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3.xml" ContentType="application/vnd.openxmlformats-officedocument.presentationml.notesSlide+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5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5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5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5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6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6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6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6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6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67.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9.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7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7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7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73.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74.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75.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603" r:id="rId2"/>
    <p:sldId id="604" r:id="rId3"/>
    <p:sldId id="623" r:id="rId4"/>
    <p:sldId id="624" r:id="rId5"/>
    <p:sldId id="625" r:id="rId6"/>
    <p:sldId id="460" r:id="rId7"/>
    <p:sldId id="461" r:id="rId8"/>
    <p:sldId id="481" r:id="rId9"/>
    <p:sldId id="488" r:id="rId10"/>
    <p:sldId id="493" r:id="rId11"/>
    <p:sldId id="395" r:id="rId12"/>
    <p:sldId id="482" r:id="rId13"/>
    <p:sldId id="526" r:id="rId14"/>
    <p:sldId id="349" r:id="rId15"/>
    <p:sldId id="418" r:id="rId16"/>
    <p:sldId id="348" r:id="rId17"/>
    <p:sldId id="408" r:id="rId18"/>
    <p:sldId id="597" r:id="rId19"/>
    <p:sldId id="485" r:id="rId20"/>
    <p:sldId id="487" r:id="rId21"/>
    <p:sldId id="544" r:id="rId22"/>
    <p:sldId id="504" r:id="rId23"/>
    <p:sldId id="626" r:id="rId24"/>
    <p:sldId id="569" r:id="rId25"/>
    <p:sldId id="402" r:id="rId26"/>
    <p:sldId id="446" r:id="rId27"/>
    <p:sldId id="472" r:id="rId28"/>
    <p:sldId id="471" r:id="rId29"/>
    <p:sldId id="394" r:id="rId30"/>
    <p:sldId id="409" r:id="rId31"/>
    <p:sldId id="410" r:id="rId32"/>
    <p:sldId id="417" r:id="rId33"/>
    <p:sldId id="620" r:id="rId34"/>
    <p:sldId id="621" r:id="rId35"/>
    <p:sldId id="352" r:id="rId36"/>
    <p:sldId id="355" r:id="rId37"/>
    <p:sldId id="360" r:id="rId38"/>
    <p:sldId id="361" r:id="rId39"/>
    <p:sldId id="362" r:id="rId40"/>
    <p:sldId id="406" r:id="rId41"/>
    <p:sldId id="615" r:id="rId42"/>
    <p:sldId id="616" r:id="rId43"/>
    <p:sldId id="617" r:id="rId44"/>
    <p:sldId id="618" r:id="rId45"/>
    <p:sldId id="619" r:id="rId46"/>
    <p:sldId id="434" r:id="rId47"/>
    <p:sldId id="404" r:id="rId48"/>
    <p:sldId id="612" r:id="rId49"/>
    <p:sldId id="614" r:id="rId50"/>
    <p:sldId id="424" r:id="rId51"/>
    <p:sldId id="435" r:id="rId52"/>
    <p:sldId id="411" r:id="rId53"/>
    <p:sldId id="412" r:id="rId54"/>
    <p:sldId id="452" r:id="rId55"/>
    <p:sldId id="407" r:id="rId56"/>
    <p:sldId id="453" r:id="rId57"/>
    <p:sldId id="454" r:id="rId58"/>
    <p:sldId id="427" r:id="rId59"/>
    <p:sldId id="387" r:id="rId60"/>
    <p:sldId id="598" r:id="rId61"/>
    <p:sldId id="431" r:id="rId62"/>
    <p:sldId id="602" r:id="rId63"/>
    <p:sldId id="475" r:id="rId64"/>
    <p:sldId id="344" r:id="rId65"/>
    <p:sldId id="351" r:id="rId66"/>
    <p:sldId id="354" r:id="rId67"/>
    <p:sldId id="528" r:id="rId68"/>
    <p:sldId id="534" r:id="rId69"/>
    <p:sldId id="535" r:id="rId70"/>
    <p:sldId id="601" r:id="rId71"/>
    <p:sldId id="538" r:id="rId72"/>
    <p:sldId id="539" r:id="rId73"/>
    <p:sldId id="414" r:id="rId74"/>
    <p:sldId id="337" r:id="rId75"/>
    <p:sldId id="343" r:id="rId76"/>
    <p:sldId id="463" r:id="rId77"/>
    <p:sldId id="34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14F4B-0393-4B78-8DE2-DFC927A3E203}" v="1" dt="2025-06-17T19:09:48.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1642"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D3214F4B-0393-4B78-8DE2-DFC927A3E203}"/>
    <pc:docChg chg="custSel addSld delSld modSld">
      <pc:chgData name="Garcia, Elma" userId="f2cc6a70-af64-4323-8354-63fdb2cbddcb" providerId="ADAL" clId="{D3214F4B-0393-4B78-8DE2-DFC927A3E203}" dt="2025-06-17T19:21:24.010" v="113" actId="2711"/>
      <pc:docMkLst>
        <pc:docMk/>
      </pc:docMkLst>
      <pc:sldChg chg="del">
        <pc:chgData name="Garcia, Elma" userId="f2cc6a70-af64-4323-8354-63fdb2cbddcb" providerId="ADAL" clId="{D3214F4B-0393-4B78-8DE2-DFC927A3E203}" dt="2025-06-17T19:09:53.343" v="15" actId="2696"/>
        <pc:sldMkLst>
          <pc:docMk/>
          <pc:sldMk cId="4224782898" sldId="256"/>
        </pc:sldMkLst>
      </pc:sldChg>
      <pc:sldChg chg="del">
        <pc:chgData name="Garcia, Elma" userId="f2cc6a70-af64-4323-8354-63fdb2cbddcb" providerId="ADAL" clId="{D3214F4B-0393-4B78-8DE2-DFC927A3E203}" dt="2025-06-17T19:20:09.001" v="95" actId="47"/>
        <pc:sldMkLst>
          <pc:docMk/>
          <pc:sldMk cId="1447532766" sldId="257"/>
        </pc:sldMkLst>
      </pc:sldChg>
      <pc:sldChg chg="del">
        <pc:chgData name="Garcia, Elma" userId="f2cc6a70-af64-4323-8354-63fdb2cbddcb" providerId="ADAL" clId="{D3214F4B-0393-4B78-8DE2-DFC927A3E203}" dt="2025-06-17T19:20:11.243" v="96" actId="47"/>
        <pc:sldMkLst>
          <pc:docMk/>
          <pc:sldMk cId="3648550839" sldId="258"/>
        </pc:sldMkLst>
      </pc:sldChg>
      <pc:sldChg chg="del">
        <pc:chgData name="Garcia, Elma" userId="f2cc6a70-af64-4323-8354-63fdb2cbddcb" providerId="ADAL" clId="{D3214F4B-0393-4B78-8DE2-DFC927A3E203}" dt="2025-06-17T19:20:13.012" v="97" actId="47"/>
        <pc:sldMkLst>
          <pc:docMk/>
          <pc:sldMk cId="2852384745" sldId="259"/>
        </pc:sldMkLst>
      </pc:sldChg>
      <pc:sldChg chg="add">
        <pc:chgData name="Garcia, Elma" userId="f2cc6a70-af64-4323-8354-63fdb2cbddcb" providerId="ADAL" clId="{D3214F4B-0393-4B78-8DE2-DFC927A3E203}" dt="2025-06-17T19:09:48.802" v="0"/>
        <pc:sldMkLst>
          <pc:docMk/>
          <pc:sldMk cId="0" sldId="337"/>
        </pc:sldMkLst>
      </pc:sldChg>
      <pc:sldChg chg="modSp add mod">
        <pc:chgData name="Garcia, Elma" userId="f2cc6a70-af64-4323-8354-63fdb2cbddcb" providerId="ADAL" clId="{D3214F4B-0393-4B78-8DE2-DFC927A3E203}" dt="2025-06-17T19:09:49.063" v="14" actId="27636"/>
        <pc:sldMkLst>
          <pc:docMk/>
          <pc:sldMk cId="0" sldId="341"/>
        </pc:sldMkLst>
        <pc:spChg chg="mod">
          <ac:chgData name="Garcia, Elma" userId="f2cc6a70-af64-4323-8354-63fdb2cbddcb" providerId="ADAL" clId="{D3214F4B-0393-4B78-8DE2-DFC927A3E203}" dt="2025-06-17T19:09:49.063" v="14" actId="27636"/>
          <ac:spMkLst>
            <pc:docMk/>
            <pc:sldMk cId="0" sldId="341"/>
            <ac:spMk id="87043" creationId="{00000000-0000-0000-0000-000000000000}"/>
          </ac:spMkLst>
        </pc:spChg>
      </pc:sldChg>
      <pc:sldChg chg="add">
        <pc:chgData name="Garcia, Elma" userId="f2cc6a70-af64-4323-8354-63fdb2cbddcb" providerId="ADAL" clId="{D3214F4B-0393-4B78-8DE2-DFC927A3E203}" dt="2025-06-17T19:09:48.802" v="0"/>
        <pc:sldMkLst>
          <pc:docMk/>
          <pc:sldMk cId="0" sldId="343"/>
        </pc:sldMkLst>
      </pc:sldChg>
      <pc:sldChg chg="add">
        <pc:chgData name="Garcia, Elma" userId="f2cc6a70-af64-4323-8354-63fdb2cbddcb" providerId="ADAL" clId="{D3214F4B-0393-4B78-8DE2-DFC927A3E203}" dt="2025-06-17T19:09:48.802" v="0"/>
        <pc:sldMkLst>
          <pc:docMk/>
          <pc:sldMk cId="1025896118" sldId="344"/>
        </pc:sldMkLst>
      </pc:sldChg>
      <pc:sldChg chg="modSp add mod modTransition">
        <pc:chgData name="Garcia, Elma" userId="f2cc6a70-af64-4323-8354-63fdb2cbddcb" providerId="ADAL" clId="{D3214F4B-0393-4B78-8DE2-DFC927A3E203}" dt="2025-06-17T19:12:17.430" v="32" actId="14100"/>
        <pc:sldMkLst>
          <pc:docMk/>
          <pc:sldMk cId="3734387642" sldId="348"/>
        </pc:sldMkLst>
        <pc:spChg chg="mod">
          <ac:chgData name="Garcia, Elma" userId="f2cc6a70-af64-4323-8354-63fdb2cbddcb" providerId="ADAL" clId="{D3214F4B-0393-4B78-8DE2-DFC927A3E203}" dt="2025-06-17T19:12:17.430" v="32" actId="14100"/>
          <ac:spMkLst>
            <pc:docMk/>
            <pc:sldMk cId="3734387642" sldId="348"/>
            <ac:spMk id="3" creationId="{C5B4D068-4648-A833-3A77-5DB878411FF7}"/>
          </ac:spMkLst>
        </pc:spChg>
      </pc:sldChg>
      <pc:sldChg chg="modSp add mod modTransition">
        <pc:chgData name="Garcia, Elma" userId="f2cc6a70-af64-4323-8354-63fdb2cbddcb" providerId="ADAL" clId="{D3214F4B-0393-4B78-8DE2-DFC927A3E203}" dt="2025-06-17T19:11:59.392" v="30" actId="14100"/>
        <pc:sldMkLst>
          <pc:docMk/>
          <pc:sldMk cId="387706842" sldId="349"/>
        </pc:sldMkLst>
        <pc:spChg chg="mod">
          <ac:chgData name="Garcia, Elma" userId="f2cc6a70-af64-4323-8354-63fdb2cbddcb" providerId="ADAL" clId="{D3214F4B-0393-4B78-8DE2-DFC927A3E203}" dt="2025-06-17T19:11:55.234" v="29" actId="14100"/>
          <ac:spMkLst>
            <pc:docMk/>
            <pc:sldMk cId="387706842" sldId="349"/>
            <ac:spMk id="3" creationId="{7E4D929F-B8B1-06D7-8AE2-108BEF01CA35}"/>
          </ac:spMkLst>
        </pc:spChg>
        <pc:spChg chg="mod">
          <ac:chgData name="Garcia, Elma" userId="f2cc6a70-af64-4323-8354-63fdb2cbddcb" providerId="ADAL" clId="{D3214F4B-0393-4B78-8DE2-DFC927A3E203}" dt="2025-06-17T19:11:59.392" v="30" actId="14100"/>
          <ac:spMkLst>
            <pc:docMk/>
            <pc:sldMk cId="387706842" sldId="349"/>
            <ac:spMk id="11268" creationId="{0C709CD9-55D7-4447-B89E-B2CDA9B18C3D}"/>
          </ac:spMkLst>
        </pc:spChg>
      </pc:sldChg>
      <pc:sldChg chg="add">
        <pc:chgData name="Garcia, Elma" userId="f2cc6a70-af64-4323-8354-63fdb2cbddcb" providerId="ADAL" clId="{D3214F4B-0393-4B78-8DE2-DFC927A3E203}" dt="2025-06-17T19:09:48.802" v="0"/>
        <pc:sldMkLst>
          <pc:docMk/>
          <pc:sldMk cId="2105049061" sldId="351"/>
        </pc:sldMkLst>
      </pc:sldChg>
      <pc:sldChg chg="modSp add mod">
        <pc:chgData name="Garcia, Elma" userId="f2cc6a70-af64-4323-8354-63fdb2cbddcb" providerId="ADAL" clId="{D3214F4B-0393-4B78-8DE2-DFC927A3E203}" dt="2025-06-17T19:15:52.245" v="64" actId="14100"/>
        <pc:sldMkLst>
          <pc:docMk/>
          <pc:sldMk cId="3132629705" sldId="352"/>
        </pc:sldMkLst>
        <pc:spChg chg="mod">
          <ac:chgData name="Garcia, Elma" userId="f2cc6a70-af64-4323-8354-63fdb2cbddcb" providerId="ADAL" clId="{D3214F4B-0393-4B78-8DE2-DFC927A3E203}" dt="2025-06-17T19:15:52.245" v="64" actId="14100"/>
          <ac:spMkLst>
            <pc:docMk/>
            <pc:sldMk cId="3132629705" sldId="352"/>
            <ac:spMk id="3" creationId="{C8A6E484-0FD6-AE99-D298-D2AD05217E53}"/>
          </ac:spMkLst>
        </pc:spChg>
      </pc:sldChg>
      <pc:sldChg chg="add">
        <pc:chgData name="Garcia, Elma" userId="f2cc6a70-af64-4323-8354-63fdb2cbddcb" providerId="ADAL" clId="{D3214F4B-0393-4B78-8DE2-DFC927A3E203}" dt="2025-06-17T19:09:48.802" v="0"/>
        <pc:sldMkLst>
          <pc:docMk/>
          <pc:sldMk cId="2343377750" sldId="354"/>
        </pc:sldMkLst>
      </pc:sldChg>
      <pc:sldChg chg="modSp add mod">
        <pc:chgData name="Garcia, Elma" userId="f2cc6a70-af64-4323-8354-63fdb2cbddcb" providerId="ADAL" clId="{D3214F4B-0393-4B78-8DE2-DFC927A3E203}" dt="2025-06-17T19:16:00.190" v="65" actId="14100"/>
        <pc:sldMkLst>
          <pc:docMk/>
          <pc:sldMk cId="2744994734" sldId="355"/>
        </pc:sldMkLst>
        <pc:spChg chg="mod">
          <ac:chgData name="Garcia, Elma" userId="f2cc6a70-af64-4323-8354-63fdb2cbddcb" providerId="ADAL" clId="{D3214F4B-0393-4B78-8DE2-DFC927A3E203}" dt="2025-06-17T19:16:00.190" v="65" actId="14100"/>
          <ac:spMkLst>
            <pc:docMk/>
            <pc:sldMk cId="2744994734" sldId="355"/>
            <ac:spMk id="31746" creationId="{00000000-0000-0000-0000-000000000000}"/>
          </ac:spMkLst>
        </pc:spChg>
      </pc:sldChg>
      <pc:sldChg chg="modSp add mod modTransition">
        <pc:chgData name="Garcia, Elma" userId="f2cc6a70-af64-4323-8354-63fdb2cbddcb" providerId="ADAL" clId="{D3214F4B-0393-4B78-8DE2-DFC927A3E203}" dt="2025-06-17T19:16:06.084" v="66" actId="14100"/>
        <pc:sldMkLst>
          <pc:docMk/>
          <pc:sldMk cId="2157790973" sldId="360"/>
        </pc:sldMkLst>
        <pc:spChg chg="mod">
          <ac:chgData name="Garcia, Elma" userId="f2cc6a70-af64-4323-8354-63fdb2cbddcb" providerId="ADAL" clId="{D3214F4B-0393-4B78-8DE2-DFC927A3E203}" dt="2025-06-17T19:16:06.084" v="66" actId="14100"/>
          <ac:spMkLst>
            <pc:docMk/>
            <pc:sldMk cId="2157790973" sldId="360"/>
            <ac:spMk id="41986" creationId="{00000000-0000-0000-0000-000000000000}"/>
          </ac:spMkLst>
        </pc:spChg>
        <pc:spChg chg="mod">
          <ac:chgData name="Garcia, Elma" userId="f2cc6a70-af64-4323-8354-63fdb2cbddcb" providerId="ADAL" clId="{D3214F4B-0393-4B78-8DE2-DFC927A3E203}" dt="2025-06-17T19:09:48.977" v="8" actId="27636"/>
          <ac:spMkLst>
            <pc:docMk/>
            <pc:sldMk cId="2157790973" sldId="360"/>
            <ac:spMk id="41987" creationId="{00000000-0000-0000-0000-000000000000}"/>
          </ac:spMkLst>
        </pc:spChg>
      </pc:sldChg>
      <pc:sldChg chg="add modTransition">
        <pc:chgData name="Garcia, Elma" userId="f2cc6a70-af64-4323-8354-63fdb2cbddcb" providerId="ADAL" clId="{D3214F4B-0393-4B78-8DE2-DFC927A3E203}" dt="2025-06-17T19:09:48.802" v="0"/>
        <pc:sldMkLst>
          <pc:docMk/>
          <pc:sldMk cId="301401988" sldId="361"/>
        </pc:sldMkLst>
      </pc:sldChg>
      <pc:sldChg chg="modSp add mod modTransition">
        <pc:chgData name="Garcia, Elma" userId="f2cc6a70-af64-4323-8354-63fdb2cbddcb" providerId="ADAL" clId="{D3214F4B-0393-4B78-8DE2-DFC927A3E203}" dt="2025-06-17T19:16:13.103" v="67" actId="14100"/>
        <pc:sldMkLst>
          <pc:docMk/>
          <pc:sldMk cId="1531401148" sldId="362"/>
        </pc:sldMkLst>
        <pc:spChg chg="mod">
          <ac:chgData name="Garcia, Elma" userId="f2cc6a70-af64-4323-8354-63fdb2cbddcb" providerId="ADAL" clId="{D3214F4B-0393-4B78-8DE2-DFC927A3E203}" dt="2025-06-17T19:16:13.103" v="67" actId="14100"/>
          <ac:spMkLst>
            <pc:docMk/>
            <pc:sldMk cId="1531401148" sldId="362"/>
            <ac:spMk id="46082" creationId="{00000000-0000-0000-0000-000000000000}"/>
          </ac:spMkLst>
        </pc:spChg>
      </pc:sldChg>
      <pc:sldChg chg="modSp add mod">
        <pc:chgData name="Garcia, Elma" userId="f2cc6a70-af64-4323-8354-63fdb2cbddcb" providerId="ADAL" clId="{D3214F4B-0393-4B78-8DE2-DFC927A3E203}" dt="2025-06-17T19:18:39.272" v="87" actId="14100"/>
        <pc:sldMkLst>
          <pc:docMk/>
          <pc:sldMk cId="0" sldId="387"/>
        </pc:sldMkLst>
        <pc:spChg chg="mod">
          <ac:chgData name="Garcia, Elma" userId="f2cc6a70-af64-4323-8354-63fdb2cbddcb" providerId="ADAL" clId="{D3214F4B-0393-4B78-8DE2-DFC927A3E203}" dt="2025-06-17T19:18:39.272" v="87" actId="14100"/>
          <ac:spMkLst>
            <pc:docMk/>
            <pc:sldMk cId="0" sldId="387"/>
            <ac:spMk id="13314" creationId="{00000000-0000-0000-0000-000000000000}"/>
          </ac:spMkLst>
        </pc:spChg>
      </pc:sldChg>
      <pc:sldChg chg="modSp add mod">
        <pc:chgData name="Garcia, Elma" userId="f2cc6a70-af64-4323-8354-63fdb2cbddcb" providerId="ADAL" clId="{D3214F4B-0393-4B78-8DE2-DFC927A3E203}" dt="2025-06-17T19:14:50.737" v="51" actId="14100"/>
        <pc:sldMkLst>
          <pc:docMk/>
          <pc:sldMk cId="0" sldId="394"/>
        </pc:sldMkLst>
        <pc:spChg chg="mod">
          <ac:chgData name="Garcia, Elma" userId="f2cc6a70-af64-4323-8354-63fdb2cbddcb" providerId="ADAL" clId="{D3214F4B-0393-4B78-8DE2-DFC927A3E203}" dt="2025-06-17T19:14:50.737" v="51" actId="14100"/>
          <ac:spMkLst>
            <pc:docMk/>
            <pc:sldMk cId="0" sldId="394"/>
            <ac:spMk id="3" creationId="{00000000-0000-0000-0000-000000000000}"/>
          </ac:spMkLst>
        </pc:spChg>
        <pc:spChg chg="mod">
          <ac:chgData name="Garcia, Elma" userId="f2cc6a70-af64-4323-8354-63fdb2cbddcb" providerId="ADAL" clId="{D3214F4B-0393-4B78-8DE2-DFC927A3E203}" dt="2025-06-17T19:14:47.219" v="50" actId="14100"/>
          <ac:spMkLst>
            <pc:docMk/>
            <pc:sldMk cId="0" sldId="394"/>
            <ac:spMk id="5" creationId="{3C935022-C775-39C8-B963-844B10C2920D}"/>
          </ac:spMkLst>
        </pc:spChg>
      </pc:sldChg>
      <pc:sldChg chg="add">
        <pc:chgData name="Garcia, Elma" userId="f2cc6a70-af64-4323-8354-63fdb2cbddcb" providerId="ADAL" clId="{D3214F4B-0393-4B78-8DE2-DFC927A3E203}" dt="2025-06-17T19:09:48.802" v="0"/>
        <pc:sldMkLst>
          <pc:docMk/>
          <pc:sldMk cId="0" sldId="395"/>
        </pc:sldMkLst>
      </pc:sldChg>
      <pc:sldChg chg="add modTransition">
        <pc:chgData name="Garcia, Elma" userId="f2cc6a70-af64-4323-8354-63fdb2cbddcb" providerId="ADAL" clId="{D3214F4B-0393-4B78-8DE2-DFC927A3E203}" dt="2025-06-17T19:09:48.802" v="0"/>
        <pc:sldMkLst>
          <pc:docMk/>
          <pc:sldMk cId="3569900322" sldId="402"/>
        </pc:sldMkLst>
      </pc:sldChg>
      <pc:sldChg chg="modSp add mod modTransition">
        <pc:chgData name="Garcia, Elma" userId="f2cc6a70-af64-4323-8354-63fdb2cbddcb" providerId="ADAL" clId="{D3214F4B-0393-4B78-8DE2-DFC927A3E203}" dt="2025-06-17T19:17:20.312" v="80" actId="14100"/>
        <pc:sldMkLst>
          <pc:docMk/>
          <pc:sldMk cId="4215655651" sldId="404"/>
        </pc:sldMkLst>
        <pc:spChg chg="mod">
          <ac:chgData name="Garcia, Elma" userId="f2cc6a70-af64-4323-8354-63fdb2cbddcb" providerId="ADAL" clId="{D3214F4B-0393-4B78-8DE2-DFC927A3E203}" dt="2025-06-17T19:17:20.312" v="80" actId="14100"/>
          <ac:spMkLst>
            <pc:docMk/>
            <pc:sldMk cId="4215655651" sldId="404"/>
            <ac:spMk id="7170" creationId="{00000000-0000-0000-0000-000000000000}"/>
          </ac:spMkLst>
        </pc:spChg>
        <pc:spChg chg="mod">
          <ac:chgData name="Garcia, Elma" userId="f2cc6a70-af64-4323-8354-63fdb2cbddcb" providerId="ADAL" clId="{D3214F4B-0393-4B78-8DE2-DFC927A3E203}" dt="2025-06-17T19:17:12.390" v="79" actId="27636"/>
          <ac:spMkLst>
            <pc:docMk/>
            <pc:sldMk cId="4215655651" sldId="404"/>
            <ac:spMk id="7171" creationId="{00000000-0000-0000-0000-000000000000}"/>
          </ac:spMkLst>
        </pc:spChg>
      </pc:sldChg>
      <pc:sldChg chg="modSp add mod modTransition">
        <pc:chgData name="Garcia, Elma" userId="f2cc6a70-af64-4323-8354-63fdb2cbddcb" providerId="ADAL" clId="{D3214F4B-0393-4B78-8DE2-DFC927A3E203}" dt="2025-06-17T19:16:19.133" v="68" actId="14100"/>
        <pc:sldMkLst>
          <pc:docMk/>
          <pc:sldMk cId="2606448944" sldId="406"/>
        </pc:sldMkLst>
        <pc:spChg chg="mod">
          <ac:chgData name="Garcia, Elma" userId="f2cc6a70-af64-4323-8354-63fdb2cbddcb" providerId="ADAL" clId="{D3214F4B-0393-4B78-8DE2-DFC927A3E203}" dt="2025-06-17T19:16:19.133" v="68" actId="14100"/>
          <ac:spMkLst>
            <pc:docMk/>
            <pc:sldMk cId="2606448944" sldId="406"/>
            <ac:spMk id="3" creationId="{2FEDE039-F8AE-8F09-5639-22D1AE93D08F}"/>
          </ac:spMkLst>
        </pc:spChg>
      </pc:sldChg>
      <pc:sldChg chg="add modTransition">
        <pc:chgData name="Garcia, Elma" userId="f2cc6a70-af64-4323-8354-63fdb2cbddcb" providerId="ADAL" clId="{D3214F4B-0393-4B78-8DE2-DFC927A3E203}" dt="2025-06-17T19:09:48.802" v="0"/>
        <pc:sldMkLst>
          <pc:docMk/>
          <pc:sldMk cId="2752079249" sldId="407"/>
        </pc:sldMkLst>
      </pc:sldChg>
      <pc:sldChg chg="modSp add mod">
        <pc:chgData name="Garcia, Elma" userId="f2cc6a70-af64-4323-8354-63fdb2cbddcb" providerId="ADAL" clId="{D3214F4B-0393-4B78-8DE2-DFC927A3E203}" dt="2025-06-17T19:12:34.700" v="34" actId="14100"/>
        <pc:sldMkLst>
          <pc:docMk/>
          <pc:sldMk cId="2076767942" sldId="408"/>
        </pc:sldMkLst>
        <pc:spChg chg="mod">
          <ac:chgData name="Garcia, Elma" userId="f2cc6a70-af64-4323-8354-63fdb2cbddcb" providerId="ADAL" clId="{D3214F4B-0393-4B78-8DE2-DFC927A3E203}" dt="2025-06-17T19:12:24.945" v="33" actId="14100"/>
          <ac:spMkLst>
            <pc:docMk/>
            <pc:sldMk cId="2076767942" sldId="408"/>
            <ac:spMk id="8" creationId="{F431C065-36DD-9967-1A1E-6F060CEC30B5}"/>
          </ac:spMkLst>
        </pc:spChg>
        <pc:spChg chg="mod">
          <ac:chgData name="Garcia, Elma" userId="f2cc6a70-af64-4323-8354-63fdb2cbddcb" providerId="ADAL" clId="{D3214F4B-0393-4B78-8DE2-DFC927A3E203}" dt="2025-06-17T19:12:34.700" v="34" actId="14100"/>
          <ac:spMkLst>
            <pc:docMk/>
            <pc:sldMk cId="2076767942" sldId="408"/>
            <ac:spMk id="11266" creationId="{00000000-0000-0000-0000-000000000000}"/>
          </ac:spMkLst>
        </pc:spChg>
      </pc:sldChg>
      <pc:sldChg chg="modSp add mod">
        <pc:chgData name="Garcia, Elma" userId="f2cc6a70-af64-4323-8354-63fdb2cbddcb" providerId="ADAL" clId="{D3214F4B-0393-4B78-8DE2-DFC927A3E203}" dt="2025-06-17T19:15:00.820" v="53" actId="14100"/>
        <pc:sldMkLst>
          <pc:docMk/>
          <pc:sldMk cId="3325073064" sldId="409"/>
        </pc:sldMkLst>
        <pc:spChg chg="mod">
          <ac:chgData name="Garcia, Elma" userId="f2cc6a70-af64-4323-8354-63fdb2cbddcb" providerId="ADAL" clId="{D3214F4B-0393-4B78-8DE2-DFC927A3E203}" dt="2025-06-17T19:15:00.820" v="53" actId="14100"/>
          <ac:spMkLst>
            <pc:docMk/>
            <pc:sldMk cId="3325073064" sldId="409"/>
            <ac:spMk id="3" creationId="{3C0F120F-F6EF-8E11-DDC4-3370EA552D78}"/>
          </ac:spMkLst>
        </pc:spChg>
        <pc:spChg chg="mod">
          <ac:chgData name="Garcia, Elma" userId="f2cc6a70-af64-4323-8354-63fdb2cbddcb" providerId="ADAL" clId="{D3214F4B-0393-4B78-8DE2-DFC927A3E203}" dt="2025-06-17T19:09:48.949" v="5" actId="27636"/>
          <ac:spMkLst>
            <pc:docMk/>
            <pc:sldMk cId="3325073064" sldId="409"/>
            <ac:spMk id="14339" creationId="{00000000-0000-0000-0000-000000000000}"/>
          </ac:spMkLst>
        </pc:spChg>
      </pc:sldChg>
      <pc:sldChg chg="modSp add mod modTransition">
        <pc:chgData name="Garcia, Elma" userId="f2cc6a70-af64-4323-8354-63fdb2cbddcb" providerId="ADAL" clId="{D3214F4B-0393-4B78-8DE2-DFC927A3E203}" dt="2025-06-17T19:15:18.694" v="58" actId="27636"/>
        <pc:sldMkLst>
          <pc:docMk/>
          <pc:sldMk cId="930413216" sldId="410"/>
        </pc:sldMkLst>
        <pc:spChg chg="mod">
          <ac:chgData name="Garcia, Elma" userId="f2cc6a70-af64-4323-8354-63fdb2cbddcb" providerId="ADAL" clId="{D3214F4B-0393-4B78-8DE2-DFC927A3E203}" dt="2025-06-17T19:15:09.418" v="54" actId="14100"/>
          <ac:spMkLst>
            <pc:docMk/>
            <pc:sldMk cId="930413216" sldId="410"/>
            <ac:spMk id="6" creationId="{A7FF3518-1D45-5072-0EFE-9CA1EAB1F08A}"/>
          </ac:spMkLst>
        </pc:spChg>
        <pc:spChg chg="mod">
          <ac:chgData name="Garcia, Elma" userId="f2cc6a70-af64-4323-8354-63fdb2cbddcb" providerId="ADAL" clId="{D3214F4B-0393-4B78-8DE2-DFC927A3E203}" dt="2025-06-17T19:15:18.694" v="58" actId="27636"/>
          <ac:spMkLst>
            <pc:docMk/>
            <pc:sldMk cId="930413216" sldId="410"/>
            <ac:spMk id="15363" creationId="{00000000-0000-0000-0000-000000000000}"/>
          </ac:spMkLst>
        </pc:spChg>
      </pc:sldChg>
      <pc:sldChg chg="modSp add mod modTransition">
        <pc:chgData name="Garcia, Elma" userId="f2cc6a70-af64-4323-8354-63fdb2cbddcb" providerId="ADAL" clId="{D3214F4B-0393-4B78-8DE2-DFC927A3E203}" dt="2025-06-17T19:17:53.320" v="86" actId="27636"/>
        <pc:sldMkLst>
          <pc:docMk/>
          <pc:sldMk cId="3909332285" sldId="411"/>
        </pc:sldMkLst>
        <pc:spChg chg="mod">
          <ac:chgData name="Garcia, Elma" userId="f2cc6a70-af64-4323-8354-63fdb2cbddcb" providerId="ADAL" clId="{D3214F4B-0393-4B78-8DE2-DFC927A3E203}" dt="2025-06-17T19:17:53.320" v="86" actId="27636"/>
          <ac:spMkLst>
            <pc:docMk/>
            <pc:sldMk cId="3909332285" sldId="411"/>
            <ac:spMk id="5123" creationId="{00000000-0000-0000-0000-000000000000}"/>
          </ac:spMkLst>
        </pc:spChg>
      </pc:sldChg>
      <pc:sldChg chg="add modTransition">
        <pc:chgData name="Garcia, Elma" userId="f2cc6a70-af64-4323-8354-63fdb2cbddcb" providerId="ADAL" clId="{D3214F4B-0393-4B78-8DE2-DFC927A3E203}" dt="2025-06-17T19:09:48.802" v="0"/>
        <pc:sldMkLst>
          <pc:docMk/>
          <pc:sldMk cId="720854457" sldId="412"/>
        </pc:sldMkLst>
      </pc:sldChg>
      <pc:sldChg chg="modSp add mod">
        <pc:chgData name="Garcia, Elma" userId="f2cc6a70-af64-4323-8354-63fdb2cbddcb" providerId="ADAL" clId="{D3214F4B-0393-4B78-8DE2-DFC927A3E203}" dt="2025-06-17T19:19:57.583" v="94" actId="14100"/>
        <pc:sldMkLst>
          <pc:docMk/>
          <pc:sldMk cId="435635273" sldId="414"/>
        </pc:sldMkLst>
        <pc:spChg chg="mod">
          <ac:chgData name="Garcia, Elma" userId="f2cc6a70-af64-4323-8354-63fdb2cbddcb" providerId="ADAL" clId="{D3214F4B-0393-4B78-8DE2-DFC927A3E203}" dt="2025-06-17T19:19:57.583" v="94" actId="14100"/>
          <ac:spMkLst>
            <pc:docMk/>
            <pc:sldMk cId="435635273" sldId="414"/>
            <ac:spMk id="4" creationId="{81F9A9AC-A1B6-45AC-383A-3BE57F702EBC}"/>
          </ac:spMkLst>
        </pc:spChg>
      </pc:sldChg>
      <pc:sldChg chg="modSp add mod modTransition">
        <pc:chgData name="Garcia, Elma" userId="f2cc6a70-af64-4323-8354-63fdb2cbddcb" providerId="ADAL" clId="{D3214F4B-0393-4B78-8DE2-DFC927A3E203}" dt="2025-06-17T19:15:28.540" v="60" actId="14100"/>
        <pc:sldMkLst>
          <pc:docMk/>
          <pc:sldMk cId="767574387" sldId="417"/>
        </pc:sldMkLst>
        <pc:spChg chg="mod">
          <ac:chgData name="Garcia, Elma" userId="f2cc6a70-af64-4323-8354-63fdb2cbddcb" providerId="ADAL" clId="{D3214F4B-0393-4B78-8DE2-DFC927A3E203}" dt="2025-06-17T19:15:28.540" v="60" actId="14100"/>
          <ac:spMkLst>
            <pc:docMk/>
            <pc:sldMk cId="767574387" sldId="417"/>
            <ac:spMk id="4" creationId="{B4404739-13E9-E358-3CE0-BB9D9E3A295D}"/>
          </ac:spMkLst>
        </pc:spChg>
        <pc:spChg chg="mod">
          <ac:chgData name="Garcia, Elma" userId="f2cc6a70-af64-4323-8354-63fdb2cbddcb" providerId="ADAL" clId="{D3214F4B-0393-4B78-8DE2-DFC927A3E203}" dt="2025-06-17T19:15:24.544" v="59" actId="14100"/>
          <ac:spMkLst>
            <pc:docMk/>
            <pc:sldMk cId="767574387" sldId="417"/>
            <ac:spMk id="14338" creationId="{00000000-0000-0000-0000-000000000000}"/>
          </ac:spMkLst>
        </pc:spChg>
      </pc:sldChg>
      <pc:sldChg chg="modSp add mod modTransition">
        <pc:chgData name="Garcia, Elma" userId="f2cc6a70-af64-4323-8354-63fdb2cbddcb" providerId="ADAL" clId="{D3214F4B-0393-4B78-8DE2-DFC927A3E203}" dt="2025-06-17T19:12:09.112" v="31" actId="14100"/>
        <pc:sldMkLst>
          <pc:docMk/>
          <pc:sldMk cId="2629706315" sldId="418"/>
        </pc:sldMkLst>
        <pc:spChg chg="mod">
          <ac:chgData name="Garcia, Elma" userId="f2cc6a70-af64-4323-8354-63fdb2cbddcb" providerId="ADAL" clId="{D3214F4B-0393-4B78-8DE2-DFC927A3E203}" dt="2025-06-17T19:12:09.112" v="31" actId="14100"/>
          <ac:spMkLst>
            <pc:docMk/>
            <pc:sldMk cId="2629706315" sldId="418"/>
            <ac:spMk id="13314" creationId="{B0310757-F89F-492E-AB81-BA74C4253256}"/>
          </ac:spMkLst>
        </pc:spChg>
      </pc:sldChg>
      <pc:sldChg chg="modSp add mod modTransition">
        <pc:chgData name="Garcia, Elma" userId="f2cc6a70-af64-4323-8354-63fdb2cbddcb" providerId="ADAL" clId="{D3214F4B-0393-4B78-8DE2-DFC927A3E203}" dt="2025-06-17T19:17:43.719" v="84" actId="27636"/>
        <pc:sldMkLst>
          <pc:docMk/>
          <pc:sldMk cId="2561030089" sldId="424"/>
        </pc:sldMkLst>
        <pc:spChg chg="mod">
          <ac:chgData name="Garcia, Elma" userId="f2cc6a70-af64-4323-8354-63fdb2cbddcb" providerId="ADAL" clId="{D3214F4B-0393-4B78-8DE2-DFC927A3E203}" dt="2025-06-17T19:17:43.719" v="84" actId="27636"/>
          <ac:spMkLst>
            <pc:docMk/>
            <pc:sldMk cId="2561030089" sldId="424"/>
            <ac:spMk id="4" creationId="{166C3E97-1655-E1AC-D3A5-2C9A39FFD33C}"/>
          </ac:spMkLst>
        </pc:spChg>
      </pc:sldChg>
      <pc:sldChg chg="add modTransition">
        <pc:chgData name="Garcia, Elma" userId="f2cc6a70-af64-4323-8354-63fdb2cbddcb" providerId="ADAL" clId="{D3214F4B-0393-4B78-8DE2-DFC927A3E203}" dt="2025-06-17T19:09:48.802" v="0"/>
        <pc:sldMkLst>
          <pc:docMk/>
          <pc:sldMk cId="1435404927" sldId="427"/>
        </pc:sldMkLst>
      </pc:sldChg>
      <pc:sldChg chg="modSp add mod">
        <pc:chgData name="Garcia, Elma" userId="f2cc6a70-af64-4323-8354-63fdb2cbddcb" providerId="ADAL" clId="{D3214F4B-0393-4B78-8DE2-DFC927A3E203}" dt="2025-06-17T19:18:45.380" v="88" actId="14100"/>
        <pc:sldMkLst>
          <pc:docMk/>
          <pc:sldMk cId="1409378728" sldId="431"/>
        </pc:sldMkLst>
        <pc:spChg chg="mod">
          <ac:chgData name="Garcia, Elma" userId="f2cc6a70-af64-4323-8354-63fdb2cbddcb" providerId="ADAL" clId="{D3214F4B-0393-4B78-8DE2-DFC927A3E203}" dt="2025-06-17T19:18:45.380" v="88" actId="14100"/>
          <ac:spMkLst>
            <pc:docMk/>
            <pc:sldMk cId="1409378728" sldId="431"/>
            <ac:spMk id="6" creationId="{9CE642CC-875A-302E-514F-DF63181A0711}"/>
          </ac:spMkLst>
        </pc:spChg>
      </pc:sldChg>
      <pc:sldChg chg="modSp add mod modTransition">
        <pc:chgData name="Garcia, Elma" userId="f2cc6a70-af64-4323-8354-63fdb2cbddcb" providerId="ADAL" clId="{D3214F4B-0393-4B78-8DE2-DFC927A3E203}" dt="2025-06-17T19:16:58.694" v="73" actId="14100"/>
        <pc:sldMkLst>
          <pc:docMk/>
          <pc:sldMk cId="3041459153" sldId="434"/>
        </pc:sldMkLst>
        <pc:spChg chg="mod">
          <ac:chgData name="Garcia, Elma" userId="f2cc6a70-af64-4323-8354-63fdb2cbddcb" providerId="ADAL" clId="{D3214F4B-0393-4B78-8DE2-DFC927A3E203}" dt="2025-06-17T19:16:58.694" v="73" actId="14100"/>
          <ac:spMkLst>
            <pc:docMk/>
            <pc:sldMk cId="3041459153" sldId="434"/>
            <ac:spMk id="62466" creationId="{00000000-0000-0000-0000-000000000000}"/>
          </ac:spMkLst>
        </pc:spChg>
      </pc:sldChg>
      <pc:sldChg chg="add">
        <pc:chgData name="Garcia, Elma" userId="f2cc6a70-af64-4323-8354-63fdb2cbddcb" providerId="ADAL" clId="{D3214F4B-0393-4B78-8DE2-DFC927A3E203}" dt="2025-06-17T19:09:48.802" v="0"/>
        <pc:sldMkLst>
          <pc:docMk/>
          <pc:sldMk cId="3712665578" sldId="435"/>
        </pc:sldMkLst>
      </pc:sldChg>
      <pc:sldChg chg="modSp add mod">
        <pc:chgData name="Garcia, Elma" userId="f2cc6a70-af64-4323-8354-63fdb2cbddcb" providerId="ADAL" clId="{D3214F4B-0393-4B78-8DE2-DFC927A3E203}" dt="2025-06-17T19:09:48.933" v="3" actId="27636"/>
        <pc:sldMkLst>
          <pc:docMk/>
          <pc:sldMk cId="63908958" sldId="446"/>
        </pc:sldMkLst>
        <pc:spChg chg="mod">
          <ac:chgData name="Garcia, Elma" userId="f2cc6a70-af64-4323-8354-63fdb2cbddcb" providerId="ADAL" clId="{D3214F4B-0393-4B78-8DE2-DFC927A3E203}" dt="2025-06-17T19:09:48.933" v="3" actId="27636"/>
          <ac:spMkLst>
            <pc:docMk/>
            <pc:sldMk cId="63908958" sldId="446"/>
            <ac:spMk id="52227" creationId="{00000000-0000-0000-0000-000000000000}"/>
          </ac:spMkLst>
        </pc:spChg>
      </pc:sldChg>
      <pc:sldChg chg="modSp add mod modTransition">
        <pc:chgData name="Garcia, Elma" userId="f2cc6a70-af64-4323-8354-63fdb2cbddcb" providerId="ADAL" clId="{D3214F4B-0393-4B78-8DE2-DFC927A3E203}" dt="2025-06-17T19:09:49.024" v="12" actId="27636"/>
        <pc:sldMkLst>
          <pc:docMk/>
          <pc:sldMk cId="2385706493" sldId="452"/>
        </pc:sldMkLst>
        <pc:spChg chg="mod">
          <ac:chgData name="Garcia, Elma" userId="f2cc6a70-af64-4323-8354-63fdb2cbddcb" providerId="ADAL" clId="{D3214F4B-0393-4B78-8DE2-DFC927A3E203}" dt="2025-06-17T19:09:49.024" v="12" actId="27636"/>
          <ac:spMkLst>
            <pc:docMk/>
            <pc:sldMk cId="2385706493" sldId="452"/>
            <ac:spMk id="17411" creationId="{00000000-0000-0000-0000-000000000000}"/>
          </ac:spMkLst>
        </pc:spChg>
      </pc:sldChg>
      <pc:sldChg chg="add modTransition">
        <pc:chgData name="Garcia, Elma" userId="f2cc6a70-af64-4323-8354-63fdb2cbddcb" providerId="ADAL" clId="{D3214F4B-0393-4B78-8DE2-DFC927A3E203}" dt="2025-06-17T19:09:48.802" v="0"/>
        <pc:sldMkLst>
          <pc:docMk/>
          <pc:sldMk cId="3246406995" sldId="453"/>
        </pc:sldMkLst>
      </pc:sldChg>
      <pc:sldChg chg="add modTransition">
        <pc:chgData name="Garcia, Elma" userId="f2cc6a70-af64-4323-8354-63fdb2cbddcb" providerId="ADAL" clId="{D3214F4B-0393-4B78-8DE2-DFC927A3E203}" dt="2025-06-17T19:09:48.802" v="0"/>
        <pc:sldMkLst>
          <pc:docMk/>
          <pc:sldMk cId="2130231418" sldId="454"/>
        </pc:sldMkLst>
      </pc:sldChg>
      <pc:sldChg chg="add">
        <pc:chgData name="Garcia, Elma" userId="f2cc6a70-af64-4323-8354-63fdb2cbddcb" providerId="ADAL" clId="{D3214F4B-0393-4B78-8DE2-DFC927A3E203}" dt="2025-06-17T19:09:48.802" v="0"/>
        <pc:sldMkLst>
          <pc:docMk/>
          <pc:sldMk cId="1640072605" sldId="460"/>
        </pc:sldMkLst>
      </pc:sldChg>
      <pc:sldChg chg="modSp add mod">
        <pc:chgData name="Garcia, Elma" userId="f2cc6a70-af64-4323-8354-63fdb2cbddcb" providerId="ADAL" clId="{D3214F4B-0393-4B78-8DE2-DFC927A3E203}" dt="2025-06-17T19:10:32.780" v="19" actId="14100"/>
        <pc:sldMkLst>
          <pc:docMk/>
          <pc:sldMk cId="1293085387" sldId="461"/>
        </pc:sldMkLst>
        <pc:spChg chg="mod">
          <ac:chgData name="Garcia, Elma" userId="f2cc6a70-af64-4323-8354-63fdb2cbddcb" providerId="ADAL" clId="{D3214F4B-0393-4B78-8DE2-DFC927A3E203}" dt="2025-06-17T19:10:32.780" v="19" actId="14100"/>
          <ac:spMkLst>
            <pc:docMk/>
            <pc:sldMk cId="1293085387" sldId="461"/>
            <ac:spMk id="3" creationId="{6F712B86-049D-931C-B49C-0AC8ED40EE1B}"/>
          </ac:spMkLst>
        </pc:spChg>
      </pc:sldChg>
      <pc:sldChg chg="add">
        <pc:chgData name="Garcia, Elma" userId="f2cc6a70-af64-4323-8354-63fdb2cbddcb" providerId="ADAL" clId="{D3214F4B-0393-4B78-8DE2-DFC927A3E203}" dt="2025-06-17T19:09:48.802" v="0"/>
        <pc:sldMkLst>
          <pc:docMk/>
          <pc:sldMk cId="0" sldId="463"/>
        </pc:sldMkLst>
      </pc:sldChg>
      <pc:sldChg chg="modSp add mod">
        <pc:chgData name="Garcia, Elma" userId="f2cc6a70-af64-4323-8354-63fdb2cbddcb" providerId="ADAL" clId="{D3214F4B-0393-4B78-8DE2-DFC927A3E203}" dt="2025-06-17T19:14:36.078" v="49" actId="27636"/>
        <pc:sldMkLst>
          <pc:docMk/>
          <pc:sldMk cId="414146937" sldId="471"/>
        </pc:sldMkLst>
        <pc:spChg chg="mod">
          <ac:chgData name="Garcia, Elma" userId="f2cc6a70-af64-4323-8354-63fdb2cbddcb" providerId="ADAL" clId="{D3214F4B-0393-4B78-8DE2-DFC927A3E203}" dt="2025-06-17T19:14:30.177" v="47" actId="27636"/>
          <ac:spMkLst>
            <pc:docMk/>
            <pc:sldMk cId="414146937" sldId="471"/>
            <ac:spMk id="3" creationId="{B7C195FC-40E3-E289-7E1D-342A141FB5B3}"/>
          </ac:spMkLst>
        </pc:spChg>
        <pc:spChg chg="mod">
          <ac:chgData name="Garcia, Elma" userId="f2cc6a70-af64-4323-8354-63fdb2cbddcb" providerId="ADAL" clId="{D3214F4B-0393-4B78-8DE2-DFC927A3E203}" dt="2025-06-17T19:14:36.078" v="49" actId="27636"/>
          <ac:spMkLst>
            <pc:docMk/>
            <pc:sldMk cId="414146937" sldId="471"/>
            <ac:spMk id="8195" creationId="{00000000-0000-0000-0000-000000000000}"/>
          </ac:spMkLst>
        </pc:spChg>
      </pc:sldChg>
      <pc:sldChg chg="modSp add mod">
        <pc:chgData name="Garcia, Elma" userId="f2cc6a70-af64-4323-8354-63fdb2cbddcb" providerId="ADAL" clId="{D3214F4B-0393-4B78-8DE2-DFC927A3E203}" dt="2025-06-17T19:14:24.011" v="45" actId="14100"/>
        <pc:sldMkLst>
          <pc:docMk/>
          <pc:sldMk cId="925165511" sldId="472"/>
        </pc:sldMkLst>
        <pc:spChg chg="mod">
          <ac:chgData name="Garcia, Elma" userId="f2cc6a70-af64-4323-8354-63fdb2cbddcb" providerId="ADAL" clId="{D3214F4B-0393-4B78-8DE2-DFC927A3E203}" dt="2025-06-17T19:14:24.011" v="45" actId="14100"/>
          <ac:spMkLst>
            <pc:docMk/>
            <pc:sldMk cId="925165511" sldId="472"/>
            <ac:spMk id="8" creationId="{626480CE-BD61-FA50-F1F2-4CE25392C09F}"/>
          </ac:spMkLst>
        </pc:spChg>
      </pc:sldChg>
      <pc:sldChg chg="add">
        <pc:chgData name="Garcia, Elma" userId="f2cc6a70-af64-4323-8354-63fdb2cbddcb" providerId="ADAL" clId="{D3214F4B-0393-4B78-8DE2-DFC927A3E203}" dt="2025-06-17T19:09:48.802" v="0"/>
        <pc:sldMkLst>
          <pc:docMk/>
          <pc:sldMk cId="1422526385" sldId="475"/>
        </pc:sldMkLst>
      </pc:sldChg>
      <pc:sldChg chg="modSp add mod">
        <pc:chgData name="Garcia, Elma" userId="f2cc6a70-af64-4323-8354-63fdb2cbddcb" providerId="ADAL" clId="{D3214F4B-0393-4B78-8DE2-DFC927A3E203}" dt="2025-06-17T19:10:47.584" v="21" actId="14100"/>
        <pc:sldMkLst>
          <pc:docMk/>
          <pc:sldMk cId="4039664431" sldId="481"/>
        </pc:sldMkLst>
        <pc:spChg chg="mod">
          <ac:chgData name="Garcia, Elma" userId="f2cc6a70-af64-4323-8354-63fdb2cbddcb" providerId="ADAL" clId="{D3214F4B-0393-4B78-8DE2-DFC927A3E203}" dt="2025-06-17T19:10:41.397" v="20" actId="14100"/>
          <ac:spMkLst>
            <pc:docMk/>
            <pc:sldMk cId="4039664431" sldId="481"/>
            <ac:spMk id="9218" creationId="{00000000-0000-0000-0000-000000000000}"/>
          </ac:spMkLst>
        </pc:spChg>
        <pc:spChg chg="mod">
          <ac:chgData name="Garcia, Elma" userId="f2cc6a70-af64-4323-8354-63fdb2cbddcb" providerId="ADAL" clId="{D3214F4B-0393-4B78-8DE2-DFC927A3E203}" dt="2025-06-17T19:10:47.584" v="21" actId="14100"/>
          <ac:spMkLst>
            <pc:docMk/>
            <pc:sldMk cId="4039664431" sldId="481"/>
            <ac:spMk id="9219" creationId="{00000000-0000-0000-0000-000000000000}"/>
          </ac:spMkLst>
        </pc:spChg>
      </pc:sldChg>
      <pc:sldChg chg="modSp add mod">
        <pc:chgData name="Garcia, Elma" userId="f2cc6a70-af64-4323-8354-63fdb2cbddcb" providerId="ADAL" clId="{D3214F4B-0393-4B78-8DE2-DFC927A3E203}" dt="2025-06-17T19:11:35.028" v="26" actId="14100"/>
        <pc:sldMkLst>
          <pc:docMk/>
          <pc:sldMk cId="3852375607" sldId="482"/>
        </pc:sldMkLst>
        <pc:spChg chg="mod">
          <ac:chgData name="Garcia, Elma" userId="f2cc6a70-af64-4323-8354-63fdb2cbddcb" providerId="ADAL" clId="{D3214F4B-0393-4B78-8DE2-DFC927A3E203}" dt="2025-06-17T19:11:35.028" v="26" actId="14100"/>
          <ac:spMkLst>
            <pc:docMk/>
            <pc:sldMk cId="3852375607" sldId="482"/>
            <ac:spMk id="3" creationId="{4FDC6CF5-7A29-DE1C-A7EC-7A8EF181E3B2}"/>
          </ac:spMkLst>
        </pc:spChg>
        <pc:spChg chg="mod">
          <ac:chgData name="Garcia, Elma" userId="f2cc6a70-af64-4323-8354-63fdb2cbddcb" providerId="ADAL" clId="{D3214F4B-0393-4B78-8DE2-DFC927A3E203}" dt="2025-06-17T19:11:28.990" v="25" actId="14100"/>
          <ac:spMkLst>
            <pc:docMk/>
            <pc:sldMk cId="3852375607" sldId="482"/>
            <ac:spMk id="11267" creationId="{00000000-0000-0000-0000-000000000000}"/>
          </ac:spMkLst>
        </pc:spChg>
      </pc:sldChg>
      <pc:sldChg chg="modSp add mod">
        <pc:chgData name="Garcia, Elma" userId="f2cc6a70-af64-4323-8354-63fdb2cbddcb" providerId="ADAL" clId="{D3214F4B-0393-4B78-8DE2-DFC927A3E203}" dt="2025-06-17T19:13:14.826" v="37" actId="14100"/>
        <pc:sldMkLst>
          <pc:docMk/>
          <pc:sldMk cId="762918774" sldId="485"/>
        </pc:sldMkLst>
        <pc:spChg chg="mod">
          <ac:chgData name="Garcia, Elma" userId="f2cc6a70-af64-4323-8354-63fdb2cbddcb" providerId="ADAL" clId="{D3214F4B-0393-4B78-8DE2-DFC927A3E203}" dt="2025-06-17T19:13:11.946" v="36" actId="14100"/>
          <ac:spMkLst>
            <pc:docMk/>
            <pc:sldMk cId="762918774" sldId="485"/>
            <ac:spMk id="5" creationId="{B17F4D67-D61A-159D-517F-4499E460CCFF}"/>
          </ac:spMkLst>
        </pc:spChg>
        <pc:spChg chg="mod">
          <ac:chgData name="Garcia, Elma" userId="f2cc6a70-af64-4323-8354-63fdb2cbddcb" providerId="ADAL" clId="{D3214F4B-0393-4B78-8DE2-DFC927A3E203}" dt="2025-06-17T19:13:14.826" v="37" actId="14100"/>
          <ac:spMkLst>
            <pc:docMk/>
            <pc:sldMk cId="762918774" sldId="485"/>
            <ac:spMk id="7" creationId="{6040A5D8-5A89-6936-E6E3-7EC469A91A6A}"/>
          </ac:spMkLst>
        </pc:spChg>
      </pc:sldChg>
      <pc:sldChg chg="modSp add mod">
        <pc:chgData name="Garcia, Elma" userId="f2cc6a70-af64-4323-8354-63fdb2cbddcb" providerId="ADAL" clId="{D3214F4B-0393-4B78-8DE2-DFC927A3E203}" dt="2025-06-17T19:13:20.756" v="38" actId="14100"/>
        <pc:sldMkLst>
          <pc:docMk/>
          <pc:sldMk cId="2791031343" sldId="487"/>
        </pc:sldMkLst>
        <pc:spChg chg="mod">
          <ac:chgData name="Garcia, Elma" userId="f2cc6a70-af64-4323-8354-63fdb2cbddcb" providerId="ADAL" clId="{D3214F4B-0393-4B78-8DE2-DFC927A3E203}" dt="2025-06-17T19:13:20.756" v="38" actId="14100"/>
          <ac:spMkLst>
            <pc:docMk/>
            <pc:sldMk cId="2791031343" sldId="487"/>
            <ac:spMk id="7" creationId="{CDCBC77C-E2DF-B62B-36B3-8F321F0705A5}"/>
          </ac:spMkLst>
        </pc:spChg>
      </pc:sldChg>
      <pc:sldChg chg="modSp add mod">
        <pc:chgData name="Garcia, Elma" userId="f2cc6a70-af64-4323-8354-63fdb2cbddcb" providerId="ADAL" clId="{D3214F4B-0393-4B78-8DE2-DFC927A3E203}" dt="2025-06-17T19:11:06.536" v="23" actId="14100"/>
        <pc:sldMkLst>
          <pc:docMk/>
          <pc:sldMk cId="1875135291" sldId="488"/>
        </pc:sldMkLst>
        <pc:spChg chg="mod">
          <ac:chgData name="Garcia, Elma" userId="f2cc6a70-af64-4323-8354-63fdb2cbddcb" providerId="ADAL" clId="{D3214F4B-0393-4B78-8DE2-DFC927A3E203}" dt="2025-06-17T19:11:06.536" v="23" actId="14100"/>
          <ac:spMkLst>
            <pc:docMk/>
            <pc:sldMk cId="1875135291" sldId="488"/>
            <ac:spMk id="3" creationId="{BFA3D0F1-1053-3798-BBBD-F07630294C9B}"/>
          </ac:spMkLst>
        </pc:spChg>
        <pc:spChg chg="mod">
          <ac:chgData name="Garcia, Elma" userId="f2cc6a70-af64-4323-8354-63fdb2cbddcb" providerId="ADAL" clId="{D3214F4B-0393-4B78-8DE2-DFC927A3E203}" dt="2025-06-17T19:11:03.179" v="22" actId="14100"/>
          <ac:spMkLst>
            <pc:docMk/>
            <pc:sldMk cId="1875135291" sldId="488"/>
            <ac:spMk id="23555" creationId="{00000000-0000-0000-0000-000000000000}"/>
          </ac:spMkLst>
        </pc:spChg>
      </pc:sldChg>
      <pc:sldChg chg="modSp add mod">
        <pc:chgData name="Garcia, Elma" userId="f2cc6a70-af64-4323-8354-63fdb2cbddcb" providerId="ADAL" clId="{D3214F4B-0393-4B78-8DE2-DFC927A3E203}" dt="2025-06-17T19:11:15.204" v="24" actId="14100"/>
        <pc:sldMkLst>
          <pc:docMk/>
          <pc:sldMk cId="1757459892" sldId="493"/>
        </pc:sldMkLst>
        <pc:spChg chg="mod">
          <ac:chgData name="Garcia, Elma" userId="f2cc6a70-af64-4323-8354-63fdb2cbddcb" providerId="ADAL" clId="{D3214F4B-0393-4B78-8DE2-DFC927A3E203}" dt="2025-06-17T19:11:15.204" v="24" actId="14100"/>
          <ac:spMkLst>
            <pc:docMk/>
            <pc:sldMk cId="1757459892" sldId="493"/>
            <ac:spMk id="4" creationId="{852F2603-32E0-98BF-342F-A656AA2DE20A}"/>
          </ac:spMkLst>
        </pc:spChg>
      </pc:sldChg>
      <pc:sldChg chg="modSp add mod">
        <pc:chgData name="Garcia, Elma" userId="f2cc6a70-af64-4323-8354-63fdb2cbddcb" providerId="ADAL" clId="{D3214F4B-0393-4B78-8DE2-DFC927A3E203}" dt="2025-06-17T19:13:40.231" v="40" actId="14100"/>
        <pc:sldMkLst>
          <pc:docMk/>
          <pc:sldMk cId="683827913" sldId="504"/>
        </pc:sldMkLst>
        <pc:spChg chg="mod">
          <ac:chgData name="Garcia, Elma" userId="f2cc6a70-af64-4323-8354-63fdb2cbddcb" providerId="ADAL" clId="{D3214F4B-0393-4B78-8DE2-DFC927A3E203}" dt="2025-06-17T19:13:40.231" v="40" actId="14100"/>
          <ac:spMkLst>
            <pc:docMk/>
            <pc:sldMk cId="683827913" sldId="504"/>
            <ac:spMk id="11" creationId="{92A3119F-D32F-8CED-80E0-A0A9C86FF3E5}"/>
          </ac:spMkLst>
        </pc:spChg>
      </pc:sldChg>
      <pc:sldChg chg="modSp add mod modTransition">
        <pc:chgData name="Garcia, Elma" userId="f2cc6a70-af64-4323-8354-63fdb2cbddcb" providerId="ADAL" clId="{D3214F4B-0393-4B78-8DE2-DFC927A3E203}" dt="2025-06-17T19:11:46.407" v="28" actId="14100"/>
        <pc:sldMkLst>
          <pc:docMk/>
          <pc:sldMk cId="3786285850" sldId="526"/>
        </pc:sldMkLst>
        <pc:spChg chg="mod">
          <ac:chgData name="Garcia, Elma" userId="f2cc6a70-af64-4323-8354-63fdb2cbddcb" providerId="ADAL" clId="{D3214F4B-0393-4B78-8DE2-DFC927A3E203}" dt="2025-06-17T19:11:42.832" v="27" actId="14100"/>
          <ac:spMkLst>
            <pc:docMk/>
            <pc:sldMk cId="3786285850" sldId="526"/>
            <ac:spMk id="4" creationId="{A7254B35-BA75-DAE5-8DC6-B2FBBE6A13EF}"/>
          </ac:spMkLst>
        </pc:spChg>
        <pc:spChg chg="mod">
          <ac:chgData name="Garcia, Elma" userId="f2cc6a70-af64-4323-8354-63fdb2cbddcb" providerId="ADAL" clId="{D3214F4B-0393-4B78-8DE2-DFC927A3E203}" dt="2025-06-17T19:11:46.407" v="28" actId="14100"/>
          <ac:spMkLst>
            <pc:docMk/>
            <pc:sldMk cId="3786285850" sldId="526"/>
            <ac:spMk id="9219" creationId="{DB0C1210-8563-470E-8F2C-9C311A3A1E5D}"/>
          </ac:spMkLst>
        </pc:spChg>
      </pc:sldChg>
      <pc:sldChg chg="add">
        <pc:chgData name="Garcia, Elma" userId="f2cc6a70-af64-4323-8354-63fdb2cbddcb" providerId="ADAL" clId="{D3214F4B-0393-4B78-8DE2-DFC927A3E203}" dt="2025-06-17T19:09:48.802" v="0"/>
        <pc:sldMkLst>
          <pc:docMk/>
          <pc:sldMk cId="906427769" sldId="528"/>
        </pc:sldMkLst>
      </pc:sldChg>
      <pc:sldChg chg="add modTransition">
        <pc:chgData name="Garcia, Elma" userId="f2cc6a70-af64-4323-8354-63fdb2cbddcb" providerId="ADAL" clId="{D3214F4B-0393-4B78-8DE2-DFC927A3E203}" dt="2025-06-17T19:09:48.802" v="0"/>
        <pc:sldMkLst>
          <pc:docMk/>
          <pc:sldMk cId="3986669019" sldId="534"/>
        </pc:sldMkLst>
      </pc:sldChg>
      <pc:sldChg chg="modSp add mod modTransition">
        <pc:chgData name="Garcia, Elma" userId="f2cc6a70-af64-4323-8354-63fdb2cbddcb" providerId="ADAL" clId="{D3214F4B-0393-4B78-8DE2-DFC927A3E203}" dt="2025-06-17T19:19:32.413" v="91" actId="27636"/>
        <pc:sldMkLst>
          <pc:docMk/>
          <pc:sldMk cId="651701992" sldId="535"/>
        </pc:sldMkLst>
        <pc:spChg chg="mod">
          <ac:chgData name="Garcia, Elma" userId="f2cc6a70-af64-4323-8354-63fdb2cbddcb" providerId="ADAL" clId="{D3214F4B-0393-4B78-8DE2-DFC927A3E203}" dt="2025-06-17T19:19:27.595" v="89" actId="14100"/>
          <ac:spMkLst>
            <pc:docMk/>
            <pc:sldMk cId="651701992" sldId="535"/>
            <ac:spMk id="3" creationId="{A8FB49A1-9FDE-B48B-A2C4-6A9B2D082B2C}"/>
          </ac:spMkLst>
        </pc:spChg>
        <pc:spChg chg="mod">
          <ac:chgData name="Garcia, Elma" userId="f2cc6a70-af64-4323-8354-63fdb2cbddcb" providerId="ADAL" clId="{D3214F4B-0393-4B78-8DE2-DFC927A3E203}" dt="2025-06-17T19:19:32.413" v="91" actId="27636"/>
          <ac:spMkLst>
            <pc:docMk/>
            <pc:sldMk cId="651701992" sldId="535"/>
            <ac:spMk id="13315" creationId="{A6F37038-865F-40EA-953E-FDA661E3011B}"/>
          </ac:spMkLst>
        </pc:spChg>
      </pc:sldChg>
      <pc:sldChg chg="add">
        <pc:chgData name="Garcia, Elma" userId="f2cc6a70-af64-4323-8354-63fdb2cbddcb" providerId="ADAL" clId="{D3214F4B-0393-4B78-8DE2-DFC927A3E203}" dt="2025-06-17T19:09:48.802" v="0"/>
        <pc:sldMkLst>
          <pc:docMk/>
          <pc:sldMk cId="2519950097" sldId="538"/>
        </pc:sldMkLst>
      </pc:sldChg>
      <pc:sldChg chg="add">
        <pc:chgData name="Garcia, Elma" userId="f2cc6a70-af64-4323-8354-63fdb2cbddcb" providerId="ADAL" clId="{D3214F4B-0393-4B78-8DE2-DFC927A3E203}" dt="2025-06-17T19:09:48.802" v="0"/>
        <pc:sldMkLst>
          <pc:docMk/>
          <pc:sldMk cId="1065963129" sldId="539"/>
        </pc:sldMkLst>
      </pc:sldChg>
      <pc:sldChg chg="modSp add mod">
        <pc:chgData name="Garcia, Elma" userId="f2cc6a70-af64-4323-8354-63fdb2cbddcb" providerId="ADAL" clId="{D3214F4B-0393-4B78-8DE2-DFC927A3E203}" dt="2025-06-17T19:13:31.617" v="39" actId="14100"/>
        <pc:sldMkLst>
          <pc:docMk/>
          <pc:sldMk cId="547598139" sldId="544"/>
        </pc:sldMkLst>
        <pc:spChg chg="mod">
          <ac:chgData name="Garcia, Elma" userId="f2cc6a70-af64-4323-8354-63fdb2cbddcb" providerId="ADAL" clId="{D3214F4B-0393-4B78-8DE2-DFC927A3E203}" dt="2025-06-17T19:13:31.617" v="39" actId="14100"/>
          <ac:spMkLst>
            <pc:docMk/>
            <pc:sldMk cId="547598139" sldId="544"/>
            <ac:spMk id="5" creationId="{35E9B657-F50C-8363-B8F6-C5B5D87F5F71}"/>
          </ac:spMkLst>
        </pc:spChg>
      </pc:sldChg>
      <pc:sldChg chg="modSp add mod">
        <pc:chgData name="Garcia, Elma" userId="f2cc6a70-af64-4323-8354-63fdb2cbddcb" providerId="ADAL" clId="{D3214F4B-0393-4B78-8DE2-DFC927A3E203}" dt="2025-06-17T19:14:05.468" v="44" actId="14100"/>
        <pc:sldMkLst>
          <pc:docMk/>
          <pc:sldMk cId="3745089937" sldId="569"/>
        </pc:sldMkLst>
        <pc:spChg chg="mod">
          <ac:chgData name="Garcia, Elma" userId="f2cc6a70-af64-4323-8354-63fdb2cbddcb" providerId="ADAL" clId="{D3214F4B-0393-4B78-8DE2-DFC927A3E203}" dt="2025-06-17T19:14:05.468" v="44" actId="14100"/>
          <ac:spMkLst>
            <pc:docMk/>
            <pc:sldMk cId="3745089937" sldId="569"/>
            <ac:spMk id="8" creationId="{62073FA5-9003-2451-77D8-838E7A33D330}"/>
          </ac:spMkLst>
        </pc:spChg>
        <pc:spChg chg="mod">
          <ac:chgData name="Garcia, Elma" userId="f2cc6a70-af64-4323-8354-63fdb2cbddcb" providerId="ADAL" clId="{D3214F4B-0393-4B78-8DE2-DFC927A3E203}" dt="2025-06-17T19:14:02.038" v="43" actId="14100"/>
          <ac:spMkLst>
            <pc:docMk/>
            <pc:sldMk cId="3745089937" sldId="569"/>
            <ac:spMk id="11266" creationId="{00000000-0000-0000-0000-000000000000}"/>
          </ac:spMkLst>
        </pc:spChg>
      </pc:sldChg>
      <pc:sldChg chg="modSp add mod">
        <pc:chgData name="Garcia, Elma" userId="f2cc6a70-af64-4323-8354-63fdb2cbddcb" providerId="ADAL" clId="{D3214F4B-0393-4B78-8DE2-DFC927A3E203}" dt="2025-06-17T19:12:55.978" v="35" actId="14100"/>
        <pc:sldMkLst>
          <pc:docMk/>
          <pc:sldMk cId="4254426630" sldId="597"/>
        </pc:sldMkLst>
        <pc:spChg chg="mod">
          <ac:chgData name="Garcia, Elma" userId="f2cc6a70-af64-4323-8354-63fdb2cbddcb" providerId="ADAL" clId="{D3214F4B-0393-4B78-8DE2-DFC927A3E203}" dt="2025-06-17T19:12:55.978" v="35" actId="14100"/>
          <ac:spMkLst>
            <pc:docMk/>
            <pc:sldMk cId="4254426630" sldId="597"/>
            <ac:spMk id="4" creationId="{D966D476-401E-FFF5-8E37-2A393F59E0D4}"/>
          </ac:spMkLst>
        </pc:spChg>
      </pc:sldChg>
      <pc:sldChg chg="add">
        <pc:chgData name="Garcia, Elma" userId="f2cc6a70-af64-4323-8354-63fdb2cbddcb" providerId="ADAL" clId="{D3214F4B-0393-4B78-8DE2-DFC927A3E203}" dt="2025-06-17T19:09:48.802" v="0"/>
        <pc:sldMkLst>
          <pc:docMk/>
          <pc:sldMk cId="515088039" sldId="598"/>
        </pc:sldMkLst>
      </pc:sldChg>
      <pc:sldChg chg="modSp add mod modTransition">
        <pc:chgData name="Garcia, Elma" userId="f2cc6a70-af64-4323-8354-63fdb2cbddcb" providerId="ADAL" clId="{D3214F4B-0393-4B78-8DE2-DFC927A3E203}" dt="2025-06-17T19:19:45.545" v="93" actId="14100"/>
        <pc:sldMkLst>
          <pc:docMk/>
          <pc:sldMk cId="4211131567" sldId="601"/>
        </pc:sldMkLst>
        <pc:spChg chg="mod">
          <ac:chgData name="Garcia, Elma" userId="f2cc6a70-af64-4323-8354-63fdb2cbddcb" providerId="ADAL" clId="{D3214F4B-0393-4B78-8DE2-DFC927A3E203}" dt="2025-06-17T19:19:41.272" v="92" actId="14100"/>
          <ac:spMkLst>
            <pc:docMk/>
            <pc:sldMk cId="4211131567" sldId="601"/>
            <ac:spMk id="3" creationId="{15214ECE-C2B7-2966-6737-E6BF4AB0550A}"/>
          </ac:spMkLst>
        </pc:spChg>
        <pc:spChg chg="mod">
          <ac:chgData name="Garcia, Elma" userId="f2cc6a70-af64-4323-8354-63fdb2cbddcb" providerId="ADAL" clId="{D3214F4B-0393-4B78-8DE2-DFC927A3E203}" dt="2025-06-17T19:19:45.545" v="93" actId="14100"/>
          <ac:spMkLst>
            <pc:docMk/>
            <pc:sldMk cId="4211131567" sldId="601"/>
            <ac:spMk id="8195" creationId="{EB944576-0600-4EED-804F-79E0CCA8E288}"/>
          </ac:spMkLst>
        </pc:spChg>
      </pc:sldChg>
      <pc:sldChg chg="add">
        <pc:chgData name="Garcia, Elma" userId="f2cc6a70-af64-4323-8354-63fdb2cbddcb" providerId="ADAL" clId="{D3214F4B-0393-4B78-8DE2-DFC927A3E203}" dt="2025-06-17T19:09:48.802" v="0"/>
        <pc:sldMkLst>
          <pc:docMk/>
          <pc:sldMk cId="3409954815" sldId="602"/>
        </pc:sldMkLst>
      </pc:sldChg>
      <pc:sldChg chg="delSp modSp add mod modTransition modNotesTx">
        <pc:chgData name="Garcia, Elma" userId="f2cc6a70-af64-4323-8354-63fdb2cbddcb" providerId="ADAL" clId="{D3214F4B-0393-4B78-8DE2-DFC927A3E203}" dt="2025-06-17T19:21:24.010" v="113" actId="2711"/>
        <pc:sldMkLst>
          <pc:docMk/>
          <pc:sldMk cId="0" sldId="603"/>
        </pc:sldMkLst>
        <pc:spChg chg="del mod">
          <ac:chgData name="Garcia, Elma" userId="f2cc6a70-af64-4323-8354-63fdb2cbddcb" providerId="ADAL" clId="{D3214F4B-0393-4B78-8DE2-DFC927A3E203}" dt="2025-06-17T19:21:11.570" v="112"/>
          <ac:spMkLst>
            <pc:docMk/>
            <pc:sldMk cId="0" sldId="603"/>
            <ac:spMk id="3076" creationId="{00000000-0000-0000-0000-000000000000}"/>
          </ac:spMkLst>
        </pc:spChg>
      </pc:sldChg>
      <pc:sldChg chg="add">
        <pc:chgData name="Garcia, Elma" userId="f2cc6a70-af64-4323-8354-63fdb2cbddcb" providerId="ADAL" clId="{D3214F4B-0393-4B78-8DE2-DFC927A3E203}" dt="2025-06-17T19:09:48.802" v="0"/>
        <pc:sldMkLst>
          <pc:docMk/>
          <pc:sldMk cId="0" sldId="604"/>
        </pc:sldMkLst>
      </pc:sldChg>
      <pc:sldChg chg="modSp add mod modTransition">
        <pc:chgData name="Garcia, Elma" userId="f2cc6a70-af64-4323-8354-63fdb2cbddcb" providerId="ADAL" clId="{D3214F4B-0393-4B78-8DE2-DFC927A3E203}" dt="2025-06-17T19:17:30.809" v="82" actId="14100"/>
        <pc:sldMkLst>
          <pc:docMk/>
          <pc:sldMk cId="624946241" sldId="612"/>
        </pc:sldMkLst>
        <pc:spChg chg="mod">
          <ac:chgData name="Garcia, Elma" userId="f2cc6a70-af64-4323-8354-63fdb2cbddcb" providerId="ADAL" clId="{D3214F4B-0393-4B78-8DE2-DFC927A3E203}" dt="2025-06-17T19:17:26.934" v="81" actId="14100"/>
          <ac:spMkLst>
            <pc:docMk/>
            <pc:sldMk cId="624946241" sldId="612"/>
            <ac:spMk id="15362" creationId="{00000000-0000-0000-0000-000000000000}"/>
          </ac:spMkLst>
        </pc:spChg>
        <pc:spChg chg="mod">
          <ac:chgData name="Garcia, Elma" userId="f2cc6a70-af64-4323-8354-63fdb2cbddcb" providerId="ADAL" clId="{D3214F4B-0393-4B78-8DE2-DFC927A3E203}" dt="2025-06-17T19:17:30.809" v="82" actId="14100"/>
          <ac:spMkLst>
            <pc:docMk/>
            <pc:sldMk cId="624946241" sldId="612"/>
            <ac:spMk id="15363" creationId="{00000000-0000-0000-0000-000000000000}"/>
          </ac:spMkLst>
        </pc:spChg>
      </pc:sldChg>
      <pc:sldChg chg="add modTransition">
        <pc:chgData name="Garcia, Elma" userId="f2cc6a70-af64-4323-8354-63fdb2cbddcb" providerId="ADAL" clId="{D3214F4B-0393-4B78-8DE2-DFC927A3E203}" dt="2025-06-17T19:09:48.802" v="0"/>
        <pc:sldMkLst>
          <pc:docMk/>
          <pc:sldMk cId="3537864520" sldId="614"/>
        </pc:sldMkLst>
      </pc:sldChg>
      <pc:sldChg chg="modSp add mod modTransition">
        <pc:chgData name="Garcia, Elma" userId="f2cc6a70-af64-4323-8354-63fdb2cbddcb" providerId="ADAL" clId="{D3214F4B-0393-4B78-8DE2-DFC927A3E203}" dt="2025-06-17T19:16:25.256" v="69" actId="14100"/>
        <pc:sldMkLst>
          <pc:docMk/>
          <pc:sldMk cId="3337564081" sldId="615"/>
        </pc:sldMkLst>
        <pc:spChg chg="mod">
          <ac:chgData name="Garcia, Elma" userId="f2cc6a70-af64-4323-8354-63fdb2cbddcb" providerId="ADAL" clId="{D3214F4B-0393-4B78-8DE2-DFC927A3E203}" dt="2025-06-17T19:16:25.256" v="69" actId="14100"/>
          <ac:spMkLst>
            <pc:docMk/>
            <pc:sldMk cId="3337564081" sldId="615"/>
            <ac:spMk id="17410" creationId="{978673AE-8027-4B80-B611-464BEAE6A6A6}"/>
          </ac:spMkLst>
        </pc:spChg>
      </pc:sldChg>
      <pc:sldChg chg="add modTransition">
        <pc:chgData name="Garcia, Elma" userId="f2cc6a70-af64-4323-8354-63fdb2cbddcb" providerId="ADAL" clId="{D3214F4B-0393-4B78-8DE2-DFC927A3E203}" dt="2025-06-17T19:09:48.802" v="0"/>
        <pc:sldMkLst>
          <pc:docMk/>
          <pc:sldMk cId="3438939463" sldId="616"/>
        </pc:sldMkLst>
      </pc:sldChg>
      <pc:sldChg chg="modSp add mod modTransition">
        <pc:chgData name="Garcia, Elma" userId="f2cc6a70-af64-4323-8354-63fdb2cbddcb" providerId="ADAL" clId="{D3214F4B-0393-4B78-8DE2-DFC927A3E203}" dt="2025-06-17T19:16:30.232" v="70" actId="14100"/>
        <pc:sldMkLst>
          <pc:docMk/>
          <pc:sldMk cId="2361091719" sldId="617"/>
        </pc:sldMkLst>
        <pc:spChg chg="mod">
          <ac:chgData name="Garcia, Elma" userId="f2cc6a70-af64-4323-8354-63fdb2cbddcb" providerId="ADAL" clId="{D3214F4B-0393-4B78-8DE2-DFC927A3E203}" dt="2025-06-17T19:16:30.232" v="70" actId="14100"/>
          <ac:spMkLst>
            <pc:docMk/>
            <pc:sldMk cId="2361091719" sldId="617"/>
            <ac:spMk id="3" creationId="{6630B29D-5808-CDBA-A948-6B310329CAB9}"/>
          </ac:spMkLst>
        </pc:spChg>
      </pc:sldChg>
      <pc:sldChg chg="modSp add mod modTransition">
        <pc:chgData name="Garcia, Elma" userId="f2cc6a70-af64-4323-8354-63fdb2cbddcb" providerId="ADAL" clId="{D3214F4B-0393-4B78-8DE2-DFC927A3E203}" dt="2025-06-17T19:16:38.821" v="71" actId="14100"/>
        <pc:sldMkLst>
          <pc:docMk/>
          <pc:sldMk cId="1664866922" sldId="618"/>
        </pc:sldMkLst>
        <pc:spChg chg="mod">
          <ac:chgData name="Garcia, Elma" userId="f2cc6a70-af64-4323-8354-63fdb2cbddcb" providerId="ADAL" clId="{D3214F4B-0393-4B78-8DE2-DFC927A3E203}" dt="2025-06-17T19:16:38.821" v="71" actId="14100"/>
          <ac:spMkLst>
            <pc:docMk/>
            <pc:sldMk cId="1664866922" sldId="618"/>
            <ac:spMk id="37890" creationId="{287F411F-E5FE-4D5D-9FA0-4802757449FB}"/>
          </ac:spMkLst>
        </pc:spChg>
      </pc:sldChg>
      <pc:sldChg chg="modSp add mod modTransition">
        <pc:chgData name="Garcia, Elma" userId="f2cc6a70-af64-4323-8354-63fdb2cbddcb" providerId="ADAL" clId="{D3214F4B-0393-4B78-8DE2-DFC927A3E203}" dt="2025-06-17T19:16:50.554" v="72" actId="14100"/>
        <pc:sldMkLst>
          <pc:docMk/>
          <pc:sldMk cId="3840854767" sldId="619"/>
        </pc:sldMkLst>
        <pc:spChg chg="mod">
          <ac:chgData name="Garcia, Elma" userId="f2cc6a70-af64-4323-8354-63fdb2cbddcb" providerId="ADAL" clId="{D3214F4B-0393-4B78-8DE2-DFC927A3E203}" dt="2025-06-17T19:16:50.554" v="72" actId="14100"/>
          <ac:spMkLst>
            <pc:docMk/>
            <pc:sldMk cId="3840854767" sldId="619"/>
            <ac:spMk id="3" creationId="{186FAF27-6464-CCDE-3D4C-7BE2D49EE489}"/>
          </ac:spMkLst>
        </pc:spChg>
      </pc:sldChg>
      <pc:sldChg chg="modSp add mod">
        <pc:chgData name="Garcia, Elma" userId="f2cc6a70-af64-4323-8354-63fdb2cbddcb" providerId="ADAL" clId="{D3214F4B-0393-4B78-8DE2-DFC927A3E203}" dt="2025-06-17T19:15:39.409" v="62" actId="14100"/>
        <pc:sldMkLst>
          <pc:docMk/>
          <pc:sldMk cId="4078997368" sldId="620"/>
        </pc:sldMkLst>
        <pc:spChg chg="mod">
          <ac:chgData name="Garcia, Elma" userId="f2cc6a70-af64-4323-8354-63fdb2cbddcb" providerId="ADAL" clId="{D3214F4B-0393-4B78-8DE2-DFC927A3E203}" dt="2025-06-17T19:15:35.356" v="61" actId="14100"/>
          <ac:spMkLst>
            <pc:docMk/>
            <pc:sldMk cId="4078997368" sldId="620"/>
            <ac:spMk id="5" creationId="{B25C10D1-B36F-61BD-9E39-E9D56658B999}"/>
          </ac:spMkLst>
        </pc:spChg>
        <pc:spChg chg="mod">
          <ac:chgData name="Garcia, Elma" userId="f2cc6a70-af64-4323-8354-63fdb2cbddcb" providerId="ADAL" clId="{D3214F4B-0393-4B78-8DE2-DFC927A3E203}" dt="2025-06-17T19:15:39.409" v="62" actId="14100"/>
          <ac:spMkLst>
            <pc:docMk/>
            <pc:sldMk cId="4078997368" sldId="620"/>
            <ac:spMk id="9220" creationId="{00000000-0000-0000-0000-000000000000}"/>
          </ac:spMkLst>
        </pc:spChg>
      </pc:sldChg>
      <pc:sldChg chg="modSp add mod">
        <pc:chgData name="Garcia, Elma" userId="f2cc6a70-af64-4323-8354-63fdb2cbddcb" providerId="ADAL" clId="{D3214F4B-0393-4B78-8DE2-DFC927A3E203}" dt="2025-06-17T19:15:45.285" v="63" actId="14100"/>
        <pc:sldMkLst>
          <pc:docMk/>
          <pc:sldMk cId="932805830" sldId="621"/>
        </pc:sldMkLst>
        <pc:spChg chg="mod">
          <ac:chgData name="Garcia, Elma" userId="f2cc6a70-af64-4323-8354-63fdb2cbddcb" providerId="ADAL" clId="{D3214F4B-0393-4B78-8DE2-DFC927A3E203}" dt="2025-06-17T19:15:45.285" v="63" actId="14100"/>
          <ac:spMkLst>
            <pc:docMk/>
            <pc:sldMk cId="932805830" sldId="621"/>
            <ac:spMk id="3" creationId="{E30E6B11-AF6B-4514-7444-F8D22A4516A8}"/>
          </ac:spMkLst>
        </pc:spChg>
        <pc:spChg chg="mod">
          <ac:chgData name="Garcia, Elma" userId="f2cc6a70-af64-4323-8354-63fdb2cbddcb" providerId="ADAL" clId="{D3214F4B-0393-4B78-8DE2-DFC927A3E203}" dt="2025-06-17T19:09:48.969" v="7" actId="27636"/>
          <ac:spMkLst>
            <pc:docMk/>
            <pc:sldMk cId="932805830" sldId="621"/>
            <ac:spMk id="23555" creationId="{00000000-0000-0000-0000-000000000000}"/>
          </ac:spMkLst>
        </pc:spChg>
      </pc:sldChg>
      <pc:sldChg chg="modSp add mod">
        <pc:chgData name="Garcia, Elma" userId="f2cc6a70-af64-4323-8354-63fdb2cbddcb" providerId="ADAL" clId="{D3214F4B-0393-4B78-8DE2-DFC927A3E203}" dt="2025-06-17T19:10:10.263" v="16" actId="14100"/>
        <pc:sldMkLst>
          <pc:docMk/>
          <pc:sldMk cId="3746124937" sldId="623"/>
        </pc:sldMkLst>
        <pc:spChg chg="mod">
          <ac:chgData name="Garcia, Elma" userId="f2cc6a70-af64-4323-8354-63fdb2cbddcb" providerId="ADAL" clId="{D3214F4B-0393-4B78-8DE2-DFC927A3E203}" dt="2025-06-17T19:10:10.263" v="16" actId="14100"/>
          <ac:spMkLst>
            <pc:docMk/>
            <pc:sldMk cId="3746124937" sldId="623"/>
            <ac:spMk id="3" creationId="{9DA11FB1-A976-38F8-C1D8-96F4D917A02D}"/>
          </ac:spMkLst>
        </pc:spChg>
      </pc:sldChg>
      <pc:sldChg chg="modSp add mod">
        <pc:chgData name="Garcia, Elma" userId="f2cc6a70-af64-4323-8354-63fdb2cbddcb" providerId="ADAL" clId="{D3214F4B-0393-4B78-8DE2-DFC927A3E203}" dt="2025-06-17T19:10:15.473" v="17" actId="14100"/>
        <pc:sldMkLst>
          <pc:docMk/>
          <pc:sldMk cId="1038841062" sldId="624"/>
        </pc:sldMkLst>
        <pc:spChg chg="mod">
          <ac:chgData name="Garcia, Elma" userId="f2cc6a70-af64-4323-8354-63fdb2cbddcb" providerId="ADAL" clId="{D3214F4B-0393-4B78-8DE2-DFC927A3E203}" dt="2025-06-17T19:09:48.888" v="1" actId="27636"/>
          <ac:spMkLst>
            <pc:docMk/>
            <pc:sldMk cId="1038841062" sldId="624"/>
            <ac:spMk id="2" creationId="{33287167-9FF2-EAB2-B821-17E2E317A446}"/>
          </ac:spMkLst>
        </pc:spChg>
        <pc:spChg chg="mod">
          <ac:chgData name="Garcia, Elma" userId="f2cc6a70-af64-4323-8354-63fdb2cbddcb" providerId="ADAL" clId="{D3214F4B-0393-4B78-8DE2-DFC927A3E203}" dt="2025-06-17T19:10:15.473" v="17" actId="14100"/>
          <ac:spMkLst>
            <pc:docMk/>
            <pc:sldMk cId="1038841062" sldId="624"/>
            <ac:spMk id="5" creationId="{57D071CE-3AF8-F82D-21B0-4C7BE294CFB8}"/>
          </ac:spMkLst>
        </pc:spChg>
      </pc:sldChg>
      <pc:sldChg chg="modSp add mod">
        <pc:chgData name="Garcia, Elma" userId="f2cc6a70-af64-4323-8354-63fdb2cbddcb" providerId="ADAL" clId="{D3214F4B-0393-4B78-8DE2-DFC927A3E203}" dt="2025-06-17T19:10:22.387" v="18" actId="14100"/>
        <pc:sldMkLst>
          <pc:docMk/>
          <pc:sldMk cId="1319030124" sldId="625"/>
        </pc:sldMkLst>
        <pc:spChg chg="mod">
          <ac:chgData name="Garcia, Elma" userId="f2cc6a70-af64-4323-8354-63fdb2cbddcb" providerId="ADAL" clId="{D3214F4B-0393-4B78-8DE2-DFC927A3E203}" dt="2025-06-17T19:09:48.892" v="2" actId="27636"/>
          <ac:spMkLst>
            <pc:docMk/>
            <pc:sldMk cId="1319030124" sldId="625"/>
            <ac:spMk id="2" creationId="{33287167-9FF2-EAB2-B821-17E2E317A446}"/>
          </ac:spMkLst>
        </pc:spChg>
        <pc:spChg chg="mod">
          <ac:chgData name="Garcia, Elma" userId="f2cc6a70-af64-4323-8354-63fdb2cbddcb" providerId="ADAL" clId="{D3214F4B-0393-4B78-8DE2-DFC927A3E203}" dt="2025-06-17T19:10:22.387" v="18" actId="14100"/>
          <ac:spMkLst>
            <pc:docMk/>
            <pc:sldMk cId="1319030124" sldId="625"/>
            <ac:spMk id="5" creationId="{ABC785F4-E485-F6EC-18F6-1A4ECF0C9071}"/>
          </ac:spMkLst>
        </pc:spChg>
      </pc:sldChg>
      <pc:sldChg chg="modSp add mod">
        <pc:chgData name="Garcia, Elma" userId="f2cc6a70-af64-4323-8354-63fdb2cbddcb" providerId="ADAL" clId="{D3214F4B-0393-4B78-8DE2-DFC927A3E203}" dt="2025-06-17T19:13:55.748" v="42" actId="14100"/>
        <pc:sldMkLst>
          <pc:docMk/>
          <pc:sldMk cId="463734088" sldId="626"/>
        </pc:sldMkLst>
        <pc:spChg chg="mod">
          <ac:chgData name="Garcia, Elma" userId="f2cc6a70-af64-4323-8354-63fdb2cbddcb" providerId="ADAL" clId="{D3214F4B-0393-4B78-8DE2-DFC927A3E203}" dt="2025-06-17T19:13:49.834" v="41" actId="14100"/>
          <ac:spMkLst>
            <pc:docMk/>
            <pc:sldMk cId="463734088" sldId="626"/>
            <ac:spMk id="11" creationId="{92A3119F-D32F-8CED-80E0-A0A9C86FF3E5}"/>
          </ac:spMkLst>
        </pc:spChg>
        <pc:spChg chg="mod">
          <ac:chgData name="Garcia, Elma" userId="f2cc6a70-af64-4323-8354-63fdb2cbddcb" providerId="ADAL" clId="{D3214F4B-0393-4B78-8DE2-DFC927A3E203}" dt="2025-06-17T19:13:55.748" v="42" actId="14100"/>
          <ac:spMkLst>
            <pc:docMk/>
            <pc:sldMk cId="463734088" sldId="626"/>
            <ac:spMk id="12" creationId="{F38730C4-97E5-B6DB-E7A3-67CF4302AC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pPr marL="0" marR="0" lvl="0" indent="0" algn="r" defTabSz="954041" rtl="0" eaLnBrk="0" fontAlgn="base" latinLnBrk="0" hangingPunct="0">
              <a:lnSpc>
                <a:spcPct val="100000"/>
              </a:lnSpc>
              <a:spcBef>
                <a:spcPct val="0"/>
              </a:spcBef>
              <a:spcAft>
                <a:spcPct val="0"/>
              </a:spcAft>
              <a:buClrTx/>
              <a:buSzTx/>
              <a:buFontTx/>
              <a:buNone/>
              <a:tabLst/>
              <a:defRPr/>
            </a:pPr>
            <a:fld id="{2757F4DE-90AE-4950-972E-B9722BC10802}"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54041" rtl="0" eaLnBrk="0" fontAlgn="base" latinLnBrk="0" hangingPunct="0">
                <a:lnSpc>
                  <a:spcPct val="100000"/>
                </a:lnSpc>
                <a:spcBef>
                  <a:spcPct val="0"/>
                </a:spcBef>
                <a:spcAft>
                  <a:spcPct val="0"/>
                </a:spcAft>
                <a:buClrTx/>
                <a:buSzTx/>
                <a:buFontTx/>
                <a:buNone/>
                <a:tabLst/>
                <a:defRPr/>
              </a:pPr>
              <a:t>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174" eaLnBrk="1" hangingPunct="1">
              <a:defRPr/>
            </a:pPr>
            <a:r>
              <a:rPr lang="en-US" altLang="en-US" b="1" dirty="0">
                <a:latin typeface="Avenir Next LT Pro Demi" panose="020B0704020202020204" pitchFamily="34" charset="0"/>
              </a:rPr>
              <a:t>Rev: 6/2025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a:p>
            <a:pPr eaLnBrk="1" hangingPunct="1"/>
            <a:endParaRPr lang="en-US" altLang="en-US" dirty="0"/>
          </a:p>
        </p:txBody>
      </p:sp>
    </p:spTree>
    <p:extLst>
      <p:ext uri="{BB962C8B-B14F-4D97-AF65-F5344CB8AC3E}">
        <p14:creationId xmlns:p14="http://schemas.microsoft.com/office/powerpoint/2010/main" val="6927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13">
              <a:defRPr sz="3600" u="sng">
                <a:solidFill>
                  <a:schemeClr val="tx1"/>
                </a:solidFill>
                <a:latin typeface="Times New Roman" panose="02020603050405020304" pitchFamily="18" charset="0"/>
                <a:ea typeface="ＭＳ Ｐゴシック" panose="020B0600070205080204" pitchFamily="34" charset="-128"/>
              </a:defRPr>
            </a:lvl1pPr>
            <a:lvl2pPr marL="38238972" indent="-37778069" defTabSz="945813">
              <a:defRPr sz="3600" u="sng">
                <a:solidFill>
                  <a:schemeClr val="tx1"/>
                </a:solidFill>
                <a:latin typeface="Times New Roman" panose="02020603050405020304" pitchFamily="18" charset="0"/>
                <a:ea typeface="ＭＳ Ｐゴシック" panose="020B0600070205080204" pitchFamily="34" charset="-128"/>
              </a:defRPr>
            </a:lvl2pPr>
            <a:lvl3pPr marL="1152258" indent="-230452" defTabSz="945813">
              <a:defRPr sz="3600" u="sng">
                <a:solidFill>
                  <a:schemeClr val="tx1"/>
                </a:solidFill>
                <a:latin typeface="Times New Roman" panose="02020603050405020304" pitchFamily="18" charset="0"/>
                <a:ea typeface="ＭＳ Ｐゴシック" panose="020B0600070205080204" pitchFamily="34" charset="-128"/>
              </a:defRPr>
            </a:lvl3pPr>
            <a:lvl4pPr marL="1613162" indent="-230452" defTabSz="945813">
              <a:defRPr sz="3600" u="sng">
                <a:solidFill>
                  <a:schemeClr val="tx1"/>
                </a:solidFill>
                <a:latin typeface="Times New Roman" panose="02020603050405020304" pitchFamily="18" charset="0"/>
                <a:ea typeface="ＭＳ Ｐゴシック" panose="020B0600070205080204" pitchFamily="34" charset="-128"/>
              </a:defRPr>
            </a:lvl4pPr>
            <a:lvl5pPr marL="2074065" indent="-230452" defTabSz="945813">
              <a:defRPr sz="3600" u="sng">
                <a:solidFill>
                  <a:schemeClr val="tx1"/>
                </a:solidFill>
                <a:latin typeface="Times New Roman" panose="02020603050405020304" pitchFamily="18" charset="0"/>
                <a:ea typeface="ＭＳ Ｐゴシック" panose="020B0600070205080204" pitchFamily="34" charset="-128"/>
              </a:defRPr>
            </a:lvl5pPr>
            <a:lvl6pPr marL="253496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5872"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6775"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767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pPr>
              <a:defRPr/>
            </a:pPr>
            <a:fld id="{D1CE5B3F-0C38-429B-929A-83005EA1E0D0}" type="slidenum">
              <a:rPr lang="en-US" altLang="en-US" sz="1000" u="none">
                <a:solidFill>
                  <a:srgbClr val="000000"/>
                </a:solidFill>
              </a:rPr>
              <a:pPr>
                <a:defRPr/>
              </a:pPr>
              <a:t>10</a:t>
            </a:fld>
            <a:endParaRPr lang="en-US" altLang="en-US" sz="1000" u="none">
              <a:solidFill>
                <a:srgbClr val="000000"/>
              </a:solidFill>
            </a:endParaRPr>
          </a:p>
        </p:txBody>
      </p:sp>
      <p:sp>
        <p:nvSpPr>
          <p:cNvPr id="34819" name="Rectangle 2"/>
          <p:cNvSpPr>
            <a:spLocks noGrp="1" noRot="1" noChangeAspect="1" noChangeArrowheads="1" noTextEdit="1"/>
          </p:cNvSpPr>
          <p:nvPr>
            <p:ph type="sldImg"/>
          </p:nvPr>
        </p:nvSpPr>
        <p:spPr>
          <a:xfrm>
            <a:off x="1185863" y="698500"/>
            <a:ext cx="4651375" cy="3489325"/>
          </a:xfrm>
          <a:ln/>
        </p:spPr>
      </p:sp>
      <p:sp>
        <p:nvSpPr>
          <p:cNvPr id="34820" name="Rectangle 3"/>
          <p:cNvSpPr>
            <a:spLocks noGrp="1" noChangeArrowheads="1"/>
          </p:cNvSpPr>
          <p:nvPr>
            <p:ph type="body" idx="1"/>
          </p:nvPr>
        </p:nvSpPr>
        <p:spPr>
          <a:xfrm>
            <a:off x="935917" y="4420920"/>
            <a:ext cx="5149150"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739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3258" indent="-233258">
              <a:buFontTx/>
              <a:buAutoNum type="arabicPeriod"/>
              <a:defRPr/>
            </a:pPr>
            <a:endParaRPr lang="en-US" dirty="0"/>
          </a:p>
        </p:txBody>
      </p:sp>
      <p:sp>
        <p:nvSpPr>
          <p:cNvPr id="41988" name="Slide Number Placeholder 3"/>
          <p:cNvSpPr>
            <a:spLocks noGrp="1"/>
          </p:cNvSpPr>
          <p:nvPr>
            <p:ph type="sldNum" sz="quarter" idx="5"/>
          </p:nvPr>
        </p:nvSpPr>
        <p:spPr>
          <a:noFill/>
        </p:spPr>
        <p:txBody>
          <a:bodyPr/>
          <a:lstStyle/>
          <a:p>
            <a:pPr defTabSz="950691"/>
            <a:fld id="{72D93DDB-074F-4D22-98E7-405D021CD1CD}" type="slidenum">
              <a:rPr lang="en-US" smtClean="0"/>
              <a:pPr defTabSz="95069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13">
              <a:defRPr sz="3600" u="sng">
                <a:solidFill>
                  <a:schemeClr val="tx1"/>
                </a:solidFill>
                <a:latin typeface="Times New Roman" panose="02020603050405020304" pitchFamily="18" charset="0"/>
                <a:ea typeface="ＭＳ Ｐゴシック" panose="020B0600070205080204" pitchFamily="34" charset="-128"/>
              </a:defRPr>
            </a:lvl1pPr>
            <a:lvl2pPr marL="38238972" indent="-37778069" defTabSz="945813">
              <a:defRPr sz="3600" u="sng">
                <a:solidFill>
                  <a:schemeClr val="tx1"/>
                </a:solidFill>
                <a:latin typeface="Times New Roman" panose="02020603050405020304" pitchFamily="18" charset="0"/>
                <a:ea typeface="ＭＳ Ｐゴシック" panose="020B0600070205080204" pitchFamily="34" charset="-128"/>
              </a:defRPr>
            </a:lvl2pPr>
            <a:lvl3pPr marL="1152258" indent="-230452" defTabSz="945813">
              <a:defRPr sz="3600" u="sng">
                <a:solidFill>
                  <a:schemeClr val="tx1"/>
                </a:solidFill>
                <a:latin typeface="Times New Roman" panose="02020603050405020304" pitchFamily="18" charset="0"/>
                <a:ea typeface="ＭＳ Ｐゴシック" panose="020B0600070205080204" pitchFamily="34" charset="-128"/>
              </a:defRPr>
            </a:lvl3pPr>
            <a:lvl4pPr marL="1613162" indent="-230452" defTabSz="945813">
              <a:defRPr sz="3600" u="sng">
                <a:solidFill>
                  <a:schemeClr val="tx1"/>
                </a:solidFill>
                <a:latin typeface="Times New Roman" panose="02020603050405020304" pitchFamily="18" charset="0"/>
                <a:ea typeface="ＭＳ Ｐゴシック" panose="020B0600070205080204" pitchFamily="34" charset="-128"/>
              </a:defRPr>
            </a:lvl4pPr>
            <a:lvl5pPr marL="2074065" indent="-230452" defTabSz="945813">
              <a:defRPr sz="3600" u="sng">
                <a:solidFill>
                  <a:schemeClr val="tx1"/>
                </a:solidFill>
                <a:latin typeface="Times New Roman" panose="02020603050405020304" pitchFamily="18" charset="0"/>
                <a:ea typeface="ＭＳ Ｐゴシック" panose="020B0600070205080204" pitchFamily="34" charset="-128"/>
              </a:defRPr>
            </a:lvl5pPr>
            <a:lvl6pPr marL="253496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5872"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6775"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767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pPr>
              <a:defRPr/>
            </a:pPr>
            <a:fld id="{FE573500-3670-495D-A2FC-AD0F13D546AB}" type="slidenum">
              <a:rPr lang="en-US" altLang="en-US" sz="1000" u="none">
                <a:solidFill>
                  <a:srgbClr val="000000"/>
                </a:solidFill>
              </a:rPr>
              <a:pPr>
                <a:defRPr/>
              </a:pPr>
              <a:t>12</a:t>
            </a:fld>
            <a:endParaRPr lang="en-US" altLang="en-US" sz="1000" u="none">
              <a:solidFill>
                <a:srgbClr val="000000"/>
              </a:solidFill>
            </a:endParaRPr>
          </a:p>
        </p:txBody>
      </p:sp>
      <p:sp>
        <p:nvSpPr>
          <p:cNvPr id="12291" name="Rectangle 2"/>
          <p:cNvSpPr>
            <a:spLocks noGrp="1" noRot="1" noChangeAspect="1" noChangeArrowheads="1" noTextEdit="1"/>
          </p:cNvSpPr>
          <p:nvPr>
            <p:ph type="sldImg"/>
          </p:nvPr>
        </p:nvSpPr>
        <p:spPr>
          <a:xfrm>
            <a:off x="1185863" y="698500"/>
            <a:ext cx="4651375" cy="3489325"/>
          </a:xfrm>
          <a:solidFill>
            <a:srgbClr val="FFFF00"/>
          </a:solidFill>
          <a:ln/>
        </p:spPr>
      </p:sp>
      <p:sp>
        <p:nvSpPr>
          <p:cNvPr id="12292" name="Rectangle 3"/>
          <p:cNvSpPr>
            <a:spLocks noGrp="1" noChangeArrowheads="1"/>
          </p:cNvSpPr>
          <p:nvPr>
            <p:ph type="body" idx="1"/>
          </p:nvPr>
        </p:nvSpPr>
        <p:spPr>
          <a:xfrm>
            <a:off x="935917" y="4420920"/>
            <a:ext cx="5149150"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endParaRPr lang="en-US" altLang="en-US" dirty="0"/>
          </a:p>
        </p:txBody>
      </p:sp>
    </p:spTree>
    <p:extLst>
      <p:ext uri="{BB962C8B-B14F-4D97-AF65-F5344CB8AC3E}">
        <p14:creationId xmlns:p14="http://schemas.microsoft.com/office/powerpoint/2010/main" val="169983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6116096-E056-47F5-A678-53607371A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0D57FE-BF0C-4506-B33A-C6D2D7E2B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207" eaLnBrk="1" hangingPunct="1">
              <a:spcBef>
                <a:spcPct val="0"/>
              </a:spcBef>
            </a:pPr>
            <a:endParaRPr lang="en-US" altLang="en-US" dirty="0">
              <a:cs typeface="Arial" panose="020B0604020202020204" pitchFamily="34" charset="0"/>
            </a:endParaRPr>
          </a:p>
        </p:txBody>
      </p:sp>
      <p:sp>
        <p:nvSpPr>
          <p:cNvPr id="10244" name="Slide Number Placeholder 3">
            <a:extLst>
              <a:ext uri="{FF2B5EF4-FFF2-40B4-BE49-F238E27FC236}">
                <a16:creationId xmlns:a16="http://schemas.microsoft.com/office/drawing/2014/main" id="{297B494A-03DF-4522-B7B2-92C945CD8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368" indent="-286465">
              <a:spcBef>
                <a:spcPct val="30000"/>
              </a:spcBef>
              <a:defRPr sz="1200">
                <a:solidFill>
                  <a:schemeClr val="tx1"/>
                </a:solidFill>
                <a:latin typeface="Calibri" panose="020F0502020204030204" pitchFamily="34" charset="0"/>
              </a:defRPr>
            </a:lvl2pPr>
            <a:lvl3pPr marL="1150658" indent="-228852">
              <a:spcBef>
                <a:spcPct val="30000"/>
              </a:spcBef>
              <a:defRPr sz="1200">
                <a:solidFill>
                  <a:schemeClr val="tx1"/>
                </a:solidFill>
                <a:latin typeface="Calibri" panose="020F0502020204030204" pitchFamily="34" charset="0"/>
              </a:defRPr>
            </a:lvl3pPr>
            <a:lvl4pPr marL="1611562" indent="-228852">
              <a:spcBef>
                <a:spcPct val="30000"/>
              </a:spcBef>
              <a:defRPr sz="1200">
                <a:solidFill>
                  <a:schemeClr val="tx1"/>
                </a:solidFill>
                <a:latin typeface="Calibri" panose="020F0502020204030204" pitchFamily="34" charset="0"/>
              </a:defRPr>
            </a:lvl4pPr>
            <a:lvl5pPr marL="2072465" indent="-228852">
              <a:spcBef>
                <a:spcPct val="30000"/>
              </a:spcBef>
              <a:defRPr sz="1200">
                <a:solidFill>
                  <a:schemeClr val="tx1"/>
                </a:solidFill>
                <a:latin typeface="Calibri" panose="020F0502020204030204" pitchFamily="34" charset="0"/>
              </a:defRPr>
            </a:lvl5pPr>
            <a:lvl6pPr marL="2533368" indent="-228852" eaLnBrk="0" fontAlgn="base" hangingPunct="0">
              <a:spcBef>
                <a:spcPct val="30000"/>
              </a:spcBef>
              <a:spcAft>
                <a:spcPct val="0"/>
              </a:spcAft>
              <a:defRPr sz="1200">
                <a:solidFill>
                  <a:schemeClr val="tx1"/>
                </a:solidFill>
                <a:latin typeface="Calibri" panose="020F0502020204030204" pitchFamily="34" charset="0"/>
              </a:defRPr>
            </a:lvl6pPr>
            <a:lvl7pPr marL="2994272" indent="-228852" eaLnBrk="0" fontAlgn="base" hangingPunct="0">
              <a:spcBef>
                <a:spcPct val="30000"/>
              </a:spcBef>
              <a:spcAft>
                <a:spcPct val="0"/>
              </a:spcAft>
              <a:defRPr sz="1200">
                <a:solidFill>
                  <a:schemeClr val="tx1"/>
                </a:solidFill>
                <a:latin typeface="Calibri" panose="020F0502020204030204" pitchFamily="34" charset="0"/>
              </a:defRPr>
            </a:lvl7pPr>
            <a:lvl8pPr marL="3455175" indent="-228852" eaLnBrk="0" fontAlgn="base" hangingPunct="0">
              <a:spcBef>
                <a:spcPct val="30000"/>
              </a:spcBef>
              <a:spcAft>
                <a:spcPct val="0"/>
              </a:spcAft>
              <a:defRPr sz="1200">
                <a:solidFill>
                  <a:schemeClr val="tx1"/>
                </a:solidFill>
                <a:latin typeface="Calibri" panose="020F0502020204030204" pitchFamily="34" charset="0"/>
              </a:defRPr>
            </a:lvl8pPr>
            <a:lvl9pPr marL="3916078" indent="-228852" eaLnBrk="0" fontAlgn="base" hangingPunct="0">
              <a:spcBef>
                <a:spcPct val="30000"/>
              </a:spcBef>
              <a:spcAft>
                <a:spcPct val="0"/>
              </a:spcAft>
              <a:defRPr sz="1200">
                <a:solidFill>
                  <a:schemeClr val="tx1"/>
                </a:solidFill>
                <a:latin typeface="Calibri" panose="020F0502020204030204" pitchFamily="34" charset="0"/>
              </a:defRPr>
            </a:lvl9pPr>
          </a:lstStyle>
          <a:p>
            <a:pPr defTabSz="921807">
              <a:spcBef>
                <a:spcPct val="0"/>
              </a:spcBef>
              <a:defRPr/>
            </a:pPr>
            <a:fld id="{CF4A2188-98D2-4156-913D-8774A675551A}" type="slidenum">
              <a:rPr lang="en-US" altLang="en-US" i="0">
                <a:solidFill>
                  <a:prstClr val="black"/>
                </a:solidFill>
                <a:latin typeface="Verdana" panose="020B0604030504040204" pitchFamily="34" charset="0"/>
              </a:rPr>
              <a:pPr defTabSz="921807">
                <a:spcBef>
                  <a:spcPct val="0"/>
                </a:spcBef>
                <a:defRPr/>
              </a:pPr>
              <a:t>13</a:t>
            </a:fld>
            <a:endParaRPr lang="en-US" altLang="en-US" i="0">
              <a:solidFill>
                <a:prstClr val="black"/>
              </a:solidFill>
              <a:latin typeface="Verdana" panose="020B0604030504040204" pitchFamily="34" charset="0"/>
            </a:endParaRPr>
          </a:p>
        </p:txBody>
      </p:sp>
    </p:spTree>
    <p:extLst>
      <p:ext uri="{BB962C8B-B14F-4D97-AF65-F5344CB8AC3E}">
        <p14:creationId xmlns:p14="http://schemas.microsoft.com/office/powerpoint/2010/main" val="419116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1E70D34C-9541-4893-819B-5A84E32445FC}"/>
              </a:ext>
            </a:extLst>
          </p:cNvPr>
          <p:cNvSpPr txBox="1">
            <a:spLocks noGrp="1" noChangeArrowheads="1"/>
          </p:cNvSpPr>
          <p:nvPr/>
        </p:nvSpPr>
        <p:spPr bwMode="auto">
          <a:xfrm>
            <a:off x="3979253" y="8841839"/>
            <a:ext cx="3041732" cy="4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65" tIns="0" rIns="19565"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defTabSz="939411">
              <a:spcBef>
                <a:spcPct val="0"/>
              </a:spcBef>
              <a:defRPr/>
            </a:pPr>
            <a:fld id="{F185333C-9D6F-4B71-9195-406F191ED108}" type="slidenum">
              <a:rPr lang="en-US" altLang="en-US" sz="1000" i="1" u="none">
                <a:solidFill>
                  <a:prstClr val="black"/>
                </a:solidFill>
                <a:latin typeface="Verdana" panose="020B0604030504040204" pitchFamily="34" charset="0"/>
              </a:rPr>
              <a:pPr algn="r" defTabSz="939411">
                <a:spcBef>
                  <a:spcPct val="0"/>
                </a:spcBef>
                <a:defRPr/>
              </a:pPr>
              <a:t>14</a:t>
            </a:fld>
            <a:endParaRPr lang="en-US" altLang="en-US" sz="1000" i="1" u="none">
              <a:solidFill>
                <a:prstClr val="black"/>
              </a:solidFill>
              <a:latin typeface="Verdana" panose="020B0604030504040204" pitchFamily="34" charset="0"/>
            </a:endParaRPr>
          </a:p>
        </p:txBody>
      </p:sp>
      <p:sp>
        <p:nvSpPr>
          <p:cNvPr id="12291" name="Rectangle 2">
            <a:extLst>
              <a:ext uri="{FF2B5EF4-FFF2-40B4-BE49-F238E27FC236}">
                <a16:creationId xmlns:a16="http://schemas.microsoft.com/office/drawing/2014/main" id="{53ECE41F-2577-4FF9-9934-9BC9FC8BD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3DEDF4C3-45A6-4F30-A8FD-6168DDAD8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207" eaLnBrk="1" hangingPunct="1">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379755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04FC84-78AB-4B1F-94D0-C698E19235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CA7CC10-DBB3-42BE-87E8-056D29D41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207"/>
            <a:endParaRPr lang="en-US" altLang="en-US" dirty="0">
              <a:cs typeface="Arial" panose="020B0604020202020204" pitchFamily="34" charset="0"/>
            </a:endParaRPr>
          </a:p>
        </p:txBody>
      </p:sp>
      <p:sp>
        <p:nvSpPr>
          <p:cNvPr id="14340" name="Slide Number Placeholder 3">
            <a:extLst>
              <a:ext uri="{FF2B5EF4-FFF2-40B4-BE49-F238E27FC236}">
                <a16:creationId xmlns:a16="http://schemas.microsoft.com/office/drawing/2014/main" id="{6942F355-3FF9-429C-9234-08035573B8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368" indent="-286465">
              <a:spcBef>
                <a:spcPct val="30000"/>
              </a:spcBef>
              <a:defRPr sz="1200">
                <a:solidFill>
                  <a:schemeClr val="tx1"/>
                </a:solidFill>
                <a:latin typeface="Calibri" panose="020F0502020204030204" pitchFamily="34" charset="0"/>
              </a:defRPr>
            </a:lvl2pPr>
            <a:lvl3pPr marL="1150658" indent="-228852">
              <a:spcBef>
                <a:spcPct val="30000"/>
              </a:spcBef>
              <a:defRPr sz="1200">
                <a:solidFill>
                  <a:schemeClr val="tx1"/>
                </a:solidFill>
                <a:latin typeface="Calibri" panose="020F0502020204030204" pitchFamily="34" charset="0"/>
              </a:defRPr>
            </a:lvl3pPr>
            <a:lvl4pPr marL="1611562" indent="-228852">
              <a:spcBef>
                <a:spcPct val="30000"/>
              </a:spcBef>
              <a:defRPr sz="1200">
                <a:solidFill>
                  <a:schemeClr val="tx1"/>
                </a:solidFill>
                <a:latin typeface="Calibri" panose="020F0502020204030204" pitchFamily="34" charset="0"/>
              </a:defRPr>
            </a:lvl4pPr>
            <a:lvl5pPr marL="2072465" indent="-228852">
              <a:spcBef>
                <a:spcPct val="30000"/>
              </a:spcBef>
              <a:defRPr sz="1200">
                <a:solidFill>
                  <a:schemeClr val="tx1"/>
                </a:solidFill>
                <a:latin typeface="Calibri" panose="020F0502020204030204" pitchFamily="34" charset="0"/>
              </a:defRPr>
            </a:lvl5pPr>
            <a:lvl6pPr marL="2533368" indent="-228852" eaLnBrk="0" fontAlgn="base" hangingPunct="0">
              <a:spcBef>
                <a:spcPct val="30000"/>
              </a:spcBef>
              <a:spcAft>
                <a:spcPct val="0"/>
              </a:spcAft>
              <a:defRPr sz="1200">
                <a:solidFill>
                  <a:schemeClr val="tx1"/>
                </a:solidFill>
                <a:latin typeface="Calibri" panose="020F0502020204030204" pitchFamily="34" charset="0"/>
              </a:defRPr>
            </a:lvl6pPr>
            <a:lvl7pPr marL="2994272" indent="-228852" eaLnBrk="0" fontAlgn="base" hangingPunct="0">
              <a:spcBef>
                <a:spcPct val="30000"/>
              </a:spcBef>
              <a:spcAft>
                <a:spcPct val="0"/>
              </a:spcAft>
              <a:defRPr sz="1200">
                <a:solidFill>
                  <a:schemeClr val="tx1"/>
                </a:solidFill>
                <a:latin typeface="Calibri" panose="020F0502020204030204" pitchFamily="34" charset="0"/>
              </a:defRPr>
            </a:lvl7pPr>
            <a:lvl8pPr marL="3455175" indent="-228852" eaLnBrk="0" fontAlgn="base" hangingPunct="0">
              <a:spcBef>
                <a:spcPct val="30000"/>
              </a:spcBef>
              <a:spcAft>
                <a:spcPct val="0"/>
              </a:spcAft>
              <a:defRPr sz="1200">
                <a:solidFill>
                  <a:schemeClr val="tx1"/>
                </a:solidFill>
                <a:latin typeface="Calibri" panose="020F0502020204030204" pitchFamily="34" charset="0"/>
              </a:defRPr>
            </a:lvl8pPr>
            <a:lvl9pPr marL="3916078" indent="-228852" eaLnBrk="0" fontAlgn="base" hangingPunct="0">
              <a:spcBef>
                <a:spcPct val="30000"/>
              </a:spcBef>
              <a:spcAft>
                <a:spcPct val="0"/>
              </a:spcAft>
              <a:defRPr sz="1200">
                <a:solidFill>
                  <a:schemeClr val="tx1"/>
                </a:solidFill>
                <a:latin typeface="Calibri" panose="020F0502020204030204" pitchFamily="34" charset="0"/>
              </a:defRPr>
            </a:lvl9pPr>
          </a:lstStyle>
          <a:p>
            <a:pPr defTabSz="921807">
              <a:spcBef>
                <a:spcPct val="0"/>
              </a:spcBef>
              <a:defRPr/>
            </a:pPr>
            <a:fld id="{19A8ADBD-1E17-402D-A00B-77BFE8E7E5F7}" type="slidenum">
              <a:rPr lang="en-US" altLang="en-US" i="0">
                <a:solidFill>
                  <a:prstClr val="black"/>
                </a:solidFill>
                <a:latin typeface="Verdana" panose="020B0604030504040204" pitchFamily="34" charset="0"/>
              </a:rPr>
              <a:pPr defTabSz="921807">
                <a:spcBef>
                  <a:spcPct val="0"/>
                </a:spcBef>
                <a:defRPr/>
              </a:pPr>
              <a:t>15</a:t>
            </a:fld>
            <a:endParaRPr lang="en-US" altLang="en-US" i="0">
              <a:solidFill>
                <a:prstClr val="black"/>
              </a:solidFill>
              <a:latin typeface="Verdana" panose="020B0604030504040204" pitchFamily="34" charset="0"/>
            </a:endParaRPr>
          </a:p>
        </p:txBody>
      </p:sp>
    </p:spTree>
    <p:extLst>
      <p:ext uri="{BB962C8B-B14F-4D97-AF65-F5344CB8AC3E}">
        <p14:creationId xmlns:p14="http://schemas.microsoft.com/office/powerpoint/2010/main" val="92661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CBD6D947-8C00-48FE-9EE0-97BD02125CF1}"/>
              </a:ext>
            </a:extLst>
          </p:cNvPr>
          <p:cNvSpPr txBox="1">
            <a:spLocks noGrp="1" noChangeArrowheads="1"/>
          </p:cNvSpPr>
          <p:nvPr/>
        </p:nvSpPr>
        <p:spPr bwMode="auto">
          <a:xfrm>
            <a:off x="3979253" y="8841839"/>
            <a:ext cx="3041732" cy="4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65" tIns="0" rIns="19565"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defTabSz="939411">
              <a:spcBef>
                <a:spcPct val="0"/>
              </a:spcBef>
              <a:defRPr/>
            </a:pPr>
            <a:fld id="{479688C0-A1C0-4332-AD61-8ED0E07D73FC}" type="slidenum">
              <a:rPr lang="en-US" altLang="en-US" sz="1000" i="1" u="none">
                <a:solidFill>
                  <a:prstClr val="black"/>
                </a:solidFill>
                <a:latin typeface="Verdana" panose="020B0604030504040204" pitchFamily="34" charset="0"/>
              </a:rPr>
              <a:pPr algn="r" defTabSz="939411">
                <a:spcBef>
                  <a:spcPct val="0"/>
                </a:spcBef>
                <a:defRPr/>
              </a:pPr>
              <a:t>16</a:t>
            </a:fld>
            <a:endParaRPr lang="en-US" altLang="en-US" sz="1000" i="1" u="none">
              <a:solidFill>
                <a:prstClr val="black"/>
              </a:solidFill>
              <a:latin typeface="Verdana" panose="020B0604030504040204" pitchFamily="34" charset="0"/>
            </a:endParaRPr>
          </a:p>
        </p:txBody>
      </p:sp>
      <p:sp>
        <p:nvSpPr>
          <p:cNvPr id="16387" name="Rectangle 2">
            <a:extLst>
              <a:ext uri="{FF2B5EF4-FFF2-40B4-BE49-F238E27FC236}">
                <a16:creationId xmlns:a16="http://schemas.microsoft.com/office/drawing/2014/main" id="{680E83B6-180A-40E0-86C9-7BC870652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8C51B746-C95B-4822-93A0-7C73B5B0D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207" eaLnBrk="1" hangingPunct="1">
              <a:spcBef>
                <a:spcPct val="0"/>
              </a:spcBef>
            </a:pPr>
            <a:endParaRPr lang="en-US" altLang="en-US" dirty="0">
              <a:cs typeface="Arial" panose="020B0604020202020204" pitchFamily="34" charset="0"/>
            </a:endParaRPr>
          </a:p>
        </p:txBody>
      </p:sp>
    </p:spTree>
    <p:extLst>
      <p:ext uri="{BB962C8B-B14F-4D97-AF65-F5344CB8AC3E}">
        <p14:creationId xmlns:p14="http://schemas.microsoft.com/office/powerpoint/2010/main" val="243868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153">
              <a:defRPr sz="2000">
                <a:solidFill>
                  <a:schemeClr val="tx1"/>
                </a:solidFill>
                <a:latin typeface="Arial" panose="020B0604020202020204" pitchFamily="34" charset="0"/>
              </a:defRPr>
            </a:lvl1pPr>
            <a:lvl2pPr marL="748762" indent="-287985" defTabSz="947153">
              <a:defRPr sz="2000">
                <a:solidFill>
                  <a:schemeClr val="tx1"/>
                </a:solidFill>
                <a:latin typeface="Arial" panose="020B0604020202020204" pitchFamily="34" charset="0"/>
              </a:defRPr>
            </a:lvl2pPr>
            <a:lvl3pPr marL="1151943" indent="-230389" defTabSz="947153">
              <a:defRPr sz="2000">
                <a:solidFill>
                  <a:schemeClr val="tx1"/>
                </a:solidFill>
                <a:latin typeface="Arial" panose="020B0604020202020204" pitchFamily="34" charset="0"/>
              </a:defRPr>
            </a:lvl3pPr>
            <a:lvl4pPr marL="1612720" indent="-230389" defTabSz="947153">
              <a:defRPr sz="2000">
                <a:solidFill>
                  <a:schemeClr val="tx1"/>
                </a:solidFill>
                <a:latin typeface="Arial" panose="020B0604020202020204" pitchFamily="34" charset="0"/>
              </a:defRPr>
            </a:lvl4pPr>
            <a:lvl5pPr marL="2073498" indent="-230389" defTabSz="947153">
              <a:defRPr sz="2000">
                <a:solidFill>
                  <a:schemeClr val="tx1"/>
                </a:solidFill>
                <a:latin typeface="Arial" panose="020B0604020202020204" pitchFamily="34" charset="0"/>
              </a:defRPr>
            </a:lvl5pPr>
            <a:lvl6pPr marL="2534274" indent="-230389" defTabSz="947153" eaLnBrk="0" fontAlgn="base" hangingPunct="0">
              <a:spcBef>
                <a:spcPct val="0"/>
              </a:spcBef>
              <a:spcAft>
                <a:spcPct val="0"/>
              </a:spcAft>
              <a:defRPr sz="2000">
                <a:solidFill>
                  <a:schemeClr val="tx1"/>
                </a:solidFill>
                <a:latin typeface="Arial" panose="020B0604020202020204" pitchFamily="34" charset="0"/>
              </a:defRPr>
            </a:lvl6pPr>
            <a:lvl7pPr marL="2995053" indent="-230389" defTabSz="947153" eaLnBrk="0" fontAlgn="base" hangingPunct="0">
              <a:spcBef>
                <a:spcPct val="0"/>
              </a:spcBef>
              <a:spcAft>
                <a:spcPct val="0"/>
              </a:spcAft>
              <a:defRPr sz="2000">
                <a:solidFill>
                  <a:schemeClr val="tx1"/>
                </a:solidFill>
                <a:latin typeface="Arial" panose="020B0604020202020204" pitchFamily="34" charset="0"/>
              </a:defRPr>
            </a:lvl7pPr>
            <a:lvl8pPr marL="3455830" indent="-230389" defTabSz="947153" eaLnBrk="0" fontAlgn="base" hangingPunct="0">
              <a:spcBef>
                <a:spcPct val="0"/>
              </a:spcBef>
              <a:spcAft>
                <a:spcPct val="0"/>
              </a:spcAft>
              <a:defRPr sz="2000">
                <a:solidFill>
                  <a:schemeClr val="tx1"/>
                </a:solidFill>
                <a:latin typeface="Arial" panose="020B0604020202020204" pitchFamily="34" charset="0"/>
              </a:defRPr>
            </a:lvl8pPr>
            <a:lvl9pPr marL="3916608" indent="-230389" defTabSz="947153" eaLnBrk="0" fontAlgn="base" hangingPunct="0">
              <a:spcBef>
                <a:spcPct val="0"/>
              </a:spcBef>
              <a:spcAft>
                <a:spcPct val="0"/>
              </a:spcAft>
              <a:defRPr sz="2000">
                <a:solidFill>
                  <a:schemeClr val="tx1"/>
                </a:solidFill>
                <a:latin typeface="Arial" panose="020B0604020202020204" pitchFamily="34" charset="0"/>
              </a:defRPr>
            </a:lvl9pPr>
          </a:lstStyle>
          <a:p>
            <a:pPr>
              <a:defRPr/>
            </a:pPr>
            <a:fld id="{218909AA-14AC-4FBE-9656-06A8CB308F0B}" type="slidenum">
              <a:rPr lang="en-US" altLang="en-US" sz="1000">
                <a:solidFill>
                  <a:srgbClr val="000000"/>
                </a:solidFill>
                <a:latin typeface="Times New Roman" panose="02020603050405020304" pitchFamily="18" charset="0"/>
              </a:rPr>
              <a:pPr>
                <a:defRPr/>
              </a:pPr>
              <a:t>17</a:t>
            </a:fld>
            <a:endParaRPr lang="en-US" altLang="en-US" sz="10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4275" y="696913"/>
            <a:ext cx="4656138" cy="3492500"/>
          </a:xfrm>
          <a:ln/>
        </p:spPr>
      </p:sp>
      <p:sp>
        <p:nvSpPr>
          <p:cNvPr id="84996" name="Rectangle 3"/>
          <p:cNvSpPr>
            <a:spLocks noGrp="1" noChangeArrowheads="1"/>
          </p:cNvSpPr>
          <p:nvPr>
            <p:ph type="body" idx="1"/>
          </p:nvPr>
        </p:nvSpPr>
        <p:spPr>
          <a:xfrm>
            <a:off x="701939" y="4420922"/>
            <a:ext cx="5617108"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113" eaLnBrk="1" hangingPunct="1">
              <a:defRPr/>
            </a:pPr>
            <a:endParaRPr lang="en-US" altLang="en-US" b="1" dirty="0"/>
          </a:p>
        </p:txBody>
      </p:sp>
    </p:spTree>
    <p:extLst>
      <p:ext uri="{BB962C8B-B14F-4D97-AF65-F5344CB8AC3E}">
        <p14:creationId xmlns:p14="http://schemas.microsoft.com/office/powerpoint/2010/main" val="16571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153">
              <a:defRPr sz="2000">
                <a:solidFill>
                  <a:schemeClr val="tx1"/>
                </a:solidFill>
                <a:latin typeface="Arial" panose="020B0604020202020204" pitchFamily="34" charset="0"/>
              </a:defRPr>
            </a:lvl1pPr>
            <a:lvl2pPr marL="748762" indent="-287985" defTabSz="947153">
              <a:defRPr sz="2000">
                <a:solidFill>
                  <a:schemeClr val="tx1"/>
                </a:solidFill>
                <a:latin typeface="Arial" panose="020B0604020202020204" pitchFamily="34" charset="0"/>
              </a:defRPr>
            </a:lvl2pPr>
            <a:lvl3pPr marL="1151943" indent="-230389" defTabSz="947153">
              <a:defRPr sz="2000">
                <a:solidFill>
                  <a:schemeClr val="tx1"/>
                </a:solidFill>
                <a:latin typeface="Arial" panose="020B0604020202020204" pitchFamily="34" charset="0"/>
              </a:defRPr>
            </a:lvl3pPr>
            <a:lvl4pPr marL="1612720" indent="-230389" defTabSz="947153">
              <a:defRPr sz="2000">
                <a:solidFill>
                  <a:schemeClr val="tx1"/>
                </a:solidFill>
                <a:latin typeface="Arial" panose="020B0604020202020204" pitchFamily="34" charset="0"/>
              </a:defRPr>
            </a:lvl4pPr>
            <a:lvl5pPr marL="2073498" indent="-230389" defTabSz="947153">
              <a:defRPr sz="2000">
                <a:solidFill>
                  <a:schemeClr val="tx1"/>
                </a:solidFill>
                <a:latin typeface="Arial" panose="020B0604020202020204" pitchFamily="34" charset="0"/>
              </a:defRPr>
            </a:lvl5pPr>
            <a:lvl6pPr marL="2534274" indent="-230389" defTabSz="947153" eaLnBrk="0" fontAlgn="base" hangingPunct="0">
              <a:spcBef>
                <a:spcPct val="0"/>
              </a:spcBef>
              <a:spcAft>
                <a:spcPct val="0"/>
              </a:spcAft>
              <a:defRPr sz="2000">
                <a:solidFill>
                  <a:schemeClr val="tx1"/>
                </a:solidFill>
                <a:latin typeface="Arial" panose="020B0604020202020204" pitchFamily="34" charset="0"/>
              </a:defRPr>
            </a:lvl6pPr>
            <a:lvl7pPr marL="2995053" indent="-230389" defTabSz="947153" eaLnBrk="0" fontAlgn="base" hangingPunct="0">
              <a:spcBef>
                <a:spcPct val="0"/>
              </a:spcBef>
              <a:spcAft>
                <a:spcPct val="0"/>
              </a:spcAft>
              <a:defRPr sz="2000">
                <a:solidFill>
                  <a:schemeClr val="tx1"/>
                </a:solidFill>
                <a:latin typeface="Arial" panose="020B0604020202020204" pitchFamily="34" charset="0"/>
              </a:defRPr>
            </a:lvl7pPr>
            <a:lvl8pPr marL="3455830" indent="-230389" defTabSz="947153" eaLnBrk="0" fontAlgn="base" hangingPunct="0">
              <a:spcBef>
                <a:spcPct val="0"/>
              </a:spcBef>
              <a:spcAft>
                <a:spcPct val="0"/>
              </a:spcAft>
              <a:defRPr sz="2000">
                <a:solidFill>
                  <a:schemeClr val="tx1"/>
                </a:solidFill>
                <a:latin typeface="Arial" panose="020B0604020202020204" pitchFamily="34" charset="0"/>
              </a:defRPr>
            </a:lvl8pPr>
            <a:lvl9pPr marL="3916608" indent="-230389" defTabSz="947153" eaLnBrk="0" fontAlgn="base" hangingPunct="0">
              <a:spcBef>
                <a:spcPct val="0"/>
              </a:spcBef>
              <a:spcAft>
                <a:spcPct val="0"/>
              </a:spcAft>
              <a:defRPr sz="2000">
                <a:solidFill>
                  <a:schemeClr val="tx1"/>
                </a:solidFill>
                <a:latin typeface="Arial" panose="020B0604020202020204" pitchFamily="34" charset="0"/>
              </a:defRPr>
            </a:lvl9pPr>
          </a:lstStyle>
          <a:p>
            <a:pPr>
              <a:defRPr/>
            </a:pPr>
            <a:fld id="{218909AA-14AC-4FBE-9656-06A8CB308F0B}" type="slidenum">
              <a:rPr lang="en-US" altLang="en-US" sz="1000">
                <a:solidFill>
                  <a:srgbClr val="000000"/>
                </a:solidFill>
                <a:latin typeface="Times New Roman" panose="02020603050405020304" pitchFamily="18" charset="0"/>
              </a:rPr>
              <a:pPr>
                <a:defRPr/>
              </a:pPr>
              <a:t>18</a:t>
            </a:fld>
            <a:endParaRPr lang="en-US" altLang="en-US" sz="10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4275" y="696913"/>
            <a:ext cx="4656138" cy="3492500"/>
          </a:xfrm>
          <a:ln/>
        </p:spPr>
      </p:sp>
      <p:sp>
        <p:nvSpPr>
          <p:cNvPr id="84996" name="Rectangle 3"/>
          <p:cNvSpPr>
            <a:spLocks noGrp="1" noChangeArrowheads="1"/>
          </p:cNvSpPr>
          <p:nvPr>
            <p:ph type="body" idx="1"/>
          </p:nvPr>
        </p:nvSpPr>
        <p:spPr>
          <a:xfrm>
            <a:off x="701939" y="4420922"/>
            <a:ext cx="5617108"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439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153">
              <a:defRPr sz="2000">
                <a:solidFill>
                  <a:schemeClr val="tx1"/>
                </a:solidFill>
                <a:latin typeface="Arial" panose="020B0604020202020204" pitchFamily="34" charset="0"/>
              </a:defRPr>
            </a:lvl1pPr>
            <a:lvl2pPr marL="748762" indent="-287985" defTabSz="947153">
              <a:defRPr sz="2000">
                <a:solidFill>
                  <a:schemeClr val="tx1"/>
                </a:solidFill>
                <a:latin typeface="Arial" panose="020B0604020202020204" pitchFamily="34" charset="0"/>
              </a:defRPr>
            </a:lvl2pPr>
            <a:lvl3pPr marL="1151943" indent="-230389" defTabSz="947153">
              <a:defRPr sz="2000">
                <a:solidFill>
                  <a:schemeClr val="tx1"/>
                </a:solidFill>
                <a:latin typeface="Arial" panose="020B0604020202020204" pitchFamily="34" charset="0"/>
              </a:defRPr>
            </a:lvl3pPr>
            <a:lvl4pPr marL="1612720" indent="-230389" defTabSz="947153">
              <a:defRPr sz="2000">
                <a:solidFill>
                  <a:schemeClr val="tx1"/>
                </a:solidFill>
                <a:latin typeface="Arial" panose="020B0604020202020204" pitchFamily="34" charset="0"/>
              </a:defRPr>
            </a:lvl4pPr>
            <a:lvl5pPr marL="2073498" indent="-230389" defTabSz="947153">
              <a:defRPr sz="2000">
                <a:solidFill>
                  <a:schemeClr val="tx1"/>
                </a:solidFill>
                <a:latin typeface="Arial" panose="020B0604020202020204" pitchFamily="34" charset="0"/>
              </a:defRPr>
            </a:lvl5pPr>
            <a:lvl6pPr marL="2534274" indent="-230389" defTabSz="947153" eaLnBrk="0" fontAlgn="base" hangingPunct="0">
              <a:spcBef>
                <a:spcPct val="0"/>
              </a:spcBef>
              <a:spcAft>
                <a:spcPct val="0"/>
              </a:spcAft>
              <a:defRPr sz="2000">
                <a:solidFill>
                  <a:schemeClr val="tx1"/>
                </a:solidFill>
                <a:latin typeface="Arial" panose="020B0604020202020204" pitchFamily="34" charset="0"/>
              </a:defRPr>
            </a:lvl6pPr>
            <a:lvl7pPr marL="2995053" indent="-230389" defTabSz="947153" eaLnBrk="0" fontAlgn="base" hangingPunct="0">
              <a:spcBef>
                <a:spcPct val="0"/>
              </a:spcBef>
              <a:spcAft>
                <a:spcPct val="0"/>
              </a:spcAft>
              <a:defRPr sz="2000">
                <a:solidFill>
                  <a:schemeClr val="tx1"/>
                </a:solidFill>
                <a:latin typeface="Arial" panose="020B0604020202020204" pitchFamily="34" charset="0"/>
              </a:defRPr>
            </a:lvl7pPr>
            <a:lvl8pPr marL="3455830" indent="-230389" defTabSz="947153" eaLnBrk="0" fontAlgn="base" hangingPunct="0">
              <a:spcBef>
                <a:spcPct val="0"/>
              </a:spcBef>
              <a:spcAft>
                <a:spcPct val="0"/>
              </a:spcAft>
              <a:defRPr sz="2000">
                <a:solidFill>
                  <a:schemeClr val="tx1"/>
                </a:solidFill>
                <a:latin typeface="Arial" panose="020B0604020202020204" pitchFamily="34" charset="0"/>
              </a:defRPr>
            </a:lvl8pPr>
            <a:lvl9pPr marL="3916608" indent="-230389" defTabSz="947153" eaLnBrk="0" fontAlgn="base" hangingPunct="0">
              <a:spcBef>
                <a:spcPct val="0"/>
              </a:spcBef>
              <a:spcAft>
                <a:spcPct val="0"/>
              </a:spcAft>
              <a:defRPr sz="2000">
                <a:solidFill>
                  <a:schemeClr val="tx1"/>
                </a:solidFill>
                <a:latin typeface="Arial" panose="020B0604020202020204" pitchFamily="34" charset="0"/>
              </a:defRPr>
            </a:lvl9pPr>
          </a:lstStyle>
          <a:p>
            <a:pPr>
              <a:defRPr/>
            </a:pPr>
            <a:fld id="{218909AA-14AC-4FBE-9656-06A8CB308F0B}" type="slidenum">
              <a:rPr lang="en-US" altLang="en-US" sz="1000">
                <a:solidFill>
                  <a:srgbClr val="000000"/>
                </a:solidFill>
                <a:latin typeface="Times New Roman" panose="02020603050405020304" pitchFamily="18" charset="0"/>
              </a:rPr>
              <a:pPr>
                <a:defRPr/>
              </a:pPr>
              <a:t>19</a:t>
            </a:fld>
            <a:endParaRPr lang="en-US" altLang="en-US" sz="10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4275" y="696913"/>
            <a:ext cx="4656138" cy="3492500"/>
          </a:xfrm>
          <a:ln/>
        </p:spPr>
      </p:sp>
      <p:sp>
        <p:nvSpPr>
          <p:cNvPr id="84996" name="Rectangle 3"/>
          <p:cNvSpPr>
            <a:spLocks noGrp="1" noChangeArrowheads="1"/>
          </p:cNvSpPr>
          <p:nvPr>
            <p:ph type="body" idx="1"/>
          </p:nvPr>
        </p:nvSpPr>
        <p:spPr>
          <a:xfrm>
            <a:off x="701939" y="4420922"/>
            <a:ext cx="5617108"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113" eaLnBrk="1" hangingPunct="1">
              <a:defRPr/>
            </a:pPr>
            <a:endParaRPr lang="en-US" altLang="en-US" b="0" baseline="0" dirty="0"/>
          </a:p>
        </p:txBody>
      </p:sp>
    </p:spTree>
    <p:extLst>
      <p:ext uri="{BB962C8B-B14F-4D97-AF65-F5344CB8AC3E}">
        <p14:creationId xmlns:p14="http://schemas.microsoft.com/office/powerpoint/2010/main" val="335829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b="1" dirty="0"/>
          </a:p>
        </p:txBody>
      </p:sp>
      <p:sp>
        <p:nvSpPr>
          <p:cNvPr id="26628" name="Slide Number Placeholder 3"/>
          <p:cNvSpPr>
            <a:spLocks noGrp="1"/>
          </p:cNvSpPr>
          <p:nvPr>
            <p:ph type="sldNum" sz="quarter" idx="5"/>
          </p:nvPr>
        </p:nvSpPr>
        <p:spPr>
          <a:noFill/>
        </p:spPr>
        <p:txBody>
          <a:bodyPr/>
          <a:lstStyle/>
          <a:p>
            <a:pPr defTabSz="950691"/>
            <a:fld id="{8D6A7CBB-68AE-41E6-A2F4-0AD51CA1B826}" type="slidenum">
              <a:rPr lang="en-US" smtClean="0"/>
              <a:pPr defTabSz="95069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153">
              <a:defRPr sz="2000">
                <a:solidFill>
                  <a:schemeClr val="tx1"/>
                </a:solidFill>
                <a:latin typeface="Arial" panose="020B0604020202020204" pitchFamily="34" charset="0"/>
              </a:defRPr>
            </a:lvl1pPr>
            <a:lvl2pPr marL="748762" indent="-287985" defTabSz="947153">
              <a:defRPr sz="2000">
                <a:solidFill>
                  <a:schemeClr val="tx1"/>
                </a:solidFill>
                <a:latin typeface="Arial" panose="020B0604020202020204" pitchFamily="34" charset="0"/>
              </a:defRPr>
            </a:lvl2pPr>
            <a:lvl3pPr marL="1151943" indent="-230389" defTabSz="947153">
              <a:defRPr sz="2000">
                <a:solidFill>
                  <a:schemeClr val="tx1"/>
                </a:solidFill>
                <a:latin typeface="Arial" panose="020B0604020202020204" pitchFamily="34" charset="0"/>
              </a:defRPr>
            </a:lvl3pPr>
            <a:lvl4pPr marL="1612720" indent="-230389" defTabSz="947153">
              <a:defRPr sz="2000">
                <a:solidFill>
                  <a:schemeClr val="tx1"/>
                </a:solidFill>
                <a:latin typeface="Arial" panose="020B0604020202020204" pitchFamily="34" charset="0"/>
              </a:defRPr>
            </a:lvl4pPr>
            <a:lvl5pPr marL="2073498" indent="-230389" defTabSz="947153">
              <a:defRPr sz="2000">
                <a:solidFill>
                  <a:schemeClr val="tx1"/>
                </a:solidFill>
                <a:latin typeface="Arial" panose="020B0604020202020204" pitchFamily="34" charset="0"/>
              </a:defRPr>
            </a:lvl5pPr>
            <a:lvl6pPr marL="2534274" indent="-230389" defTabSz="947153" eaLnBrk="0" fontAlgn="base" hangingPunct="0">
              <a:spcBef>
                <a:spcPct val="0"/>
              </a:spcBef>
              <a:spcAft>
                <a:spcPct val="0"/>
              </a:spcAft>
              <a:defRPr sz="2000">
                <a:solidFill>
                  <a:schemeClr val="tx1"/>
                </a:solidFill>
                <a:latin typeface="Arial" panose="020B0604020202020204" pitchFamily="34" charset="0"/>
              </a:defRPr>
            </a:lvl6pPr>
            <a:lvl7pPr marL="2995053" indent="-230389" defTabSz="947153" eaLnBrk="0" fontAlgn="base" hangingPunct="0">
              <a:spcBef>
                <a:spcPct val="0"/>
              </a:spcBef>
              <a:spcAft>
                <a:spcPct val="0"/>
              </a:spcAft>
              <a:defRPr sz="2000">
                <a:solidFill>
                  <a:schemeClr val="tx1"/>
                </a:solidFill>
                <a:latin typeface="Arial" panose="020B0604020202020204" pitchFamily="34" charset="0"/>
              </a:defRPr>
            </a:lvl7pPr>
            <a:lvl8pPr marL="3455830" indent="-230389" defTabSz="947153" eaLnBrk="0" fontAlgn="base" hangingPunct="0">
              <a:spcBef>
                <a:spcPct val="0"/>
              </a:spcBef>
              <a:spcAft>
                <a:spcPct val="0"/>
              </a:spcAft>
              <a:defRPr sz="2000">
                <a:solidFill>
                  <a:schemeClr val="tx1"/>
                </a:solidFill>
                <a:latin typeface="Arial" panose="020B0604020202020204" pitchFamily="34" charset="0"/>
              </a:defRPr>
            </a:lvl8pPr>
            <a:lvl9pPr marL="3916608" indent="-230389" defTabSz="947153" eaLnBrk="0" fontAlgn="base" hangingPunct="0">
              <a:spcBef>
                <a:spcPct val="0"/>
              </a:spcBef>
              <a:spcAft>
                <a:spcPct val="0"/>
              </a:spcAft>
              <a:defRPr sz="2000">
                <a:solidFill>
                  <a:schemeClr val="tx1"/>
                </a:solidFill>
                <a:latin typeface="Arial" panose="020B0604020202020204" pitchFamily="34" charset="0"/>
              </a:defRPr>
            </a:lvl9pPr>
          </a:lstStyle>
          <a:p>
            <a:pPr>
              <a:defRPr/>
            </a:pPr>
            <a:fld id="{218909AA-14AC-4FBE-9656-06A8CB308F0B}" type="slidenum">
              <a:rPr lang="en-US" altLang="en-US" sz="1000">
                <a:solidFill>
                  <a:srgbClr val="000000"/>
                </a:solidFill>
                <a:latin typeface="Times New Roman" panose="02020603050405020304" pitchFamily="18" charset="0"/>
              </a:rPr>
              <a:pPr>
                <a:defRPr/>
              </a:pPr>
              <a:t>20</a:t>
            </a:fld>
            <a:endParaRPr lang="en-US" altLang="en-US" sz="10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4275" y="696913"/>
            <a:ext cx="4656138" cy="3492500"/>
          </a:xfrm>
          <a:ln/>
        </p:spPr>
      </p:sp>
      <p:sp>
        <p:nvSpPr>
          <p:cNvPr id="84996" name="Rectangle 3"/>
          <p:cNvSpPr>
            <a:spLocks noGrp="1" noChangeArrowheads="1"/>
          </p:cNvSpPr>
          <p:nvPr>
            <p:ph type="body" idx="1"/>
          </p:nvPr>
        </p:nvSpPr>
        <p:spPr>
          <a:xfrm>
            <a:off x="701939" y="4420922"/>
            <a:ext cx="5617108"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43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153">
              <a:defRPr sz="2000">
                <a:solidFill>
                  <a:schemeClr val="tx1"/>
                </a:solidFill>
                <a:latin typeface="Arial" panose="020B0604020202020204" pitchFamily="34" charset="0"/>
              </a:defRPr>
            </a:lvl1pPr>
            <a:lvl2pPr marL="748762" indent="-287985" defTabSz="947153">
              <a:defRPr sz="2000">
                <a:solidFill>
                  <a:schemeClr val="tx1"/>
                </a:solidFill>
                <a:latin typeface="Arial" panose="020B0604020202020204" pitchFamily="34" charset="0"/>
              </a:defRPr>
            </a:lvl2pPr>
            <a:lvl3pPr marL="1151943" indent="-230389" defTabSz="947153">
              <a:defRPr sz="2000">
                <a:solidFill>
                  <a:schemeClr val="tx1"/>
                </a:solidFill>
                <a:latin typeface="Arial" panose="020B0604020202020204" pitchFamily="34" charset="0"/>
              </a:defRPr>
            </a:lvl3pPr>
            <a:lvl4pPr marL="1612720" indent="-230389" defTabSz="947153">
              <a:defRPr sz="2000">
                <a:solidFill>
                  <a:schemeClr val="tx1"/>
                </a:solidFill>
                <a:latin typeface="Arial" panose="020B0604020202020204" pitchFamily="34" charset="0"/>
              </a:defRPr>
            </a:lvl4pPr>
            <a:lvl5pPr marL="2073498" indent="-230389" defTabSz="947153">
              <a:defRPr sz="2000">
                <a:solidFill>
                  <a:schemeClr val="tx1"/>
                </a:solidFill>
                <a:latin typeface="Arial" panose="020B0604020202020204" pitchFamily="34" charset="0"/>
              </a:defRPr>
            </a:lvl5pPr>
            <a:lvl6pPr marL="2534274" indent="-230389" defTabSz="947153" eaLnBrk="0" fontAlgn="base" hangingPunct="0">
              <a:spcBef>
                <a:spcPct val="0"/>
              </a:spcBef>
              <a:spcAft>
                <a:spcPct val="0"/>
              </a:spcAft>
              <a:defRPr sz="2000">
                <a:solidFill>
                  <a:schemeClr val="tx1"/>
                </a:solidFill>
                <a:latin typeface="Arial" panose="020B0604020202020204" pitchFamily="34" charset="0"/>
              </a:defRPr>
            </a:lvl6pPr>
            <a:lvl7pPr marL="2995053" indent="-230389" defTabSz="947153" eaLnBrk="0" fontAlgn="base" hangingPunct="0">
              <a:spcBef>
                <a:spcPct val="0"/>
              </a:spcBef>
              <a:spcAft>
                <a:spcPct val="0"/>
              </a:spcAft>
              <a:defRPr sz="2000">
                <a:solidFill>
                  <a:schemeClr val="tx1"/>
                </a:solidFill>
                <a:latin typeface="Arial" panose="020B0604020202020204" pitchFamily="34" charset="0"/>
              </a:defRPr>
            </a:lvl7pPr>
            <a:lvl8pPr marL="3455830" indent="-230389" defTabSz="947153" eaLnBrk="0" fontAlgn="base" hangingPunct="0">
              <a:spcBef>
                <a:spcPct val="0"/>
              </a:spcBef>
              <a:spcAft>
                <a:spcPct val="0"/>
              </a:spcAft>
              <a:defRPr sz="2000">
                <a:solidFill>
                  <a:schemeClr val="tx1"/>
                </a:solidFill>
                <a:latin typeface="Arial" panose="020B0604020202020204" pitchFamily="34" charset="0"/>
              </a:defRPr>
            </a:lvl8pPr>
            <a:lvl9pPr marL="3916608" indent="-230389" defTabSz="947153" eaLnBrk="0" fontAlgn="base" hangingPunct="0">
              <a:spcBef>
                <a:spcPct val="0"/>
              </a:spcBef>
              <a:spcAft>
                <a:spcPct val="0"/>
              </a:spcAft>
              <a:defRPr sz="2000">
                <a:solidFill>
                  <a:schemeClr val="tx1"/>
                </a:solidFill>
                <a:latin typeface="Arial" panose="020B0604020202020204" pitchFamily="34" charset="0"/>
              </a:defRPr>
            </a:lvl9pPr>
          </a:lstStyle>
          <a:p>
            <a:pPr>
              <a:defRPr/>
            </a:pPr>
            <a:fld id="{218909AA-14AC-4FBE-9656-06A8CB308F0B}" type="slidenum">
              <a:rPr lang="en-US" altLang="en-US" sz="1000">
                <a:solidFill>
                  <a:srgbClr val="000000"/>
                </a:solidFill>
                <a:latin typeface="Times New Roman" panose="02020603050405020304" pitchFamily="18" charset="0"/>
              </a:rPr>
              <a:pPr>
                <a:defRPr/>
              </a:pPr>
              <a:t>21</a:t>
            </a:fld>
            <a:endParaRPr lang="en-US" altLang="en-US" sz="1000">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84275" y="696913"/>
            <a:ext cx="4656138" cy="3492500"/>
          </a:xfrm>
          <a:ln/>
        </p:spPr>
      </p:sp>
      <p:sp>
        <p:nvSpPr>
          <p:cNvPr id="84996" name="Rectangle 3"/>
          <p:cNvSpPr>
            <a:spLocks noGrp="1" noChangeArrowheads="1"/>
          </p:cNvSpPr>
          <p:nvPr>
            <p:ph type="body" idx="1"/>
          </p:nvPr>
        </p:nvSpPr>
        <p:spPr>
          <a:xfrm>
            <a:off x="701939" y="4420922"/>
            <a:ext cx="5617108"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4054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43">
              <a:defRPr sz="2000">
                <a:solidFill>
                  <a:schemeClr val="tx1"/>
                </a:solidFill>
                <a:latin typeface="Arial" panose="020B0604020202020204" pitchFamily="34" charset="0"/>
              </a:defRPr>
            </a:lvl1pPr>
            <a:lvl2pPr marL="742746" indent="-285671" defTabSz="939543">
              <a:defRPr sz="2000">
                <a:solidFill>
                  <a:schemeClr val="tx1"/>
                </a:solidFill>
                <a:latin typeface="Arial" panose="020B0604020202020204" pitchFamily="34" charset="0"/>
              </a:defRPr>
            </a:lvl2pPr>
            <a:lvl3pPr marL="1142687" indent="-228538" defTabSz="939543">
              <a:defRPr sz="2000">
                <a:solidFill>
                  <a:schemeClr val="tx1"/>
                </a:solidFill>
                <a:latin typeface="Arial" panose="020B0604020202020204" pitchFamily="34" charset="0"/>
              </a:defRPr>
            </a:lvl3pPr>
            <a:lvl4pPr marL="1599762" indent="-228538" defTabSz="939543">
              <a:defRPr sz="2000">
                <a:solidFill>
                  <a:schemeClr val="tx1"/>
                </a:solidFill>
                <a:latin typeface="Arial" panose="020B0604020202020204" pitchFamily="34" charset="0"/>
              </a:defRPr>
            </a:lvl4pPr>
            <a:lvl5pPr marL="2056838" indent="-228538" defTabSz="939543">
              <a:defRPr sz="2000">
                <a:solidFill>
                  <a:schemeClr val="tx1"/>
                </a:solidFill>
                <a:latin typeface="Arial" panose="020B0604020202020204" pitchFamily="34" charset="0"/>
              </a:defRPr>
            </a:lvl5pPr>
            <a:lvl6pPr marL="2513911" indent="-228538" defTabSz="939543" eaLnBrk="0" fontAlgn="base" hangingPunct="0">
              <a:spcBef>
                <a:spcPct val="0"/>
              </a:spcBef>
              <a:spcAft>
                <a:spcPct val="0"/>
              </a:spcAft>
              <a:defRPr sz="2000">
                <a:solidFill>
                  <a:schemeClr val="tx1"/>
                </a:solidFill>
                <a:latin typeface="Arial" panose="020B0604020202020204" pitchFamily="34" charset="0"/>
              </a:defRPr>
            </a:lvl6pPr>
            <a:lvl7pPr marL="2970988" indent="-228538" defTabSz="939543" eaLnBrk="0" fontAlgn="base" hangingPunct="0">
              <a:spcBef>
                <a:spcPct val="0"/>
              </a:spcBef>
              <a:spcAft>
                <a:spcPct val="0"/>
              </a:spcAft>
              <a:defRPr sz="2000">
                <a:solidFill>
                  <a:schemeClr val="tx1"/>
                </a:solidFill>
                <a:latin typeface="Arial" panose="020B0604020202020204" pitchFamily="34" charset="0"/>
              </a:defRPr>
            </a:lvl7pPr>
            <a:lvl8pPr marL="3428063" indent="-228538" defTabSz="939543" eaLnBrk="0" fontAlgn="base" hangingPunct="0">
              <a:spcBef>
                <a:spcPct val="0"/>
              </a:spcBef>
              <a:spcAft>
                <a:spcPct val="0"/>
              </a:spcAft>
              <a:defRPr sz="2000">
                <a:solidFill>
                  <a:schemeClr val="tx1"/>
                </a:solidFill>
                <a:latin typeface="Arial" panose="020B0604020202020204" pitchFamily="34" charset="0"/>
              </a:defRPr>
            </a:lvl8pPr>
            <a:lvl9pPr marL="3885138" indent="-228538" defTabSz="939543" eaLnBrk="0" fontAlgn="base" hangingPunct="0">
              <a:spcBef>
                <a:spcPct val="0"/>
              </a:spcBef>
              <a:spcAft>
                <a:spcPct val="0"/>
              </a:spcAft>
              <a:defRPr sz="2000">
                <a:solidFill>
                  <a:schemeClr val="tx1"/>
                </a:solidFill>
                <a:latin typeface="Arial" panose="020B0604020202020204" pitchFamily="34" charset="0"/>
              </a:defRPr>
            </a:lvl9pPr>
          </a:lstStyle>
          <a:p>
            <a:fld id="{218909AA-14AC-4FBE-9656-06A8CB308F0B}" type="slidenum">
              <a:rPr lang="en-US" altLang="en-US" sz="1000">
                <a:latin typeface="Times New Roman" panose="02020603050405020304" pitchFamily="18" charset="0"/>
              </a:rPr>
              <a:pPr/>
              <a:t>22</a:t>
            </a:fld>
            <a:endParaRPr lang="en-US" altLang="en-US" sz="10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66813" y="692150"/>
            <a:ext cx="4624387" cy="3467100"/>
          </a:xfrm>
          <a:ln/>
        </p:spPr>
      </p:sp>
      <p:sp>
        <p:nvSpPr>
          <p:cNvPr id="84996" name="Rectangle 3"/>
          <p:cNvSpPr>
            <a:spLocks noGrp="1" noChangeArrowheads="1"/>
          </p:cNvSpPr>
          <p:nvPr>
            <p:ph type="body" idx="1"/>
          </p:nvPr>
        </p:nvSpPr>
        <p:spPr>
          <a:xfrm>
            <a:off x="695326" y="4389440"/>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7550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43">
              <a:defRPr sz="2000">
                <a:solidFill>
                  <a:schemeClr val="tx1"/>
                </a:solidFill>
                <a:latin typeface="Arial" panose="020B0604020202020204" pitchFamily="34" charset="0"/>
              </a:defRPr>
            </a:lvl1pPr>
            <a:lvl2pPr marL="742746" indent="-285671" defTabSz="939543">
              <a:defRPr sz="2000">
                <a:solidFill>
                  <a:schemeClr val="tx1"/>
                </a:solidFill>
                <a:latin typeface="Arial" panose="020B0604020202020204" pitchFamily="34" charset="0"/>
              </a:defRPr>
            </a:lvl2pPr>
            <a:lvl3pPr marL="1142687" indent="-228538" defTabSz="939543">
              <a:defRPr sz="2000">
                <a:solidFill>
                  <a:schemeClr val="tx1"/>
                </a:solidFill>
                <a:latin typeface="Arial" panose="020B0604020202020204" pitchFamily="34" charset="0"/>
              </a:defRPr>
            </a:lvl3pPr>
            <a:lvl4pPr marL="1599762" indent="-228538" defTabSz="939543">
              <a:defRPr sz="2000">
                <a:solidFill>
                  <a:schemeClr val="tx1"/>
                </a:solidFill>
                <a:latin typeface="Arial" panose="020B0604020202020204" pitchFamily="34" charset="0"/>
              </a:defRPr>
            </a:lvl4pPr>
            <a:lvl5pPr marL="2056838" indent="-228538" defTabSz="939543">
              <a:defRPr sz="2000">
                <a:solidFill>
                  <a:schemeClr val="tx1"/>
                </a:solidFill>
                <a:latin typeface="Arial" panose="020B0604020202020204" pitchFamily="34" charset="0"/>
              </a:defRPr>
            </a:lvl5pPr>
            <a:lvl6pPr marL="2513911" indent="-228538" defTabSz="939543" eaLnBrk="0" fontAlgn="base" hangingPunct="0">
              <a:spcBef>
                <a:spcPct val="0"/>
              </a:spcBef>
              <a:spcAft>
                <a:spcPct val="0"/>
              </a:spcAft>
              <a:defRPr sz="2000">
                <a:solidFill>
                  <a:schemeClr val="tx1"/>
                </a:solidFill>
                <a:latin typeface="Arial" panose="020B0604020202020204" pitchFamily="34" charset="0"/>
              </a:defRPr>
            </a:lvl6pPr>
            <a:lvl7pPr marL="2970988" indent="-228538" defTabSz="939543" eaLnBrk="0" fontAlgn="base" hangingPunct="0">
              <a:spcBef>
                <a:spcPct val="0"/>
              </a:spcBef>
              <a:spcAft>
                <a:spcPct val="0"/>
              </a:spcAft>
              <a:defRPr sz="2000">
                <a:solidFill>
                  <a:schemeClr val="tx1"/>
                </a:solidFill>
                <a:latin typeface="Arial" panose="020B0604020202020204" pitchFamily="34" charset="0"/>
              </a:defRPr>
            </a:lvl7pPr>
            <a:lvl8pPr marL="3428063" indent="-228538" defTabSz="939543" eaLnBrk="0" fontAlgn="base" hangingPunct="0">
              <a:spcBef>
                <a:spcPct val="0"/>
              </a:spcBef>
              <a:spcAft>
                <a:spcPct val="0"/>
              </a:spcAft>
              <a:defRPr sz="2000">
                <a:solidFill>
                  <a:schemeClr val="tx1"/>
                </a:solidFill>
                <a:latin typeface="Arial" panose="020B0604020202020204" pitchFamily="34" charset="0"/>
              </a:defRPr>
            </a:lvl8pPr>
            <a:lvl9pPr marL="3885138" indent="-228538" defTabSz="939543" eaLnBrk="0" fontAlgn="base" hangingPunct="0">
              <a:spcBef>
                <a:spcPct val="0"/>
              </a:spcBef>
              <a:spcAft>
                <a:spcPct val="0"/>
              </a:spcAft>
              <a:defRPr sz="2000">
                <a:solidFill>
                  <a:schemeClr val="tx1"/>
                </a:solidFill>
                <a:latin typeface="Arial" panose="020B0604020202020204" pitchFamily="34" charset="0"/>
              </a:defRPr>
            </a:lvl9pPr>
          </a:lstStyle>
          <a:p>
            <a:fld id="{218909AA-14AC-4FBE-9656-06A8CB308F0B}" type="slidenum">
              <a:rPr lang="en-US" altLang="en-US" sz="1000">
                <a:latin typeface="Times New Roman" panose="02020603050405020304" pitchFamily="18" charset="0"/>
              </a:rPr>
              <a:pPr/>
              <a:t>23</a:t>
            </a:fld>
            <a:endParaRPr lang="en-US" altLang="en-US" sz="10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66813" y="692150"/>
            <a:ext cx="4624387" cy="3467100"/>
          </a:xfrm>
          <a:ln/>
        </p:spPr>
      </p:sp>
      <p:sp>
        <p:nvSpPr>
          <p:cNvPr id="84996" name="Rectangle 3"/>
          <p:cNvSpPr>
            <a:spLocks noGrp="1" noChangeArrowheads="1"/>
          </p:cNvSpPr>
          <p:nvPr>
            <p:ph type="body" idx="1"/>
          </p:nvPr>
        </p:nvSpPr>
        <p:spPr>
          <a:xfrm>
            <a:off x="695326" y="4389440"/>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458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43">
              <a:defRPr sz="2000">
                <a:solidFill>
                  <a:schemeClr val="tx1"/>
                </a:solidFill>
                <a:latin typeface="Arial" panose="020B0604020202020204" pitchFamily="34" charset="0"/>
              </a:defRPr>
            </a:lvl1pPr>
            <a:lvl2pPr marL="742746" indent="-285671" defTabSz="939543">
              <a:defRPr sz="2000">
                <a:solidFill>
                  <a:schemeClr val="tx1"/>
                </a:solidFill>
                <a:latin typeface="Arial" panose="020B0604020202020204" pitchFamily="34" charset="0"/>
              </a:defRPr>
            </a:lvl2pPr>
            <a:lvl3pPr marL="1142687" indent="-228538" defTabSz="939543">
              <a:defRPr sz="2000">
                <a:solidFill>
                  <a:schemeClr val="tx1"/>
                </a:solidFill>
                <a:latin typeface="Arial" panose="020B0604020202020204" pitchFamily="34" charset="0"/>
              </a:defRPr>
            </a:lvl3pPr>
            <a:lvl4pPr marL="1599762" indent="-228538" defTabSz="939543">
              <a:defRPr sz="2000">
                <a:solidFill>
                  <a:schemeClr val="tx1"/>
                </a:solidFill>
                <a:latin typeface="Arial" panose="020B0604020202020204" pitchFamily="34" charset="0"/>
              </a:defRPr>
            </a:lvl4pPr>
            <a:lvl5pPr marL="2056838" indent="-228538" defTabSz="939543">
              <a:defRPr sz="2000">
                <a:solidFill>
                  <a:schemeClr val="tx1"/>
                </a:solidFill>
                <a:latin typeface="Arial" panose="020B0604020202020204" pitchFamily="34" charset="0"/>
              </a:defRPr>
            </a:lvl5pPr>
            <a:lvl6pPr marL="2513911" indent="-228538" defTabSz="939543" eaLnBrk="0" fontAlgn="base" hangingPunct="0">
              <a:spcBef>
                <a:spcPct val="0"/>
              </a:spcBef>
              <a:spcAft>
                <a:spcPct val="0"/>
              </a:spcAft>
              <a:defRPr sz="2000">
                <a:solidFill>
                  <a:schemeClr val="tx1"/>
                </a:solidFill>
                <a:latin typeface="Arial" panose="020B0604020202020204" pitchFamily="34" charset="0"/>
              </a:defRPr>
            </a:lvl6pPr>
            <a:lvl7pPr marL="2970988" indent="-228538" defTabSz="939543" eaLnBrk="0" fontAlgn="base" hangingPunct="0">
              <a:spcBef>
                <a:spcPct val="0"/>
              </a:spcBef>
              <a:spcAft>
                <a:spcPct val="0"/>
              </a:spcAft>
              <a:defRPr sz="2000">
                <a:solidFill>
                  <a:schemeClr val="tx1"/>
                </a:solidFill>
                <a:latin typeface="Arial" panose="020B0604020202020204" pitchFamily="34" charset="0"/>
              </a:defRPr>
            </a:lvl7pPr>
            <a:lvl8pPr marL="3428063" indent="-228538" defTabSz="939543" eaLnBrk="0" fontAlgn="base" hangingPunct="0">
              <a:spcBef>
                <a:spcPct val="0"/>
              </a:spcBef>
              <a:spcAft>
                <a:spcPct val="0"/>
              </a:spcAft>
              <a:defRPr sz="2000">
                <a:solidFill>
                  <a:schemeClr val="tx1"/>
                </a:solidFill>
                <a:latin typeface="Arial" panose="020B0604020202020204" pitchFamily="34" charset="0"/>
              </a:defRPr>
            </a:lvl8pPr>
            <a:lvl9pPr marL="3885138" indent="-228538" defTabSz="939543" eaLnBrk="0" fontAlgn="base" hangingPunct="0">
              <a:spcBef>
                <a:spcPct val="0"/>
              </a:spcBef>
              <a:spcAft>
                <a:spcPct val="0"/>
              </a:spcAft>
              <a:defRPr sz="2000">
                <a:solidFill>
                  <a:schemeClr val="tx1"/>
                </a:solidFill>
                <a:latin typeface="Arial" panose="020B0604020202020204" pitchFamily="34" charset="0"/>
              </a:defRPr>
            </a:lvl9pPr>
          </a:lstStyle>
          <a:p>
            <a:fld id="{218909AA-14AC-4FBE-9656-06A8CB308F0B}" type="slidenum">
              <a:rPr lang="en-US" altLang="en-US" sz="1000">
                <a:latin typeface="Times New Roman" panose="02020603050405020304" pitchFamily="18" charset="0"/>
              </a:rPr>
              <a:pPr/>
              <a:t>24</a:t>
            </a:fld>
            <a:endParaRPr lang="en-US" altLang="en-US" sz="10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1166813" y="692150"/>
            <a:ext cx="4624387" cy="3467100"/>
          </a:xfrm>
          <a:ln/>
        </p:spPr>
      </p:sp>
      <p:sp>
        <p:nvSpPr>
          <p:cNvPr id="84996" name="Rectangle 3"/>
          <p:cNvSpPr>
            <a:spLocks noGrp="1" noChangeArrowheads="1"/>
          </p:cNvSpPr>
          <p:nvPr>
            <p:ph type="body" idx="1"/>
          </p:nvPr>
        </p:nvSpPr>
        <p:spPr>
          <a:xfrm>
            <a:off x="695326" y="4389440"/>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29205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1787DA4A-973C-4576-B3D8-FFF9E21E8CD0}" type="slidenum">
              <a:rPr lang="en-US" altLang="en-US">
                <a:solidFill>
                  <a:srgbClr val="000000"/>
                </a:solidFill>
                <a:latin typeface="Calibri" panose="020F0502020204030204" pitchFamily="34" charset="0"/>
              </a:rPr>
              <a:pPr defTabSz="961769" eaLnBrk="1" hangingPunct="1">
                <a:defRPr/>
              </a:pPr>
              <a:t>25</a:t>
            </a:fld>
            <a:endParaRPr lang="en-US" altLang="en-US">
              <a:solidFill>
                <a:srgbClr val="000000"/>
              </a:solidFill>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71680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E00E6E1C-70A4-4BE3-8299-CEA5B8C2AE26}" type="slidenum">
              <a:rPr lang="en-US" altLang="en-US">
                <a:solidFill>
                  <a:srgbClr val="000000"/>
                </a:solidFill>
                <a:latin typeface="Calibri" panose="020F0502020204030204" pitchFamily="34" charset="0"/>
              </a:rPr>
              <a:pPr defTabSz="961769" eaLnBrk="1" hangingPunct="1">
                <a:defRPr/>
              </a:pPr>
              <a:t>26</a:t>
            </a:fld>
            <a:endParaRPr lang="en-US" altLang="en-US">
              <a:solidFill>
                <a:srgbClr val="000000"/>
              </a:solidFill>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1493838" y="465138"/>
            <a:ext cx="4035425" cy="3027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6419" name="Rectangle 3"/>
          <p:cNvSpPr>
            <a:spLocks noGrp="1" noChangeArrowheads="1"/>
          </p:cNvSpPr>
          <p:nvPr>
            <p:ph type="body" idx="1"/>
          </p:nvPr>
        </p:nvSpPr>
        <p:spPr>
          <a:xfrm>
            <a:off x="701938" y="3645460"/>
            <a:ext cx="5617108" cy="5273125"/>
          </a:xfrm>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77482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defTabSz="961769">
              <a:defRPr/>
            </a:pPr>
            <a:fld id="{DB3F8F3D-5445-4B2D-8E34-6319E2745A18}" type="slidenum">
              <a:rPr lang="en-US" altLang="en-US">
                <a:solidFill>
                  <a:srgbClr val="000000"/>
                </a:solidFill>
              </a:rPr>
              <a:pPr defTabSz="961769">
                <a:defRPr/>
              </a:pPr>
              <a:t>27</a:t>
            </a:fld>
            <a:endParaRPr lang="en-US" altLang="en-US">
              <a:solidFill>
                <a:srgbClr val="000000"/>
              </a:solidFill>
            </a:endParaRPr>
          </a:p>
        </p:txBody>
      </p:sp>
    </p:spTree>
    <p:extLst>
      <p:ext uri="{BB962C8B-B14F-4D97-AF65-F5344CB8AC3E}">
        <p14:creationId xmlns:p14="http://schemas.microsoft.com/office/powerpoint/2010/main" val="393761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14E1B1C1-2465-4C85-BC81-F79FFACC0077}" type="slidenum">
              <a:rPr lang="en-US" altLang="en-US">
                <a:solidFill>
                  <a:srgbClr val="000000"/>
                </a:solidFill>
                <a:latin typeface="Calibri" panose="020F0502020204030204" pitchFamily="34" charset="0"/>
              </a:rPr>
              <a:pPr defTabSz="961769" eaLnBrk="1" hangingPunct="1">
                <a:defRPr/>
              </a:pPr>
              <a:t>28</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570038" y="542925"/>
            <a:ext cx="3724275" cy="2792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xfrm>
            <a:off x="467959" y="3490368"/>
            <a:ext cx="6163594" cy="5583309"/>
          </a:xfrm>
          <a:ln/>
        </p:spPr>
        <p:txBody>
          <a:bodyPr>
            <a:normAutofit/>
          </a:bodyPr>
          <a:lstStyle/>
          <a:p>
            <a:pPr defTabSz="921807"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14313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pPr defTabSz="950691"/>
            <a:fld id="{7047A6C8-DE4B-417A-8E45-293668B50E23}" type="slidenum">
              <a:rPr lang="en-US" smtClean="0"/>
              <a:pPr defTabSz="950691"/>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3888463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D40901C5-80F4-46A1-85C8-AA74D510BB27}" type="slidenum">
              <a:rPr lang="en-US" altLang="en-US">
                <a:solidFill>
                  <a:srgbClr val="000000"/>
                </a:solidFill>
                <a:latin typeface="Calibri" panose="020F0502020204030204" pitchFamily="34" charset="0"/>
              </a:rPr>
              <a:pPr defTabSz="961769" eaLnBrk="1" hangingPunct="1">
                <a:defRPr/>
              </a:pPr>
              <a:t>30</a:t>
            </a:fld>
            <a:endParaRPr lang="en-US" altLang="en-US">
              <a:solidFill>
                <a:srgbClr val="000000"/>
              </a:solidFill>
              <a:latin typeface="Calibri" panose="020F0502020204030204" pitchFamily="34" charset="0"/>
            </a:endParaRPr>
          </a:p>
        </p:txBody>
      </p:sp>
      <p:sp>
        <p:nvSpPr>
          <p:cNvPr id="68611" name="Rectangle 2"/>
          <p:cNvSpPr>
            <a:spLocks noGrp="1" noRot="1" noChangeAspect="1" noChangeArrowheads="1" noTextEdit="1"/>
          </p:cNvSpPr>
          <p:nvPr>
            <p:ph type="sldImg"/>
          </p:nvPr>
        </p:nvSpPr>
        <p:spPr bwMode="auto">
          <a:xfrm>
            <a:off x="1571625" y="698500"/>
            <a:ext cx="4024313" cy="3017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a:xfrm>
            <a:off x="935917" y="3877299"/>
            <a:ext cx="5149150" cy="4964540"/>
          </a:xfrm>
          <a:ln/>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97537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407FD703-FE69-4D94-A77C-50F046177EA8}" type="slidenum">
              <a:rPr lang="en-US" altLang="en-US">
                <a:solidFill>
                  <a:srgbClr val="000000"/>
                </a:solidFill>
                <a:latin typeface="Calibri" panose="020F0502020204030204" pitchFamily="34" charset="0"/>
              </a:rPr>
              <a:pPr defTabSz="961769" eaLnBrk="1" hangingPunct="1">
                <a:defRPr/>
              </a:pPr>
              <a:t>31</a:t>
            </a:fld>
            <a:endParaRPr lang="en-US" altLang="en-US">
              <a:solidFill>
                <a:srgbClr val="000000"/>
              </a:solidFill>
              <a:latin typeface="Calibri" panose="020F0502020204030204" pitchFamily="34" charset="0"/>
            </a:endParaRPr>
          </a:p>
        </p:txBody>
      </p:sp>
      <p:sp>
        <p:nvSpPr>
          <p:cNvPr id="696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875947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8968" indent="-288065" eaLnBrk="0" hangingPunct="0">
              <a:defRPr>
                <a:solidFill>
                  <a:schemeClr val="tx1"/>
                </a:solidFill>
                <a:latin typeface="Arial" panose="020B0604020202020204" pitchFamily="34" charset="0"/>
              </a:defRPr>
            </a:lvl2pPr>
            <a:lvl3pPr marL="1152258" indent="-230452" eaLnBrk="0" hangingPunct="0">
              <a:defRPr>
                <a:solidFill>
                  <a:schemeClr val="tx1"/>
                </a:solidFill>
                <a:latin typeface="Arial" panose="020B0604020202020204" pitchFamily="34" charset="0"/>
              </a:defRPr>
            </a:lvl3pPr>
            <a:lvl4pPr marL="1613162" indent="-230452" eaLnBrk="0" hangingPunct="0">
              <a:defRPr>
                <a:solidFill>
                  <a:schemeClr val="tx1"/>
                </a:solidFill>
                <a:latin typeface="Arial" panose="020B0604020202020204" pitchFamily="34" charset="0"/>
              </a:defRPr>
            </a:lvl4pPr>
            <a:lvl5pPr marL="2074065" indent="-230452" eaLnBrk="0" hangingPunct="0">
              <a:defRPr>
                <a:solidFill>
                  <a:schemeClr val="tx1"/>
                </a:solidFill>
                <a:latin typeface="Arial" panose="020B0604020202020204" pitchFamily="34" charset="0"/>
              </a:defRPr>
            </a:lvl5pPr>
            <a:lvl6pPr marL="2534968" indent="-230452" eaLnBrk="0" fontAlgn="base" hangingPunct="0">
              <a:spcBef>
                <a:spcPct val="0"/>
              </a:spcBef>
              <a:spcAft>
                <a:spcPct val="0"/>
              </a:spcAft>
              <a:defRPr>
                <a:solidFill>
                  <a:schemeClr val="tx1"/>
                </a:solidFill>
                <a:latin typeface="Arial" panose="020B0604020202020204" pitchFamily="34" charset="0"/>
              </a:defRPr>
            </a:lvl6pPr>
            <a:lvl7pPr marL="2995872" indent="-230452" eaLnBrk="0" fontAlgn="base" hangingPunct="0">
              <a:spcBef>
                <a:spcPct val="0"/>
              </a:spcBef>
              <a:spcAft>
                <a:spcPct val="0"/>
              </a:spcAft>
              <a:defRPr>
                <a:solidFill>
                  <a:schemeClr val="tx1"/>
                </a:solidFill>
                <a:latin typeface="Arial" panose="020B0604020202020204" pitchFamily="34" charset="0"/>
              </a:defRPr>
            </a:lvl7pPr>
            <a:lvl8pPr marL="3456775" indent="-230452" eaLnBrk="0" fontAlgn="base" hangingPunct="0">
              <a:spcBef>
                <a:spcPct val="0"/>
              </a:spcBef>
              <a:spcAft>
                <a:spcPct val="0"/>
              </a:spcAft>
              <a:defRPr>
                <a:solidFill>
                  <a:schemeClr val="tx1"/>
                </a:solidFill>
                <a:latin typeface="Arial" panose="020B0604020202020204" pitchFamily="34" charset="0"/>
              </a:defRPr>
            </a:lvl8pPr>
            <a:lvl9pPr marL="3917678" indent="-230452" eaLnBrk="0" fontAlgn="base" hangingPunct="0">
              <a:spcBef>
                <a:spcPct val="0"/>
              </a:spcBef>
              <a:spcAft>
                <a:spcPct val="0"/>
              </a:spcAft>
              <a:defRPr>
                <a:solidFill>
                  <a:schemeClr val="tx1"/>
                </a:solidFill>
                <a:latin typeface="Arial" panose="020B0604020202020204" pitchFamily="34" charset="0"/>
              </a:defRPr>
            </a:lvl9pPr>
          </a:lstStyle>
          <a:p>
            <a:pPr defTabSz="961769" eaLnBrk="1" hangingPunct="1">
              <a:defRPr/>
            </a:pPr>
            <a:fld id="{6B6DF73E-350E-4C9D-96A0-D691CE1BFE0F}" type="slidenum">
              <a:rPr lang="en-US" altLang="en-US">
                <a:solidFill>
                  <a:srgbClr val="000000"/>
                </a:solidFill>
                <a:latin typeface="Calibri" panose="020F0502020204030204" pitchFamily="34" charset="0"/>
              </a:rPr>
              <a:pPr defTabSz="961769" eaLnBrk="1" hangingPunct="1">
                <a:defRPr/>
              </a:pPr>
              <a:t>32</a:t>
            </a:fld>
            <a:endParaRPr lang="en-US" altLang="en-US">
              <a:solidFill>
                <a:srgbClr val="000000"/>
              </a:solidFill>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xfrm>
            <a:off x="1193800" y="706438"/>
            <a:ext cx="4633913" cy="3475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35917" y="4420920"/>
            <a:ext cx="5149150" cy="4187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628212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815" indent="-108815"/>
            <a:endParaRPr lang="en-US" alt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C228E91-FF3A-4780-B84A-C3B2B31D5389}"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05536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426932" y="4364135"/>
            <a:ext cx="5898270" cy="44791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3BABA5-0900-4F77-A60D-D522FD12D618}"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79260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8C885A5-084A-4243-A3B2-634780F893F6}"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82721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653788" y="4291530"/>
            <a:ext cx="5293319"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sz="800" dirty="0"/>
            </a:br>
            <a:endParaRPr lang="en-US" altLang="en-US" sz="800"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CF8C3F-2A0A-4BB2-B8EE-FD42A2E49A1E}"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52946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7A67957-7F1A-4027-871E-B25F9DB17BC8}"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3729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D440908-5535-48F7-9D3A-A9910DE5A764}"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68073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97">
              <a:spcBef>
                <a:spcPct val="30000"/>
              </a:spcBef>
              <a:defRPr sz="1000">
                <a:solidFill>
                  <a:schemeClr val="tx1"/>
                </a:solidFill>
                <a:latin typeface="Arial" panose="020B0604020202020204" pitchFamily="34" charset="0"/>
              </a:defRPr>
            </a:lvl1pPr>
            <a:lvl2pPr marL="738047" indent="-283864" defTabSz="933597">
              <a:spcBef>
                <a:spcPct val="30000"/>
              </a:spcBef>
              <a:defRPr sz="1000">
                <a:solidFill>
                  <a:schemeClr val="tx1"/>
                </a:solidFill>
                <a:latin typeface="Arial" panose="020B0604020202020204" pitchFamily="34" charset="0"/>
              </a:defRPr>
            </a:lvl2pPr>
            <a:lvl3pPr marL="1135456" indent="-227091" defTabSz="933597">
              <a:spcBef>
                <a:spcPct val="30000"/>
              </a:spcBef>
              <a:defRPr sz="1000">
                <a:solidFill>
                  <a:schemeClr val="tx1"/>
                </a:solidFill>
                <a:latin typeface="Arial" panose="020B0604020202020204" pitchFamily="34" charset="0"/>
              </a:defRPr>
            </a:lvl3pPr>
            <a:lvl4pPr marL="1589639" indent="-227091" defTabSz="933597">
              <a:spcBef>
                <a:spcPct val="30000"/>
              </a:spcBef>
              <a:defRPr sz="1000">
                <a:solidFill>
                  <a:schemeClr val="tx1"/>
                </a:solidFill>
                <a:latin typeface="Arial" panose="020B0604020202020204" pitchFamily="34" charset="0"/>
              </a:defRPr>
            </a:lvl4pPr>
            <a:lvl5pPr marL="2043821" indent="-227091" defTabSz="933597">
              <a:spcBef>
                <a:spcPct val="30000"/>
              </a:spcBef>
              <a:defRPr sz="1000">
                <a:solidFill>
                  <a:schemeClr val="tx1"/>
                </a:solidFill>
                <a:latin typeface="Arial" panose="020B0604020202020204" pitchFamily="34" charset="0"/>
              </a:defRPr>
            </a:lvl5pPr>
            <a:lvl6pPr marL="2498004" indent="-227091" defTabSz="933597" eaLnBrk="0" fontAlgn="base" hangingPunct="0">
              <a:spcBef>
                <a:spcPct val="30000"/>
              </a:spcBef>
              <a:spcAft>
                <a:spcPct val="0"/>
              </a:spcAft>
              <a:defRPr sz="1000">
                <a:solidFill>
                  <a:schemeClr val="tx1"/>
                </a:solidFill>
                <a:latin typeface="Arial" panose="020B0604020202020204" pitchFamily="34" charset="0"/>
              </a:defRPr>
            </a:lvl6pPr>
            <a:lvl7pPr marL="2952186" indent="-227091" defTabSz="933597" eaLnBrk="0" fontAlgn="base" hangingPunct="0">
              <a:spcBef>
                <a:spcPct val="30000"/>
              </a:spcBef>
              <a:spcAft>
                <a:spcPct val="0"/>
              </a:spcAft>
              <a:defRPr sz="1000">
                <a:solidFill>
                  <a:schemeClr val="tx1"/>
                </a:solidFill>
                <a:latin typeface="Arial" panose="020B0604020202020204" pitchFamily="34" charset="0"/>
              </a:defRPr>
            </a:lvl7pPr>
            <a:lvl8pPr marL="3406369" indent="-227091" defTabSz="933597" eaLnBrk="0" fontAlgn="base" hangingPunct="0">
              <a:spcBef>
                <a:spcPct val="30000"/>
              </a:spcBef>
              <a:spcAft>
                <a:spcPct val="0"/>
              </a:spcAft>
              <a:defRPr sz="1000">
                <a:solidFill>
                  <a:schemeClr val="tx1"/>
                </a:solidFill>
                <a:latin typeface="Arial" panose="020B0604020202020204" pitchFamily="34" charset="0"/>
              </a:defRPr>
            </a:lvl8pPr>
            <a:lvl9pPr marL="3860551" indent="-227091" defTabSz="93359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769D30-8FF1-4778-94D0-F35BA3E87D2C}"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3776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a:t>
            </a:fld>
            <a:endParaRPr lang="en-US" altLang="en-US"/>
          </a:p>
        </p:txBody>
      </p:sp>
    </p:spTree>
    <p:extLst>
      <p:ext uri="{BB962C8B-B14F-4D97-AF65-F5344CB8AC3E}">
        <p14:creationId xmlns:p14="http://schemas.microsoft.com/office/powerpoint/2010/main" val="2081309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0A793505-D805-4E7E-BCD5-4E752BA80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BB57949-738E-4071-93F9-B7942ED8A2FA}" type="slidenum">
              <a:rPr lang="en-US" altLang="en-US" sz="1000" u="none"/>
              <a:pPr/>
              <a:t>40</a:t>
            </a:fld>
            <a:endParaRPr lang="en-US" altLang="en-US" sz="1000" u="none"/>
          </a:p>
        </p:txBody>
      </p:sp>
      <p:sp>
        <p:nvSpPr>
          <p:cNvPr id="16387" name="Rectangle 2">
            <a:extLst>
              <a:ext uri="{FF2B5EF4-FFF2-40B4-BE49-F238E27FC236}">
                <a16:creationId xmlns:a16="http://schemas.microsoft.com/office/drawing/2014/main" id="{109C5AFF-2F9E-4FD2-9766-2AB86FFAD24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FBBA454-22CE-4D64-9750-7F7F0FDA5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09598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35DC81F1-596A-469A-8597-42CB1111C9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3F25CC2B-445A-4464-8339-12C0D7327645}" type="slidenum">
              <a:rPr lang="en-US" altLang="en-US" sz="1000" u="none"/>
              <a:pPr/>
              <a:t>41</a:t>
            </a:fld>
            <a:endParaRPr lang="en-US" altLang="en-US" sz="1000" u="none"/>
          </a:p>
        </p:txBody>
      </p:sp>
      <p:sp>
        <p:nvSpPr>
          <p:cNvPr id="18435" name="Rectangle 2">
            <a:extLst>
              <a:ext uri="{FF2B5EF4-FFF2-40B4-BE49-F238E27FC236}">
                <a16:creationId xmlns:a16="http://schemas.microsoft.com/office/drawing/2014/main" id="{563B2229-0CA1-4A3A-8391-59E4FF7D924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9A4F1B0-BEA1-41E7-BC38-4739CBE26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2569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A72BAFCE-33BA-47DE-A989-CE9F09435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66CA426C-1993-4DD6-A548-6F6DE59795D4}" type="slidenum">
              <a:rPr lang="en-US" altLang="en-US" sz="1000" u="none"/>
              <a:pPr/>
              <a:t>42</a:t>
            </a:fld>
            <a:endParaRPr lang="en-US" altLang="en-US" sz="1000" u="none"/>
          </a:p>
        </p:txBody>
      </p:sp>
      <p:sp>
        <p:nvSpPr>
          <p:cNvPr id="26627" name="Rectangle 2">
            <a:extLst>
              <a:ext uri="{FF2B5EF4-FFF2-40B4-BE49-F238E27FC236}">
                <a16:creationId xmlns:a16="http://schemas.microsoft.com/office/drawing/2014/main" id="{2DD55C37-890F-4516-9ED4-C7C93657A6D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B0926DD-BBA8-47F1-9D38-0A7D948DBE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47731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9F698E7-0EBD-4346-83CC-1CA9CF9F9D8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085E679-76C5-4D3B-B459-50917D47C5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8"/>
            <a:endParaRPr lang="en-US" altLang="en-US" dirty="0"/>
          </a:p>
        </p:txBody>
      </p:sp>
      <p:sp>
        <p:nvSpPr>
          <p:cNvPr id="28676" name="Slide Number Placeholder 3">
            <a:extLst>
              <a:ext uri="{FF2B5EF4-FFF2-40B4-BE49-F238E27FC236}">
                <a16:creationId xmlns:a16="http://schemas.microsoft.com/office/drawing/2014/main" id="{8644AAAD-47C7-4695-85E8-F49BA2DA18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DCFA1850-D1A6-4D25-9F5B-4C664F3F1D13}" type="slidenum">
              <a:rPr lang="en-US" altLang="en-US" sz="1000" u="none"/>
              <a:pPr/>
              <a:t>43</a:t>
            </a:fld>
            <a:endParaRPr lang="en-US" altLang="en-US" sz="1000" u="none"/>
          </a:p>
        </p:txBody>
      </p:sp>
    </p:spTree>
    <p:extLst>
      <p:ext uri="{BB962C8B-B14F-4D97-AF65-F5344CB8AC3E}">
        <p14:creationId xmlns:p14="http://schemas.microsoft.com/office/powerpoint/2010/main" val="2970840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17199716-C1C3-4A14-B488-9BEE53437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03BCF91C-9D5F-444B-AB98-BA3AF2A71A9C}" type="slidenum">
              <a:rPr lang="en-US" altLang="en-US" sz="1000" u="none"/>
              <a:pPr/>
              <a:t>44</a:t>
            </a:fld>
            <a:endParaRPr lang="en-US" altLang="en-US" sz="1000" u="none"/>
          </a:p>
        </p:txBody>
      </p:sp>
      <p:sp>
        <p:nvSpPr>
          <p:cNvPr id="38915" name="Rectangle 2">
            <a:extLst>
              <a:ext uri="{FF2B5EF4-FFF2-40B4-BE49-F238E27FC236}">
                <a16:creationId xmlns:a16="http://schemas.microsoft.com/office/drawing/2014/main" id="{A64BE65C-F900-4B6B-B70E-69FCB09AF23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C2CC150-7EC5-4B64-8AB8-C6771FE91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9738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4B167580-4C71-4EB9-8A07-AEEE8B23D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8">
              <a:defRPr sz="3600" u="sng">
                <a:solidFill>
                  <a:schemeClr val="tx1"/>
                </a:solidFill>
                <a:latin typeface="Times New Roman" panose="02020603050405020304" pitchFamily="18" charset="0"/>
              </a:defRPr>
            </a:lvl1pPr>
            <a:lvl2pPr marL="742827" indent="-285703" defTabSz="931708">
              <a:defRPr sz="3600" u="sng">
                <a:solidFill>
                  <a:schemeClr val="tx1"/>
                </a:solidFill>
                <a:latin typeface="Times New Roman" panose="02020603050405020304" pitchFamily="18" charset="0"/>
              </a:defRPr>
            </a:lvl2pPr>
            <a:lvl3pPr marL="1142809" indent="-228561" defTabSz="931708">
              <a:defRPr sz="3600" u="sng">
                <a:solidFill>
                  <a:schemeClr val="tx1"/>
                </a:solidFill>
                <a:latin typeface="Times New Roman" panose="02020603050405020304" pitchFamily="18" charset="0"/>
              </a:defRPr>
            </a:lvl3pPr>
            <a:lvl4pPr marL="1599933" indent="-228561" defTabSz="931708">
              <a:defRPr sz="3600" u="sng">
                <a:solidFill>
                  <a:schemeClr val="tx1"/>
                </a:solidFill>
                <a:latin typeface="Times New Roman" panose="02020603050405020304" pitchFamily="18" charset="0"/>
              </a:defRPr>
            </a:lvl4pPr>
            <a:lvl5pPr marL="2057057" indent="-228561" defTabSz="931708">
              <a:defRPr sz="3600" u="sng">
                <a:solidFill>
                  <a:schemeClr val="tx1"/>
                </a:solidFill>
                <a:latin typeface="Times New Roman" panose="02020603050405020304" pitchFamily="18" charset="0"/>
              </a:defRPr>
            </a:lvl5pPr>
            <a:lvl6pPr marL="2514181" indent="-228561" defTabSz="931708" eaLnBrk="0" fontAlgn="base" hangingPunct="0">
              <a:spcBef>
                <a:spcPct val="0"/>
              </a:spcBef>
              <a:spcAft>
                <a:spcPct val="0"/>
              </a:spcAft>
              <a:defRPr sz="3600" u="sng">
                <a:solidFill>
                  <a:schemeClr val="tx1"/>
                </a:solidFill>
                <a:latin typeface="Times New Roman" panose="02020603050405020304" pitchFamily="18" charset="0"/>
              </a:defRPr>
            </a:lvl6pPr>
            <a:lvl7pPr marL="2971305" indent="-228561" defTabSz="931708" eaLnBrk="0" fontAlgn="base" hangingPunct="0">
              <a:spcBef>
                <a:spcPct val="0"/>
              </a:spcBef>
              <a:spcAft>
                <a:spcPct val="0"/>
              </a:spcAft>
              <a:defRPr sz="3600" u="sng">
                <a:solidFill>
                  <a:schemeClr val="tx1"/>
                </a:solidFill>
                <a:latin typeface="Times New Roman" panose="02020603050405020304" pitchFamily="18" charset="0"/>
              </a:defRPr>
            </a:lvl7pPr>
            <a:lvl8pPr marL="3428429" indent="-228561" defTabSz="931708" eaLnBrk="0" fontAlgn="base" hangingPunct="0">
              <a:spcBef>
                <a:spcPct val="0"/>
              </a:spcBef>
              <a:spcAft>
                <a:spcPct val="0"/>
              </a:spcAft>
              <a:defRPr sz="3600" u="sng">
                <a:solidFill>
                  <a:schemeClr val="tx1"/>
                </a:solidFill>
                <a:latin typeface="Times New Roman" panose="02020603050405020304" pitchFamily="18" charset="0"/>
              </a:defRPr>
            </a:lvl8pPr>
            <a:lvl9pPr marL="3885553" indent="-228561" defTabSz="931708" eaLnBrk="0" fontAlgn="base" hangingPunct="0">
              <a:spcBef>
                <a:spcPct val="0"/>
              </a:spcBef>
              <a:spcAft>
                <a:spcPct val="0"/>
              </a:spcAft>
              <a:defRPr sz="3600" u="sng">
                <a:solidFill>
                  <a:schemeClr val="tx1"/>
                </a:solidFill>
                <a:latin typeface="Times New Roman" panose="02020603050405020304" pitchFamily="18" charset="0"/>
              </a:defRPr>
            </a:lvl9pPr>
          </a:lstStyle>
          <a:p>
            <a:fld id="{407BA11D-78F6-4FD4-AD8A-174B6046F40C}" type="slidenum">
              <a:rPr lang="en-US" altLang="en-US" sz="1000" u="none"/>
              <a:pPr/>
              <a:t>45</a:t>
            </a:fld>
            <a:endParaRPr lang="en-US" altLang="en-US" sz="1000" u="none"/>
          </a:p>
        </p:txBody>
      </p:sp>
      <p:sp>
        <p:nvSpPr>
          <p:cNvPr id="40963" name="Rectangle 2">
            <a:extLst>
              <a:ext uri="{FF2B5EF4-FFF2-40B4-BE49-F238E27FC236}">
                <a16:creationId xmlns:a16="http://schemas.microsoft.com/office/drawing/2014/main" id="{976FF609-9132-45C1-8EB3-F83D0E25CD5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F02AE54-6F0A-4753-A4C4-846B490DE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10113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646F88E3-BF15-4439-A95D-F511F67F5279}" type="slidenum">
              <a:rPr lang="en-US" altLang="en-US" i="1" u="none">
                <a:latin typeface="Times New Roman" panose="02020603050405020304" pitchFamily="18" charset="0"/>
              </a:rPr>
              <a:pPr algn="r">
                <a:spcBef>
                  <a:spcPct val="0"/>
                </a:spcBef>
              </a:pPr>
              <a:t>46</a:t>
            </a:fld>
            <a:endParaRPr lang="en-US" altLang="en-US" i="1" u="non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69495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4F14A948-D099-451E-A3CC-3F193E13E084}" type="slidenum">
              <a:rPr lang="en-US" altLang="en-US" i="1" u="none">
                <a:latin typeface="Times New Roman" panose="02020603050405020304" pitchFamily="18" charset="0"/>
              </a:rPr>
              <a:pPr algn="r">
                <a:spcBef>
                  <a:spcPct val="0"/>
                </a:spcBef>
              </a:pPr>
              <a:t>47</a:t>
            </a:fld>
            <a:endParaRPr lang="en-US" altLang="en-US" i="1" u="none">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66101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381ED00-E94F-48BC-AFB5-3A80E93832C5}" type="slidenum">
              <a:rPr lang="en-US" altLang="en-US" i="1" u="none">
                <a:latin typeface="Times New Roman" panose="02020603050405020304" pitchFamily="18" charset="0"/>
              </a:rPr>
              <a:pPr algn="r">
                <a:spcBef>
                  <a:spcPct val="0"/>
                </a:spcBef>
              </a:pPr>
              <a:t>48</a:t>
            </a:fld>
            <a:endParaRPr lang="en-US" altLang="en-US" i="1" u="none">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1246333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6F05D78-D67B-4F39-922A-D9163B20DC59}" type="slidenum">
              <a:rPr lang="en-US" altLang="en-US" i="1" u="none">
                <a:latin typeface="Times New Roman" panose="02020603050405020304" pitchFamily="18" charset="0"/>
              </a:rPr>
              <a:pPr algn="r">
                <a:spcBef>
                  <a:spcPct val="0"/>
                </a:spcBef>
              </a:pPr>
              <a:t>49</a:t>
            </a:fld>
            <a:endParaRPr lang="en-US" altLang="en-US" i="1"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1206500" y="4448067"/>
            <a:ext cx="4664075"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8578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755246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29572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000">
                <a:solidFill>
                  <a:schemeClr val="tx1"/>
                </a:solidFill>
                <a:latin typeface="Arial" panose="020B0604020202020204" pitchFamily="34" charset="0"/>
              </a:defRPr>
            </a:lvl1pPr>
            <a:lvl2pPr marL="742950" indent="-285750" defTabSz="931863">
              <a:spcBef>
                <a:spcPct val="30000"/>
              </a:spcBef>
              <a:defRPr sz="1000">
                <a:solidFill>
                  <a:schemeClr val="tx1"/>
                </a:solidFill>
                <a:latin typeface="Arial" panose="020B0604020202020204" pitchFamily="34" charset="0"/>
              </a:defRPr>
            </a:lvl2pPr>
            <a:lvl3pPr marL="1143000" indent="-228600" defTabSz="931863">
              <a:spcBef>
                <a:spcPct val="30000"/>
              </a:spcBef>
              <a:defRPr sz="1000">
                <a:solidFill>
                  <a:schemeClr val="tx1"/>
                </a:solidFill>
                <a:latin typeface="Arial" panose="020B0604020202020204" pitchFamily="34" charset="0"/>
              </a:defRPr>
            </a:lvl3pPr>
            <a:lvl4pPr marL="1600200" indent="-228600" defTabSz="931863">
              <a:spcBef>
                <a:spcPct val="30000"/>
              </a:spcBef>
              <a:defRPr sz="1000">
                <a:solidFill>
                  <a:schemeClr val="tx1"/>
                </a:solidFill>
                <a:latin typeface="Arial" panose="020B0604020202020204" pitchFamily="34" charset="0"/>
              </a:defRPr>
            </a:lvl4pPr>
            <a:lvl5pPr marL="2057400" indent="-228600" defTabSz="931863">
              <a:spcBef>
                <a:spcPct val="30000"/>
              </a:spcBef>
              <a:defRPr sz="10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65391D-1F2A-4991-AF37-DD061AA13C86}"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2349831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92213" y="703263"/>
            <a:ext cx="4638675" cy="3479800"/>
          </a:xfrm>
          <a:ln/>
        </p:spPr>
      </p:sp>
      <p:sp>
        <p:nvSpPr>
          <p:cNvPr id="92163" name="Rectangle 3"/>
          <p:cNvSpPr>
            <a:spLocks noGrp="1" noChangeArrowheads="1"/>
          </p:cNvSpPr>
          <p:nvPr>
            <p:ph type="body" idx="1"/>
          </p:nvPr>
        </p:nvSpPr>
        <p:spPr>
          <a:xfrm>
            <a:off x="1195364" y="4421483"/>
            <a:ext cx="4631834"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2366580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713439" y="4421483"/>
            <a:ext cx="5518511"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p>
        </p:txBody>
      </p:sp>
    </p:spTree>
    <p:extLst>
      <p:ext uri="{BB962C8B-B14F-4D97-AF65-F5344CB8AC3E}">
        <p14:creationId xmlns:p14="http://schemas.microsoft.com/office/powerpoint/2010/main" val="3198706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92213" y="703263"/>
            <a:ext cx="4638675" cy="3479800"/>
          </a:xfrm>
          <a:ln/>
        </p:spPr>
      </p:sp>
      <p:sp>
        <p:nvSpPr>
          <p:cNvPr id="104451" name="Rectangle 3"/>
          <p:cNvSpPr>
            <a:spLocks noGrp="1" noChangeArrowheads="1"/>
          </p:cNvSpPr>
          <p:nvPr>
            <p:ph type="body" idx="1"/>
          </p:nvPr>
        </p:nvSpPr>
        <p:spPr>
          <a:xfrm>
            <a:off x="1195364" y="4421483"/>
            <a:ext cx="4631834"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2591650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92213" y="703263"/>
            <a:ext cx="4638675" cy="3479800"/>
          </a:xfrm>
          <a:ln/>
        </p:spPr>
      </p:sp>
      <p:sp>
        <p:nvSpPr>
          <p:cNvPr id="105475" name="Rectangle 3"/>
          <p:cNvSpPr>
            <a:spLocks noGrp="1" noChangeArrowheads="1"/>
          </p:cNvSpPr>
          <p:nvPr>
            <p:ph type="body" idx="1"/>
          </p:nvPr>
        </p:nvSpPr>
        <p:spPr>
          <a:xfrm>
            <a:off x="1195364" y="4421483"/>
            <a:ext cx="4631834"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3130979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92213" y="703263"/>
            <a:ext cx="4638675" cy="3479800"/>
          </a:xfrm>
          <a:ln/>
        </p:spPr>
      </p:sp>
      <p:sp>
        <p:nvSpPr>
          <p:cNvPr id="149507" name="Rectangle 3"/>
          <p:cNvSpPr>
            <a:spLocks noGrp="1" noChangeArrowheads="1"/>
          </p:cNvSpPr>
          <p:nvPr>
            <p:ph type="body" idx="1"/>
          </p:nvPr>
        </p:nvSpPr>
        <p:spPr>
          <a:xfrm>
            <a:off x="1195364" y="4350579"/>
            <a:ext cx="4631834"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1622673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92213" y="703263"/>
            <a:ext cx="4638675" cy="3479800"/>
          </a:xfrm>
          <a:ln/>
        </p:spPr>
      </p:sp>
      <p:sp>
        <p:nvSpPr>
          <p:cNvPr id="129027" name="Rectangle 3"/>
          <p:cNvSpPr>
            <a:spLocks noGrp="1" noChangeArrowheads="1"/>
          </p:cNvSpPr>
          <p:nvPr>
            <p:ph type="body" idx="1"/>
          </p:nvPr>
        </p:nvSpPr>
        <p:spPr>
          <a:xfrm>
            <a:off x="713438" y="4421483"/>
            <a:ext cx="5442917"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2130002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92213" y="703263"/>
            <a:ext cx="4638675" cy="3479800"/>
          </a:xfrm>
          <a:ln/>
        </p:spPr>
      </p:sp>
      <p:sp>
        <p:nvSpPr>
          <p:cNvPr id="125955" name="Rectangle 3"/>
          <p:cNvSpPr>
            <a:spLocks noGrp="1" noChangeArrowheads="1"/>
          </p:cNvSpPr>
          <p:nvPr>
            <p:ph type="body" idx="1"/>
          </p:nvPr>
        </p:nvSpPr>
        <p:spPr>
          <a:xfrm>
            <a:off x="1195364" y="4421483"/>
            <a:ext cx="4631834" cy="41886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5826" rIns="93290" bIns="45826"/>
          <a:lstStyle/>
          <a:p>
            <a:endParaRPr lang="en-US" altLang="en-US" dirty="0"/>
          </a:p>
        </p:txBody>
      </p:sp>
    </p:spTree>
    <p:extLst>
      <p:ext uri="{BB962C8B-B14F-4D97-AF65-F5344CB8AC3E}">
        <p14:creationId xmlns:p14="http://schemas.microsoft.com/office/powerpoint/2010/main" val="1317867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ln/>
        </p:spPr>
        <p:txBody>
          <a:bodyPr/>
          <a:lstStyle/>
          <a:p>
            <a:pPr>
              <a:defRPr/>
            </a:pPr>
            <a:endParaRPr lang="en-US" dirty="0"/>
          </a:p>
        </p:txBody>
      </p:sp>
      <p:sp>
        <p:nvSpPr>
          <p:cNvPr id="33796" name="Slide Number Placeholder 3"/>
          <p:cNvSpPr>
            <a:spLocks noGrp="1"/>
          </p:cNvSpPr>
          <p:nvPr>
            <p:ph type="sldNum" sz="quarter" idx="5"/>
          </p:nvPr>
        </p:nvSpPr>
        <p:spPr>
          <a:noFill/>
        </p:spPr>
        <p:txBody>
          <a:bodyPr/>
          <a:lstStyle/>
          <a:p>
            <a:pPr defTabSz="950691"/>
            <a:fld id="{3E2C0659-9096-4583-BD29-21978FC08814}" type="slidenum">
              <a:rPr lang="en-US" smtClean="0"/>
              <a:pPr defTabSz="950691"/>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50691"/>
            <a:fld id="{6FE7A4C8-C8B3-4F0C-B753-629E59B73747}" type="slidenum">
              <a:rPr lang="en-US" smtClean="0"/>
              <a:pPr defTabSz="950691"/>
              <a:t>6</a:t>
            </a:fld>
            <a:endParaRPr lang="en-US"/>
          </a:p>
        </p:txBody>
      </p:sp>
    </p:spTree>
    <p:extLst>
      <p:ext uri="{BB962C8B-B14F-4D97-AF65-F5344CB8AC3E}">
        <p14:creationId xmlns:p14="http://schemas.microsoft.com/office/powerpoint/2010/main" val="3777262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96" eaLnBrk="0" hangingPunct="0">
              <a:defRPr sz="9600">
                <a:solidFill>
                  <a:schemeClr val="tx1"/>
                </a:solidFill>
                <a:latin typeface="Arial" panose="020B0604020202020204" pitchFamily="34" charset="0"/>
              </a:defRPr>
            </a:lvl1pPr>
            <a:lvl2pPr marL="737808" indent="-283772" defTabSz="933296" eaLnBrk="0" hangingPunct="0">
              <a:defRPr sz="9600">
                <a:solidFill>
                  <a:schemeClr val="tx1"/>
                </a:solidFill>
                <a:latin typeface="Arial" panose="020B0604020202020204" pitchFamily="34" charset="0"/>
              </a:defRPr>
            </a:lvl2pPr>
            <a:lvl3pPr marL="1135089" indent="-227018" defTabSz="933296" eaLnBrk="0" hangingPunct="0">
              <a:defRPr sz="9600">
                <a:solidFill>
                  <a:schemeClr val="tx1"/>
                </a:solidFill>
                <a:latin typeface="Arial" panose="020B0604020202020204" pitchFamily="34" charset="0"/>
              </a:defRPr>
            </a:lvl3pPr>
            <a:lvl4pPr marL="1589125" indent="-227018" defTabSz="933296" eaLnBrk="0" hangingPunct="0">
              <a:defRPr sz="9600">
                <a:solidFill>
                  <a:schemeClr val="tx1"/>
                </a:solidFill>
                <a:latin typeface="Arial" panose="020B0604020202020204" pitchFamily="34" charset="0"/>
              </a:defRPr>
            </a:lvl4pPr>
            <a:lvl5pPr marL="2043162" indent="-227018" defTabSz="933296" eaLnBrk="0" hangingPunct="0">
              <a:defRPr sz="9600">
                <a:solidFill>
                  <a:schemeClr val="tx1"/>
                </a:solidFill>
                <a:latin typeface="Arial" panose="020B0604020202020204" pitchFamily="34" charset="0"/>
              </a:defRPr>
            </a:lvl5pPr>
            <a:lvl6pPr marL="2497197" indent="-227018" defTabSz="933296" eaLnBrk="0" fontAlgn="base" hangingPunct="0">
              <a:spcBef>
                <a:spcPct val="0"/>
              </a:spcBef>
              <a:spcAft>
                <a:spcPct val="0"/>
              </a:spcAft>
              <a:defRPr sz="9600">
                <a:solidFill>
                  <a:schemeClr val="tx1"/>
                </a:solidFill>
                <a:latin typeface="Arial" panose="020B0604020202020204" pitchFamily="34" charset="0"/>
              </a:defRPr>
            </a:lvl6pPr>
            <a:lvl7pPr marL="2951233" indent="-227018" defTabSz="933296" eaLnBrk="0" fontAlgn="base" hangingPunct="0">
              <a:spcBef>
                <a:spcPct val="0"/>
              </a:spcBef>
              <a:spcAft>
                <a:spcPct val="0"/>
              </a:spcAft>
              <a:defRPr sz="9600">
                <a:solidFill>
                  <a:schemeClr val="tx1"/>
                </a:solidFill>
                <a:latin typeface="Arial" panose="020B0604020202020204" pitchFamily="34" charset="0"/>
              </a:defRPr>
            </a:lvl7pPr>
            <a:lvl8pPr marL="3405269" indent="-227018" defTabSz="933296" eaLnBrk="0" fontAlgn="base" hangingPunct="0">
              <a:spcBef>
                <a:spcPct val="0"/>
              </a:spcBef>
              <a:spcAft>
                <a:spcPct val="0"/>
              </a:spcAft>
              <a:defRPr sz="9600">
                <a:solidFill>
                  <a:schemeClr val="tx1"/>
                </a:solidFill>
                <a:latin typeface="Arial" panose="020B0604020202020204" pitchFamily="34" charset="0"/>
              </a:defRPr>
            </a:lvl8pPr>
            <a:lvl9pPr marL="3859305" indent="-227018" defTabSz="933296" eaLnBrk="0" fontAlgn="base" hangingPunct="0">
              <a:spcBef>
                <a:spcPct val="0"/>
              </a:spcBef>
              <a:spcAft>
                <a:spcPct val="0"/>
              </a:spcAft>
              <a:defRPr sz="9600">
                <a:solidFill>
                  <a:schemeClr val="tx1"/>
                </a:solidFill>
                <a:latin typeface="Arial" panose="020B0604020202020204" pitchFamily="34" charset="0"/>
              </a:defRPr>
            </a:lvl9pPr>
          </a:lstStyle>
          <a:p>
            <a:pPr>
              <a:defRPr/>
            </a:pPr>
            <a:fld id="{D59A85C6-7827-4188-8156-9F889AF21E15}" type="slidenum">
              <a:rPr lang="en-US" altLang="en-US" sz="1000">
                <a:solidFill>
                  <a:srgbClr val="000000"/>
                </a:solidFill>
                <a:latin typeface="Times New Roman" panose="02020603050405020304" pitchFamily="18" charset="0"/>
              </a:rPr>
              <a:pPr>
                <a:defRPr/>
              </a:pPr>
              <a:t>60</a:t>
            </a:fld>
            <a:endParaRPr lang="en-US" altLang="en-US" sz="1000">
              <a:solidFill>
                <a:srgbClr val="000000"/>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165441" y="4363204"/>
            <a:ext cx="4568837" cy="4134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2319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96" eaLnBrk="0" hangingPunct="0">
              <a:defRPr sz="9600">
                <a:solidFill>
                  <a:schemeClr val="tx1"/>
                </a:solidFill>
                <a:latin typeface="Arial" panose="020B0604020202020204" pitchFamily="34" charset="0"/>
              </a:defRPr>
            </a:lvl1pPr>
            <a:lvl2pPr marL="737808" indent="-283772" defTabSz="933296" eaLnBrk="0" hangingPunct="0">
              <a:defRPr sz="9600">
                <a:solidFill>
                  <a:schemeClr val="tx1"/>
                </a:solidFill>
                <a:latin typeface="Arial" panose="020B0604020202020204" pitchFamily="34" charset="0"/>
              </a:defRPr>
            </a:lvl2pPr>
            <a:lvl3pPr marL="1135089" indent="-227018" defTabSz="933296" eaLnBrk="0" hangingPunct="0">
              <a:defRPr sz="9600">
                <a:solidFill>
                  <a:schemeClr val="tx1"/>
                </a:solidFill>
                <a:latin typeface="Arial" panose="020B0604020202020204" pitchFamily="34" charset="0"/>
              </a:defRPr>
            </a:lvl3pPr>
            <a:lvl4pPr marL="1589125" indent="-227018" defTabSz="933296" eaLnBrk="0" hangingPunct="0">
              <a:defRPr sz="9600">
                <a:solidFill>
                  <a:schemeClr val="tx1"/>
                </a:solidFill>
                <a:latin typeface="Arial" panose="020B0604020202020204" pitchFamily="34" charset="0"/>
              </a:defRPr>
            </a:lvl4pPr>
            <a:lvl5pPr marL="2043162" indent="-227018" defTabSz="933296" eaLnBrk="0" hangingPunct="0">
              <a:defRPr sz="9600">
                <a:solidFill>
                  <a:schemeClr val="tx1"/>
                </a:solidFill>
                <a:latin typeface="Arial" panose="020B0604020202020204" pitchFamily="34" charset="0"/>
              </a:defRPr>
            </a:lvl5pPr>
            <a:lvl6pPr marL="2497197" indent="-227018" defTabSz="933296" eaLnBrk="0" fontAlgn="base" hangingPunct="0">
              <a:spcBef>
                <a:spcPct val="0"/>
              </a:spcBef>
              <a:spcAft>
                <a:spcPct val="0"/>
              </a:spcAft>
              <a:defRPr sz="9600">
                <a:solidFill>
                  <a:schemeClr val="tx1"/>
                </a:solidFill>
                <a:latin typeface="Arial" panose="020B0604020202020204" pitchFamily="34" charset="0"/>
              </a:defRPr>
            </a:lvl6pPr>
            <a:lvl7pPr marL="2951233" indent="-227018" defTabSz="933296" eaLnBrk="0" fontAlgn="base" hangingPunct="0">
              <a:spcBef>
                <a:spcPct val="0"/>
              </a:spcBef>
              <a:spcAft>
                <a:spcPct val="0"/>
              </a:spcAft>
              <a:defRPr sz="9600">
                <a:solidFill>
                  <a:schemeClr val="tx1"/>
                </a:solidFill>
                <a:latin typeface="Arial" panose="020B0604020202020204" pitchFamily="34" charset="0"/>
              </a:defRPr>
            </a:lvl7pPr>
            <a:lvl8pPr marL="3405269" indent="-227018" defTabSz="933296" eaLnBrk="0" fontAlgn="base" hangingPunct="0">
              <a:spcBef>
                <a:spcPct val="0"/>
              </a:spcBef>
              <a:spcAft>
                <a:spcPct val="0"/>
              </a:spcAft>
              <a:defRPr sz="9600">
                <a:solidFill>
                  <a:schemeClr val="tx1"/>
                </a:solidFill>
                <a:latin typeface="Arial" panose="020B0604020202020204" pitchFamily="34" charset="0"/>
              </a:defRPr>
            </a:lvl8pPr>
            <a:lvl9pPr marL="3859305" indent="-227018" defTabSz="933296" eaLnBrk="0" fontAlgn="base" hangingPunct="0">
              <a:spcBef>
                <a:spcPct val="0"/>
              </a:spcBef>
              <a:spcAft>
                <a:spcPct val="0"/>
              </a:spcAft>
              <a:defRPr sz="9600">
                <a:solidFill>
                  <a:schemeClr val="tx1"/>
                </a:solidFill>
                <a:latin typeface="Arial" panose="020B0604020202020204" pitchFamily="34" charset="0"/>
              </a:defRPr>
            </a:lvl9pPr>
          </a:lstStyle>
          <a:p>
            <a:pPr>
              <a:defRPr/>
            </a:pPr>
            <a:fld id="{F504B987-1477-467E-AF57-AD1589C38591}" type="slidenum">
              <a:rPr lang="en-US" altLang="en-US" sz="1000">
                <a:solidFill>
                  <a:srgbClr val="000000"/>
                </a:solidFill>
                <a:latin typeface="Times New Roman" panose="02020603050405020304" pitchFamily="18" charset="0"/>
              </a:rPr>
              <a:pPr>
                <a:defRPr/>
              </a:pPr>
              <a:t>61</a:t>
            </a:fld>
            <a:endParaRPr lang="en-US" altLang="en-US" sz="1000">
              <a:solidFill>
                <a:srgbClr val="000000"/>
              </a:solidFill>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165441" y="4363204"/>
            <a:ext cx="4568837" cy="4134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24723661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62</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2756151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96" eaLnBrk="0" hangingPunct="0">
              <a:defRPr sz="9600">
                <a:solidFill>
                  <a:schemeClr val="tx1"/>
                </a:solidFill>
                <a:latin typeface="Arial" panose="020B0604020202020204" pitchFamily="34" charset="0"/>
              </a:defRPr>
            </a:lvl1pPr>
            <a:lvl2pPr marL="737808" indent="-283772" defTabSz="933296" eaLnBrk="0" hangingPunct="0">
              <a:defRPr sz="9600">
                <a:solidFill>
                  <a:schemeClr val="tx1"/>
                </a:solidFill>
                <a:latin typeface="Arial" panose="020B0604020202020204" pitchFamily="34" charset="0"/>
              </a:defRPr>
            </a:lvl2pPr>
            <a:lvl3pPr marL="1135089" indent="-227018" defTabSz="933296" eaLnBrk="0" hangingPunct="0">
              <a:defRPr sz="9600">
                <a:solidFill>
                  <a:schemeClr val="tx1"/>
                </a:solidFill>
                <a:latin typeface="Arial" panose="020B0604020202020204" pitchFamily="34" charset="0"/>
              </a:defRPr>
            </a:lvl3pPr>
            <a:lvl4pPr marL="1589125" indent="-227018" defTabSz="933296" eaLnBrk="0" hangingPunct="0">
              <a:defRPr sz="9600">
                <a:solidFill>
                  <a:schemeClr val="tx1"/>
                </a:solidFill>
                <a:latin typeface="Arial" panose="020B0604020202020204" pitchFamily="34" charset="0"/>
              </a:defRPr>
            </a:lvl4pPr>
            <a:lvl5pPr marL="2043162" indent="-227018" defTabSz="933296" eaLnBrk="0" hangingPunct="0">
              <a:defRPr sz="9600">
                <a:solidFill>
                  <a:schemeClr val="tx1"/>
                </a:solidFill>
                <a:latin typeface="Arial" panose="020B0604020202020204" pitchFamily="34" charset="0"/>
              </a:defRPr>
            </a:lvl5pPr>
            <a:lvl6pPr marL="2497197" indent="-227018" defTabSz="933296" eaLnBrk="0" fontAlgn="base" hangingPunct="0">
              <a:spcBef>
                <a:spcPct val="0"/>
              </a:spcBef>
              <a:spcAft>
                <a:spcPct val="0"/>
              </a:spcAft>
              <a:defRPr sz="9600">
                <a:solidFill>
                  <a:schemeClr val="tx1"/>
                </a:solidFill>
                <a:latin typeface="Arial" panose="020B0604020202020204" pitchFamily="34" charset="0"/>
              </a:defRPr>
            </a:lvl6pPr>
            <a:lvl7pPr marL="2951233" indent="-227018" defTabSz="933296" eaLnBrk="0" fontAlgn="base" hangingPunct="0">
              <a:spcBef>
                <a:spcPct val="0"/>
              </a:spcBef>
              <a:spcAft>
                <a:spcPct val="0"/>
              </a:spcAft>
              <a:defRPr sz="9600">
                <a:solidFill>
                  <a:schemeClr val="tx1"/>
                </a:solidFill>
                <a:latin typeface="Arial" panose="020B0604020202020204" pitchFamily="34" charset="0"/>
              </a:defRPr>
            </a:lvl7pPr>
            <a:lvl8pPr marL="3405269" indent="-227018" defTabSz="933296" eaLnBrk="0" fontAlgn="base" hangingPunct="0">
              <a:spcBef>
                <a:spcPct val="0"/>
              </a:spcBef>
              <a:spcAft>
                <a:spcPct val="0"/>
              </a:spcAft>
              <a:defRPr sz="9600">
                <a:solidFill>
                  <a:schemeClr val="tx1"/>
                </a:solidFill>
                <a:latin typeface="Arial" panose="020B0604020202020204" pitchFamily="34" charset="0"/>
              </a:defRPr>
            </a:lvl8pPr>
            <a:lvl9pPr marL="3859305" indent="-227018" defTabSz="933296" eaLnBrk="0" fontAlgn="base" hangingPunct="0">
              <a:spcBef>
                <a:spcPct val="0"/>
              </a:spcBef>
              <a:spcAft>
                <a:spcPct val="0"/>
              </a:spcAft>
              <a:defRPr sz="9600">
                <a:solidFill>
                  <a:schemeClr val="tx1"/>
                </a:solidFill>
                <a:latin typeface="Arial" panose="020B0604020202020204" pitchFamily="34" charset="0"/>
              </a:defRPr>
            </a:lvl9pPr>
          </a:lstStyle>
          <a:p>
            <a:pPr>
              <a:defRPr/>
            </a:pPr>
            <a:fld id="{B35A49A5-8713-478D-9A96-B4771B9B21AE}" type="slidenum">
              <a:rPr lang="en-US" altLang="en-US" sz="1000">
                <a:solidFill>
                  <a:srgbClr val="000000"/>
                </a:solidFill>
                <a:latin typeface="Times New Roman" panose="02020603050405020304" pitchFamily="18" charset="0"/>
              </a:rPr>
              <a:pPr>
                <a:defRPr/>
              </a:pPr>
              <a:t>63</a:t>
            </a:fld>
            <a:endParaRPr lang="en-US" altLang="en-US" sz="1000">
              <a:solidFill>
                <a:srgbClr val="000000"/>
              </a:solidFill>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1165441" y="4363204"/>
            <a:ext cx="4568837" cy="4134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183147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31745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94310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25976" y="4420919"/>
            <a:ext cx="6061030" cy="4189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baseline="0" dirty="0"/>
              <a:t> </a:t>
            </a:r>
            <a:endParaRPr lang="en-US" altLang="en-US" dirty="0"/>
          </a:p>
        </p:txBody>
      </p:sp>
    </p:spTree>
    <p:extLst>
      <p:ext uri="{BB962C8B-B14F-4D97-AF65-F5344CB8AC3E}">
        <p14:creationId xmlns:p14="http://schemas.microsoft.com/office/powerpoint/2010/main" val="4442709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ltLang="en-US" b="0" dirty="0"/>
          </a:p>
        </p:txBody>
      </p:sp>
      <p:sp>
        <p:nvSpPr>
          <p:cNvPr id="43012" name="Slide Number Placeholder 3"/>
          <p:cNvSpPr>
            <a:spLocks noGrp="1"/>
          </p:cNvSpPr>
          <p:nvPr>
            <p:ph type="sldNum" sz="quarter" idx="5"/>
          </p:nvPr>
        </p:nvSpPr>
        <p:spPr>
          <a:noFill/>
        </p:spPr>
        <p:txBody>
          <a:bodyPr/>
          <a:lstStyle/>
          <a:p>
            <a:pPr defTabSz="950691">
              <a:defRPr/>
            </a:pPr>
            <a:fld id="{3CA7CE29-DDD5-43AF-B60B-6E293C495421}" type="slidenum">
              <a:rPr lang="en-US">
                <a:solidFill>
                  <a:srgbClr val="000000"/>
                </a:solidFill>
              </a:rPr>
              <a:pPr defTabSz="950691">
                <a:defRPr/>
              </a:pPr>
              <a:t>67</a:t>
            </a:fld>
            <a:endParaRPr lang="en-US">
              <a:solidFill>
                <a:srgbClr val="000000"/>
              </a:solidFill>
            </a:endParaRPr>
          </a:p>
        </p:txBody>
      </p:sp>
    </p:spTree>
    <p:extLst>
      <p:ext uri="{BB962C8B-B14F-4D97-AF65-F5344CB8AC3E}">
        <p14:creationId xmlns:p14="http://schemas.microsoft.com/office/powerpoint/2010/main" val="283594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55483247-B34B-4D48-B0A7-CFE46B6C4B64}"/>
              </a:ext>
            </a:extLst>
          </p:cNvPr>
          <p:cNvSpPr>
            <a:spLocks noGrp="1" noChangeArrowheads="1"/>
          </p:cNvSpPr>
          <p:nvPr>
            <p:ph type="sldNum" sz="quarter" idx="5"/>
          </p:nvPr>
        </p:nvSpPr>
        <p:spPr/>
        <p:txBody>
          <a:bodyPr/>
          <a:lstStyle>
            <a:lvl1pPr defTabSz="924222" eaLnBrk="0" hangingPunct="0">
              <a:defRPr sz="3600" u="sng">
                <a:solidFill>
                  <a:schemeClr val="tx1"/>
                </a:solidFill>
                <a:latin typeface="Times New Roman" panose="02020603050405020304" pitchFamily="18" charset="0"/>
                <a:cs typeface="Arial" panose="020B0604020202020204" pitchFamily="34" charset="0"/>
              </a:defRPr>
            </a:lvl1pPr>
            <a:lvl2pPr marL="736858" indent="-283407" defTabSz="924222" eaLnBrk="0" hangingPunct="0">
              <a:defRPr sz="3600" u="sng">
                <a:solidFill>
                  <a:schemeClr val="tx1"/>
                </a:solidFill>
                <a:latin typeface="Times New Roman" panose="02020603050405020304" pitchFamily="18" charset="0"/>
                <a:cs typeface="Arial" panose="020B0604020202020204" pitchFamily="34" charset="0"/>
              </a:defRPr>
            </a:lvl2pPr>
            <a:lvl3pPr marL="1133627" indent="-226725" defTabSz="924222" eaLnBrk="0" hangingPunct="0">
              <a:defRPr sz="3600" u="sng">
                <a:solidFill>
                  <a:schemeClr val="tx1"/>
                </a:solidFill>
                <a:latin typeface="Times New Roman" panose="02020603050405020304" pitchFamily="18" charset="0"/>
                <a:cs typeface="Arial" panose="020B0604020202020204" pitchFamily="34" charset="0"/>
              </a:defRPr>
            </a:lvl3pPr>
            <a:lvl4pPr marL="1587078" indent="-226725" defTabSz="924222" eaLnBrk="0" hangingPunct="0">
              <a:defRPr sz="3600" u="sng">
                <a:solidFill>
                  <a:schemeClr val="tx1"/>
                </a:solidFill>
                <a:latin typeface="Times New Roman" panose="02020603050405020304" pitchFamily="18" charset="0"/>
                <a:cs typeface="Arial" panose="020B0604020202020204" pitchFamily="34" charset="0"/>
              </a:defRPr>
            </a:lvl4pPr>
            <a:lvl5pPr marL="2040529" indent="-226725" defTabSz="924222" eaLnBrk="0" hangingPunct="0">
              <a:defRPr sz="3600" u="sng">
                <a:solidFill>
                  <a:schemeClr val="tx1"/>
                </a:solidFill>
                <a:latin typeface="Times New Roman" panose="02020603050405020304" pitchFamily="18" charset="0"/>
                <a:cs typeface="Arial" panose="020B0604020202020204" pitchFamily="34"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r" defTabSz="924222" rtl="0" eaLnBrk="0" fontAlgn="base" latinLnBrk="0" hangingPunct="0">
              <a:lnSpc>
                <a:spcPct val="100000"/>
              </a:lnSpc>
              <a:spcBef>
                <a:spcPct val="0"/>
              </a:spcBef>
              <a:spcAft>
                <a:spcPct val="0"/>
              </a:spcAft>
              <a:buClrTx/>
              <a:buSzTx/>
              <a:buFontTx/>
              <a:buNone/>
              <a:tabLst/>
              <a:defRPr/>
            </a:pPr>
            <a:fld id="{31BF4349-FC27-4220-8F5A-A21BA039CC6D}"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24222" rtl="0" eaLnBrk="0" fontAlgn="base" latinLnBrk="0" hangingPunct="0">
                <a:lnSpc>
                  <a:spcPct val="100000"/>
                </a:lnSpc>
                <a:spcBef>
                  <a:spcPct val="0"/>
                </a:spcBef>
                <a:spcAft>
                  <a:spcPct val="0"/>
                </a:spcAft>
                <a:buClrTx/>
                <a:buSzTx/>
                <a:buFontTx/>
                <a:buNone/>
                <a:tabLst/>
                <a:defRPr/>
              </a:pPr>
              <a:t>68</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37891" name="Rectangle 2">
            <a:extLst>
              <a:ext uri="{FF2B5EF4-FFF2-40B4-BE49-F238E27FC236}">
                <a16:creationId xmlns:a16="http://schemas.microsoft.com/office/drawing/2014/main" id="{0C60914C-2C8F-49CB-90AE-59C3AF1DBF55}"/>
              </a:ext>
            </a:extLst>
          </p:cNvPr>
          <p:cNvSpPr>
            <a:spLocks noGrp="1" noRot="1" noChangeAspect="1" noChangeArrowheads="1" noTextEdit="1"/>
          </p:cNvSpPr>
          <p:nvPr>
            <p:ph type="sldImg"/>
          </p:nvPr>
        </p:nvSpPr>
        <p:spPr>
          <a:xfrm>
            <a:off x="1154113" y="688975"/>
            <a:ext cx="4583112" cy="3438525"/>
          </a:xfrm>
          <a:ln/>
        </p:spPr>
      </p:sp>
      <p:sp>
        <p:nvSpPr>
          <p:cNvPr id="37892" name="Rectangle 3">
            <a:extLst>
              <a:ext uri="{FF2B5EF4-FFF2-40B4-BE49-F238E27FC236}">
                <a16:creationId xmlns:a16="http://schemas.microsoft.com/office/drawing/2014/main" id="{DED9A607-8B2B-46EF-9021-BBB9EC9DCEEA}"/>
              </a:ext>
            </a:extLst>
          </p:cNvPr>
          <p:cNvSpPr>
            <a:spLocks noGrp="1" noChangeArrowheads="1"/>
          </p:cNvSpPr>
          <p:nvPr>
            <p:ph type="body" idx="1"/>
          </p:nvPr>
        </p:nvSpPr>
        <p:spPr>
          <a:xfrm>
            <a:off x="1180981" y="4358181"/>
            <a:ext cx="4679890" cy="412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5669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22B7367A-7E7F-47C8-B4F7-991C19D1A763}"/>
              </a:ext>
            </a:extLst>
          </p:cNvPr>
          <p:cNvSpPr>
            <a:spLocks noGrp="1" noChangeArrowheads="1"/>
          </p:cNvSpPr>
          <p:nvPr>
            <p:ph type="sldNum" sz="quarter" idx="5"/>
          </p:nvPr>
        </p:nvSpPr>
        <p:spPr/>
        <p:txBody>
          <a:bodyPr/>
          <a:lstStyle>
            <a:lvl1pPr defTabSz="924222" eaLnBrk="0" hangingPunct="0">
              <a:defRPr sz="3600" u="sng">
                <a:solidFill>
                  <a:schemeClr val="tx1"/>
                </a:solidFill>
                <a:latin typeface="Times New Roman" panose="02020603050405020304" pitchFamily="18" charset="0"/>
                <a:cs typeface="Arial" panose="020B0604020202020204" pitchFamily="34" charset="0"/>
              </a:defRPr>
            </a:lvl1pPr>
            <a:lvl2pPr marL="736858" indent="-283407" defTabSz="924222" eaLnBrk="0" hangingPunct="0">
              <a:defRPr sz="3600" u="sng">
                <a:solidFill>
                  <a:schemeClr val="tx1"/>
                </a:solidFill>
                <a:latin typeface="Times New Roman" panose="02020603050405020304" pitchFamily="18" charset="0"/>
                <a:cs typeface="Arial" panose="020B0604020202020204" pitchFamily="34" charset="0"/>
              </a:defRPr>
            </a:lvl2pPr>
            <a:lvl3pPr marL="1133627" indent="-226725" defTabSz="924222" eaLnBrk="0" hangingPunct="0">
              <a:defRPr sz="3600" u="sng">
                <a:solidFill>
                  <a:schemeClr val="tx1"/>
                </a:solidFill>
                <a:latin typeface="Times New Roman" panose="02020603050405020304" pitchFamily="18" charset="0"/>
                <a:cs typeface="Arial" panose="020B0604020202020204" pitchFamily="34" charset="0"/>
              </a:defRPr>
            </a:lvl3pPr>
            <a:lvl4pPr marL="1587078" indent="-226725" defTabSz="924222" eaLnBrk="0" hangingPunct="0">
              <a:defRPr sz="3600" u="sng">
                <a:solidFill>
                  <a:schemeClr val="tx1"/>
                </a:solidFill>
                <a:latin typeface="Times New Roman" panose="02020603050405020304" pitchFamily="18" charset="0"/>
                <a:cs typeface="Arial" panose="020B0604020202020204" pitchFamily="34" charset="0"/>
              </a:defRPr>
            </a:lvl4pPr>
            <a:lvl5pPr marL="2040529" indent="-226725" defTabSz="924222" eaLnBrk="0" hangingPunct="0">
              <a:defRPr sz="3600" u="sng">
                <a:solidFill>
                  <a:schemeClr val="tx1"/>
                </a:solidFill>
                <a:latin typeface="Times New Roman" panose="02020603050405020304" pitchFamily="18" charset="0"/>
                <a:cs typeface="Arial" panose="020B0604020202020204" pitchFamily="34"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r" defTabSz="924222" rtl="0" eaLnBrk="0" fontAlgn="base" latinLnBrk="0" hangingPunct="0">
              <a:lnSpc>
                <a:spcPct val="100000"/>
              </a:lnSpc>
              <a:spcBef>
                <a:spcPct val="0"/>
              </a:spcBef>
              <a:spcAft>
                <a:spcPct val="0"/>
              </a:spcAft>
              <a:buClrTx/>
              <a:buSzTx/>
              <a:buFontTx/>
              <a:buNone/>
              <a:tabLst/>
              <a:defRPr/>
            </a:pPr>
            <a:fld id="{D106BD18-4E16-46C1-BF3C-4BB9E037635F}"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24222" rtl="0" eaLnBrk="0" fontAlgn="base" latinLnBrk="0" hangingPunct="0">
                <a:lnSpc>
                  <a:spcPct val="100000"/>
                </a:lnSpc>
                <a:spcBef>
                  <a:spcPct val="0"/>
                </a:spcBef>
                <a:spcAft>
                  <a:spcPct val="0"/>
                </a:spcAft>
                <a:buClrTx/>
                <a:buSzTx/>
                <a:buFontTx/>
                <a:buNone/>
                <a:tabLst/>
                <a:defRPr/>
              </a:pPr>
              <a:t>69</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43011" name="Rectangle 2">
            <a:extLst>
              <a:ext uri="{FF2B5EF4-FFF2-40B4-BE49-F238E27FC236}">
                <a16:creationId xmlns:a16="http://schemas.microsoft.com/office/drawing/2014/main" id="{50B5E6F2-D580-480C-868C-DAF08B6F38C0}"/>
              </a:ext>
            </a:extLst>
          </p:cNvPr>
          <p:cNvSpPr>
            <a:spLocks noGrp="1" noRot="1" noChangeAspect="1" noChangeArrowheads="1" noTextEdit="1"/>
          </p:cNvSpPr>
          <p:nvPr>
            <p:ph type="sldImg"/>
          </p:nvPr>
        </p:nvSpPr>
        <p:spPr>
          <a:xfrm>
            <a:off x="1154113" y="688975"/>
            <a:ext cx="4583112" cy="3438525"/>
          </a:xfrm>
          <a:ln/>
        </p:spPr>
      </p:sp>
      <p:sp>
        <p:nvSpPr>
          <p:cNvPr id="43012" name="Rectangle 3">
            <a:extLst>
              <a:ext uri="{FF2B5EF4-FFF2-40B4-BE49-F238E27FC236}">
                <a16:creationId xmlns:a16="http://schemas.microsoft.com/office/drawing/2014/main" id="{AF4A0E34-15E5-436D-9B8D-19CFDF6021BE}"/>
              </a:ext>
            </a:extLst>
          </p:cNvPr>
          <p:cNvSpPr>
            <a:spLocks noGrp="1" noChangeArrowheads="1"/>
          </p:cNvSpPr>
          <p:nvPr>
            <p:ph type="body" idx="1"/>
          </p:nvPr>
        </p:nvSpPr>
        <p:spPr>
          <a:xfrm>
            <a:off x="426160" y="4211595"/>
            <a:ext cx="5887604" cy="4126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73338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latin typeface="+mn-lt"/>
            </a:endParaRPr>
          </a:p>
        </p:txBody>
      </p:sp>
      <p:sp>
        <p:nvSpPr>
          <p:cNvPr id="27652" name="Slide Number Placeholder 3"/>
          <p:cNvSpPr>
            <a:spLocks noGrp="1"/>
          </p:cNvSpPr>
          <p:nvPr>
            <p:ph type="sldNum" sz="quarter" idx="5"/>
          </p:nvPr>
        </p:nvSpPr>
        <p:spPr>
          <a:noFill/>
        </p:spPr>
        <p:txBody>
          <a:bodyPr/>
          <a:lstStyle/>
          <a:p>
            <a:pPr defTabSz="950691"/>
            <a:fld id="{6FE7A4C8-C8B3-4F0C-B753-629E59B73747}" type="slidenum">
              <a:rPr lang="en-US" smtClean="0"/>
              <a:pPr defTabSz="950691"/>
              <a:t>7</a:t>
            </a:fld>
            <a:endParaRPr lang="en-US"/>
          </a:p>
        </p:txBody>
      </p:sp>
    </p:spTree>
    <p:extLst>
      <p:ext uri="{BB962C8B-B14F-4D97-AF65-F5344CB8AC3E}">
        <p14:creationId xmlns:p14="http://schemas.microsoft.com/office/powerpoint/2010/main" val="3519615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55483247-B34B-4D48-B0A7-CFE46B6C4B64}"/>
              </a:ext>
            </a:extLst>
          </p:cNvPr>
          <p:cNvSpPr>
            <a:spLocks noGrp="1" noChangeArrowheads="1"/>
          </p:cNvSpPr>
          <p:nvPr>
            <p:ph type="sldNum" sz="quarter" idx="5"/>
          </p:nvPr>
        </p:nvSpPr>
        <p:spPr/>
        <p:txBody>
          <a:bodyPr/>
          <a:lstStyle>
            <a:lvl1pPr defTabSz="924222" eaLnBrk="0" hangingPunct="0">
              <a:defRPr sz="3600" u="sng">
                <a:solidFill>
                  <a:schemeClr val="tx1"/>
                </a:solidFill>
                <a:latin typeface="Times New Roman" panose="02020603050405020304" pitchFamily="18" charset="0"/>
                <a:cs typeface="Arial" panose="020B0604020202020204" pitchFamily="34" charset="0"/>
              </a:defRPr>
            </a:lvl1pPr>
            <a:lvl2pPr marL="736858" indent="-283407" defTabSz="924222" eaLnBrk="0" hangingPunct="0">
              <a:defRPr sz="3600" u="sng">
                <a:solidFill>
                  <a:schemeClr val="tx1"/>
                </a:solidFill>
                <a:latin typeface="Times New Roman" panose="02020603050405020304" pitchFamily="18" charset="0"/>
                <a:cs typeface="Arial" panose="020B0604020202020204" pitchFamily="34" charset="0"/>
              </a:defRPr>
            </a:lvl2pPr>
            <a:lvl3pPr marL="1133627" indent="-226725" defTabSz="924222" eaLnBrk="0" hangingPunct="0">
              <a:defRPr sz="3600" u="sng">
                <a:solidFill>
                  <a:schemeClr val="tx1"/>
                </a:solidFill>
                <a:latin typeface="Times New Roman" panose="02020603050405020304" pitchFamily="18" charset="0"/>
                <a:cs typeface="Arial" panose="020B0604020202020204" pitchFamily="34" charset="0"/>
              </a:defRPr>
            </a:lvl3pPr>
            <a:lvl4pPr marL="1587078" indent="-226725" defTabSz="924222" eaLnBrk="0" hangingPunct="0">
              <a:defRPr sz="3600" u="sng">
                <a:solidFill>
                  <a:schemeClr val="tx1"/>
                </a:solidFill>
                <a:latin typeface="Times New Roman" panose="02020603050405020304" pitchFamily="18" charset="0"/>
                <a:cs typeface="Arial" panose="020B0604020202020204" pitchFamily="34" charset="0"/>
              </a:defRPr>
            </a:lvl4pPr>
            <a:lvl5pPr marL="2040529" indent="-226725" defTabSz="924222" eaLnBrk="0" hangingPunct="0">
              <a:defRPr sz="3600" u="sng">
                <a:solidFill>
                  <a:schemeClr val="tx1"/>
                </a:solidFill>
                <a:latin typeface="Times New Roman" panose="02020603050405020304" pitchFamily="18" charset="0"/>
                <a:cs typeface="Arial" panose="020B0604020202020204" pitchFamily="34"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r" defTabSz="924222" rtl="0" eaLnBrk="0" fontAlgn="base" latinLnBrk="0" hangingPunct="0">
              <a:lnSpc>
                <a:spcPct val="100000"/>
              </a:lnSpc>
              <a:spcBef>
                <a:spcPct val="0"/>
              </a:spcBef>
              <a:spcAft>
                <a:spcPct val="0"/>
              </a:spcAft>
              <a:buClrTx/>
              <a:buSzTx/>
              <a:buFontTx/>
              <a:buNone/>
              <a:tabLst/>
              <a:defRPr/>
            </a:pPr>
            <a:fld id="{31BF4349-FC27-4220-8F5A-A21BA039CC6D}"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24222" rtl="0" eaLnBrk="0" fontAlgn="base" latinLnBrk="0" hangingPunct="0">
                <a:lnSpc>
                  <a:spcPct val="100000"/>
                </a:lnSpc>
                <a:spcBef>
                  <a:spcPct val="0"/>
                </a:spcBef>
                <a:spcAft>
                  <a:spcPct val="0"/>
                </a:spcAft>
                <a:buClrTx/>
                <a:buSzTx/>
                <a:buFontTx/>
                <a:buNone/>
                <a:tabLst/>
                <a:defRPr/>
              </a:pPr>
              <a:t>70</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37891" name="Rectangle 2">
            <a:extLst>
              <a:ext uri="{FF2B5EF4-FFF2-40B4-BE49-F238E27FC236}">
                <a16:creationId xmlns:a16="http://schemas.microsoft.com/office/drawing/2014/main" id="{0C60914C-2C8F-49CB-90AE-59C3AF1DBF55}"/>
              </a:ext>
            </a:extLst>
          </p:cNvPr>
          <p:cNvSpPr>
            <a:spLocks noGrp="1" noRot="1" noChangeAspect="1" noChangeArrowheads="1" noTextEdit="1"/>
          </p:cNvSpPr>
          <p:nvPr>
            <p:ph type="sldImg"/>
          </p:nvPr>
        </p:nvSpPr>
        <p:spPr>
          <a:xfrm>
            <a:off x="1154113" y="688975"/>
            <a:ext cx="4583112" cy="3438525"/>
          </a:xfrm>
          <a:ln/>
        </p:spPr>
      </p:sp>
      <p:sp>
        <p:nvSpPr>
          <p:cNvPr id="37892" name="Rectangle 3">
            <a:extLst>
              <a:ext uri="{FF2B5EF4-FFF2-40B4-BE49-F238E27FC236}">
                <a16:creationId xmlns:a16="http://schemas.microsoft.com/office/drawing/2014/main" id="{DED9A607-8B2B-46EF-9021-BBB9EC9DCEEA}"/>
              </a:ext>
            </a:extLst>
          </p:cNvPr>
          <p:cNvSpPr>
            <a:spLocks noGrp="1" noChangeArrowheads="1"/>
          </p:cNvSpPr>
          <p:nvPr>
            <p:ph type="body" idx="1"/>
          </p:nvPr>
        </p:nvSpPr>
        <p:spPr>
          <a:xfrm>
            <a:off x="1180981" y="4358181"/>
            <a:ext cx="4679890" cy="412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2805744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1196938" y="4420919"/>
            <a:ext cx="4627110" cy="4189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Footer Placeholder 1"/>
          <p:cNvSpPr>
            <a:spLocks noGrp="1"/>
          </p:cNvSpPr>
          <p:nvPr>
            <p:ph type="ftr" sz="quarter" idx="10"/>
          </p:nvPr>
        </p:nvSpPr>
        <p:spPr/>
        <p:txBody>
          <a:bodyPr/>
          <a:lstStyle/>
          <a:p>
            <a:pPr defTabSz="947439">
              <a:defRPr/>
            </a:pPr>
            <a:endParaRPr lang="en-US" dirty="0">
              <a:solidFill>
                <a:srgbClr val="000000"/>
              </a:solidFill>
            </a:endParaRPr>
          </a:p>
        </p:txBody>
      </p:sp>
      <p:sp>
        <p:nvSpPr>
          <p:cNvPr id="3" name="Slide Number Placeholder 2"/>
          <p:cNvSpPr>
            <a:spLocks noGrp="1"/>
          </p:cNvSpPr>
          <p:nvPr>
            <p:ph type="sldNum" sz="quarter" idx="11"/>
          </p:nvPr>
        </p:nvSpPr>
        <p:spPr/>
        <p:txBody>
          <a:bodyPr/>
          <a:lstStyle/>
          <a:p>
            <a:pPr defTabSz="947439">
              <a:defRPr/>
            </a:pPr>
            <a:fld id="{DB3F8F3D-5445-4B2D-8E34-6319E2745A18}" type="slidenum">
              <a:rPr lang="en-US" altLang="en-US">
                <a:solidFill>
                  <a:srgbClr val="000000"/>
                </a:solidFill>
              </a:rPr>
              <a:pPr defTabSz="947439">
                <a:defRPr/>
              </a:pPr>
              <a:t>71</a:t>
            </a:fld>
            <a:endParaRPr lang="en-US" altLang="en-US" dirty="0">
              <a:solidFill>
                <a:srgbClr val="000000"/>
              </a:solidFill>
            </a:endParaRPr>
          </a:p>
        </p:txBody>
      </p:sp>
    </p:spTree>
    <p:extLst>
      <p:ext uri="{BB962C8B-B14F-4D97-AF65-F5344CB8AC3E}">
        <p14:creationId xmlns:p14="http://schemas.microsoft.com/office/powerpoint/2010/main" val="12592220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1196938" y="4420919"/>
            <a:ext cx="4627110" cy="4189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2" name="Footer Placeholder 1"/>
          <p:cNvSpPr>
            <a:spLocks noGrp="1"/>
          </p:cNvSpPr>
          <p:nvPr>
            <p:ph type="ftr" sz="quarter" idx="10"/>
          </p:nvPr>
        </p:nvSpPr>
        <p:spPr/>
        <p:txBody>
          <a:bodyPr/>
          <a:lstStyle/>
          <a:p>
            <a:pPr defTabSz="947439">
              <a:defRPr/>
            </a:pPr>
            <a:endParaRPr lang="en-US" dirty="0">
              <a:solidFill>
                <a:srgbClr val="000000"/>
              </a:solidFill>
            </a:endParaRPr>
          </a:p>
        </p:txBody>
      </p:sp>
      <p:sp>
        <p:nvSpPr>
          <p:cNvPr id="3" name="Slide Number Placeholder 2"/>
          <p:cNvSpPr>
            <a:spLocks noGrp="1"/>
          </p:cNvSpPr>
          <p:nvPr>
            <p:ph type="sldNum" sz="quarter" idx="11"/>
          </p:nvPr>
        </p:nvSpPr>
        <p:spPr/>
        <p:txBody>
          <a:bodyPr/>
          <a:lstStyle/>
          <a:p>
            <a:pPr defTabSz="947439">
              <a:defRPr/>
            </a:pPr>
            <a:fld id="{DB3F8F3D-5445-4B2D-8E34-6319E2745A18}" type="slidenum">
              <a:rPr lang="en-US" altLang="en-US">
                <a:solidFill>
                  <a:srgbClr val="000000"/>
                </a:solidFill>
              </a:rPr>
              <a:pPr defTabSz="947439">
                <a:defRPr/>
              </a:pPr>
              <a:t>72</a:t>
            </a:fld>
            <a:endParaRPr lang="en-US" altLang="en-US" dirty="0">
              <a:solidFill>
                <a:srgbClr val="000000"/>
              </a:solidFill>
            </a:endParaRPr>
          </a:p>
        </p:txBody>
      </p:sp>
    </p:spTree>
    <p:extLst>
      <p:ext uri="{BB962C8B-B14F-4D97-AF65-F5344CB8AC3E}">
        <p14:creationId xmlns:p14="http://schemas.microsoft.com/office/powerpoint/2010/main" val="16509401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40227" y="4420919"/>
            <a:ext cx="5064935" cy="41890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Footer Placeholder 1"/>
          <p:cNvSpPr>
            <a:spLocks noGrp="1"/>
          </p:cNvSpPr>
          <p:nvPr>
            <p:ph type="ftr" sz="quarter" idx="10"/>
          </p:nvPr>
        </p:nvSpPr>
        <p:spPr/>
        <p:txBody>
          <a:bodyPr/>
          <a:lstStyle/>
          <a:p>
            <a:pPr defTabSz="947439">
              <a:defRPr/>
            </a:pPr>
            <a:endParaRPr lang="en-US" dirty="0">
              <a:solidFill>
                <a:srgbClr val="000000"/>
              </a:solidFill>
            </a:endParaRPr>
          </a:p>
        </p:txBody>
      </p:sp>
      <p:sp>
        <p:nvSpPr>
          <p:cNvPr id="3" name="Slide Number Placeholder 2"/>
          <p:cNvSpPr>
            <a:spLocks noGrp="1"/>
          </p:cNvSpPr>
          <p:nvPr>
            <p:ph type="sldNum" sz="quarter" idx="11"/>
          </p:nvPr>
        </p:nvSpPr>
        <p:spPr/>
        <p:txBody>
          <a:bodyPr/>
          <a:lstStyle/>
          <a:p>
            <a:pPr defTabSz="947439">
              <a:defRPr/>
            </a:pPr>
            <a:fld id="{DB3F8F3D-5445-4B2D-8E34-6319E2745A18}" type="slidenum">
              <a:rPr lang="en-US" altLang="en-US">
                <a:solidFill>
                  <a:srgbClr val="000000"/>
                </a:solidFill>
              </a:rPr>
              <a:pPr defTabSz="947439">
                <a:defRPr/>
              </a:pPr>
              <a:t>73</a:t>
            </a:fld>
            <a:endParaRPr lang="en-US" altLang="en-US" dirty="0">
              <a:solidFill>
                <a:srgbClr val="000000"/>
              </a:solidFill>
            </a:endParaRPr>
          </a:p>
        </p:txBody>
      </p:sp>
    </p:spTree>
    <p:extLst>
      <p:ext uri="{BB962C8B-B14F-4D97-AF65-F5344CB8AC3E}">
        <p14:creationId xmlns:p14="http://schemas.microsoft.com/office/powerpoint/2010/main" val="1593583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36A0B379-670A-4FC3-8BC3-C503C0739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000">
                <a:solidFill>
                  <a:schemeClr val="tx1"/>
                </a:solidFill>
                <a:latin typeface="Arial" panose="020B0604020202020204" pitchFamily="34" charset="0"/>
              </a:defRPr>
            </a:lvl1pPr>
            <a:lvl2pPr marL="757238" indent="-290513" defTabSz="950913">
              <a:spcBef>
                <a:spcPct val="30000"/>
              </a:spcBef>
              <a:defRPr sz="1000">
                <a:solidFill>
                  <a:schemeClr val="tx1"/>
                </a:solidFill>
                <a:latin typeface="Arial" panose="020B0604020202020204" pitchFamily="34" charset="0"/>
              </a:defRPr>
            </a:lvl2pPr>
            <a:lvl3pPr marL="1165225" indent="-231775" defTabSz="950913">
              <a:spcBef>
                <a:spcPct val="30000"/>
              </a:spcBef>
              <a:defRPr sz="1000">
                <a:solidFill>
                  <a:schemeClr val="tx1"/>
                </a:solidFill>
                <a:latin typeface="Arial" panose="020B0604020202020204" pitchFamily="34" charset="0"/>
              </a:defRPr>
            </a:lvl3pPr>
            <a:lvl4pPr marL="1631950" indent="-231775" defTabSz="950913">
              <a:spcBef>
                <a:spcPct val="30000"/>
              </a:spcBef>
              <a:defRPr sz="1000">
                <a:solidFill>
                  <a:schemeClr val="tx1"/>
                </a:solidFill>
                <a:latin typeface="Arial" panose="020B0604020202020204" pitchFamily="34" charset="0"/>
              </a:defRPr>
            </a:lvl4pPr>
            <a:lvl5pPr marL="2098675" indent="-231775" defTabSz="950913">
              <a:spcBef>
                <a:spcPct val="30000"/>
              </a:spcBef>
              <a:defRPr sz="1000">
                <a:solidFill>
                  <a:schemeClr val="tx1"/>
                </a:solidFill>
                <a:latin typeface="Arial" panose="020B0604020202020204" pitchFamily="34" charset="0"/>
              </a:defRPr>
            </a:lvl5pPr>
            <a:lvl6pPr marL="2555875" indent="-231775" defTabSz="950913" eaLnBrk="0" fontAlgn="base" hangingPunct="0">
              <a:spcBef>
                <a:spcPct val="30000"/>
              </a:spcBef>
              <a:spcAft>
                <a:spcPct val="0"/>
              </a:spcAft>
              <a:defRPr sz="1000">
                <a:solidFill>
                  <a:schemeClr val="tx1"/>
                </a:solidFill>
                <a:latin typeface="Arial" panose="020B0604020202020204" pitchFamily="34" charset="0"/>
              </a:defRPr>
            </a:lvl6pPr>
            <a:lvl7pPr marL="3013075" indent="-231775" defTabSz="950913" eaLnBrk="0" fontAlgn="base" hangingPunct="0">
              <a:spcBef>
                <a:spcPct val="30000"/>
              </a:spcBef>
              <a:spcAft>
                <a:spcPct val="0"/>
              </a:spcAft>
              <a:defRPr sz="1000">
                <a:solidFill>
                  <a:schemeClr val="tx1"/>
                </a:solidFill>
                <a:latin typeface="Arial" panose="020B0604020202020204" pitchFamily="34" charset="0"/>
              </a:defRPr>
            </a:lvl7pPr>
            <a:lvl8pPr marL="3470275" indent="-231775" defTabSz="950913" eaLnBrk="0" fontAlgn="base" hangingPunct="0">
              <a:spcBef>
                <a:spcPct val="30000"/>
              </a:spcBef>
              <a:spcAft>
                <a:spcPct val="0"/>
              </a:spcAft>
              <a:defRPr sz="1000">
                <a:solidFill>
                  <a:schemeClr val="tx1"/>
                </a:solidFill>
                <a:latin typeface="Arial" panose="020B0604020202020204" pitchFamily="34" charset="0"/>
              </a:defRPr>
            </a:lvl8pPr>
            <a:lvl9pPr marL="3927475" indent="-231775" defTabSz="9509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7B4377F-AC71-4831-9E49-986941EA9093}" type="slidenum">
              <a:rPr lang="en-US" altLang="en-US">
                <a:latin typeface="Times New Roman" panose="02020603050405020304" pitchFamily="18" charset="0"/>
              </a:rPr>
              <a:pPr>
                <a:spcBef>
                  <a:spcPct val="0"/>
                </a:spcBef>
              </a:pPr>
              <a:t>74</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D4A0A271-3A77-4BE9-B595-D5B55336FFAC}"/>
              </a:ext>
            </a:extLst>
          </p:cNvPr>
          <p:cNvSpPr>
            <a:spLocks noGrp="1" noChangeArrowheads="1"/>
          </p:cNvSpPr>
          <p:nvPr>
            <p:ph type="body" idx="1"/>
          </p:nvPr>
        </p:nvSpPr>
        <p:spPr>
          <a:xfrm>
            <a:off x="457200" y="4416425"/>
            <a:ext cx="60960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6" tIns="46047" rIns="93736" bIns="46047"/>
          <a:lstStyle/>
          <a:p>
            <a:pPr eaLnBrk="1" hangingPunct="1"/>
            <a:endParaRPr lang="en-US" altLang="en-US" sz="1200" dirty="0"/>
          </a:p>
        </p:txBody>
      </p:sp>
      <p:sp>
        <p:nvSpPr>
          <p:cNvPr id="10244" name="Rectangle 3">
            <a:extLst>
              <a:ext uri="{FF2B5EF4-FFF2-40B4-BE49-F238E27FC236}">
                <a16:creationId xmlns:a16="http://schemas.microsoft.com/office/drawing/2014/main" id="{97B9B04D-2BE8-45D5-93DF-B7CA39078CFD}"/>
              </a:ext>
            </a:extLst>
          </p:cNvPr>
          <p:cNvSpPr>
            <a:spLocks noGrp="1" noRot="1" noChangeAspect="1" noChangeArrowheads="1" noTextEdit="1"/>
          </p:cNvSpPr>
          <p:nvPr>
            <p:ph type="sldImg"/>
          </p:nvPr>
        </p:nvSpPr>
        <p:spPr>
          <a:xfrm>
            <a:off x="1189038" y="704850"/>
            <a:ext cx="4630737" cy="3471863"/>
          </a:xfrm>
          <a:ln cap="flat"/>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DF283158-E1F3-4E05-B95A-DF7FF9D4FD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81810415-F89C-4DCF-A923-0197FDFAA933}" type="slidenum">
              <a:rPr lang="en-US" altLang="en-US" sz="1000" u="none"/>
              <a:pPr/>
              <a:t>75</a:t>
            </a:fld>
            <a:endParaRPr lang="en-US" altLang="en-US" sz="1000" u="none"/>
          </a:p>
        </p:txBody>
      </p:sp>
      <p:sp>
        <p:nvSpPr>
          <p:cNvPr id="51203" name="Rectangle 2">
            <a:extLst>
              <a:ext uri="{FF2B5EF4-FFF2-40B4-BE49-F238E27FC236}">
                <a16:creationId xmlns:a16="http://schemas.microsoft.com/office/drawing/2014/main" id="{5D7D58CC-3802-40D2-88A5-9B1D3012F3F6}"/>
              </a:ext>
            </a:extLst>
          </p:cNvPr>
          <p:cNvSpPr>
            <a:spLocks noGrp="1" noChangeArrowheads="1"/>
          </p:cNvSpPr>
          <p:nvPr>
            <p:ph type="body" idx="1"/>
          </p:nvPr>
        </p:nvSpPr>
        <p:spPr>
          <a:xfrm>
            <a:off x="373063" y="4184650"/>
            <a:ext cx="6261100"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5" tIns="45113" rIns="91835" bIns="45113"/>
          <a:lstStyle/>
          <a:p>
            <a:pPr eaLnBrk="1" hangingPunct="1"/>
            <a:endParaRPr lang="en-US" altLang="en-US" dirty="0"/>
          </a:p>
        </p:txBody>
      </p:sp>
      <p:sp>
        <p:nvSpPr>
          <p:cNvPr id="51204" name="Rectangle 3">
            <a:extLst>
              <a:ext uri="{FF2B5EF4-FFF2-40B4-BE49-F238E27FC236}">
                <a16:creationId xmlns:a16="http://schemas.microsoft.com/office/drawing/2014/main" id="{041A4178-F2E6-4AD2-8164-D8C7EAA8A9E5}"/>
              </a:ext>
            </a:extLst>
          </p:cNvPr>
          <p:cNvSpPr>
            <a:spLocks noGrp="1" noRot="1" noChangeAspect="1" noChangeArrowheads="1" noTextEdit="1"/>
          </p:cNvSpPr>
          <p:nvPr>
            <p:ph type="sldImg"/>
          </p:nvPr>
        </p:nvSpPr>
        <p:spPr>
          <a:xfrm>
            <a:off x="1157288" y="690563"/>
            <a:ext cx="4541837" cy="3405187"/>
          </a:xfrm>
          <a:ln cap="flat"/>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50691">
              <a:defRPr/>
            </a:pPr>
            <a:fld id="{C4FCECF9-DA85-4035-8174-E490742015A2}" type="slidenum">
              <a:rPr lang="en-US">
                <a:solidFill>
                  <a:srgbClr val="000000"/>
                </a:solidFill>
              </a:rPr>
              <a:pPr defTabSz="950691">
                <a:defRPr/>
              </a:pPr>
              <a:t>76</a:t>
            </a:fld>
            <a:endParaRPr 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892">
              <a:defRPr sz="3700" u="sng">
                <a:solidFill>
                  <a:schemeClr val="tx1"/>
                </a:solidFill>
                <a:latin typeface="Times New Roman" panose="02020603050405020304" pitchFamily="18" charset="0"/>
              </a:defRPr>
            </a:lvl1pPr>
            <a:lvl2pPr marL="760514" indent="-292505" defTabSz="953892">
              <a:defRPr sz="3700" u="sng">
                <a:solidFill>
                  <a:schemeClr val="tx1"/>
                </a:solidFill>
                <a:latin typeface="Times New Roman" panose="02020603050405020304" pitchFamily="18" charset="0"/>
              </a:defRPr>
            </a:lvl2pPr>
            <a:lvl3pPr marL="1170021" indent="-234004" defTabSz="953892">
              <a:defRPr sz="3700" u="sng">
                <a:solidFill>
                  <a:schemeClr val="tx1"/>
                </a:solidFill>
                <a:latin typeface="Times New Roman" panose="02020603050405020304" pitchFamily="18" charset="0"/>
              </a:defRPr>
            </a:lvl3pPr>
            <a:lvl4pPr marL="1638029" indent="-234004" defTabSz="953892">
              <a:defRPr sz="3700" u="sng">
                <a:solidFill>
                  <a:schemeClr val="tx1"/>
                </a:solidFill>
                <a:latin typeface="Times New Roman" panose="02020603050405020304" pitchFamily="18" charset="0"/>
              </a:defRPr>
            </a:lvl4pPr>
            <a:lvl5pPr marL="2106038" indent="-234004" defTabSz="953892">
              <a:defRPr sz="3700" u="sng">
                <a:solidFill>
                  <a:schemeClr val="tx1"/>
                </a:solidFill>
                <a:latin typeface="Times New Roman" panose="02020603050405020304" pitchFamily="18" charset="0"/>
              </a:defRPr>
            </a:lvl5pPr>
            <a:lvl6pPr marL="2574046" indent="-234004" defTabSz="953892" eaLnBrk="0" fontAlgn="base" hangingPunct="0">
              <a:spcBef>
                <a:spcPct val="0"/>
              </a:spcBef>
              <a:spcAft>
                <a:spcPct val="0"/>
              </a:spcAft>
              <a:defRPr sz="3700" u="sng">
                <a:solidFill>
                  <a:schemeClr val="tx1"/>
                </a:solidFill>
                <a:latin typeface="Times New Roman" panose="02020603050405020304" pitchFamily="18" charset="0"/>
              </a:defRPr>
            </a:lvl6pPr>
            <a:lvl7pPr marL="3042055" indent="-234004" defTabSz="953892" eaLnBrk="0" fontAlgn="base" hangingPunct="0">
              <a:spcBef>
                <a:spcPct val="0"/>
              </a:spcBef>
              <a:spcAft>
                <a:spcPct val="0"/>
              </a:spcAft>
              <a:defRPr sz="3700" u="sng">
                <a:solidFill>
                  <a:schemeClr val="tx1"/>
                </a:solidFill>
                <a:latin typeface="Times New Roman" panose="02020603050405020304" pitchFamily="18" charset="0"/>
              </a:defRPr>
            </a:lvl7pPr>
            <a:lvl8pPr marL="3510063" indent="-234004" defTabSz="953892" eaLnBrk="0" fontAlgn="base" hangingPunct="0">
              <a:spcBef>
                <a:spcPct val="0"/>
              </a:spcBef>
              <a:spcAft>
                <a:spcPct val="0"/>
              </a:spcAft>
              <a:defRPr sz="3700" u="sng">
                <a:solidFill>
                  <a:schemeClr val="tx1"/>
                </a:solidFill>
                <a:latin typeface="Times New Roman" panose="02020603050405020304" pitchFamily="18" charset="0"/>
              </a:defRPr>
            </a:lvl8pPr>
            <a:lvl9pPr marL="3978072" indent="-234004" defTabSz="953892"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77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0113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13">
              <a:defRPr sz="3600" u="sng">
                <a:solidFill>
                  <a:schemeClr val="tx1"/>
                </a:solidFill>
                <a:latin typeface="Times New Roman" panose="02020603050405020304" pitchFamily="18" charset="0"/>
                <a:ea typeface="ＭＳ Ｐゴシック" panose="020B0600070205080204" pitchFamily="34" charset="-128"/>
              </a:defRPr>
            </a:lvl1pPr>
            <a:lvl2pPr marL="38238972" indent="-37778069" defTabSz="945813">
              <a:defRPr sz="3600" u="sng">
                <a:solidFill>
                  <a:schemeClr val="tx1"/>
                </a:solidFill>
                <a:latin typeface="Times New Roman" panose="02020603050405020304" pitchFamily="18" charset="0"/>
                <a:ea typeface="ＭＳ Ｐゴシック" panose="020B0600070205080204" pitchFamily="34" charset="-128"/>
              </a:defRPr>
            </a:lvl2pPr>
            <a:lvl3pPr marL="1152258" indent="-230452" defTabSz="945813">
              <a:defRPr sz="3600" u="sng">
                <a:solidFill>
                  <a:schemeClr val="tx1"/>
                </a:solidFill>
                <a:latin typeface="Times New Roman" panose="02020603050405020304" pitchFamily="18" charset="0"/>
                <a:ea typeface="ＭＳ Ｐゴシック" panose="020B0600070205080204" pitchFamily="34" charset="-128"/>
              </a:defRPr>
            </a:lvl3pPr>
            <a:lvl4pPr marL="1613162" indent="-230452" defTabSz="945813">
              <a:defRPr sz="3600" u="sng">
                <a:solidFill>
                  <a:schemeClr val="tx1"/>
                </a:solidFill>
                <a:latin typeface="Times New Roman" panose="02020603050405020304" pitchFamily="18" charset="0"/>
                <a:ea typeface="ＭＳ Ｐゴシック" panose="020B0600070205080204" pitchFamily="34" charset="-128"/>
              </a:defRPr>
            </a:lvl4pPr>
            <a:lvl5pPr marL="2074065" indent="-230452" defTabSz="945813">
              <a:defRPr sz="3600" u="sng">
                <a:solidFill>
                  <a:schemeClr val="tx1"/>
                </a:solidFill>
                <a:latin typeface="Times New Roman" panose="02020603050405020304" pitchFamily="18" charset="0"/>
                <a:ea typeface="ＭＳ Ｐゴシック" panose="020B0600070205080204" pitchFamily="34" charset="-128"/>
              </a:defRPr>
            </a:lvl5pPr>
            <a:lvl6pPr marL="253496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5872"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6775"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767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pPr>
              <a:defRPr/>
            </a:pPr>
            <a:fld id="{20F9DB19-A6DD-4D05-BD84-756874A99FFD}" type="slidenum">
              <a:rPr lang="en-US" altLang="en-US" sz="1000" u="none">
                <a:solidFill>
                  <a:srgbClr val="000000"/>
                </a:solidFill>
              </a:rPr>
              <a:pPr>
                <a:defRPr/>
              </a:pPr>
              <a:t>8</a:t>
            </a:fld>
            <a:endParaRPr lang="en-US" altLang="en-US" sz="1000" u="none">
              <a:solidFill>
                <a:srgbClr val="000000"/>
              </a:solidFill>
            </a:endParaRPr>
          </a:p>
        </p:txBody>
      </p:sp>
      <p:sp>
        <p:nvSpPr>
          <p:cNvPr id="10243" name="Rectangle 2"/>
          <p:cNvSpPr>
            <a:spLocks noGrp="1" noRot="1" noChangeAspect="1" noChangeArrowheads="1" noTextEdit="1"/>
          </p:cNvSpPr>
          <p:nvPr>
            <p:ph type="sldImg"/>
          </p:nvPr>
        </p:nvSpPr>
        <p:spPr>
          <a:xfrm>
            <a:off x="1185863" y="698500"/>
            <a:ext cx="4651375" cy="3489325"/>
          </a:xfrm>
          <a:ln/>
        </p:spPr>
      </p:sp>
      <p:sp>
        <p:nvSpPr>
          <p:cNvPr id="10244" name="Rectangle 3"/>
          <p:cNvSpPr>
            <a:spLocks noGrp="1" noChangeArrowheads="1"/>
          </p:cNvSpPr>
          <p:nvPr>
            <p:ph type="body" idx="1"/>
          </p:nvPr>
        </p:nvSpPr>
        <p:spPr>
          <a:xfrm>
            <a:off x="544884" y="4396936"/>
            <a:ext cx="6086669" cy="42642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7888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13">
              <a:defRPr sz="3600" u="sng">
                <a:solidFill>
                  <a:schemeClr val="tx1"/>
                </a:solidFill>
                <a:latin typeface="Times New Roman" panose="02020603050405020304" pitchFamily="18" charset="0"/>
                <a:ea typeface="ＭＳ Ｐゴシック" panose="020B0600070205080204" pitchFamily="34" charset="-128"/>
              </a:defRPr>
            </a:lvl1pPr>
            <a:lvl2pPr marL="38238972" indent="-37778069" defTabSz="945813">
              <a:defRPr sz="3600" u="sng">
                <a:solidFill>
                  <a:schemeClr val="tx1"/>
                </a:solidFill>
                <a:latin typeface="Times New Roman" panose="02020603050405020304" pitchFamily="18" charset="0"/>
                <a:ea typeface="ＭＳ Ｐゴシック" panose="020B0600070205080204" pitchFamily="34" charset="-128"/>
              </a:defRPr>
            </a:lvl2pPr>
            <a:lvl3pPr marL="1152258" indent="-230452" defTabSz="945813">
              <a:defRPr sz="3600" u="sng">
                <a:solidFill>
                  <a:schemeClr val="tx1"/>
                </a:solidFill>
                <a:latin typeface="Times New Roman" panose="02020603050405020304" pitchFamily="18" charset="0"/>
                <a:ea typeface="ＭＳ Ｐゴシック" panose="020B0600070205080204" pitchFamily="34" charset="-128"/>
              </a:defRPr>
            </a:lvl3pPr>
            <a:lvl4pPr marL="1613162" indent="-230452" defTabSz="945813">
              <a:defRPr sz="3600" u="sng">
                <a:solidFill>
                  <a:schemeClr val="tx1"/>
                </a:solidFill>
                <a:latin typeface="Times New Roman" panose="02020603050405020304" pitchFamily="18" charset="0"/>
                <a:ea typeface="ＭＳ Ｐゴシック" panose="020B0600070205080204" pitchFamily="34" charset="-128"/>
              </a:defRPr>
            </a:lvl4pPr>
            <a:lvl5pPr marL="2074065" indent="-230452" defTabSz="945813">
              <a:defRPr sz="3600" u="sng">
                <a:solidFill>
                  <a:schemeClr val="tx1"/>
                </a:solidFill>
                <a:latin typeface="Times New Roman" panose="02020603050405020304" pitchFamily="18" charset="0"/>
                <a:ea typeface="ＭＳ Ｐゴシック" panose="020B0600070205080204" pitchFamily="34" charset="-128"/>
              </a:defRPr>
            </a:lvl5pPr>
            <a:lvl6pPr marL="253496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6pPr>
            <a:lvl7pPr marL="2995872"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7pPr>
            <a:lvl8pPr marL="3456775"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8pPr>
            <a:lvl9pPr marL="3917678" indent="-230452" defTabSz="945813" eaLnBrk="0" fontAlgn="base" hangingPunct="0">
              <a:spcBef>
                <a:spcPct val="0"/>
              </a:spcBef>
              <a:spcAft>
                <a:spcPct val="0"/>
              </a:spcAft>
              <a:defRPr sz="3600" u="sng">
                <a:solidFill>
                  <a:schemeClr val="tx1"/>
                </a:solidFill>
                <a:latin typeface="Times New Roman" panose="02020603050405020304" pitchFamily="18" charset="0"/>
                <a:ea typeface="ＭＳ Ｐゴシック" panose="020B0600070205080204" pitchFamily="34" charset="-128"/>
              </a:defRPr>
            </a:lvl9pPr>
          </a:lstStyle>
          <a:p>
            <a:pPr>
              <a:defRPr/>
            </a:pPr>
            <a:fld id="{788A4816-021E-422C-AC03-827E0567A418}" type="slidenum">
              <a:rPr lang="en-US" altLang="en-US" sz="1000" u="none">
                <a:solidFill>
                  <a:srgbClr val="000000"/>
                </a:solidFill>
              </a:rPr>
              <a:pPr>
                <a:defRPr/>
              </a:pPr>
              <a:t>9</a:t>
            </a:fld>
            <a:endParaRPr lang="en-US" altLang="en-US" sz="1000" u="none">
              <a:solidFill>
                <a:srgbClr val="000000"/>
              </a:solidFill>
            </a:endParaRPr>
          </a:p>
        </p:txBody>
      </p:sp>
      <p:sp>
        <p:nvSpPr>
          <p:cNvPr id="24579" name="Rectangle 2"/>
          <p:cNvSpPr>
            <a:spLocks noGrp="1" noRot="1" noChangeAspect="1" noChangeArrowheads="1" noTextEdit="1"/>
          </p:cNvSpPr>
          <p:nvPr>
            <p:ph type="sldImg"/>
          </p:nvPr>
        </p:nvSpPr>
        <p:spPr>
          <a:xfrm>
            <a:off x="1185863" y="698500"/>
            <a:ext cx="4651375" cy="3489325"/>
          </a:xfrm>
          <a:ln/>
        </p:spPr>
      </p:sp>
      <p:sp>
        <p:nvSpPr>
          <p:cNvPr id="24580" name="Rectangle 3"/>
          <p:cNvSpPr>
            <a:spLocks noGrp="1" noChangeArrowheads="1"/>
          </p:cNvSpPr>
          <p:nvPr>
            <p:ph type="body" idx="1"/>
          </p:nvPr>
        </p:nvSpPr>
        <p:spPr>
          <a:xfrm>
            <a:off x="935917" y="4420920"/>
            <a:ext cx="5149150" cy="4187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5327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custDataLst>
              <p:tags r:id="rId2"/>
            </p:custDataLst>
          </p:nvPr>
        </p:nvSpPr>
        <p:spPr>
          <a:xfrm>
            <a:off x="609600" y="1219200"/>
            <a:ext cx="8001000" cy="4724400"/>
          </a:xfrm>
        </p:spPr>
        <p:txBody>
          <a:bodyPr/>
          <a:lstStyle>
            <a:lvl1pPr>
              <a:defRPr sz="2400"/>
            </a:lvl1pPr>
            <a:lvl2pPr>
              <a:defRPr sz="2000"/>
            </a:lvl2pPr>
            <a:lvl3pPr>
              <a:defRPr sz="18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custDataLst>
              <p:tags r:id="rId3"/>
            </p:custDataLst>
          </p:nvPr>
        </p:nvSpPr>
        <p:spPr>
          <a:xfrm>
            <a:off x="6400800" y="609600"/>
            <a:ext cx="2133600" cy="381000"/>
          </a:xfrm>
        </p:spPr>
        <p:txBody>
          <a:bodyPr/>
          <a:lstStyle>
            <a:lvl1pPr algn="r">
              <a:buNone/>
              <a:defRPr sz="18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6764027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custDataLst>
              <p:tags r:id="rId2"/>
            </p:custDataLst>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8293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700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4"/>
          <p:cNvSpPr>
            <a:spLocks noChangeShapeType="1"/>
          </p:cNvSpPr>
          <p:nvPr userDrawn="1">
            <p:custDataLst>
              <p:tags r:id="rId4"/>
            </p:custDataLst>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714205720"/>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00588" y="1295400"/>
            <a:ext cx="4038600" cy="4525963"/>
          </a:xfrm>
        </p:spPr>
        <p:txBody>
          <a:bodyPr/>
          <a:lstStyle/>
          <a:p>
            <a:pPr lvl="0"/>
            <a:endParaRPr lang="en-US" noProof="0"/>
          </a:p>
        </p:txBody>
      </p:sp>
      <p:sp>
        <p:nvSpPr>
          <p:cNvPr id="5" name="Line 24"/>
          <p:cNvSpPr>
            <a:spLocks noChangeShapeType="1"/>
          </p:cNvSpPr>
          <p:nvPr userDrawn="1">
            <p:custDataLst>
              <p:tags r:id="rId3"/>
            </p:custDataLst>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507777393"/>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custDataLst>
              <p:tags r:id="rId3"/>
            </p:custDataLst>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custDataLst>
              <p:tags r:id="rId4"/>
            </p:custDataLst>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custDataLst>
              <p:tags r:id="rId5"/>
            </p:custDataLst>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15225956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8.xml"/><Relationship Id="rId7" Type="http://schemas.openxmlformats.org/officeDocument/2006/relationships/oleObject" Target="../embeddings/oleObject1.bin"/><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5.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6.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54.xml"/></Relationships>
</file>

<file path=ppt/slides/_rels/slide1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8.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58.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1.xml"/><Relationship Id="rId7" Type="http://schemas.openxmlformats.org/officeDocument/2006/relationships/notesSlide" Target="../notesSlides/notesSlide1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2.xml"/><Relationship Id="rId5" Type="http://schemas.openxmlformats.org/officeDocument/2006/relationships/tags" Target="../tags/tag63.xml"/><Relationship Id="rId4" Type="http://schemas.openxmlformats.org/officeDocument/2006/relationships/tags" Target="../tags/tag62.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0.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7.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7" Type="http://schemas.microsoft.com/office/2007/relationships/hdphoto" Target="../media/hdphoto2.wdp"/><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1.png"/><Relationship Id="rId5" Type="http://schemas.openxmlformats.org/officeDocument/2006/relationships/notesSlide" Target="../notesSlides/notesSlide19.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2.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tags" Target="../tags/tag74.xml"/></Relationships>
</file>

<file path=ppt/slides/_rels/slide2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81.xml"/><Relationship Id="rId5" Type="http://schemas.microsoft.com/office/2007/relationships/hdphoto" Target="../media/hdphoto3.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5.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7.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7.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7" Type="http://schemas.microsoft.com/office/2007/relationships/hdphoto" Target="../media/hdphoto4.wdp"/><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8.pn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0.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9.jpeg"/><Relationship Id="rId5" Type="http://schemas.openxmlformats.org/officeDocument/2006/relationships/notesSlide" Target="../notesSlides/notesSlide29.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2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2.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31.xml"/><Relationship Id="rId5" Type="http://schemas.openxmlformats.org/officeDocument/2006/relationships/slideLayout" Target="../slideLayouts/slideLayout13.xml"/><Relationship Id="rId4" Type="http://schemas.openxmlformats.org/officeDocument/2006/relationships/tags" Target="../tags/tag10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23.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35.jpe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52.xml"/><Relationship Id="rId5" Type="http://schemas.openxmlformats.org/officeDocument/2006/relationships/slideLayout" Target="../slideLayouts/slideLayout7.xml"/><Relationship Id="rId4" Type="http://schemas.openxmlformats.org/officeDocument/2006/relationships/tags" Target="../tags/tag107.xml"/></Relationships>
</file>

<file path=ppt/slides/_rels/slide5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6.jpeg"/><Relationship Id="rId5" Type="http://schemas.openxmlformats.org/officeDocument/2006/relationships/notesSlide" Target="../notesSlides/notesSlide53.xml"/><Relationship Id="rId4"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54.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7.jpeg"/><Relationship Id="rId5" Type="http://schemas.openxmlformats.org/officeDocument/2006/relationships/notesSlide" Target="../notesSlides/notesSlide55.xml"/><Relationship Id="rId4"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39.png"/><Relationship Id="rId5" Type="http://schemas.openxmlformats.org/officeDocument/2006/relationships/tags" Target="../tags/tag121.xml"/><Relationship Id="rId10" Type="http://schemas.openxmlformats.org/officeDocument/2006/relationships/image" Target="../media/image38.png"/><Relationship Id="rId4" Type="http://schemas.openxmlformats.org/officeDocument/2006/relationships/tags" Target="../tags/tag120.xml"/><Relationship Id="rId9"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40.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57.xml"/><Relationship Id="rId5" Type="http://schemas.openxmlformats.org/officeDocument/2006/relationships/slideLayout" Target="../slideLayouts/slideLayout7.xml"/><Relationship Id="rId4" Type="http://schemas.openxmlformats.org/officeDocument/2006/relationships/tags" Target="../tags/tag127.xml"/></Relationships>
</file>

<file path=ppt/slides/_rels/slide5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58.xml"/><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notesSlide" Target="../notesSlides/notesSlide59.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notesSlide" Target="../notesSlides/notesSlide60.xml"/><Relationship Id="rId3" Type="http://schemas.openxmlformats.org/officeDocument/2006/relationships/tags" Target="../tags/tag136.xml"/><Relationship Id="rId7" Type="http://schemas.openxmlformats.org/officeDocument/2006/relationships/slideLayout" Target="../slideLayouts/slideLayout14.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41.jpeg"/></Relationships>
</file>

<file path=ppt/slides/_rels/slide6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tags" Target="../tags/tag142.xml"/><Relationship Id="rId7" Type="http://schemas.openxmlformats.org/officeDocument/2006/relationships/notesSlide" Target="../notesSlides/notesSlide6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15.xml"/><Relationship Id="rId5" Type="http://schemas.openxmlformats.org/officeDocument/2006/relationships/tags" Target="../tags/tag144.xml"/><Relationship Id="rId4" Type="http://schemas.openxmlformats.org/officeDocument/2006/relationships/tags" Target="../tags/tag143.xml"/><Relationship Id="rId9" Type="http://schemas.openxmlformats.org/officeDocument/2006/relationships/image" Target="../media/image43.jpeg"/></Relationships>
</file>

<file path=ppt/slides/_rels/slide6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47.xml"/><Relationship Id="rId7" Type="http://schemas.openxmlformats.org/officeDocument/2006/relationships/notesSlide" Target="../notesSlides/notesSlide6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16.xml"/><Relationship Id="rId5" Type="http://schemas.openxmlformats.org/officeDocument/2006/relationships/tags" Target="../tags/tag149.xml"/><Relationship Id="rId4" Type="http://schemas.openxmlformats.org/officeDocument/2006/relationships/tags" Target="../tags/tag148.xml"/></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3.xml"/><Relationship Id="rId3" Type="http://schemas.openxmlformats.org/officeDocument/2006/relationships/tags" Target="../tags/tag152.xml"/><Relationship Id="rId7" Type="http://schemas.openxmlformats.org/officeDocument/2006/relationships/slideLayout" Target="../slideLayouts/slideLayout13.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46.jpeg"/><Relationship Id="rId4" Type="http://schemas.openxmlformats.org/officeDocument/2006/relationships/tags" Target="../tags/tag153.xml"/><Relationship Id="rId9" Type="http://schemas.openxmlformats.org/officeDocument/2006/relationships/image" Target="../media/image45.jpeg"/></Relationships>
</file>

<file path=ppt/slides/_rels/slide64.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48.jpe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47.png"/><Relationship Id="rId5" Type="http://schemas.openxmlformats.org/officeDocument/2006/relationships/notesSlide" Target="../notesSlides/notesSlide64.xml"/><Relationship Id="rId4"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49.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65.xml"/><Relationship Id="rId5" Type="http://schemas.openxmlformats.org/officeDocument/2006/relationships/slideLayout" Target="../slideLayouts/slideLayout12.xml"/><Relationship Id="rId4" Type="http://schemas.openxmlformats.org/officeDocument/2006/relationships/tags" Target="../tags/tag162.xml"/></Relationships>
</file>

<file path=ppt/slides/_rels/slide6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66.xml"/><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50.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67.xml"/><Relationship Id="rId5" Type="http://schemas.openxmlformats.org/officeDocument/2006/relationships/slideLayout" Target="../slideLayouts/slideLayout12.xml"/><Relationship Id="rId4" Type="http://schemas.openxmlformats.org/officeDocument/2006/relationships/tags" Target="../tags/tag169.xml"/></Relationships>
</file>

<file path=ppt/slides/_rels/slide68.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68.xml"/><Relationship Id="rId4"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hyperlink" Target="http://www.osha.gov/pls/oshaweb/owadisp.show_document?p_table=INTERPRETATIONS&amp;p_id=25741" TargetMode="External"/><Relationship Id="rId5" Type="http://schemas.openxmlformats.org/officeDocument/2006/relationships/notesSlide" Target="../notesSlides/notesSlide69.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51.jpeg"/><Relationship Id="rId5" Type="http://schemas.openxmlformats.org/officeDocument/2006/relationships/notesSlide" Target="../notesSlides/notesSlide70.xml"/><Relationship Id="rId4"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71.xml"/><Relationship Id="rId4"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tags" Target="../tags/tag184.xml"/><Relationship Id="rId7" Type="http://schemas.openxmlformats.org/officeDocument/2006/relationships/notesSlide" Target="../notesSlides/notesSlide72.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13.xml"/><Relationship Id="rId5" Type="http://schemas.openxmlformats.org/officeDocument/2006/relationships/tags" Target="../tags/tag186.xml"/><Relationship Id="rId4" Type="http://schemas.openxmlformats.org/officeDocument/2006/relationships/tags" Target="../tags/tag185.xml"/></Relationships>
</file>

<file path=ppt/slides/_rels/slide7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53.jpeg"/><Relationship Id="rId5" Type="http://schemas.openxmlformats.org/officeDocument/2006/relationships/notesSlide" Target="../notesSlides/notesSlide73.xml"/><Relationship Id="rId4"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notesSlide" Target="../notesSlides/notesSlide74.xml"/><Relationship Id="rId4"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75.xml"/><Relationship Id="rId4"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76.xml"/><Relationship Id="rId4"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32770"/>
            <a:ext cx="7772400" cy="4392228"/>
          </a:xfrm>
        </p:spPr>
        <p:txBody>
          <a:bodyPr/>
          <a:lstStyle/>
          <a:p>
            <a:pPr algn="l"/>
            <a:r>
              <a:rPr lang="en-US" altLang="en-US" sz="3600" dirty="0"/>
              <a:t>Special Emphasis Program for Warehousing and Storage and Related Product Distribution Industries</a:t>
            </a:r>
            <a:br>
              <a:rPr lang="en-US" altLang="en-US" sz="4000" dirty="0"/>
            </a:br>
            <a:br>
              <a:rPr lang="en-US" altLang="en-US" sz="4000" dirty="0"/>
            </a:br>
            <a:br>
              <a:rPr lang="en-US" altLang="en-US" sz="4000" dirty="0"/>
            </a:br>
            <a:endParaRPr lang="en-US" altLang="en-US" sz="4000" dirty="0"/>
          </a:p>
        </p:txBody>
      </p:sp>
      <p:sp>
        <p:nvSpPr>
          <p:cNvPr id="3075" name="Rectangle 3"/>
          <p:cNvSpPr>
            <a:spLocks noGrp="1" noChangeArrowheads="1"/>
          </p:cNvSpPr>
          <p:nvPr>
            <p:ph type="subTitle" idx="1"/>
          </p:nvPr>
        </p:nvSpPr>
        <p:spPr>
          <a:xfrm>
            <a:off x="0" y="4117693"/>
            <a:ext cx="5715000" cy="509588"/>
          </a:xfrm>
        </p:spPr>
        <p:txBody>
          <a:bodyPr/>
          <a:lstStyle/>
          <a:p>
            <a:pPr marL="342900" indent="-342900">
              <a:buFont typeface="Arial" panose="020B0604020202020204" pitchFamily="34" charset="0"/>
              <a:buChar char="•"/>
            </a:pPr>
            <a:r>
              <a:rPr lang="en-US" altLang="en-US" dirty="0"/>
              <a:t> </a:t>
            </a:r>
            <a:r>
              <a:rPr lang="en-US" altLang="en-US" i="1" dirty="0"/>
              <a:t>OPN 145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custDataLst>
              <p:tags r:id="rId1"/>
            </p:custDataLst>
          </p:nvPr>
        </p:nvSpPr>
        <p:spPr>
          <a:xfrm>
            <a:off x="533400" y="1295400"/>
            <a:ext cx="7315200" cy="4648200"/>
          </a:xfrm>
        </p:spPr>
        <p:txBody>
          <a:bodyPr/>
          <a:lstStyle/>
          <a:p>
            <a:pPr>
              <a:lnSpc>
                <a:spcPct val="90000"/>
              </a:lnSpc>
            </a:pPr>
            <a:r>
              <a:rPr lang="en-US" altLang="en-US" dirty="0"/>
              <a:t>Death</a:t>
            </a:r>
            <a:br>
              <a:rPr lang="en-US" altLang="en-US" dirty="0"/>
            </a:br>
            <a:endParaRPr lang="en-US" altLang="en-US" dirty="0"/>
          </a:p>
          <a:p>
            <a:pPr>
              <a:lnSpc>
                <a:spcPct val="90000"/>
              </a:lnSpc>
            </a:pPr>
            <a:r>
              <a:rPr lang="en-US" altLang="en-US" dirty="0"/>
              <a:t>Days away from work</a:t>
            </a:r>
            <a:br>
              <a:rPr lang="en-US" altLang="en-US" dirty="0"/>
            </a:br>
            <a:endParaRPr lang="en-US" altLang="en-US" dirty="0"/>
          </a:p>
          <a:p>
            <a:pPr>
              <a:lnSpc>
                <a:spcPct val="90000"/>
              </a:lnSpc>
            </a:pPr>
            <a:r>
              <a:rPr lang="en-US" altLang="en-US" dirty="0"/>
              <a:t>Restricted work or transfer to another job</a:t>
            </a:r>
            <a:br>
              <a:rPr lang="en-US" altLang="en-US" dirty="0"/>
            </a:br>
            <a:endParaRPr lang="en-US" altLang="en-US" dirty="0"/>
          </a:p>
          <a:p>
            <a:pPr>
              <a:lnSpc>
                <a:spcPct val="90000"/>
              </a:lnSpc>
            </a:pPr>
            <a:r>
              <a:rPr lang="en-US" altLang="en-US" dirty="0"/>
              <a:t>Medical treatment beyond first aid</a:t>
            </a:r>
            <a:br>
              <a:rPr lang="en-US" altLang="en-US" dirty="0"/>
            </a:br>
            <a:endParaRPr lang="en-US" altLang="en-US" dirty="0"/>
          </a:p>
          <a:p>
            <a:pPr>
              <a:lnSpc>
                <a:spcPct val="90000"/>
              </a:lnSpc>
            </a:pPr>
            <a:r>
              <a:rPr lang="en-US" altLang="en-US" dirty="0"/>
              <a:t>Loss of consciousness</a:t>
            </a:r>
            <a:br>
              <a:rPr lang="en-US" altLang="en-US" dirty="0"/>
            </a:br>
            <a:endParaRPr lang="en-US" altLang="en-US" dirty="0"/>
          </a:p>
          <a:p>
            <a:pPr>
              <a:lnSpc>
                <a:spcPct val="90000"/>
              </a:lnSpc>
            </a:pPr>
            <a:r>
              <a:rPr lang="en-US" altLang="en-US" dirty="0"/>
              <a:t>Diagnosed as a significant injury or illness</a:t>
            </a:r>
          </a:p>
        </p:txBody>
      </p:sp>
      <p:sp>
        <p:nvSpPr>
          <p:cNvPr id="2" name="Rectangle 9">
            <a:extLst>
              <a:ext uri="{FF2B5EF4-FFF2-40B4-BE49-F238E27FC236}">
                <a16:creationId xmlns:a16="http://schemas.microsoft.com/office/drawing/2014/main" id="{E6DEFB2B-F405-F6FA-00C5-AD0250276C57}"/>
              </a:ext>
            </a:extLst>
          </p:cNvPr>
          <p:cNvSpPr>
            <a:spLocks noChangeArrowheads="1"/>
          </p:cNvSpPr>
          <p:nvPr>
            <p:custDataLst>
              <p:tags r:id="rId2"/>
            </p:custDataLst>
          </p:nvPr>
        </p:nvSpPr>
        <p:spPr bwMode="auto">
          <a:xfrm>
            <a:off x="7010400" y="620713"/>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  1904.7(a)-(b)</a:t>
            </a:r>
          </a:p>
        </p:txBody>
      </p:sp>
      <p:sp>
        <p:nvSpPr>
          <p:cNvPr id="4" name="Rectangle 2">
            <a:extLst>
              <a:ext uri="{FF2B5EF4-FFF2-40B4-BE49-F238E27FC236}">
                <a16:creationId xmlns:a16="http://schemas.microsoft.com/office/drawing/2014/main" id="{852F2603-32E0-98BF-342F-A656AA2DE20A}"/>
              </a:ext>
            </a:extLst>
          </p:cNvPr>
          <p:cNvSpPr>
            <a:spLocks noGrp="1" noChangeArrowheads="1"/>
          </p:cNvSpPr>
          <p:nvPr>
            <p:ph type="title"/>
            <p:custDataLst>
              <p:tags r:id="rId3"/>
            </p:custDataLst>
          </p:nvPr>
        </p:nvSpPr>
        <p:spPr>
          <a:xfrm>
            <a:off x="609600" y="98048"/>
            <a:ext cx="8229600" cy="1197352"/>
          </a:xfrm>
        </p:spPr>
        <p:txBody>
          <a:bodyPr/>
          <a:lstStyle/>
          <a:p>
            <a:r>
              <a:rPr lang="en-US" altLang="en-US" sz="3400" dirty="0"/>
              <a:t>Recordkeeping</a:t>
            </a:r>
            <a:br>
              <a:rPr lang="en-US" altLang="en-US" dirty="0"/>
            </a:br>
            <a:r>
              <a:rPr lang="en-US" altLang="en-US" sz="2400" dirty="0"/>
              <a:t>General Recording Criteria</a:t>
            </a:r>
          </a:p>
        </p:txBody>
      </p:sp>
    </p:spTree>
    <p:extLst>
      <p:ext uri="{BB962C8B-B14F-4D97-AF65-F5344CB8AC3E}">
        <p14:creationId xmlns:p14="http://schemas.microsoft.com/office/powerpoint/2010/main" val="175745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custDataLst>
              <p:tags r:id="rId1"/>
            </p:custDataLst>
          </p:nvPr>
        </p:nvSpPr>
        <p:spPr>
          <a:xfrm>
            <a:off x="609600" y="143470"/>
            <a:ext cx="7924800" cy="892552"/>
          </a:xfrm>
        </p:spPr>
        <p:txBody>
          <a:bodyPr/>
          <a:lstStyle/>
          <a:p>
            <a:r>
              <a:rPr lang="en-US" sz="3400" dirty="0"/>
              <a:t>Recordkeeping</a:t>
            </a:r>
            <a:br>
              <a:rPr lang="en-US" dirty="0"/>
            </a:br>
            <a:r>
              <a:rPr lang="en-US" sz="2400" dirty="0"/>
              <a:t>OSHA Form 300 Log</a:t>
            </a:r>
          </a:p>
        </p:txBody>
      </p:sp>
      <p:sp>
        <p:nvSpPr>
          <p:cNvPr id="2052" name="Content Placeholder 2"/>
          <p:cNvSpPr>
            <a:spLocks noGrp="1"/>
          </p:cNvSpPr>
          <p:nvPr>
            <p:ph idx="1"/>
            <p:custDataLst>
              <p:tags r:id="rId2"/>
            </p:custDataLst>
          </p:nvPr>
        </p:nvSpPr>
        <p:spPr/>
        <p:txBody>
          <a:bodyPr/>
          <a:lstStyle/>
          <a:p>
            <a:endParaRPr lang="en-US"/>
          </a:p>
          <a:p>
            <a:endParaRPr lang="en-US"/>
          </a:p>
        </p:txBody>
      </p:sp>
      <p:sp>
        <p:nvSpPr>
          <p:cNvPr id="2053" name="Content Placeholder 3"/>
          <p:cNvSpPr>
            <a:spLocks noGrp="1"/>
          </p:cNvSpPr>
          <p:nvPr>
            <p:ph sz="quarter" idx="10"/>
            <p:custDataLst>
              <p:tags r:id="rId3"/>
            </p:custDataLst>
          </p:nvPr>
        </p:nvSpPr>
        <p:spPr/>
        <p:txBody>
          <a:bodyPr/>
          <a:lstStyle/>
          <a:p>
            <a:r>
              <a:rPr lang="en-US" dirty="0"/>
              <a:t>29 CFR 1904</a:t>
            </a:r>
          </a:p>
        </p:txBody>
      </p:sp>
      <p:graphicFrame>
        <p:nvGraphicFramePr>
          <p:cNvPr id="2050" name="Object 8"/>
          <p:cNvGraphicFramePr>
            <a:graphicFrameLocks noChangeAspect="1"/>
          </p:cNvGraphicFramePr>
          <p:nvPr/>
        </p:nvGraphicFramePr>
        <p:xfrm>
          <a:off x="685800" y="1143000"/>
          <a:ext cx="7772400" cy="4664075"/>
        </p:xfrm>
        <a:graphic>
          <a:graphicData uri="http://schemas.openxmlformats.org/presentationml/2006/ole">
            <mc:AlternateContent xmlns:mc="http://schemas.openxmlformats.org/markup-compatibility/2006">
              <mc:Choice xmlns:v="urn:schemas-microsoft-com:vml" Requires="v">
                <p:oleObj name="Acrobat Document" r:id="rId7" imgW="9355320" imgH="5673240" progId="AcroExch.Document.DC">
                  <p:embed/>
                </p:oleObj>
              </mc:Choice>
              <mc:Fallback>
                <p:oleObj name="Acrobat Document" r:id="rId7" imgW="9355320" imgH="5673240" progId="AcroExch.Document.DC">
                  <p:embed/>
                  <p:pic>
                    <p:nvPicPr>
                      <p:cNvPr id="205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143000"/>
                        <a:ext cx="7772400" cy="4664075"/>
                      </a:xfrm>
                      <a:prstGeom prst="rect">
                        <a:avLst/>
                      </a:prstGeom>
                      <a:noFill/>
                      <a:ln w="12700">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AEEB3C4F-BE43-4F30-988C-4159CA125C24}"/>
              </a:ext>
            </a:extLst>
          </p:cNvPr>
          <p:cNvSpPr txBox="1"/>
          <p:nvPr>
            <p:custDataLst>
              <p:tags r:id="rId4"/>
            </p:custDataLst>
          </p:nvPr>
        </p:nvSpPr>
        <p:spPr>
          <a:xfrm>
            <a:off x="4973638" y="5391150"/>
            <a:ext cx="1462260" cy="24622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NCDOL Photo Library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custDataLst>
              <p:tags r:id="rId1"/>
            </p:custDataLst>
          </p:nvPr>
        </p:nvSpPr>
        <p:spPr>
          <a:xfrm>
            <a:off x="533399" y="1512710"/>
            <a:ext cx="7821613" cy="4202290"/>
          </a:xfrm>
        </p:spPr>
        <p:txBody>
          <a:bodyPr/>
          <a:lstStyle/>
          <a:p>
            <a:pPr>
              <a:spcAft>
                <a:spcPts val="1200"/>
              </a:spcAft>
            </a:pPr>
            <a:r>
              <a:rPr lang="en-US" altLang="en-US" dirty="0">
                <a:solidFill>
                  <a:srgbClr val="000000"/>
                </a:solidFill>
              </a:rPr>
              <a:t>All employers must still report:</a:t>
            </a:r>
          </a:p>
          <a:p>
            <a:pPr lvl="1">
              <a:spcAft>
                <a:spcPts val="1200"/>
              </a:spcAft>
            </a:pPr>
            <a:r>
              <a:rPr lang="en-US" altLang="en-US" dirty="0">
                <a:ea typeface="ＭＳ Ｐゴシック" panose="020B0600070205080204" pitchFamily="34" charset="-128"/>
              </a:rPr>
              <a:t>All work-related fatalities within </a:t>
            </a:r>
            <a:r>
              <a:rPr lang="en-US" altLang="en-US" b="1" dirty="0">
                <a:ea typeface="ＭＳ Ｐゴシック" panose="020B0600070205080204" pitchFamily="34" charset="-128"/>
              </a:rPr>
              <a:t>8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in-patient hospitalizations of </a:t>
            </a:r>
            <a:r>
              <a:rPr lang="en-US" altLang="en-US" b="1" dirty="0">
                <a:ea typeface="ＭＳ Ｐゴシック" panose="020B0600070205080204" pitchFamily="34" charset="-128"/>
              </a:rPr>
              <a:t>one or more </a:t>
            </a:r>
            <a:r>
              <a:rPr lang="en-US" altLang="en-US" dirty="0">
                <a:ea typeface="ＭＳ Ｐゴシック" panose="020B0600070205080204" pitchFamily="34" charset="-128"/>
              </a:rPr>
              <a:t>employees within </a:t>
            </a:r>
            <a:r>
              <a:rPr lang="en-US" altLang="en-US" b="1" dirty="0">
                <a:ea typeface="ＭＳ Ｐゴシック" panose="020B0600070205080204" pitchFamily="34" charset="-128"/>
              </a:rPr>
              <a:t>24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amputations within </a:t>
            </a:r>
            <a:r>
              <a:rPr lang="en-US" altLang="en-US" b="1" dirty="0">
                <a:ea typeface="ＭＳ Ｐゴシック" panose="020B0600070205080204" pitchFamily="34" charset="-128"/>
              </a:rPr>
              <a:t>24 hours.</a:t>
            </a:r>
            <a:endParaRPr lang="en-US" altLang="en-US" dirty="0">
              <a:ea typeface="ＭＳ Ｐゴシック" panose="020B0600070205080204" pitchFamily="34" charset="-128"/>
            </a:endParaRPr>
          </a:p>
          <a:p>
            <a:pPr lvl="1">
              <a:spcAft>
                <a:spcPts val="1200"/>
              </a:spcAft>
            </a:pPr>
            <a:r>
              <a:rPr lang="en-US" altLang="en-US" dirty="0">
                <a:ea typeface="ＭＳ Ｐゴシック" panose="020B0600070205080204" pitchFamily="34" charset="-128"/>
              </a:rPr>
              <a:t>All work-related losses of an eye within </a:t>
            </a:r>
            <a:r>
              <a:rPr lang="en-US" altLang="en-US" b="1" dirty="0">
                <a:ea typeface="ＭＳ Ｐゴシック" panose="020B0600070205080204" pitchFamily="34" charset="-128"/>
              </a:rPr>
              <a:t>24 hours.</a:t>
            </a:r>
          </a:p>
          <a:p>
            <a:endParaRPr lang="en-US" altLang="en-US" sz="2000" dirty="0"/>
          </a:p>
          <a:p>
            <a:r>
              <a:rPr lang="en-US" altLang="en-US" dirty="0"/>
              <a:t>All employers must participate in OSHA and BLS surveys when requested.</a:t>
            </a:r>
          </a:p>
        </p:txBody>
      </p:sp>
      <p:sp>
        <p:nvSpPr>
          <p:cNvPr id="11268" name="Rectangle 4"/>
          <p:cNvSpPr>
            <a:spLocks noChangeArrowheads="1"/>
          </p:cNvSpPr>
          <p:nvPr>
            <p:custDataLst>
              <p:tags r:id="rId2"/>
            </p:custDataLst>
          </p:nvPr>
        </p:nvSpPr>
        <p:spPr bwMode="auto">
          <a:xfrm>
            <a:off x="6822931" y="620713"/>
            <a:ext cx="1851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1904, Subpart E</a:t>
            </a:r>
          </a:p>
        </p:txBody>
      </p:sp>
      <p:sp>
        <p:nvSpPr>
          <p:cNvPr id="3" name="Rectangle 2">
            <a:extLst>
              <a:ext uri="{FF2B5EF4-FFF2-40B4-BE49-F238E27FC236}">
                <a16:creationId xmlns:a16="http://schemas.microsoft.com/office/drawing/2014/main" id="{4FDC6CF5-7A29-DE1C-A7EC-7A8EF181E3B2}"/>
              </a:ext>
            </a:extLst>
          </p:cNvPr>
          <p:cNvSpPr>
            <a:spLocks noGrp="1" noChangeArrowheads="1"/>
          </p:cNvSpPr>
          <p:nvPr>
            <p:ph type="title"/>
            <p:custDataLst>
              <p:tags r:id="rId3"/>
            </p:custDataLst>
          </p:nvPr>
        </p:nvSpPr>
        <p:spPr>
          <a:xfrm>
            <a:off x="609600" y="98048"/>
            <a:ext cx="8229600" cy="1044952"/>
          </a:xfrm>
        </p:spPr>
        <p:txBody>
          <a:bodyPr/>
          <a:lstStyle/>
          <a:p>
            <a:r>
              <a:rPr lang="en-US" altLang="en-US" sz="3400" dirty="0"/>
              <a:t>Recordkeeping</a:t>
            </a:r>
            <a:br>
              <a:rPr lang="en-US" altLang="en-US" dirty="0"/>
            </a:br>
            <a:r>
              <a:rPr lang="en-US" altLang="en-US" sz="2400" dirty="0"/>
              <a:t>Who Must Report?</a:t>
            </a:r>
          </a:p>
        </p:txBody>
      </p:sp>
    </p:spTree>
    <p:extLst>
      <p:ext uri="{BB962C8B-B14F-4D97-AF65-F5344CB8AC3E}">
        <p14:creationId xmlns:p14="http://schemas.microsoft.com/office/powerpoint/2010/main" val="385237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DB0C1210-8563-470E-8F2C-9C311A3A1E5D}"/>
              </a:ext>
            </a:extLst>
          </p:cNvPr>
          <p:cNvSpPr>
            <a:spLocks noGrp="1"/>
          </p:cNvSpPr>
          <p:nvPr>
            <p:ph sz="half" idx="1"/>
            <p:custDataLst>
              <p:tags r:id="rId1"/>
            </p:custDataLst>
          </p:nvPr>
        </p:nvSpPr>
        <p:spPr>
          <a:xfrm>
            <a:off x="533400" y="1395663"/>
            <a:ext cx="7924800" cy="4349500"/>
          </a:xfrm>
        </p:spPr>
        <p:txBody>
          <a:bodyPr/>
          <a:lstStyle/>
          <a:p>
            <a:r>
              <a:rPr lang="en-US" altLang="en-US" dirty="0"/>
              <a:t>Where mechanical equipment is used, sufficient safe clearances shall be maintained.</a:t>
            </a:r>
          </a:p>
          <a:p>
            <a:endParaRPr lang="en-US" altLang="en-US" sz="1200" dirty="0"/>
          </a:p>
          <a:p>
            <a:pPr lvl="1">
              <a:lnSpc>
                <a:spcPct val="150000"/>
              </a:lnSpc>
            </a:pPr>
            <a:r>
              <a:rPr lang="en-US" altLang="en-US" i="1" dirty="0"/>
              <a:t>Aisles</a:t>
            </a:r>
          </a:p>
          <a:p>
            <a:pPr lvl="1">
              <a:lnSpc>
                <a:spcPct val="150000"/>
              </a:lnSpc>
            </a:pPr>
            <a:r>
              <a:rPr lang="en-US" altLang="en-US" i="1" dirty="0"/>
              <a:t>Loading docks</a:t>
            </a:r>
          </a:p>
          <a:p>
            <a:pPr lvl="1">
              <a:lnSpc>
                <a:spcPct val="150000"/>
              </a:lnSpc>
            </a:pPr>
            <a:r>
              <a:rPr lang="en-US" altLang="en-US" i="1" dirty="0"/>
              <a:t>Through doorways</a:t>
            </a:r>
          </a:p>
          <a:p>
            <a:pPr lvl="1">
              <a:lnSpc>
                <a:spcPct val="150000"/>
              </a:lnSpc>
            </a:pPr>
            <a:r>
              <a:rPr lang="en-US" altLang="en-US" i="1" dirty="0"/>
              <a:t>Turns of passage</a:t>
            </a:r>
          </a:p>
          <a:p>
            <a:endParaRPr lang="en-US" altLang="en-US" dirty="0"/>
          </a:p>
        </p:txBody>
      </p:sp>
      <p:pic>
        <p:nvPicPr>
          <p:cNvPr id="9220" name="Picture 1">
            <a:extLst>
              <a:ext uri="{FF2B5EF4-FFF2-40B4-BE49-F238E27FC236}">
                <a16:creationId xmlns:a16="http://schemas.microsoft.com/office/drawing/2014/main" id="{EDD68040-B245-4153-A4A5-5259047D06E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638800" y="2727325"/>
            <a:ext cx="27670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3">
            <a:extLst>
              <a:ext uri="{FF2B5EF4-FFF2-40B4-BE49-F238E27FC236}">
                <a16:creationId xmlns:a16="http://schemas.microsoft.com/office/drawing/2014/main" id="{1F73657F-B9A9-406E-A055-0F7343E8B915}"/>
              </a:ext>
            </a:extLst>
          </p:cNvPr>
          <p:cNvSpPr>
            <a:spLocks/>
          </p:cNvSpPr>
          <p:nvPr>
            <p:custDataLst>
              <p:tags r:id="rId2"/>
            </p:custDataLst>
          </p:nvPr>
        </p:nvSpPr>
        <p:spPr bwMode="auto">
          <a:xfrm>
            <a:off x="72390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1910.176(a)</a:t>
            </a:r>
          </a:p>
        </p:txBody>
      </p:sp>
      <p:sp>
        <p:nvSpPr>
          <p:cNvPr id="2" name="TextBox 1">
            <a:extLst>
              <a:ext uri="{FF2B5EF4-FFF2-40B4-BE49-F238E27FC236}">
                <a16:creationId xmlns:a16="http://schemas.microsoft.com/office/drawing/2014/main" id="{DD522264-0F19-454D-8300-E4C5B348EF12}"/>
              </a:ext>
            </a:extLst>
          </p:cNvPr>
          <p:cNvSpPr txBox="1"/>
          <p:nvPr>
            <p:custDataLst>
              <p:tags r:id="rId3"/>
            </p:custDataLst>
          </p:nvPr>
        </p:nvSpPr>
        <p:spPr>
          <a:xfrm>
            <a:off x="6248400" y="5667375"/>
            <a:ext cx="1728788"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sp>
        <p:nvSpPr>
          <p:cNvPr id="4" name="Title 1">
            <a:extLst>
              <a:ext uri="{FF2B5EF4-FFF2-40B4-BE49-F238E27FC236}">
                <a16:creationId xmlns:a16="http://schemas.microsoft.com/office/drawing/2014/main" id="{A7254B35-BA75-DAE5-8DC6-B2FBBE6A13EF}"/>
              </a:ext>
            </a:extLst>
          </p:cNvPr>
          <p:cNvSpPr>
            <a:spLocks noGrp="1"/>
          </p:cNvSpPr>
          <p:nvPr>
            <p:ph type="title"/>
            <p:custDataLst>
              <p:tags r:id="rId4"/>
            </p:custDataLst>
          </p:nvPr>
        </p:nvSpPr>
        <p:spPr>
          <a:xfrm>
            <a:off x="609600" y="140549"/>
            <a:ext cx="7924800" cy="1255114"/>
          </a:xfrm>
        </p:spPr>
        <p:txBody>
          <a:bodyPr/>
          <a:lstStyle/>
          <a:p>
            <a:r>
              <a:rPr lang="en-US" altLang="en-US" sz="3400" dirty="0"/>
              <a:t>Handling Materials </a:t>
            </a:r>
            <a:br>
              <a:rPr lang="en-US" altLang="en-US" dirty="0"/>
            </a:br>
            <a:r>
              <a:rPr lang="en-US" altLang="en-US" sz="2400" dirty="0"/>
              <a:t>General</a:t>
            </a:r>
            <a:endParaRPr lang="en-US" altLang="en-US" sz="2400" b="0" dirty="0">
              <a:solidFill>
                <a:schemeClr val="tx1"/>
              </a:solidFill>
            </a:endParaRPr>
          </a:p>
        </p:txBody>
      </p:sp>
    </p:spTree>
    <p:extLst>
      <p:ext uri="{BB962C8B-B14F-4D97-AF65-F5344CB8AC3E}">
        <p14:creationId xmlns:p14="http://schemas.microsoft.com/office/powerpoint/2010/main" val="378628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CCA0756A-418E-47EE-A6B5-42407E4E1D12}"/>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638800" y="2347913"/>
            <a:ext cx="27908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a:extLst>
              <a:ext uri="{FF2B5EF4-FFF2-40B4-BE49-F238E27FC236}">
                <a16:creationId xmlns:a16="http://schemas.microsoft.com/office/drawing/2014/main" id="{0C709CD9-55D7-4447-B89E-B2CDA9B18C3D}"/>
              </a:ext>
            </a:extLst>
          </p:cNvPr>
          <p:cNvSpPr>
            <a:spLocks noGrp="1" noChangeArrowheads="1"/>
          </p:cNvSpPr>
          <p:nvPr>
            <p:ph sz="half" idx="1"/>
            <p:custDataLst>
              <p:tags r:id="rId1"/>
            </p:custDataLst>
          </p:nvPr>
        </p:nvSpPr>
        <p:spPr>
          <a:xfrm>
            <a:off x="533400" y="1491915"/>
            <a:ext cx="5867400" cy="4253248"/>
          </a:xfrm>
        </p:spPr>
        <p:txBody>
          <a:bodyPr/>
          <a:lstStyle/>
          <a:p>
            <a:r>
              <a:rPr lang="en-US" altLang="en-US" dirty="0"/>
              <a:t>Aisles and passageways shall be kept clear and in good repair.</a:t>
            </a:r>
          </a:p>
          <a:p>
            <a:pPr lvl="1"/>
            <a:endParaRPr lang="en-US" altLang="en-US" dirty="0"/>
          </a:p>
          <a:p>
            <a:endParaRPr lang="en-US" altLang="en-US" dirty="0"/>
          </a:p>
        </p:txBody>
      </p:sp>
      <p:sp>
        <p:nvSpPr>
          <p:cNvPr id="6" name="TextBox 5">
            <a:extLst>
              <a:ext uri="{FF2B5EF4-FFF2-40B4-BE49-F238E27FC236}">
                <a16:creationId xmlns:a16="http://schemas.microsoft.com/office/drawing/2014/main" id="{EDF5EDA2-6D9D-4AC0-A2B0-A46875717555}"/>
              </a:ext>
            </a:extLst>
          </p:cNvPr>
          <p:cNvSpPr txBox="1"/>
          <p:nvPr>
            <p:custDataLst>
              <p:tags r:id="rId2"/>
            </p:custDataLst>
          </p:nvPr>
        </p:nvSpPr>
        <p:spPr>
          <a:xfrm>
            <a:off x="6324600" y="5667375"/>
            <a:ext cx="1728788"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sp>
        <p:nvSpPr>
          <p:cNvPr id="7" name="Content Placeholder 3">
            <a:extLst>
              <a:ext uri="{FF2B5EF4-FFF2-40B4-BE49-F238E27FC236}">
                <a16:creationId xmlns:a16="http://schemas.microsoft.com/office/drawing/2014/main" id="{4A588D66-7975-4A79-B851-9BC078C5E5BC}"/>
              </a:ext>
            </a:extLst>
          </p:cNvPr>
          <p:cNvSpPr>
            <a:spLocks/>
          </p:cNvSpPr>
          <p:nvPr>
            <p:custDataLst>
              <p:tags r:id="rId3"/>
            </p:custDataLst>
          </p:nvPr>
        </p:nvSpPr>
        <p:spPr bwMode="auto">
          <a:xfrm>
            <a:off x="72390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1910.176(a)</a:t>
            </a:r>
          </a:p>
        </p:txBody>
      </p:sp>
      <p:sp>
        <p:nvSpPr>
          <p:cNvPr id="3" name="Title 1">
            <a:extLst>
              <a:ext uri="{FF2B5EF4-FFF2-40B4-BE49-F238E27FC236}">
                <a16:creationId xmlns:a16="http://schemas.microsoft.com/office/drawing/2014/main" id="{7E4D929F-B8B1-06D7-8AE2-108BEF01CA35}"/>
              </a:ext>
            </a:extLst>
          </p:cNvPr>
          <p:cNvSpPr>
            <a:spLocks noGrp="1"/>
          </p:cNvSpPr>
          <p:nvPr>
            <p:ph type="title"/>
            <p:custDataLst>
              <p:tags r:id="rId4"/>
            </p:custDataLst>
          </p:nvPr>
        </p:nvSpPr>
        <p:spPr>
          <a:xfrm>
            <a:off x="609600" y="71098"/>
            <a:ext cx="7924800" cy="1351367"/>
          </a:xfrm>
        </p:spPr>
        <p:txBody>
          <a:bodyPr/>
          <a:lstStyle/>
          <a:p>
            <a:r>
              <a:rPr lang="en-US" altLang="en-US" sz="3400" dirty="0"/>
              <a:t>Handling Materials </a:t>
            </a:r>
            <a:br>
              <a:rPr lang="en-US" altLang="en-US" dirty="0"/>
            </a:br>
            <a:r>
              <a:rPr lang="en-US" altLang="en-US" sz="2400" dirty="0"/>
              <a:t>General</a:t>
            </a:r>
            <a:endParaRPr lang="en-US" altLang="en-US" sz="2400" b="0" dirty="0">
              <a:solidFill>
                <a:schemeClr val="tx1"/>
              </a:solidFill>
            </a:endParaRPr>
          </a:p>
        </p:txBody>
      </p:sp>
    </p:spTree>
    <p:extLst>
      <p:ext uri="{BB962C8B-B14F-4D97-AF65-F5344CB8AC3E}">
        <p14:creationId xmlns:p14="http://schemas.microsoft.com/office/powerpoint/2010/main" val="387706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0310757-F89F-492E-AB81-BA74C4253256}"/>
              </a:ext>
            </a:extLst>
          </p:cNvPr>
          <p:cNvSpPr>
            <a:spLocks noGrp="1"/>
          </p:cNvSpPr>
          <p:nvPr>
            <p:ph sz="half" idx="1"/>
            <p:custDataLst>
              <p:tags r:id="rId1"/>
            </p:custDataLst>
          </p:nvPr>
        </p:nvSpPr>
        <p:spPr>
          <a:xfrm>
            <a:off x="533400" y="1299410"/>
            <a:ext cx="8001000" cy="1672389"/>
          </a:xfrm>
        </p:spPr>
        <p:txBody>
          <a:bodyPr/>
          <a:lstStyle/>
          <a:p>
            <a:r>
              <a:rPr lang="en-US" altLang="en-US" dirty="0"/>
              <a:t>Permanent aisles and passageways shall be marked.</a:t>
            </a:r>
          </a:p>
          <a:p>
            <a:pPr lvl="1"/>
            <a:endParaRPr lang="en-US" altLang="en-US" dirty="0"/>
          </a:p>
        </p:txBody>
      </p:sp>
      <p:pic>
        <p:nvPicPr>
          <p:cNvPr id="13315" name="Content Placeholder 2">
            <a:extLst>
              <a:ext uri="{FF2B5EF4-FFF2-40B4-BE49-F238E27FC236}">
                <a16:creationId xmlns:a16="http://schemas.microsoft.com/office/drawing/2014/main" id="{3298DDE3-8073-40B2-B315-449C4D769C3F}"/>
              </a:ext>
            </a:extLst>
          </p:cNvPr>
          <p:cNvPicPr>
            <a:picLocks noGrp="1" noChangeAspect="1"/>
          </p:cNvPicPr>
          <p:nvPr>
            <p:ph sz="half" idx="2"/>
          </p:nvPr>
        </p:nvPicPr>
        <p:blipFill>
          <a:blip r:embed="rId7">
            <a:extLst>
              <a:ext uri="{28A0092B-C50C-407E-A947-70E740481C1C}">
                <a14:useLocalDpi xmlns:a14="http://schemas.microsoft.com/office/drawing/2010/main"/>
              </a:ext>
            </a:extLst>
          </a:blip>
          <a:srcRect/>
          <a:stretch>
            <a:fillRect/>
          </a:stretch>
        </p:blipFill>
        <p:spPr>
          <a:xfrm>
            <a:off x="5410200" y="2369328"/>
            <a:ext cx="2995613" cy="3574272"/>
          </a:xfrm>
        </p:spPr>
      </p:pic>
      <p:sp>
        <p:nvSpPr>
          <p:cNvPr id="5" name="TextBox 4">
            <a:extLst>
              <a:ext uri="{FF2B5EF4-FFF2-40B4-BE49-F238E27FC236}">
                <a16:creationId xmlns:a16="http://schemas.microsoft.com/office/drawing/2014/main" id="{0D3FC155-44B1-46BD-8A11-57E515FD1677}"/>
              </a:ext>
            </a:extLst>
          </p:cNvPr>
          <p:cNvSpPr txBox="1"/>
          <p:nvPr>
            <p:custDataLst>
              <p:tags r:id="rId2"/>
            </p:custDataLst>
          </p:nvPr>
        </p:nvSpPr>
        <p:spPr>
          <a:xfrm>
            <a:off x="6248400" y="5667375"/>
            <a:ext cx="1728788"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sp>
        <p:nvSpPr>
          <p:cNvPr id="7" name="Content Placeholder 3">
            <a:extLst>
              <a:ext uri="{FF2B5EF4-FFF2-40B4-BE49-F238E27FC236}">
                <a16:creationId xmlns:a16="http://schemas.microsoft.com/office/drawing/2014/main" id="{ED086ACF-177B-4E69-B9EC-048DE06D778B}"/>
              </a:ext>
            </a:extLst>
          </p:cNvPr>
          <p:cNvSpPr>
            <a:spLocks/>
          </p:cNvSpPr>
          <p:nvPr>
            <p:custDataLst>
              <p:tags r:id="rId3"/>
            </p:custDataLst>
          </p:nvPr>
        </p:nvSpPr>
        <p:spPr bwMode="auto">
          <a:xfrm>
            <a:off x="72390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1910.176(a)</a:t>
            </a:r>
          </a:p>
        </p:txBody>
      </p:sp>
      <p:sp>
        <p:nvSpPr>
          <p:cNvPr id="3" name="Title 1">
            <a:extLst>
              <a:ext uri="{FF2B5EF4-FFF2-40B4-BE49-F238E27FC236}">
                <a16:creationId xmlns:a16="http://schemas.microsoft.com/office/drawing/2014/main" id="{280D24DB-3433-3FAC-5528-6DEE5B27F37D}"/>
              </a:ext>
            </a:extLst>
          </p:cNvPr>
          <p:cNvSpPr>
            <a:spLocks noGrp="1"/>
          </p:cNvSpPr>
          <p:nvPr>
            <p:ph type="title"/>
            <p:custDataLst>
              <p:tags r:id="rId4"/>
            </p:custDataLst>
          </p:nvPr>
        </p:nvSpPr>
        <p:spPr>
          <a:xfrm>
            <a:off x="609600" y="252453"/>
            <a:ext cx="7924800" cy="892552"/>
          </a:xfrm>
        </p:spPr>
        <p:txBody>
          <a:bodyPr/>
          <a:lstStyle/>
          <a:p>
            <a:r>
              <a:rPr lang="en-US" altLang="en-US" sz="3400" dirty="0"/>
              <a:t>Handling Materials </a:t>
            </a:r>
            <a:br>
              <a:rPr lang="en-US" altLang="en-US" dirty="0"/>
            </a:br>
            <a:r>
              <a:rPr lang="en-US" altLang="en-US" sz="2400" dirty="0"/>
              <a:t>General</a:t>
            </a:r>
            <a:endParaRPr lang="en-US" altLang="en-US" sz="2400" b="0" dirty="0">
              <a:solidFill>
                <a:schemeClr val="tx1"/>
              </a:solidFill>
            </a:endParaRPr>
          </a:p>
        </p:txBody>
      </p:sp>
    </p:spTree>
    <p:extLst>
      <p:ext uri="{BB962C8B-B14F-4D97-AF65-F5344CB8AC3E}">
        <p14:creationId xmlns:p14="http://schemas.microsoft.com/office/powerpoint/2010/main" val="26297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16DDACE-ECC8-4986-834F-0C09F55E1A33}"/>
              </a:ext>
            </a:extLst>
          </p:cNvPr>
          <p:cNvSpPr>
            <a:spLocks noGrp="1" noChangeArrowheads="1"/>
          </p:cNvSpPr>
          <p:nvPr>
            <p:ph sz="half" idx="1"/>
            <p:custDataLst>
              <p:tags r:id="rId1"/>
            </p:custDataLst>
          </p:nvPr>
        </p:nvSpPr>
        <p:spPr>
          <a:xfrm>
            <a:off x="533400" y="1295400"/>
            <a:ext cx="8001000" cy="4525963"/>
          </a:xfrm>
        </p:spPr>
        <p:txBody>
          <a:bodyPr/>
          <a:lstStyle/>
          <a:p>
            <a:r>
              <a:rPr lang="en-US" altLang="en-US" dirty="0"/>
              <a:t>Storage of material shall not create a hazard.</a:t>
            </a:r>
          </a:p>
          <a:p>
            <a:endParaRPr lang="en-US" altLang="en-US" dirty="0"/>
          </a:p>
        </p:txBody>
      </p:sp>
      <p:pic>
        <p:nvPicPr>
          <p:cNvPr id="15364" name="Content Placeholder 7">
            <a:extLst>
              <a:ext uri="{FF2B5EF4-FFF2-40B4-BE49-F238E27FC236}">
                <a16:creationId xmlns:a16="http://schemas.microsoft.com/office/drawing/2014/main" id="{F7211275-8F0B-4BC2-91E8-83F82111FD8C}"/>
              </a:ext>
            </a:extLst>
          </p:cNvPr>
          <p:cNvPicPr>
            <a:picLocks noGrp="1" noChangeAspect="1"/>
          </p:cNvPicPr>
          <p:nvPr>
            <p:ph sz="half" idx="2"/>
          </p:nvPr>
        </p:nvPicPr>
        <p:blipFill>
          <a:blip r:embed="rId7">
            <a:extLst>
              <a:ext uri="{28A0092B-C50C-407E-A947-70E740481C1C}">
                <a14:useLocalDpi xmlns:a14="http://schemas.microsoft.com/office/drawing/2010/main"/>
              </a:ext>
            </a:extLst>
          </a:blip>
          <a:srcRect/>
          <a:stretch>
            <a:fillRect/>
          </a:stretch>
        </p:blipFill>
        <p:spPr>
          <a:xfrm>
            <a:off x="3048000" y="2152650"/>
            <a:ext cx="5353050" cy="3562350"/>
          </a:xfrm>
        </p:spPr>
      </p:pic>
      <p:sp>
        <p:nvSpPr>
          <p:cNvPr id="15365" name="Content Placeholder 3">
            <a:extLst>
              <a:ext uri="{FF2B5EF4-FFF2-40B4-BE49-F238E27FC236}">
                <a16:creationId xmlns:a16="http://schemas.microsoft.com/office/drawing/2014/main" id="{3A42C7C0-507D-452E-8510-4066CBFA8075}"/>
              </a:ext>
            </a:extLst>
          </p:cNvPr>
          <p:cNvSpPr>
            <a:spLocks/>
          </p:cNvSpPr>
          <p:nvPr>
            <p:custDataLst>
              <p:tags r:id="rId2"/>
            </p:custDataLst>
          </p:nvPr>
        </p:nvSpPr>
        <p:spPr bwMode="auto">
          <a:xfrm>
            <a:off x="7162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1910.176(b)</a:t>
            </a:r>
          </a:p>
        </p:txBody>
      </p:sp>
      <p:sp>
        <p:nvSpPr>
          <p:cNvPr id="6" name="TextBox 5">
            <a:extLst>
              <a:ext uri="{FF2B5EF4-FFF2-40B4-BE49-F238E27FC236}">
                <a16:creationId xmlns:a16="http://schemas.microsoft.com/office/drawing/2014/main" id="{351320F5-38BB-4168-B4FA-18E13751BB95}"/>
              </a:ext>
            </a:extLst>
          </p:cNvPr>
          <p:cNvSpPr txBox="1"/>
          <p:nvPr>
            <p:custDataLst>
              <p:tags r:id="rId3"/>
            </p:custDataLst>
          </p:nvPr>
        </p:nvSpPr>
        <p:spPr>
          <a:xfrm>
            <a:off x="5662613" y="5410200"/>
            <a:ext cx="1728787" cy="276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sp>
        <p:nvSpPr>
          <p:cNvPr id="3" name="Title 1">
            <a:extLst>
              <a:ext uri="{FF2B5EF4-FFF2-40B4-BE49-F238E27FC236}">
                <a16:creationId xmlns:a16="http://schemas.microsoft.com/office/drawing/2014/main" id="{C5B4D068-4648-A833-3A77-5DB878411FF7}"/>
              </a:ext>
            </a:extLst>
          </p:cNvPr>
          <p:cNvSpPr>
            <a:spLocks noGrp="1"/>
          </p:cNvSpPr>
          <p:nvPr>
            <p:ph type="title"/>
            <p:custDataLst>
              <p:tags r:id="rId4"/>
            </p:custDataLst>
          </p:nvPr>
        </p:nvSpPr>
        <p:spPr>
          <a:xfrm>
            <a:off x="609600" y="140548"/>
            <a:ext cx="7924800" cy="1154851"/>
          </a:xfrm>
        </p:spPr>
        <p:txBody>
          <a:bodyPr/>
          <a:lstStyle/>
          <a:p>
            <a:r>
              <a:rPr lang="en-US" altLang="en-US" sz="3400" dirty="0"/>
              <a:t>Handling Materials </a:t>
            </a:r>
            <a:br>
              <a:rPr lang="en-US" altLang="en-US" dirty="0"/>
            </a:br>
            <a:r>
              <a:rPr lang="en-US" altLang="en-US" sz="2400" dirty="0"/>
              <a:t>Secure Storage</a:t>
            </a:r>
            <a:endParaRPr lang="en-US" altLang="en-US" sz="2400" b="0" dirty="0">
              <a:solidFill>
                <a:schemeClr val="tx1"/>
              </a:solidFill>
            </a:endParaRPr>
          </a:p>
        </p:txBody>
      </p:sp>
    </p:spTree>
    <p:extLst>
      <p:ext uri="{BB962C8B-B14F-4D97-AF65-F5344CB8AC3E}">
        <p14:creationId xmlns:p14="http://schemas.microsoft.com/office/powerpoint/2010/main" val="373438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custDataLst>
              <p:tags r:id="rId1"/>
            </p:custDataLst>
          </p:nvPr>
        </p:nvSpPr>
        <p:spPr>
          <a:xfrm>
            <a:off x="533400" y="1456730"/>
            <a:ext cx="8001000" cy="4486870"/>
          </a:xfrm>
        </p:spPr>
        <p:txBody>
          <a:bodyPr/>
          <a:lstStyle/>
          <a:p>
            <a:r>
              <a:rPr lang="en-US" altLang="en-US" dirty="0"/>
              <a:t>Surface conditions</a:t>
            </a:r>
          </a:p>
          <a:p>
            <a:endParaRPr lang="en-US" altLang="en-US" sz="800" dirty="0"/>
          </a:p>
          <a:p>
            <a:pPr lvl="1"/>
            <a:r>
              <a:rPr lang="en-US" dirty="0"/>
              <a:t>All places of employment, passageways, storerooms, service rooms, and walking-working surfaces are kept in a </a:t>
            </a:r>
            <a:r>
              <a:rPr lang="en-US" b="1" dirty="0"/>
              <a:t>clean</a:t>
            </a:r>
            <a:r>
              <a:rPr lang="en-US" dirty="0"/>
              <a:t>, </a:t>
            </a:r>
            <a:r>
              <a:rPr lang="en-US" b="1" dirty="0"/>
              <a:t>orderly</a:t>
            </a:r>
            <a:r>
              <a:rPr lang="en-US" dirty="0"/>
              <a:t>, and </a:t>
            </a:r>
            <a:r>
              <a:rPr lang="en-US" b="1" dirty="0"/>
              <a:t>sanitary</a:t>
            </a:r>
            <a:r>
              <a:rPr lang="en-US" dirty="0"/>
              <a:t> condition.</a:t>
            </a:r>
          </a:p>
          <a:p>
            <a:pPr lvl="1"/>
            <a:endParaRPr lang="en-US" altLang="en-US" sz="800" dirty="0"/>
          </a:p>
          <a:p>
            <a:pPr lvl="2"/>
            <a:r>
              <a:rPr lang="en-US" dirty="0"/>
              <a:t>Free of hazards such as </a:t>
            </a:r>
          </a:p>
          <a:p>
            <a:pPr marL="914400" lvl="2" indent="0">
              <a:buNone/>
            </a:pPr>
            <a:r>
              <a:rPr lang="en-US" dirty="0"/>
              <a:t>   sharp or protruding objects,</a:t>
            </a:r>
          </a:p>
          <a:p>
            <a:pPr marL="914400" lvl="2" indent="0">
              <a:buNone/>
            </a:pPr>
            <a:r>
              <a:rPr lang="en-US" dirty="0"/>
              <a:t>   loose boards, corrosion, </a:t>
            </a:r>
          </a:p>
          <a:p>
            <a:pPr marL="914400" lvl="2" indent="0">
              <a:buNone/>
            </a:pPr>
            <a:r>
              <a:rPr lang="en-US" dirty="0"/>
              <a:t>   leaks, spills, snow and ice.</a:t>
            </a:r>
          </a:p>
          <a:p>
            <a:pPr lvl="1"/>
            <a:endParaRPr lang="en-US" altLang="en-US" dirty="0"/>
          </a:p>
        </p:txBody>
      </p:sp>
      <p:sp>
        <p:nvSpPr>
          <p:cNvPr id="2" name="Content Placeholder 1"/>
          <p:cNvSpPr>
            <a:spLocks noGrp="1"/>
          </p:cNvSpPr>
          <p:nvPr>
            <p:ph sz="quarter" idx="10"/>
            <p:custDataLst>
              <p:tags r:id="rId2"/>
            </p:custDataLst>
          </p:nvPr>
        </p:nvSpPr>
        <p:spPr>
          <a:xfrm>
            <a:off x="6705600" y="609600"/>
            <a:ext cx="2133600" cy="381000"/>
          </a:xfrm>
        </p:spPr>
        <p:txBody>
          <a:bodyPr/>
          <a:lstStyle/>
          <a:p>
            <a:r>
              <a:rPr lang="en-US" altLang="en-US" sz="1800" dirty="0"/>
              <a:t>1910.22(a)(1)-(3)</a:t>
            </a:r>
          </a:p>
          <a:p>
            <a:endParaRPr lang="en-US" dirty="0"/>
          </a:p>
        </p:txBody>
      </p:sp>
      <p:sp>
        <p:nvSpPr>
          <p:cNvPr id="6" name="TextBox 5"/>
          <p:cNvSpPr txBox="1"/>
          <p:nvPr>
            <p:custDataLst>
              <p:tags r:id="rId3"/>
            </p:custDataLst>
          </p:nvPr>
        </p:nvSpPr>
        <p:spPr>
          <a:xfrm>
            <a:off x="6951233" y="5679823"/>
            <a:ext cx="167640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grpSp>
        <p:nvGrpSpPr>
          <p:cNvPr id="5" name="Group 4">
            <a:extLst>
              <a:ext uri="{FF2B5EF4-FFF2-40B4-BE49-F238E27FC236}">
                <a16:creationId xmlns:a16="http://schemas.microsoft.com/office/drawing/2014/main" id="{024B73D6-ED02-40AF-92B5-023E6A6B0CC3}"/>
              </a:ext>
            </a:extLst>
          </p:cNvPr>
          <p:cNvGrpSpPr/>
          <p:nvPr/>
        </p:nvGrpSpPr>
        <p:grpSpPr>
          <a:xfrm>
            <a:off x="5334000" y="3483124"/>
            <a:ext cx="3146436" cy="2343150"/>
            <a:chOff x="5337178" y="2409825"/>
            <a:chExt cx="3146436" cy="2343150"/>
          </a:xfrm>
        </p:grpSpPr>
        <p:pic>
          <p:nvPicPr>
            <p:cNvPr id="4" name="Picture 3"/>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337178" y="2409825"/>
              <a:ext cx="3124200" cy="2343150"/>
            </a:xfrm>
            <a:prstGeom prst="rect">
              <a:avLst/>
            </a:prstGeom>
          </p:spPr>
        </p:pic>
        <p:sp>
          <p:nvSpPr>
            <p:cNvPr id="3" name="TextBox 2">
              <a:extLst>
                <a:ext uri="{FF2B5EF4-FFF2-40B4-BE49-F238E27FC236}">
                  <a16:creationId xmlns:a16="http://schemas.microsoft.com/office/drawing/2014/main" id="{84D3699E-A10D-457F-ABB7-51B6E0107624}"/>
                </a:ext>
              </a:extLst>
            </p:cNvPr>
            <p:cNvSpPr txBox="1"/>
            <p:nvPr>
              <p:custDataLst>
                <p:tags r:id="rId5"/>
              </p:custDataLst>
            </p:nvPr>
          </p:nvSpPr>
          <p:spPr>
            <a:xfrm>
              <a:off x="7293865" y="4502205"/>
              <a:ext cx="1189749"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Rod" panose="02030509050101010101" pitchFamily="49" charset="-79"/>
                </a:rPr>
                <a:t>NC Photo Library</a:t>
              </a:r>
            </a:p>
          </p:txBody>
        </p:sp>
      </p:grpSp>
      <p:sp>
        <p:nvSpPr>
          <p:cNvPr id="8" name="Rectangle 6">
            <a:extLst>
              <a:ext uri="{FF2B5EF4-FFF2-40B4-BE49-F238E27FC236}">
                <a16:creationId xmlns:a16="http://schemas.microsoft.com/office/drawing/2014/main" id="{F431C065-36DD-9967-1A1E-6F060CEC30B5}"/>
              </a:ext>
            </a:extLst>
          </p:cNvPr>
          <p:cNvSpPr>
            <a:spLocks noGrp="1" noChangeArrowheads="1"/>
          </p:cNvSpPr>
          <p:nvPr>
            <p:ph type="title"/>
            <p:custDataLst>
              <p:tags r:id="rId4"/>
            </p:custDataLst>
          </p:nvPr>
        </p:nvSpPr>
        <p:spPr>
          <a:xfrm>
            <a:off x="609600" y="143470"/>
            <a:ext cx="7924800" cy="1075730"/>
          </a:xfrm>
          <a:noFill/>
        </p:spPr>
        <p:txBody>
          <a:bodyPr/>
          <a:lstStyle/>
          <a:p>
            <a:r>
              <a:rPr lang="en-US" altLang="en-US" sz="3400" dirty="0"/>
              <a:t>Walking-Working Surfaces</a:t>
            </a:r>
            <a:br>
              <a:rPr lang="en-US" altLang="en-US" dirty="0"/>
            </a:br>
            <a:r>
              <a:rPr lang="en-US" altLang="en-US" sz="2400" dirty="0"/>
              <a:t>General Requirements</a:t>
            </a:r>
          </a:p>
        </p:txBody>
      </p:sp>
    </p:spTree>
    <p:extLst>
      <p:ext uri="{BB962C8B-B14F-4D97-AF65-F5344CB8AC3E}">
        <p14:creationId xmlns:p14="http://schemas.microsoft.com/office/powerpoint/2010/main" val="2076767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custDataLst>
              <p:tags r:id="rId1"/>
            </p:custDataLst>
          </p:nvPr>
        </p:nvSpPr>
        <p:spPr/>
        <p:txBody>
          <a:bodyPr/>
          <a:lstStyle/>
          <a:p>
            <a:r>
              <a:rPr lang="en-US" sz="2400" i="1" dirty="0"/>
              <a:t>Is this in a clean, orderly, and sanitary condition?</a:t>
            </a:r>
          </a:p>
          <a:p>
            <a:pPr marL="457200" lvl="1" indent="0">
              <a:buNone/>
            </a:pPr>
            <a:r>
              <a:rPr lang="en-US" b="1" dirty="0"/>
              <a:t>  </a:t>
            </a:r>
            <a:endParaRPr lang="en-US" altLang="en-US" dirty="0"/>
          </a:p>
          <a:p>
            <a:pPr lvl="1"/>
            <a:endParaRPr lang="en-US" altLang="en-US" dirty="0"/>
          </a:p>
        </p:txBody>
      </p:sp>
      <p:sp>
        <p:nvSpPr>
          <p:cNvPr id="2" name="Content Placeholder 1"/>
          <p:cNvSpPr>
            <a:spLocks noGrp="1"/>
          </p:cNvSpPr>
          <p:nvPr>
            <p:ph sz="quarter" idx="10"/>
            <p:custDataLst>
              <p:tags r:id="rId2"/>
            </p:custDataLst>
          </p:nvPr>
        </p:nvSpPr>
        <p:spPr>
          <a:xfrm>
            <a:off x="6705600" y="609600"/>
            <a:ext cx="2133600" cy="381000"/>
          </a:xfrm>
        </p:spPr>
        <p:txBody>
          <a:bodyPr/>
          <a:lstStyle/>
          <a:p>
            <a:r>
              <a:rPr lang="en-US" altLang="en-US" sz="1800" dirty="0"/>
              <a:t>1910.22(a)(1)-(3)</a:t>
            </a:r>
          </a:p>
          <a:p>
            <a:endParaRPr lang="en-US" dirty="0"/>
          </a:p>
        </p:txBody>
      </p:sp>
      <p:sp>
        <p:nvSpPr>
          <p:cNvPr id="6" name="TextBox 5"/>
          <p:cNvSpPr txBox="1"/>
          <p:nvPr>
            <p:custDataLst>
              <p:tags r:id="rId3"/>
            </p:custDataLst>
          </p:nvPr>
        </p:nvSpPr>
        <p:spPr>
          <a:xfrm>
            <a:off x="6751918" y="1905000"/>
            <a:ext cx="167640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pic>
        <p:nvPicPr>
          <p:cNvPr id="7" name="Picture 6">
            <a:extLst>
              <a:ext uri="{FF2B5EF4-FFF2-40B4-BE49-F238E27FC236}">
                <a16:creationId xmlns:a16="http://schemas.microsoft.com/office/drawing/2014/main" id="{CBB2C041-C270-4AC1-9165-8CF4822990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2600" y="1828800"/>
            <a:ext cx="5384800" cy="4038600"/>
          </a:xfrm>
          <a:prstGeom prst="rect">
            <a:avLst/>
          </a:prstGeom>
        </p:spPr>
      </p:pic>
      <p:sp>
        <p:nvSpPr>
          <p:cNvPr id="4" name="Rectangle 6">
            <a:extLst>
              <a:ext uri="{FF2B5EF4-FFF2-40B4-BE49-F238E27FC236}">
                <a16:creationId xmlns:a16="http://schemas.microsoft.com/office/drawing/2014/main" id="{D966D476-401E-FFF5-8E37-2A393F59E0D4}"/>
              </a:ext>
            </a:extLst>
          </p:cNvPr>
          <p:cNvSpPr>
            <a:spLocks noGrp="1" noChangeArrowheads="1"/>
          </p:cNvSpPr>
          <p:nvPr>
            <p:ph type="title"/>
            <p:custDataLst>
              <p:tags r:id="rId4"/>
            </p:custDataLst>
          </p:nvPr>
        </p:nvSpPr>
        <p:spPr>
          <a:xfrm>
            <a:off x="609600" y="143470"/>
            <a:ext cx="7924800" cy="1075730"/>
          </a:xfrm>
          <a:noFill/>
        </p:spPr>
        <p:txBody>
          <a:bodyPr/>
          <a:lstStyle/>
          <a:p>
            <a:r>
              <a:rPr lang="en-US" altLang="en-US" sz="3400" dirty="0"/>
              <a:t>Walking-Working Surfaces</a:t>
            </a:r>
            <a:br>
              <a:rPr lang="en-US" altLang="en-US" dirty="0"/>
            </a:br>
            <a:r>
              <a:rPr lang="en-US" altLang="en-US" sz="2400" dirty="0"/>
              <a:t>General Requirements</a:t>
            </a:r>
          </a:p>
        </p:txBody>
      </p:sp>
    </p:spTree>
    <p:extLst>
      <p:ext uri="{BB962C8B-B14F-4D97-AF65-F5344CB8AC3E}">
        <p14:creationId xmlns:p14="http://schemas.microsoft.com/office/powerpoint/2010/main" val="425442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custDataLst>
              <p:tags r:id="rId1"/>
            </p:custDataLst>
          </p:nvPr>
        </p:nvSpPr>
        <p:spPr>
          <a:xfrm>
            <a:off x="7315200" y="609600"/>
            <a:ext cx="2133600" cy="381000"/>
          </a:xfrm>
        </p:spPr>
        <p:txBody>
          <a:bodyPr/>
          <a:lstStyle/>
          <a:p>
            <a:r>
              <a:rPr lang="en-US" altLang="en-US" sz="1800" dirty="0"/>
              <a:t>1910.23(a)</a:t>
            </a:r>
          </a:p>
          <a:p>
            <a:endParaRPr lang="en-US" dirty="0"/>
          </a:p>
        </p:txBody>
      </p:sp>
      <p:pic>
        <p:nvPicPr>
          <p:cNvPr id="3" name="Picture 2"/>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86500" y="2971800"/>
            <a:ext cx="2171700" cy="2895600"/>
          </a:xfrm>
          <a:prstGeom prst="rect">
            <a:avLst/>
          </a:prstGeom>
        </p:spPr>
      </p:pic>
      <p:sp>
        <p:nvSpPr>
          <p:cNvPr id="5" name="Rectangle 6">
            <a:extLst>
              <a:ext uri="{FF2B5EF4-FFF2-40B4-BE49-F238E27FC236}">
                <a16:creationId xmlns:a16="http://schemas.microsoft.com/office/drawing/2014/main" id="{B17F4D67-D61A-159D-517F-4499E460CCFF}"/>
              </a:ext>
            </a:extLst>
          </p:cNvPr>
          <p:cNvSpPr>
            <a:spLocks noGrp="1" noChangeArrowheads="1"/>
          </p:cNvSpPr>
          <p:nvPr>
            <p:ph type="title"/>
            <p:custDataLst>
              <p:tags r:id="rId2"/>
            </p:custDataLst>
          </p:nvPr>
        </p:nvSpPr>
        <p:spPr>
          <a:xfrm>
            <a:off x="609600" y="143470"/>
            <a:ext cx="7924800" cy="1180004"/>
          </a:xfrm>
          <a:noFill/>
        </p:spPr>
        <p:txBody>
          <a:bodyPr/>
          <a:lstStyle/>
          <a:p>
            <a:r>
              <a:rPr lang="en-US" altLang="en-US" sz="3400" dirty="0"/>
              <a:t>Walking-Working Surfaces</a:t>
            </a:r>
            <a:br>
              <a:rPr lang="en-US" altLang="en-US" dirty="0"/>
            </a:br>
            <a:r>
              <a:rPr lang="en-US" altLang="en-US" sz="2400" dirty="0"/>
              <a:t>Ladders</a:t>
            </a:r>
          </a:p>
        </p:txBody>
      </p:sp>
      <p:sp>
        <p:nvSpPr>
          <p:cNvPr id="7" name="Rectangle 3">
            <a:extLst>
              <a:ext uri="{FF2B5EF4-FFF2-40B4-BE49-F238E27FC236}">
                <a16:creationId xmlns:a16="http://schemas.microsoft.com/office/drawing/2014/main" id="{6040A5D8-5A89-6936-E6E3-7EC469A91A6A}"/>
              </a:ext>
            </a:extLst>
          </p:cNvPr>
          <p:cNvSpPr>
            <a:spLocks noGrp="1" noChangeArrowheads="1"/>
          </p:cNvSpPr>
          <p:nvPr>
            <p:ph idx="1"/>
            <p:custDataLst>
              <p:tags r:id="rId3"/>
            </p:custDataLst>
          </p:nvPr>
        </p:nvSpPr>
        <p:spPr>
          <a:xfrm>
            <a:off x="533400" y="1323474"/>
            <a:ext cx="7924800" cy="4543926"/>
          </a:xfrm>
        </p:spPr>
        <p:txBody>
          <a:bodyPr/>
          <a:lstStyle/>
          <a:p>
            <a:r>
              <a:rPr lang="en-US" dirty="0"/>
              <a:t>Employer must ensure that each ladder meets requirements of this section.</a:t>
            </a:r>
          </a:p>
          <a:p>
            <a:endParaRPr lang="en-US" dirty="0"/>
          </a:p>
          <a:p>
            <a:r>
              <a:rPr lang="en-US" dirty="0"/>
              <a:t>Covers all ladders, </a:t>
            </a:r>
            <a:r>
              <a:rPr lang="en-US" b="1" dirty="0"/>
              <a:t>except</a:t>
            </a:r>
            <a:r>
              <a:rPr lang="en-US" dirty="0"/>
              <a:t> when the ladder is:</a:t>
            </a:r>
          </a:p>
          <a:p>
            <a:pPr lvl="1"/>
            <a:endParaRPr lang="en-US" sz="800" dirty="0"/>
          </a:p>
          <a:p>
            <a:pPr lvl="1"/>
            <a:r>
              <a:rPr lang="en-US" dirty="0"/>
              <a:t>Used in emergency operations </a:t>
            </a:r>
          </a:p>
          <a:p>
            <a:pPr marL="520700" lvl="1" indent="0">
              <a:buNone/>
            </a:pPr>
            <a:r>
              <a:rPr lang="en-US" dirty="0"/>
              <a:t>  (firefighting, rescue, and tactical </a:t>
            </a:r>
          </a:p>
          <a:p>
            <a:pPr marL="520700" lvl="1" indent="0">
              <a:buNone/>
            </a:pPr>
            <a:r>
              <a:rPr lang="en-US" dirty="0"/>
              <a:t>  law enforcement operations) or </a:t>
            </a:r>
          </a:p>
          <a:p>
            <a:pPr marL="520700" lvl="1" indent="0">
              <a:buNone/>
            </a:pPr>
            <a:r>
              <a:rPr lang="en-US" dirty="0"/>
              <a:t>  training for these operations.</a:t>
            </a:r>
          </a:p>
          <a:p>
            <a:pPr marL="631825" lvl="1" indent="-111125">
              <a:buNone/>
            </a:pPr>
            <a:endParaRPr lang="en-US" dirty="0"/>
          </a:p>
          <a:p>
            <a:pPr lvl="1"/>
            <a:r>
              <a:rPr lang="en-US" dirty="0"/>
              <a:t>Designed into or is an integral part </a:t>
            </a:r>
          </a:p>
          <a:p>
            <a:pPr marL="520700" lvl="1" indent="0">
              <a:buNone/>
            </a:pPr>
            <a:r>
              <a:rPr lang="en-US" dirty="0"/>
              <a:t>  of machines or equipment.</a:t>
            </a:r>
          </a:p>
          <a:p>
            <a:pPr marL="457200" lvl="1" indent="0">
              <a:buNone/>
            </a:pPr>
            <a:endParaRPr lang="en-US" dirty="0"/>
          </a:p>
          <a:p>
            <a:pPr marL="1025525" lvl="2" indent="-111125"/>
            <a:endParaRPr lang="en-US" dirty="0"/>
          </a:p>
          <a:p>
            <a:pPr marL="1025525" lvl="2" indent="-111125"/>
            <a:endParaRPr lang="en-US" dirty="0"/>
          </a:p>
        </p:txBody>
      </p:sp>
    </p:spTree>
    <p:extLst>
      <p:ext uri="{BB962C8B-B14F-4D97-AF65-F5344CB8AC3E}">
        <p14:creationId xmlns:p14="http://schemas.microsoft.com/office/powerpoint/2010/main" val="76291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609600" y="457200"/>
            <a:ext cx="7924800" cy="549275"/>
          </a:xfrm>
        </p:spPr>
        <p:txBody>
          <a:bodyPr/>
          <a:lstStyle/>
          <a:p>
            <a:r>
              <a:rPr lang="en-US"/>
              <a:t>Objectives</a:t>
            </a:r>
          </a:p>
        </p:txBody>
      </p:sp>
      <p:sp>
        <p:nvSpPr>
          <p:cNvPr id="6147" name="Content Placeholder 2"/>
          <p:cNvSpPr>
            <a:spLocks noGrp="1"/>
          </p:cNvSpPr>
          <p:nvPr>
            <p:ph idx="1"/>
            <p:custDataLst>
              <p:tags r:id="rId2"/>
            </p:custDataLst>
          </p:nvPr>
        </p:nvSpPr>
        <p:spPr>
          <a:xfrm>
            <a:off x="609600" y="1219200"/>
            <a:ext cx="7696200" cy="4724400"/>
          </a:xfrm>
        </p:spPr>
        <p:txBody>
          <a:bodyPr/>
          <a:lstStyle/>
          <a:p>
            <a:r>
              <a:rPr lang="en-US" dirty="0"/>
              <a:t>At the end of </a:t>
            </a:r>
            <a:r>
              <a:rPr lang="en-US" sz="2400" dirty="0"/>
              <a:t>this course, students will </a:t>
            </a:r>
            <a:r>
              <a:rPr lang="en-US" dirty="0"/>
              <a:t>be aware of</a:t>
            </a:r>
            <a:r>
              <a:rPr lang="en-US" sz="2400" dirty="0"/>
              <a:t>:</a:t>
            </a:r>
          </a:p>
          <a:p>
            <a:endParaRPr lang="en-US" sz="1200" dirty="0"/>
          </a:p>
          <a:p>
            <a:pPr lvl="1"/>
            <a:r>
              <a:rPr lang="en-US" dirty="0"/>
              <a:t>Details of the Operational Procedure Notice (OPN) 145 – Special Emphasis Program (SEP)  for Warehousing and Storage and Related Product Distribution Industries.</a:t>
            </a:r>
          </a:p>
          <a:p>
            <a:pPr marL="457200" lvl="1" indent="0">
              <a:buNone/>
            </a:pPr>
            <a:r>
              <a:rPr lang="en-US" dirty="0"/>
              <a:t> </a:t>
            </a:r>
          </a:p>
          <a:p>
            <a:pPr lvl="1"/>
            <a:r>
              <a:rPr lang="en-US" dirty="0"/>
              <a:t>Standards and hazards covered by </a:t>
            </a:r>
          </a:p>
          <a:p>
            <a:pPr marL="457200" lvl="1" indent="0">
              <a:buNone/>
            </a:pPr>
            <a:r>
              <a:rPr lang="en-US" dirty="0"/>
              <a:t>   this OPN.</a:t>
            </a:r>
          </a:p>
          <a:p>
            <a:pPr marL="457200" lvl="1" indent="0">
              <a:buNone/>
            </a:pPr>
            <a:endParaRPr lang="en-US" dirty="0"/>
          </a:p>
          <a:p>
            <a:pPr lvl="1"/>
            <a:r>
              <a:rPr lang="en-US" dirty="0"/>
              <a:t>Employer and employee responsibilities </a:t>
            </a:r>
          </a:p>
          <a:p>
            <a:pPr marL="457200" lvl="1" indent="0">
              <a:buNone/>
            </a:pPr>
            <a:r>
              <a:rPr lang="en-US" dirty="0"/>
              <a:t>   related to the SEP.</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sz="2000" dirty="0"/>
          </a:p>
        </p:txBody>
      </p:sp>
      <p:pic>
        <p:nvPicPr>
          <p:cNvPr id="3" name="Picture 2" descr="A screenshot of a cell phone&#10;&#10;Description automatically generated">
            <a:extLst>
              <a:ext uri="{FF2B5EF4-FFF2-40B4-BE49-F238E27FC236}">
                <a16:creationId xmlns:a16="http://schemas.microsoft.com/office/drawing/2014/main" id="{EBC587B2-A91C-4080-BDD7-99A2AB70AD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1711" y="2895600"/>
            <a:ext cx="2482689" cy="2895886"/>
          </a:xfrm>
          <a:prstGeom prst="rect">
            <a:avLst/>
          </a:prstGeom>
          <a:ln>
            <a:solidFill>
              <a:schemeClr val="bg1">
                <a:lumMod val="75000"/>
              </a:schemeClr>
            </a:solidFill>
          </a:ln>
        </p:spPr>
      </p:pic>
      <p:sp>
        <p:nvSpPr>
          <p:cNvPr id="2" name="Rectangle 5">
            <a:extLst>
              <a:ext uri="{FF2B5EF4-FFF2-40B4-BE49-F238E27FC236}">
                <a16:creationId xmlns:a16="http://schemas.microsoft.com/office/drawing/2014/main" id="{23809493-8F37-13C6-268D-E85E65E9FBC6}"/>
              </a:ext>
            </a:extLst>
          </p:cNvPr>
          <p:cNvSpPr>
            <a:spLocks noChangeArrowheads="1"/>
          </p:cNvSpPr>
          <p:nvPr>
            <p:custDataLst>
              <p:tags r:id="rId3"/>
            </p:custDataLst>
          </p:nvPr>
        </p:nvSpPr>
        <p:spPr bwMode="auto">
          <a:xfrm>
            <a:off x="7467600" y="658387"/>
            <a:ext cx="1152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OPN 145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custDataLst>
              <p:tags r:id="rId1"/>
            </p:custDataLst>
          </p:nvPr>
        </p:nvSpPr>
        <p:spPr>
          <a:xfrm>
            <a:off x="533400" y="1143000"/>
            <a:ext cx="5137245" cy="4724400"/>
          </a:xfrm>
        </p:spPr>
        <p:txBody>
          <a:bodyPr/>
          <a:lstStyle/>
          <a:p>
            <a:pPr lvl="1"/>
            <a:endParaRPr lang="en-US" sz="800" dirty="0"/>
          </a:p>
          <a:p>
            <a:r>
              <a:rPr lang="en-US" dirty="0"/>
              <a:t>Ladders are </a:t>
            </a:r>
            <a:r>
              <a:rPr lang="en-US" b="1" dirty="0"/>
              <a:t>inspected </a:t>
            </a:r>
            <a:r>
              <a:rPr lang="en-US" dirty="0"/>
              <a:t>before initial use in each work shift, and more frequently as necessary, to identify any visible defects that could cause employee injury.</a:t>
            </a:r>
          </a:p>
          <a:p>
            <a:pPr marL="0" indent="0">
              <a:buNone/>
            </a:pPr>
            <a:endParaRPr lang="en-US" altLang="en-US" b="1" dirty="0"/>
          </a:p>
          <a:p>
            <a:pPr lvl="1"/>
            <a:endParaRPr lang="en-US" altLang="en-US" b="1" dirty="0"/>
          </a:p>
          <a:p>
            <a:endParaRPr lang="en-US" altLang="en-US" sz="400" dirty="0"/>
          </a:p>
        </p:txBody>
      </p:sp>
      <p:sp>
        <p:nvSpPr>
          <p:cNvPr id="4" name="Content Placeholder 3"/>
          <p:cNvSpPr>
            <a:spLocks noGrp="1"/>
          </p:cNvSpPr>
          <p:nvPr>
            <p:ph sz="quarter" idx="10"/>
            <p:custDataLst>
              <p:tags r:id="rId2"/>
            </p:custDataLst>
          </p:nvPr>
        </p:nvSpPr>
        <p:spPr>
          <a:xfrm>
            <a:off x="7086600" y="609600"/>
            <a:ext cx="2133600" cy="381000"/>
          </a:xfrm>
        </p:spPr>
        <p:txBody>
          <a:bodyPr/>
          <a:lstStyle/>
          <a:p>
            <a:r>
              <a:rPr lang="en-US" altLang="en-US" sz="1800" dirty="0"/>
              <a:t>1910.23(b)(9)</a:t>
            </a:r>
          </a:p>
          <a:p>
            <a:endParaRPr lang="en-US" dirty="0"/>
          </a:p>
        </p:txBody>
      </p:sp>
      <p:grpSp>
        <p:nvGrpSpPr>
          <p:cNvPr id="3" name="Group 2"/>
          <p:cNvGrpSpPr/>
          <p:nvPr/>
        </p:nvGrpSpPr>
        <p:grpSpPr>
          <a:xfrm>
            <a:off x="5729812" y="1452301"/>
            <a:ext cx="2697258" cy="4475163"/>
            <a:chOff x="5368249" y="1295400"/>
            <a:chExt cx="2697258" cy="4475163"/>
          </a:xfrm>
        </p:grpSpPr>
        <p:pic>
          <p:nvPicPr>
            <p:cNvPr id="5" name="Picture 6" descr="C:\Users\cthunter1.EADS\Documents\000 PROJECTS\PPT REVIEW\2015\01 Const Ind\07 STAIRWAYS &amp; LADDERS\fixedladder damage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0094" y="1295400"/>
              <a:ext cx="2665413"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custDataLst>
                <p:tags r:id="rId4"/>
              </p:custDataLst>
            </p:nvPr>
          </p:nvSpPr>
          <p:spPr>
            <a:xfrm>
              <a:off x="5368249" y="1314734"/>
              <a:ext cx="146226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Rod" panose="02030509050101010101" pitchFamily="49" charset="-79"/>
                </a:rPr>
                <a:t>NCDOL Photo Library</a:t>
              </a:r>
            </a:p>
          </p:txBody>
        </p:sp>
      </p:grpSp>
      <p:sp>
        <p:nvSpPr>
          <p:cNvPr id="7" name="Rectangle 6">
            <a:extLst>
              <a:ext uri="{FF2B5EF4-FFF2-40B4-BE49-F238E27FC236}">
                <a16:creationId xmlns:a16="http://schemas.microsoft.com/office/drawing/2014/main" id="{CDCBC77C-E2DF-B62B-36B3-8F321F0705A5}"/>
              </a:ext>
            </a:extLst>
          </p:cNvPr>
          <p:cNvSpPr>
            <a:spLocks noGrp="1" noChangeArrowheads="1"/>
          </p:cNvSpPr>
          <p:nvPr>
            <p:ph type="title"/>
            <p:custDataLst>
              <p:tags r:id="rId3"/>
            </p:custDataLst>
          </p:nvPr>
        </p:nvSpPr>
        <p:spPr>
          <a:xfrm>
            <a:off x="609600" y="0"/>
            <a:ext cx="7924800" cy="1308831"/>
          </a:xfrm>
          <a:noFill/>
        </p:spPr>
        <p:txBody>
          <a:bodyPr/>
          <a:lstStyle/>
          <a:p>
            <a:r>
              <a:rPr lang="en-US" altLang="en-US" sz="3400" dirty="0"/>
              <a:t>Walking-Working Surfaces</a:t>
            </a:r>
            <a:br>
              <a:rPr lang="en-US" altLang="en-US" dirty="0"/>
            </a:br>
            <a:r>
              <a:rPr lang="en-US" altLang="en-US" sz="2400" dirty="0"/>
              <a:t>Ladders</a:t>
            </a:r>
          </a:p>
        </p:txBody>
      </p:sp>
    </p:spTree>
    <p:extLst>
      <p:ext uri="{BB962C8B-B14F-4D97-AF65-F5344CB8AC3E}">
        <p14:creationId xmlns:p14="http://schemas.microsoft.com/office/powerpoint/2010/main" val="279103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custDataLst>
              <p:tags r:id="rId1"/>
            </p:custDataLst>
          </p:nvPr>
        </p:nvSpPr>
        <p:spPr>
          <a:xfrm>
            <a:off x="587188" y="1233328"/>
            <a:ext cx="5486400" cy="4724400"/>
          </a:xfrm>
        </p:spPr>
        <p:txBody>
          <a:bodyPr/>
          <a:lstStyle/>
          <a:p>
            <a:pPr lvl="1"/>
            <a:endParaRPr lang="en-US" sz="800" dirty="0"/>
          </a:p>
          <a:p>
            <a:r>
              <a:rPr lang="en-US" dirty="0"/>
              <a:t>Any ladder with structural or other defects is immediately tagged </a:t>
            </a:r>
            <a:r>
              <a:rPr lang="en-US" b="1" dirty="0"/>
              <a:t>“Dangerous: Do Not Use”</a:t>
            </a:r>
            <a:r>
              <a:rPr lang="en-US" dirty="0"/>
              <a:t> or with similar language and removed from service until repaired or replaced.</a:t>
            </a:r>
            <a:endParaRPr lang="en-US" altLang="en-US" b="1" dirty="0"/>
          </a:p>
          <a:p>
            <a:endParaRPr lang="en-US" altLang="en-US" sz="2400" dirty="0"/>
          </a:p>
        </p:txBody>
      </p:sp>
      <p:sp>
        <p:nvSpPr>
          <p:cNvPr id="3" name="Content Placeholder 2"/>
          <p:cNvSpPr>
            <a:spLocks noGrp="1"/>
          </p:cNvSpPr>
          <p:nvPr>
            <p:ph sz="quarter" idx="10"/>
            <p:custDataLst>
              <p:tags r:id="rId2"/>
            </p:custDataLst>
          </p:nvPr>
        </p:nvSpPr>
        <p:spPr>
          <a:xfrm>
            <a:off x="6934200" y="609600"/>
            <a:ext cx="2133600" cy="381000"/>
          </a:xfrm>
        </p:spPr>
        <p:txBody>
          <a:bodyPr/>
          <a:lstStyle/>
          <a:p>
            <a:r>
              <a:rPr lang="en-US" altLang="en-US" sz="1800" dirty="0"/>
              <a:t>1910.23(b)(10)</a:t>
            </a:r>
          </a:p>
          <a:p>
            <a:endParaRPr lang="en-US" dirty="0"/>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b="2158"/>
          <a:stretch/>
        </p:blipFill>
        <p:spPr>
          <a:xfrm>
            <a:off x="6073588" y="1176804"/>
            <a:ext cx="2631923" cy="4773836"/>
          </a:xfrm>
          <a:prstGeom prst="rect">
            <a:avLst/>
          </a:prstGeom>
        </p:spPr>
      </p:pic>
      <p:sp>
        <p:nvSpPr>
          <p:cNvPr id="5" name="Rectangle 6">
            <a:extLst>
              <a:ext uri="{FF2B5EF4-FFF2-40B4-BE49-F238E27FC236}">
                <a16:creationId xmlns:a16="http://schemas.microsoft.com/office/drawing/2014/main" id="{35E9B657-F50C-8363-B8F6-C5B5D87F5F71}"/>
              </a:ext>
            </a:extLst>
          </p:cNvPr>
          <p:cNvSpPr>
            <a:spLocks noGrp="1" noChangeArrowheads="1"/>
          </p:cNvSpPr>
          <p:nvPr>
            <p:ph type="title"/>
            <p:custDataLst>
              <p:tags r:id="rId3"/>
            </p:custDataLst>
          </p:nvPr>
        </p:nvSpPr>
        <p:spPr>
          <a:xfrm>
            <a:off x="609600" y="143470"/>
            <a:ext cx="7924800" cy="1089858"/>
          </a:xfrm>
          <a:noFill/>
        </p:spPr>
        <p:txBody>
          <a:bodyPr/>
          <a:lstStyle/>
          <a:p>
            <a:r>
              <a:rPr lang="en-US" altLang="en-US" sz="3400" dirty="0"/>
              <a:t>Walking-Working Surfaces</a:t>
            </a:r>
            <a:br>
              <a:rPr lang="en-US" altLang="en-US" dirty="0"/>
            </a:br>
            <a:r>
              <a:rPr lang="en-US" altLang="en-US" sz="2400" dirty="0"/>
              <a:t>Ladders</a:t>
            </a:r>
          </a:p>
        </p:txBody>
      </p:sp>
    </p:spTree>
    <p:extLst>
      <p:ext uri="{BB962C8B-B14F-4D97-AF65-F5344CB8AC3E}">
        <p14:creationId xmlns:p14="http://schemas.microsoft.com/office/powerpoint/2010/main" val="54759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533400" y="1219200"/>
            <a:ext cx="5351641" cy="4724400"/>
          </a:xfrm>
        </p:spPr>
        <p:txBody>
          <a:bodyPr/>
          <a:lstStyle/>
          <a:p>
            <a:r>
              <a:rPr lang="en-US" altLang="en-US" dirty="0"/>
              <a:t>General requirements</a:t>
            </a:r>
          </a:p>
          <a:p>
            <a:pPr lvl="1"/>
            <a:endParaRPr lang="en-US" sz="800" dirty="0"/>
          </a:p>
          <a:p>
            <a:pPr lvl="1"/>
            <a:r>
              <a:rPr lang="en-US" dirty="0"/>
              <a:t>Handrails, </a:t>
            </a:r>
            <a:r>
              <a:rPr lang="en-US" dirty="0" err="1"/>
              <a:t>stairrail</a:t>
            </a:r>
            <a:r>
              <a:rPr lang="en-US" dirty="0"/>
              <a:t> systems, and guardrail systems are provided as required by the standard.</a:t>
            </a:r>
          </a:p>
          <a:p>
            <a:pPr lvl="1"/>
            <a:endParaRPr lang="en-US" sz="800" dirty="0"/>
          </a:p>
          <a:p>
            <a:pPr lvl="1"/>
            <a:r>
              <a:rPr lang="en-US" dirty="0"/>
              <a:t>Vertical clearance above any stair tread to any overhead obstruction is at </a:t>
            </a:r>
            <a:r>
              <a:rPr lang="en-US" b="1" dirty="0"/>
              <a:t>least 6 feet, 8 inches</a:t>
            </a:r>
            <a:r>
              <a:rPr lang="en-US" dirty="0"/>
              <a:t> as measured from leading edge of tread (except for spiral stairs). </a:t>
            </a:r>
          </a:p>
        </p:txBody>
      </p:sp>
      <p:sp>
        <p:nvSpPr>
          <p:cNvPr id="9" name="Content Placeholder 8"/>
          <p:cNvSpPr>
            <a:spLocks noGrp="1"/>
          </p:cNvSpPr>
          <p:nvPr>
            <p:ph sz="quarter" idx="10"/>
          </p:nvPr>
        </p:nvSpPr>
        <p:spPr>
          <a:xfrm>
            <a:off x="6391426" y="690110"/>
            <a:ext cx="2133600" cy="381000"/>
          </a:xfrm>
        </p:spPr>
        <p:txBody>
          <a:bodyPr/>
          <a:lstStyle/>
          <a:p>
            <a:r>
              <a:rPr lang="en-US" altLang="en-US" sz="1800" dirty="0"/>
              <a:t>1910.25(b)</a:t>
            </a:r>
          </a:p>
          <a:p>
            <a:endParaRPr lang="en-US" dirty="0"/>
          </a:p>
        </p:txBody>
      </p:sp>
      <p:grpSp>
        <p:nvGrpSpPr>
          <p:cNvPr id="8" name="Group 7"/>
          <p:cNvGrpSpPr/>
          <p:nvPr/>
        </p:nvGrpSpPr>
        <p:grpSpPr>
          <a:xfrm>
            <a:off x="5933450" y="1628567"/>
            <a:ext cx="2440555" cy="4289035"/>
            <a:chOff x="6018722" y="1371600"/>
            <a:chExt cx="2440555" cy="4289035"/>
          </a:xfrm>
        </p:grpSpPr>
        <p:grpSp>
          <p:nvGrpSpPr>
            <p:cNvPr id="3" name="Group 2"/>
            <p:cNvGrpSpPr/>
            <p:nvPr/>
          </p:nvGrpSpPr>
          <p:grpSpPr>
            <a:xfrm>
              <a:off x="6018722" y="1371600"/>
              <a:ext cx="2440555" cy="4289035"/>
              <a:chOff x="5915627" y="1371600"/>
              <a:chExt cx="2440555" cy="4289035"/>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005373" y="2309827"/>
                <a:ext cx="4289035" cy="2412582"/>
              </a:xfrm>
              <a:prstGeom prst="rect">
                <a:avLst/>
              </a:prstGeom>
            </p:spPr>
          </p:pic>
          <p:sp>
            <p:nvSpPr>
              <p:cNvPr id="2" name="TextBox 1"/>
              <p:cNvSpPr txBox="1"/>
              <p:nvPr/>
            </p:nvSpPr>
            <p:spPr>
              <a:xfrm>
                <a:off x="5915627" y="1376145"/>
                <a:ext cx="1524776" cy="246221"/>
              </a:xfrm>
              <a:prstGeom prst="rect">
                <a:avLst/>
              </a:prstGeom>
              <a:noFill/>
            </p:spPr>
            <p:txBody>
              <a:bodyPr wrap="none" rtlCol="0">
                <a:spAutoFit/>
              </a:bodyPr>
              <a:lstStyle/>
              <a:p>
                <a:r>
                  <a:rPr lang="en-US" sz="1000" b="1" u="none" dirty="0">
                    <a:latin typeface="Avenir Next LT Pro" panose="020B0504020202020204" pitchFamily="34" charset="0"/>
                    <a:cs typeface="Rod" panose="02030509050101010101" pitchFamily="49" charset="-79"/>
                  </a:rPr>
                  <a:t>NCDOL Photo Library</a:t>
                </a:r>
              </a:p>
            </p:txBody>
          </p:sp>
        </p:grpSp>
        <p:grpSp>
          <p:nvGrpSpPr>
            <p:cNvPr id="7" name="Group 6"/>
            <p:cNvGrpSpPr/>
            <p:nvPr/>
          </p:nvGrpSpPr>
          <p:grpSpPr>
            <a:xfrm>
              <a:off x="6046513" y="1577310"/>
              <a:ext cx="1582559" cy="3877617"/>
              <a:chOff x="6046513" y="1577310"/>
              <a:chExt cx="1582559" cy="3877617"/>
            </a:xfrm>
          </p:grpSpPr>
          <p:sp>
            <p:nvSpPr>
              <p:cNvPr id="4" name="Arrow: Left-Right 3"/>
              <p:cNvSpPr/>
              <p:nvPr/>
            </p:nvSpPr>
            <p:spPr bwMode="auto">
              <a:xfrm rot="5400000">
                <a:off x="5559124" y="3384979"/>
                <a:ext cx="3877617" cy="262279"/>
              </a:xfrm>
              <a:prstGeom prst="lef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6046513" y="3118281"/>
                <a:ext cx="1409360" cy="523220"/>
              </a:xfrm>
              <a:prstGeom prst="rect">
                <a:avLst/>
              </a:prstGeom>
              <a:noFill/>
            </p:spPr>
            <p:txBody>
              <a:bodyPr wrap="none" rtlCol="0">
                <a:spAutoFit/>
              </a:bodyPr>
              <a:lstStyle/>
              <a:p>
                <a:r>
                  <a:rPr lang="en-US" sz="2800" dirty="0">
                    <a:solidFill>
                      <a:srgbClr val="FFFF00"/>
                    </a:solidFill>
                    <a:latin typeface="Rockwell Extra Bold" panose="02060903040505020403" pitchFamily="18" charset="0"/>
                  </a:rPr>
                  <a:t>&gt;</a:t>
                </a:r>
                <a:r>
                  <a:rPr lang="en-US" sz="2800" u="none" dirty="0">
                    <a:solidFill>
                      <a:srgbClr val="FFFF00"/>
                    </a:solidFill>
                    <a:latin typeface="Rockwell Extra Bold" panose="02060903040505020403" pitchFamily="18" charset="0"/>
                  </a:rPr>
                  <a:t> 6’8”</a:t>
                </a:r>
                <a:endParaRPr lang="en-US" sz="2800" dirty="0">
                  <a:solidFill>
                    <a:srgbClr val="FFFF00"/>
                  </a:solidFill>
                  <a:latin typeface="Rockwell Extra Bold" panose="02060903040505020403" pitchFamily="18" charset="0"/>
                </a:endParaRPr>
              </a:p>
            </p:txBody>
          </p:sp>
        </p:grpSp>
      </p:grpSp>
      <p:sp>
        <p:nvSpPr>
          <p:cNvPr id="11" name="Rectangle 6">
            <a:extLst>
              <a:ext uri="{FF2B5EF4-FFF2-40B4-BE49-F238E27FC236}">
                <a16:creationId xmlns:a16="http://schemas.microsoft.com/office/drawing/2014/main" id="{92A3119F-D32F-8CED-80E0-A0A9C86FF3E5}"/>
              </a:ext>
            </a:extLst>
          </p:cNvPr>
          <p:cNvSpPr>
            <a:spLocks noGrp="1" noChangeArrowheads="1"/>
          </p:cNvSpPr>
          <p:nvPr>
            <p:ph type="title"/>
            <p:custDataLst>
              <p:tags r:id="rId1"/>
            </p:custDataLst>
          </p:nvPr>
        </p:nvSpPr>
        <p:spPr>
          <a:xfrm>
            <a:off x="609600" y="143469"/>
            <a:ext cx="6477000" cy="1212643"/>
          </a:xfrm>
          <a:noFill/>
        </p:spPr>
        <p:txBody>
          <a:bodyPr/>
          <a:lstStyle/>
          <a:p>
            <a:r>
              <a:rPr lang="en-US" altLang="en-US" sz="3400" dirty="0"/>
              <a:t>Walking-Working Surfaces</a:t>
            </a:r>
            <a:br>
              <a:rPr lang="en-US" altLang="en-US" dirty="0"/>
            </a:br>
            <a:r>
              <a:rPr lang="en-US" altLang="en-US" sz="2400" dirty="0"/>
              <a:t>Stairways</a:t>
            </a:r>
          </a:p>
        </p:txBody>
      </p:sp>
    </p:spTree>
    <p:extLst>
      <p:ext uri="{BB962C8B-B14F-4D97-AF65-F5344CB8AC3E}">
        <p14:creationId xmlns:p14="http://schemas.microsoft.com/office/powerpoint/2010/main" val="68382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92A3119F-D32F-8CED-80E0-A0A9C86FF3E5}"/>
              </a:ext>
            </a:extLst>
          </p:cNvPr>
          <p:cNvSpPr>
            <a:spLocks noGrp="1" noChangeArrowheads="1"/>
          </p:cNvSpPr>
          <p:nvPr>
            <p:ph type="title"/>
            <p:custDataLst>
              <p:tags r:id="rId1"/>
            </p:custDataLst>
          </p:nvPr>
        </p:nvSpPr>
        <p:spPr>
          <a:xfrm>
            <a:off x="609600" y="143469"/>
            <a:ext cx="6477000" cy="1204067"/>
          </a:xfrm>
          <a:noFill/>
        </p:spPr>
        <p:txBody>
          <a:bodyPr/>
          <a:lstStyle/>
          <a:p>
            <a:r>
              <a:rPr lang="en-US" altLang="en-US" sz="3400" dirty="0"/>
              <a:t>Walking-Working Surfaces</a:t>
            </a:r>
            <a:br>
              <a:rPr lang="en-US" altLang="en-US" dirty="0"/>
            </a:br>
            <a:r>
              <a:rPr lang="en-US" altLang="en-US" sz="2400" dirty="0"/>
              <a:t>Stairways</a:t>
            </a:r>
          </a:p>
        </p:txBody>
      </p:sp>
      <p:sp>
        <p:nvSpPr>
          <p:cNvPr id="12" name="Content Placeholder 1">
            <a:extLst>
              <a:ext uri="{FF2B5EF4-FFF2-40B4-BE49-F238E27FC236}">
                <a16:creationId xmlns:a16="http://schemas.microsoft.com/office/drawing/2014/main" id="{F38730C4-97E5-B6DB-E7A3-67CF4302ACDA}"/>
              </a:ext>
            </a:extLst>
          </p:cNvPr>
          <p:cNvSpPr>
            <a:spLocks noGrp="1"/>
          </p:cNvSpPr>
          <p:nvPr>
            <p:ph idx="1"/>
          </p:nvPr>
        </p:nvSpPr>
        <p:spPr>
          <a:xfrm>
            <a:off x="533400" y="1347536"/>
            <a:ext cx="8001000" cy="4519864"/>
          </a:xfrm>
        </p:spPr>
        <p:txBody>
          <a:bodyPr/>
          <a:lstStyle/>
          <a:p>
            <a:r>
              <a:rPr lang="en-US" dirty="0"/>
              <a:t>Each flight of stairs having at </a:t>
            </a:r>
            <a:r>
              <a:rPr lang="en-US" b="1" dirty="0"/>
              <a:t>least</a:t>
            </a:r>
            <a:r>
              <a:rPr lang="en-US" dirty="0"/>
              <a:t> </a:t>
            </a:r>
            <a:r>
              <a:rPr lang="en-US" b="1" dirty="0"/>
              <a:t>3 treads </a:t>
            </a:r>
            <a:r>
              <a:rPr lang="en-US" dirty="0"/>
              <a:t>and at </a:t>
            </a:r>
            <a:r>
              <a:rPr lang="en-US" b="1" dirty="0"/>
              <a:t>least</a:t>
            </a:r>
            <a:r>
              <a:rPr lang="en-US" dirty="0"/>
              <a:t> </a:t>
            </a:r>
            <a:r>
              <a:rPr lang="en-US" b="1" dirty="0"/>
              <a:t>4 risers </a:t>
            </a:r>
            <a:r>
              <a:rPr lang="en-US" dirty="0"/>
              <a:t>is equipped with </a:t>
            </a:r>
            <a:r>
              <a:rPr lang="en-US" dirty="0" err="1"/>
              <a:t>stairrail</a:t>
            </a:r>
            <a:r>
              <a:rPr lang="en-US" dirty="0"/>
              <a:t> systems and handrails.</a:t>
            </a:r>
          </a:p>
          <a:p>
            <a:endParaRPr lang="en-US" dirty="0"/>
          </a:p>
        </p:txBody>
      </p:sp>
      <p:sp>
        <p:nvSpPr>
          <p:cNvPr id="16" name="Content Placeholder 4">
            <a:extLst>
              <a:ext uri="{FF2B5EF4-FFF2-40B4-BE49-F238E27FC236}">
                <a16:creationId xmlns:a16="http://schemas.microsoft.com/office/drawing/2014/main" id="{2A296418-9665-C4AC-23A6-4B7C39FD6E6D}"/>
              </a:ext>
            </a:extLst>
          </p:cNvPr>
          <p:cNvSpPr>
            <a:spLocks noGrp="1"/>
          </p:cNvSpPr>
          <p:nvPr>
            <p:ph sz="quarter" idx="10"/>
          </p:nvPr>
        </p:nvSpPr>
        <p:spPr>
          <a:xfrm>
            <a:off x="6553200" y="609600"/>
            <a:ext cx="2133600" cy="381000"/>
          </a:xfrm>
        </p:spPr>
        <p:txBody>
          <a:bodyPr/>
          <a:lstStyle/>
          <a:p>
            <a:r>
              <a:rPr lang="en-US" altLang="en-US" sz="1800" dirty="0"/>
              <a:t>1910.28(b)(11)(ii)</a:t>
            </a:r>
          </a:p>
          <a:p>
            <a:endParaRPr lang="en-US" dirty="0"/>
          </a:p>
        </p:txBody>
      </p:sp>
      <p:pic>
        <p:nvPicPr>
          <p:cNvPr id="3" name="Picture 2">
            <a:extLst>
              <a:ext uri="{FF2B5EF4-FFF2-40B4-BE49-F238E27FC236}">
                <a16:creationId xmlns:a16="http://schemas.microsoft.com/office/drawing/2014/main" id="{6F860696-B335-78E2-4BEB-9A1C7FE679F3}"/>
              </a:ext>
            </a:extLst>
          </p:cNvPr>
          <p:cNvPicPr>
            <a:picLocks noChangeAspect="1"/>
          </p:cNvPicPr>
          <p:nvPr/>
        </p:nvPicPr>
        <p:blipFill>
          <a:blip r:embed="rId5"/>
          <a:stretch>
            <a:fillRect/>
          </a:stretch>
        </p:blipFill>
        <p:spPr>
          <a:xfrm>
            <a:off x="990600" y="2438400"/>
            <a:ext cx="7376046" cy="3505200"/>
          </a:xfrm>
          <a:prstGeom prst="rect">
            <a:avLst/>
          </a:prstGeom>
        </p:spPr>
      </p:pic>
      <p:sp>
        <p:nvSpPr>
          <p:cNvPr id="4" name="TextBox 3">
            <a:extLst>
              <a:ext uri="{FF2B5EF4-FFF2-40B4-BE49-F238E27FC236}">
                <a16:creationId xmlns:a16="http://schemas.microsoft.com/office/drawing/2014/main" id="{C9D8CF5D-8163-B515-FF17-BB3298722CC3}"/>
              </a:ext>
            </a:extLst>
          </p:cNvPr>
          <p:cNvSpPr txBox="1"/>
          <p:nvPr>
            <p:custDataLst>
              <p:tags r:id="rId2"/>
            </p:custDataLst>
          </p:nvPr>
        </p:nvSpPr>
        <p:spPr>
          <a:xfrm>
            <a:off x="6906503" y="5612369"/>
            <a:ext cx="146226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lumMod val="75000"/>
                  </a:schemeClr>
                </a:solidFill>
                <a:effectLst/>
                <a:uLnTx/>
                <a:uFillTx/>
                <a:latin typeface="Avenir Next LT Pro" panose="020B0504020202020204" pitchFamily="34" charset="0"/>
                <a:ea typeface="+mn-ea"/>
                <a:cs typeface="Rod" panose="02030509050101010101" pitchFamily="49" charset="-79"/>
              </a:rPr>
              <a:t>NCDOL Photo Library</a:t>
            </a:r>
          </a:p>
        </p:txBody>
      </p:sp>
    </p:spTree>
    <p:extLst>
      <p:ext uri="{BB962C8B-B14F-4D97-AF65-F5344CB8AC3E}">
        <p14:creationId xmlns:p14="http://schemas.microsoft.com/office/powerpoint/2010/main" val="46373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294EE99-56F8-41AB-9946-96101C783B63}"/>
              </a:ext>
            </a:extLst>
          </p:cNvPr>
          <p:cNvGrpSpPr/>
          <p:nvPr/>
        </p:nvGrpSpPr>
        <p:grpSpPr>
          <a:xfrm>
            <a:off x="5632914" y="2971800"/>
            <a:ext cx="2752059" cy="2438400"/>
            <a:chOff x="5648036" y="2148115"/>
            <a:chExt cx="2752059" cy="2438400"/>
          </a:xfrm>
        </p:grpSpPr>
        <p:pic>
          <p:nvPicPr>
            <p:cNvPr id="6" name="Picture 5"/>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5648036" y="2148115"/>
              <a:ext cx="2733963" cy="2438400"/>
            </a:xfrm>
            <a:prstGeom prst="rect">
              <a:avLst/>
            </a:prstGeom>
          </p:spPr>
        </p:pic>
        <p:sp>
          <p:nvSpPr>
            <p:cNvPr id="12" name="TextBox 11"/>
            <p:cNvSpPr txBox="1"/>
            <p:nvPr/>
          </p:nvSpPr>
          <p:spPr>
            <a:xfrm>
              <a:off x="7180895" y="4302263"/>
              <a:ext cx="1219200" cy="215444"/>
            </a:xfrm>
            <a:prstGeom prst="rect">
              <a:avLst/>
            </a:prstGeom>
            <a:noFill/>
          </p:spPr>
          <p:txBody>
            <a:bodyPr wrap="square" rtlCol="0">
              <a:spAutoFit/>
            </a:bodyPr>
            <a:lstStyle/>
            <a:p>
              <a:r>
                <a:rPr lang="en-US" sz="800" u="none" dirty="0">
                  <a:solidFill>
                    <a:schemeClr val="bg1"/>
                  </a:solidFill>
                  <a:latin typeface="Avenir Next LT Pro" panose="020B0504020202020204" pitchFamily="34" charset="0"/>
                </a:rPr>
                <a:t>NCDOL Photo Library</a:t>
              </a:r>
            </a:p>
          </p:txBody>
        </p:sp>
      </p:grpSp>
      <p:sp>
        <p:nvSpPr>
          <p:cNvPr id="11266" name="Rectangle 3"/>
          <p:cNvSpPr>
            <a:spLocks noGrp="1" noChangeArrowheads="1"/>
          </p:cNvSpPr>
          <p:nvPr>
            <p:ph idx="1"/>
          </p:nvPr>
        </p:nvSpPr>
        <p:spPr>
          <a:xfrm>
            <a:off x="533400" y="1419726"/>
            <a:ext cx="4800600" cy="4447674"/>
          </a:xfrm>
        </p:spPr>
        <p:txBody>
          <a:bodyPr/>
          <a:lstStyle/>
          <a:p>
            <a:r>
              <a:rPr lang="en-US" sz="2600" dirty="0"/>
              <a:t>Height criteria</a:t>
            </a:r>
          </a:p>
          <a:p>
            <a:endParaRPr lang="en-US" sz="800" b="1" dirty="0"/>
          </a:p>
          <a:p>
            <a:pPr lvl="1"/>
            <a:r>
              <a:rPr lang="en-US" sz="2200" dirty="0"/>
              <a:t>Handrails are </a:t>
            </a:r>
            <a:r>
              <a:rPr lang="en-US" sz="2200" b="1" dirty="0"/>
              <a:t>not less than 30 </a:t>
            </a:r>
            <a:r>
              <a:rPr lang="en-US" sz="2200" dirty="0"/>
              <a:t>inches and </a:t>
            </a:r>
            <a:r>
              <a:rPr lang="en-US" sz="2200" b="1" dirty="0"/>
              <a:t>not more than 38 </a:t>
            </a:r>
            <a:r>
              <a:rPr lang="en-US" sz="2200" dirty="0"/>
              <a:t>inches, as measured from leading edge of stair tread to top surface of handrail. </a:t>
            </a:r>
          </a:p>
          <a:p>
            <a:pPr lvl="1"/>
            <a:endParaRPr lang="en-US" sz="2200" dirty="0"/>
          </a:p>
          <a:p>
            <a:pPr lvl="1"/>
            <a:r>
              <a:rPr lang="en-US" sz="2200" dirty="0"/>
              <a:t>Height of </a:t>
            </a:r>
            <a:r>
              <a:rPr lang="en-US" sz="2200" dirty="0" err="1"/>
              <a:t>stairrail</a:t>
            </a:r>
            <a:r>
              <a:rPr lang="en-US" sz="2200" dirty="0"/>
              <a:t> systems must meet </a:t>
            </a:r>
            <a:r>
              <a:rPr lang="en-US" sz="2200" b="1" kern="1200" dirty="0"/>
              <a:t>not less than 42 inches </a:t>
            </a:r>
            <a:r>
              <a:rPr lang="en-US" sz="2200" kern="1200" dirty="0"/>
              <a:t>from leading edge of stair tread to top surface of top rail.</a:t>
            </a:r>
            <a:endParaRPr lang="en-US" sz="2200" dirty="0"/>
          </a:p>
        </p:txBody>
      </p:sp>
      <p:sp>
        <p:nvSpPr>
          <p:cNvPr id="3" name="Content Placeholder 2"/>
          <p:cNvSpPr>
            <a:spLocks noGrp="1"/>
          </p:cNvSpPr>
          <p:nvPr>
            <p:ph sz="quarter" idx="10"/>
          </p:nvPr>
        </p:nvSpPr>
        <p:spPr>
          <a:xfrm>
            <a:off x="6456247" y="669925"/>
            <a:ext cx="2133600" cy="381000"/>
          </a:xfrm>
        </p:spPr>
        <p:txBody>
          <a:bodyPr/>
          <a:lstStyle/>
          <a:p>
            <a:r>
              <a:rPr lang="en-US" altLang="en-US" sz="1800" dirty="0"/>
              <a:t>1910.29(f)(1)</a:t>
            </a:r>
          </a:p>
          <a:p>
            <a:endParaRPr lang="en-US" dirty="0"/>
          </a:p>
        </p:txBody>
      </p:sp>
      <p:cxnSp>
        <p:nvCxnSpPr>
          <p:cNvPr id="5" name="Straight Arrow Connector 4"/>
          <p:cNvCxnSpPr>
            <a:cxnSpLocks/>
          </p:cNvCxnSpPr>
          <p:nvPr/>
        </p:nvCxnSpPr>
        <p:spPr bwMode="auto">
          <a:xfrm flipH="1">
            <a:off x="6853712" y="2095500"/>
            <a:ext cx="613888" cy="226063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cxnSp>
        <p:nvCxnSpPr>
          <p:cNvPr id="10" name="Straight Arrow Connector 9"/>
          <p:cNvCxnSpPr>
            <a:cxnSpLocks/>
          </p:cNvCxnSpPr>
          <p:nvPr/>
        </p:nvCxnSpPr>
        <p:spPr bwMode="auto">
          <a:xfrm>
            <a:off x="6256849" y="2095500"/>
            <a:ext cx="0" cy="148590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
        <p:nvSpPr>
          <p:cNvPr id="11" name="Rectangle 10"/>
          <p:cNvSpPr/>
          <p:nvPr/>
        </p:nvSpPr>
        <p:spPr>
          <a:xfrm>
            <a:off x="7009863" y="1723995"/>
            <a:ext cx="1579984" cy="400110"/>
          </a:xfrm>
          <a:prstGeom prst="rect">
            <a:avLst/>
          </a:prstGeom>
        </p:spPr>
        <p:txBody>
          <a:bodyPr wrap="none">
            <a:spAutoFit/>
          </a:bodyPr>
          <a:lstStyle/>
          <a:p>
            <a:r>
              <a:rPr lang="en-US" sz="2000" b="1" u="none" dirty="0">
                <a:solidFill>
                  <a:srgbClr val="C00000"/>
                </a:solidFill>
                <a:latin typeface="Avenir Next LT Pro" panose="020B0504020202020204" pitchFamily="34" charset="0"/>
              </a:rPr>
              <a:t>No Mid-rail</a:t>
            </a:r>
          </a:p>
        </p:txBody>
      </p:sp>
      <p:sp>
        <p:nvSpPr>
          <p:cNvPr id="13" name="Rectangle 12"/>
          <p:cNvSpPr/>
          <p:nvPr/>
        </p:nvSpPr>
        <p:spPr>
          <a:xfrm>
            <a:off x="5609877" y="1723995"/>
            <a:ext cx="1148904" cy="400110"/>
          </a:xfrm>
          <a:prstGeom prst="rect">
            <a:avLst/>
          </a:prstGeom>
        </p:spPr>
        <p:txBody>
          <a:bodyPr wrap="none">
            <a:spAutoFit/>
          </a:bodyPr>
          <a:lstStyle/>
          <a:p>
            <a:r>
              <a:rPr lang="en-US" sz="2000" b="1" u="none" dirty="0" err="1">
                <a:solidFill>
                  <a:srgbClr val="C00000"/>
                </a:solidFill>
                <a:latin typeface="Avenir Next LT Pro" panose="020B0504020202020204" pitchFamily="34" charset="0"/>
              </a:rPr>
              <a:t>Stairrail</a:t>
            </a:r>
            <a:endParaRPr lang="en-US" sz="2000" b="1" u="none" dirty="0">
              <a:solidFill>
                <a:srgbClr val="C00000"/>
              </a:solidFill>
              <a:latin typeface="Avenir Next LT Pro" panose="020B0504020202020204" pitchFamily="34" charset="0"/>
            </a:endParaRPr>
          </a:p>
        </p:txBody>
      </p:sp>
      <p:sp>
        <p:nvSpPr>
          <p:cNvPr id="17" name="Rectangle 16">
            <a:extLst>
              <a:ext uri="{FF2B5EF4-FFF2-40B4-BE49-F238E27FC236}">
                <a16:creationId xmlns:a16="http://schemas.microsoft.com/office/drawing/2014/main" id="{D48BDE45-87C1-41E8-9CB6-242927D09B3F}"/>
              </a:ext>
            </a:extLst>
          </p:cNvPr>
          <p:cNvSpPr/>
          <p:nvPr/>
        </p:nvSpPr>
        <p:spPr>
          <a:xfrm>
            <a:off x="5350860" y="5443383"/>
            <a:ext cx="1676164" cy="400110"/>
          </a:xfrm>
          <a:prstGeom prst="rect">
            <a:avLst/>
          </a:prstGeom>
        </p:spPr>
        <p:txBody>
          <a:bodyPr wrap="none">
            <a:spAutoFit/>
          </a:bodyPr>
          <a:lstStyle/>
          <a:p>
            <a:r>
              <a:rPr lang="en-US" sz="2000" b="1" u="none" dirty="0">
                <a:solidFill>
                  <a:srgbClr val="C00000"/>
                </a:solidFill>
                <a:latin typeface="Avenir Next LT Pro" panose="020B0504020202020204" pitchFamily="34" charset="0"/>
              </a:rPr>
              <a:t>No Handrail</a:t>
            </a:r>
          </a:p>
        </p:txBody>
      </p:sp>
      <p:cxnSp>
        <p:nvCxnSpPr>
          <p:cNvPr id="18" name="Straight Arrow Connector 17">
            <a:extLst>
              <a:ext uri="{FF2B5EF4-FFF2-40B4-BE49-F238E27FC236}">
                <a16:creationId xmlns:a16="http://schemas.microsoft.com/office/drawing/2014/main" id="{6672AA12-39CC-453B-8B78-45D4FEFBCB77}"/>
              </a:ext>
            </a:extLst>
          </p:cNvPr>
          <p:cNvCxnSpPr>
            <a:cxnSpLocks/>
          </p:cNvCxnSpPr>
          <p:nvPr/>
        </p:nvCxnSpPr>
        <p:spPr bwMode="auto">
          <a:xfrm flipV="1">
            <a:off x="6400800" y="4210035"/>
            <a:ext cx="1151990" cy="123512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
        <p:nvSpPr>
          <p:cNvPr id="8" name="Rectangle 6">
            <a:extLst>
              <a:ext uri="{FF2B5EF4-FFF2-40B4-BE49-F238E27FC236}">
                <a16:creationId xmlns:a16="http://schemas.microsoft.com/office/drawing/2014/main" id="{62073FA5-9003-2451-77D8-838E7A33D330}"/>
              </a:ext>
            </a:extLst>
          </p:cNvPr>
          <p:cNvSpPr>
            <a:spLocks noGrp="1" noChangeArrowheads="1"/>
          </p:cNvSpPr>
          <p:nvPr>
            <p:ph type="title"/>
            <p:custDataLst>
              <p:tags r:id="rId1"/>
            </p:custDataLst>
          </p:nvPr>
        </p:nvSpPr>
        <p:spPr>
          <a:xfrm>
            <a:off x="609600" y="143469"/>
            <a:ext cx="6477000" cy="1182187"/>
          </a:xfrm>
          <a:noFill/>
        </p:spPr>
        <p:txBody>
          <a:bodyPr/>
          <a:lstStyle/>
          <a:p>
            <a:r>
              <a:rPr lang="en-US" altLang="en-US" sz="3400" dirty="0"/>
              <a:t>Walking-Working Surfaces</a:t>
            </a:r>
            <a:br>
              <a:rPr lang="en-US" altLang="en-US" dirty="0"/>
            </a:br>
            <a:r>
              <a:rPr lang="en-US" altLang="en-US" sz="2400" dirty="0"/>
              <a:t>Handrails/Stair rail Systems</a:t>
            </a:r>
          </a:p>
        </p:txBody>
      </p:sp>
    </p:spTree>
    <p:extLst>
      <p:ext uri="{BB962C8B-B14F-4D97-AF65-F5344CB8AC3E}">
        <p14:creationId xmlns:p14="http://schemas.microsoft.com/office/powerpoint/2010/main" val="374508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609600" y="457200"/>
            <a:ext cx="3124200" cy="554038"/>
          </a:xfrm>
        </p:spPr>
        <p:txBody>
          <a:bodyPr anchor="ctr"/>
          <a:lstStyle/>
          <a:p>
            <a:pPr eaLnBrk="1" hangingPunct="1"/>
            <a:r>
              <a:rPr lang="en-US" altLang="en-US" dirty="0"/>
              <a:t>Ergonomics</a:t>
            </a:r>
          </a:p>
        </p:txBody>
      </p:sp>
      <p:sp>
        <p:nvSpPr>
          <p:cNvPr id="6147" name="Rectangle 3"/>
          <p:cNvSpPr>
            <a:spLocks noGrp="1" noChangeArrowheads="1"/>
          </p:cNvSpPr>
          <p:nvPr>
            <p:ph idx="1"/>
            <p:custDataLst>
              <p:tags r:id="rId2"/>
            </p:custDataLst>
          </p:nvPr>
        </p:nvSpPr>
        <p:spPr>
          <a:xfrm>
            <a:off x="533400" y="1219200"/>
            <a:ext cx="8001000" cy="3200400"/>
          </a:xfrm>
        </p:spPr>
        <p:txBody>
          <a:bodyPr/>
          <a:lstStyle/>
          <a:p>
            <a:pPr eaLnBrk="1" hangingPunct="1">
              <a:defRPr/>
            </a:pPr>
            <a:r>
              <a:rPr lang="en-US" b="1" dirty="0"/>
              <a:t>Ergonomics</a:t>
            </a:r>
          </a:p>
          <a:p>
            <a:pPr eaLnBrk="1" hangingPunct="1">
              <a:defRPr/>
            </a:pPr>
            <a:endParaRPr lang="en-US" sz="1000" dirty="0"/>
          </a:p>
          <a:p>
            <a:pPr lvl="1" eaLnBrk="1" hangingPunct="1">
              <a:defRPr/>
            </a:pPr>
            <a:r>
              <a:rPr lang="en-US" dirty="0"/>
              <a:t>Greek derivation</a:t>
            </a:r>
          </a:p>
          <a:p>
            <a:pPr lvl="1" eaLnBrk="1" hangingPunct="1">
              <a:defRPr/>
            </a:pPr>
            <a:endParaRPr lang="en-US" sz="800" dirty="0"/>
          </a:p>
          <a:p>
            <a:pPr lvl="2" eaLnBrk="1" hangingPunct="1">
              <a:buFont typeface="Arial" charset="0"/>
              <a:buChar char="•"/>
              <a:defRPr/>
            </a:pPr>
            <a:r>
              <a:rPr lang="en-US" i="1" dirty="0"/>
              <a:t>Ergo (work)</a:t>
            </a:r>
          </a:p>
          <a:p>
            <a:pPr lvl="2" eaLnBrk="1" hangingPunct="1">
              <a:buFont typeface="Arial" charset="0"/>
              <a:buChar char="•"/>
              <a:defRPr/>
            </a:pPr>
            <a:endParaRPr lang="en-US" sz="1000" i="1" dirty="0"/>
          </a:p>
          <a:p>
            <a:pPr lvl="2" eaLnBrk="1" hangingPunct="1">
              <a:buFont typeface="Arial" charset="0"/>
              <a:buChar char="•"/>
              <a:defRPr/>
            </a:pPr>
            <a:r>
              <a:rPr lang="en-US" i="1" dirty="0" err="1"/>
              <a:t>Nomos</a:t>
            </a:r>
            <a:r>
              <a:rPr lang="en-US" i="1" dirty="0"/>
              <a:t> (law)</a:t>
            </a:r>
          </a:p>
          <a:p>
            <a:pPr lvl="2" eaLnBrk="1" hangingPunct="1">
              <a:defRPr/>
            </a:pPr>
            <a:endParaRPr lang="en-US" sz="1000" dirty="0"/>
          </a:p>
          <a:p>
            <a:pPr lvl="2" eaLnBrk="1" hangingPunct="1">
              <a:defRPr/>
            </a:pPr>
            <a:endParaRPr lang="en-US" sz="1000" dirty="0"/>
          </a:p>
          <a:p>
            <a:pPr lvl="1" eaLnBrk="1" hangingPunct="1">
              <a:defRPr/>
            </a:pPr>
            <a:r>
              <a:rPr lang="en-US" dirty="0"/>
              <a:t>Interfacing man, machine and environment to optimize safety, productivity and comfort.</a:t>
            </a:r>
          </a:p>
          <a:p>
            <a:pPr lvl="1" eaLnBrk="1" hangingPunct="1">
              <a:defRPr/>
            </a:pPr>
            <a:endParaRPr lang="en-US" dirty="0"/>
          </a:p>
        </p:txBody>
      </p:sp>
      <p:sp>
        <p:nvSpPr>
          <p:cNvPr id="10" name="TextBox 9"/>
          <p:cNvSpPr txBox="1"/>
          <p:nvPr>
            <p:custDataLst>
              <p:tags r:id="rId3"/>
            </p:custDataLst>
          </p:nvPr>
        </p:nvSpPr>
        <p:spPr>
          <a:xfrm>
            <a:off x="1371600" y="4658380"/>
            <a:ext cx="6324600" cy="523220"/>
          </a:xfrm>
          <a:prstGeom prst="rect">
            <a:avLst/>
          </a:prstGeom>
          <a:noFill/>
        </p:spPr>
        <p:txBody>
          <a:bodyPr wrap="square" rtlCol="0">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990033"/>
                </a:solidFill>
                <a:effectLst/>
                <a:uLnTx/>
                <a:uFillTx/>
                <a:latin typeface="Avenir Next LT Pro" panose="020B0504020202020204" pitchFamily="34" charset="0"/>
                <a:ea typeface="+mn-ea"/>
                <a:cs typeface="Arial" panose="020B0604020202020204" pitchFamily="34" charset="0"/>
              </a:rPr>
              <a:t>“</a:t>
            </a:r>
            <a:r>
              <a:rPr kumimoji="0" lang="en-US" sz="2800" b="1" i="1" u="none" strike="noStrike" kern="1200" cap="none" spc="0" normalizeH="0" baseline="0" noProof="0" dirty="0">
                <a:ln>
                  <a:noFill/>
                </a:ln>
                <a:solidFill>
                  <a:srgbClr val="990033"/>
                </a:solidFill>
                <a:effectLst/>
                <a:uLnTx/>
                <a:uFillTx/>
                <a:latin typeface="Avenir Next LT Pro" panose="020B0504020202020204" pitchFamily="34" charset="0"/>
                <a:ea typeface="+mn-ea"/>
                <a:cs typeface="Arial" panose="020B0604020202020204" pitchFamily="34" charset="0"/>
              </a:rPr>
              <a:t>Fitting the task to the human”</a:t>
            </a:r>
          </a:p>
        </p:txBody>
      </p:sp>
    </p:spTree>
    <p:extLst>
      <p:ext uri="{BB962C8B-B14F-4D97-AF65-F5344CB8AC3E}">
        <p14:creationId xmlns:p14="http://schemas.microsoft.com/office/powerpoint/2010/main" val="35699003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custDataLst>
              <p:tags r:id="rId1"/>
            </p:custDataLst>
          </p:nvPr>
        </p:nvSpPr>
        <p:spPr>
          <a:xfrm>
            <a:off x="609599" y="1219200"/>
            <a:ext cx="7874479" cy="4262438"/>
          </a:xfrm>
        </p:spPr>
        <p:txBody>
          <a:bodyPr>
            <a:normAutofit lnSpcReduction="10000"/>
          </a:bodyPr>
          <a:lstStyle/>
          <a:p>
            <a:r>
              <a:rPr lang="en-US" altLang="en-US" sz="2400" dirty="0"/>
              <a:t>North Carolina employers can be cited for ergonomic violations without a specific OSHA standard for ergonomics.</a:t>
            </a:r>
          </a:p>
          <a:p>
            <a:endParaRPr lang="en-US" altLang="en-US" sz="1800" dirty="0"/>
          </a:p>
          <a:p>
            <a:r>
              <a:rPr lang="en-US" altLang="en-US" sz="2400" dirty="0"/>
              <a:t>Field Operations Manual (FOM) Chapter XVII – Ergonomic Inspection Procedures</a:t>
            </a:r>
          </a:p>
          <a:p>
            <a:pPr lvl="1">
              <a:lnSpc>
                <a:spcPct val="150000"/>
              </a:lnSpc>
            </a:pPr>
            <a:r>
              <a:rPr lang="en-US" altLang="en-US" i="1" dirty="0"/>
              <a:t>Phase 1</a:t>
            </a:r>
          </a:p>
          <a:p>
            <a:pPr lvl="1">
              <a:lnSpc>
                <a:spcPct val="150000"/>
              </a:lnSpc>
            </a:pPr>
            <a:r>
              <a:rPr lang="en-US" altLang="en-US" i="1" dirty="0"/>
              <a:t>Phase 2</a:t>
            </a:r>
          </a:p>
          <a:p>
            <a:pPr lvl="1">
              <a:lnSpc>
                <a:spcPct val="150000"/>
              </a:lnSpc>
            </a:pPr>
            <a:r>
              <a:rPr lang="en-US" altLang="en-US" i="1" dirty="0"/>
              <a:t>Phase 3</a:t>
            </a:r>
          </a:p>
          <a:p>
            <a:pPr lvl="1"/>
            <a:endParaRPr lang="en-US" altLang="en-US" sz="800" dirty="0"/>
          </a:p>
          <a:p>
            <a:r>
              <a:rPr lang="en-US" altLang="en-US" sz="2400" dirty="0"/>
              <a:t>Citations for ergonomic violations are issued under the General Duty Clause (GDC).</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3200400"/>
            <a:ext cx="1465615" cy="1884363"/>
          </a:xfrm>
          <a:prstGeom prst="rect">
            <a:avLst/>
          </a:prstGeom>
          <a:solidFill>
            <a:schemeClr val="bg1">
              <a:lumMod val="95000"/>
            </a:schemeClr>
          </a:solidFill>
          <a:ln>
            <a:solidFill>
              <a:schemeClr val="bg1">
                <a:lumMod val="85000"/>
              </a:schemeClr>
            </a:solidFill>
          </a:ln>
        </p:spPr>
      </p:pic>
      <p:sp>
        <p:nvSpPr>
          <p:cNvPr id="4" name="Rectangle 2">
            <a:extLst>
              <a:ext uri="{FF2B5EF4-FFF2-40B4-BE49-F238E27FC236}">
                <a16:creationId xmlns:a16="http://schemas.microsoft.com/office/drawing/2014/main" id="{7A60EAAE-4827-6A93-A903-CA709883AF26}"/>
              </a:ext>
            </a:extLst>
          </p:cNvPr>
          <p:cNvSpPr>
            <a:spLocks noGrp="1" noChangeArrowheads="1"/>
          </p:cNvSpPr>
          <p:nvPr>
            <p:ph type="title"/>
            <p:custDataLst>
              <p:tags r:id="rId2"/>
            </p:custDataLst>
          </p:nvPr>
        </p:nvSpPr>
        <p:spPr>
          <a:xfrm>
            <a:off x="609600" y="152400"/>
            <a:ext cx="7848600" cy="892552"/>
          </a:xfrm>
        </p:spPr>
        <p:txBody>
          <a:bodyPr/>
          <a:lstStyle/>
          <a:p>
            <a:r>
              <a:rPr lang="en-US" altLang="en-US" sz="3400" dirty="0"/>
              <a:t>Ergonomics</a:t>
            </a:r>
            <a:br>
              <a:rPr lang="en-US" altLang="en-US" sz="2400" dirty="0"/>
            </a:br>
            <a:r>
              <a:rPr lang="en-US" altLang="en-US" sz="2400" dirty="0"/>
              <a:t>OSH Division Perspective</a:t>
            </a:r>
          </a:p>
        </p:txBody>
      </p:sp>
    </p:spTree>
    <p:extLst>
      <p:ext uri="{BB962C8B-B14F-4D97-AF65-F5344CB8AC3E}">
        <p14:creationId xmlns:p14="http://schemas.microsoft.com/office/powerpoint/2010/main" val="639089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8045100-FA3E-2CB2-0125-99F8CB778BE8}"/>
              </a:ext>
            </a:extLst>
          </p:cNvPr>
          <p:cNvSpPr>
            <a:spLocks noGrp="1"/>
          </p:cNvSpPr>
          <p:nvPr>
            <p:ph idx="1"/>
            <p:custDataLst>
              <p:tags r:id="rId1"/>
            </p:custDataLst>
          </p:nvPr>
        </p:nvSpPr>
        <p:spPr>
          <a:xfrm>
            <a:off x="609600" y="1265237"/>
            <a:ext cx="8001000" cy="4525963"/>
          </a:xfrm>
        </p:spPr>
        <p:txBody>
          <a:bodyPr/>
          <a:lstStyle/>
          <a:p>
            <a:r>
              <a:rPr lang="en-US" dirty="0"/>
              <a:t>For GDC violations, the following criteria must be met:</a:t>
            </a:r>
          </a:p>
          <a:p>
            <a:pPr>
              <a:lnSpc>
                <a:spcPct val="150000"/>
              </a:lnSpc>
            </a:pPr>
            <a:endParaRPr lang="en-US" sz="800" dirty="0"/>
          </a:p>
          <a:p>
            <a:pPr marL="805632" lvl="1" indent="-342900" eaLnBrk="1" fontAlgn="auto" hangingPunct="1">
              <a:spcBef>
                <a:spcPts val="0"/>
              </a:spcBef>
              <a:spcAft>
                <a:spcPts val="600"/>
              </a:spcAft>
              <a:defRPr/>
            </a:pPr>
            <a:r>
              <a:rPr lang="en-US" dirty="0"/>
              <a:t>Employees must be exposed to a hazard.</a:t>
            </a:r>
          </a:p>
          <a:p>
            <a:pPr marL="805632" lvl="1" indent="-342900" eaLnBrk="1" fontAlgn="auto" hangingPunct="1">
              <a:spcBef>
                <a:spcPts val="0"/>
              </a:spcBef>
              <a:spcAft>
                <a:spcPts val="600"/>
              </a:spcAft>
              <a:defRPr/>
            </a:pPr>
            <a:endParaRPr lang="en-US" sz="800" dirty="0"/>
          </a:p>
          <a:p>
            <a:pPr marL="805632" lvl="1" indent="-342900" eaLnBrk="1" fontAlgn="auto" hangingPunct="1">
              <a:spcBef>
                <a:spcPts val="0"/>
              </a:spcBef>
              <a:spcAft>
                <a:spcPts val="0"/>
              </a:spcAft>
              <a:defRPr/>
            </a:pPr>
            <a:r>
              <a:rPr lang="en-US" dirty="0"/>
              <a:t>Hazard must be likely to cause death or serious physical harm.</a:t>
            </a:r>
          </a:p>
          <a:p>
            <a:pPr marL="805632" lvl="1" indent="-342900" eaLnBrk="1" fontAlgn="auto" hangingPunct="1">
              <a:spcBef>
                <a:spcPts val="0"/>
              </a:spcBef>
              <a:spcAft>
                <a:spcPts val="0"/>
              </a:spcAft>
              <a:defRPr/>
            </a:pPr>
            <a:endParaRPr lang="en-US" sz="800" dirty="0"/>
          </a:p>
          <a:p>
            <a:pPr marL="805632" lvl="1" indent="-342900" eaLnBrk="1" fontAlgn="auto" hangingPunct="1">
              <a:spcBef>
                <a:spcPts val="0"/>
              </a:spcBef>
              <a:spcAft>
                <a:spcPts val="0"/>
              </a:spcAft>
              <a:defRPr/>
            </a:pPr>
            <a:endParaRPr lang="en-US" sz="800" dirty="0"/>
          </a:p>
          <a:p>
            <a:pPr marL="805632" lvl="1" indent="-342900" eaLnBrk="1" fontAlgn="auto" hangingPunct="1">
              <a:lnSpc>
                <a:spcPct val="150000"/>
              </a:lnSpc>
              <a:spcBef>
                <a:spcPts val="0"/>
              </a:spcBef>
              <a:spcAft>
                <a:spcPts val="0"/>
              </a:spcAft>
              <a:defRPr/>
            </a:pPr>
            <a:r>
              <a:rPr lang="en-US" dirty="0"/>
              <a:t>Hazard must be recognized in industry.</a:t>
            </a:r>
          </a:p>
          <a:p>
            <a:pPr marL="805632" lvl="1" indent="-342900" eaLnBrk="1" fontAlgn="auto" hangingPunct="1">
              <a:lnSpc>
                <a:spcPct val="150000"/>
              </a:lnSpc>
              <a:spcBef>
                <a:spcPts val="0"/>
              </a:spcBef>
              <a:spcAft>
                <a:spcPts val="0"/>
              </a:spcAft>
              <a:defRPr/>
            </a:pPr>
            <a:endParaRPr lang="en-US" sz="800" dirty="0"/>
          </a:p>
          <a:p>
            <a:pPr marL="805632" lvl="1" indent="-342900" eaLnBrk="1" fontAlgn="auto" hangingPunct="1">
              <a:lnSpc>
                <a:spcPct val="150000"/>
              </a:lnSpc>
              <a:spcBef>
                <a:spcPts val="0"/>
              </a:spcBef>
              <a:spcAft>
                <a:spcPts val="0"/>
              </a:spcAft>
              <a:defRPr/>
            </a:pPr>
            <a:r>
              <a:rPr lang="en-US" dirty="0"/>
              <a:t>Must be a feasible way to abate the hazard.</a:t>
            </a:r>
          </a:p>
          <a:p>
            <a:pPr lvl="1"/>
            <a:endParaRPr lang="en-US" dirty="0"/>
          </a:p>
        </p:txBody>
      </p:sp>
      <p:sp>
        <p:nvSpPr>
          <p:cNvPr id="6" name="Content Placeholder 1">
            <a:extLst>
              <a:ext uri="{FF2B5EF4-FFF2-40B4-BE49-F238E27FC236}">
                <a16:creationId xmlns:a16="http://schemas.microsoft.com/office/drawing/2014/main" id="{91FE650E-04ED-B46C-E591-3BF1C37A04AD}"/>
              </a:ext>
            </a:extLst>
          </p:cNvPr>
          <p:cNvSpPr txBox="1">
            <a:spLocks/>
          </p:cNvSpPr>
          <p:nvPr>
            <p:custDataLst>
              <p:tags r:id="rId2"/>
            </p:custDataLst>
          </p:nvPr>
        </p:nvSpPr>
        <p:spPr>
          <a:xfrm>
            <a:off x="6794241" y="625475"/>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None/>
            </a:pPr>
            <a:r>
              <a:rPr lang="en-US" sz="1800" u="none" kern="0" dirty="0">
                <a:latin typeface="Avenir Next LT Pro" panose="020B0504020202020204" pitchFamily="34" charset="0"/>
              </a:rPr>
              <a:t>NCGS 95-129(1)</a:t>
            </a:r>
          </a:p>
          <a:p>
            <a:endParaRPr lang="en-US" u="none" kern="0" dirty="0">
              <a:latin typeface="Avenir Next LT Pro" panose="020B0504020202020204" pitchFamily="34" charset="0"/>
            </a:endParaRPr>
          </a:p>
        </p:txBody>
      </p:sp>
      <p:sp>
        <p:nvSpPr>
          <p:cNvPr id="8" name="Title 1">
            <a:extLst>
              <a:ext uri="{FF2B5EF4-FFF2-40B4-BE49-F238E27FC236}">
                <a16:creationId xmlns:a16="http://schemas.microsoft.com/office/drawing/2014/main" id="{626480CE-BD61-FA50-F1F2-4CE25392C09F}"/>
              </a:ext>
            </a:extLst>
          </p:cNvPr>
          <p:cNvSpPr>
            <a:spLocks noGrp="1"/>
          </p:cNvSpPr>
          <p:nvPr>
            <p:ph type="title"/>
            <p:custDataLst>
              <p:tags r:id="rId3"/>
            </p:custDataLst>
          </p:nvPr>
        </p:nvSpPr>
        <p:spPr>
          <a:xfrm>
            <a:off x="609600" y="152399"/>
            <a:ext cx="6172200" cy="1112837"/>
          </a:xfrm>
        </p:spPr>
        <p:txBody>
          <a:bodyPr/>
          <a:lstStyle/>
          <a:p>
            <a:r>
              <a:rPr lang="en-US" sz="3400" dirty="0"/>
              <a:t>Ergonomics</a:t>
            </a:r>
            <a:br>
              <a:rPr lang="en-US" dirty="0"/>
            </a:br>
            <a:r>
              <a:rPr lang="en-US" sz="2400" dirty="0"/>
              <a:t>General Duty Clause</a:t>
            </a:r>
          </a:p>
        </p:txBody>
      </p:sp>
    </p:spTree>
    <p:extLst>
      <p:ext uri="{BB962C8B-B14F-4D97-AF65-F5344CB8AC3E}">
        <p14:creationId xmlns:p14="http://schemas.microsoft.com/office/powerpoint/2010/main" val="9251655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p:cNvSpPr>
            <a:spLocks noGrp="1" noChangeArrowheads="1"/>
          </p:cNvSpPr>
          <p:nvPr>
            <p:ph sz="half" idx="1"/>
            <p:custDataLst>
              <p:tags r:id="rId1"/>
            </p:custDataLst>
          </p:nvPr>
        </p:nvSpPr>
        <p:spPr>
          <a:xfrm>
            <a:off x="694765" y="1371600"/>
            <a:ext cx="8229600" cy="4427621"/>
          </a:xfrm>
        </p:spPr>
        <p:txBody>
          <a:bodyPr>
            <a:normAutofit fontScale="92500" lnSpcReduction="10000"/>
          </a:bodyPr>
          <a:lstStyle/>
          <a:p>
            <a:pPr eaLnBrk="1" hangingPunct="1"/>
            <a:r>
              <a:rPr lang="en-US" altLang="en-US" dirty="0"/>
              <a:t>Increased discomfort, pain, injury or illness</a:t>
            </a:r>
          </a:p>
          <a:p>
            <a:pPr eaLnBrk="1" hangingPunct="1"/>
            <a:endParaRPr lang="en-US" altLang="en-US" sz="800" dirty="0"/>
          </a:p>
          <a:p>
            <a:pPr eaLnBrk="1" hangingPunct="1"/>
            <a:r>
              <a:rPr lang="en-US" altLang="en-US" dirty="0"/>
              <a:t>Workers’ compensation costs</a:t>
            </a:r>
          </a:p>
          <a:p>
            <a:pPr eaLnBrk="1" hangingPunct="1"/>
            <a:endParaRPr lang="en-US" altLang="en-US" sz="800" dirty="0"/>
          </a:p>
          <a:p>
            <a:pPr eaLnBrk="1" hangingPunct="1"/>
            <a:r>
              <a:rPr lang="en-US" altLang="en-US" dirty="0"/>
              <a:t>Lost or restricted work time</a:t>
            </a:r>
          </a:p>
          <a:p>
            <a:pPr eaLnBrk="1" hangingPunct="1"/>
            <a:endParaRPr lang="en-US" altLang="en-US" sz="800" dirty="0"/>
          </a:p>
          <a:p>
            <a:pPr eaLnBrk="1" hangingPunct="1"/>
            <a:r>
              <a:rPr lang="en-US" altLang="en-US" dirty="0"/>
              <a:t>Short- or long-term disability</a:t>
            </a:r>
          </a:p>
          <a:p>
            <a:pPr eaLnBrk="1" hangingPunct="1"/>
            <a:endParaRPr lang="en-US" altLang="en-US" sz="800" dirty="0"/>
          </a:p>
          <a:p>
            <a:pPr eaLnBrk="1" hangingPunct="1"/>
            <a:r>
              <a:rPr lang="en-US" altLang="en-US" dirty="0"/>
              <a:t>Increased absenteeism</a:t>
            </a:r>
          </a:p>
          <a:p>
            <a:pPr eaLnBrk="1" hangingPunct="1"/>
            <a:endParaRPr lang="en-US" altLang="en-US" sz="800" dirty="0"/>
          </a:p>
          <a:p>
            <a:pPr eaLnBrk="1" hangingPunct="1"/>
            <a:r>
              <a:rPr lang="en-US" altLang="en-US" dirty="0"/>
              <a:t>Greater turnover</a:t>
            </a:r>
          </a:p>
          <a:p>
            <a:pPr eaLnBrk="1" hangingPunct="1"/>
            <a:endParaRPr lang="en-US" altLang="en-US" sz="800" dirty="0"/>
          </a:p>
          <a:p>
            <a:pPr eaLnBrk="1" hangingPunct="1"/>
            <a:r>
              <a:rPr lang="en-US" altLang="en-US" dirty="0"/>
              <a:t>Low morale</a:t>
            </a:r>
          </a:p>
          <a:p>
            <a:pPr eaLnBrk="1" hangingPunct="1"/>
            <a:endParaRPr lang="en-US" altLang="en-US" sz="800" dirty="0"/>
          </a:p>
          <a:p>
            <a:pPr eaLnBrk="1" hangingPunct="1"/>
            <a:r>
              <a:rPr lang="en-US" altLang="en-US" dirty="0"/>
              <a:t>Decreased productivity and/or quality</a:t>
            </a:r>
          </a:p>
          <a:p>
            <a:pPr eaLnBrk="1" hangingPunct="1">
              <a:lnSpc>
                <a:spcPct val="150000"/>
              </a:lnSpc>
            </a:pPr>
            <a:endParaRPr lang="en-US" altLang="en-US" dirty="0"/>
          </a:p>
          <a:p>
            <a:pPr eaLnBrk="1" hangingPunct="1">
              <a:lnSpc>
                <a:spcPct val="150000"/>
              </a:lnSpc>
            </a:pPr>
            <a:endParaRPr lang="en-US" altLang="en-US" sz="1800" dirty="0"/>
          </a:p>
        </p:txBody>
      </p:sp>
      <p:pic>
        <p:nvPicPr>
          <p:cNvPr id="5" name="Picture 4"/>
          <p:cNvPicPr>
            <a:picLocks noChangeAspect="1"/>
          </p:cNvPicPr>
          <p:nvPr/>
        </p:nvPicPr>
        <p:blipFill>
          <a:blip r:embed="rId6" cstate="email">
            <a:extLst>
              <a:ext uri="{BEBA8EAE-BF5A-486C-A8C5-ECC9F3942E4B}">
                <a14:imgProps xmlns:a14="http://schemas.microsoft.com/office/drawing/2010/main">
                  <a14:imgLayer r:embed="rId7">
                    <a14:imgEffect>
                      <a14:backgroundRemoval t="4314" b="96863" l="1370" r="98973">
                        <a14:foregroundMark x1="43151" y1="2353" x2="15068" y2="47451"/>
                        <a14:foregroundMark x1="15068" y1="47451" x2="6507" y2="70980"/>
                        <a14:foregroundMark x1="6507" y1="70980" x2="19863" y2="94902"/>
                        <a14:foregroundMark x1="19863" y1="94902" x2="46575" y2="98824"/>
                        <a14:foregroundMark x1="46575" y1="98824" x2="93493" y2="93333"/>
                        <a14:foregroundMark x1="93493" y1="93333" x2="93836" y2="63529"/>
                        <a14:foregroundMark x1="93836" y1="63529" x2="59247" y2="5490"/>
                        <a14:foregroundMark x1="59247" y1="5490" x2="40411" y2="4314"/>
                        <a14:foregroundMark x1="40411" y1="4314" x2="39726" y2="5882"/>
                        <a14:foregroundMark x1="39041" y1="18824" x2="8904" y2="71765"/>
                        <a14:foregroundMark x1="8562" y1="74902" x2="1370" y2="95294"/>
                        <a14:foregroundMark x1="10274" y1="88627" x2="92808" y2="91373"/>
                        <a14:foregroundMark x1="3082" y1="96471" x2="19521" y2="95686"/>
                        <a14:foregroundMark x1="94863" y1="94902" x2="98973" y2="96863"/>
                        <a14:foregroundMark x1="38356" y1="17647" x2="60274" y2="16078"/>
                        <a14:foregroundMark x1="38699" y1="27451" x2="63699" y2="29804"/>
                        <a14:foregroundMark x1="63699" y1="29804" x2="65411" y2="29412"/>
                        <a14:foregroundMark x1="35959" y1="34902" x2="58562" y2="34118"/>
                        <a14:foregroundMark x1="58562" y1="34118" x2="66781" y2="34118"/>
                        <a14:foregroundMark x1="34932" y1="33333" x2="56164" y2="34118"/>
                        <a14:foregroundMark x1="45890" y1="12157" x2="55822" y2="11765"/>
                      </a14:backgroundRemoval>
                    </a14:imgEffect>
                  </a14:imgLayer>
                </a14:imgProps>
              </a:ext>
              <a:ext uri="{28A0092B-C50C-407E-A947-70E740481C1C}">
                <a14:useLocalDpi xmlns:a14="http://schemas.microsoft.com/office/drawing/2010/main"/>
              </a:ext>
            </a:extLst>
          </a:blip>
          <a:stretch>
            <a:fillRect/>
          </a:stretch>
        </p:blipFill>
        <p:spPr>
          <a:xfrm>
            <a:off x="5715000" y="2371725"/>
            <a:ext cx="2781115" cy="2505075"/>
          </a:xfrm>
          <a:prstGeom prst="rect">
            <a:avLst/>
          </a:prstGeom>
        </p:spPr>
      </p:pic>
      <p:sp>
        <p:nvSpPr>
          <p:cNvPr id="3" name="Title 1">
            <a:extLst>
              <a:ext uri="{FF2B5EF4-FFF2-40B4-BE49-F238E27FC236}">
                <a16:creationId xmlns:a16="http://schemas.microsoft.com/office/drawing/2014/main" id="{B7C195FC-40E3-E289-7E1D-342A141FB5B3}"/>
              </a:ext>
            </a:extLst>
          </p:cNvPr>
          <p:cNvSpPr>
            <a:spLocks noGrp="1"/>
          </p:cNvSpPr>
          <p:nvPr>
            <p:ph type="title"/>
            <p:custDataLst>
              <p:tags r:id="rId2"/>
            </p:custDataLst>
          </p:nvPr>
        </p:nvSpPr>
        <p:spPr>
          <a:xfrm>
            <a:off x="609600" y="136525"/>
            <a:ext cx="7924800" cy="1222065"/>
          </a:xfrm>
        </p:spPr>
        <p:txBody>
          <a:bodyPr>
            <a:normAutofit/>
          </a:bodyPr>
          <a:lstStyle/>
          <a:p>
            <a:r>
              <a:rPr lang="en-US" sz="3400" dirty="0"/>
              <a:t>Ergonomics</a:t>
            </a:r>
            <a:br>
              <a:rPr lang="en-US" dirty="0"/>
            </a:br>
            <a:r>
              <a:rPr lang="en-US" sz="2400" dirty="0"/>
              <a:t>Workplace Problems</a:t>
            </a:r>
          </a:p>
        </p:txBody>
      </p:sp>
      <p:sp>
        <p:nvSpPr>
          <p:cNvPr id="2" name="TextBox 1">
            <a:extLst>
              <a:ext uri="{FF2B5EF4-FFF2-40B4-BE49-F238E27FC236}">
                <a16:creationId xmlns:a16="http://schemas.microsoft.com/office/drawing/2014/main" id="{3E906008-2273-7381-2E5B-26B402B1B527}"/>
              </a:ext>
            </a:extLst>
          </p:cNvPr>
          <p:cNvSpPr txBox="1"/>
          <p:nvPr>
            <p:custDataLst>
              <p:tags r:id="rId3"/>
            </p:custDataLst>
          </p:nvPr>
        </p:nvSpPr>
        <p:spPr>
          <a:xfrm>
            <a:off x="7137152" y="4648346"/>
            <a:ext cx="1202573"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85000"/>
                  </a:schemeClr>
                </a:solidFill>
                <a:effectLst/>
                <a:uLnTx/>
                <a:uFillTx/>
                <a:latin typeface="Avenir Next LT Pro" panose="020B0504020202020204" pitchFamily="34" charset="0"/>
                <a:ea typeface="+mn-ea"/>
                <a:cs typeface="Rod" panose="02030509050101010101" pitchFamily="49" charset="-79"/>
              </a:rPr>
              <a:t>NCDOL Photo Library</a:t>
            </a:r>
          </a:p>
        </p:txBody>
      </p:sp>
    </p:spTree>
    <p:extLst>
      <p:ext uri="{BB962C8B-B14F-4D97-AF65-F5344CB8AC3E}">
        <p14:creationId xmlns:p14="http://schemas.microsoft.com/office/powerpoint/2010/main" val="41414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0" y="1456730"/>
            <a:ext cx="8001000" cy="4486870"/>
          </a:xfrm>
        </p:spPr>
        <p:txBody>
          <a:bodyPr/>
          <a:lstStyle/>
          <a:p>
            <a:r>
              <a:rPr lang="en-US" sz="2600" b="1" dirty="0"/>
              <a:t>Definition</a:t>
            </a:r>
          </a:p>
          <a:p>
            <a:pPr lvl="1"/>
            <a:endParaRPr lang="en-US" sz="800" b="1" dirty="0"/>
          </a:p>
          <a:p>
            <a:pPr lvl="1"/>
            <a:r>
              <a:rPr lang="en-US" dirty="0"/>
              <a:t>Ergonomics is defined as the science related to man and his work, embodying the anatomic, physiologic, and mechanical principles affecting the efficient use of human energy.</a:t>
            </a:r>
          </a:p>
          <a:p>
            <a:pPr lvl="1"/>
            <a:endParaRPr lang="en-US" sz="800" dirty="0"/>
          </a:p>
          <a:p>
            <a:r>
              <a:rPr lang="en-US" sz="2600" b="1" dirty="0"/>
              <a:t>Injury examples:</a:t>
            </a:r>
          </a:p>
          <a:p>
            <a:endParaRPr lang="en-US" sz="800" b="1" dirty="0"/>
          </a:p>
          <a:p>
            <a:pPr lvl="1"/>
            <a:r>
              <a:rPr lang="en-US" dirty="0"/>
              <a:t>Carpal tunnel syndrome; tendinitis; rotator cuff injuries (a shoulder problem); epicondylitis (an elbow problem); trigger finger; muscle strains and lower back injuries.</a:t>
            </a:r>
          </a:p>
          <a:p>
            <a:endParaRPr lang="en-US" sz="1000" dirty="0"/>
          </a:p>
          <a:p>
            <a:endParaRPr lang="en-US" dirty="0"/>
          </a:p>
          <a:p>
            <a:pPr lvl="1">
              <a:buFont typeface="Symbol" pitchFamily="18" charset="2"/>
              <a:buNone/>
            </a:pPr>
            <a:r>
              <a:rPr lang="en-US" sz="1800" dirty="0"/>
              <a:t> </a:t>
            </a:r>
          </a:p>
          <a:p>
            <a:pPr lvl="1"/>
            <a:endParaRPr lang="en-US" sz="1800" dirty="0"/>
          </a:p>
          <a:p>
            <a:pPr lvl="1"/>
            <a:endParaRPr lang="en-US" dirty="0"/>
          </a:p>
        </p:txBody>
      </p:sp>
      <p:sp>
        <p:nvSpPr>
          <p:cNvPr id="2" name="Content Placeholder 1">
            <a:extLst>
              <a:ext uri="{FF2B5EF4-FFF2-40B4-BE49-F238E27FC236}">
                <a16:creationId xmlns:a16="http://schemas.microsoft.com/office/drawing/2014/main" id="{78824EB7-36FE-425D-AF1D-B237CD5314C0}"/>
              </a:ext>
            </a:extLst>
          </p:cNvPr>
          <p:cNvSpPr>
            <a:spLocks noGrp="1"/>
          </p:cNvSpPr>
          <p:nvPr>
            <p:ph sz="quarter" idx="10"/>
            <p:custDataLst>
              <p:tags r:id="rId2"/>
            </p:custDataLst>
          </p:nvPr>
        </p:nvSpPr>
        <p:spPr>
          <a:xfrm>
            <a:off x="6477000" y="609600"/>
            <a:ext cx="2133600" cy="381000"/>
          </a:xfrm>
        </p:spPr>
        <p:txBody>
          <a:bodyPr/>
          <a:lstStyle/>
          <a:p>
            <a:r>
              <a:rPr lang="en-US" dirty="0"/>
              <a:t>NCGS 95-129(1)</a:t>
            </a:r>
          </a:p>
          <a:p>
            <a:endParaRPr lang="en-US" dirty="0"/>
          </a:p>
        </p:txBody>
      </p:sp>
      <p:pic>
        <p:nvPicPr>
          <p:cNvPr id="7" name="Picture 6">
            <a:extLst>
              <a:ext uri="{FF2B5EF4-FFF2-40B4-BE49-F238E27FC236}">
                <a16:creationId xmlns:a16="http://schemas.microsoft.com/office/drawing/2014/main" id="{8CFF622F-0D25-4726-957D-025357A3CA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5240" y="4191000"/>
            <a:ext cx="651871" cy="1788570"/>
          </a:xfrm>
          <a:prstGeom prst="rect">
            <a:avLst/>
          </a:prstGeom>
        </p:spPr>
      </p:pic>
      <p:pic>
        <p:nvPicPr>
          <p:cNvPr id="8" name="Picture 7">
            <a:extLst>
              <a:ext uri="{FF2B5EF4-FFF2-40B4-BE49-F238E27FC236}">
                <a16:creationId xmlns:a16="http://schemas.microsoft.com/office/drawing/2014/main" id="{EB3CDC13-4D59-4595-935F-CCE30BE49A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2440" y="4495800"/>
            <a:ext cx="1108232" cy="1428750"/>
          </a:xfrm>
          <a:prstGeom prst="snip2DiagRect">
            <a:avLst>
              <a:gd name="adj1" fmla="val 1463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3C935022-C775-39C8-B963-844B10C2920D}"/>
              </a:ext>
            </a:extLst>
          </p:cNvPr>
          <p:cNvSpPr>
            <a:spLocks noGrp="1"/>
          </p:cNvSpPr>
          <p:nvPr>
            <p:ph type="title"/>
            <p:custDataLst>
              <p:tags r:id="rId3"/>
            </p:custDataLst>
          </p:nvPr>
        </p:nvSpPr>
        <p:spPr>
          <a:xfrm>
            <a:off x="609600" y="143470"/>
            <a:ext cx="7924800" cy="1075730"/>
          </a:xfrm>
        </p:spPr>
        <p:txBody>
          <a:bodyPr/>
          <a:lstStyle/>
          <a:p>
            <a:r>
              <a:rPr lang="en-US" sz="3400" dirty="0"/>
              <a:t>Ergonomics</a:t>
            </a:r>
            <a:br>
              <a:rPr lang="en-US" dirty="0"/>
            </a:br>
            <a:r>
              <a:rPr lang="en-US" sz="2400" dirty="0"/>
              <a:t>Injuries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1C29-04C3-8CAE-161F-6A4A34E751C9}"/>
              </a:ext>
            </a:extLst>
          </p:cNvPr>
          <p:cNvSpPr>
            <a:spLocks noGrp="1"/>
          </p:cNvSpPr>
          <p:nvPr>
            <p:ph type="title"/>
          </p:nvPr>
        </p:nvSpPr>
        <p:spPr/>
        <p:txBody>
          <a:bodyPr/>
          <a:lstStyle/>
          <a:p>
            <a:r>
              <a:rPr lang="en-US" dirty="0"/>
              <a:t>Purpose and Scope</a:t>
            </a:r>
          </a:p>
        </p:txBody>
      </p:sp>
      <p:sp>
        <p:nvSpPr>
          <p:cNvPr id="3" name="Content Placeholder 2">
            <a:extLst>
              <a:ext uri="{FF2B5EF4-FFF2-40B4-BE49-F238E27FC236}">
                <a16:creationId xmlns:a16="http://schemas.microsoft.com/office/drawing/2014/main" id="{9DA11FB1-A976-38F8-C1D8-96F4D917A02D}"/>
              </a:ext>
            </a:extLst>
          </p:cNvPr>
          <p:cNvSpPr>
            <a:spLocks noGrp="1"/>
          </p:cNvSpPr>
          <p:nvPr>
            <p:ph idx="1"/>
          </p:nvPr>
        </p:nvSpPr>
        <p:spPr>
          <a:xfrm>
            <a:off x="609600" y="1443788"/>
            <a:ext cx="8001000" cy="4499811"/>
          </a:xfrm>
        </p:spPr>
        <p:txBody>
          <a:bodyPr/>
          <a:lstStyle/>
          <a:p>
            <a:r>
              <a:rPr lang="en-US" dirty="0"/>
              <a:t>This OPN describes the NC OSH Division’s SEP for inspections of grocery and related product     wholesalers, warehousing and storage, distribution centers, delivery and courier services, and certain retail establishments where similar hazards may be found in their loading and storage areas. </a:t>
            </a:r>
          </a:p>
          <a:p>
            <a:pPr marL="0" indent="0">
              <a:buNone/>
            </a:pPr>
            <a:endParaRPr lang="en-US" dirty="0"/>
          </a:p>
          <a:p>
            <a:endParaRPr lang="en-US" dirty="0"/>
          </a:p>
        </p:txBody>
      </p:sp>
      <p:sp>
        <p:nvSpPr>
          <p:cNvPr id="4" name="Rectangle 5">
            <a:extLst>
              <a:ext uri="{FF2B5EF4-FFF2-40B4-BE49-F238E27FC236}">
                <a16:creationId xmlns:a16="http://schemas.microsoft.com/office/drawing/2014/main" id="{B8A1ACA4-76AF-A0DA-66D3-C49D59E88118}"/>
              </a:ext>
            </a:extLst>
          </p:cNvPr>
          <p:cNvSpPr>
            <a:spLocks noChangeArrowheads="1"/>
          </p:cNvSpPr>
          <p:nvPr>
            <p:custDataLst>
              <p:tags r:id="rId1"/>
            </p:custDataLst>
          </p:nvPr>
        </p:nvSpPr>
        <p:spPr bwMode="auto">
          <a:xfrm>
            <a:off x="7467600" y="658387"/>
            <a:ext cx="11528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OPN 145</a:t>
            </a:r>
          </a:p>
        </p:txBody>
      </p:sp>
    </p:spTree>
    <p:extLst>
      <p:ext uri="{BB962C8B-B14F-4D97-AF65-F5344CB8AC3E}">
        <p14:creationId xmlns:p14="http://schemas.microsoft.com/office/powerpoint/2010/main" val="37461249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custDataLst>
              <p:tags r:id="rId1"/>
            </p:custDataLst>
          </p:nvPr>
        </p:nvSpPr>
        <p:spPr>
          <a:xfrm>
            <a:off x="609600" y="1447800"/>
            <a:ext cx="4800600" cy="4191000"/>
          </a:xfrm>
        </p:spPr>
        <p:txBody>
          <a:bodyPr>
            <a:normAutofit lnSpcReduction="10000"/>
          </a:bodyPr>
          <a:lstStyle/>
          <a:p>
            <a:r>
              <a:rPr lang="en-US" altLang="en-US" dirty="0"/>
              <a:t>Ligament sprains</a:t>
            </a:r>
          </a:p>
          <a:p>
            <a:endParaRPr lang="en-US" altLang="en-US" sz="3200" dirty="0"/>
          </a:p>
          <a:p>
            <a:r>
              <a:rPr lang="en-US" altLang="en-US" dirty="0"/>
              <a:t>Muscle or tendon strains</a:t>
            </a:r>
          </a:p>
          <a:p>
            <a:endParaRPr lang="en-US" altLang="en-US" sz="3200" dirty="0"/>
          </a:p>
          <a:p>
            <a:r>
              <a:rPr lang="en-US" altLang="en-US" dirty="0">
                <a:solidFill>
                  <a:srgbClr val="000000"/>
                </a:solidFill>
              </a:rPr>
              <a:t>Lumbar strain/sprain</a:t>
            </a:r>
          </a:p>
          <a:p>
            <a:endParaRPr lang="en-US" altLang="en-US" sz="3200" dirty="0">
              <a:solidFill>
                <a:srgbClr val="000000"/>
              </a:solidFill>
            </a:endParaRPr>
          </a:p>
          <a:p>
            <a:r>
              <a:rPr lang="en-US" altLang="en-US" dirty="0">
                <a:solidFill>
                  <a:srgbClr val="000000"/>
                </a:solidFill>
              </a:rPr>
              <a:t>Low back pain</a:t>
            </a:r>
          </a:p>
          <a:p>
            <a:endParaRPr lang="en-US" altLang="en-US" sz="3200" dirty="0">
              <a:solidFill>
                <a:srgbClr val="000000"/>
              </a:solidFill>
            </a:endParaRPr>
          </a:p>
          <a:p>
            <a:r>
              <a:rPr lang="en-US" altLang="en-US" dirty="0"/>
              <a:t>Disc disorders </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5934" y="1447800"/>
            <a:ext cx="1212266" cy="4295775"/>
          </a:xfrm>
          <a:prstGeom prst="rect">
            <a:avLst/>
          </a:prstGeom>
        </p:spPr>
      </p:pic>
      <p:sp>
        <p:nvSpPr>
          <p:cNvPr id="3" name="Rectangle 2">
            <a:extLst>
              <a:ext uri="{FF2B5EF4-FFF2-40B4-BE49-F238E27FC236}">
                <a16:creationId xmlns:a16="http://schemas.microsoft.com/office/drawing/2014/main" id="{3C0F120F-F6EF-8E11-DDC4-3370EA552D78}"/>
              </a:ext>
            </a:extLst>
          </p:cNvPr>
          <p:cNvSpPr>
            <a:spLocks noGrp="1" noChangeArrowheads="1"/>
          </p:cNvSpPr>
          <p:nvPr>
            <p:ph type="title"/>
            <p:custDataLst>
              <p:tags r:id="rId2"/>
            </p:custDataLst>
          </p:nvPr>
        </p:nvSpPr>
        <p:spPr>
          <a:xfrm>
            <a:off x="609600" y="0"/>
            <a:ext cx="7239000" cy="1349752"/>
          </a:xfrm>
        </p:spPr>
        <p:txBody>
          <a:bodyPr anchor="ctr"/>
          <a:lstStyle/>
          <a:p>
            <a:r>
              <a:rPr lang="en-US" altLang="en-US" sz="3400" dirty="0"/>
              <a:t>Ergonomics</a:t>
            </a:r>
            <a:br>
              <a:rPr lang="en-US" altLang="en-US" dirty="0"/>
            </a:br>
            <a:r>
              <a:rPr lang="en-US" altLang="en-US" sz="2400" dirty="0"/>
              <a:t>Types of Back Injuries</a:t>
            </a:r>
          </a:p>
        </p:txBody>
      </p:sp>
    </p:spTree>
    <p:extLst>
      <p:ext uri="{BB962C8B-B14F-4D97-AF65-F5344CB8AC3E}">
        <p14:creationId xmlns:p14="http://schemas.microsoft.com/office/powerpoint/2010/main" val="332507306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custDataLst>
              <p:tags r:id="rId1"/>
            </p:custDataLst>
          </p:nvPr>
        </p:nvSpPr>
        <p:spPr>
          <a:xfrm>
            <a:off x="570124" y="1295400"/>
            <a:ext cx="6326718" cy="3886200"/>
          </a:xfrm>
          <a:solidFill>
            <a:schemeClr val="bg1"/>
          </a:solidFill>
        </p:spPr>
        <p:txBody>
          <a:bodyPr>
            <a:normAutofit fontScale="85000" lnSpcReduction="20000"/>
          </a:bodyPr>
          <a:lstStyle/>
          <a:p>
            <a:pPr eaLnBrk="1" hangingPunct="1"/>
            <a:r>
              <a:rPr lang="en-US" altLang="en-US" dirty="0"/>
              <a:t>Discomfort or pain</a:t>
            </a:r>
          </a:p>
          <a:p>
            <a:pPr eaLnBrk="1" hangingPunct="1"/>
            <a:endParaRPr lang="en-US" altLang="en-US" sz="800" dirty="0"/>
          </a:p>
          <a:p>
            <a:pPr eaLnBrk="1" hangingPunct="1"/>
            <a:endParaRPr lang="en-US" altLang="en-US" sz="800" dirty="0"/>
          </a:p>
          <a:p>
            <a:pPr eaLnBrk="1" hangingPunct="1"/>
            <a:r>
              <a:rPr lang="en-US" altLang="en-US" dirty="0"/>
              <a:t>Numbness or tingling</a:t>
            </a:r>
          </a:p>
          <a:p>
            <a:pPr eaLnBrk="1" hangingPunct="1"/>
            <a:endParaRPr lang="en-US" altLang="en-US" sz="800" dirty="0"/>
          </a:p>
          <a:p>
            <a:pPr eaLnBrk="1" hangingPunct="1"/>
            <a:endParaRPr lang="en-US" altLang="en-US" sz="800" dirty="0"/>
          </a:p>
          <a:p>
            <a:pPr eaLnBrk="1" hangingPunct="1"/>
            <a:r>
              <a:rPr lang="en-US" altLang="en-US" dirty="0"/>
              <a:t>Redness</a:t>
            </a:r>
          </a:p>
          <a:p>
            <a:pPr eaLnBrk="1" hangingPunct="1"/>
            <a:endParaRPr lang="en-US" altLang="en-US" sz="800" dirty="0"/>
          </a:p>
          <a:p>
            <a:pPr eaLnBrk="1" hangingPunct="1"/>
            <a:endParaRPr lang="en-US" altLang="en-US" sz="800" dirty="0"/>
          </a:p>
          <a:p>
            <a:pPr eaLnBrk="1" hangingPunct="1"/>
            <a:r>
              <a:rPr lang="en-US" altLang="en-US" dirty="0"/>
              <a:t>Limited range of motion</a:t>
            </a:r>
          </a:p>
          <a:p>
            <a:pPr eaLnBrk="1" hangingPunct="1"/>
            <a:endParaRPr lang="en-US" altLang="en-US" sz="800" dirty="0"/>
          </a:p>
          <a:p>
            <a:pPr eaLnBrk="1" hangingPunct="1"/>
            <a:endParaRPr lang="en-US" altLang="en-US" sz="800" dirty="0"/>
          </a:p>
          <a:p>
            <a:pPr eaLnBrk="1" hangingPunct="1"/>
            <a:r>
              <a:rPr lang="en-US" altLang="en-US" dirty="0"/>
              <a:t>Fullness, tightness or swelling</a:t>
            </a:r>
          </a:p>
          <a:p>
            <a:pPr eaLnBrk="1" hangingPunct="1"/>
            <a:endParaRPr lang="en-US" altLang="en-US" sz="800" dirty="0"/>
          </a:p>
          <a:p>
            <a:pPr eaLnBrk="1" hangingPunct="1"/>
            <a:endParaRPr lang="en-US" altLang="en-US" sz="800" dirty="0"/>
          </a:p>
          <a:p>
            <a:pPr eaLnBrk="1" hangingPunct="1"/>
            <a:r>
              <a:rPr lang="en-US" altLang="en-US" dirty="0"/>
              <a:t>Weakness (trouble holding objects)</a:t>
            </a:r>
          </a:p>
          <a:p>
            <a:pPr eaLnBrk="1" hangingPunct="1">
              <a:lnSpc>
                <a:spcPct val="150000"/>
              </a:lnSpc>
            </a:pPr>
            <a:endParaRPr lang="en-US" altLang="en-US" sz="2400" dirty="0"/>
          </a:p>
          <a:p>
            <a:pPr eaLnBrk="1" hangingPunct="1">
              <a:lnSpc>
                <a:spcPct val="150000"/>
              </a:lnSpc>
            </a:pPr>
            <a:endParaRPr lang="en-US" altLang="en-US" sz="2400" dirty="0"/>
          </a:p>
        </p:txBody>
      </p:sp>
      <p:sp>
        <p:nvSpPr>
          <p:cNvPr id="15364" name="Rectangle 8"/>
          <p:cNvSpPr>
            <a:spLocks noChangeArrowheads="1"/>
          </p:cNvSpPr>
          <p:nvPr>
            <p:custDataLst>
              <p:tags r:id="rId2"/>
            </p:custDataLst>
          </p:nvPr>
        </p:nvSpPr>
        <p:spPr bwMode="auto">
          <a:xfrm>
            <a:off x="609600" y="5334000"/>
            <a:ext cx="8041747" cy="53296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990033"/>
                </a:solidFill>
                <a:effectLst/>
                <a:uLnTx/>
                <a:uFillTx/>
                <a:latin typeface="Avenir Next LT Pro" panose="020B0504020202020204" pitchFamily="34" charset="0"/>
                <a:ea typeface="+mn-ea"/>
                <a:cs typeface="+mn-cs"/>
              </a:rPr>
              <a:t>Early reporting of symptoms and early treatment</a:t>
            </a:r>
            <a:r>
              <a:rPr kumimoji="0" lang="en-US" altLang="en-US" sz="1800" b="1" i="1" u="none" strike="noStrike" kern="1200" cap="none" spc="0" normalizeH="0" baseline="0" noProof="0" dirty="0">
                <a:ln>
                  <a:noFill/>
                </a:ln>
                <a:solidFill>
                  <a:srgbClr val="990033"/>
                </a:solidFill>
                <a:effectLst/>
                <a:uLnTx/>
                <a:uFillTx/>
                <a:latin typeface="Avenir Next LT Pro" panose="020B0504020202020204" pitchFamily="34" charset="0"/>
                <a:ea typeface="+mn-ea"/>
                <a:cs typeface="+mn-cs"/>
              </a:rPr>
              <a:t> </a:t>
            </a:r>
            <a:r>
              <a:rPr kumimoji="0" lang="en-US" altLang="en-US" sz="1800" b="0" i="1" u="none" strike="noStrike" kern="1200" cap="none" spc="0" normalizeH="0" baseline="0" noProof="0" dirty="0">
                <a:ln>
                  <a:noFill/>
                </a:ln>
                <a:solidFill>
                  <a:srgbClr val="990033"/>
                </a:solidFill>
                <a:effectLst/>
                <a:uLnTx/>
                <a:uFillTx/>
                <a:latin typeface="Avenir Next LT Pro" panose="020B0504020202020204" pitchFamily="34" charset="0"/>
                <a:ea typeface="+mn-ea"/>
                <a:cs typeface="+mn-cs"/>
              </a:rPr>
              <a:t>may resolve problems without lost work time, restricted activity or surgery.</a:t>
            </a:r>
          </a:p>
        </p:txBody>
      </p:sp>
      <p:grpSp>
        <p:nvGrpSpPr>
          <p:cNvPr id="3" name="Group 2"/>
          <p:cNvGrpSpPr/>
          <p:nvPr/>
        </p:nvGrpSpPr>
        <p:grpSpPr>
          <a:xfrm>
            <a:off x="5369453" y="1540796"/>
            <a:ext cx="3088747" cy="2379457"/>
            <a:chOff x="5409325" y="2087812"/>
            <a:chExt cx="3545947" cy="2761356"/>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9325" y="2087812"/>
              <a:ext cx="3545947" cy="2633408"/>
            </a:xfrm>
            <a:prstGeom prst="rect">
              <a:avLst/>
            </a:prstGeom>
          </p:spPr>
        </p:pic>
        <p:sp>
          <p:nvSpPr>
            <p:cNvPr id="2" name="TextBox 1"/>
            <p:cNvSpPr txBox="1"/>
            <p:nvPr>
              <p:custDataLst>
                <p:tags r:id="rId4"/>
              </p:custDataLst>
            </p:nvPr>
          </p:nvSpPr>
          <p:spPr>
            <a:xfrm>
              <a:off x="7162800" y="4563429"/>
              <a:ext cx="1603253" cy="28573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NCDOL</a:t>
              </a: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Photo Library</a:t>
              </a:r>
            </a:p>
          </p:txBody>
        </p:sp>
      </p:grpSp>
      <p:sp>
        <p:nvSpPr>
          <p:cNvPr id="6" name="Rectangle 2">
            <a:extLst>
              <a:ext uri="{FF2B5EF4-FFF2-40B4-BE49-F238E27FC236}">
                <a16:creationId xmlns:a16="http://schemas.microsoft.com/office/drawing/2014/main" id="{A7FF3518-1D45-5072-0EFE-9CA1EAB1F08A}"/>
              </a:ext>
            </a:extLst>
          </p:cNvPr>
          <p:cNvSpPr>
            <a:spLocks noGrp="1" noChangeArrowheads="1"/>
          </p:cNvSpPr>
          <p:nvPr>
            <p:ph type="title"/>
            <p:custDataLst>
              <p:tags r:id="rId3"/>
            </p:custDataLst>
          </p:nvPr>
        </p:nvSpPr>
        <p:spPr>
          <a:xfrm>
            <a:off x="609600" y="128826"/>
            <a:ext cx="7543800" cy="1166574"/>
          </a:xfrm>
        </p:spPr>
        <p:txBody>
          <a:bodyPr anchor="ctr"/>
          <a:lstStyle/>
          <a:p>
            <a:pPr eaLnBrk="1" hangingPunct="1"/>
            <a:r>
              <a:rPr lang="en-US" altLang="en-US" sz="3200" dirty="0"/>
              <a:t>Musculoskeletal Disorders (MSD)</a:t>
            </a:r>
            <a:br>
              <a:rPr lang="en-US" altLang="en-US" sz="3200" dirty="0"/>
            </a:br>
            <a:r>
              <a:rPr lang="en-US" altLang="en-US" sz="2400" dirty="0"/>
              <a:t>Signs and Symptoms</a:t>
            </a:r>
          </a:p>
        </p:txBody>
      </p:sp>
    </p:spTree>
    <p:extLst>
      <p:ext uri="{BB962C8B-B14F-4D97-AF65-F5344CB8AC3E}">
        <p14:creationId xmlns:p14="http://schemas.microsoft.com/office/powerpoint/2010/main" val="9304132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custDataLst>
              <p:tags r:id="rId1"/>
            </p:custDataLst>
          </p:nvPr>
        </p:nvSpPr>
        <p:spPr>
          <a:xfrm>
            <a:off x="533400" y="1347537"/>
            <a:ext cx="6172200" cy="3834063"/>
          </a:xfrm>
        </p:spPr>
        <p:txBody>
          <a:bodyPr/>
          <a:lstStyle/>
          <a:p>
            <a:pPr>
              <a:spcBef>
                <a:spcPts val="1200"/>
              </a:spcBef>
              <a:defRPr/>
            </a:pPr>
            <a:r>
              <a:rPr lang="en-US" dirty="0">
                <a:ea typeface="+mn-ea"/>
                <a:cs typeface="+mn-cs"/>
              </a:rPr>
              <a:t>Plan the lift and path.</a:t>
            </a:r>
          </a:p>
          <a:p>
            <a:pPr>
              <a:spcBef>
                <a:spcPts val="1200"/>
              </a:spcBef>
              <a:defRPr/>
            </a:pPr>
            <a:r>
              <a:rPr lang="en-US" dirty="0">
                <a:ea typeface="+mn-ea"/>
                <a:cs typeface="+mn-cs"/>
              </a:rPr>
              <a:t>Check the weight of the load.</a:t>
            </a:r>
          </a:p>
          <a:p>
            <a:pPr>
              <a:spcBef>
                <a:spcPts val="1200"/>
              </a:spcBef>
              <a:defRPr/>
            </a:pPr>
            <a:r>
              <a:rPr lang="en-US" dirty="0">
                <a:ea typeface="+mn-ea"/>
                <a:cs typeface="+mn-cs"/>
              </a:rPr>
              <a:t>Keep the load close to your body.</a:t>
            </a:r>
          </a:p>
          <a:p>
            <a:pPr>
              <a:spcBef>
                <a:spcPts val="1200"/>
              </a:spcBef>
              <a:defRPr/>
            </a:pPr>
            <a:r>
              <a:rPr lang="en-US" dirty="0">
                <a:ea typeface="+mn-ea"/>
                <a:cs typeface="+mn-cs"/>
              </a:rPr>
              <a:t>Face the load, do not twist.</a:t>
            </a:r>
          </a:p>
          <a:p>
            <a:pPr>
              <a:spcBef>
                <a:spcPts val="1200"/>
              </a:spcBef>
              <a:defRPr/>
            </a:pPr>
            <a:r>
              <a:rPr lang="en-US" dirty="0"/>
              <a:t>Bend using your knees, not your back.</a:t>
            </a:r>
          </a:p>
          <a:p>
            <a:pPr>
              <a:spcBef>
                <a:spcPts val="1200"/>
              </a:spcBef>
              <a:defRPr/>
            </a:pPr>
            <a:r>
              <a:rPr lang="en-US" dirty="0"/>
              <a:t>Lift with your legs, not your back.</a:t>
            </a:r>
          </a:p>
          <a:p>
            <a:pPr>
              <a:lnSpc>
                <a:spcPct val="150000"/>
              </a:lnSpc>
              <a:defRPr/>
            </a:pPr>
            <a:endParaRPr lang="en-US" dirty="0">
              <a:ea typeface="+mn-ea"/>
              <a:cs typeface="+mn-cs"/>
            </a:endParaRPr>
          </a:p>
          <a:p>
            <a:pPr>
              <a:buFont typeface="Wingdings" panose="05000000000000000000" pitchFamily="2" charset="2"/>
              <a:buNone/>
              <a:defRPr/>
            </a:pP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4693" y="2209800"/>
            <a:ext cx="1659707" cy="3056761"/>
          </a:xfrm>
          <a:prstGeom prst="rect">
            <a:avLst/>
          </a:prstGeom>
        </p:spPr>
      </p:pic>
      <p:sp>
        <p:nvSpPr>
          <p:cNvPr id="4" name="Rectangle 5">
            <a:extLst>
              <a:ext uri="{FF2B5EF4-FFF2-40B4-BE49-F238E27FC236}">
                <a16:creationId xmlns:a16="http://schemas.microsoft.com/office/drawing/2014/main" id="{B4404739-13E9-E358-3CE0-BB9D9E3A295D}"/>
              </a:ext>
            </a:extLst>
          </p:cNvPr>
          <p:cNvSpPr>
            <a:spLocks noGrp="1" noChangeArrowheads="1"/>
          </p:cNvSpPr>
          <p:nvPr>
            <p:ph type="title"/>
            <p:custDataLst>
              <p:tags r:id="rId2"/>
            </p:custDataLst>
          </p:nvPr>
        </p:nvSpPr>
        <p:spPr>
          <a:xfrm>
            <a:off x="609600" y="76199"/>
            <a:ext cx="7924800" cy="1271337"/>
          </a:xfrm>
        </p:spPr>
        <p:txBody>
          <a:bodyPr/>
          <a:lstStyle/>
          <a:p>
            <a:r>
              <a:rPr lang="en-US" altLang="en-US" sz="3400" dirty="0"/>
              <a:t>Ergonomics</a:t>
            </a:r>
            <a:br>
              <a:rPr lang="en-US" altLang="en-US" dirty="0"/>
            </a:br>
            <a:r>
              <a:rPr lang="en-US" altLang="en-US" sz="2400" dirty="0"/>
              <a:t>Proper Lifting Technique</a:t>
            </a:r>
          </a:p>
        </p:txBody>
      </p:sp>
    </p:spTree>
    <p:extLst>
      <p:ext uri="{BB962C8B-B14F-4D97-AF65-F5344CB8AC3E}">
        <p14:creationId xmlns:p14="http://schemas.microsoft.com/office/powerpoint/2010/main" val="7675743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3"/>
          <p:cNvSpPr>
            <a:spLocks noGrp="1"/>
          </p:cNvSpPr>
          <p:nvPr>
            <p:ph sz="quarter" idx="10"/>
          </p:nvPr>
        </p:nvSpPr>
        <p:spPr>
          <a:xfrm>
            <a:off x="6400800" y="609600"/>
            <a:ext cx="2133600" cy="609600"/>
          </a:xfrm>
        </p:spPr>
        <p:txBody>
          <a:bodyPr/>
          <a:lstStyle/>
          <a:p>
            <a:r>
              <a:rPr lang="en-US" altLang="en-US" sz="1800" dirty="0"/>
              <a:t>1910.34(a)-(b) </a:t>
            </a:r>
          </a:p>
        </p:txBody>
      </p:sp>
      <p:sp>
        <p:nvSpPr>
          <p:cNvPr id="3" name="Content Placeholder 2">
            <a:extLst>
              <a:ext uri="{FF2B5EF4-FFF2-40B4-BE49-F238E27FC236}">
                <a16:creationId xmlns:a16="http://schemas.microsoft.com/office/drawing/2014/main" id="{A224D2FF-E8ED-46BB-69DD-59A4A6650898}"/>
              </a:ext>
            </a:extLst>
          </p:cNvPr>
          <p:cNvSpPr>
            <a:spLocks noGrp="1"/>
          </p:cNvSpPr>
          <p:nvPr>
            <p:ph idx="1"/>
          </p:nvPr>
        </p:nvSpPr>
        <p:spPr>
          <a:xfrm>
            <a:off x="609600" y="1219200"/>
            <a:ext cx="7924800" cy="4724400"/>
          </a:xfrm>
        </p:spPr>
        <p:txBody>
          <a:bodyPr/>
          <a:lstStyle/>
          <a:p>
            <a:r>
              <a:rPr lang="en-US" altLang="en-US" dirty="0"/>
              <a:t>Applies to all workplaces in general industry </a:t>
            </a:r>
            <a:r>
              <a:rPr lang="en-US" b="0" i="0" dirty="0">
                <a:solidFill>
                  <a:srgbClr val="212121"/>
                </a:solidFill>
                <a:effectLst/>
              </a:rPr>
              <a:t>except mobile workplaces such as vehicles or vessels.</a:t>
            </a:r>
            <a:endParaRPr lang="en-US" altLang="en-US" dirty="0"/>
          </a:p>
          <a:p>
            <a:endParaRPr lang="en-US" altLang="en-US" sz="1400" dirty="0"/>
          </a:p>
          <a:p>
            <a:r>
              <a:rPr lang="en-US" altLang="en-US" dirty="0"/>
              <a:t>Exit routes are covered. </a:t>
            </a:r>
          </a:p>
          <a:p>
            <a:endParaRPr lang="en-US" altLang="en-US" sz="800" dirty="0"/>
          </a:p>
          <a:p>
            <a:pPr lvl="1"/>
            <a:r>
              <a:rPr lang="en-US" altLang="en-US" dirty="0"/>
              <a:t>Minimum requirements for exit routes to allow for the safe evacuation of employees during an emergency.</a:t>
            </a:r>
          </a:p>
          <a:p>
            <a:pPr lvl="1"/>
            <a:endParaRPr lang="en-US" altLang="en-US" dirty="0"/>
          </a:p>
          <a:p>
            <a:pPr lvl="1"/>
            <a:r>
              <a:rPr lang="en-US" altLang="en-US" dirty="0"/>
              <a:t>Also covers the minimum requirements for emergency action plans (1910.38) and fire prevention plans (1910.39).</a:t>
            </a:r>
          </a:p>
        </p:txBody>
      </p:sp>
      <p:sp>
        <p:nvSpPr>
          <p:cNvPr id="5" name="Title 1">
            <a:extLst>
              <a:ext uri="{FF2B5EF4-FFF2-40B4-BE49-F238E27FC236}">
                <a16:creationId xmlns:a16="http://schemas.microsoft.com/office/drawing/2014/main" id="{B25C10D1-B36F-61BD-9E39-E9D56658B999}"/>
              </a:ext>
            </a:extLst>
          </p:cNvPr>
          <p:cNvSpPr>
            <a:spLocks noGrp="1"/>
          </p:cNvSpPr>
          <p:nvPr>
            <p:ph type="title"/>
          </p:nvPr>
        </p:nvSpPr>
        <p:spPr>
          <a:xfrm>
            <a:off x="609600" y="457200"/>
            <a:ext cx="6172200" cy="762000"/>
          </a:xfrm>
        </p:spPr>
        <p:txBody>
          <a:bodyPr/>
          <a:lstStyle/>
          <a:p>
            <a:r>
              <a:rPr lang="en-US" altLang="en-US" dirty="0"/>
              <a:t>Exit Routes</a:t>
            </a:r>
          </a:p>
        </p:txBody>
      </p:sp>
    </p:spTree>
    <p:extLst>
      <p:ext uri="{BB962C8B-B14F-4D97-AF65-F5344CB8AC3E}">
        <p14:creationId xmlns:p14="http://schemas.microsoft.com/office/powerpoint/2010/main" val="40789973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33400" y="1219200"/>
            <a:ext cx="4953000" cy="1752600"/>
          </a:xfrm>
        </p:spPr>
        <p:txBody>
          <a:bodyPr>
            <a:normAutofit fontScale="92500" lnSpcReduction="10000"/>
          </a:bodyPr>
          <a:lstStyle/>
          <a:p>
            <a:r>
              <a:rPr lang="en-US" altLang="en-US" dirty="0"/>
              <a:t>Exit routes must be:</a:t>
            </a:r>
          </a:p>
          <a:p>
            <a:endParaRPr lang="en-US" altLang="en-US" sz="800" dirty="0"/>
          </a:p>
          <a:p>
            <a:pPr lvl="1"/>
            <a:r>
              <a:rPr lang="en-US" altLang="en-US" dirty="0"/>
              <a:t>Permanent </a:t>
            </a:r>
          </a:p>
          <a:p>
            <a:pPr lvl="1"/>
            <a:endParaRPr lang="en-US" altLang="en-US" sz="1000" dirty="0"/>
          </a:p>
          <a:p>
            <a:pPr lvl="1"/>
            <a:r>
              <a:rPr lang="en-US" altLang="en-US" dirty="0"/>
              <a:t>Separated by fire resistant materials</a:t>
            </a:r>
          </a:p>
          <a:p>
            <a:pPr lvl="1"/>
            <a:endParaRPr lang="en-US" altLang="en-US" sz="1000" dirty="0"/>
          </a:p>
          <a:p>
            <a:pPr lvl="1"/>
            <a:r>
              <a:rPr lang="en-US" altLang="en-US" dirty="0"/>
              <a:t>Openings into an exit must be limited</a:t>
            </a:r>
          </a:p>
        </p:txBody>
      </p:sp>
      <p:sp>
        <p:nvSpPr>
          <p:cNvPr id="23556" name="Content Placeholder 3"/>
          <p:cNvSpPr>
            <a:spLocks noGrp="1"/>
          </p:cNvSpPr>
          <p:nvPr>
            <p:ph sz="quarter" idx="10"/>
          </p:nvPr>
        </p:nvSpPr>
        <p:spPr>
          <a:xfrm>
            <a:off x="6248400" y="647700"/>
            <a:ext cx="2362200" cy="381000"/>
          </a:xfrm>
        </p:spPr>
        <p:txBody>
          <a:bodyPr/>
          <a:lstStyle/>
          <a:p>
            <a:r>
              <a:rPr lang="en-US" altLang="en-US" sz="1800" dirty="0"/>
              <a:t>1910.36(a)(1)-(3)</a:t>
            </a:r>
          </a:p>
          <a:p>
            <a:endParaRPr lang="en-US" altLang="en-US" dirty="0"/>
          </a:p>
        </p:txBody>
      </p:sp>
      <p:pic>
        <p:nvPicPr>
          <p:cNvPr id="2355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7238" y="2438400"/>
            <a:ext cx="262096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30E6B11-AF6B-4514-7444-F8D22A4516A8}"/>
              </a:ext>
            </a:extLst>
          </p:cNvPr>
          <p:cNvSpPr>
            <a:spLocks noGrp="1"/>
          </p:cNvSpPr>
          <p:nvPr>
            <p:ph type="title"/>
          </p:nvPr>
        </p:nvSpPr>
        <p:spPr>
          <a:xfrm>
            <a:off x="533400" y="76200"/>
            <a:ext cx="7924800" cy="1143000"/>
          </a:xfrm>
        </p:spPr>
        <p:txBody>
          <a:bodyPr/>
          <a:lstStyle/>
          <a:p>
            <a:r>
              <a:rPr lang="en-US" altLang="en-US" sz="3400" dirty="0"/>
              <a:t>Exit Routes</a:t>
            </a:r>
            <a:br>
              <a:rPr lang="en-US" altLang="en-US" sz="3400" dirty="0"/>
            </a:br>
            <a:r>
              <a:rPr lang="en-US" altLang="en-US" sz="2400" dirty="0"/>
              <a:t>Design Basic Requirements</a:t>
            </a:r>
          </a:p>
        </p:txBody>
      </p:sp>
    </p:spTree>
    <p:extLst>
      <p:ext uri="{BB962C8B-B14F-4D97-AF65-F5344CB8AC3E}">
        <p14:creationId xmlns:p14="http://schemas.microsoft.com/office/powerpoint/2010/main" val="9328058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533400" y="1219200"/>
            <a:ext cx="7848600" cy="3276600"/>
          </a:xfrm>
        </p:spPr>
        <p:txBody>
          <a:bodyPr/>
          <a:lstStyle/>
          <a:p>
            <a:r>
              <a:rPr lang="en-US" altLang="en-US" dirty="0"/>
              <a:t>Number of exit routes must be adequate.</a:t>
            </a:r>
          </a:p>
          <a:p>
            <a:pPr lvl="1">
              <a:lnSpc>
                <a:spcPct val="150000"/>
              </a:lnSpc>
            </a:pPr>
            <a:r>
              <a:rPr lang="en-US" altLang="en-US" dirty="0"/>
              <a:t>Two exit routes</a:t>
            </a:r>
          </a:p>
          <a:p>
            <a:pPr lvl="1">
              <a:lnSpc>
                <a:spcPct val="150000"/>
              </a:lnSpc>
            </a:pPr>
            <a:r>
              <a:rPr lang="en-US" altLang="en-US" dirty="0"/>
              <a:t>More than two exit routes</a:t>
            </a:r>
          </a:p>
          <a:p>
            <a:pPr lvl="1">
              <a:lnSpc>
                <a:spcPct val="150000"/>
              </a:lnSpc>
            </a:pPr>
            <a:r>
              <a:rPr lang="en-US" altLang="en-US" dirty="0"/>
              <a:t>A single exit route</a:t>
            </a:r>
          </a:p>
        </p:txBody>
      </p:sp>
      <p:sp>
        <p:nvSpPr>
          <p:cNvPr id="25604" name="Content Placeholder 3"/>
          <p:cNvSpPr>
            <a:spLocks noGrp="1"/>
          </p:cNvSpPr>
          <p:nvPr>
            <p:ph sz="quarter" idx="10"/>
          </p:nvPr>
        </p:nvSpPr>
        <p:spPr>
          <a:xfrm>
            <a:off x="6096000" y="735930"/>
            <a:ext cx="2514600" cy="381000"/>
          </a:xfrm>
        </p:spPr>
        <p:txBody>
          <a:bodyPr/>
          <a:lstStyle/>
          <a:p>
            <a:r>
              <a:rPr lang="en-US" altLang="en-US" sz="1800" dirty="0"/>
              <a:t> 1910.36(b)</a:t>
            </a:r>
          </a:p>
        </p:txBody>
      </p:sp>
      <p:pic>
        <p:nvPicPr>
          <p:cNvPr id="2560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2800" y="3087688"/>
            <a:ext cx="37592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8A6E484-0FD6-AE99-D298-D2AD05217E53}"/>
              </a:ext>
            </a:extLst>
          </p:cNvPr>
          <p:cNvSpPr>
            <a:spLocks noGrp="1"/>
          </p:cNvSpPr>
          <p:nvPr>
            <p:ph type="title"/>
          </p:nvPr>
        </p:nvSpPr>
        <p:spPr>
          <a:xfrm>
            <a:off x="609600" y="76199"/>
            <a:ext cx="7924800" cy="1319463"/>
          </a:xfrm>
        </p:spPr>
        <p:txBody>
          <a:bodyPr/>
          <a:lstStyle/>
          <a:p>
            <a:r>
              <a:rPr lang="en-US" altLang="en-US" sz="3400" dirty="0"/>
              <a:t>Exit Routes</a:t>
            </a:r>
            <a:br>
              <a:rPr lang="en-US" altLang="en-US" sz="3400" dirty="0"/>
            </a:br>
            <a:r>
              <a:rPr lang="en-US" altLang="en-US" sz="2400" dirty="0"/>
              <a:t>Number of Exit Routes</a:t>
            </a:r>
          </a:p>
        </p:txBody>
      </p:sp>
    </p:spTree>
    <p:extLst>
      <p:ext uri="{BB962C8B-B14F-4D97-AF65-F5344CB8AC3E}">
        <p14:creationId xmlns:p14="http://schemas.microsoft.com/office/powerpoint/2010/main" val="31326297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76199"/>
            <a:ext cx="7924800" cy="1319463"/>
          </a:xfrm>
        </p:spPr>
        <p:txBody>
          <a:bodyPr/>
          <a:lstStyle/>
          <a:p>
            <a:r>
              <a:rPr lang="en-US" altLang="en-US" dirty="0"/>
              <a:t>Exit Routes</a:t>
            </a:r>
            <a:br>
              <a:rPr lang="en-US" altLang="en-US" dirty="0"/>
            </a:br>
            <a:r>
              <a:rPr lang="en-US" altLang="en-US" sz="2400" dirty="0"/>
              <a:t>Unlocked and Unrestricted</a:t>
            </a:r>
          </a:p>
        </p:txBody>
      </p:sp>
      <p:sp>
        <p:nvSpPr>
          <p:cNvPr id="31747" name="Content Placeholder 2"/>
          <p:cNvSpPr>
            <a:spLocks noGrp="1"/>
          </p:cNvSpPr>
          <p:nvPr>
            <p:ph idx="1"/>
          </p:nvPr>
        </p:nvSpPr>
        <p:spPr>
          <a:xfrm>
            <a:off x="609600" y="1219200"/>
            <a:ext cx="8077200" cy="4724400"/>
          </a:xfrm>
        </p:spPr>
        <p:txBody>
          <a:bodyPr/>
          <a:lstStyle/>
          <a:p>
            <a:r>
              <a:rPr lang="en-US" altLang="en-US" sz="2600" dirty="0"/>
              <a:t>Must be able to open door from inside without keys, tools, or special knowledge.</a:t>
            </a:r>
          </a:p>
          <a:p>
            <a:endParaRPr lang="en-US" altLang="en-US" sz="800" dirty="0"/>
          </a:p>
          <a:p>
            <a:pPr lvl="1"/>
            <a:r>
              <a:rPr lang="en-US" altLang="en-US" sz="2200" dirty="0"/>
              <a:t>Panic bars that lock from the outside are permitted.</a:t>
            </a:r>
          </a:p>
          <a:p>
            <a:pPr lvl="1"/>
            <a:endParaRPr lang="en-US" altLang="en-US" dirty="0"/>
          </a:p>
          <a:p>
            <a:r>
              <a:rPr lang="en-US" altLang="en-US" sz="2600" dirty="0"/>
              <a:t>Must be free of device or alarm that could restrict emergency use if device or alarm fails.</a:t>
            </a:r>
          </a:p>
          <a:p>
            <a:endParaRPr lang="en-US" altLang="en-US" b="1" dirty="0"/>
          </a:p>
          <a:p>
            <a:r>
              <a:rPr lang="en-US" altLang="en-US" sz="2600" dirty="0"/>
              <a:t>May be locked from inside in mental, penal, or correctional facilities.</a:t>
            </a:r>
          </a:p>
          <a:p>
            <a:endParaRPr lang="en-US" altLang="en-US" sz="800" dirty="0"/>
          </a:p>
          <a:p>
            <a:pPr lvl="1"/>
            <a:r>
              <a:rPr lang="en-US" altLang="en-US" sz="2200" dirty="0"/>
              <a:t>And only if supervisory personnel are continuously on duty and there is an emergency plan.</a:t>
            </a:r>
          </a:p>
        </p:txBody>
      </p:sp>
      <p:sp>
        <p:nvSpPr>
          <p:cNvPr id="31748" name="Content Placeholder 3"/>
          <p:cNvSpPr>
            <a:spLocks noGrp="1"/>
          </p:cNvSpPr>
          <p:nvPr>
            <p:ph sz="quarter" idx="10"/>
          </p:nvPr>
        </p:nvSpPr>
        <p:spPr>
          <a:xfrm>
            <a:off x="6553200" y="723900"/>
            <a:ext cx="2057400" cy="381000"/>
          </a:xfrm>
        </p:spPr>
        <p:txBody>
          <a:bodyPr/>
          <a:lstStyle/>
          <a:p>
            <a:r>
              <a:rPr lang="en-US" altLang="en-US" sz="1800" dirty="0"/>
              <a:t> 1910.36(d) </a:t>
            </a:r>
          </a:p>
        </p:txBody>
      </p:sp>
    </p:spTree>
    <p:extLst>
      <p:ext uri="{BB962C8B-B14F-4D97-AF65-F5344CB8AC3E}">
        <p14:creationId xmlns:p14="http://schemas.microsoft.com/office/powerpoint/2010/main" val="27449947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98048"/>
            <a:ext cx="7924800" cy="1197352"/>
          </a:xfrm>
        </p:spPr>
        <p:txBody>
          <a:bodyPr/>
          <a:lstStyle/>
          <a:p>
            <a:r>
              <a:rPr lang="en-US" altLang="en-US" sz="3400" dirty="0"/>
              <a:t>Exit Routes</a:t>
            </a:r>
            <a:br>
              <a:rPr lang="en-US" altLang="en-US" sz="3400" dirty="0"/>
            </a:br>
            <a:r>
              <a:rPr lang="en-US" altLang="en-US" sz="2400" dirty="0"/>
              <a:t>Maintenance and Safeguards</a:t>
            </a:r>
          </a:p>
        </p:txBody>
      </p:sp>
      <p:sp>
        <p:nvSpPr>
          <p:cNvPr id="41987" name="Content Placeholder 2"/>
          <p:cNvSpPr>
            <a:spLocks noGrp="1"/>
          </p:cNvSpPr>
          <p:nvPr>
            <p:ph idx="1"/>
          </p:nvPr>
        </p:nvSpPr>
        <p:spPr>
          <a:xfrm>
            <a:off x="533400" y="1295400"/>
            <a:ext cx="5867400" cy="4525963"/>
          </a:xfrm>
        </p:spPr>
        <p:txBody>
          <a:bodyPr>
            <a:normAutofit lnSpcReduction="10000"/>
          </a:bodyPr>
          <a:lstStyle/>
          <a:p>
            <a:r>
              <a:rPr lang="en-US" altLang="en-US" sz="2400" dirty="0"/>
              <a:t>Danger to employees minimized.</a:t>
            </a:r>
          </a:p>
          <a:p>
            <a:endParaRPr lang="en-US" altLang="en-US" sz="2400" dirty="0"/>
          </a:p>
          <a:p>
            <a:r>
              <a:rPr lang="en-US" altLang="en-US" sz="2400" dirty="0"/>
              <a:t>Adequate and appropriate lighting and marking.</a:t>
            </a:r>
          </a:p>
          <a:p>
            <a:endParaRPr lang="en-US" altLang="en-US" sz="2400" dirty="0"/>
          </a:p>
          <a:p>
            <a:r>
              <a:rPr lang="en-US" altLang="en-US" sz="2400" dirty="0"/>
              <a:t>Fire retardant properties maintained.</a:t>
            </a:r>
          </a:p>
          <a:p>
            <a:endParaRPr lang="en-US" altLang="en-US" sz="2400" dirty="0"/>
          </a:p>
          <a:p>
            <a:r>
              <a:rPr lang="en-US" altLang="en-US" sz="2400" dirty="0"/>
              <a:t>Exit routes maintained during construction and repairs.</a:t>
            </a:r>
          </a:p>
          <a:p>
            <a:endParaRPr lang="en-US" altLang="en-US" sz="2400" dirty="0"/>
          </a:p>
          <a:p>
            <a:r>
              <a:rPr lang="en-US" altLang="en-US" sz="2400" dirty="0"/>
              <a:t>Employee alarm system must be operable.</a:t>
            </a:r>
          </a:p>
        </p:txBody>
      </p:sp>
      <p:sp>
        <p:nvSpPr>
          <p:cNvPr id="4" name="Content Placeholder 3"/>
          <p:cNvSpPr txBox="1">
            <a:spLocks/>
          </p:cNvSpPr>
          <p:nvPr/>
        </p:nvSpPr>
        <p:spPr>
          <a:xfrm>
            <a:off x="6858000" y="609600"/>
            <a:ext cx="2362200" cy="381000"/>
          </a:xfrm>
          <a:prstGeom prst="rect">
            <a:avLst/>
          </a:prstGeom>
        </p:spPr>
        <p:txBody>
          <a:bodyPr/>
          <a:lstStyle/>
          <a:p>
            <a:pPr marL="342900" indent="-342900">
              <a:buClr>
                <a:srgbClr val="910046"/>
              </a:buClr>
              <a:buSzPct val="84000"/>
              <a:defRPr/>
            </a:pPr>
            <a:r>
              <a:rPr lang="en-US" sz="1800" u="none" kern="0" dirty="0">
                <a:latin typeface="Avenir Next LT Pro" panose="020B0504020202020204" pitchFamily="34" charset="0"/>
              </a:rPr>
              <a:t>  1910.37(a)-(e)</a:t>
            </a:r>
          </a:p>
          <a:p>
            <a:pPr marL="342900" indent="-342900">
              <a:buClr>
                <a:srgbClr val="910046"/>
              </a:buClr>
              <a:buSzPct val="84000"/>
              <a:buFont typeface="Wingdings" pitchFamily="2" charset="2"/>
              <a:buChar char="l"/>
              <a:defRPr/>
            </a:pPr>
            <a:endParaRPr lang="en-US" sz="2800" u="none" kern="0" dirty="0">
              <a:latin typeface="Avenir Next LT Pro" panose="020B0504020202020204" pitchFamily="34" charset="0"/>
            </a:endParaRPr>
          </a:p>
        </p:txBody>
      </p:sp>
      <p:pic>
        <p:nvPicPr>
          <p:cNvPr id="4198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459163"/>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7909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199033"/>
            <a:ext cx="7924800" cy="923330"/>
          </a:xfrm>
        </p:spPr>
        <p:txBody>
          <a:bodyPr/>
          <a:lstStyle/>
          <a:p>
            <a:r>
              <a:rPr lang="en-US" altLang="en-US" sz="3400" dirty="0"/>
              <a:t>Exit Routes</a:t>
            </a:r>
            <a:br>
              <a:rPr lang="en-US" altLang="en-US" sz="2400" dirty="0"/>
            </a:br>
            <a:r>
              <a:rPr lang="en-US" altLang="en-US" sz="2400" dirty="0"/>
              <a:t>Danger to Employees Minimized</a:t>
            </a:r>
          </a:p>
        </p:txBody>
      </p:sp>
      <p:sp>
        <p:nvSpPr>
          <p:cNvPr id="44035" name="Content Placeholder 2"/>
          <p:cNvSpPr>
            <a:spLocks noGrp="1"/>
          </p:cNvSpPr>
          <p:nvPr>
            <p:ph idx="1"/>
          </p:nvPr>
        </p:nvSpPr>
        <p:spPr>
          <a:xfrm>
            <a:off x="533400" y="1143000"/>
            <a:ext cx="7941050" cy="4724400"/>
          </a:xfrm>
        </p:spPr>
        <p:txBody>
          <a:bodyPr/>
          <a:lstStyle/>
          <a:p>
            <a:r>
              <a:rPr lang="en-US" altLang="en-US" sz="2400" dirty="0"/>
              <a:t>Kept free of explosive or highly flammable furnishings or other decorations.</a:t>
            </a:r>
          </a:p>
          <a:p>
            <a:endParaRPr lang="en-US" altLang="en-US" sz="1000" dirty="0"/>
          </a:p>
          <a:p>
            <a:r>
              <a:rPr lang="en-US" altLang="en-US" sz="2400" dirty="0"/>
              <a:t>Arranged so employees will not travel toward a high hazard area.</a:t>
            </a:r>
          </a:p>
          <a:p>
            <a:endParaRPr lang="en-US" altLang="en-US" sz="1000" dirty="0"/>
          </a:p>
          <a:p>
            <a:r>
              <a:rPr lang="en-US" altLang="en-US" sz="2400" dirty="0"/>
              <a:t>Must be free and unobstructed.</a:t>
            </a:r>
          </a:p>
          <a:p>
            <a:endParaRPr lang="en-US" altLang="en-US" sz="1000" dirty="0"/>
          </a:p>
          <a:p>
            <a:r>
              <a:rPr lang="en-US" altLang="en-US" sz="2400" dirty="0"/>
              <a:t>Safeguards designed to protect</a:t>
            </a:r>
          </a:p>
          <a:p>
            <a:pPr marL="0" indent="0">
              <a:buNone/>
            </a:pPr>
            <a:r>
              <a:rPr lang="en-US" altLang="en-US" sz="2400" dirty="0"/>
              <a:t>    employees during an emergency</a:t>
            </a:r>
          </a:p>
          <a:p>
            <a:pPr marL="0" indent="0">
              <a:buNone/>
            </a:pPr>
            <a:r>
              <a:rPr lang="en-US" altLang="en-US" sz="2400" dirty="0"/>
              <a:t>    must be in proper working order </a:t>
            </a:r>
          </a:p>
          <a:p>
            <a:pPr marL="0" indent="0">
              <a:buNone/>
            </a:pPr>
            <a:r>
              <a:rPr lang="en-US" altLang="en-US" sz="2400" dirty="0"/>
              <a:t>    at all times.</a:t>
            </a:r>
          </a:p>
        </p:txBody>
      </p:sp>
      <p:sp>
        <p:nvSpPr>
          <p:cNvPr id="4" name="Content Placeholder 3"/>
          <p:cNvSpPr txBox="1">
            <a:spLocks/>
          </p:cNvSpPr>
          <p:nvPr/>
        </p:nvSpPr>
        <p:spPr>
          <a:xfrm>
            <a:off x="7162800" y="609600"/>
            <a:ext cx="1676400" cy="492125"/>
          </a:xfrm>
          <a:prstGeom prst="rect">
            <a:avLst/>
          </a:prstGeom>
        </p:spPr>
        <p:txBody>
          <a:bodyPr/>
          <a:lstStyle/>
          <a:p>
            <a:pPr marL="342900" indent="-342900">
              <a:buClr>
                <a:srgbClr val="910046"/>
              </a:buClr>
              <a:buSzPct val="84000"/>
              <a:defRPr/>
            </a:pPr>
            <a:r>
              <a:rPr lang="en-US" sz="1800" u="none" kern="0" dirty="0">
                <a:latin typeface="Avenir Next LT Pro" panose="020B0504020202020204" pitchFamily="34" charset="0"/>
              </a:rPr>
              <a:t>  1910.37(a)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276600"/>
            <a:ext cx="2988050" cy="2590800"/>
          </a:xfrm>
          <a:prstGeom prst="rect">
            <a:avLst/>
          </a:prstGeom>
        </p:spPr>
      </p:pic>
    </p:spTree>
    <p:extLst>
      <p:ext uri="{BB962C8B-B14F-4D97-AF65-F5344CB8AC3E}">
        <p14:creationId xmlns:p14="http://schemas.microsoft.com/office/powerpoint/2010/main" val="3014019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76200"/>
            <a:ext cx="7924800" cy="1219200"/>
          </a:xfrm>
        </p:spPr>
        <p:txBody>
          <a:bodyPr/>
          <a:lstStyle/>
          <a:p>
            <a:r>
              <a:rPr lang="en-US" altLang="en-US" sz="3400" dirty="0"/>
              <a:t>Exit Routes</a:t>
            </a:r>
            <a:br>
              <a:rPr lang="en-US" altLang="en-US" dirty="0"/>
            </a:br>
            <a:r>
              <a:rPr lang="en-US" altLang="en-US" sz="2400" dirty="0"/>
              <a:t>Lighting and Marking</a:t>
            </a:r>
          </a:p>
        </p:txBody>
      </p:sp>
      <p:sp>
        <p:nvSpPr>
          <p:cNvPr id="46083" name="Content Placeholder 2"/>
          <p:cNvSpPr>
            <a:spLocks noGrp="1"/>
          </p:cNvSpPr>
          <p:nvPr>
            <p:ph idx="1"/>
          </p:nvPr>
        </p:nvSpPr>
        <p:spPr>
          <a:xfrm>
            <a:off x="533400" y="1295400"/>
            <a:ext cx="8001000" cy="4525963"/>
          </a:xfrm>
        </p:spPr>
        <p:txBody>
          <a:bodyPr/>
          <a:lstStyle/>
          <a:p>
            <a:r>
              <a:rPr lang="en-US" altLang="en-US" dirty="0"/>
              <a:t>Adequately lighted. </a:t>
            </a:r>
          </a:p>
          <a:p>
            <a:endParaRPr lang="en-US" altLang="en-US" sz="1800" dirty="0"/>
          </a:p>
          <a:p>
            <a:r>
              <a:rPr lang="en-US" altLang="en-US" dirty="0"/>
              <a:t>Clearly visible and marked by a </a:t>
            </a:r>
          </a:p>
          <a:p>
            <a:pPr>
              <a:buFont typeface="Wingdings" panose="05000000000000000000" pitchFamily="2" charset="2"/>
              <a:buNone/>
            </a:pPr>
            <a:r>
              <a:rPr lang="en-US" altLang="en-US" dirty="0"/>
              <a:t>    sign reading </a:t>
            </a:r>
            <a:r>
              <a:rPr lang="en-US" altLang="en-US" b="1" dirty="0"/>
              <a:t>“Exit”.</a:t>
            </a:r>
          </a:p>
          <a:p>
            <a:endParaRPr lang="en-US" altLang="en-US" sz="1800" dirty="0"/>
          </a:p>
          <a:p>
            <a:r>
              <a:rPr lang="en-US" altLang="en-US" dirty="0"/>
              <a:t>Free of decorations or signs that obscure visibility of exit.</a:t>
            </a:r>
          </a:p>
          <a:p>
            <a:endParaRPr lang="en-US" altLang="en-US" sz="1800" dirty="0"/>
          </a:p>
          <a:p>
            <a:r>
              <a:rPr lang="en-US" altLang="en-US" dirty="0"/>
              <a:t>If direction of travel to exit is not apparent, signs must be posted along exit access indicating direction of travel to nearest exit.</a:t>
            </a:r>
            <a:endParaRPr lang="en-US" altLang="en-US" sz="2400" dirty="0"/>
          </a:p>
        </p:txBody>
      </p:sp>
      <p:sp>
        <p:nvSpPr>
          <p:cNvPr id="4" name="Content Placeholder 3"/>
          <p:cNvSpPr txBox="1">
            <a:spLocks/>
          </p:cNvSpPr>
          <p:nvPr/>
        </p:nvSpPr>
        <p:spPr>
          <a:xfrm>
            <a:off x="6392862" y="609600"/>
            <a:ext cx="2293938" cy="381000"/>
          </a:xfrm>
          <a:prstGeom prst="rect">
            <a:avLst/>
          </a:prstGeom>
        </p:spPr>
        <p:txBody>
          <a:bodyPr/>
          <a:lstStyle/>
          <a:p>
            <a:pPr marL="342900" indent="-342900">
              <a:buClr>
                <a:srgbClr val="910046"/>
              </a:buClr>
              <a:buSzPct val="84000"/>
              <a:defRPr/>
            </a:pPr>
            <a:r>
              <a:rPr lang="en-US" sz="2000" u="none" kern="0" dirty="0">
                <a:latin typeface="Avenir Next LT Pro" panose="020B0504020202020204" pitchFamily="34" charset="0"/>
              </a:rPr>
              <a:t>  </a:t>
            </a:r>
            <a:r>
              <a:rPr lang="en-US" sz="1800" u="none" kern="0" dirty="0">
                <a:latin typeface="Avenir Next LT Pro" panose="020B0504020202020204" pitchFamily="34" charset="0"/>
              </a:rPr>
              <a:t>1910.37(b)(1)-(4) </a:t>
            </a:r>
          </a:p>
        </p:txBody>
      </p:sp>
      <p:pic>
        <p:nvPicPr>
          <p:cNvPr id="4608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2862" y="1295400"/>
            <a:ext cx="21415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011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7167-9FF2-EAB2-B821-17E2E317A446}"/>
              </a:ext>
            </a:extLst>
          </p:cNvPr>
          <p:cNvSpPr>
            <a:spLocks noGrp="1"/>
          </p:cNvSpPr>
          <p:nvPr>
            <p:ph type="title"/>
          </p:nvPr>
        </p:nvSpPr>
        <p:spPr>
          <a:xfrm>
            <a:off x="609600" y="457200"/>
            <a:ext cx="8077200" cy="553998"/>
          </a:xfrm>
        </p:spPr>
        <p:txBody>
          <a:bodyPr>
            <a:normAutofit fontScale="90000"/>
          </a:bodyPr>
          <a:lstStyle/>
          <a:p>
            <a:r>
              <a:rPr lang="en-US" sz="3600" dirty="0"/>
              <a:t>Special </a:t>
            </a:r>
            <a:r>
              <a:rPr lang="en-US" sz="3200" dirty="0"/>
              <a:t>Emphasis</a:t>
            </a:r>
            <a:r>
              <a:rPr lang="en-US" sz="3600" dirty="0"/>
              <a:t> Program </a:t>
            </a:r>
            <a:r>
              <a:rPr lang="en-US" sz="3200" dirty="0"/>
              <a:t>Coverage</a:t>
            </a:r>
          </a:p>
        </p:txBody>
      </p:sp>
      <p:sp>
        <p:nvSpPr>
          <p:cNvPr id="5" name="Content Placeholder 2">
            <a:extLst>
              <a:ext uri="{FF2B5EF4-FFF2-40B4-BE49-F238E27FC236}">
                <a16:creationId xmlns:a16="http://schemas.microsoft.com/office/drawing/2014/main" id="{57D071CE-3AF8-F82D-21B0-4C7BE294CFB8}"/>
              </a:ext>
            </a:extLst>
          </p:cNvPr>
          <p:cNvSpPr>
            <a:spLocks noGrp="1"/>
          </p:cNvSpPr>
          <p:nvPr>
            <p:ph idx="1"/>
          </p:nvPr>
        </p:nvSpPr>
        <p:spPr>
          <a:xfrm>
            <a:off x="533400" y="1323474"/>
            <a:ext cx="8001000" cy="4620126"/>
          </a:xfrm>
        </p:spPr>
        <p:txBody>
          <a:bodyPr/>
          <a:lstStyle/>
          <a:p>
            <a:pPr>
              <a:defRPr/>
            </a:pPr>
            <a:r>
              <a:rPr lang="en-US" sz="2800" dirty="0">
                <a:solidFill>
                  <a:srgbClr val="000000"/>
                </a:solidFill>
                <a:effectLst/>
                <a:ea typeface="Calibri" panose="020F0502020204030204" pitchFamily="34" charset="0"/>
                <a:cs typeface="Calibri" panose="020F0502020204030204" pitchFamily="34" charset="0"/>
              </a:rPr>
              <a:t>Covers North Carolina employers and sites in the following North American Industry Classification System (NAICS) codes:</a:t>
            </a:r>
          </a:p>
          <a:p>
            <a:pPr>
              <a:defRPr/>
            </a:pPr>
            <a:endParaRPr lang="en-US" sz="800" dirty="0">
              <a:solidFill>
                <a:srgbClr val="000000"/>
              </a:solidFill>
              <a:effectLst/>
              <a:ea typeface="Calibri" panose="020F0502020204030204" pitchFamily="34" charset="0"/>
              <a:cs typeface="Calibri" panose="020F0502020204030204" pitchFamily="34" charset="0"/>
            </a:endParaRPr>
          </a:p>
          <a:p>
            <a:pPr lvl="1">
              <a:spcBef>
                <a:spcPts val="600"/>
              </a:spcBef>
              <a:spcAft>
                <a:spcPts val="600"/>
              </a:spcAft>
              <a:defRPr/>
            </a:pPr>
            <a:r>
              <a:rPr lang="en-US" sz="2400" dirty="0">
                <a:solidFill>
                  <a:srgbClr val="000000"/>
                </a:solidFill>
                <a:effectLst/>
                <a:ea typeface="Calibri" panose="020F0502020204030204" pitchFamily="34" charset="0"/>
                <a:cs typeface="Calibri" panose="020F0502020204030204" pitchFamily="34" charset="0"/>
              </a:rPr>
              <a:t>4244 - Grocery and Related Product Merchant Wholesalers</a:t>
            </a:r>
          </a:p>
          <a:p>
            <a:pPr lvl="1">
              <a:spcBef>
                <a:spcPts val="600"/>
              </a:spcBef>
              <a:spcAft>
                <a:spcPts val="600"/>
              </a:spcAft>
              <a:defRPr/>
            </a:pPr>
            <a:r>
              <a:rPr lang="en-US" sz="2400" dirty="0">
                <a:solidFill>
                  <a:srgbClr val="000000"/>
                </a:solidFill>
                <a:effectLst/>
                <a:ea typeface="Calibri" panose="020F0502020204030204" pitchFamily="34" charset="0"/>
                <a:cs typeface="Calibri" panose="020F0502020204030204" pitchFamily="34" charset="0"/>
              </a:rPr>
              <a:t>493 - Warehousing and Storage </a:t>
            </a:r>
          </a:p>
          <a:p>
            <a:pPr lvl="1">
              <a:spcBef>
                <a:spcPts val="600"/>
              </a:spcBef>
              <a:spcAft>
                <a:spcPts val="600"/>
              </a:spcAft>
              <a:defRPr/>
            </a:pPr>
            <a:r>
              <a:rPr lang="en-US" sz="2400" dirty="0">
                <a:solidFill>
                  <a:srgbClr val="000000"/>
                </a:solidFill>
                <a:effectLst/>
                <a:ea typeface="Calibri" panose="020F0502020204030204" pitchFamily="34" charset="0"/>
                <a:cs typeface="Calibri" panose="020F0502020204030204" pitchFamily="34" charset="0"/>
              </a:rPr>
              <a:t>492110 - Couriers and Express Delivery Services </a:t>
            </a:r>
          </a:p>
          <a:p>
            <a:pPr lvl="1">
              <a:spcBef>
                <a:spcPts val="600"/>
              </a:spcBef>
              <a:spcAft>
                <a:spcPts val="600"/>
              </a:spcAft>
              <a:defRPr/>
            </a:pPr>
            <a:r>
              <a:rPr lang="en-US" sz="2400" dirty="0">
                <a:solidFill>
                  <a:srgbClr val="000000"/>
                </a:solidFill>
                <a:effectLst/>
                <a:ea typeface="Calibri" panose="020F0502020204030204" pitchFamily="34" charset="0"/>
                <a:cs typeface="Calibri" panose="020F0502020204030204" pitchFamily="34" charset="0"/>
              </a:rPr>
              <a:t>492210 - Local Messengers and Local Delivery</a:t>
            </a:r>
            <a:endParaRPr lang="en-US" sz="2400" dirty="0">
              <a:solidFill>
                <a:srgbClr val="000000"/>
              </a:solidFill>
              <a:ea typeface="Calibri" panose="020F0502020204030204" pitchFamily="34" charset="0"/>
              <a:cs typeface="Calibri" panose="020F0502020204030204" pitchFamily="34" charset="0"/>
            </a:endParaRPr>
          </a:p>
          <a:p>
            <a:pPr>
              <a:defRPr/>
            </a:pPr>
            <a:endParaRPr lang="en-US" dirty="0">
              <a:solidFill>
                <a:srgbClr val="000000"/>
              </a:solidFill>
              <a:effectLst/>
              <a:ea typeface="Calibri" panose="020F0502020204030204" pitchFamily="34" charset="0"/>
              <a:cs typeface="Calibri" panose="020F0502020204030204" pitchFamily="34" charset="0"/>
            </a:endParaRPr>
          </a:p>
          <a:p>
            <a:pPr>
              <a:defRPr/>
            </a:pPr>
            <a:endParaRPr lang="en-US" dirty="0"/>
          </a:p>
          <a:p>
            <a:pPr marL="0" indent="0">
              <a:buNone/>
              <a:defRPr/>
            </a:pPr>
            <a:endParaRPr lang="en-US" dirty="0"/>
          </a:p>
          <a:p>
            <a:endParaRPr lang="en-US" dirty="0"/>
          </a:p>
        </p:txBody>
      </p:sp>
    </p:spTree>
    <p:extLst>
      <p:ext uri="{BB962C8B-B14F-4D97-AF65-F5344CB8AC3E}">
        <p14:creationId xmlns:p14="http://schemas.microsoft.com/office/powerpoint/2010/main" val="10388410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51F93106-B414-43B4-BDF3-A92A6F237C60}"/>
              </a:ext>
            </a:extLst>
          </p:cNvPr>
          <p:cNvSpPr>
            <a:spLocks noGrp="1" noChangeArrowheads="1"/>
          </p:cNvSpPr>
          <p:nvPr>
            <p:ph type="body" idx="1"/>
          </p:nvPr>
        </p:nvSpPr>
        <p:spPr>
          <a:xfrm>
            <a:off x="533400" y="1189037"/>
            <a:ext cx="4953000" cy="4525963"/>
          </a:xfrm>
        </p:spPr>
        <p:txBody>
          <a:bodyPr/>
          <a:lstStyle/>
          <a:p>
            <a:r>
              <a:rPr lang="en-US" altLang="en-US" dirty="0"/>
              <a:t>Employer shall:</a:t>
            </a:r>
          </a:p>
          <a:p>
            <a:pPr>
              <a:buFont typeface="Wingdings" panose="05000000000000000000" pitchFamily="2" charset="2"/>
              <a:buNone/>
            </a:pPr>
            <a:endParaRPr lang="en-US" altLang="en-US" sz="800" dirty="0"/>
          </a:p>
          <a:p>
            <a:pPr lvl="1"/>
            <a:r>
              <a:rPr lang="en-US" altLang="en-US" dirty="0"/>
              <a:t>Provide portable fire extinguishers.</a:t>
            </a:r>
          </a:p>
          <a:p>
            <a:pPr lvl="1"/>
            <a:endParaRPr lang="en-US" altLang="en-US" sz="1000" dirty="0"/>
          </a:p>
          <a:p>
            <a:pPr lvl="1"/>
            <a:r>
              <a:rPr lang="en-US" altLang="en-US" dirty="0"/>
              <a:t>Mount, locate and identify them so they are readily accessible to employees without subjecting employees to possible injury.</a:t>
            </a:r>
          </a:p>
        </p:txBody>
      </p:sp>
      <p:sp>
        <p:nvSpPr>
          <p:cNvPr id="6" name="TextBox 5">
            <a:extLst>
              <a:ext uri="{FF2B5EF4-FFF2-40B4-BE49-F238E27FC236}">
                <a16:creationId xmlns:a16="http://schemas.microsoft.com/office/drawing/2014/main" id="{5BF6C044-9D70-46B6-B8BB-0EC04A0383DC}"/>
              </a:ext>
            </a:extLst>
          </p:cNvPr>
          <p:cNvSpPr txBox="1"/>
          <p:nvPr/>
        </p:nvSpPr>
        <p:spPr>
          <a:xfrm>
            <a:off x="6988175" y="620712"/>
            <a:ext cx="1698625" cy="369888"/>
          </a:xfrm>
          <a:prstGeom prst="rect">
            <a:avLst/>
          </a:prstGeom>
          <a:noFill/>
        </p:spPr>
        <p:txBody>
          <a:bodyPr wrap="none">
            <a:spAutoFit/>
          </a:bodyPr>
          <a:lstStyle/>
          <a:p>
            <a:pPr>
              <a:defRPr/>
            </a:pPr>
            <a:r>
              <a:rPr lang="en-US" sz="1800" u="none" dirty="0">
                <a:latin typeface="Avenir Next LT Pro" panose="020B0504020202020204" pitchFamily="34" charset="0"/>
              </a:rPr>
              <a:t>1910.157(c)(1)</a:t>
            </a:r>
          </a:p>
        </p:txBody>
      </p:sp>
      <p:pic>
        <p:nvPicPr>
          <p:cNvPr id="5" name="Picture 4">
            <a:extLst>
              <a:ext uri="{FF2B5EF4-FFF2-40B4-BE49-F238E27FC236}">
                <a16:creationId xmlns:a16="http://schemas.microsoft.com/office/drawing/2014/main" id="{23D4EBB5-8269-4A2F-97EF-E52D05CC0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1776412"/>
            <a:ext cx="2971800" cy="3962400"/>
          </a:xfrm>
          <a:prstGeom prst="rect">
            <a:avLst/>
          </a:prstGeom>
        </p:spPr>
      </p:pic>
      <p:sp>
        <p:nvSpPr>
          <p:cNvPr id="3" name="Rectangle 2">
            <a:extLst>
              <a:ext uri="{FF2B5EF4-FFF2-40B4-BE49-F238E27FC236}">
                <a16:creationId xmlns:a16="http://schemas.microsoft.com/office/drawing/2014/main" id="{2FEDE039-F8AE-8F09-5639-22D1AE93D08F}"/>
              </a:ext>
            </a:extLst>
          </p:cNvPr>
          <p:cNvSpPr>
            <a:spLocks noGrp="1" noChangeArrowheads="1"/>
          </p:cNvSpPr>
          <p:nvPr>
            <p:ph type="title"/>
          </p:nvPr>
        </p:nvSpPr>
        <p:spPr>
          <a:xfrm>
            <a:off x="533400" y="117675"/>
            <a:ext cx="5181600" cy="1267326"/>
          </a:xfrm>
        </p:spPr>
        <p:txBody>
          <a:bodyPr/>
          <a:lstStyle/>
          <a:p>
            <a:r>
              <a:rPr lang="en-US" altLang="en-US" sz="3400" dirty="0"/>
              <a:t>Fire Extinguishers</a:t>
            </a:r>
            <a:br>
              <a:rPr lang="en-US" altLang="en-US" sz="2400" dirty="0"/>
            </a:br>
            <a:r>
              <a:rPr lang="en-US" altLang="en-US" sz="2400" dirty="0"/>
              <a:t>General Requirements</a:t>
            </a:r>
            <a:endParaRPr lang="en-US" altLang="en-US" sz="2400" dirty="0">
              <a:solidFill>
                <a:schemeClr val="tx1"/>
              </a:solidFill>
            </a:endParaRPr>
          </a:p>
        </p:txBody>
      </p:sp>
    </p:spTree>
    <p:extLst>
      <p:ext uri="{BB962C8B-B14F-4D97-AF65-F5344CB8AC3E}">
        <p14:creationId xmlns:p14="http://schemas.microsoft.com/office/powerpoint/2010/main" val="26064489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78673AE-8027-4B80-B611-464BEAE6A6A6}"/>
              </a:ext>
            </a:extLst>
          </p:cNvPr>
          <p:cNvSpPr>
            <a:spLocks noGrp="1" noChangeArrowheads="1"/>
          </p:cNvSpPr>
          <p:nvPr>
            <p:ph type="title"/>
          </p:nvPr>
        </p:nvSpPr>
        <p:spPr>
          <a:xfrm>
            <a:off x="533400" y="152400"/>
            <a:ext cx="5181600" cy="1066800"/>
          </a:xfrm>
        </p:spPr>
        <p:txBody>
          <a:bodyPr/>
          <a:lstStyle/>
          <a:p>
            <a:r>
              <a:rPr lang="en-US" altLang="en-US" sz="3400" dirty="0"/>
              <a:t>Fire Extinguishers</a:t>
            </a:r>
            <a:br>
              <a:rPr lang="en-US" altLang="en-US" sz="2400" dirty="0"/>
            </a:br>
            <a:r>
              <a:rPr lang="en-US" altLang="en-US" sz="2400" dirty="0"/>
              <a:t>General Requirements</a:t>
            </a:r>
            <a:endParaRPr lang="en-US" altLang="en-US" sz="2400" dirty="0">
              <a:solidFill>
                <a:schemeClr val="tx1"/>
              </a:solidFill>
            </a:endParaRPr>
          </a:p>
        </p:txBody>
      </p:sp>
      <p:sp>
        <p:nvSpPr>
          <p:cNvPr id="17411" name="Rectangle 3">
            <a:extLst>
              <a:ext uri="{FF2B5EF4-FFF2-40B4-BE49-F238E27FC236}">
                <a16:creationId xmlns:a16="http://schemas.microsoft.com/office/drawing/2014/main" id="{4DBC8514-1685-4493-AF6B-11E7F2A0FC70}"/>
              </a:ext>
            </a:extLst>
          </p:cNvPr>
          <p:cNvSpPr>
            <a:spLocks noGrp="1" noChangeArrowheads="1"/>
          </p:cNvSpPr>
          <p:nvPr>
            <p:ph type="body" idx="1"/>
          </p:nvPr>
        </p:nvSpPr>
        <p:spPr>
          <a:xfrm>
            <a:off x="533400" y="1219200"/>
            <a:ext cx="8077200" cy="4525963"/>
          </a:xfrm>
        </p:spPr>
        <p:txBody>
          <a:bodyPr/>
          <a:lstStyle/>
          <a:p>
            <a:r>
              <a:rPr lang="en-US" altLang="en-US" dirty="0"/>
              <a:t>Only approved portable fire extinguishers shall be used. </a:t>
            </a:r>
          </a:p>
        </p:txBody>
      </p:sp>
      <p:sp>
        <p:nvSpPr>
          <p:cNvPr id="6" name="TextBox 5">
            <a:extLst>
              <a:ext uri="{FF2B5EF4-FFF2-40B4-BE49-F238E27FC236}">
                <a16:creationId xmlns:a16="http://schemas.microsoft.com/office/drawing/2014/main" id="{39DB5063-01B8-42DA-A2B0-9ED2A278B768}"/>
              </a:ext>
            </a:extLst>
          </p:cNvPr>
          <p:cNvSpPr txBox="1"/>
          <p:nvPr/>
        </p:nvSpPr>
        <p:spPr>
          <a:xfrm>
            <a:off x="6988175" y="620712"/>
            <a:ext cx="1698625" cy="369888"/>
          </a:xfrm>
          <a:prstGeom prst="rect">
            <a:avLst/>
          </a:prstGeom>
          <a:noFill/>
        </p:spPr>
        <p:txBody>
          <a:bodyPr wrap="none">
            <a:spAutoFit/>
          </a:bodyPr>
          <a:lstStyle/>
          <a:p>
            <a:pPr>
              <a:defRPr/>
            </a:pPr>
            <a:r>
              <a:rPr lang="en-US" sz="1800" u="none" dirty="0">
                <a:latin typeface="Avenir Next LT Pro" panose="020B0504020202020204" pitchFamily="34" charset="0"/>
              </a:rPr>
              <a:t>1910.157(c)(2)</a:t>
            </a:r>
          </a:p>
        </p:txBody>
      </p:sp>
      <p:pic>
        <p:nvPicPr>
          <p:cNvPr id="7" name="Picture 2">
            <a:extLst>
              <a:ext uri="{FF2B5EF4-FFF2-40B4-BE49-F238E27FC236}">
                <a16:creationId xmlns:a16="http://schemas.microsoft.com/office/drawing/2014/main" id="{6381A16B-0FFB-4C69-92E8-9FED464E9AD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2286000"/>
            <a:ext cx="7620000" cy="358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6408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580F6A0B-EF9F-4E5E-A97E-855A5E6F287E}"/>
              </a:ext>
            </a:extLst>
          </p:cNvPr>
          <p:cNvSpPr>
            <a:spLocks noGrp="1" noChangeArrowheads="1"/>
          </p:cNvSpPr>
          <p:nvPr>
            <p:ph type="body" idx="1"/>
          </p:nvPr>
        </p:nvSpPr>
        <p:spPr>
          <a:xfrm>
            <a:off x="533400" y="1219200"/>
            <a:ext cx="8077200" cy="4525963"/>
          </a:xfrm>
          <a:noFill/>
        </p:spPr>
        <p:txBody>
          <a:bodyPr/>
          <a:lstStyle/>
          <a:p>
            <a:r>
              <a:rPr lang="en-US" altLang="en-US" dirty="0"/>
              <a:t>Portable fire extinguishers shall be provided for employee use.</a:t>
            </a:r>
          </a:p>
          <a:p>
            <a:endParaRPr lang="en-US" altLang="en-US" dirty="0"/>
          </a:p>
          <a:p>
            <a:r>
              <a:rPr lang="en-US" altLang="en-US" dirty="0"/>
              <a:t>Selected and distributed based on the classes of anticipated workplace fires, size and degree of hazard. </a:t>
            </a:r>
          </a:p>
          <a:p>
            <a:endParaRPr lang="en-US" altLang="en-US" dirty="0"/>
          </a:p>
          <a:p>
            <a:pPr>
              <a:buFont typeface="Wingdings" panose="05000000000000000000" pitchFamily="2" charset="2"/>
              <a:buNone/>
            </a:pPr>
            <a:r>
              <a:rPr lang="en-US" altLang="en-US" dirty="0"/>
              <a:t>	</a:t>
            </a:r>
          </a:p>
        </p:txBody>
      </p:sp>
      <p:sp>
        <p:nvSpPr>
          <p:cNvPr id="4" name="TextBox 3">
            <a:extLst>
              <a:ext uri="{FF2B5EF4-FFF2-40B4-BE49-F238E27FC236}">
                <a16:creationId xmlns:a16="http://schemas.microsoft.com/office/drawing/2014/main" id="{39CA449B-8971-43E0-9BC1-98FC18E91148}"/>
              </a:ext>
            </a:extLst>
          </p:cNvPr>
          <p:cNvSpPr txBox="1"/>
          <p:nvPr/>
        </p:nvSpPr>
        <p:spPr>
          <a:xfrm>
            <a:off x="6975475" y="620713"/>
            <a:ext cx="1744388" cy="369332"/>
          </a:xfrm>
          <a:prstGeom prst="rect">
            <a:avLst/>
          </a:prstGeom>
          <a:noFill/>
        </p:spPr>
        <p:txBody>
          <a:bodyPr wrap="none">
            <a:spAutoFit/>
          </a:bodyPr>
          <a:lstStyle/>
          <a:p>
            <a:pPr>
              <a:defRPr/>
            </a:pPr>
            <a:r>
              <a:rPr lang="en-US" sz="1800" u="none" dirty="0">
                <a:latin typeface="Avenir Next LT Pro" panose="020B0504020202020204" pitchFamily="34" charset="0"/>
              </a:rPr>
              <a:t>1910.157(d)(1)</a:t>
            </a:r>
          </a:p>
        </p:txBody>
      </p:sp>
      <p:pic>
        <p:nvPicPr>
          <p:cNvPr id="5" name="Picture 4">
            <a:extLst>
              <a:ext uri="{FF2B5EF4-FFF2-40B4-BE49-F238E27FC236}">
                <a16:creationId xmlns:a16="http://schemas.microsoft.com/office/drawing/2014/main" id="{4E155DF7-5639-4629-A6C0-CA2DFD787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22881" y="2306877"/>
            <a:ext cx="2260437" cy="4800600"/>
          </a:xfrm>
          <a:prstGeom prst="rect">
            <a:avLst/>
          </a:prstGeom>
        </p:spPr>
      </p:pic>
      <p:sp>
        <p:nvSpPr>
          <p:cNvPr id="3" name="Rectangle 2">
            <a:extLst>
              <a:ext uri="{FF2B5EF4-FFF2-40B4-BE49-F238E27FC236}">
                <a16:creationId xmlns:a16="http://schemas.microsoft.com/office/drawing/2014/main" id="{71A22EFA-E443-BCAF-A436-22280335C78E}"/>
              </a:ext>
            </a:extLst>
          </p:cNvPr>
          <p:cNvSpPr>
            <a:spLocks noGrp="1" noChangeArrowheads="1"/>
          </p:cNvSpPr>
          <p:nvPr>
            <p:ph type="title"/>
          </p:nvPr>
        </p:nvSpPr>
        <p:spPr>
          <a:xfrm>
            <a:off x="533400" y="152400"/>
            <a:ext cx="5181600" cy="923330"/>
          </a:xfrm>
        </p:spPr>
        <p:txBody>
          <a:bodyPr/>
          <a:lstStyle/>
          <a:p>
            <a:r>
              <a:rPr lang="en-US" altLang="en-US" sz="3400" dirty="0"/>
              <a:t>Fire Extinguishers</a:t>
            </a:r>
            <a:br>
              <a:rPr lang="en-US" altLang="en-US" sz="2400" dirty="0"/>
            </a:br>
            <a:r>
              <a:rPr lang="en-US" altLang="en-US" sz="2400" dirty="0"/>
              <a:t>Selection and Distribution</a:t>
            </a:r>
            <a:endParaRPr lang="en-US" altLang="en-US" sz="2400" dirty="0">
              <a:solidFill>
                <a:schemeClr val="tx1"/>
              </a:solidFill>
            </a:endParaRPr>
          </a:p>
        </p:txBody>
      </p:sp>
    </p:spTree>
    <p:extLst>
      <p:ext uri="{BB962C8B-B14F-4D97-AF65-F5344CB8AC3E}">
        <p14:creationId xmlns:p14="http://schemas.microsoft.com/office/powerpoint/2010/main" val="34389394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1A4BFA66-C41B-4620-81AE-69CC826F4CF7}"/>
              </a:ext>
            </a:extLst>
          </p:cNvPr>
          <p:cNvSpPr>
            <a:spLocks noGrp="1" noChangeArrowheads="1"/>
          </p:cNvSpPr>
          <p:nvPr>
            <p:ph type="body" idx="1"/>
          </p:nvPr>
        </p:nvSpPr>
        <p:spPr>
          <a:xfrm>
            <a:off x="533400" y="1219200"/>
            <a:ext cx="5638800" cy="4525963"/>
          </a:xfrm>
        </p:spPr>
        <p:txBody>
          <a:bodyPr/>
          <a:lstStyle/>
          <a:p>
            <a:r>
              <a:rPr lang="en-US" altLang="en-US" dirty="0"/>
              <a:t>Employer shall distribute:</a:t>
            </a:r>
          </a:p>
          <a:p>
            <a:endParaRPr lang="en-US" altLang="en-US" sz="800" dirty="0"/>
          </a:p>
          <a:p>
            <a:pPr lvl="1"/>
            <a:r>
              <a:rPr lang="en-US" altLang="en-US" dirty="0"/>
              <a:t>Class A fire extinguishers within a travel distance of 75 feet or less.</a:t>
            </a:r>
          </a:p>
          <a:p>
            <a:pPr lvl="1"/>
            <a:endParaRPr lang="en-US" altLang="en-US" sz="1000" dirty="0"/>
          </a:p>
          <a:p>
            <a:pPr lvl="1"/>
            <a:r>
              <a:rPr lang="en-US" altLang="en-US" b="1" dirty="0"/>
              <a:t>Class A - Ordinary combustibles</a:t>
            </a:r>
          </a:p>
          <a:p>
            <a:pPr lvl="1"/>
            <a:endParaRPr lang="en-US" altLang="en-US" sz="1000" dirty="0"/>
          </a:p>
          <a:p>
            <a:pPr lvl="2"/>
            <a:r>
              <a:rPr lang="en-US" altLang="en-US" i="1" dirty="0"/>
              <a:t> Wood</a:t>
            </a:r>
          </a:p>
          <a:p>
            <a:pPr lvl="2"/>
            <a:endParaRPr lang="en-US" altLang="en-US" sz="1000" i="1" dirty="0"/>
          </a:p>
          <a:p>
            <a:pPr lvl="2"/>
            <a:r>
              <a:rPr lang="en-US" altLang="en-US" i="1" dirty="0"/>
              <a:t> Paper</a:t>
            </a:r>
          </a:p>
          <a:p>
            <a:pPr lvl="2"/>
            <a:endParaRPr lang="en-US" altLang="en-US" sz="1000" i="1" dirty="0"/>
          </a:p>
          <a:p>
            <a:pPr lvl="2"/>
            <a:r>
              <a:rPr lang="en-US" altLang="en-US" i="1" dirty="0"/>
              <a:t> Plastic</a:t>
            </a:r>
          </a:p>
          <a:p>
            <a:pPr lvl="2"/>
            <a:endParaRPr lang="en-US" altLang="en-US" sz="1000" i="1" dirty="0"/>
          </a:p>
          <a:p>
            <a:pPr lvl="2"/>
            <a:r>
              <a:rPr lang="en-US" altLang="en-US" i="1" dirty="0"/>
              <a:t> Cloth</a:t>
            </a:r>
          </a:p>
          <a:p>
            <a:pPr lvl="2"/>
            <a:endParaRPr lang="en-US" altLang="en-US" sz="1000" i="1" dirty="0"/>
          </a:p>
          <a:p>
            <a:pPr lvl="2"/>
            <a:r>
              <a:rPr lang="en-US" altLang="en-US" i="1" dirty="0"/>
              <a:t> Rubber</a:t>
            </a:r>
          </a:p>
        </p:txBody>
      </p:sp>
      <p:sp>
        <p:nvSpPr>
          <p:cNvPr id="5" name="TextBox 4">
            <a:extLst>
              <a:ext uri="{FF2B5EF4-FFF2-40B4-BE49-F238E27FC236}">
                <a16:creationId xmlns:a16="http://schemas.microsoft.com/office/drawing/2014/main" id="{E1D8550E-64FF-4A43-B14B-B5F350E08B54}"/>
              </a:ext>
            </a:extLst>
          </p:cNvPr>
          <p:cNvSpPr txBox="1"/>
          <p:nvPr/>
        </p:nvSpPr>
        <p:spPr>
          <a:xfrm>
            <a:off x="6899275" y="671512"/>
            <a:ext cx="1744388" cy="369332"/>
          </a:xfrm>
          <a:prstGeom prst="rect">
            <a:avLst/>
          </a:prstGeom>
          <a:noFill/>
        </p:spPr>
        <p:txBody>
          <a:bodyPr wrap="none">
            <a:spAutoFit/>
          </a:bodyPr>
          <a:lstStyle/>
          <a:p>
            <a:pPr>
              <a:defRPr/>
            </a:pPr>
            <a:r>
              <a:rPr lang="en-US" sz="1800" u="none" dirty="0">
                <a:latin typeface="Avenir Next LT Pro" panose="020B0504020202020204" pitchFamily="34" charset="0"/>
              </a:rPr>
              <a:t>1910.157(d)(2)</a:t>
            </a:r>
          </a:p>
        </p:txBody>
      </p:sp>
      <p:pic>
        <p:nvPicPr>
          <p:cNvPr id="6" name="Picture 1">
            <a:extLst>
              <a:ext uri="{FF2B5EF4-FFF2-40B4-BE49-F238E27FC236}">
                <a16:creationId xmlns:a16="http://schemas.microsoft.com/office/drawing/2014/main" id="{3E811563-E2FE-46E4-A5F9-C87643C62D9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1317625"/>
            <a:ext cx="20351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630B29D-5808-CDBA-A948-6B310329CAB9}"/>
              </a:ext>
            </a:extLst>
          </p:cNvPr>
          <p:cNvSpPr>
            <a:spLocks noGrp="1" noChangeArrowheads="1"/>
          </p:cNvSpPr>
          <p:nvPr>
            <p:ph type="title"/>
          </p:nvPr>
        </p:nvSpPr>
        <p:spPr>
          <a:xfrm>
            <a:off x="533400" y="152399"/>
            <a:ext cx="5181600" cy="1165225"/>
          </a:xfrm>
        </p:spPr>
        <p:txBody>
          <a:bodyPr/>
          <a:lstStyle/>
          <a:p>
            <a:r>
              <a:rPr lang="en-US" altLang="en-US" sz="3400" dirty="0"/>
              <a:t>Fire Extinguishers</a:t>
            </a:r>
            <a:br>
              <a:rPr lang="en-US" altLang="en-US" sz="2400" dirty="0"/>
            </a:br>
            <a:r>
              <a:rPr lang="en-US" altLang="en-US" sz="2400" dirty="0"/>
              <a:t>Selection and Distribution</a:t>
            </a:r>
            <a:endParaRPr lang="en-US" altLang="en-US" sz="2400" dirty="0">
              <a:solidFill>
                <a:schemeClr val="tx1"/>
              </a:solidFill>
            </a:endParaRPr>
          </a:p>
        </p:txBody>
      </p:sp>
    </p:spTree>
    <p:extLst>
      <p:ext uri="{BB962C8B-B14F-4D97-AF65-F5344CB8AC3E}">
        <p14:creationId xmlns:p14="http://schemas.microsoft.com/office/powerpoint/2010/main" val="23610917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7F411F-E5FE-4D5D-9FA0-4802757449FB}"/>
              </a:ext>
            </a:extLst>
          </p:cNvPr>
          <p:cNvSpPr>
            <a:spLocks noGrp="1" noChangeArrowheads="1"/>
          </p:cNvSpPr>
          <p:nvPr>
            <p:ph type="title"/>
          </p:nvPr>
        </p:nvSpPr>
        <p:spPr>
          <a:xfrm>
            <a:off x="533400" y="76199"/>
            <a:ext cx="6629400" cy="1265237"/>
          </a:xfrm>
        </p:spPr>
        <p:txBody>
          <a:bodyPr/>
          <a:lstStyle/>
          <a:p>
            <a:r>
              <a:rPr lang="en-US" altLang="en-US" sz="3400" dirty="0"/>
              <a:t>Fire Extinguishers</a:t>
            </a:r>
            <a:br>
              <a:rPr lang="en-US" altLang="en-US" sz="2400" dirty="0"/>
            </a:br>
            <a:r>
              <a:rPr lang="en-US" altLang="en-US" sz="2400" dirty="0"/>
              <a:t>Inspection, Maintenance and Testing</a:t>
            </a:r>
            <a:endParaRPr lang="en-US" altLang="en-US" sz="2400" dirty="0">
              <a:solidFill>
                <a:schemeClr val="tx1"/>
              </a:solidFill>
            </a:endParaRPr>
          </a:p>
        </p:txBody>
      </p:sp>
      <p:sp>
        <p:nvSpPr>
          <p:cNvPr id="37891" name="Rectangle 3">
            <a:extLst>
              <a:ext uri="{FF2B5EF4-FFF2-40B4-BE49-F238E27FC236}">
                <a16:creationId xmlns:a16="http://schemas.microsoft.com/office/drawing/2014/main" id="{40D22F93-3D1A-4133-9F8C-E3F23797FB5B}"/>
              </a:ext>
            </a:extLst>
          </p:cNvPr>
          <p:cNvSpPr>
            <a:spLocks noGrp="1" noChangeArrowheads="1"/>
          </p:cNvSpPr>
          <p:nvPr>
            <p:ph type="body" idx="1"/>
          </p:nvPr>
        </p:nvSpPr>
        <p:spPr>
          <a:xfrm>
            <a:off x="533400" y="990600"/>
            <a:ext cx="8077200" cy="4525963"/>
          </a:xfrm>
        </p:spPr>
        <p:txBody>
          <a:bodyPr/>
          <a:lstStyle/>
          <a:p>
            <a:endParaRPr lang="en-US" altLang="en-US" sz="1200" dirty="0"/>
          </a:p>
          <a:p>
            <a:r>
              <a:rPr lang="en-US" altLang="en-US" dirty="0"/>
              <a:t>Employer shall be responsible for the inspection, maintenance and testing of all portable fire extinguishers in the workplace.</a:t>
            </a:r>
          </a:p>
          <a:p>
            <a:endParaRPr lang="en-US" altLang="en-US" dirty="0"/>
          </a:p>
          <a:p>
            <a:r>
              <a:rPr lang="en-US" altLang="en-US" dirty="0"/>
              <a:t>Fire extinguishers or hose shall be visually inspected </a:t>
            </a:r>
            <a:r>
              <a:rPr lang="en-US" altLang="en-US" b="1" dirty="0"/>
              <a:t>monthly.</a:t>
            </a:r>
            <a:r>
              <a:rPr lang="en-US" altLang="en-US" dirty="0"/>
              <a:t> </a:t>
            </a:r>
          </a:p>
          <a:p>
            <a:endParaRPr lang="en-US" altLang="en-US" dirty="0"/>
          </a:p>
        </p:txBody>
      </p:sp>
      <p:sp>
        <p:nvSpPr>
          <p:cNvPr id="5" name="TextBox 4">
            <a:extLst>
              <a:ext uri="{FF2B5EF4-FFF2-40B4-BE49-F238E27FC236}">
                <a16:creationId xmlns:a16="http://schemas.microsoft.com/office/drawing/2014/main" id="{9AD38A0B-226F-43DA-8353-B1D61D78E212}"/>
              </a:ext>
            </a:extLst>
          </p:cNvPr>
          <p:cNvSpPr txBox="1"/>
          <p:nvPr/>
        </p:nvSpPr>
        <p:spPr>
          <a:xfrm>
            <a:off x="6629400" y="609600"/>
            <a:ext cx="2168525" cy="369332"/>
          </a:xfrm>
          <a:prstGeom prst="rect">
            <a:avLst/>
          </a:prstGeom>
          <a:noFill/>
        </p:spPr>
        <p:txBody>
          <a:bodyPr>
            <a:spAutoFit/>
          </a:bodyPr>
          <a:lstStyle/>
          <a:p>
            <a:pPr>
              <a:defRPr/>
            </a:pPr>
            <a:r>
              <a:rPr lang="en-US" sz="1800" u="none" dirty="0">
                <a:latin typeface="Avenir Next LT Pro" panose="020B0504020202020204" pitchFamily="34" charset="0"/>
              </a:rPr>
              <a:t>1910.157(e)(1)-(2)</a:t>
            </a:r>
          </a:p>
        </p:txBody>
      </p:sp>
      <p:pic>
        <p:nvPicPr>
          <p:cNvPr id="6" name="Picture 1">
            <a:extLst>
              <a:ext uri="{FF2B5EF4-FFF2-40B4-BE49-F238E27FC236}">
                <a16:creationId xmlns:a16="http://schemas.microsoft.com/office/drawing/2014/main" id="{D4D3BA21-A986-47C5-93B8-70D66829371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423398"/>
            <a:ext cx="3160713" cy="24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8669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D3AACF0A-A265-4B23-9CF3-0B87759DA529}"/>
              </a:ext>
            </a:extLst>
          </p:cNvPr>
          <p:cNvSpPr>
            <a:spLocks noGrp="1" noChangeArrowheads="1"/>
          </p:cNvSpPr>
          <p:nvPr>
            <p:ph type="body" idx="1"/>
          </p:nvPr>
        </p:nvSpPr>
        <p:spPr>
          <a:xfrm>
            <a:off x="533400" y="1219200"/>
            <a:ext cx="7924800" cy="4525963"/>
          </a:xfrm>
        </p:spPr>
        <p:txBody>
          <a:bodyPr/>
          <a:lstStyle/>
          <a:p>
            <a:r>
              <a:rPr lang="en-US" altLang="en-US" dirty="0"/>
              <a:t>Employer shall:</a:t>
            </a:r>
          </a:p>
          <a:p>
            <a:endParaRPr lang="en-US" altLang="en-US" sz="800" dirty="0"/>
          </a:p>
          <a:p>
            <a:pPr lvl="1"/>
            <a:r>
              <a:rPr lang="en-US" altLang="en-US" dirty="0"/>
              <a:t>Assure that fire extinguishers are subjected to an </a:t>
            </a:r>
            <a:r>
              <a:rPr lang="en-US" altLang="en-US" b="1" dirty="0"/>
              <a:t>annual </a:t>
            </a:r>
            <a:r>
              <a:rPr lang="en-US" altLang="en-US" dirty="0"/>
              <a:t>maintenance check.</a:t>
            </a:r>
          </a:p>
          <a:p>
            <a:endParaRPr lang="en-US" altLang="en-US" sz="2000" dirty="0"/>
          </a:p>
          <a:p>
            <a:pPr lvl="1"/>
            <a:r>
              <a:rPr lang="en-US" altLang="en-US" dirty="0"/>
              <a:t>Record the annual maintenance date and retain record for one year.</a:t>
            </a:r>
          </a:p>
          <a:p>
            <a:endParaRPr lang="en-US" altLang="en-US" sz="2000" dirty="0"/>
          </a:p>
          <a:p>
            <a:pPr lvl="1"/>
            <a:r>
              <a:rPr lang="en-US" altLang="en-US" dirty="0"/>
              <a:t>Record available to the Assistant</a:t>
            </a:r>
          </a:p>
          <a:p>
            <a:pPr lvl="1">
              <a:buFont typeface="Symbol" panose="05050102010706020507" pitchFamily="18" charset="2"/>
              <a:buNone/>
            </a:pPr>
            <a:r>
              <a:rPr lang="en-US" altLang="en-US" dirty="0"/>
              <a:t>   Secretary upon request. </a:t>
            </a:r>
          </a:p>
        </p:txBody>
      </p:sp>
      <p:sp>
        <p:nvSpPr>
          <p:cNvPr id="5" name="TextBox 4">
            <a:extLst>
              <a:ext uri="{FF2B5EF4-FFF2-40B4-BE49-F238E27FC236}">
                <a16:creationId xmlns:a16="http://schemas.microsoft.com/office/drawing/2014/main" id="{95893336-172E-417C-9DA2-A91C3B1762C8}"/>
              </a:ext>
            </a:extLst>
          </p:cNvPr>
          <p:cNvSpPr txBox="1"/>
          <p:nvPr/>
        </p:nvSpPr>
        <p:spPr>
          <a:xfrm>
            <a:off x="6915944" y="609600"/>
            <a:ext cx="1728358" cy="369332"/>
          </a:xfrm>
          <a:prstGeom prst="rect">
            <a:avLst/>
          </a:prstGeom>
          <a:noFill/>
        </p:spPr>
        <p:txBody>
          <a:bodyPr wrap="none">
            <a:spAutoFit/>
          </a:bodyPr>
          <a:lstStyle/>
          <a:p>
            <a:pPr>
              <a:defRPr/>
            </a:pPr>
            <a:r>
              <a:rPr lang="en-US" sz="1800" u="none" dirty="0">
                <a:latin typeface="Avenir Next LT Pro" panose="020B0504020202020204" pitchFamily="34" charset="0"/>
              </a:rPr>
              <a:t>1910.157(e)(3)</a:t>
            </a:r>
          </a:p>
        </p:txBody>
      </p:sp>
      <p:pic>
        <p:nvPicPr>
          <p:cNvPr id="6" name="Picture 1">
            <a:extLst>
              <a:ext uri="{FF2B5EF4-FFF2-40B4-BE49-F238E27FC236}">
                <a16:creationId xmlns:a16="http://schemas.microsoft.com/office/drawing/2014/main" id="{72648172-80A2-4FA2-B961-8E9EE5527E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7133" y="3886200"/>
            <a:ext cx="2571380" cy="201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86FAF27-6464-CCDE-3D4C-7BE2D49EE489}"/>
              </a:ext>
            </a:extLst>
          </p:cNvPr>
          <p:cNvSpPr>
            <a:spLocks noGrp="1" noChangeArrowheads="1"/>
          </p:cNvSpPr>
          <p:nvPr>
            <p:ph type="title"/>
          </p:nvPr>
        </p:nvSpPr>
        <p:spPr>
          <a:xfrm>
            <a:off x="533400" y="76199"/>
            <a:ext cx="6629400" cy="1319463"/>
          </a:xfrm>
        </p:spPr>
        <p:txBody>
          <a:bodyPr/>
          <a:lstStyle/>
          <a:p>
            <a:r>
              <a:rPr lang="en-US" altLang="en-US" sz="3400" dirty="0"/>
              <a:t>Fire Extinguishers</a:t>
            </a:r>
            <a:br>
              <a:rPr lang="en-US" altLang="en-US" sz="2400" dirty="0"/>
            </a:br>
            <a:r>
              <a:rPr lang="en-US" altLang="en-US" sz="2400" dirty="0"/>
              <a:t>Inspection, Maintenance and Testing</a:t>
            </a:r>
            <a:endParaRPr lang="en-US" altLang="en-US" sz="2400" dirty="0">
              <a:solidFill>
                <a:schemeClr val="tx1"/>
              </a:solidFill>
            </a:endParaRPr>
          </a:p>
        </p:txBody>
      </p:sp>
    </p:spTree>
    <p:extLst>
      <p:ext uri="{BB962C8B-B14F-4D97-AF65-F5344CB8AC3E}">
        <p14:creationId xmlns:p14="http://schemas.microsoft.com/office/powerpoint/2010/main" val="38408547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457200"/>
            <a:ext cx="7924800" cy="759565"/>
          </a:xfrm>
        </p:spPr>
        <p:txBody>
          <a:bodyPr/>
          <a:lstStyle/>
          <a:p>
            <a:r>
              <a:rPr lang="en-US" altLang="en-US" dirty="0"/>
              <a:t> Heat Stress</a:t>
            </a:r>
          </a:p>
        </p:txBody>
      </p:sp>
      <p:sp>
        <p:nvSpPr>
          <p:cNvPr id="62467" name="Rectangle 3"/>
          <p:cNvSpPr>
            <a:spLocks noGrp="1" noChangeArrowheads="1"/>
          </p:cNvSpPr>
          <p:nvPr>
            <p:ph type="body" idx="4294967295"/>
          </p:nvPr>
        </p:nvSpPr>
        <p:spPr>
          <a:xfrm>
            <a:off x="533400" y="1295400"/>
            <a:ext cx="8077200" cy="4525963"/>
          </a:xfrm>
        </p:spPr>
        <p:txBody>
          <a:bodyPr/>
          <a:lstStyle/>
          <a:p>
            <a:r>
              <a:rPr lang="en-US" altLang="en-US" dirty="0"/>
              <a:t>Excessive heat in the work environment can lead to:</a:t>
            </a:r>
          </a:p>
          <a:p>
            <a:endParaRPr lang="en-US" altLang="en-US" sz="800" dirty="0"/>
          </a:p>
          <a:p>
            <a:pPr lvl="1"/>
            <a:r>
              <a:rPr lang="en-US" altLang="en-US" dirty="0"/>
              <a:t>Serious physical harm </a:t>
            </a:r>
            <a:r>
              <a:rPr lang="en-US" altLang="en-US" b="1" i="1" dirty="0"/>
              <a:t>and/or death.</a:t>
            </a:r>
            <a:r>
              <a:rPr lang="en-US" altLang="en-US" dirty="0"/>
              <a:t> </a:t>
            </a:r>
          </a:p>
          <a:p>
            <a:pPr lvl="1"/>
            <a:endParaRPr lang="en-US" altLang="en-US" sz="2000" dirty="0"/>
          </a:p>
          <a:p>
            <a:pPr lvl="1"/>
            <a:endParaRPr lang="en-US" altLang="en-US" sz="2000" dirty="0"/>
          </a:p>
          <a:p>
            <a:r>
              <a:rPr lang="en-US" altLang="en-US" dirty="0"/>
              <a:t>The keys are:</a:t>
            </a:r>
          </a:p>
          <a:p>
            <a:endParaRPr lang="en-US" altLang="en-US" sz="800" dirty="0"/>
          </a:p>
          <a:p>
            <a:pPr lvl="1"/>
            <a:r>
              <a:rPr lang="en-US" altLang="en-US" dirty="0"/>
              <a:t>Recognition of the hazards. </a:t>
            </a:r>
          </a:p>
          <a:p>
            <a:pPr lvl="1"/>
            <a:endParaRPr lang="en-US" altLang="en-US" sz="1800" b="1" i="1" dirty="0"/>
          </a:p>
          <a:p>
            <a:pPr lvl="1"/>
            <a:r>
              <a:rPr lang="en-US" altLang="en-US" dirty="0"/>
              <a:t>Preventive measures.</a:t>
            </a:r>
          </a:p>
          <a:p>
            <a:pPr lvl="1"/>
            <a:endParaRPr lang="en-US" altLang="en-US" sz="800" b="1" i="1" dirty="0"/>
          </a:p>
        </p:txBody>
      </p:sp>
      <p:grpSp>
        <p:nvGrpSpPr>
          <p:cNvPr id="4" name="Group 3"/>
          <p:cNvGrpSpPr/>
          <p:nvPr/>
        </p:nvGrpSpPr>
        <p:grpSpPr>
          <a:xfrm>
            <a:off x="7056806" y="4343400"/>
            <a:ext cx="1337669" cy="1399328"/>
            <a:chOff x="5638800" y="3124200"/>
            <a:chExt cx="1769096" cy="1834556"/>
          </a:xfrm>
        </p:grpSpPr>
        <p:sp>
          <p:nvSpPr>
            <p:cNvPr id="5" name="Sun 4"/>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713587" y="4676303"/>
              <a:ext cx="1694309" cy="282453"/>
            </a:xfrm>
            <a:prstGeom prst="rect">
              <a:avLst/>
            </a:prstGeom>
            <a:noFill/>
          </p:spPr>
          <p:txBody>
            <a:bodyPr wrap="none" rtlCol="0">
              <a:spAutoFit/>
            </a:bodyPr>
            <a:lstStyle/>
            <a:p>
              <a:r>
                <a:rPr lang="en-US" sz="800" b="1" u="none" dirty="0">
                  <a:latin typeface="Avenir Next LT Pro" panose="020B0504020202020204" pitchFamily="34" charset="0"/>
                </a:rPr>
                <a:t>NCDOL Photo Library </a:t>
              </a:r>
            </a:p>
          </p:txBody>
        </p:sp>
      </p:grpSp>
    </p:spTree>
    <p:extLst>
      <p:ext uri="{BB962C8B-B14F-4D97-AF65-F5344CB8AC3E}">
        <p14:creationId xmlns:p14="http://schemas.microsoft.com/office/powerpoint/2010/main" val="3041459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0"/>
            <a:ext cx="8305800" cy="1305627"/>
          </a:xfrm>
        </p:spPr>
        <p:txBody>
          <a:bodyPr/>
          <a:lstStyle/>
          <a:p>
            <a:r>
              <a:rPr lang="en-US" altLang="en-US" sz="3400" dirty="0"/>
              <a:t>Heat Stress </a:t>
            </a:r>
            <a:br>
              <a:rPr lang="en-US" altLang="en-US" sz="2400" dirty="0"/>
            </a:br>
            <a:r>
              <a:rPr lang="en-US" altLang="en-US" sz="2400" dirty="0"/>
              <a:t>The “Perfect Storm”</a:t>
            </a:r>
            <a:endParaRPr lang="en-US" altLang="en-US" dirty="0"/>
          </a:p>
        </p:txBody>
      </p:sp>
      <p:sp>
        <p:nvSpPr>
          <p:cNvPr id="7171" name="Rectangle 3"/>
          <p:cNvSpPr>
            <a:spLocks noGrp="1" noChangeArrowheads="1"/>
          </p:cNvSpPr>
          <p:nvPr>
            <p:ph type="body" idx="4294967295"/>
          </p:nvPr>
        </p:nvSpPr>
        <p:spPr>
          <a:xfrm>
            <a:off x="609600" y="1458027"/>
            <a:ext cx="7924800" cy="4461510"/>
          </a:xfrm>
        </p:spPr>
        <p:txBody>
          <a:bodyPr>
            <a:normAutofit fontScale="77500" lnSpcReduction="20000"/>
          </a:bodyPr>
          <a:lstStyle/>
          <a:p>
            <a:r>
              <a:rPr lang="en-US" altLang="en-US" sz="2400" dirty="0"/>
              <a:t>Dark and heavy tight wool, nylon or polyester clothing</a:t>
            </a:r>
          </a:p>
          <a:p>
            <a:endParaRPr lang="en-US" altLang="en-US" sz="1200" dirty="0"/>
          </a:p>
          <a:p>
            <a:r>
              <a:rPr lang="en-US" altLang="en-US" sz="2400" dirty="0"/>
              <a:t>Working in direct sunlight</a:t>
            </a:r>
          </a:p>
          <a:p>
            <a:endParaRPr lang="en-US" altLang="en-US" sz="1200" dirty="0"/>
          </a:p>
          <a:p>
            <a:r>
              <a:rPr kumimoji="1" lang="en-US" altLang="en-US" sz="2400" dirty="0"/>
              <a:t>No water provided</a:t>
            </a:r>
          </a:p>
          <a:p>
            <a:endParaRPr kumimoji="1" lang="en-US" altLang="en-US" sz="1200" dirty="0"/>
          </a:p>
          <a:p>
            <a:r>
              <a:rPr kumimoji="1" lang="en-US" altLang="en-US" sz="2400" dirty="0"/>
              <a:t>Heavy physical work (such as using an axe or shovel)</a:t>
            </a:r>
          </a:p>
          <a:p>
            <a:endParaRPr kumimoji="1" lang="en-US" altLang="en-US" sz="1200" dirty="0"/>
          </a:p>
          <a:p>
            <a:r>
              <a:rPr kumimoji="1" lang="en-US" altLang="en-US" sz="2400" dirty="0"/>
              <a:t>High heat index (&gt;115º F)</a:t>
            </a:r>
          </a:p>
          <a:p>
            <a:endParaRPr kumimoji="1" lang="en-US" altLang="en-US" sz="1200" dirty="0"/>
          </a:p>
          <a:p>
            <a:r>
              <a:rPr kumimoji="1" lang="en-US" altLang="en-US" sz="2400" dirty="0"/>
              <a:t>No breaks</a:t>
            </a:r>
          </a:p>
          <a:p>
            <a:endParaRPr kumimoji="1" lang="en-US" altLang="en-US" sz="1200" dirty="0"/>
          </a:p>
          <a:p>
            <a:r>
              <a:rPr kumimoji="1" lang="en-US" altLang="en-US" sz="2400" dirty="0"/>
              <a:t>No hat</a:t>
            </a:r>
          </a:p>
          <a:p>
            <a:endParaRPr kumimoji="1" lang="en-US" altLang="en-US" sz="1200" dirty="0"/>
          </a:p>
          <a:p>
            <a:r>
              <a:rPr kumimoji="1" lang="en-US" altLang="en-US" sz="2400" dirty="0"/>
              <a:t>Long workday</a:t>
            </a:r>
          </a:p>
          <a:p>
            <a:endParaRPr kumimoji="1" lang="en-US" altLang="en-US" sz="1200" dirty="0"/>
          </a:p>
          <a:p>
            <a:r>
              <a:rPr kumimoji="1" lang="en-US" altLang="en-US" sz="2400" dirty="0"/>
              <a:t>Worker not acclimated</a:t>
            </a:r>
          </a:p>
          <a:p>
            <a:pPr marL="0" indent="0">
              <a:buNone/>
            </a:pPr>
            <a:endParaRPr kumimoji="1" lang="en-US" altLang="en-US" dirty="0"/>
          </a:p>
        </p:txBody>
      </p:sp>
      <p:grpSp>
        <p:nvGrpSpPr>
          <p:cNvPr id="4" name="Group 3"/>
          <p:cNvGrpSpPr/>
          <p:nvPr/>
        </p:nvGrpSpPr>
        <p:grpSpPr>
          <a:xfrm>
            <a:off x="6400800" y="3847869"/>
            <a:ext cx="1752600" cy="1767548"/>
            <a:chOff x="5638800" y="3124200"/>
            <a:chExt cx="1752600" cy="1767548"/>
          </a:xfrm>
        </p:grpSpPr>
        <p:sp>
          <p:nvSpPr>
            <p:cNvPr id="2" name="Sun 1"/>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p:cNvSpPr txBox="1"/>
            <p:nvPr/>
          </p:nvSpPr>
          <p:spPr>
            <a:xfrm>
              <a:off x="5943600" y="4676304"/>
              <a:ext cx="1274708" cy="215444"/>
            </a:xfrm>
            <a:prstGeom prst="rect">
              <a:avLst/>
            </a:prstGeom>
            <a:noFill/>
          </p:spPr>
          <p:txBody>
            <a:bodyPr wrap="none" rtlCol="0">
              <a:spAutoFit/>
            </a:bodyPr>
            <a:lstStyle/>
            <a:p>
              <a:r>
                <a:rPr lang="en-US" sz="800" b="1" u="none" dirty="0">
                  <a:latin typeface="Avenir Next LT Pro" panose="020B0504020202020204" pitchFamily="34" charset="0"/>
                </a:rPr>
                <a:t>NCDOL Photo Library </a:t>
              </a:r>
            </a:p>
          </p:txBody>
        </p:sp>
      </p:grpSp>
    </p:spTree>
    <p:extLst>
      <p:ext uri="{BB962C8B-B14F-4D97-AF65-F5344CB8AC3E}">
        <p14:creationId xmlns:p14="http://schemas.microsoft.com/office/powerpoint/2010/main" val="4215655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143470"/>
            <a:ext cx="7924800" cy="1151930"/>
          </a:xfrm>
        </p:spPr>
        <p:txBody>
          <a:bodyPr/>
          <a:lstStyle/>
          <a:p>
            <a:r>
              <a:rPr lang="en-US" altLang="en-US" sz="3400" dirty="0"/>
              <a:t>Heat Stress</a:t>
            </a:r>
            <a:br>
              <a:rPr lang="en-US" altLang="en-US" dirty="0"/>
            </a:br>
            <a:r>
              <a:rPr lang="en-US" altLang="en-US" sz="2400" dirty="0"/>
              <a:t>Causal Factors</a:t>
            </a:r>
          </a:p>
        </p:txBody>
      </p:sp>
      <p:sp>
        <p:nvSpPr>
          <p:cNvPr id="15363" name="Rectangle 3"/>
          <p:cNvSpPr>
            <a:spLocks noGrp="1" noChangeArrowheads="1"/>
          </p:cNvSpPr>
          <p:nvPr>
            <p:ph type="body" idx="4294967295"/>
          </p:nvPr>
        </p:nvSpPr>
        <p:spPr>
          <a:xfrm>
            <a:off x="533400" y="1564105"/>
            <a:ext cx="8077200" cy="4257258"/>
          </a:xfrm>
        </p:spPr>
        <p:txBody>
          <a:bodyPr/>
          <a:lstStyle/>
          <a:p>
            <a:r>
              <a:rPr lang="en-US" altLang="en-US" dirty="0"/>
              <a:t>Age, weight, degree of physical fitness</a:t>
            </a:r>
            <a:endParaRPr lang="en-US" altLang="en-US" sz="1000" dirty="0"/>
          </a:p>
          <a:p>
            <a:endParaRPr lang="en-US" altLang="en-US" sz="1000" dirty="0"/>
          </a:p>
          <a:p>
            <a:r>
              <a:rPr lang="en-US" altLang="en-US" dirty="0"/>
              <a:t>Degree of acclimatization, metabolism</a:t>
            </a:r>
            <a:endParaRPr lang="en-US" altLang="en-US" sz="1000" dirty="0"/>
          </a:p>
          <a:p>
            <a:endParaRPr lang="en-US" altLang="en-US" sz="1000" dirty="0"/>
          </a:p>
          <a:p>
            <a:r>
              <a:rPr lang="en-US" altLang="en-US" dirty="0"/>
              <a:t>Use of alcohol or drugs</a:t>
            </a:r>
          </a:p>
          <a:p>
            <a:endParaRPr lang="en-US" altLang="en-US" sz="1000" dirty="0"/>
          </a:p>
          <a:p>
            <a:r>
              <a:rPr lang="en-US" altLang="en-US" dirty="0"/>
              <a:t>A variety of medical conditions such as hypertension all affect a person’s sensitivity to heat</a:t>
            </a:r>
          </a:p>
        </p:txBody>
      </p:sp>
      <p:grpSp>
        <p:nvGrpSpPr>
          <p:cNvPr id="4" name="Group 3"/>
          <p:cNvGrpSpPr/>
          <p:nvPr/>
        </p:nvGrpSpPr>
        <p:grpSpPr>
          <a:xfrm>
            <a:off x="6553200" y="4191000"/>
            <a:ext cx="1752600" cy="1739444"/>
            <a:chOff x="5638800" y="3291548"/>
            <a:chExt cx="1752600" cy="1739444"/>
          </a:xfrm>
        </p:grpSpPr>
        <p:sp>
          <p:nvSpPr>
            <p:cNvPr id="5" name="Sun 4"/>
            <p:cNvSpPr/>
            <p:nvPr/>
          </p:nvSpPr>
          <p:spPr bwMode="auto">
            <a:xfrm>
              <a:off x="5638800" y="3291548"/>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p:cNvSpPr txBox="1"/>
            <p:nvPr/>
          </p:nvSpPr>
          <p:spPr>
            <a:xfrm>
              <a:off x="5943600" y="4815548"/>
              <a:ext cx="1274708" cy="215444"/>
            </a:xfrm>
            <a:prstGeom prst="rect">
              <a:avLst/>
            </a:prstGeom>
            <a:noFill/>
          </p:spPr>
          <p:txBody>
            <a:bodyPr wrap="none" rtlCol="0">
              <a:spAutoFit/>
            </a:bodyPr>
            <a:lstStyle/>
            <a:p>
              <a:r>
                <a:rPr lang="en-US" sz="800" b="1" u="none" dirty="0">
                  <a:latin typeface="Avenir Next LT Pro" panose="020B0504020202020204" pitchFamily="34" charset="0"/>
                </a:rPr>
                <a:t>NCDOL Photo Library </a:t>
              </a:r>
            </a:p>
          </p:txBody>
        </p:sp>
      </p:grpSp>
    </p:spTree>
    <p:extLst>
      <p:ext uri="{BB962C8B-B14F-4D97-AF65-F5344CB8AC3E}">
        <p14:creationId xmlns:p14="http://schemas.microsoft.com/office/powerpoint/2010/main" val="624946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533400" y="1295400"/>
            <a:ext cx="8077200" cy="4525963"/>
          </a:xfrm>
        </p:spPr>
        <p:txBody>
          <a:bodyPr/>
          <a:lstStyle/>
          <a:p>
            <a:pPr>
              <a:lnSpc>
                <a:spcPct val="130000"/>
              </a:lnSpc>
            </a:pPr>
            <a:r>
              <a:rPr lang="en-US" altLang="en-US" b="1" dirty="0"/>
              <a:t>Heat rash</a:t>
            </a:r>
          </a:p>
          <a:p>
            <a:pPr>
              <a:lnSpc>
                <a:spcPct val="130000"/>
              </a:lnSpc>
            </a:pPr>
            <a:endParaRPr lang="en-US" altLang="en-US" b="1" dirty="0"/>
          </a:p>
          <a:p>
            <a:pPr>
              <a:lnSpc>
                <a:spcPct val="130000"/>
              </a:lnSpc>
            </a:pPr>
            <a:r>
              <a:rPr lang="en-US" altLang="en-US" b="1" dirty="0"/>
              <a:t>Heat cramps</a:t>
            </a:r>
          </a:p>
          <a:p>
            <a:pPr>
              <a:lnSpc>
                <a:spcPct val="130000"/>
              </a:lnSpc>
            </a:pPr>
            <a:endParaRPr lang="en-US" altLang="en-US" b="1" dirty="0"/>
          </a:p>
          <a:p>
            <a:pPr>
              <a:lnSpc>
                <a:spcPct val="130000"/>
              </a:lnSpc>
            </a:pPr>
            <a:r>
              <a:rPr lang="en-US" altLang="en-US" b="1" dirty="0"/>
              <a:t>Heat exhaustion</a:t>
            </a:r>
          </a:p>
          <a:p>
            <a:pPr>
              <a:lnSpc>
                <a:spcPct val="130000"/>
              </a:lnSpc>
            </a:pPr>
            <a:endParaRPr lang="en-US" altLang="en-US" b="1" dirty="0"/>
          </a:p>
          <a:p>
            <a:pPr>
              <a:lnSpc>
                <a:spcPct val="130000"/>
              </a:lnSpc>
            </a:pPr>
            <a:r>
              <a:rPr lang="en-US" altLang="en-US" b="1" dirty="0"/>
              <a:t>Heat stroke</a:t>
            </a:r>
          </a:p>
        </p:txBody>
      </p:sp>
      <p:grpSp>
        <p:nvGrpSpPr>
          <p:cNvPr id="7" name="Group 6"/>
          <p:cNvGrpSpPr/>
          <p:nvPr/>
        </p:nvGrpSpPr>
        <p:grpSpPr>
          <a:xfrm>
            <a:off x="5029200" y="1828800"/>
            <a:ext cx="2971800" cy="3311976"/>
            <a:chOff x="5638800" y="3124200"/>
            <a:chExt cx="1752600" cy="1746026"/>
          </a:xfrm>
        </p:grpSpPr>
        <p:sp>
          <p:nvSpPr>
            <p:cNvPr id="8" name="Sun 7"/>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161631" y="4756647"/>
              <a:ext cx="755532" cy="113579"/>
            </a:xfrm>
            <a:prstGeom prst="rect">
              <a:avLst/>
            </a:prstGeom>
            <a:noFill/>
          </p:spPr>
          <p:txBody>
            <a:bodyPr wrap="none" rtlCol="0">
              <a:spAutoFit/>
            </a:bodyPr>
            <a:lstStyle/>
            <a:p>
              <a:r>
                <a:rPr lang="en-US" sz="800" b="1" u="none" dirty="0">
                  <a:latin typeface="Avenir Next LT Pro" panose="020B0504020202020204" pitchFamily="34" charset="0"/>
                </a:rPr>
                <a:t>NCDOL Photo Library </a:t>
              </a:r>
            </a:p>
          </p:txBody>
        </p:sp>
      </p:grpSp>
      <p:sp>
        <p:nvSpPr>
          <p:cNvPr id="2" name="Rectangle 2">
            <a:extLst>
              <a:ext uri="{FF2B5EF4-FFF2-40B4-BE49-F238E27FC236}">
                <a16:creationId xmlns:a16="http://schemas.microsoft.com/office/drawing/2014/main" id="{704C5E01-33B4-7649-4FD2-37FDFD3AECAE}"/>
              </a:ext>
            </a:extLst>
          </p:cNvPr>
          <p:cNvSpPr txBox="1">
            <a:spLocks noChangeArrowheads="1"/>
          </p:cNvSpPr>
          <p:nvPr/>
        </p:nvSpPr>
        <p:spPr bwMode="gray">
          <a:xfrm>
            <a:off x="609600" y="152400"/>
            <a:ext cx="7924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400" u="none" kern="0" dirty="0">
                <a:solidFill>
                  <a:srgbClr val="102447"/>
                </a:solidFill>
                <a:latin typeface="Avenir Next LT Pro Demi" panose="020B0704020202020204" pitchFamily="34" charset="0"/>
              </a:rPr>
              <a:t>Heat Stress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Heat Disorders and Health Effects</a:t>
            </a:r>
          </a:p>
        </p:txBody>
      </p:sp>
    </p:spTree>
    <p:extLst>
      <p:ext uri="{BB962C8B-B14F-4D97-AF65-F5344CB8AC3E}">
        <p14:creationId xmlns:p14="http://schemas.microsoft.com/office/powerpoint/2010/main" val="353786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7167-9FF2-EAB2-B821-17E2E317A446}"/>
              </a:ext>
            </a:extLst>
          </p:cNvPr>
          <p:cNvSpPr>
            <a:spLocks noGrp="1"/>
          </p:cNvSpPr>
          <p:nvPr>
            <p:ph type="title"/>
          </p:nvPr>
        </p:nvSpPr>
        <p:spPr>
          <a:xfrm>
            <a:off x="609600" y="457200"/>
            <a:ext cx="8077200" cy="553998"/>
          </a:xfrm>
        </p:spPr>
        <p:txBody>
          <a:bodyPr>
            <a:normAutofit fontScale="90000"/>
          </a:bodyPr>
          <a:lstStyle/>
          <a:p>
            <a:r>
              <a:rPr lang="en-US" sz="3600" dirty="0"/>
              <a:t>Special </a:t>
            </a:r>
            <a:r>
              <a:rPr lang="en-US" sz="3200" dirty="0"/>
              <a:t>Emphasis</a:t>
            </a:r>
            <a:r>
              <a:rPr lang="en-US" sz="3600" dirty="0"/>
              <a:t> Program </a:t>
            </a:r>
            <a:r>
              <a:rPr lang="en-US" sz="3200" dirty="0"/>
              <a:t>Coverage</a:t>
            </a:r>
          </a:p>
        </p:txBody>
      </p:sp>
      <p:sp>
        <p:nvSpPr>
          <p:cNvPr id="5" name="Content Placeholder 2">
            <a:extLst>
              <a:ext uri="{FF2B5EF4-FFF2-40B4-BE49-F238E27FC236}">
                <a16:creationId xmlns:a16="http://schemas.microsoft.com/office/drawing/2014/main" id="{ABC785F4-E485-F6EC-18F6-1A4ECF0C9071}"/>
              </a:ext>
            </a:extLst>
          </p:cNvPr>
          <p:cNvSpPr>
            <a:spLocks noGrp="1"/>
          </p:cNvSpPr>
          <p:nvPr>
            <p:ph idx="1"/>
          </p:nvPr>
        </p:nvSpPr>
        <p:spPr>
          <a:xfrm>
            <a:off x="533400" y="1347536"/>
            <a:ext cx="8001000" cy="4519863"/>
          </a:xfrm>
        </p:spPr>
        <p:txBody>
          <a:bodyPr/>
          <a:lstStyle/>
          <a:p>
            <a:pPr>
              <a:defRPr/>
            </a:pPr>
            <a:r>
              <a:rPr lang="en-US" sz="2600" dirty="0">
                <a:solidFill>
                  <a:srgbClr val="000000"/>
                </a:solidFill>
                <a:effectLst/>
                <a:ea typeface="Calibri" panose="020F0502020204030204" pitchFamily="34" charset="0"/>
                <a:cs typeface="Calibri" panose="020F0502020204030204" pitchFamily="34" charset="0"/>
              </a:rPr>
              <a:t>It also includes NAICS codes for loading and storage areas of retail establishments</a:t>
            </a:r>
            <a:r>
              <a:rPr lang="en-US" sz="2600" spc="-35" dirty="0">
                <a:solidFill>
                  <a:srgbClr val="000000"/>
                </a:solidFill>
                <a:effectLst/>
                <a:ea typeface="Calibri" panose="020F0502020204030204" pitchFamily="34" charset="0"/>
                <a:cs typeface="Calibri" panose="020F0502020204030204" pitchFamily="34" charset="0"/>
              </a:rPr>
              <a:t> that </a:t>
            </a:r>
            <a:r>
              <a:rPr lang="en-US" sz="2600" dirty="0">
                <a:solidFill>
                  <a:srgbClr val="000000"/>
                </a:solidFill>
                <a:effectLst/>
                <a:ea typeface="Calibri" panose="020F0502020204030204" pitchFamily="34" charset="0"/>
                <a:cs typeface="Calibri" panose="020F0502020204030204" pitchFamily="34" charset="0"/>
              </a:rPr>
              <a:t>have the same or</a:t>
            </a:r>
            <a:r>
              <a:rPr lang="en-US" sz="2600" spc="-10"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similar</a:t>
            </a:r>
            <a:r>
              <a:rPr lang="en-US" sz="2600" spc="95"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hazards as</a:t>
            </a:r>
            <a:r>
              <a:rPr lang="en-US" sz="2600" spc="-35"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warehousing</a:t>
            </a:r>
            <a:r>
              <a:rPr lang="en-US" sz="2600" spc="-50"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and</a:t>
            </a:r>
            <a:r>
              <a:rPr lang="en-US" sz="2600" spc="-35"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distribution</a:t>
            </a:r>
            <a:r>
              <a:rPr lang="en-US" sz="2600" spc="120" dirty="0">
                <a:solidFill>
                  <a:srgbClr val="000000"/>
                </a:solidFill>
                <a:effectLst/>
                <a:ea typeface="Calibri" panose="020F0502020204030204" pitchFamily="34" charset="0"/>
                <a:cs typeface="Calibri" panose="020F0502020204030204" pitchFamily="34" charset="0"/>
              </a:rPr>
              <a:t> </a:t>
            </a:r>
            <a:r>
              <a:rPr lang="en-US" sz="2600" dirty="0">
                <a:solidFill>
                  <a:srgbClr val="000000"/>
                </a:solidFill>
                <a:effectLst/>
                <a:ea typeface="Calibri" panose="020F0502020204030204" pitchFamily="34" charset="0"/>
                <a:cs typeface="Calibri" panose="020F0502020204030204" pitchFamily="34" charset="0"/>
              </a:rPr>
              <a:t>facilities:</a:t>
            </a:r>
          </a:p>
          <a:p>
            <a:pPr>
              <a:defRPr/>
            </a:pPr>
            <a:endParaRPr lang="en-US" sz="800" dirty="0">
              <a:solidFill>
                <a:srgbClr val="000000"/>
              </a:solidFill>
              <a:ea typeface="Calibri" panose="020F0502020204030204" pitchFamily="34" charset="0"/>
              <a:cs typeface="Calibri" panose="020F0502020204030204" pitchFamily="34" charset="0"/>
            </a:endParaRPr>
          </a:p>
          <a:p>
            <a:pPr lvl="1">
              <a:spcBef>
                <a:spcPts val="600"/>
              </a:spcBef>
              <a:spcAft>
                <a:spcPts val="600"/>
              </a:spcAft>
              <a:defRPr/>
            </a:pPr>
            <a:r>
              <a:rPr lang="en-US" sz="2200" spc="-25" dirty="0">
                <a:solidFill>
                  <a:srgbClr val="000000"/>
                </a:solidFill>
                <a:effectLst/>
                <a:ea typeface="Calibri" panose="020F0502020204030204" pitchFamily="34" charset="0"/>
                <a:cs typeface="Calibri" panose="020F0502020204030204" pitchFamily="34" charset="0"/>
              </a:rPr>
              <a:t>444110</a:t>
            </a:r>
            <a:r>
              <a:rPr lang="en-US" sz="2200" dirty="0">
                <a:solidFill>
                  <a:srgbClr val="000000"/>
                </a:solidFill>
                <a:effectLst/>
                <a:ea typeface="Calibri" panose="020F0502020204030204" pitchFamily="34" charset="0"/>
                <a:cs typeface="Calibri" panose="020F0502020204030204" pitchFamily="34" charset="0"/>
              </a:rPr>
              <a:t> - Home Centers</a:t>
            </a:r>
            <a:r>
              <a:rPr lang="en-US" sz="2200" spc="265" dirty="0">
                <a:solidFill>
                  <a:srgbClr val="000000"/>
                </a:solidFill>
                <a:effectLst/>
                <a:ea typeface="Calibri" panose="020F0502020204030204" pitchFamily="34" charset="0"/>
                <a:cs typeface="Calibri" panose="020F0502020204030204" pitchFamily="34" charset="0"/>
              </a:rPr>
              <a:t> </a:t>
            </a:r>
          </a:p>
          <a:p>
            <a:pPr lvl="1">
              <a:spcBef>
                <a:spcPts val="600"/>
              </a:spcBef>
              <a:spcAft>
                <a:spcPts val="600"/>
              </a:spcAft>
              <a:defRPr/>
            </a:pPr>
            <a:r>
              <a:rPr lang="en-US" sz="2200" dirty="0">
                <a:solidFill>
                  <a:srgbClr val="000000"/>
                </a:solidFill>
                <a:effectLst/>
                <a:ea typeface="Calibri" panose="020F0502020204030204" pitchFamily="34" charset="0"/>
                <a:cs typeface="Calibri" panose="020F0502020204030204" pitchFamily="34" charset="0"/>
              </a:rPr>
              <a:t>444130 - Hardware Stores </a:t>
            </a:r>
          </a:p>
          <a:p>
            <a:pPr lvl="1">
              <a:spcBef>
                <a:spcPts val="600"/>
              </a:spcBef>
              <a:spcAft>
                <a:spcPts val="600"/>
              </a:spcAft>
              <a:defRPr/>
            </a:pPr>
            <a:r>
              <a:rPr lang="en-US" sz="2200" dirty="0">
                <a:solidFill>
                  <a:srgbClr val="000000"/>
                </a:solidFill>
                <a:effectLst/>
                <a:ea typeface="Calibri" panose="020F0502020204030204" pitchFamily="34" charset="0"/>
                <a:cs typeface="Calibri" panose="020F0502020204030204" pitchFamily="34" charset="0"/>
              </a:rPr>
              <a:t>444190 - Other Building</a:t>
            </a:r>
            <a:r>
              <a:rPr lang="en-US" sz="2200" spc="-45" dirty="0">
                <a:solidFill>
                  <a:srgbClr val="000000"/>
                </a:solidFill>
                <a:effectLst/>
                <a:ea typeface="Calibri" panose="020F0502020204030204" pitchFamily="34" charset="0"/>
                <a:cs typeface="Calibri" panose="020F0502020204030204" pitchFamily="34" charset="0"/>
              </a:rPr>
              <a:t> M</a:t>
            </a:r>
            <a:r>
              <a:rPr lang="en-US" sz="2200" dirty="0">
                <a:solidFill>
                  <a:srgbClr val="000000"/>
                </a:solidFill>
                <a:effectLst/>
                <a:ea typeface="Calibri" panose="020F0502020204030204" pitchFamily="34" charset="0"/>
                <a:cs typeface="Calibri" panose="020F0502020204030204" pitchFamily="34" charset="0"/>
              </a:rPr>
              <a:t>aterial</a:t>
            </a:r>
            <a:r>
              <a:rPr lang="en-US" sz="2200" spc="-30" dirty="0">
                <a:solidFill>
                  <a:srgbClr val="000000"/>
                </a:solidFill>
                <a:effectLst/>
                <a:ea typeface="Calibri" panose="020F0502020204030204" pitchFamily="34" charset="0"/>
                <a:cs typeface="Calibri" panose="020F0502020204030204" pitchFamily="34" charset="0"/>
              </a:rPr>
              <a:t> D</a:t>
            </a:r>
            <a:r>
              <a:rPr lang="en-US" sz="2200" dirty="0">
                <a:solidFill>
                  <a:srgbClr val="000000"/>
                </a:solidFill>
                <a:effectLst/>
                <a:ea typeface="Calibri" panose="020F0502020204030204" pitchFamily="34" charset="0"/>
                <a:cs typeface="Calibri" panose="020F0502020204030204" pitchFamily="34" charset="0"/>
              </a:rPr>
              <a:t>ealers </a:t>
            </a:r>
          </a:p>
          <a:p>
            <a:pPr lvl="1">
              <a:spcBef>
                <a:spcPts val="600"/>
              </a:spcBef>
              <a:spcAft>
                <a:spcPts val="600"/>
              </a:spcAft>
              <a:defRPr/>
            </a:pPr>
            <a:r>
              <a:rPr lang="en-US" sz="2200" dirty="0">
                <a:solidFill>
                  <a:srgbClr val="000000"/>
                </a:solidFill>
                <a:effectLst/>
                <a:ea typeface="Calibri" panose="020F0502020204030204" pitchFamily="34" charset="0"/>
                <a:cs typeface="Calibri" panose="020F0502020204030204" pitchFamily="34" charset="0"/>
              </a:rPr>
              <a:t>445110 - Supermarkets,</a:t>
            </a:r>
            <a:r>
              <a:rPr lang="en-US" sz="2200" spc="100" dirty="0">
                <a:solidFill>
                  <a:srgbClr val="000000"/>
                </a:solidFill>
                <a:effectLst/>
                <a:ea typeface="Calibri" panose="020F0502020204030204" pitchFamily="34" charset="0"/>
                <a:cs typeface="Calibri" panose="020F0502020204030204" pitchFamily="34" charset="0"/>
              </a:rPr>
              <a:t> </a:t>
            </a:r>
            <a:r>
              <a:rPr lang="en-US" sz="2200" dirty="0">
                <a:solidFill>
                  <a:srgbClr val="000000"/>
                </a:solidFill>
                <a:effectLst/>
                <a:ea typeface="Calibri" panose="020F0502020204030204" pitchFamily="34" charset="0"/>
                <a:cs typeface="Calibri" panose="020F0502020204030204" pitchFamily="34" charset="0"/>
              </a:rPr>
              <a:t>and</a:t>
            </a:r>
            <a:r>
              <a:rPr lang="en-US" sz="2200" spc="-45" dirty="0">
                <a:solidFill>
                  <a:srgbClr val="000000"/>
                </a:solidFill>
                <a:effectLst/>
                <a:ea typeface="Calibri" panose="020F0502020204030204" pitchFamily="34" charset="0"/>
                <a:cs typeface="Calibri" panose="020F0502020204030204" pitchFamily="34" charset="0"/>
              </a:rPr>
              <a:t> O</a:t>
            </a:r>
            <a:r>
              <a:rPr lang="en-US" sz="2200" dirty="0">
                <a:solidFill>
                  <a:srgbClr val="000000"/>
                </a:solidFill>
                <a:effectLst/>
                <a:ea typeface="Calibri" panose="020F0502020204030204" pitchFamily="34" charset="0"/>
                <a:cs typeface="Calibri" panose="020F0502020204030204" pitchFamily="34" charset="0"/>
              </a:rPr>
              <a:t>ther Grocery</a:t>
            </a:r>
            <a:r>
              <a:rPr lang="en-US" sz="2200" spc="20" dirty="0">
                <a:solidFill>
                  <a:srgbClr val="000000"/>
                </a:solidFill>
                <a:effectLst/>
                <a:ea typeface="Calibri" panose="020F0502020204030204" pitchFamily="34" charset="0"/>
                <a:cs typeface="Calibri" panose="020F0502020204030204" pitchFamily="34" charset="0"/>
              </a:rPr>
              <a:t> </a:t>
            </a:r>
            <a:r>
              <a:rPr lang="en-US" sz="2200" dirty="0">
                <a:solidFill>
                  <a:srgbClr val="000000"/>
                </a:solidFill>
                <a:effectLst/>
                <a:ea typeface="Calibri" panose="020F0502020204030204" pitchFamily="34" charset="0"/>
                <a:cs typeface="Calibri" panose="020F0502020204030204" pitchFamily="34" charset="0"/>
              </a:rPr>
              <a:t>(except</a:t>
            </a:r>
            <a:r>
              <a:rPr lang="en-US" sz="2200" spc="-20" dirty="0">
                <a:solidFill>
                  <a:srgbClr val="000000"/>
                </a:solidFill>
                <a:effectLst/>
                <a:ea typeface="Calibri" panose="020F0502020204030204" pitchFamily="34" charset="0"/>
                <a:cs typeface="Calibri" panose="020F0502020204030204" pitchFamily="34" charset="0"/>
              </a:rPr>
              <a:t> </a:t>
            </a:r>
            <a:r>
              <a:rPr lang="en-US" sz="2200" dirty="0">
                <a:solidFill>
                  <a:srgbClr val="000000"/>
                </a:solidFill>
                <a:effectLst/>
                <a:ea typeface="Calibri" panose="020F0502020204030204" pitchFamily="34" charset="0"/>
                <a:cs typeface="Calibri" panose="020F0502020204030204" pitchFamily="34" charset="0"/>
              </a:rPr>
              <a:t>convenience stores </a:t>
            </a:r>
          </a:p>
          <a:p>
            <a:pPr lvl="1">
              <a:spcBef>
                <a:spcPts val="600"/>
              </a:spcBef>
              <a:spcAft>
                <a:spcPts val="600"/>
              </a:spcAft>
              <a:defRPr/>
            </a:pPr>
            <a:r>
              <a:rPr lang="en-US" sz="2200" dirty="0">
                <a:solidFill>
                  <a:srgbClr val="000000"/>
                </a:solidFill>
                <a:effectLst/>
                <a:ea typeface="Calibri" panose="020F0502020204030204" pitchFamily="34" charset="0"/>
                <a:cs typeface="Calibri" panose="020F0502020204030204" pitchFamily="34" charset="0"/>
              </a:rPr>
              <a:t>452311 - Warehouse </a:t>
            </a:r>
            <a:r>
              <a:rPr lang="en-US" sz="2200" spc="-5" dirty="0">
                <a:solidFill>
                  <a:srgbClr val="000000"/>
                </a:solidFill>
                <a:effectLst/>
                <a:ea typeface="Calibri" panose="020F0502020204030204" pitchFamily="34" charset="0"/>
                <a:cs typeface="Calibri" panose="020F0502020204030204" pitchFamily="34" charset="0"/>
              </a:rPr>
              <a:t>C</a:t>
            </a:r>
            <a:r>
              <a:rPr lang="en-US" sz="2200" dirty="0">
                <a:solidFill>
                  <a:srgbClr val="000000"/>
                </a:solidFill>
                <a:effectLst/>
                <a:ea typeface="Calibri" panose="020F0502020204030204" pitchFamily="34" charset="0"/>
                <a:cs typeface="Calibri" panose="020F0502020204030204" pitchFamily="34" charset="0"/>
              </a:rPr>
              <a:t>lubs</a:t>
            </a:r>
            <a:r>
              <a:rPr lang="en-US" sz="2200" spc="-45" dirty="0">
                <a:solidFill>
                  <a:srgbClr val="000000"/>
                </a:solidFill>
                <a:effectLst/>
                <a:ea typeface="Calibri" panose="020F0502020204030204" pitchFamily="34" charset="0"/>
                <a:cs typeface="Calibri" panose="020F0502020204030204" pitchFamily="34" charset="0"/>
              </a:rPr>
              <a:t> </a:t>
            </a:r>
            <a:r>
              <a:rPr lang="en-US" sz="2200" dirty="0">
                <a:solidFill>
                  <a:srgbClr val="000000"/>
                </a:solidFill>
                <a:effectLst/>
                <a:ea typeface="Calibri" panose="020F0502020204030204" pitchFamily="34" charset="0"/>
                <a:cs typeface="Calibri" panose="020F0502020204030204" pitchFamily="34" charset="0"/>
              </a:rPr>
              <a:t>and</a:t>
            </a:r>
            <a:r>
              <a:rPr lang="en-US" sz="2200" spc="-45" dirty="0">
                <a:solidFill>
                  <a:srgbClr val="000000"/>
                </a:solidFill>
                <a:effectLst/>
                <a:ea typeface="Calibri" panose="020F0502020204030204" pitchFamily="34" charset="0"/>
                <a:cs typeface="Calibri" panose="020F0502020204030204" pitchFamily="34" charset="0"/>
              </a:rPr>
              <a:t> S</a:t>
            </a:r>
            <a:r>
              <a:rPr lang="en-US" sz="2200" dirty="0">
                <a:solidFill>
                  <a:srgbClr val="000000"/>
                </a:solidFill>
                <a:effectLst/>
                <a:ea typeface="Calibri" panose="020F0502020204030204" pitchFamily="34" charset="0"/>
                <a:cs typeface="Calibri" panose="020F0502020204030204" pitchFamily="34" charset="0"/>
              </a:rPr>
              <a:t>upercenters</a:t>
            </a:r>
            <a:r>
              <a:rPr lang="en-US" sz="2200" dirty="0">
                <a:effectLst/>
                <a:ea typeface="Calibri" panose="020F0502020204030204" pitchFamily="34" charset="0"/>
                <a:cs typeface="Calibri" panose="020F0502020204030204" pitchFamily="34" charset="0"/>
              </a:rPr>
              <a:t> </a:t>
            </a:r>
            <a:endParaRPr lang="en-US" sz="2200" dirty="0">
              <a:solidFill>
                <a:srgbClr val="000000"/>
              </a:solidFill>
              <a:effectLst/>
              <a:ea typeface="Calibri" panose="020F0502020204030204" pitchFamily="34" charset="0"/>
              <a:cs typeface="Calibri" panose="020F0502020204030204" pitchFamily="34" charset="0"/>
            </a:endParaRPr>
          </a:p>
          <a:p>
            <a:pPr>
              <a:defRPr/>
            </a:pPr>
            <a:endParaRPr lang="en-US" dirty="0"/>
          </a:p>
          <a:p>
            <a:pPr marL="0" indent="0">
              <a:buNone/>
              <a:defRPr/>
            </a:pPr>
            <a:endParaRPr lang="en-US" dirty="0"/>
          </a:p>
          <a:p>
            <a:endParaRPr lang="en-US" dirty="0"/>
          </a:p>
        </p:txBody>
      </p:sp>
    </p:spTree>
    <p:extLst>
      <p:ext uri="{BB962C8B-B14F-4D97-AF65-F5344CB8AC3E}">
        <p14:creationId xmlns:p14="http://schemas.microsoft.com/office/powerpoint/2010/main" val="13190301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r>
              <a:rPr lang="en-US" altLang="en-US" dirty="0"/>
              <a:t>Heat stress hazards are cited using the General Duty Clause.</a:t>
            </a:r>
          </a:p>
          <a:p>
            <a:endParaRPr lang="en-US" altLang="en-US" sz="500" b="1" u="sng" dirty="0"/>
          </a:p>
          <a:p>
            <a:pPr lvl="1"/>
            <a:r>
              <a:rPr lang="en-US" altLang="en-US" dirty="0"/>
              <a:t>Each employer will furnish to each of his employees conditions of employment </a:t>
            </a:r>
            <a:r>
              <a:rPr lang="en-US" altLang="en-US" b="1" i="1" dirty="0"/>
              <a:t>and</a:t>
            </a:r>
            <a:r>
              <a:rPr lang="en-US" altLang="en-US" dirty="0"/>
              <a:t> a place of employment that are free from recognized hazards that are causing or are likely to cause death or serious physical harm to his employees.</a:t>
            </a:r>
          </a:p>
          <a:p>
            <a:endParaRPr lang="en-US" altLang="en-US" dirty="0"/>
          </a:p>
          <a:p>
            <a:endParaRPr lang="en-US" altLang="en-US" dirty="0"/>
          </a:p>
        </p:txBody>
      </p:sp>
      <p:sp>
        <p:nvSpPr>
          <p:cNvPr id="4" name="Rectangle 2">
            <a:extLst>
              <a:ext uri="{FF2B5EF4-FFF2-40B4-BE49-F238E27FC236}">
                <a16:creationId xmlns:a16="http://schemas.microsoft.com/office/drawing/2014/main" id="{166C3E97-1655-E1AC-D3A5-2C9A39FFD33C}"/>
              </a:ext>
            </a:extLst>
          </p:cNvPr>
          <p:cNvSpPr>
            <a:spLocks noGrp="1" noChangeArrowheads="1"/>
          </p:cNvSpPr>
          <p:nvPr>
            <p:ph type="title"/>
          </p:nvPr>
        </p:nvSpPr>
        <p:spPr>
          <a:xfrm>
            <a:off x="609600" y="136525"/>
            <a:ext cx="7924800" cy="1158875"/>
          </a:xfrm>
        </p:spPr>
        <p:txBody>
          <a:bodyPr>
            <a:normAutofit/>
          </a:bodyPr>
          <a:lstStyle/>
          <a:p>
            <a:r>
              <a:rPr lang="en-US" altLang="en-US" sz="3400" dirty="0"/>
              <a:t>Heat Stress</a:t>
            </a:r>
            <a:br>
              <a:rPr lang="en-US" altLang="en-US" dirty="0"/>
            </a:br>
            <a:r>
              <a:rPr lang="en-US" altLang="en-US" sz="2400" dirty="0"/>
              <a:t>Citations for Heat Stress?</a:t>
            </a:r>
          </a:p>
        </p:txBody>
      </p:sp>
    </p:spTree>
    <p:extLst>
      <p:ext uri="{BB962C8B-B14F-4D97-AF65-F5344CB8AC3E}">
        <p14:creationId xmlns:p14="http://schemas.microsoft.com/office/powerpoint/2010/main" val="25610300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9120" y="76200"/>
            <a:ext cx="8229600" cy="892552"/>
          </a:xfrm>
        </p:spPr>
        <p:txBody>
          <a:bodyPr/>
          <a:lstStyle/>
          <a:p>
            <a:r>
              <a:rPr lang="en-US" altLang="en-US" sz="3400" dirty="0"/>
              <a:t>Heat Stress</a:t>
            </a:r>
            <a:br>
              <a:rPr lang="en-US" altLang="en-US" dirty="0"/>
            </a:br>
            <a:r>
              <a:rPr lang="en-US" altLang="en-US" sz="2400" dirty="0"/>
              <a:t>Action Items for Affected Employers</a:t>
            </a:r>
          </a:p>
        </p:txBody>
      </p:sp>
      <p:sp>
        <p:nvSpPr>
          <p:cNvPr id="5" name="Rectangle 3"/>
          <p:cNvSpPr txBox="1">
            <a:spLocks noChangeArrowheads="1"/>
          </p:cNvSpPr>
          <p:nvPr/>
        </p:nvSpPr>
        <p:spPr bwMode="auto">
          <a:xfrm>
            <a:off x="579120" y="1143000"/>
            <a:ext cx="794941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sz="2000">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sz="2400" u="none" dirty="0">
                <a:latin typeface="Avenir Next LT Pro" panose="020B0504020202020204" pitchFamily="34" charset="0"/>
              </a:rPr>
              <a:t>A heat illness prevention program</a:t>
            </a:r>
          </a:p>
          <a:p>
            <a:endParaRPr lang="en-US" sz="1000" u="none" dirty="0">
              <a:latin typeface="Avenir Next LT Pro" panose="020B0504020202020204" pitchFamily="34" charset="0"/>
            </a:endParaRPr>
          </a:p>
          <a:p>
            <a:r>
              <a:rPr lang="en-US" sz="2400" u="none" dirty="0">
                <a:latin typeface="Avenir Next LT Pro" panose="020B0504020202020204" pitchFamily="34" charset="0"/>
              </a:rPr>
              <a:t>A heat acclimatization program </a:t>
            </a:r>
          </a:p>
          <a:p>
            <a:pPr marL="0" indent="0">
              <a:buNone/>
            </a:pPr>
            <a:endParaRPr lang="en-US" sz="1000" u="none" dirty="0">
              <a:latin typeface="Avenir Next LT Pro" panose="020B0504020202020204" pitchFamily="34" charset="0"/>
            </a:endParaRPr>
          </a:p>
          <a:p>
            <a:r>
              <a:rPr lang="en-US" sz="2400" u="none" dirty="0">
                <a:latin typeface="Avenir Next LT Pro" panose="020B0504020202020204" pitchFamily="34" charset="0"/>
              </a:rPr>
              <a:t>Access to an adequate supply of potable water </a:t>
            </a:r>
          </a:p>
          <a:p>
            <a:pPr marL="0" indent="0">
              <a:buNone/>
            </a:pPr>
            <a:endParaRPr lang="en-US" sz="1000" u="none" dirty="0">
              <a:latin typeface="Avenir Next LT Pro" panose="020B0504020202020204" pitchFamily="34" charset="0"/>
            </a:endParaRPr>
          </a:p>
          <a:p>
            <a:r>
              <a:rPr lang="en-US" sz="2400" u="none" dirty="0">
                <a:latin typeface="Avenir Next LT Pro" panose="020B0504020202020204" pitchFamily="34" charset="0"/>
              </a:rPr>
              <a:t>Means for employees to cool off (e.g., shaded areas, air-conditioned rooms, vehicles, fans) </a:t>
            </a:r>
          </a:p>
          <a:p>
            <a:pPr marL="0" indent="0">
              <a:buNone/>
            </a:pPr>
            <a:endParaRPr lang="en-US" sz="1000" u="none" dirty="0">
              <a:latin typeface="Avenir Next LT Pro" panose="020B0504020202020204" pitchFamily="34" charset="0"/>
            </a:endParaRPr>
          </a:p>
          <a:p>
            <a:r>
              <a:rPr lang="en-US" sz="2400" u="none" dirty="0">
                <a:latin typeface="Avenir Next LT Pro" panose="020B0504020202020204" pitchFamily="34" charset="0"/>
              </a:rPr>
              <a:t>Adequate number of rest periods </a:t>
            </a:r>
          </a:p>
          <a:p>
            <a:pPr marL="0" indent="0">
              <a:buNone/>
            </a:pPr>
            <a:endParaRPr lang="en-US" sz="1000" u="none" dirty="0">
              <a:latin typeface="Avenir Next LT Pro" panose="020B0504020202020204" pitchFamily="34" charset="0"/>
            </a:endParaRPr>
          </a:p>
          <a:p>
            <a:r>
              <a:rPr lang="en-US" sz="2400" u="none" dirty="0">
                <a:latin typeface="Avenir Next LT Pro" panose="020B0504020202020204" pitchFamily="34" charset="0"/>
              </a:rPr>
              <a:t>Appropriate protective clothing such as cooling vests</a:t>
            </a:r>
          </a:p>
          <a:p>
            <a:endParaRPr lang="en-US" sz="1000" u="none" dirty="0">
              <a:latin typeface="Avenir Next LT Pro" panose="020B0504020202020204" pitchFamily="34" charset="0"/>
            </a:endParaRPr>
          </a:p>
          <a:p>
            <a:r>
              <a:rPr lang="en-US" sz="2400" u="none" dirty="0">
                <a:latin typeface="Avenir Next LT Pro" panose="020B0504020202020204" pitchFamily="34" charset="0"/>
              </a:rPr>
              <a:t>Heat stress training </a:t>
            </a:r>
          </a:p>
          <a:p>
            <a:pPr marL="0" indent="0">
              <a:buNone/>
            </a:pPr>
            <a:endParaRPr lang="en-US" sz="1000" u="none" dirty="0">
              <a:latin typeface="Avenir Next LT Pro" panose="020B0504020202020204" pitchFamily="34" charset="0"/>
            </a:endParaRPr>
          </a:p>
          <a:p>
            <a:r>
              <a:rPr lang="en-US" sz="2400" u="none" dirty="0">
                <a:latin typeface="Avenir Next LT Pro" panose="020B0504020202020204" pitchFamily="34" charset="0"/>
              </a:rPr>
              <a:t>First aid training (e.g., recognition, treatment of heat illnesses</a:t>
            </a:r>
            <a:endParaRPr lang="en-US" altLang="en-US" sz="2400" u="none" kern="0" dirty="0">
              <a:latin typeface="Avenir Next LT Pro" panose="020B0504020202020204" pitchFamily="34" charset="0"/>
            </a:endParaRPr>
          </a:p>
        </p:txBody>
      </p:sp>
    </p:spTree>
    <p:extLst>
      <p:ext uri="{BB962C8B-B14F-4D97-AF65-F5344CB8AC3E}">
        <p14:creationId xmlns:p14="http://schemas.microsoft.com/office/powerpoint/2010/main" val="371266557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custDataLst>
              <p:tags r:id="rId1"/>
            </p:custDataLst>
          </p:nvPr>
        </p:nvSpPr>
        <p:spPr>
          <a:xfrm>
            <a:off x="523103" y="1323473"/>
            <a:ext cx="7924800" cy="2638927"/>
          </a:xfrm>
        </p:spPr>
        <p:txBody>
          <a:bodyPr>
            <a:normAutofit fontScale="92500" lnSpcReduction="10000"/>
          </a:bodyPr>
          <a:lstStyle/>
          <a:p>
            <a:pPr marL="293688" indent="-293688" eaLnBrk="1" hangingPunct="1"/>
            <a:r>
              <a:rPr lang="en-US" altLang="en-US" sz="2400" dirty="0"/>
              <a:t>Covers safety requirements related to fire protection, design, maintenance, and use of:</a:t>
            </a:r>
          </a:p>
          <a:p>
            <a:pPr marL="293688" indent="-293688" eaLnBrk="1" hangingPunct="1">
              <a:lnSpc>
                <a:spcPct val="90000"/>
              </a:lnSpc>
            </a:pPr>
            <a:endParaRPr lang="en-US" altLang="en-US" sz="500" dirty="0"/>
          </a:p>
          <a:p>
            <a:pPr marL="641350" lvl="1" indent="-293688" eaLnBrk="1" hangingPunct="1">
              <a:lnSpc>
                <a:spcPct val="120000"/>
              </a:lnSpc>
            </a:pPr>
            <a:r>
              <a:rPr lang="en-US" altLang="en-US" sz="2000" dirty="0"/>
              <a:t>Forklifts</a:t>
            </a:r>
          </a:p>
          <a:p>
            <a:pPr marL="641350" lvl="1" indent="-293688" eaLnBrk="1" hangingPunct="1">
              <a:lnSpc>
                <a:spcPct val="120000"/>
              </a:lnSpc>
            </a:pPr>
            <a:r>
              <a:rPr lang="en-US" altLang="en-US" sz="2000" dirty="0"/>
              <a:t>Tractors </a:t>
            </a:r>
          </a:p>
          <a:p>
            <a:pPr marL="641350" lvl="1" indent="-293688" eaLnBrk="1" hangingPunct="1">
              <a:lnSpc>
                <a:spcPct val="120000"/>
              </a:lnSpc>
            </a:pPr>
            <a:r>
              <a:rPr lang="en-US" altLang="en-US" sz="2000" dirty="0"/>
              <a:t>Platform lift trucks </a:t>
            </a:r>
          </a:p>
          <a:p>
            <a:pPr marL="641350" lvl="1" indent="-293688" eaLnBrk="1" hangingPunct="1">
              <a:lnSpc>
                <a:spcPct val="120000"/>
              </a:lnSpc>
            </a:pPr>
            <a:r>
              <a:rPr lang="en-US" altLang="en-US" sz="2000" dirty="0"/>
              <a:t>Motorized hand trucks </a:t>
            </a:r>
          </a:p>
          <a:p>
            <a:pPr marL="641350" lvl="1" indent="-293688" eaLnBrk="1" hangingPunct="1">
              <a:lnSpc>
                <a:spcPct val="120000"/>
              </a:lnSpc>
            </a:pPr>
            <a:r>
              <a:rPr lang="en-US" altLang="en-US" sz="2000" dirty="0"/>
              <a:t>Other specialized industrial trucks </a:t>
            </a:r>
          </a:p>
        </p:txBody>
      </p:sp>
      <p:sp>
        <p:nvSpPr>
          <p:cNvPr id="6" name="Rectangle 5"/>
          <p:cNvSpPr/>
          <p:nvPr>
            <p:custDataLst>
              <p:tags r:id="rId2"/>
            </p:custDataLst>
          </p:nvPr>
        </p:nvSpPr>
        <p:spPr>
          <a:xfrm>
            <a:off x="6594475" y="609600"/>
            <a:ext cx="2016125" cy="366713"/>
          </a:xfrm>
          <a:prstGeom prst="rect">
            <a:avLst/>
          </a:prstGeom>
        </p:spPr>
        <p:txBody>
          <a:bodyPr wrap="square">
            <a:spAutoFit/>
          </a:bodyPr>
          <a:lstStyle/>
          <a:p>
            <a:pPr algn="r">
              <a:defRPr/>
            </a:pPr>
            <a:r>
              <a:rPr lang="en-US" sz="1800" u="none" dirty="0">
                <a:latin typeface="Avenir Next LT Pro" panose="020B0504020202020204" pitchFamily="34" charset="0"/>
              </a:rPr>
              <a:t>1910.178(a)(1)</a:t>
            </a:r>
          </a:p>
        </p:txBody>
      </p:sp>
      <p:pic>
        <p:nvPicPr>
          <p:cNvPr id="5" name="Picture 4">
            <a:extLst>
              <a:ext uri="{FF2B5EF4-FFF2-40B4-BE49-F238E27FC236}">
                <a16:creationId xmlns:a16="http://schemas.microsoft.com/office/drawing/2014/main" id="{8567E9DF-AB45-4EA6-8FBB-1EBBA0FE7F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1407" y="3429000"/>
            <a:ext cx="2726971" cy="2390671"/>
          </a:xfrm>
          <a:prstGeom prst="rect">
            <a:avLst/>
          </a:prstGeom>
        </p:spPr>
      </p:pic>
      <p:sp>
        <p:nvSpPr>
          <p:cNvPr id="2" name="Rectangle 1026">
            <a:extLst>
              <a:ext uri="{FF2B5EF4-FFF2-40B4-BE49-F238E27FC236}">
                <a16:creationId xmlns:a16="http://schemas.microsoft.com/office/drawing/2014/main" id="{795F92C9-CBFC-514E-9C6B-D87FA7FF713D}"/>
              </a:ext>
            </a:extLst>
          </p:cNvPr>
          <p:cNvSpPr txBox="1">
            <a:spLocks noChangeArrowheads="1"/>
          </p:cNvSpPr>
          <p:nvPr>
            <p:custDataLst>
              <p:tags r:id="rId3"/>
            </p:custDataLst>
          </p:nvPr>
        </p:nvSpPr>
        <p:spPr bwMode="gray">
          <a:xfrm>
            <a:off x="533400" y="95340"/>
            <a:ext cx="7793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General Requirements</a:t>
            </a:r>
          </a:p>
        </p:txBody>
      </p:sp>
      <p:sp>
        <p:nvSpPr>
          <p:cNvPr id="3" name="Rectangle 3">
            <a:extLst>
              <a:ext uri="{FF2B5EF4-FFF2-40B4-BE49-F238E27FC236}">
                <a16:creationId xmlns:a16="http://schemas.microsoft.com/office/drawing/2014/main" id="{ECC72D41-5D52-7E3B-3D5C-EA6504574A9B}"/>
              </a:ext>
            </a:extLst>
          </p:cNvPr>
          <p:cNvSpPr txBox="1">
            <a:spLocks noChangeArrowheads="1"/>
          </p:cNvSpPr>
          <p:nvPr>
            <p:custDataLst>
              <p:tags r:id="rId4"/>
            </p:custDataLst>
          </p:nvPr>
        </p:nvSpPr>
        <p:spPr bwMode="auto">
          <a:xfrm>
            <a:off x="533400" y="3893344"/>
            <a:ext cx="501888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1035050" lvl="2" indent="-293688" eaLnBrk="1" hangingPunct="1"/>
            <a:r>
              <a:rPr lang="en-US" altLang="en-US" sz="1800" u="none" kern="0" dirty="0">
                <a:latin typeface="Avenir Next LT Pro" panose="020B0504020202020204" pitchFamily="34" charset="0"/>
              </a:rPr>
              <a:t>Powered by electric motors or internal combustion engines</a:t>
            </a:r>
          </a:p>
        </p:txBody>
      </p:sp>
    </p:spTree>
    <p:extLst>
      <p:ext uri="{BB962C8B-B14F-4D97-AF65-F5344CB8AC3E}">
        <p14:creationId xmlns:p14="http://schemas.microsoft.com/office/powerpoint/2010/main" val="3909332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custDataLst>
              <p:tags r:id="rId1"/>
            </p:custDataLst>
          </p:nvPr>
        </p:nvSpPr>
        <p:spPr>
          <a:xfrm>
            <a:off x="533400" y="1219200"/>
            <a:ext cx="8001000" cy="4525963"/>
          </a:xfrm>
        </p:spPr>
        <p:txBody>
          <a:bodyPr/>
          <a:lstStyle/>
          <a:p>
            <a:r>
              <a:rPr lang="en-US" altLang="en-US" sz="2400" dirty="0"/>
              <a:t>Powered Industrial Trucks “PITs” acquired and used by an employer shall meet the design requirements of:</a:t>
            </a:r>
          </a:p>
          <a:p>
            <a:pPr lvl="1"/>
            <a:endParaRPr lang="en-US" altLang="en-US" sz="1000" dirty="0"/>
          </a:p>
          <a:p>
            <a:pPr lvl="1"/>
            <a:r>
              <a:rPr lang="en-US" altLang="en-US" sz="2000" dirty="0"/>
              <a:t>American National Standard for Powered Industrial Trucks, Part II, ANSI B56.1 – 1969’’, which is incorporated by reference as specified in § 1910.6.</a:t>
            </a:r>
          </a:p>
          <a:p>
            <a:pPr lvl="1"/>
            <a:endParaRPr lang="en-US" altLang="en-US" sz="1000" dirty="0"/>
          </a:p>
          <a:p>
            <a:r>
              <a:rPr lang="en-US" altLang="en-US" sz="2400" dirty="0"/>
              <a:t>Approved trucks shall bear a label or some other identifying mark indicating approval by the testing laboratory.</a:t>
            </a:r>
          </a:p>
        </p:txBody>
      </p:sp>
      <p:sp>
        <p:nvSpPr>
          <p:cNvPr id="15364" name="Rectangle 5"/>
          <p:cNvSpPr>
            <a:spLocks noChangeArrowheads="1"/>
          </p:cNvSpPr>
          <p:nvPr>
            <p:custDataLst>
              <p:tags r:id="rId2"/>
            </p:custDataLst>
          </p:nvPr>
        </p:nvSpPr>
        <p:spPr bwMode="auto">
          <a:xfrm>
            <a:off x="6213475" y="609600"/>
            <a:ext cx="239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1910.178(a)(2)-(3)</a:t>
            </a:r>
          </a:p>
        </p:txBody>
      </p:sp>
      <p:sp>
        <p:nvSpPr>
          <p:cNvPr id="7" name="Rectangle 1026"/>
          <p:cNvSpPr>
            <a:spLocks noGrp="1" noChangeArrowheads="1"/>
          </p:cNvSpPr>
          <p:nvPr>
            <p:ph type="title" idx="4294967295"/>
            <p:custDataLst>
              <p:tags r:id="rId3"/>
            </p:custDataLst>
          </p:nvPr>
        </p:nvSpPr>
        <p:spPr>
          <a:xfrm>
            <a:off x="533400" y="37465"/>
            <a:ext cx="7793038" cy="984885"/>
          </a:xfrm>
        </p:spPr>
        <p:txBody>
          <a:bodyPr lIns="91440" tIns="45720" rIns="91440" bIns="45720" anchor="b"/>
          <a:lstStyle/>
          <a:p>
            <a:pPr eaLnBrk="1" hangingPunct="1"/>
            <a:r>
              <a:rPr lang="en-US" altLang="en-US" sz="3400" dirty="0"/>
              <a:t>Powered Industrial Trucks</a:t>
            </a:r>
            <a:br>
              <a:rPr lang="en-US" altLang="en-US" dirty="0"/>
            </a:br>
            <a:r>
              <a:rPr lang="en-US" altLang="en-US" sz="2400" dirty="0"/>
              <a:t>General Requirements</a:t>
            </a:r>
          </a:p>
        </p:txBody>
      </p:sp>
      <p:pic>
        <p:nvPicPr>
          <p:cNvPr id="8" name="Picture 7">
            <a:extLst>
              <a:ext uri="{FF2B5EF4-FFF2-40B4-BE49-F238E27FC236}">
                <a16:creationId xmlns:a16="http://schemas.microsoft.com/office/drawing/2014/main" id="{E316FE29-B1F5-4D79-9582-D7C500B234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0800" y="4168009"/>
            <a:ext cx="2041171" cy="1789446"/>
          </a:xfrm>
          <a:prstGeom prst="rect">
            <a:avLst/>
          </a:prstGeom>
        </p:spPr>
      </p:pic>
    </p:spTree>
    <p:extLst>
      <p:ext uri="{BB962C8B-B14F-4D97-AF65-F5344CB8AC3E}">
        <p14:creationId xmlns:p14="http://schemas.microsoft.com/office/powerpoint/2010/main" val="7208544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4294967295"/>
            <p:custDataLst>
              <p:tags r:id="rId1"/>
            </p:custDataLst>
          </p:nvPr>
        </p:nvSpPr>
        <p:spPr>
          <a:xfrm>
            <a:off x="533400" y="1295400"/>
            <a:ext cx="7696200" cy="2971800"/>
          </a:xfrm>
        </p:spPr>
        <p:txBody>
          <a:bodyPr>
            <a:normAutofit fontScale="92500" lnSpcReduction="20000"/>
          </a:bodyPr>
          <a:lstStyle/>
          <a:p>
            <a:pPr marL="344488" indent="-344488" eaLnBrk="1" hangingPunct="1"/>
            <a:r>
              <a:rPr lang="en-US" altLang="en-US" dirty="0"/>
              <a:t>Modifications and additions which affect capacity and safe operation must have </a:t>
            </a:r>
            <a:r>
              <a:rPr lang="en-US" altLang="en-US" b="1" i="1" dirty="0"/>
              <a:t>prior written approval</a:t>
            </a:r>
            <a:r>
              <a:rPr lang="en-US" altLang="en-US" b="1" dirty="0"/>
              <a:t> </a:t>
            </a:r>
            <a:r>
              <a:rPr lang="en-US" altLang="en-US" dirty="0"/>
              <a:t>from manufacturer.</a:t>
            </a:r>
          </a:p>
          <a:p>
            <a:pPr marL="344488" indent="-344488" eaLnBrk="1" hangingPunct="1"/>
            <a:endParaRPr lang="en-US" altLang="en-US" sz="1000" dirty="0"/>
          </a:p>
          <a:p>
            <a:pPr marL="344488" indent="-344488" eaLnBrk="1" hangingPunct="1"/>
            <a:r>
              <a:rPr lang="en-US" altLang="en-US" dirty="0"/>
              <a:t>Trucks equipped with </a:t>
            </a:r>
            <a:r>
              <a:rPr lang="en-US" altLang="en-US" b="1" dirty="0"/>
              <a:t>front-end attachments, </a:t>
            </a:r>
            <a:r>
              <a:rPr lang="en-US" altLang="en-US" dirty="0"/>
              <a:t>other than factory installed must:</a:t>
            </a:r>
          </a:p>
          <a:p>
            <a:pPr marL="744538" lvl="1" eaLnBrk="1" hangingPunct="1"/>
            <a:endParaRPr lang="en-US" altLang="en-US" sz="1000" dirty="0"/>
          </a:p>
          <a:p>
            <a:pPr marL="744538" lvl="1" eaLnBrk="1" hangingPunct="1"/>
            <a:r>
              <a:rPr lang="en-US" altLang="en-US" dirty="0"/>
              <a:t>Be marked to identify the attachments.</a:t>
            </a:r>
          </a:p>
          <a:p>
            <a:pPr marL="744538" lvl="1" eaLnBrk="1" hangingPunct="1"/>
            <a:endParaRPr lang="en-US" altLang="en-US" sz="800" dirty="0"/>
          </a:p>
          <a:p>
            <a:pPr marL="744538" lvl="1" eaLnBrk="1" hangingPunct="1"/>
            <a:r>
              <a:rPr lang="en-US" altLang="en-US" dirty="0"/>
              <a:t>Show approximate weight of truck and attachment combination at maximum elevation with load laterally centered.</a:t>
            </a:r>
          </a:p>
        </p:txBody>
      </p:sp>
      <p:sp>
        <p:nvSpPr>
          <p:cNvPr id="5" name="Rectangle 4"/>
          <p:cNvSpPr/>
          <p:nvPr>
            <p:custDataLst>
              <p:tags r:id="rId2"/>
            </p:custDataLst>
          </p:nvPr>
        </p:nvSpPr>
        <p:spPr>
          <a:xfrm>
            <a:off x="6019801" y="609600"/>
            <a:ext cx="2590800" cy="369332"/>
          </a:xfrm>
          <a:prstGeom prst="rect">
            <a:avLst/>
          </a:prstGeom>
        </p:spPr>
        <p:txBody>
          <a:bodyPr wrap="square">
            <a:spAutoFit/>
          </a:bodyPr>
          <a:lstStyle/>
          <a:p>
            <a:pPr algn="r">
              <a:defRPr/>
            </a:pPr>
            <a:r>
              <a:rPr lang="en-US" sz="1800" u="none" dirty="0">
                <a:latin typeface="Avenir Next LT Pro" panose="020B0504020202020204" pitchFamily="34" charset="0"/>
              </a:rPr>
              <a:t>1910.178(a)(4-5)</a:t>
            </a:r>
          </a:p>
        </p:txBody>
      </p:sp>
      <p:sp>
        <p:nvSpPr>
          <p:cNvPr id="2" name="Rectangle 1026">
            <a:extLst>
              <a:ext uri="{FF2B5EF4-FFF2-40B4-BE49-F238E27FC236}">
                <a16:creationId xmlns:a16="http://schemas.microsoft.com/office/drawing/2014/main" id="{149B4398-575B-EB6E-B5CC-F94EAE324FD6}"/>
              </a:ext>
            </a:extLst>
          </p:cNvPr>
          <p:cNvSpPr txBox="1">
            <a:spLocks noChangeArrowheads="1"/>
          </p:cNvSpPr>
          <p:nvPr>
            <p:custDataLst>
              <p:tags r:id="rId3"/>
            </p:custDataLst>
          </p:nvPr>
        </p:nvSpPr>
        <p:spPr bwMode="gray">
          <a:xfrm>
            <a:off x="533400" y="37465"/>
            <a:ext cx="7793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General Requirements</a:t>
            </a:r>
          </a:p>
        </p:txBody>
      </p:sp>
    </p:spTree>
    <p:extLst>
      <p:ext uri="{BB962C8B-B14F-4D97-AF65-F5344CB8AC3E}">
        <p14:creationId xmlns:p14="http://schemas.microsoft.com/office/powerpoint/2010/main" val="2385706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4294967295"/>
            <p:custDataLst>
              <p:tags r:id="rId1"/>
            </p:custDataLst>
          </p:nvPr>
        </p:nvSpPr>
        <p:spPr>
          <a:xfrm>
            <a:off x="572373" y="1339770"/>
            <a:ext cx="7775189" cy="4515723"/>
          </a:xfrm>
          <a:solidFill>
            <a:schemeClr val="bg1"/>
          </a:solidFill>
        </p:spPr>
        <p:txBody>
          <a:bodyPr/>
          <a:lstStyle/>
          <a:p>
            <a:pPr marL="344488" indent="-344488" eaLnBrk="1" hangingPunct="1"/>
            <a:r>
              <a:rPr lang="en-US" altLang="en-US" sz="2400" dirty="0"/>
              <a:t>All </a:t>
            </a:r>
            <a:r>
              <a:rPr lang="en-US" altLang="en-US" sz="2400" b="1" dirty="0"/>
              <a:t>nameplates and markings </a:t>
            </a:r>
            <a:r>
              <a:rPr lang="en-US" altLang="en-US" sz="2400" dirty="0"/>
              <a:t>in place and maintained in a legible condition.</a:t>
            </a:r>
          </a:p>
          <a:p>
            <a:pPr marL="344488" indent="-344488" eaLnBrk="1" hangingPunct="1"/>
            <a:endParaRPr lang="en-US" altLang="en-US" sz="2400" dirty="0"/>
          </a:p>
          <a:p>
            <a:pPr marL="344488" indent="-344488" eaLnBrk="1" hangingPunct="1"/>
            <a:r>
              <a:rPr lang="en-US" altLang="en-US" sz="2400" dirty="0"/>
              <a:t>The term, “approved truck or approved industrial truck”, means:</a:t>
            </a:r>
          </a:p>
          <a:p>
            <a:pPr marL="742950" lvl="1" indent="-285750" eaLnBrk="1" hangingPunct="1"/>
            <a:endParaRPr lang="en-US" altLang="en-US" sz="800" dirty="0"/>
          </a:p>
          <a:p>
            <a:pPr marL="742950" lvl="1" indent="-285750" eaLnBrk="1" hangingPunct="1"/>
            <a:r>
              <a:rPr lang="en-US" altLang="en-US" sz="2000" dirty="0"/>
              <a:t>A truck that is listed or approved for fire safety purposes for the intended use by a national recognized testing laboratory.</a:t>
            </a:r>
          </a:p>
        </p:txBody>
      </p:sp>
      <p:sp>
        <p:nvSpPr>
          <p:cNvPr id="18437" name="Rectangle 4"/>
          <p:cNvSpPr>
            <a:spLocks noChangeArrowheads="1"/>
          </p:cNvSpPr>
          <p:nvPr>
            <p:custDataLst>
              <p:tags r:id="rId2"/>
            </p:custDataLst>
          </p:nvPr>
        </p:nvSpPr>
        <p:spPr bwMode="auto">
          <a:xfrm>
            <a:off x="6289675" y="609600"/>
            <a:ext cx="2320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1910.178(a)(6)-(7)</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7732" y="4213120"/>
            <a:ext cx="2189830" cy="1642373"/>
          </a:xfrm>
          <a:prstGeom prst="rect">
            <a:avLst/>
          </a:prstGeom>
        </p:spPr>
      </p:pic>
      <p:sp>
        <p:nvSpPr>
          <p:cNvPr id="2" name="Rectangle 1026">
            <a:extLst>
              <a:ext uri="{FF2B5EF4-FFF2-40B4-BE49-F238E27FC236}">
                <a16:creationId xmlns:a16="http://schemas.microsoft.com/office/drawing/2014/main" id="{B67933F1-6AFD-AC1D-9934-15F3DAFF7A3D}"/>
              </a:ext>
            </a:extLst>
          </p:cNvPr>
          <p:cNvSpPr txBox="1">
            <a:spLocks noChangeArrowheads="1"/>
          </p:cNvSpPr>
          <p:nvPr>
            <p:custDataLst>
              <p:tags r:id="rId3"/>
            </p:custDataLst>
          </p:nvPr>
        </p:nvSpPr>
        <p:spPr bwMode="gray">
          <a:xfrm>
            <a:off x="533400" y="37465"/>
            <a:ext cx="7793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General Requirements</a:t>
            </a:r>
          </a:p>
        </p:txBody>
      </p:sp>
    </p:spTree>
    <p:extLst>
      <p:ext uri="{BB962C8B-B14F-4D97-AF65-F5344CB8AC3E}">
        <p14:creationId xmlns:p14="http://schemas.microsoft.com/office/powerpoint/2010/main" val="2752079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191001" y="1237572"/>
            <a:ext cx="4210470" cy="1929419"/>
            <a:chOff x="1905000" y="3276600"/>
            <a:chExt cx="5093168" cy="2713911"/>
          </a:xfrm>
        </p:grpSpPr>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92302" y="3399711"/>
              <a:ext cx="4605866" cy="2590800"/>
            </a:xfrm>
            <a:prstGeom prst="rect">
              <a:avLst/>
            </a:prstGeom>
          </p:spPr>
        </p:pic>
        <p:sp>
          <p:nvSpPr>
            <p:cNvPr id="11" name="TextBox 10"/>
            <p:cNvSpPr txBox="1"/>
            <p:nvPr>
              <p:custDataLst>
                <p:tags r:id="rId7"/>
              </p:custDataLst>
            </p:nvPr>
          </p:nvSpPr>
          <p:spPr>
            <a:xfrm>
              <a:off x="1905000" y="3276600"/>
              <a:ext cx="1768813" cy="346333"/>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grpSp>
      <p:grpSp>
        <p:nvGrpSpPr>
          <p:cNvPr id="12" name="Group 11"/>
          <p:cNvGrpSpPr/>
          <p:nvPr/>
        </p:nvGrpSpPr>
        <p:grpSpPr>
          <a:xfrm>
            <a:off x="4614326" y="3369472"/>
            <a:ext cx="2797233" cy="2514600"/>
            <a:chOff x="6307894" y="1592555"/>
            <a:chExt cx="4819053" cy="4395798"/>
          </a:xfrm>
        </p:grpSpPr>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17807" y="1592555"/>
              <a:ext cx="3809140" cy="4395798"/>
            </a:xfrm>
            <a:prstGeom prst="rect">
              <a:avLst/>
            </a:prstGeom>
          </p:spPr>
        </p:pic>
        <p:sp>
          <p:nvSpPr>
            <p:cNvPr id="14" name="TextBox 13"/>
            <p:cNvSpPr txBox="1"/>
            <p:nvPr>
              <p:custDataLst>
                <p:tags r:id="rId6"/>
              </p:custDataLst>
            </p:nvPr>
          </p:nvSpPr>
          <p:spPr>
            <a:xfrm rot="1722029">
              <a:off x="6307894" y="4821136"/>
              <a:ext cx="2519171" cy="430421"/>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grpSp>
      <p:sp>
        <p:nvSpPr>
          <p:cNvPr id="62467" name="Rectangle 3"/>
          <p:cNvSpPr>
            <a:spLocks noGrp="1" noChangeArrowheads="1"/>
          </p:cNvSpPr>
          <p:nvPr>
            <p:ph type="body" sz="half" idx="4294967295"/>
            <p:custDataLst>
              <p:tags r:id="rId1"/>
            </p:custDataLst>
          </p:nvPr>
        </p:nvSpPr>
        <p:spPr>
          <a:xfrm>
            <a:off x="609599" y="1219200"/>
            <a:ext cx="3810001" cy="4459288"/>
          </a:xfrm>
        </p:spPr>
        <p:txBody>
          <a:bodyPr/>
          <a:lstStyle/>
          <a:p>
            <a:pPr marL="293688" indent="-293688" eaLnBrk="1" hangingPunct="1">
              <a:lnSpc>
                <a:spcPct val="90000"/>
              </a:lnSpc>
            </a:pPr>
            <a:r>
              <a:rPr lang="en-US" altLang="en-US" dirty="0"/>
              <a:t>Overhead guard used as protection against falling objects.</a:t>
            </a:r>
          </a:p>
          <a:p>
            <a:pPr marL="293688" indent="-293688" eaLnBrk="1" hangingPunct="1">
              <a:lnSpc>
                <a:spcPct val="90000"/>
              </a:lnSpc>
            </a:pPr>
            <a:endParaRPr lang="en-US" altLang="en-US" sz="2400" dirty="0"/>
          </a:p>
          <a:p>
            <a:pPr marL="293688" indent="-293688" eaLnBrk="1" hangingPunct="1">
              <a:lnSpc>
                <a:spcPct val="90000"/>
              </a:lnSpc>
            </a:pPr>
            <a:r>
              <a:rPr lang="en-US" altLang="en-US" dirty="0"/>
              <a:t>Load backrest extension used when necessary.</a:t>
            </a:r>
          </a:p>
        </p:txBody>
      </p:sp>
      <p:sp>
        <p:nvSpPr>
          <p:cNvPr id="62468" name="Rectangle 4"/>
          <p:cNvSpPr>
            <a:spLocks noChangeArrowheads="1"/>
          </p:cNvSpPr>
          <p:nvPr>
            <p:custDataLst>
              <p:tags r:id="rId2"/>
            </p:custDataLst>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1910.178(m)(9)-(10)</a:t>
            </a:r>
          </a:p>
        </p:txBody>
      </p:sp>
      <p:sp>
        <p:nvSpPr>
          <p:cNvPr id="2" name="Right Arrow 1"/>
          <p:cNvSpPr/>
          <p:nvPr>
            <p:custDataLst>
              <p:tags r:id="rId3"/>
            </p:custDataLst>
          </p:nvPr>
        </p:nvSpPr>
        <p:spPr bwMode="auto">
          <a:xfrm rot="19745517">
            <a:off x="4029926" y="2283418"/>
            <a:ext cx="2014588" cy="22212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Right Arrow 7"/>
          <p:cNvSpPr/>
          <p:nvPr>
            <p:custDataLst>
              <p:tags r:id="rId4"/>
            </p:custDataLst>
          </p:nvPr>
        </p:nvSpPr>
        <p:spPr bwMode="auto">
          <a:xfrm>
            <a:off x="4213034" y="4189014"/>
            <a:ext cx="1598974" cy="261942"/>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Rectangle 1026">
            <a:extLst>
              <a:ext uri="{FF2B5EF4-FFF2-40B4-BE49-F238E27FC236}">
                <a16:creationId xmlns:a16="http://schemas.microsoft.com/office/drawing/2014/main" id="{4AA00EEB-C552-2788-9EB9-58F0459B18BB}"/>
              </a:ext>
            </a:extLst>
          </p:cNvPr>
          <p:cNvSpPr txBox="1">
            <a:spLocks noChangeArrowheads="1"/>
          </p:cNvSpPr>
          <p:nvPr>
            <p:custDataLst>
              <p:tags r:id="rId5"/>
            </p:custDataLst>
          </p:nvPr>
        </p:nvSpPr>
        <p:spPr bwMode="gray">
          <a:xfrm>
            <a:off x="533400" y="37465"/>
            <a:ext cx="7793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Truck Operations</a:t>
            </a:r>
          </a:p>
        </p:txBody>
      </p:sp>
    </p:spTree>
    <p:extLst>
      <p:ext uri="{BB962C8B-B14F-4D97-AF65-F5344CB8AC3E}">
        <p14:creationId xmlns:p14="http://schemas.microsoft.com/office/powerpoint/2010/main" val="3246406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4294967295"/>
            <p:custDataLst>
              <p:tags r:id="rId1"/>
            </p:custDataLst>
          </p:nvPr>
        </p:nvSpPr>
        <p:spPr>
          <a:xfrm>
            <a:off x="533400" y="1219200"/>
            <a:ext cx="8229600" cy="4840288"/>
          </a:xfrm>
        </p:spPr>
        <p:txBody>
          <a:bodyPr/>
          <a:lstStyle/>
          <a:p>
            <a:pPr marL="344488" indent="-344488" eaLnBrk="1" hangingPunct="1">
              <a:lnSpc>
                <a:spcPct val="90000"/>
              </a:lnSpc>
            </a:pPr>
            <a:r>
              <a:rPr lang="en-US" altLang="en-US" dirty="0"/>
              <a:t>Employer shall ensure each powered industrial truck operator is</a:t>
            </a:r>
            <a:r>
              <a:rPr lang="en-US" altLang="en-US" b="1" dirty="0"/>
              <a:t> competent </a:t>
            </a:r>
            <a:r>
              <a:rPr lang="en-US" altLang="en-US" dirty="0"/>
              <a:t>to operate a powered industrial truck safely.</a:t>
            </a:r>
          </a:p>
          <a:p>
            <a:pPr marL="742950" lvl="1" indent="-285750" eaLnBrk="1" hangingPunct="1">
              <a:lnSpc>
                <a:spcPct val="90000"/>
              </a:lnSpc>
            </a:pPr>
            <a:endParaRPr lang="en-US" altLang="en-US" sz="800" dirty="0"/>
          </a:p>
          <a:p>
            <a:pPr marL="742950" lvl="1" indent="-285750" eaLnBrk="1" hangingPunct="1">
              <a:lnSpc>
                <a:spcPct val="90000"/>
              </a:lnSpc>
            </a:pPr>
            <a:r>
              <a:rPr lang="en-US" altLang="en-US" dirty="0"/>
              <a:t>As demonstrated by successful completion of training and evaluation.</a:t>
            </a:r>
          </a:p>
        </p:txBody>
      </p:sp>
      <p:sp>
        <p:nvSpPr>
          <p:cNvPr id="41988" name="Rectangle 4"/>
          <p:cNvSpPr>
            <a:spLocks noChangeArrowheads="1"/>
          </p:cNvSpPr>
          <p:nvPr>
            <p:custDataLst>
              <p:tags r:id="rId2"/>
            </p:custDataLst>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1910.178(l)(1)(</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grpSp>
        <p:nvGrpSpPr>
          <p:cNvPr id="4" name="Group 3"/>
          <p:cNvGrpSpPr/>
          <p:nvPr/>
        </p:nvGrpSpPr>
        <p:grpSpPr>
          <a:xfrm>
            <a:off x="4446852" y="3613944"/>
            <a:ext cx="4191000" cy="2357438"/>
            <a:chOff x="2476500" y="3581400"/>
            <a:chExt cx="4191000" cy="2357438"/>
          </a:xfrm>
        </p:grpSpPr>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76500" y="3581400"/>
              <a:ext cx="4191000" cy="2357438"/>
            </a:xfrm>
            <a:prstGeom prst="rect">
              <a:avLst/>
            </a:prstGeom>
          </p:spPr>
        </p:pic>
        <p:sp>
          <p:nvSpPr>
            <p:cNvPr id="3" name="TextBox 2"/>
            <p:cNvSpPr txBox="1"/>
            <p:nvPr>
              <p:custDataLst>
                <p:tags r:id="rId4"/>
              </p:custDataLst>
            </p:nvPr>
          </p:nvSpPr>
          <p:spPr>
            <a:xfrm>
              <a:off x="2819400" y="5486400"/>
              <a:ext cx="1462260" cy="246221"/>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grpSp>
      <p:sp>
        <p:nvSpPr>
          <p:cNvPr id="5" name="Rectangle 1026">
            <a:extLst>
              <a:ext uri="{FF2B5EF4-FFF2-40B4-BE49-F238E27FC236}">
                <a16:creationId xmlns:a16="http://schemas.microsoft.com/office/drawing/2014/main" id="{38723D5C-2C5F-44BB-AE58-DD980EDE1B86}"/>
              </a:ext>
            </a:extLst>
          </p:cNvPr>
          <p:cNvSpPr txBox="1">
            <a:spLocks noChangeArrowheads="1"/>
          </p:cNvSpPr>
          <p:nvPr>
            <p:custDataLst>
              <p:tags r:id="rId3"/>
            </p:custDataLst>
          </p:nvPr>
        </p:nvSpPr>
        <p:spPr bwMode="gray">
          <a:xfrm>
            <a:off x="533400" y="37465"/>
            <a:ext cx="6248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Operator Training</a:t>
            </a:r>
          </a:p>
        </p:txBody>
      </p:sp>
    </p:spTree>
    <p:extLst>
      <p:ext uri="{BB962C8B-B14F-4D97-AF65-F5344CB8AC3E}">
        <p14:creationId xmlns:p14="http://schemas.microsoft.com/office/powerpoint/2010/main" val="2130231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4294967295"/>
            <p:custDataLst>
              <p:tags r:id="rId1"/>
            </p:custDataLst>
          </p:nvPr>
        </p:nvSpPr>
        <p:spPr>
          <a:xfrm>
            <a:off x="533400" y="1219200"/>
            <a:ext cx="7772400" cy="4611688"/>
          </a:xfrm>
        </p:spPr>
        <p:txBody>
          <a:bodyPr/>
          <a:lstStyle/>
          <a:p>
            <a:pPr marL="344488" indent="-344488" eaLnBrk="1" hangingPunct="1"/>
            <a:endParaRPr lang="en-US" altLang="en-US" sz="800" b="1" dirty="0"/>
          </a:p>
          <a:p>
            <a:pPr marL="344488" indent="-344488" eaLnBrk="1" hangingPunct="1"/>
            <a:r>
              <a:rPr lang="en-US" altLang="en-US" dirty="0"/>
              <a:t>Brakes on trucks must be set and wheel chocks placed under rear wheels to prevent rolling.</a:t>
            </a:r>
          </a:p>
          <a:p>
            <a:pPr marL="344488" indent="-344488" eaLnBrk="1" hangingPunct="1"/>
            <a:endParaRPr lang="en-US" altLang="en-US" dirty="0"/>
          </a:p>
          <a:p>
            <a:pPr marL="344488" indent="-344488" eaLnBrk="1" hangingPunct="1"/>
            <a:r>
              <a:rPr lang="en-US" altLang="en-US" dirty="0"/>
              <a:t>Wheel stops or other positive protection provided to prevent railroad cars from moving.</a:t>
            </a:r>
          </a:p>
          <a:p>
            <a:pPr marL="692151" lvl="1" indent="-344488" eaLnBrk="1" hangingPunct="1"/>
            <a:endParaRPr lang="en-US" altLang="en-US" dirty="0"/>
          </a:p>
          <a:p>
            <a:pPr marL="344488" indent="-344488" eaLnBrk="1" hangingPunct="1"/>
            <a:r>
              <a:rPr lang="en-US" altLang="en-US" dirty="0"/>
              <a:t>Dockboards must be strong enough to carry imposed load.</a:t>
            </a:r>
          </a:p>
          <a:p>
            <a:pPr marL="692151" lvl="1" indent="-344488" eaLnBrk="1" hangingPunct="1"/>
            <a:endParaRPr lang="en-US" altLang="en-US" dirty="0"/>
          </a:p>
          <a:p>
            <a:pPr marL="692151" lvl="1" indent="-344488" eaLnBrk="1" hangingPunct="1"/>
            <a:endParaRPr lang="en-US" altLang="en-US" b="1" dirty="0"/>
          </a:p>
          <a:p>
            <a:pPr marL="692151" lvl="1" indent="-344488" eaLnBrk="1" hangingPunct="1"/>
            <a:endParaRPr lang="en-US" altLang="en-US" b="1" dirty="0"/>
          </a:p>
        </p:txBody>
      </p:sp>
      <p:sp>
        <p:nvSpPr>
          <p:cNvPr id="2" name="Rectangle 1026">
            <a:extLst>
              <a:ext uri="{FF2B5EF4-FFF2-40B4-BE49-F238E27FC236}">
                <a16:creationId xmlns:a16="http://schemas.microsoft.com/office/drawing/2014/main" id="{1208D9E3-B23E-C580-C360-976811F0E329}"/>
              </a:ext>
            </a:extLst>
          </p:cNvPr>
          <p:cNvSpPr txBox="1">
            <a:spLocks noChangeArrowheads="1"/>
          </p:cNvSpPr>
          <p:nvPr>
            <p:custDataLst>
              <p:tags r:id="rId2"/>
            </p:custDataLst>
          </p:nvPr>
        </p:nvSpPr>
        <p:spPr bwMode="gray">
          <a:xfrm>
            <a:off x="533400" y="37465"/>
            <a:ext cx="77930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Powered Industrial Trucks</a:t>
            </a:r>
            <a:br>
              <a:rPr lang="en-US" altLang="en-US" u="none" kern="0" dirty="0">
                <a:solidFill>
                  <a:srgbClr val="102447"/>
                </a:solidFill>
                <a:latin typeface="Avenir Next LT Pro Demi" panose="020B0704020202020204" pitchFamily="34" charset="0"/>
              </a:rPr>
            </a:br>
            <a:r>
              <a:rPr lang="en-US" altLang="en-US" sz="2400" u="none" kern="0" dirty="0">
                <a:solidFill>
                  <a:srgbClr val="102447"/>
                </a:solidFill>
                <a:latin typeface="Avenir Next LT Pro Demi" panose="020B0704020202020204" pitchFamily="34" charset="0"/>
              </a:rPr>
              <a:t>Trucks, Railroad Cars and Dockboards</a:t>
            </a:r>
          </a:p>
        </p:txBody>
      </p:sp>
      <p:sp>
        <p:nvSpPr>
          <p:cNvPr id="3" name="Rectangle 4">
            <a:extLst>
              <a:ext uri="{FF2B5EF4-FFF2-40B4-BE49-F238E27FC236}">
                <a16:creationId xmlns:a16="http://schemas.microsoft.com/office/drawing/2014/main" id="{1BB39974-ABA0-BE40-95AE-D4A3B084EED6}"/>
              </a:ext>
            </a:extLst>
          </p:cNvPr>
          <p:cNvSpPr>
            <a:spLocks noChangeArrowheads="1"/>
          </p:cNvSpPr>
          <p:nvPr>
            <p:custDataLst>
              <p:tags r:id="rId3"/>
            </p:custDataLst>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1910.178(j)-(k)</a:t>
            </a:r>
          </a:p>
        </p:txBody>
      </p:sp>
    </p:spTree>
    <p:extLst>
      <p:ext uri="{BB962C8B-B14F-4D97-AF65-F5344CB8AC3E}">
        <p14:creationId xmlns:p14="http://schemas.microsoft.com/office/powerpoint/2010/main" val="1435404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custDataLst>
              <p:tags r:id="rId1"/>
            </p:custDataLst>
          </p:nvPr>
        </p:nvSpPr>
        <p:spPr>
          <a:xfrm>
            <a:off x="609600" y="117675"/>
            <a:ext cx="7924800" cy="1267326"/>
          </a:xfrm>
        </p:spPr>
        <p:txBody>
          <a:bodyPr/>
          <a:lstStyle/>
          <a:p>
            <a:r>
              <a:rPr lang="en-US" sz="3400" dirty="0"/>
              <a:t>Machine Guarding</a:t>
            </a:r>
            <a:br>
              <a:rPr lang="en-US" sz="3400" dirty="0"/>
            </a:br>
            <a:r>
              <a:rPr lang="en-US" sz="2400" dirty="0"/>
              <a:t>Conveyors</a:t>
            </a:r>
          </a:p>
        </p:txBody>
      </p:sp>
      <p:sp>
        <p:nvSpPr>
          <p:cNvPr id="13317" name="Content Placeholder 2"/>
          <p:cNvSpPr>
            <a:spLocks noGrp="1"/>
          </p:cNvSpPr>
          <p:nvPr>
            <p:ph idx="1"/>
            <p:custDataLst>
              <p:tags r:id="rId2"/>
            </p:custDataLst>
          </p:nvPr>
        </p:nvSpPr>
        <p:spPr/>
        <p:txBody>
          <a:bodyPr/>
          <a:lstStyle/>
          <a:p>
            <a:r>
              <a:rPr lang="en-US" sz="2400" dirty="0"/>
              <a:t>Conveyors are safe when used correctly, but they can be dangerous, and even deadly, if workers fail to follow safety procedures when working on or around them.</a:t>
            </a:r>
          </a:p>
          <a:p>
            <a:pPr lvl="1"/>
            <a:endParaRPr lang="en-US" sz="800" dirty="0"/>
          </a:p>
          <a:p>
            <a:pPr lvl="1">
              <a:spcBef>
                <a:spcPts val="600"/>
              </a:spcBef>
              <a:spcAft>
                <a:spcPts val="600"/>
              </a:spcAft>
            </a:pPr>
            <a:r>
              <a:rPr lang="en-US" sz="2000" dirty="0"/>
              <a:t>Use of guarding and not bypassed.</a:t>
            </a:r>
          </a:p>
          <a:p>
            <a:pPr lvl="1">
              <a:spcBef>
                <a:spcPts val="600"/>
              </a:spcBef>
              <a:spcAft>
                <a:spcPts val="600"/>
              </a:spcAft>
            </a:pPr>
            <a:r>
              <a:rPr lang="en-US" sz="2000" dirty="0"/>
              <a:t>Materials should be placed on the conveyor so that they will ride safely.</a:t>
            </a:r>
          </a:p>
          <a:p>
            <a:pPr lvl="1">
              <a:spcBef>
                <a:spcPts val="600"/>
              </a:spcBef>
              <a:spcAft>
                <a:spcPts val="600"/>
              </a:spcAft>
            </a:pPr>
            <a:r>
              <a:rPr lang="en-US" sz="2000" dirty="0"/>
              <a:t>Workers should remain alert and safeguard their hands; the moving material can create pinch points.</a:t>
            </a:r>
          </a:p>
          <a:p>
            <a:pPr lvl="1">
              <a:spcBef>
                <a:spcPts val="600"/>
              </a:spcBef>
              <a:spcAft>
                <a:spcPts val="600"/>
              </a:spcAft>
            </a:pPr>
            <a:r>
              <a:rPr lang="en-US" sz="2000" dirty="0"/>
              <a:t>How someone is dressed – loose clothing, long hair, and jewelry.</a:t>
            </a:r>
            <a:endParaRPr lang="en-US" sz="2000" b="1" dirty="0"/>
          </a:p>
        </p:txBody>
      </p:sp>
      <p:sp>
        <p:nvSpPr>
          <p:cNvPr id="3" name="Content Placeholder 3">
            <a:extLst>
              <a:ext uri="{FF2B5EF4-FFF2-40B4-BE49-F238E27FC236}">
                <a16:creationId xmlns:a16="http://schemas.microsoft.com/office/drawing/2014/main" id="{3590DB60-E1B9-F4ED-D547-2475108F5AE2}"/>
              </a:ext>
            </a:extLst>
          </p:cNvPr>
          <p:cNvSpPr txBox="1">
            <a:spLocks/>
          </p:cNvSpPr>
          <p:nvPr>
            <p:custDataLst>
              <p:tags r:id="rId3"/>
            </p:custDataLst>
          </p:nvPr>
        </p:nvSpPr>
        <p:spPr bwMode="auto">
          <a:xfrm>
            <a:off x="6553200" y="633066"/>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0" eaLnBrk="0" fontAlgn="base" hangingPunct="0">
              <a:spcBef>
                <a:spcPct val="0"/>
              </a:spcBef>
              <a:spcAft>
                <a:spcPct val="0"/>
              </a:spcAft>
              <a:buClr>
                <a:srgbClr val="910046"/>
              </a:buClr>
              <a:buSzPct val="84000"/>
              <a:buFont typeface="Wingdings" panose="05000000000000000000" pitchFamily="2" charset="2"/>
              <a:buNone/>
              <a:defRPr sz="1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gn="ctr"/>
            <a:r>
              <a:rPr lang="en-US" u="none" kern="0" dirty="0">
                <a:latin typeface="Avenir Next LT Pro" panose="020B0504020202020204" pitchFamily="34" charset="0"/>
              </a:rPr>
              <a:t>1910, Subpart O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Strategic Management Plan</a:t>
            </a:r>
          </a:p>
        </p:txBody>
      </p:sp>
      <p:sp>
        <p:nvSpPr>
          <p:cNvPr id="7171" name="Content Placeholder 2"/>
          <p:cNvSpPr>
            <a:spLocks noGrp="1"/>
          </p:cNvSpPr>
          <p:nvPr>
            <p:ph idx="1"/>
            <p:custDataLst>
              <p:tags r:id="rId2"/>
            </p:custDataLst>
          </p:nvPr>
        </p:nvSpPr>
        <p:spPr>
          <a:xfrm>
            <a:off x="533400" y="1295400"/>
            <a:ext cx="8001000" cy="4343400"/>
          </a:xfrm>
        </p:spPr>
        <p:txBody>
          <a:bodyPr/>
          <a:lstStyle/>
          <a:p>
            <a:pPr fontAlgn="t"/>
            <a:r>
              <a:rPr lang="en-US" sz="2800" dirty="0"/>
              <a:t>SEP goals for Federal Fiscal Year (FFY)</a:t>
            </a:r>
          </a:p>
          <a:p>
            <a:pPr marL="0" indent="0" fontAlgn="t">
              <a:buNone/>
            </a:pPr>
            <a:r>
              <a:rPr lang="en-US" sz="2800" dirty="0"/>
              <a:t>   2024 - 2028 Strategic Management Plan:</a:t>
            </a:r>
          </a:p>
          <a:p>
            <a:pPr marL="0" indent="0" fontAlgn="t">
              <a:buNone/>
            </a:pPr>
            <a:endParaRPr lang="en-US" sz="1000" dirty="0"/>
          </a:p>
          <a:p>
            <a:pPr lvl="1" fontAlgn="t"/>
            <a:r>
              <a:rPr lang="en-US" sz="2400" dirty="0"/>
              <a:t>Reducing the rate of workplace injuries and illness by 2% by the end of FFY 2028.</a:t>
            </a:r>
          </a:p>
          <a:p>
            <a:pPr marL="457200" lvl="1" indent="0" fontAlgn="t">
              <a:buNone/>
            </a:pPr>
            <a:endParaRPr lang="en-US" sz="2400" dirty="0"/>
          </a:p>
          <a:p>
            <a:pPr lvl="1" fontAlgn="t"/>
            <a:r>
              <a:rPr lang="en-US" sz="2400" dirty="0"/>
              <a:t>Reducing the NC Bureau of Labor Statistics (BLS) Days Away, Restricted or Transferred (DART) rate for establishments in North Carolina in this SEP by 1% per year.</a:t>
            </a:r>
          </a:p>
          <a:p>
            <a:pPr marL="0" indent="0" fontAlgn="t">
              <a:buNone/>
            </a:pPr>
            <a:endParaRPr lang="en-US" sz="2400" dirty="0"/>
          </a:p>
          <a:p>
            <a:pPr fontAlgn="t"/>
            <a:endParaRPr lang="en-US" dirty="0"/>
          </a:p>
          <a:p>
            <a:pPr fontAlgn="t"/>
            <a:endParaRPr lang="en-US"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164007260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Grp="1" noChangeArrowheads="1"/>
          </p:cNvSpPr>
          <p:nvPr>
            <p:ph type="body" sz="half" idx="1"/>
            <p:custDataLst>
              <p:tags r:id="rId1"/>
            </p:custDataLst>
          </p:nvPr>
        </p:nvSpPr>
        <p:spPr>
          <a:xfrm>
            <a:off x="533400" y="1265237"/>
            <a:ext cx="7848600" cy="4525963"/>
          </a:xfrm>
        </p:spPr>
        <p:txBody>
          <a:bodyPr/>
          <a:lstStyle/>
          <a:p>
            <a:pPr marL="344488" indent="-344488"/>
            <a:r>
              <a:rPr lang="en-US" altLang="en-US" dirty="0"/>
              <a:t>Exposure of blades</a:t>
            </a:r>
          </a:p>
          <a:p>
            <a:pPr marL="344488" indent="-344488"/>
            <a:endParaRPr lang="en-US" altLang="en-US" sz="800" dirty="0"/>
          </a:p>
          <a:p>
            <a:pPr marL="744538" lvl="1"/>
            <a:r>
              <a:rPr lang="en-US" altLang="en-US" i="1" dirty="0"/>
              <a:t>Blades of fans less than </a:t>
            </a:r>
          </a:p>
          <a:p>
            <a:pPr marL="511175" lvl="1" indent="0">
              <a:buNone/>
            </a:pPr>
            <a:r>
              <a:rPr lang="en-US" altLang="en-US" i="1" dirty="0"/>
              <a:t>   7 feet above floor or </a:t>
            </a:r>
            <a:br>
              <a:rPr lang="en-US" altLang="en-US" i="1" dirty="0"/>
            </a:br>
            <a:r>
              <a:rPr lang="en-US" altLang="en-US" i="1" dirty="0"/>
              <a:t>   working level must be</a:t>
            </a:r>
          </a:p>
          <a:p>
            <a:pPr marL="511175" lvl="1" indent="0">
              <a:buNone/>
            </a:pPr>
            <a:r>
              <a:rPr lang="en-US" altLang="en-US" i="1" dirty="0"/>
              <a:t>   guarded.</a:t>
            </a:r>
          </a:p>
          <a:p>
            <a:pPr marL="344488" indent="-344488"/>
            <a:endParaRPr lang="en-US" altLang="en-US" sz="2400" i="1" dirty="0"/>
          </a:p>
          <a:p>
            <a:pPr marL="744538" lvl="1"/>
            <a:r>
              <a:rPr lang="en-US" altLang="en-US" i="1" dirty="0"/>
              <a:t>Guard openings must</a:t>
            </a:r>
          </a:p>
          <a:p>
            <a:pPr marL="744538" lvl="1">
              <a:buFont typeface="Symbol" panose="05050102010706020507" pitchFamily="18" charset="2"/>
              <a:buNone/>
            </a:pPr>
            <a:r>
              <a:rPr lang="en-US" altLang="en-US" i="1" dirty="0"/>
              <a:t>   be no larger than ½ </a:t>
            </a:r>
          </a:p>
          <a:p>
            <a:pPr marL="744538" lvl="1">
              <a:buFont typeface="Symbol" panose="05050102010706020507" pitchFamily="18" charset="2"/>
              <a:buNone/>
            </a:pPr>
            <a:r>
              <a:rPr lang="en-US" altLang="en-US" i="1" dirty="0"/>
              <a:t>   inch.</a:t>
            </a:r>
          </a:p>
        </p:txBody>
      </p:sp>
      <p:grpSp>
        <p:nvGrpSpPr>
          <p:cNvPr id="5" name="Group 4"/>
          <p:cNvGrpSpPr/>
          <p:nvPr/>
        </p:nvGrpSpPr>
        <p:grpSpPr>
          <a:xfrm>
            <a:off x="5157903" y="4771441"/>
            <a:ext cx="3185383" cy="646331"/>
            <a:chOff x="5257800" y="5145227"/>
            <a:chExt cx="3185383" cy="646331"/>
          </a:xfrm>
        </p:grpSpPr>
        <p:sp>
          <p:nvSpPr>
            <p:cNvPr id="3" name="TextBox 2"/>
            <p:cNvSpPr txBox="1"/>
            <p:nvPr>
              <p:custDataLst>
                <p:tags r:id="rId5"/>
              </p:custDataLst>
            </p:nvPr>
          </p:nvSpPr>
          <p:spPr>
            <a:xfrm>
              <a:off x="5632157" y="5145227"/>
              <a:ext cx="2811026"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This fan does not comply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with the requirement.</a:t>
              </a:r>
            </a:p>
          </p:txBody>
        </p:sp>
        <p:sp>
          <p:nvSpPr>
            <p:cNvPr id="4" name="Right Arrow 3"/>
            <p:cNvSpPr/>
            <p:nvPr>
              <p:custDataLst>
                <p:tags r:id="rId6"/>
              </p:custDataLst>
            </p:nvPr>
          </p:nvSpPr>
          <p:spPr bwMode="auto">
            <a:xfrm rot="16200000">
              <a:off x="5123135" y="5356176"/>
              <a:ext cx="481012" cy="211682"/>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endParaRPr>
            </a:p>
          </p:txBody>
        </p:sp>
      </p:gr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23060" y="1395329"/>
            <a:ext cx="3637070" cy="3169737"/>
          </a:xfrm>
          <a:prstGeom prst="rect">
            <a:avLst/>
          </a:prstGeom>
        </p:spPr>
      </p:pic>
      <p:sp>
        <p:nvSpPr>
          <p:cNvPr id="8" name="Line 24"/>
          <p:cNvSpPr>
            <a:spLocks noChangeShapeType="1"/>
          </p:cNvSpPr>
          <p:nvPr>
            <p:custDataLst>
              <p:tags r:id="rId2"/>
            </p:custDataLst>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sng"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itle 1">
            <a:extLst>
              <a:ext uri="{FF2B5EF4-FFF2-40B4-BE49-F238E27FC236}">
                <a16:creationId xmlns:a16="http://schemas.microsoft.com/office/drawing/2014/main" id="{8D517335-6146-A2E9-94D7-C03332F5993A}"/>
              </a:ext>
            </a:extLst>
          </p:cNvPr>
          <p:cNvSpPr>
            <a:spLocks noGrp="1"/>
          </p:cNvSpPr>
          <p:nvPr>
            <p:ph type="title"/>
            <p:custDataLst>
              <p:tags r:id="rId3"/>
            </p:custDataLst>
          </p:nvPr>
        </p:nvSpPr>
        <p:spPr>
          <a:xfrm>
            <a:off x="609600" y="118687"/>
            <a:ext cx="5715000" cy="923330"/>
          </a:xfrm>
        </p:spPr>
        <p:txBody>
          <a:bodyPr/>
          <a:lstStyle/>
          <a:p>
            <a:r>
              <a:rPr lang="en-US" altLang="en-US" sz="3400" dirty="0"/>
              <a:t>Machine Guarding</a:t>
            </a:r>
            <a:br>
              <a:rPr lang="en-US" altLang="en-US" dirty="0"/>
            </a:br>
            <a:r>
              <a:rPr lang="en-US" altLang="en-US" sz="2400" dirty="0"/>
              <a:t>Exposure of Blades</a:t>
            </a:r>
            <a:endParaRPr lang="en-US" altLang="en-US" sz="2400" b="0" dirty="0">
              <a:solidFill>
                <a:schemeClr val="tx1"/>
              </a:solidFill>
            </a:endParaRPr>
          </a:p>
        </p:txBody>
      </p:sp>
      <p:sp>
        <p:nvSpPr>
          <p:cNvPr id="9" name="Content Placeholder 3">
            <a:extLst>
              <a:ext uri="{FF2B5EF4-FFF2-40B4-BE49-F238E27FC236}">
                <a16:creationId xmlns:a16="http://schemas.microsoft.com/office/drawing/2014/main" id="{2BA5350D-3E2F-99C5-F183-A88E2D385BF9}"/>
              </a:ext>
            </a:extLst>
          </p:cNvPr>
          <p:cNvSpPr txBox="1">
            <a:spLocks/>
          </p:cNvSpPr>
          <p:nvPr>
            <p:custDataLst>
              <p:tags r:id="rId4"/>
            </p:custDataLst>
          </p:nvPr>
        </p:nvSpPr>
        <p:spPr bwMode="auto">
          <a:xfrm>
            <a:off x="6705600" y="655637"/>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0" eaLnBrk="0" fontAlgn="base" hangingPunct="0">
              <a:spcBef>
                <a:spcPct val="0"/>
              </a:spcBef>
              <a:spcAft>
                <a:spcPct val="0"/>
              </a:spcAft>
              <a:buClr>
                <a:srgbClr val="910046"/>
              </a:buClr>
              <a:buSzPct val="84000"/>
              <a:buFont typeface="Wingdings" panose="05000000000000000000" pitchFamily="2" charset="2"/>
              <a:buNone/>
              <a:defRPr sz="1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gn="ctr"/>
            <a:r>
              <a:rPr lang="en-US" u="none" kern="0" dirty="0">
                <a:latin typeface="Avenir Next LT Pro" panose="020B0504020202020204" pitchFamily="34" charset="0"/>
              </a:rPr>
              <a:t>1910.212(a)(5) </a:t>
            </a:r>
          </a:p>
        </p:txBody>
      </p:sp>
    </p:spTree>
    <p:extLst>
      <p:ext uri="{BB962C8B-B14F-4D97-AF65-F5344CB8AC3E}">
        <p14:creationId xmlns:p14="http://schemas.microsoft.com/office/powerpoint/2010/main" val="51508803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7"/>
          <p:cNvSpPr>
            <a:spLocks noGrp="1" noChangeArrowheads="1"/>
          </p:cNvSpPr>
          <p:nvPr>
            <p:ph type="body" sz="half" idx="1"/>
            <p:custDataLst>
              <p:tags r:id="rId1"/>
            </p:custDataLst>
          </p:nvPr>
        </p:nvSpPr>
        <p:spPr>
          <a:xfrm>
            <a:off x="533400" y="1242218"/>
            <a:ext cx="4572000" cy="4525963"/>
          </a:xfrm>
        </p:spPr>
        <p:txBody>
          <a:bodyPr/>
          <a:lstStyle/>
          <a:p>
            <a:pPr marL="344488" indent="-344488"/>
            <a:r>
              <a:rPr lang="en-US" altLang="en-US" dirty="0"/>
              <a:t>Corrective Action</a:t>
            </a:r>
          </a:p>
          <a:p>
            <a:pPr marL="344488" indent="-344488"/>
            <a:endParaRPr lang="en-US" altLang="en-US" sz="800" dirty="0"/>
          </a:p>
          <a:p>
            <a:pPr marL="796925" lvl="1"/>
            <a:r>
              <a:rPr lang="en-US" altLang="en-US" i="1" dirty="0"/>
              <a:t>Install proper guard over fan blades with opening no larger than ½ inch.</a:t>
            </a:r>
          </a:p>
          <a:p>
            <a:pPr marL="344488" indent="-344488"/>
            <a:endParaRPr lang="en-US" altLang="en-US" sz="2400" b="1" dirty="0"/>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00800" y="1371600"/>
            <a:ext cx="2133600" cy="4457322"/>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800" y="3121184"/>
            <a:ext cx="3556000" cy="2667000"/>
          </a:xfrm>
          <a:prstGeom prst="rect">
            <a:avLst/>
          </a:prstGeom>
        </p:spPr>
      </p:pic>
      <p:sp>
        <p:nvSpPr>
          <p:cNvPr id="10" name="TextBox 9"/>
          <p:cNvSpPr txBox="1"/>
          <p:nvPr>
            <p:custDataLst>
              <p:tags r:id="rId2"/>
            </p:custDataLst>
          </p:nvPr>
        </p:nvSpPr>
        <p:spPr>
          <a:xfrm>
            <a:off x="4206240" y="3962400"/>
            <a:ext cx="2042160" cy="132343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These fans do not comply</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with the requirement.</a:t>
            </a:r>
          </a:p>
        </p:txBody>
      </p:sp>
      <p:sp>
        <p:nvSpPr>
          <p:cNvPr id="5" name="Left-Right Arrow 4"/>
          <p:cNvSpPr/>
          <p:nvPr>
            <p:custDataLst>
              <p:tags r:id="rId3"/>
            </p:custDataLst>
          </p:nvPr>
        </p:nvSpPr>
        <p:spPr bwMode="auto">
          <a:xfrm>
            <a:off x="4324825" y="3505201"/>
            <a:ext cx="1886904" cy="304800"/>
          </a:xfrm>
          <a:prstGeom prst="lef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6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endParaRPr>
          </a:p>
        </p:txBody>
      </p:sp>
      <p:sp>
        <p:nvSpPr>
          <p:cNvPr id="8" name="Line 24"/>
          <p:cNvSpPr>
            <a:spLocks noChangeShapeType="1"/>
          </p:cNvSpPr>
          <p:nvPr>
            <p:custDataLst>
              <p:tags r:id="rId4"/>
            </p:custDataLst>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sng"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9">
            <a:extLst>
              <a:ext uri="{FF2B5EF4-FFF2-40B4-BE49-F238E27FC236}">
                <a16:creationId xmlns:a16="http://schemas.microsoft.com/office/drawing/2014/main" id="{9CE642CC-875A-302E-514F-DF63181A0711}"/>
              </a:ext>
            </a:extLst>
          </p:cNvPr>
          <p:cNvSpPr>
            <a:spLocks noGrp="1" noChangeArrowheads="1"/>
          </p:cNvSpPr>
          <p:nvPr>
            <p:ph type="title"/>
            <p:custDataLst>
              <p:tags r:id="rId5"/>
            </p:custDataLst>
          </p:nvPr>
        </p:nvSpPr>
        <p:spPr>
          <a:xfrm>
            <a:off x="638175" y="37915"/>
            <a:ext cx="8505825" cy="1252659"/>
          </a:xfrm>
        </p:spPr>
        <p:txBody>
          <a:bodyPr/>
          <a:lstStyle/>
          <a:p>
            <a:r>
              <a:rPr lang="en-US" altLang="en-US" sz="3400" dirty="0"/>
              <a:t>Machine Guarding</a:t>
            </a:r>
            <a:br>
              <a:rPr lang="en-US" altLang="en-US" sz="2400" dirty="0"/>
            </a:br>
            <a:r>
              <a:rPr lang="en-US" altLang="en-US" sz="2400" dirty="0"/>
              <a:t>Fan Blades Not Properly Guarded</a:t>
            </a:r>
          </a:p>
        </p:txBody>
      </p:sp>
    </p:spTree>
    <p:extLst>
      <p:ext uri="{BB962C8B-B14F-4D97-AF65-F5344CB8AC3E}">
        <p14:creationId xmlns:p14="http://schemas.microsoft.com/office/powerpoint/2010/main" val="14093787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custDataLst>
              <p:tags r:id="rId1"/>
            </p:custDataLst>
          </p:nvPr>
        </p:nvSpPr>
        <p:spPr>
          <a:xfrm>
            <a:off x="561975" y="1219200"/>
            <a:ext cx="8277225" cy="4800600"/>
          </a:xfrm>
        </p:spPr>
        <p:txBody>
          <a:bodyPr/>
          <a:lstStyle/>
          <a:p>
            <a:pPr marL="346075" indent="-346075"/>
            <a:r>
              <a:rPr lang="en-US" altLang="en-US" dirty="0"/>
              <a:t>Gears and belts must be guarded by complete enclosures or standard guard.</a:t>
            </a:r>
          </a:p>
          <a:p>
            <a:pPr marL="0" indent="0">
              <a:buNone/>
            </a:pPr>
            <a:endParaRPr lang="en-US" altLang="en-US" dirty="0"/>
          </a:p>
          <a:p>
            <a:pPr marL="346075" indent="-346075"/>
            <a:endParaRPr lang="en-US" altLang="en-US" sz="1200" dirty="0"/>
          </a:p>
        </p:txBody>
      </p:sp>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81400" y="2235417"/>
            <a:ext cx="4775200" cy="3581400"/>
          </a:xfrm>
          <a:prstGeom prst="rect">
            <a:avLst/>
          </a:prstGeom>
        </p:spPr>
      </p:pic>
      <p:sp>
        <p:nvSpPr>
          <p:cNvPr id="10" name="TextBox 9"/>
          <p:cNvSpPr txBox="1"/>
          <p:nvPr>
            <p:custDataLst>
              <p:tags r:id="rId2"/>
            </p:custDataLst>
          </p:nvPr>
        </p:nvSpPr>
        <p:spPr>
          <a:xfrm>
            <a:off x="800226" y="3311960"/>
            <a:ext cx="2476374" cy="1015663"/>
          </a:xfrm>
          <a:prstGeom prst="rect">
            <a:avLst/>
          </a:prstGeom>
          <a:noFill/>
        </p:spPr>
        <p:txBody>
          <a:bodyPr wrap="square" rtlCol="0">
            <a:spAutoFit/>
          </a:bodyPr>
          <a:lstStyle/>
          <a:p>
            <a:r>
              <a:rPr lang="en-US" sz="2000" u="none" dirty="0">
                <a:latin typeface="Avenir Next LT Pro" panose="020B0504020202020204" pitchFamily="34" charset="0"/>
                <a:cs typeface="Rod" panose="02030509050101010101" pitchFamily="49" charset="-79"/>
              </a:rPr>
              <a:t>This does not comply with the requirement.</a:t>
            </a:r>
          </a:p>
        </p:txBody>
      </p:sp>
      <p:sp>
        <p:nvSpPr>
          <p:cNvPr id="11" name="Line 6"/>
          <p:cNvSpPr>
            <a:spLocks noChangeShapeType="1"/>
          </p:cNvSpPr>
          <p:nvPr>
            <p:custDataLst>
              <p:tags r:id="rId3"/>
            </p:custDataLst>
          </p:nvPr>
        </p:nvSpPr>
        <p:spPr bwMode="auto">
          <a:xfrm flipV="1">
            <a:off x="2717005" y="3429000"/>
            <a:ext cx="1550194" cy="1218565"/>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6">
            <a:extLst>
              <a:ext uri="{FF2B5EF4-FFF2-40B4-BE49-F238E27FC236}">
                <a16:creationId xmlns:a16="http://schemas.microsoft.com/office/drawing/2014/main" id="{122B6269-C5BF-45E2-B448-C57D534DB908}"/>
              </a:ext>
            </a:extLst>
          </p:cNvPr>
          <p:cNvSpPr>
            <a:spLocks noChangeShapeType="1"/>
          </p:cNvSpPr>
          <p:nvPr>
            <p:custDataLst>
              <p:tags r:id="rId4"/>
            </p:custDataLst>
          </p:nvPr>
        </p:nvSpPr>
        <p:spPr bwMode="auto">
          <a:xfrm flipV="1">
            <a:off x="2717005" y="4114799"/>
            <a:ext cx="2867025" cy="520600"/>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Rectangle 9">
            <a:extLst>
              <a:ext uri="{FF2B5EF4-FFF2-40B4-BE49-F238E27FC236}">
                <a16:creationId xmlns:a16="http://schemas.microsoft.com/office/drawing/2014/main" id="{C84AB5A8-FCFD-5BA6-929D-50EA1EB8FF73}"/>
              </a:ext>
            </a:extLst>
          </p:cNvPr>
          <p:cNvSpPr>
            <a:spLocks noGrp="1" noChangeArrowheads="1"/>
          </p:cNvSpPr>
          <p:nvPr>
            <p:ph type="title"/>
            <p:custDataLst>
              <p:tags r:id="rId5"/>
            </p:custDataLst>
          </p:nvPr>
        </p:nvSpPr>
        <p:spPr>
          <a:xfrm>
            <a:off x="638175" y="157225"/>
            <a:ext cx="8429625" cy="1477328"/>
          </a:xfrm>
        </p:spPr>
        <p:txBody>
          <a:bodyPr/>
          <a:lstStyle/>
          <a:p>
            <a:r>
              <a:rPr lang="en-US" altLang="en-US" sz="3400" dirty="0"/>
              <a:t>Machine Guarding</a:t>
            </a:r>
            <a:br>
              <a:rPr lang="en-US" altLang="en-US" sz="2400" dirty="0"/>
            </a:br>
            <a:r>
              <a:rPr lang="en-US" altLang="en-US" sz="2400" dirty="0"/>
              <a:t>Mechanical Power-Transmission Apparatus            </a:t>
            </a:r>
            <a:r>
              <a:rPr lang="en-US" altLang="en-US" sz="1800" b="0" dirty="0">
                <a:solidFill>
                  <a:schemeClr val="tx1"/>
                </a:solidFill>
                <a:latin typeface="+mn-lt"/>
              </a:rPr>
              <a:t>1910.219</a:t>
            </a:r>
            <a:br>
              <a:rPr lang="en-US" altLang="en-US" dirty="0"/>
            </a:br>
            <a:endParaRPr lang="en-US" altLang="en-US" dirty="0"/>
          </a:p>
        </p:txBody>
      </p:sp>
    </p:spTree>
    <p:extLst>
      <p:ext uri="{BB962C8B-B14F-4D97-AF65-F5344CB8AC3E}">
        <p14:creationId xmlns:p14="http://schemas.microsoft.com/office/powerpoint/2010/main" val="340995481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body" idx="1"/>
            <p:custDataLst>
              <p:tags r:id="rId1"/>
            </p:custDataLst>
          </p:nvPr>
        </p:nvSpPr>
        <p:spPr>
          <a:xfrm>
            <a:off x="533400" y="1265237"/>
            <a:ext cx="7924800" cy="4525963"/>
          </a:xfrm>
        </p:spPr>
        <p:txBody>
          <a:bodyPr/>
          <a:lstStyle/>
          <a:p>
            <a:r>
              <a:rPr lang="en-US" altLang="en-US" dirty="0"/>
              <a:t>Pneumatic powered tools and hose</a:t>
            </a:r>
          </a:p>
          <a:p>
            <a:endParaRPr lang="en-US" altLang="en-US" sz="800" dirty="0"/>
          </a:p>
          <a:p>
            <a:pPr lvl="1"/>
            <a:r>
              <a:rPr lang="en-US" altLang="en-US" i="1" dirty="0"/>
              <a:t>Hose and hose connections shall be designed for pressure and service which</a:t>
            </a:r>
            <a:r>
              <a:rPr lang="en-US" altLang="en-US" b="1" i="1" dirty="0"/>
              <a:t> </a:t>
            </a:r>
            <a:r>
              <a:rPr lang="en-US" altLang="en-US" i="1" dirty="0"/>
              <a:t>they are subjected.</a:t>
            </a: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778" y="2946581"/>
            <a:ext cx="3124200" cy="1684078"/>
          </a:xfrm>
          <a:prstGeom prst="rect">
            <a:avLst/>
          </a:prstGeom>
        </p:spPr>
      </p:pic>
      <p:sp>
        <p:nvSpPr>
          <p:cNvPr id="3" name="Oval 2"/>
          <p:cNvSpPr/>
          <p:nvPr>
            <p:custDataLst>
              <p:tags r:id="rId2"/>
            </p:custDataLst>
          </p:nvPr>
        </p:nvSpPr>
        <p:spPr bwMode="auto">
          <a:xfrm>
            <a:off x="5623969" y="3387065"/>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sng"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TextBox 3"/>
          <p:cNvSpPr txBox="1"/>
          <p:nvPr>
            <p:custDataLst>
              <p:tags r:id="rId3"/>
            </p:custDataLst>
          </p:nvPr>
        </p:nvSpPr>
        <p:spPr>
          <a:xfrm>
            <a:off x="5410200" y="5193032"/>
            <a:ext cx="295350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Proper Tool Connection</a:t>
            </a:r>
          </a:p>
        </p:txBody>
      </p:sp>
      <p:sp>
        <p:nvSpPr>
          <p:cNvPr id="6" name="TextBox 5"/>
          <p:cNvSpPr txBox="1"/>
          <p:nvPr>
            <p:custDataLst>
              <p:tags r:id="rId4"/>
            </p:custDataLst>
          </p:nvPr>
        </p:nvSpPr>
        <p:spPr>
          <a:xfrm>
            <a:off x="858446" y="5193032"/>
            <a:ext cx="338131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Improper Hose Connection</a:t>
            </a:r>
          </a:p>
        </p:txBody>
      </p:sp>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276" y="3070129"/>
            <a:ext cx="4258632" cy="1567413"/>
          </a:xfrm>
          <a:prstGeom prst="rect">
            <a:avLst/>
          </a:prstGeom>
        </p:spPr>
      </p:pic>
      <p:sp>
        <p:nvSpPr>
          <p:cNvPr id="10" name="Oval 9"/>
          <p:cNvSpPr/>
          <p:nvPr>
            <p:custDataLst>
              <p:tags r:id="rId5"/>
            </p:custDataLst>
          </p:nvPr>
        </p:nvSpPr>
        <p:spPr bwMode="auto">
          <a:xfrm>
            <a:off x="1981200" y="3395720"/>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sng"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Rectangle 8"/>
          <p:cNvSpPr>
            <a:spLocks noGrp="1" noChangeArrowheads="1"/>
          </p:cNvSpPr>
          <p:nvPr>
            <p:ph type="title"/>
            <p:custDataLst>
              <p:tags r:id="rId6"/>
            </p:custDataLst>
          </p:nvPr>
        </p:nvSpPr>
        <p:spPr bwMode="auto">
          <a:xfrm>
            <a:off x="533400" y="457200"/>
            <a:ext cx="8153400" cy="823913"/>
          </a:xfrm>
        </p:spPr>
        <p:txBody>
          <a:bodyPr/>
          <a:lstStyle/>
          <a:p>
            <a:r>
              <a:rPr lang="en-US" altLang="en-US" b="0" dirty="0"/>
              <a:t>Portable Powered Tools                   </a:t>
            </a:r>
            <a:r>
              <a:rPr lang="en-US" altLang="en-US" sz="1800" b="0" dirty="0">
                <a:solidFill>
                  <a:schemeClr val="tx1"/>
                </a:solidFill>
                <a:latin typeface="+mn-lt"/>
              </a:rPr>
              <a:t>1910.243(b)(2) </a:t>
            </a:r>
            <a:br>
              <a:rPr lang="en-US" altLang="en-US" sz="1800" b="0" dirty="0">
                <a:solidFill>
                  <a:schemeClr val="tx1"/>
                </a:solidFill>
                <a:latin typeface="+mn-lt"/>
              </a:rPr>
            </a:br>
            <a:endParaRPr lang="en-US" altLang="en-US" sz="1800" b="0" dirty="0">
              <a:solidFill>
                <a:schemeClr val="tx1"/>
              </a:solidFill>
              <a:latin typeface="+mn-lt"/>
            </a:endParaRPr>
          </a:p>
        </p:txBody>
      </p:sp>
    </p:spTree>
    <p:extLst>
      <p:ext uri="{BB962C8B-B14F-4D97-AF65-F5344CB8AC3E}">
        <p14:creationId xmlns:p14="http://schemas.microsoft.com/office/powerpoint/2010/main" val="142252638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6F0B2-AC37-5684-61AB-32DA2C5E2FB1}"/>
              </a:ext>
            </a:extLst>
          </p:cNvPr>
          <p:cNvSpPr>
            <a:spLocks noGrp="1" noChangeArrowheads="1"/>
          </p:cNvSpPr>
          <p:nvPr>
            <p:ph type="title"/>
            <p:custDataLst>
              <p:tags r:id="rId1"/>
            </p:custDataLst>
          </p:nvPr>
        </p:nvSpPr>
        <p:spPr>
          <a:xfrm>
            <a:off x="609600" y="457200"/>
            <a:ext cx="7924800" cy="553998"/>
          </a:xfrm>
        </p:spPr>
        <p:txBody>
          <a:bodyPr/>
          <a:lstStyle/>
          <a:p>
            <a:r>
              <a:rPr lang="en-US" altLang="en-US" dirty="0"/>
              <a:t>Personal Protective Equipment</a:t>
            </a:r>
          </a:p>
        </p:txBody>
      </p:sp>
      <p:sp>
        <p:nvSpPr>
          <p:cNvPr id="9219" name="Rectangle 3"/>
          <p:cNvSpPr>
            <a:spLocks noGrp="1" noChangeArrowheads="1"/>
          </p:cNvSpPr>
          <p:nvPr>
            <p:ph idx="1"/>
            <p:custDataLst>
              <p:tags r:id="rId2"/>
            </p:custDataLst>
          </p:nvPr>
        </p:nvSpPr>
        <p:spPr>
          <a:xfrm>
            <a:off x="533400" y="1295400"/>
            <a:ext cx="5486400" cy="4525963"/>
          </a:xfrm>
        </p:spPr>
        <p:txBody>
          <a:bodyPr/>
          <a:lstStyle/>
          <a:p>
            <a:pPr>
              <a:lnSpc>
                <a:spcPct val="90000"/>
              </a:lnSpc>
            </a:pPr>
            <a:r>
              <a:rPr lang="en-US" altLang="en-US" dirty="0"/>
              <a:t>Worn to minimize exposure to hazards that cause serious workplace injuries and illnesses.</a:t>
            </a:r>
          </a:p>
          <a:p>
            <a:pPr>
              <a:lnSpc>
                <a:spcPct val="90000"/>
              </a:lnSpc>
            </a:pPr>
            <a:endParaRPr lang="en-US" altLang="en-US" sz="1000" dirty="0"/>
          </a:p>
          <a:p>
            <a:pPr>
              <a:lnSpc>
                <a:spcPct val="90000"/>
              </a:lnSpc>
              <a:buFont typeface="Wingdings" panose="05000000000000000000" pitchFamily="2" charset="2"/>
              <a:buNone/>
            </a:pPr>
            <a:endParaRPr lang="en-US" altLang="en-US" sz="800" dirty="0"/>
          </a:p>
          <a:p>
            <a:pPr lvl="1">
              <a:lnSpc>
                <a:spcPct val="90000"/>
              </a:lnSpc>
            </a:pPr>
            <a:r>
              <a:rPr lang="en-US" altLang="en-US" dirty="0"/>
              <a:t>PPE examples include hard hats, goggles, gloves and hearing protection.</a:t>
            </a:r>
          </a:p>
          <a:p>
            <a:pPr lvl="1">
              <a:lnSpc>
                <a:spcPct val="90000"/>
              </a:lnSpc>
            </a:pPr>
            <a:endParaRPr lang="en-US" altLang="en-US" dirty="0"/>
          </a:p>
          <a:p>
            <a:pPr lvl="1">
              <a:lnSpc>
                <a:spcPct val="90000"/>
              </a:lnSpc>
            </a:pPr>
            <a:r>
              <a:rPr lang="en-US" altLang="en-US" dirty="0"/>
              <a:t>Should be a temporary measure.</a:t>
            </a:r>
          </a:p>
        </p:txBody>
      </p:sp>
      <p:grpSp>
        <p:nvGrpSpPr>
          <p:cNvPr id="10" name="Group 9">
            <a:extLst>
              <a:ext uri="{FF2B5EF4-FFF2-40B4-BE49-F238E27FC236}">
                <a16:creationId xmlns:a16="http://schemas.microsoft.com/office/drawing/2014/main" id="{06D1C59E-E716-4840-8E78-62BB4DEFD325}"/>
              </a:ext>
            </a:extLst>
          </p:cNvPr>
          <p:cNvGrpSpPr/>
          <p:nvPr/>
        </p:nvGrpSpPr>
        <p:grpSpPr>
          <a:xfrm>
            <a:off x="6400800" y="4114800"/>
            <a:ext cx="1810065" cy="1843790"/>
            <a:chOff x="5617369" y="2053856"/>
            <a:chExt cx="2917031" cy="2667000"/>
          </a:xfrm>
        </p:grpSpPr>
        <p:pic>
          <p:nvPicPr>
            <p:cNvPr id="11" name="Picture 6" descr="C:\Users\rmatthews.EADS\Pictures\Picture2.jpg">
              <a:extLst>
                <a:ext uri="{FF2B5EF4-FFF2-40B4-BE49-F238E27FC236}">
                  <a16:creationId xmlns:a16="http://schemas.microsoft.com/office/drawing/2014/main" id="{D1725499-B418-4D82-B174-554744B4D45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17369" y="2053856"/>
              <a:ext cx="291703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4B27F26B-CEB3-4A7A-97B2-E1C15FBEAA8E}"/>
                </a:ext>
              </a:extLst>
            </p:cNvPr>
            <p:cNvSpPr>
              <a:spLocks noChangeArrowheads="1"/>
            </p:cNvSpPr>
            <p:nvPr>
              <p:custDataLst>
                <p:tags r:id="rId3"/>
              </p:custDataLst>
            </p:nvPr>
          </p:nvSpPr>
          <p:spPr bwMode="auto">
            <a:xfrm>
              <a:off x="6629400" y="4506543"/>
              <a:ext cx="1135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800" u="none" dirty="0"/>
                <a:t>NCDOL Photo Library</a:t>
              </a:r>
            </a:p>
          </p:txBody>
        </p:sp>
      </p:grpSp>
      <p:pic>
        <p:nvPicPr>
          <p:cNvPr id="7" name="Picture 6" descr="A picture containing indoor, headdress, clothing, person&#10;&#10;Description automatically generated">
            <a:extLst>
              <a:ext uri="{FF2B5EF4-FFF2-40B4-BE49-F238E27FC236}">
                <a16:creationId xmlns:a16="http://schemas.microsoft.com/office/drawing/2014/main" id="{5F1C64BD-9C69-4829-BFE1-C5E704B944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9704" y="1579312"/>
            <a:ext cx="2172255" cy="1962651"/>
          </a:xfrm>
          <a:prstGeom prst="rect">
            <a:avLst/>
          </a:prstGeom>
        </p:spPr>
      </p:pic>
    </p:spTree>
    <p:extLst>
      <p:ext uri="{BB962C8B-B14F-4D97-AF65-F5344CB8AC3E}">
        <p14:creationId xmlns:p14="http://schemas.microsoft.com/office/powerpoint/2010/main" val="102589611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custDataLst>
              <p:tags r:id="rId1"/>
            </p:custDataLst>
          </p:nvPr>
        </p:nvSpPr>
        <p:spPr>
          <a:xfrm>
            <a:off x="533400" y="1143000"/>
            <a:ext cx="7924800" cy="4724400"/>
          </a:xfrm>
        </p:spPr>
        <p:txBody>
          <a:bodyPr/>
          <a:lstStyle/>
          <a:p>
            <a:pPr>
              <a:lnSpc>
                <a:spcPct val="110000"/>
              </a:lnSpc>
            </a:pPr>
            <a:r>
              <a:rPr lang="en-US" altLang="en-US" sz="2800" dirty="0"/>
              <a:t>Must be </a:t>
            </a:r>
            <a:r>
              <a:rPr lang="en-US" altLang="en-US" sz="2800" b="1" i="1" dirty="0"/>
              <a:t>job and area based.</a:t>
            </a:r>
          </a:p>
          <a:p>
            <a:pPr>
              <a:lnSpc>
                <a:spcPct val="110000"/>
              </a:lnSpc>
            </a:pPr>
            <a:endParaRPr lang="en-US" altLang="en-US" sz="800" b="1" i="1" dirty="0"/>
          </a:p>
          <a:p>
            <a:pPr>
              <a:spcBef>
                <a:spcPct val="10000"/>
              </a:spcBef>
              <a:spcAft>
                <a:spcPct val="10000"/>
              </a:spcAft>
            </a:pPr>
            <a:r>
              <a:rPr lang="en-US" altLang="en-US" sz="2800" dirty="0"/>
              <a:t>Requires </a:t>
            </a:r>
            <a:r>
              <a:rPr lang="en-US" altLang="en-US" sz="2800" b="1" i="1" dirty="0"/>
              <a:t>written certification</a:t>
            </a:r>
            <a:r>
              <a:rPr lang="en-US" altLang="en-US" sz="2800" b="1" dirty="0"/>
              <a:t> </a:t>
            </a:r>
            <a:r>
              <a:rPr lang="en-US" altLang="en-US" sz="2800" dirty="0"/>
              <a:t>identifying the document as such including: </a:t>
            </a:r>
          </a:p>
          <a:p>
            <a:pPr lvl="1">
              <a:spcBef>
                <a:spcPct val="10000"/>
              </a:spcBef>
              <a:spcAft>
                <a:spcPct val="10000"/>
              </a:spcAft>
            </a:pPr>
            <a:r>
              <a:rPr lang="en-US" altLang="en-US" sz="2400" dirty="0"/>
              <a:t>Workplace evaluated</a:t>
            </a:r>
          </a:p>
          <a:p>
            <a:pPr lvl="1">
              <a:spcBef>
                <a:spcPct val="10000"/>
              </a:spcBef>
              <a:spcAft>
                <a:spcPct val="10000"/>
              </a:spcAft>
            </a:pPr>
            <a:r>
              <a:rPr lang="en-US" altLang="en-US" sz="2400" dirty="0"/>
              <a:t>Person certifying that the evaluation</a:t>
            </a:r>
          </a:p>
          <a:p>
            <a:pPr lvl="1">
              <a:spcBef>
                <a:spcPct val="10000"/>
              </a:spcBef>
              <a:spcAft>
                <a:spcPct val="10000"/>
              </a:spcAft>
            </a:pPr>
            <a:r>
              <a:rPr lang="en-US" altLang="en-US" sz="2400" dirty="0"/>
              <a:t>Date of hazard assessment</a:t>
            </a:r>
          </a:p>
          <a:p>
            <a:endParaRPr lang="en-US" altLang="en-US" dirty="0"/>
          </a:p>
        </p:txBody>
      </p:sp>
      <p:sp>
        <p:nvSpPr>
          <p:cNvPr id="3" name="Content Placeholder 2"/>
          <p:cNvSpPr>
            <a:spLocks noGrp="1"/>
          </p:cNvSpPr>
          <p:nvPr>
            <p:ph sz="quarter" idx="10"/>
            <p:custDataLst>
              <p:tags r:id="rId2"/>
            </p:custDataLst>
          </p:nvPr>
        </p:nvSpPr>
        <p:spPr>
          <a:xfrm>
            <a:off x="6874042" y="674876"/>
            <a:ext cx="1676400" cy="381000"/>
          </a:xfrm>
        </p:spPr>
        <p:txBody>
          <a:bodyPr/>
          <a:lstStyle/>
          <a:p>
            <a:r>
              <a:rPr lang="en-US" altLang="en-US" sz="1800" dirty="0"/>
              <a:t>1910.132(d)</a:t>
            </a:r>
          </a:p>
          <a:p>
            <a:endParaRPr lang="en-US" dirty="0"/>
          </a:p>
        </p:txBody>
      </p:sp>
      <p:grpSp>
        <p:nvGrpSpPr>
          <p:cNvPr id="5" name="Group 4">
            <a:extLst>
              <a:ext uri="{FF2B5EF4-FFF2-40B4-BE49-F238E27FC236}">
                <a16:creationId xmlns:a16="http://schemas.microsoft.com/office/drawing/2014/main" id="{1A9A7EF9-BC95-4BE2-8206-4443CBC9743D}"/>
              </a:ext>
            </a:extLst>
          </p:cNvPr>
          <p:cNvGrpSpPr/>
          <p:nvPr/>
        </p:nvGrpSpPr>
        <p:grpSpPr>
          <a:xfrm>
            <a:off x="4953000" y="4267200"/>
            <a:ext cx="3422274" cy="1564105"/>
            <a:chOff x="5797654" y="3276600"/>
            <a:chExt cx="3779211" cy="1816223"/>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7654" y="3276600"/>
              <a:ext cx="3779211" cy="181622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custDataLst>
                <p:tags r:id="rId4"/>
              </p:custDataLst>
            </p:nvPr>
          </p:nvSpPr>
          <p:spPr>
            <a:xfrm>
              <a:off x="6019800" y="4861991"/>
              <a:ext cx="1255472" cy="2308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NCDOL Photo Library</a:t>
              </a:r>
            </a:p>
          </p:txBody>
        </p:sp>
      </p:grpSp>
      <p:sp>
        <p:nvSpPr>
          <p:cNvPr id="6" name="Rectangle 2">
            <a:extLst>
              <a:ext uri="{FF2B5EF4-FFF2-40B4-BE49-F238E27FC236}">
                <a16:creationId xmlns:a16="http://schemas.microsoft.com/office/drawing/2014/main" id="{48876396-1FBC-66AC-5C8A-1213E2B2D23A}"/>
              </a:ext>
            </a:extLst>
          </p:cNvPr>
          <p:cNvSpPr txBox="1">
            <a:spLocks noChangeArrowheads="1"/>
          </p:cNvSpPr>
          <p:nvPr>
            <p:custDataLst>
              <p:tags r:id="rId3"/>
            </p:custDataLst>
          </p:nvPr>
        </p:nvSpPr>
        <p:spPr bwMode="gray">
          <a:xfrm>
            <a:off x="593558" y="76200"/>
            <a:ext cx="655959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a:noFill/>
                </a:ln>
                <a:solidFill>
                  <a:srgbClr val="102447"/>
                </a:solidFill>
                <a:effectLst/>
                <a:uLnTx/>
                <a:uFillTx/>
                <a:latin typeface="Avenir Next LT Pro Demi" panose="020B0704020202020204" pitchFamily="34" charset="0"/>
              </a:rPr>
              <a:t>Personal Protective Equipment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102447"/>
                </a:solidFill>
                <a:effectLst/>
                <a:uLnTx/>
                <a:uFillTx/>
                <a:latin typeface="Avenir Next LT Pro Demi" panose="020B0704020202020204" pitchFamily="34" charset="0"/>
              </a:rPr>
              <a:t>Hazard Assessment and Equipment Selection</a:t>
            </a:r>
          </a:p>
        </p:txBody>
      </p:sp>
    </p:spTree>
    <p:extLst>
      <p:ext uri="{BB962C8B-B14F-4D97-AF65-F5344CB8AC3E}">
        <p14:creationId xmlns:p14="http://schemas.microsoft.com/office/powerpoint/2010/main" val="21050490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custDataLst>
              <p:tags r:id="rId1"/>
            </p:custDataLst>
          </p:nvPr>
        </p:nvSpPr>
        <p:spPr>
          <a:xfrm>
            <a:off x="533400" y="1219200"/>
            <a:ext cx="8001000" cy="4724400"/>
          </a:xfrm>
        </p:spPr>
        <p:txBody>
          <a:bodyPr/>
          <a:lstStyle/>
          <a:p>
            <a:r>
              <a:rPr lang="en-US" altLang="en-US" sz="2800" dirty="0"/>
              <a:t>Training subjects: </a:t>
            </a:r>
          </a:p>
          <a:p>
            <a:pPr lvl="1">
              <a:lnSpc>
                <a:spcPct val="150000"/>
              </a:lnSpc>
            </a:pPr>
            <a:r>
              <a:rPr lang="en-US" altLang="en-US" sz="2400" dirty="0"/>
              <a:t>What PPE is required.</a:t>
            </a:r>
          </a:p>
          <a:p>
            <a:pPr lvl="1">
              <a:lnSpc>
                <a:spcPct val="150000"/>
              </a:lnSpc>
            </a:pPr>
            <a:r>
              <a:rPr lang="en-US" altLang="en-US" sz="2400" dirty="0"/>
              <a:t>When PPE is required.</a:t>
            </a:r>
          </a:p>
          <a:p>
            <a:pPr lvl="1">
              <a:lnSpc>
                <a:spcPct val="150000"/>
              </a:lnSpc>
            </a:pPr>
            <a:r>
              <a:rPr lang="en-US" altLang="en-US" sz="2400" dirty="0"/>
              <a:t>How to don, doff, adjust and wear PPE.</a:t>
            </a:r>
          </a:p>
          <a:p>
            <a:pPr lvl="1">
              <a:lnSpc>
                <a:spcPct val="150000"/>
              </a:lnSpc>
            </a:pPr>
            <a:r>
              <a:rPr lang="en-US" altLang="en-US" sz="2400" dirty="0"/>
              <a:t>Limitations of PPE.</a:t>
            </a:r>
          </a:p>
          <a:p>
            <a:pPr lvl="1">
              <a:lnSpc>
                <a:spcPct val="150000"/>
              </a:lnSpc>
            </a:pPr>
            <a:r>
              <a:rPr lang="en-US" altLang="en-US" sz="2400" dirty="0"/>
              <a:t>How to maintain and clean PPE.</a:t>
            </a:r>
          </a:p>
          <a:p>
            <a:pPr lvl="1">
              <a:lnSpc>
                <a:spcPct val="150000"/>
              </a:lnSpc>
            </a:pPr>
            <a:r>
              <a:rPr lang="en-US" altLang="en-US" sz="2400" dirty="0"/>
              <a:t>When to replace PPE.</a:t>
            </a:r>
          </a:p>
          <a:p>
            <a:endParaRPr lang="en-US" altLang="en-US" sz="800" dirty="0">
              <a:latin typeface="Arial Narrow" panose="020B0606020202030204" pitchFamily="34" charset="0"/>
            </a:endParaRPr>
          </a:p>
        </p:txBody>
      </p:sp>
      <p:sp>
        <p:nvSpPr>
          <p:cNvPr id="2" name="Content Placeholder 1"/>
          <p:cNvSpPr>
            <a:spLocks noGrp="1"/>
          </p:cNvSpPr>
          <p:nvPr>
            <p:ph sz="quarter" idx="10"/>
            <p:custDataLst>
              <p:tags r:id="rId2"/>
            </p:custDataLst>
          </p:nvPr>
        </p:nvSpPr>
        <p:spPr>
          <a:xfrm>
            <a:off x="6503043" y="723900"/>
            <a:ext cx="2133600" cy="381000"/>
          </a:xfrm>
        </p:spPr>
        <p:txBody>
          <a:bodyPr/>
          <a:lstStyle/>
          <a:p>
            <a:r>
              <a:rPr lang="en-US" altLang="en-US" dirty="0"/>
              <a:t>1910.132(f)</a:t>
            </a:r>
          </a:p>
          <a:p>
            <a:endParaRPr lang="en-US" dirty="0"/>
          </a:p>
        </p:txBody>
      </p:sp>
      <p:sp>
        <p:nvSpPr>
          <p:cNvPr id="4" name="Rectangle 2">
            <a:extLst>
              <a:ext uri="{FF2B5EF4-FFF2-40B4-BE49-F238E27FC236}">
                <a16:creationId xmlns:a16="http://schemas.microsoft.com/office/drawing/2014/main" id="{75D3AD69-C231-E4F2-055D-E3E6D2CBE1F6}"/>
              </a:ext>
            </a:extLst>
          </p:cNvPr>
          <p:cNvSpPr txBox="1">
            <a:spLocks noChangeArrowheads="1"/>
          </p:cNvSpPr>
          <p:nvPr>
            <p:custDataLst>
              <p:tags r:id="rId3"/>
            </p:custDataLst>
          </p:nvPr>
        </p:nvSpPr>
        <p:spPr bwMode="gray">
          <a:xfrm>
            <a:off x="593558" y="168800"/>
            <a:ext cx="725504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400" b="1" i="0" u="none" strike="noStrike" kern="0" cap="none" spc="0" normalizeH="0" baseline="0" noProof="0" dirty="0">
                <a:ln>
                  <a:noFill/>
                </a:ln>
                <a:solidFill>
                  <a:srgbClr val="102447"/>
                </a:solidFill>
                <a:effectLst/>
                <a:uLnTx/>
                <a:uFillTx/>
                <a:latin typeface="Avenir Next LT Pro Demi" panose="020B0704020202020204" pitchFamily="34" charset="0"/>
              </a:rPr>
              <a:t>Personal Protective Equipment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102447"/>
                </a:solidFill>
                <a:effectLst/>
                <a:uLnTx/>
                <a:uFillTx/>
                <a:latin typeface="Avenir Next LT Pro Demi" panose="020B0704020202020204" pitchFamily="34" charset="0"/>
              </a:rPr>
              <a:t>Training</a:t>
            </a:r>
          </a:p>
        </p:txBody>
      </p:sp>
    </p:spTree>
    <p:extLst>
      <p:ext uri="{BB962C8B-B14F-4D97-AF65-F5344CB8AC3E}">
        <p14:creationId xmlns:p14="http://schemas.microsoft.com/office/powerpoint/2010/main" val="234337775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1"/>
            </p:custDataLst>
          </p:nvPr>
        </p:nvSpPr>
        <p:spPr>
          <a:xfrm>
            <a:off x="609600" y="457200"/>
            <a:ext cx="8153400" cy="553998"/>
          </a:xfrm>
        </p:spPr>
        <p:txBody>
          <a:bodyPr/>
          <a:lstStyle/>
          <a:p>
            <a:r>
              <a:rPr lang="en-US" dirty="0"/>
              <a:t>Occupational Noise Exposure </a:t>
            </a:r>
            <a:endParaRPr lang="en-US" sz="1600" dirty="0"/>
          </a:p>
        </p:txBody>
      </p:sp>
      <p:sp>
        <p:nvSpPr>
          <p:cNvPr id="2" name="Content Placeholder 1">
            <a:extLst>
              <a:ext uri="{FF2B5EF4-FFF2-40B4-BE49-F238E27FC236}">
                <a16:creationId xmlns:a16="http://schemas.microsoft.com/office/drawing/2014/main" id="{496C50D3-24F2-4F03-AFE0-419902445B72}"/>
              </a:ext>
            </a:extLst>
          </p:cNvPr>
          <p:cNvSpPr>
            <a:spLocks noGrp="1"/>
          </p:cNvSpPr>
          <p:nvPr>
            <p:ph idx="1"/>
            <p:custDataLst>
              <p:tags r:id="rId2"/>
            </p:custDataLst>
          </p:nvPr>
        </p:nvSpPr>
        <p:spPr/>
        <p:txBody>
          <a:bodyPr/>
          <a:lstStyle/>
          <a:p>
            <a:r>
              <a:rPr lang="en-US" sz="2400" dirty="0"/>
              <a:t>Noise - </a:t>
            </a:r>
            <a:r>
              <a:rPr lang="en-US" altLang="en-US" sz="2400" dirty="0"/>
              <a:t>No employee shall be exposed above the permissible exposure limit (PEL).</a:t>
            </a:r>
          </a:p>
          <a:p>
            <a:pPr>
              <a:lnSpc>
                <a:spcPct val="90000"/>
              </a:lnSpc>
            </a:pPr>
            <a:endParaRPr lang="en-US" altLang="en-US" sz="900" dirty="0"/>
          </a:p>
          <a:p>
            <a:pPr lvl="1">
              <a:lnSpc>
                <a:spcPct val="90000"/>
              </a:lnSpc>
            </a:pPr>
            <a:r>
              <a:rPr lang="en-US" altLang="en-US" sz="2000" b="1" dirty="0"/>
              <a:t>PEL </a:t>
            </a:r>
            <a:r>
              <a:rPr lang="en-US" altLang="en-US" sz="2000" dirty="0"/>
              <a:t>= 90 decibels on the A scale (dBA) for an 8-hour time-weighted average (TWA).</a:t>
            </a:r>
          </a:p>
          <a:p>
            <a:pPr>
              <a:lnSpc>
                <a:spcPct val="90000"/>
              </a:lnSpc>
            </a:pPr>
            <a:endParaRPr lang="en-US" altLang="en-US" sz="900" dirty="0"/>
          </a:p>
          <a:p>
            <a:pPr>
              <a:lnSpc>
                <a:spcPct val="90000"/>
              </a:lnSpc>
            </a:pPr>
            <a:endParaRPr lang="en-US" altLang="en-US" sz="800" dirty="0"/>
          </a:p>
          <a:p>
            <a:pPr>
              <a:lnSpc>
                <a:spcPct val="90000"/>
              </a:lnSpc>
            </a:pPr>
            <a:r>
              <a:rPr lang="en-US" altLang="en-US" sz="2400" dirty="0"/>
              <a:t>Feasible administrative or</a:t>
            </a:r>
          </a:p>
          <a:p>
            <a:pPr marL="0" indent="0">
              <a:lnSpc>
                <a:spcPct val="90000"/>
              </a:lnSpc>
              <a:buNone/>
            </a:pPr>
            <a:r>
              <a:rPr lang="en-US" altLang="en-US" sz="2400" dirty="0"/>
              <a:t>    engineering controls are required.</a:t>
            </a:r>
          </a:p>
          <a:p>
            <a:endParaRPr lang="en-US" dirty="0"/>
          </a:p>
        </p:txBody>
      </p:sp>
      <p:graphicFrame>
        <p:nvGraphicFramePr>
          <p:cNvPr id="7" name="Table 6">
            <a:extLst>
              <a:ext uri="{FF2B5EF4-FFF2-40B4-BE49-F238E27FC236}">
                <a16:creationId xmlns:a16="http://schemas.microsoft.com/office/drawing/2014/main" id="{B0566AD3-3996-4517-BBB6-D31112B7605F}"/>
              </a:ext>
            </a:extLst>
          </p:cNvPr>
          <p:cNvGraphicFramePr>
            <a:graphicFrameLocks noGrp="1"/>
          </p:cNvGraphicFramePr>
          <p:nvPr>
            <p:custDataLst>
              <p:tags r:id="rId3"/>
            </p:custDataLst>
          </p:nvPr>
        </p:nvGraphicFramePr>
        <p:xfrm>
          <a:off x="5638800" y="2743200"/>
          <a:ext cx="2971800" cy="3200402"/>
        </p:xfrm>
        <a:graphic>
          <a:graphicData uri="http://schemas.openxmlformats.org/drawingml/2006/table">
            <a:tbl>
              <a:tblPr firstRow="1" bandRow="1">
                <a:tableStyleId>{C083E6E3-FA7D-4D7B-A595-EF9225AFEA82}</a:tableStyleId>
              </a:tblPr>
              <a:tblGrid>
                <a:gridCol w="1382230">
                  <a:extLst>
                    <a:ext uri="{9D8B030D-6E8A-4147-A177-3AD203B41FA5}">
                      <a16:colId xmlns:a16="http://schemas.microsoft.com/office/drawing/2014/main" val="3376950859"/>
                    </a:ext>
                  </a:extLst>
                </a:gridCol>
                <a:gridCol w="1589570">
                  <a:extLst>
                    <a:ext uri="{9D8B030D-6E8A-4147-A177-3AD203B41FA5}">
                      <a16:colId xmlns:a16="http://schemas.microsoft.com/office/drawing/2014/main" val="2227039555"/>
                    </a:ext>
                  </a:extLst>
                </a:gridCol>
              </a:tblGrid>
              <a:tr h="576073">
                <a:tc>
                  <a:txBody>
                    <a:bodyPr/>
                    <a:lstStyle/>
                    <a:p>
                      <a:pPr algn="ctr"/>
                      <a:r>
                        <a:rPr lang="en-US" sz="1000" dirty="0">
                          <a:solidFill>
                            <a:schemeClr val="tx1"/>
                          </a:solidFill>
                          <a:latin typeface="Avenir Next LT Pro" panose="020B0504020202020204" pitchFamily="34" charset="0"/>
                        </a:rPr>
                        <a:t>Duration per day,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dirty="0">
                          <a:solidFill>
                            <a:schemeClr val="tx1"/>
                          </a:solidFill>
                          <a:latin typeface="Avenir Next LT Pro" panose="020B0504020202020204" pitchFamily="34" charset="0"/>
                        </a:rPr>
                        <a:t>Sound level</a:t>
                      </a:r>
                      <a:r>
                        <a:rPr lang="en-US" sz="1000" baseline="0" dirty="0">
                          <a:solidFill>
                            <a:schemeClr val="tx1"/>
                          </a:solidFill>
                        </a:rPr>
                        <a:t> dBA slow response</a:t>
                      </a: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8506148"/>
                  </a:ext>
                </a:extLst>
              </a:tr>
              <a:tr h="256032">
                <a:tc>
                  <a:txBody>
                    <a:bodyPr/>
                    <a:lstStyle/>
                    <a:p>
                      <a:pPr algn="ctr"/>
                      <a:r>
                        <a:rPr lang="en-US" sz="1000" dirty="0">
                          <a:solidFill>
                            <a:schemeClr val="tx1"/>
                          </a:solidFill>
                          <a:latin typeface="Avenir Next LT Pro" panose="020B05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372638"/>
                  </a:ext>
                </a:extLst>
              </a:tr>
              <a:tr h="256032">
                <a:tc>
                  <a:txBody>
                    <a:bodyPr/>
                    <a:lstStyle/>
                    <a:p>
                      <a:pPr algn="ctr"/>
                      <a:r>
                        <a:rPr lang="en-US" sz="1000" dirty="0">
                          <a:solidFill>
                            <a:schemeClr val="tx1"/>
                          </a:solidFill>
                          <a:latin typeface="Avenir Next LT Pro" panose="020B05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380195"/>
                  </a:ext>
                </a:extLst>
              </a:tr>
              <a:tr h="256032">
                <a:tc>
                  <a:txBody>
                    <a:bodyPr/>
                    <a:lstStyle/>
                    <a:p>
                      <a:pPr algn="ctr"/>
                      <a:r>
                        <a:rPr lang="en-US" sz="1000" dirty="0">
                          <a:solidFill>
                            <a:schemeClr val="tx1"/>
                          </a:solidFill>
                          <a:latin typeface="Avenir Next LT Pro" panose="020B05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119625"/>
                  </a:ext>
                </a:extLst>
              </a:tr>
              <a:tr h="256032">
                <a:tc>
                  <a:txBody>
                    <a:bodyPr/>
                    <a:lstStyle/>
                    <a:p>
                      <a:pPr algn="ctr"/>
                      <a:r>
                        <a:rPr lang="en-US" sz="1000" dirty="0">
                          <a:solidFill>
                            <a:schemeClr val="tx1"/>
                          </a:solidFill>
                          <a:latin typeface="Avenir Next LT Pro" panose="020B05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74245"/>
                  </a:ext>
                </a:extLst>
              </a:tr>
              <a:tr h="256032">
                <a:tc>
                  <a:txBody>
                    <a:bodyPr/>
                    <a:lstStyle/>
                    <a:p>
                      <a:pPr algn="ctr"/>
                      <a:r>
                        <a:rPr lang="en-US" sz="1000" dirty="0">
                          <a:solidFill>
                            <a:schemeClr val="tx1"/>
                          </a:solidFill>
                          <a:latin typeface="Avenir Next LT Pro" panose="020B05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424684"/>
                  </a:ext>
                </a:extLst>
              </a:tr>
              <a:tr h="256032">
                <a:tc>
                  <a:txBody>
                    <a:bodyPr/>
                    <a:lstStyle/>
                    <a:p>
                      <a:pPr algn="ctr"/>
                      <a:r>
                        <a:rPr lang="en-US" sz="1000" dirty="0">
                          <a:solidFill>
                            <a:schemeClr val="tx1"/>
                          </a:solidFill>
                          <a:latin typeface="Avenir Next LT Pro" panose="020B05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701976"/>
                  </a:ext>
                </a:extLst>
              </a:tr>
              <a:tr h="256032">
                <a:tc>
                  <a:txBody>
                    <a:bodyPr/>
                    <a:lstStyle/>
                    <a:p>
                      <a:pPr algn="ctr"/>
                      <a:r>
                        <a:rPr lang="en-US" sz="1000" dirty="0">
                          <a:solidFill>
                            <a:schemeClr val="tx1"/>
                          </a:solidFill>
                          <a:latin typeface="Avenir Next LT Pro" panose="020B05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863278"/>
                  </a:ext>
                </a:extLst>
              </a:tr>
              <a:tr h="256032">
                <a:tc>
                  <a:txBody>
                    <a:bodyPr/>
                    <a:lstStyle/>
                    <a:p>
                      <a:pPr algn="ctr"/>
                      <a:r>
                        <a:rPr lang="en-US" sz="1000" dirty="0">
                          <a:solidFill>
                            <a:schemeClr val="tx1"/>
                          </a:solidFill>
                          <a:latin typeface="Avenir Next LT Pro" panose="020B05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031019"/>
                  </a:ext>
                </a:extLst>
              </a:tr>
              <a:tr h="576073">
                <a:tc>
                  <a:txBody>
                    <a:bodyPr/>
                    <a:lstStyle/>
                    <a:p>
                      <a:pPr algn="ctr"/>
                      <a:r>
                        <a:rPr lang="en-US" sz="1000" dirty="0">
                          <a:solidFill>
                            <a:schemeClr val="tx1"/>
                          </a:solidFill>
                          <a:latin typeface="Avenir Next LT Pro" panose="020B0504020202020204" pitchFamily="34" charset="0"/>
                        </a:rPr>
                        <a:t>0.25 or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solidFill>
                            <a:schemeClr val="tx1"/>
                          </a:solidFill>
                          <a:latin typeface="Avenir Next LT Pro" panose="020B0504020202020204" pitchFamily="34" charset="0"/>
                        </a:rPr>
                        <a:t>115</a:t>
                      </a:r>
                    </a:p>
                    <a:p>
                      <a:pPr algn="ctr"/>
                      <a:r>
                        <a:rPr lang="en-US" sz="1000" dirty="0">
                          <a:solidFill>
                            <a:schemeClr val="tx1"/>
                          </a:solidFill>
                        </a:rPr>
                        <a:t>         NCDOL</a:t>
                      </a:r>
                      <a:r>
                        <a:rPr lang="en-US" sz="1000" baseline="0" dirty="0">
                          <a:solidFill>
                            <a:schemeClr val="tx1"/>
                          </a:solidFill>
                        </a:rPr>
                        <a:t> Photo Library</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494181"/>
                  </a:ext>
                </a:extLst>
              </a:tr>
            </a:tbl>
          </a:graphicData>
        </a:graphic>
      </p:graphicFrame>
      <p:pic>
        <p:nvPicPr>
          <p:cNvPr id="10" name="Picture 9">
            <a:extLst>
              <a:ext uri="{FF2B5EF4-FFF2-40B4-BE49-F238E27FC236}">
                <a16:creationId xmlns:a16="http://schemas.microsoft.com/office/drawing/2014/main" id="{E958C216-7AAA-43A5-9023-43CB6F127E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400" y="3632469"/>
            <a:ext cx="2743200" cy="2235966"/>
          </a:xfrm>
          <a:prstGeom prst="rect">
            <a:avLst/>
          </a:prstGeom>
        </p:spPr>
      </p:pic>
      <p:sp>
        <p:nvSpPr>
          <p:cNvPr id="4" name="Content Placeholder 3">
            <a:extLst>
              <a:ext uri="{FF2B5EF4-FFF2-40B4-BE49-F238E27FC236}">
                <a16:creationId xmlns:a16="http://schemas.microsoft.com/office/drawing/2014/main" id="{C9FBE568-61AB-4534-8FA6-FC387DEE156E}"/>
              </a:ext>
            </a:extLst>
          </p:cNvPr>
          <p:cNvSpPr>
            <a:spLocks noGrp="1"/>
          </p:cNvSpPr>
          <p:nvPr>
            <p:ph sz="quarter" idx="10"/>
            <p:custDataLst>
              <p:tags r:id="rId4"/>
            </p:custDataLst>
          </p:nvPr>
        </p:nvSpPr>
        <p:spPr/>
        <p:txBody>
          <a:bodyPr/>
          <a:lstStyle/>
          <a:p>
            <a:r>
              <a:rPr lang="en-US" dirty="0"/>
              <a:t>1910.95</a:t>
            </a:r>
          </a:p>
        </p:txBody>
      </p:sp>
    </p:spTree>
    <p:extLst>
      <p:ext uri="{BB962C8B-B14F-4D97-AF65-F5344CB8AC3E}">
        <p14:creationId xmlns:p14="http://schemas.microsoft.com/office/powerpoint/2010/main" val="90642776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17F3EF-6EAA-4E93-A014-D5D7EF6B9D52}"/>
              </a:ext>
            </a:extLst>
          </p:cNvPr>
          <p:cNvSpPr>
            <a:spLocks noGrp="1" noChangeArrowheads="1"/>
          </p:cNvSpPr>
          <p:nvPr>
            <p:ph type="title"/>
            <p:custDataLst>
              <p:tags r:id="rId1"/>
            </p:custDataLst>
          </p:nvPr>
        </p:nvSpPr>
        <p:spPr>
          <a:xfrm>
            <a:off x="457200" y="441325"/>
            <a:ext cx="7924800" cy="549275"/>
          </a:xfrm>
        </p:spPr>
        <p:txBody>
          <a:bodyPr/>
          <a:lstStyle/>
          <a:p>
            <a:r>
              <a:rPr lang="en-US" altLang="en-US" dirty="0"/>
              <a:t> Medical Services and First Aid</a:t>
            </a:r>
          </a:p>
        </p:txBody>
      </p:sp>
      <p:sp>
        <p:nvSpPr>
          <p:cNvPr id="8195" name="Rectangle 3">
            <a:extLst>
              <a:ext uri="{FF2B5EF4-FFF2-40B4-BE49-F238E27FC236}">
                <a16:creationId xmlns:a16="http://schemas.microsoft.com/office/drawing/2014/main" id="{EB944576-0600-4EED-804F-79E0CCA8E288}"/>
              </a:ext>
            </a:extLst>
          </p:cNvPr>
          <p:cNvSpPr>
            <a:spLocks noGrp="1" noChangeArrowheads="1"/>
          </p:cNvSpPr>
          <p:nvPr>
            <p:ph type="body" idx="1"/>
            <p:custDataLst>
              <p:tags r:id="rId2"/>
            </p:custDataLst>
          </p:nvPr>
        </p:nvSpPr>
        <p:spPr>
          <a:xfrm>
            <a:off x="533400" y="1179512"/>
            <a:ext cx="8001000" cy="4840288"/>
          </a:xfrm>
        </p:spPr>
        <p:txBody>
          <a:bodyPr/>
          <a:lstStyle/>
          <a:p>
            <a:r>
              <a:rPr lang="en-US" altLang="en-US" sz="2200" dirty="0"/>
              <a:t>Employer shall ensure the ready availability of medical personnel for advice and consultation on matters of plant health.</a:t>
            </a:r>
          </a:p>
          <a:p>
            <a:endParaRPr lang="en-US" altLang="en-US" sz="2200" dirty="0"/>
          </a:p>
          <a:p>
            <a:r>
              <a:rPr lang="en-US" altLang="en-US" sz="2200" dirty="0"/>
              <a:t>In the absence of an infirmary, clinic, or hospital in </a:t>
            </a:r>
            <a:r>
              <a:rPr lang="en-US" altLang="en-US" sz="2200" b="1" i="1" dirty="0"/>
              <a:t>near proximity </a:t>
            </a:r>
            <a:r>
              <a:rPr lang="en-US" altLang="en-US" sz="2200" dirty="0"/>
              <a:t>to the workplace which is used for the treatment of all injured employees, a person or persons shall be adequately trained to render first aid.</a:t>
            </a:r>
          </a:p>
          <a:p>
            <a:endParaRPr lang="en-US" altLang="en-US" sz="2200" dirty="0"/>
          </a:p>
          <a:p>
            <a:r>
              <a:rPr lang="en-US" altLang="en-US" sz="2200" dirty="0"/>
              <a:t>When required to have a person adequately trained to render first aid then </a:t>
            </a:r>
            <a:r>
              <a:rPr lang="en-US" altLang="en-US" sz="2200" b="1" i="1" dirty="0"/>
              <a:t>adequate first aid supplies </a:t>
            </a:r>
            <a:r>
              <a:rPr lang="en-US" altLang="en-US" sz="2200" dirty="0"/>
              <a:t>shall be readily available.</a:t>
            </a:r>
          </a:p>
        </p:txBody>
      </p:sp>
      <p:sp>
        <p:nvSpPr>
          <p:cNvPr id="8196" name="Rectangle 6">
            <a:extLst>
              <a:ext uri="{FF2B5EF4-FFF2-40B4-BE49-F238E27FC236}">
                <a16:creationId xmlns:a16="http://schemas.microsoft.com/office/drawing/2014/main" id="{38C94073-B557-4FFB-84EB-40B92EFDA7CE}"/>
              </a:ext>
            </a:extLst>
          </p:cNvPr>
          <p:cNvSpPr>
            <a:spLocks noChangeArrowheads="1"/>
          </p:cNvSpPr>
          <p:nvPr>
            <p:custDataLst>
              <p:tags r:id="rId3"/>
            </p:custDataLst>
          </p:nvPr>
        </p:nvSpPr>
        <p:spPr bwMode="auto">
          <a:xfrm>
            <a:off x="7467600" y="620712"/>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1910.151</a:t>
            </a:r>
            <a:endParaRPr kumimoji="0" lang="en-US" altLang="en-US" sz="1800" b="0" i="0" u="sng" strike="noStrike" kern="1200" cap="none" spc="0" normalizeH="0" baseline="0" noProof="0" dirty="0">
              <a:ln>
                <a:noFill/>
              </a:ln>
              <a:solidFill>
                <a:srgbClr val="000000"/>
              </a:solidFill>
              <a:effectLst/>
              <a:uLnTx/>
              <a:uFillTx/>
              <a:latin typeface="Avenir Next LT Pro" panose="020B0504020202020204" pitchFamily="34" charset="0"/>
              <a:ea typeface="+mn-ea"/>
            </a:endParaRPr>
          </a:p>
        </p:txBody>
      </p:sp>
    </p:spTree>
    <p:extLst>
      <p:ext uri="{BB962C8B-B14F-4D97-AF65-F5344CB8AC3E}">
        <p14:creationId xmlns:p14="http://schemas.microsoft.com/office/powerpoint/2010/main" val="398666901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A6F37038-865F-40EA-953E-FDA661E3011B}"/>
              </a:ext>
            </a:extLst>
          </p:cNvPr>
          <p:cNvSpPr>
            <a:spLocks noGrp="1" noChangeArrowheads="1"/>
          </p:cNvSpPr>
          <p:nvPr>
            <p:ph type="body" idx="1"/>
            <p:custDataLst>
              <p:tags r:id="rId1"/>
            </p:custDataLst>
          </p:nvPr>
        </p:nvSpPr>
        <p:spPr>
          <a:xfrm>
            <a:off x="495300" y="1395663"/>
            <a:ext cx="8153400" cy="4609850"/>
          </a:xfrm>
        </p:spPr>
        <p:txBody>
          <a:bodyPr>
            <a:normAutofit fontScale="92500" lnSpcReduction="10000"/>
          </a:bodyPr>
          <a:lstStyle/>
          <a:p>
            <a:pPr>
              <a:lnSpc>
                <a:spcPct val="90000"/>
              </a:lnSpc>
            </a:pPr>
            <a:r>
              <a:rPr lang="en-US" altLang="en-US" sz="2600" dirty="0"/>
              <a:t>Letter of Interpretation (LOI)</a:t>
            </a:r>
          </a:p>
          <a:p>
            <a:pPr lvl="1"/>
            <a:endParaRPr lang="en-US" altLang="en-US" sz="1000" dirty="0"/>
          </a:p>
          <a:p>
            <a:pPr lvl="1"/>
            <a:r>
              <a:rPr lang="en-US" altLang="en-US" sz="2000" dirty="0">
                <a:solidFill>
                  <a:schemeClr val="bg2"/>
                </a:solidFill>
                <a:hlinkClick r:id="rId6">
                  <a:extLst>
                    <a:ext uri="{A12FA001-AC4F-418D-AE19-62706E023703}">
                      <ahyp:hlinkClr xmlns:ahyp="http://schemas.microsoft.com/office/drawing/2018/hyperlinkcolor" val="tx"/>
                    </a:ext>
                  </a:extLst>
                </a:hlinkClick>
              </a:rPr>
              <a:t>3/23/2007</a:t>
            </a:r>
            <a:r>
              <a:rPr lang="en-US" altLang="en-US" sz="2000" dirty="0">
                <a:solidFill>
                  <a:schemeClr val="bg2"/>
                </a:solidFill>
              </a:rPr>
              <a:t>:  </a:t>
            </a:r>
            <a:r>
              <a:rPr lang="en-US" sz="2000" b="0" i="0" u="none" strike="noStrike" dirty="0">
                <a:solidFill>
                  <a:srgbClr val="1B1B1B"/>
                </a:solidFill>
                <a:effectLst/>
              </a:rPr>
              <a:t>Clarification of "in near proximity" and OSHA's discretion in enforcing first aid requirements in particular cases.</a:t>
            </a:r>
          </a:p>
          <a:p>
            <a:pPr lvl="1"/>
            <a:endParaRPr lang="en-US" altLang="en-US" sz="800" dirty="0"/>
          </a:p>
          <a:p>
            <a:pPr lvl="1"/>
            <a:endParaRPr lang="en-US" altLang="en-US" sz="800" dirty="0"/>
          </a:p>
          <a:p>
            <a:pPr>
              <a:lnSpc>
                <a:spcPct val="90000"/>
              </a:lnSpc>
            </a:pPr>
            <a:r>
              <a:rPr lang="en-US" altLang="en-US" sz="2600" dirty="0"/>
              <a:t>OSHA has long interpreted the term “in near proximity” to mean that emergency care must be available within no more than 3-4 minutes from the workplace.</a:t>
            </a:r>
          </a:p>
          <a:p>
            <a:pPr>
              <a:lnSpc>
                <a:spcPct val="90000"/>
              </a:lnSpc>
            </a:pPr>
            <a:endParaRPr lang="en-US" altLang="en-US" sz="800" dirty="0"/>
          </a:p>
          <a:p>
            <a:pPr>
              <a:lnSpc>
                <a:spcPct val="90000"/>
              </a:lnSpc>
            </a:pPr>
            <a:endParaRPr lang="en-US" altLang="en-US" sz="800" dirty="0"/>
          </a:p>
          <a:p>
            <a:pPr>
              <a:lnSpc>
                <a:spcPct val="90000"/>
              </a:lnSpc>
            </a:pPr>
            <a:r>
              <a:rPr lang="en-US" altLang="en-US" sz="2600" dirty="0"/>
              <a:t>OSHA can exercise discretion in some cases.</a:t>
            </a:r>
          </a:p>
          <a:p>
            <a:pPr>
              <a:lnSpc>
                <a:spcPct val="90000"/>
              </a:lnSpc>
            </a:pPr>
            <a:endParaRPr lang="en-US" altLang="en-US" sz="800" dirty="0"/>
          </a:p>
          <a:p>
            <a:pPr lvl="1">
              <a:lnSpc>
                <a:spcPct val="90000"/>
              </a:lnSpc>
            </a:pPr>
            <a:r>
              <a:rPr lang="en-US" altLang="en-US" sz="2200" dirty="0"/>
              <a:t>Where the possibility of serious work-related injuries is less, such as an office.</a:t>
            </a:r>
          </a:p>
          <a:p>
            <a:pPr lvl="2">
              <a:lnSpc>
                <a:spcPct val="90000"/>
              </a:lnSpc>
            </a:pPr>
            <a:endParaRPr lang="en-US" altLang="en-US" sz="1000" dirty="0"/>
          </a:p>
          <a:p>
            <a:pPr lvl="2">
              <a:lnSpc>
                <a:spcPct val="90000"/>
              </a:lnSpc>
            </a:pPr>
            <a:r>
              <a:rPr lang="en-US" altLang="en-US" dirty="0"/>
              <a:t>Up to 15 minutes may be reasonable.</a:t>
            </a:r>
          </a:p>
        </p:txBody>
      </p:sp>
      <p:sp>
        <p:nvSpPr>
          <p:cNvPr id="13316" name="Rectangle 6">
            <a:extLst>
              <a:ext uri="{FF2B5EF4-FFF2-40B4-BE49-F238E27FC236}">
                <a16:creationId xmlns:a16="http://schemas.microsoft.com/office/drawing/2014/main" id="{1DBDFD2F-FF7C-4483-A0C2-F2FCA2C8A887}"/>
              </a:ext>
            </a:extLst>
          </p:cNvPr>
          <p:cNvSpPr>
            <a:spLocks noChangeArrowheads="1"/>
          </p:cNvSpPr>
          <p:nvPr>
            <p:custDataLst>
              <p:tags r:id="rId2"/>
            </p:custDataLst>
          </p:nvPr>
        </p:nvSpPr>
        <p:spPr bwMode="auto">
          <a:xfrm>
            <a:off x="7467600" y="653256"/>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1910.151</a:t>
            </a:r>
            <a:endParaRPr kumimoji="0" lang="en-US" altLang="en-US" sz="1800" b="0" i="0" u="sng" strike="noStrike" kern="1200" cap="none" spc="0" normalizeH="0" baseline="0" noProof="0" dirty="0">
              <a:ln>
                <a:noFill/>
              </a:ln>
              <a:solidFill>
                <a:srgbClr val="000000"/>
              </a:solidFill>
              <a:effectLst/>
              <a:uLnTx/>
              <a:uFillTx/>
              <a:latin typeface="Avenir Next LT Pro" panose="020B0504020202020204" pitchFamily="34" charset="0"/>
              <a:ea typeface="+mn-ea"/>
            </a:endParaRPr>
          </a:p>
        </p:txBody>
      </p:sp>
      <p:sp>
        <p:nvSpPr>
          <p:cNvPr id="3" name="Rectangle 2">
            <a:extLst>
              <a:ext uri="{FF2B5EF4-FFF2-40B4-BE49-F238E27FC236}">
                <a16:creationId xmlns:a16="http://schemas.microsoft.com/office/drawing/2014/main" id="{A8FB49A1-9FDE-B48B-A2C4-6A9B2D082B2C}"/>
              </a:ext>
            </a:extLst>
          </p:cNvPr>
          <p:cNvSpPr>
            <a:spLocks noGrp="1" noChangeArrowheads="1"/>
          </p:cNvSpPr>
          <p:nvPr>
            <p:ph type="title"/>
            <p:custDataLst>
              <p:tags r:id="rId3"/>
            </p:custDataLst>
          </p:nvPr>
        </p:nvSpPr>
        <p:spPr>
          <a:xfrm>
            <a:off x="562708" y="86325"/>
            <a:ext cx="7924800" cy="1309338"/>
          </a:xfrm>
        </p:spPr>
        <p:txBody>
          <a:bodyPr/>
          <a:lstStyle/>
          <a:p>
            <a:r>
              <a:rPr lang="en-US" altLang="en-US" sz="3400" dirty="0"/>
              <a:t>Medical Services and First Aid</a:t>
            </a:r>
            <a:br>
              <a:rPr lang="en-US" altLang="en-US" dirty="0"/>
            </a:br>
            <a:r>
              <a:rPr lang="en-US" altLang="en-US" sz="2400" dirty="0"/>
              <a:t>“In Near Proximity”</a:t>
            </a:r>
          </a:p>
        </p:txBody>
      </p:sp>
    </p:spTree>
    <p:extLst>
      <p:ext uri="{BB962C8B-B14F-4D97-AF65-F5344CB8AC3E}">
        <p14:creationId xmlns:p14="http://schemas.microsoft.com/office/powerpoint/2010/main" val="6517019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609600" y="457200"/>
            <a:ext cx="7924800" cy="549275"/>
          </a:xfrm>
        </p:spPr>
        <p:txBody>
          <a:bodyPr/>
          <a:lstStyle/>
          <a:p>
            <a:r>
              <a:rPr lang="en-US" dirty="0"/>
              <a:t>Strategic Management Plan Goals</a:t>
            </a:r>
          </a:p>
        </p:txBody>
      </p:sp>
      <p:sp>
        <p:nvSpPr>
          <p:cNvPr id="3" name="Content Placeholder 2">
            <a:extLst>
              <a:ext uri="{FF2B5EF4-FFF2-40B4-BE49-F238E27FC236}">
                <a16:creationId xmlns:a16="http://schemas.microsoft.com/office/drawing/2014/main" id="{6F712B86-049D-931C-B49C-0AC8ED40EE1B}"/>
              </a:ext>
            </a:extLst>
          </p:cNvPr>
          <p:cNvSpPr>
            <a:spLocks noGrp="1"/>
          </p:cNvSpPr>
          <p:nvPr>
            <p:ph idx="1"/>
            <p:custDataLst>
              <p:tags r:id="rId2"/>
            </p:custDataLst>
          </p:nvPr>
        </p:nvSpPr>
        <p:spPr>
          <a:xfrm>
            <a:off x="609600" y="1323474"/>
            <a:ext cx="8001000" cy="4620126"/>
          </a:xfrm>
        </p:spPr>
        <p:txBody>
          <a:bodyPr/>
          <a:lstStyle/>
          <a:p>
            <a:pPr fontAlgn="t"/>
            <a:r>
              <a:rPr lang="en-US" sz="2800" dirty="0"/>
              <a:t>Goals will be accomplished through:</a:t>
            </a:r>
          </a:p>
          <a:p>
            <a:pPr marL="0" indent="0" fontAlgn="t">
              <a:buNone/>
            </a:pPr>
            <a:endParaRPr lang="en-US" sz="800" dirty="0"/>
          </a:p>
          <a:p>
            <a:pPr lvl="1" fontAlgn="t"/>
            <a:r>
              <a:rPr lang="en-US" sz="2400" dirty="0"/>
              <a:t>Identifying types and trends of injuries and illnesses.</a:t>
            </a:r>
          </a:p>
          <a:p>
            <a:pPr lvl="1" fontAlgn="t"/>
            <a:endParaRPr lang="en-US" sz="800" dirty="0"/>
          </a:p>
          <a:p>
            <a:pPr lvl="1" fontAlgn="t"/>
            <a:r>
              <a:rPr lang="en-US" sz="2400" dirty="0"/>
              <a:t>Providing hazard identification through inspections. </a:t>
            </a:r>
          </a:p>
          <a:p>
            <a:pPr lvl="1" fontAlgn="t"/>
            <a:endParaRPr lang="en-US" sz="800" dirty="0"/>
          </a:p>
          <a:p>
            <a:pPr lvl="1" fontAlgn="t"/>
            <a:r>
              <a:rPr lang="en-US" sz="2400" dirty="0"/>
              <a:t>Offering free, confidential consultative services. </a:t>
            </a:r>
          </a:p>
          <a:p>
            <a:pPr lvl="1" fontAlgn="t"/>
            <a:endParaRPr lang="en-US" sz="800" dirty="0"/>
          </a:p>
          <a:p>
            <a:pPr lvl="1" fontAlgn="t"/>
            <a:r>
              <a:rPr lang="en-US" sz="2400" dirty="0"/>
              <a:t>Forming alliances with those employers covered by this SEP.</a:t>
            </a:r>
          </a:p>
          <a:p>
            <a:pPr lvl="1" fontAlgn="t"/>
            <a:endParaRPr lang="en-US" sz="800" dirty="0"/>
          </a:p>
          <a:p>
            <a:pPr lvl="1" fontAlgn="t"/>
            <a:r>
              <a:rPr lang="en-US" sz="2400" dirty="0"/>
              <a:t>Developing training materials and publications.</a:t>
            </a:r>
          </a:p>
          <a:p>
            <a:pPr lvl="1" fontAlgn="t"/>
            <a:endParaRPr lang="en-US" sz="800" dirty="0"/>
          </a:p>
          <a:p>
            <a:pPr lvl="1" fontAlgn="t"/>
            <a:r>
              <a:rPr lang="en-US" sz="2400" dirty="0"/>
              <a:t>Providing free education and training.</a:t>
            </a:r>
          </a:p>
          <a:p>
            <a:pPr marL="0" indent="0" fontAlgn="t">
              <a:buNone/>
            </a:pPr>
            <a:endParaRPr lang="en-US" sz="2400" dirty="0"/>
          </a:p>
          <a:p>
            <a:pPr fontAlgn="t"/>
            <a:endParaRPr lang="en-US" dirty="0"/>
          </a:p>
          <a:p>
            <a:pPr fontAlgn="t"/>
            <a:endParaRPr lang="en-US" dirty="0"/>
          </a:p>
          <a:p>
            <a:pPr marL="0" indent="0" fontAlgn="t">
              <a:buNone/>
            </a:pPr>
            <a:endParaRPr lang="en-US" sz="2400" dirty="0"/>
          </a:p>
          <a:p>
            <a:pPr fontAlgn="t"/>
            <a:endParaRPr lang="en-US" sz="2400" dirty="0"/>
          </a:p>
          <a:p>
            <a:pPr marL="0" indent="0" fontAlgn="t">
              <a:buNone/>
            </a:pPr>
            <a:endParaRPr lang="en-US" sz="800" dirty="0"/>
          </a:p>
        </p:txBody>
      </p:sp>
    </p:spTree>
    <p:extLst>
      <p:ext uri="{BB962C8B-B14F-4D97-AF65-F5344CB8AC3E}">
        <p14:creationId xmlns:p14="http://schemas.microsoft.com/office/powerpoint/2010/main" val="129308538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EB944576-0600-4EED-804F-79E0CCA8E288}"/>
              </a:ext>
            </a:extLst>
          </p:cNvPr>
          <p:cNvSpPr>
            <a:spLocks noGrp="1" noChangeArrowheads="1"/>
          </p:cNvSpPr>
          <p:nvPr>
            <p:ph type="body" idx="1"/>
            <p:custDataLst>
              <p:tags r:id="rId1"/>
            </p:custDataLst>
          </p:nvPr>
        </p:nvSpPr>
        <p:spPr>
          <a:xfrm>
            <a:off x="533400" y="1467852"/>
            <a:ext cx="4724400" cy="4551947"/>
          </a:xfrm>
        </p:spPr>
        <p:txBody>
          <a:bodyPr/>
          <a:lstStyle/>
          <a:p>
            <a:r>
              <a:rPr lang="en-US" dirty="0"/>
              <a:t>Where the eyes or body of any person may be exposed to injurious corrosive materials, suitable facilities for quick drenching or flushing of the eyes and body shall be provided within the work area for immediate emergency use.</a:t>
            </a:r>
          </a:p>
        </p:txBody>
      </p:sp>
      <p:sp>
        <p:nvSpPr>
          <p:cNvPr id="8196" name="Rectangle 6">
            <a:extLst>
              <a:ext uri="{FF2B5EF4-FFF2-40B4-BE49-F238E27FC236}">
                <a16:creationId xmlns:a16="http://schemas.microsoft.com/office/drawing/2014/main" id="{38C94073-B557-4FFB-84EB-40B92EFDA7CE}"/>
              </a:ext>
            </a:extLst>
          </p:cNvPr>
          <p:cNvSpPr>
            <a:spLocks noChangeArrowheads="1"/>
          </p:cNvSpPr>
          <p:nvPr>
            <p:custDataLst>
              <p:tags r:id="rId2"/>
            </p:custDataLst>
          </p:nvPr>
        </p:nvSpPr>
        <p:spPr bwMode="auto">
          <a:xfrm>
            <a:off x="6934200" y="620712"/>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    1910.151(c)</a:t>
            </a:r>
            <a:endParaRPr kumimoji="0" lang="en-US" altLang="en-US" sz="1800" b="0" i="0" u="sng" strike="noStrike" kern="1200" cap="none" spc="0" normalizeH="0" baseline="0" noProof="0" dirty="0">
              <a:ln>
                <a:noFill/>
              </a:ln>
              <a:solidFill>
                <a:srgbClr val="000000"/>
              </a:solidFill>
              <a:effectLst/>
              <a:uLnTx/>
              <a:uFillTx/>
              <a:latin typeface="Avenir Next LT Pro" panose="020B0504020202020204" pitchFamily="34" charset="0"/>
              <a:ea typeface="+mn-ea"/>
            </a:endParaRPr>
          </a:p>
        </p:txBody>
      </p:sp>
      <p:pic>
        <p:nvPicPr>
          <p:cNvPr id="6" name="Picture 5" descr="A picture containing metal, old, sitting, hanging&#10;&#10;Description automatically generated">
            <a:extLst>
              <a:ext uri="{FF2B5EF4-FFF2-40B4-BE49-F238E27FC236}">
                <a16:creationId xmlns:a16="http://schemas.microsoft.com/office/drawing/2014/main" id="{2F3A4571-AD0C-4C65-A877-4466F36524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3981" y="2895600"/>
            <a:ext cx="3088019" cy="2895600"/>
          </a:xfrm>
          <a:prstGeom prst="rect">
            <a:avLst/>
          </a:prstGeom>
        </p:spPr>
      </p:pic>
      <p:sp>
        <p:nvSpPr>
          <p:cNvPr id="3" name="Rectangle 2">
            <a:extLst>
              <a:ext uri="{FF2B5EF4-FFF2-40B4-BE49-F238E27FC236}">
                <a16:creationId xmlns:a16="http://schemas.microsoft.com/office/drawing/2014/main" id="{15214ECE-C2B7-2966-6737-E6BF4AB0550A}"/>
              </a:ext>
            </a:extLst>
          </p:cNvPr>
          <p:cNvSpPr>
            <a:spLocks noGrp="1" noChangeArrowheads="1"/>
          </p:cNvSpPr>
          <p:nvPr>
            <p:ph type="title"/>
            <p:custDataLst>
              <p:tags r:id="rId3"/>
            </p:custDataLst>
          </p:nvPr>
        </p:nvSpPr>
        <p:spPr>
          <a:xfrm>
            <a:off x="562708" y="5300"/>
            <a:ext cx="7924800" cy="1381528"/>
          </a:xfrm>
        </p:spPr>
        <p:txBody>
          <a:bodyPr/>
          <a:lstStyle/>
          <a:p>
            <a:r>
              <a:rPr lang="en-US" altLang="en-US" sz="3400" dirty="0"/>
              <a:t>Medical Services and First Aid</a:t>
            </a:r>
            <a:br>
              <a:rPr lang="en-US" altLang="en-US" dirty="0"/>
            </a:br>
            <a:r>
              <a:rPr lang="en-US" altLang="en-US" sz="2400" dirty="0"/>
              <a:t>Eye Wash Stations</a:t>
            </a:r>
          </a:p>
        </p:txBody>
      </p:sp>
    </p:spTree>
    <p:extLst>
      <p:ext uri="{BB962C8B-B14F-4D97-AF65-F5344CB8AC3E}">
        <p14:creationId xmlns:p14="http://schemas.microsoft.com/office/powerpoint/2010/main" val="421113156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lstStyle/>
          <a:p>
            <a:r>
              <a:rPr lang="en-US" altLang="en-US" dirty="0"/>
              <a:t>Hazard Communication</a:t>
            </a:r>
          </a:p>
        </p:txBody>
      </p:sp>
      <p:sp>
        <p:nvSpPr>
          <p:cNvPr id="9219" name="Rectangle 3"/>
          <p:cNvSpPr>
            <a:spLocks noGrp="1" noChangeArrowheads="1"/>
          </p:cNvSpPr>
          <p:nvPr>
            <p:ph idx="1"/>
            <p:custDataLst>
              <p:tags r:id="rId2"/>
            </p:custDataLst>
          </p:nvPr>
        </p:nvSpPr>
        <p:spPr>
          <a:xfrm>
            <a:off x="529281" y="1219200"/>
            <a:ext cx="8001000" cy="4525963"/>
          </a:xfrm>
        </p:spPr>
        <p:txBody>
          <a:bodyPr/>
          <a:lstStyle/>
          <a:p>
            <a:r>
              <a:rPr lang="en-US" altLang="en-US" dirty="0"/>
              <a:t>Requires employers to provide </a:t>
            </a:r>
            <a:r>
              <a:rPr lang="en-US" altLang="en-US" b="1" i="1" dirty="0"/>
              <a:t>information</a:t>
            </a:r>
            <a:r>
              <a:rPr lang="en-US" altLang="en-US" b="1" dirty="0"/>
              <a:t> </a:t>
            </a:r>
            <a:r>
              <a:rPr lang="en-US" altLang="en-US" dirty="0"/>
              <a:t>to their employees about the hazardous chemicals to which they are exposed by the following means: </a:t>
            </a:r>
          </a:p>
          <a:p>
            <a:pPr marL="742950" lvl="1" indent="-285750">
              <a:lnSpc>
                <a:spcPct val="150000"/>
              </a:lnSpc>
            </a:pPr>
            <a:r>
              <a:rPr lang="en-US" altLang="en-US" dirty="0"/>
              <a:t>Hazard communication program</a:t>
            </a:r>
          </a:p>
          <a:p>
            <a:pPr marL="742950" lvl="1" indent="-285750">
              <a:lnSpc>
                <a:spcPct val="150000"/>
              </a:lnSpc>
            </a:pPr>
            <a:r>
              <a:rPr lang="en-US" altLang="en-US" dirty="0"/>
              <a:t>Labels and other forms of warning</a:t>
            </a:r>
          </a:p>
          <a:p>
            <a:pPr marL="742950" lvl="1" indent="-285750">
              <a:lnSpc>
                <a:spcPct val="150000"/>
              </a:lnSpc>
            </a:pPr>
            <a:r>
              <a:rPr lang="en-US" altLang="en-US" dirty="0"/>
              <a:t>Safety data sheets (SDS)</a:t>
            </a:r>
          </a:p>
          <a:p>
            <a:pPr marL="742950" lvl="1" indent="-285750">
              <a:lnSpc>
                <a:spcPct val="150000"/>
              </a:lnSpc>
            </a:pPr>
            <a:r>
              <a:rPr lang="en-US" altLang="en-US" dirty="0"/>
              <a:t>Information and training</a:t>
            </a:r>
          </a:p>
          <a:p>
            <a:endParaRPr lang="en-US" altLang="en-US" dirty="0"/>
          </a:p>
          <a:p>
            <a:pPr marL="742950" lvl="1" indent="-285750"/>
            <a:endParaRPr lang="en-US" altLang="en-US" dirty="0"/>
          </a:p>
          <a:p>
            <a:endParaRPr kumimoji="1" lang="en-US" altLang="en-US" dirty="0"/>
          </a:p>
        </p:txBody>
      </p:sp>
      <p:sp>
        <p:nvSpPr>
          <p:cNvPr id="9220" name="Content Placeholder 3"/>
          <p:cNvSpPr>
            <a:spLocks/>
          </p:cNvSpPr>
          <p:nvPr>
            <p:custDataLst>
              <p:tags r:id="rId3"/>
            </p:custDataLst>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1910.1200(b)(1)</a:t>
            </a:r>
          </a:p>
        </p:txBody>
      </p:sp>
    </p:spTree>
    <p:extLst>
      <p:ext uri="{BB962C8B-B14F-4D97-AF65-F5344CB8AC3E}">
        <p14:creationId xmlns:p14="http://schemas.microsoft.com/office/powerpoint/2010/main" val="251995009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p:txBody>
          <a:bodyPr/>
          <a:lstStyle/>
          <a:p>
            <a:r>
              <a:rPr lang="en-US" altLang="en-US" dirty="0"/>
              <a:t>Hazard Communication</a:t>
            </a:r>
          </a:p>
        </p:txBody>
      </p:sp>
      <p:sp>
        <p:nvSpPr>
          <p:cNvPr id="10244" name="Content Placeholder 3"/>
          <p:cNvSpPr>
            <a:spLocks/>
          </p:cNvSpPr>
          <p:nvPr>
            <p:custDataLst>
              <p:tags r:id="rId2"/>
            </p:custDataLst>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1910.1200(b)(2)</a:t>
            </a:r>
          </a:p>
        </p:txBody>
      </p:sp>
      <p:sp>
        <p:nvSpPr>
          <p:cNvPr id="6" name="TextBox 5"/>
          <p:cNvSpPr txBox="1"/>
          <p:nvPr>
            <p:custDataLst>
              <p:tags r:id="rId3"/>
            </p:custDataLst>
          </p:nvPr>
        </p:nvSpPr>
        <p:spPr bwMode="auto">
          <a:xfrm rot="5400000">
            <a:off x="7864475" y="5013325"/>
            <a:ext cx="914400" cy="1841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Nova Development</a:t>
            </a:r>
          </a:p>
        </p:txBody>
      </p:sp>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l="20197" t="760" r="1262" b="13160"/>
          <a:stretch/>
        </p:blipFill>
        <p:spPr>
          <a:xfrm>
            <a:off x="5562600" y="1981200"/>
            <a:ext cx="3277648" cy="2895600"/>
          </a:xfrm>
          <a:prstGeom prst="rect">
            <a:avLst/>
          </a:prstGeom>
        </p:spPr>
      </p:pic>
      <p:sp>
        <p:nvSpPr>
          <p:cNvPr id="4" name="Rectangle 3">
            <a:extLst>
              <a:ext uri="{FF2B5EF4-FFF2-40B4-BE49-F238E27FC236}">
                <a16:creationId xmlns:a16="http://schemas.microsoft.com/office/drawing/2014/main" id="{89392628-60E9-4F2A-B8B6-ED12A8573139}"/>
              </a:ext>
            </a:extLst>
          </p:cNvPr>
          <p:cNvSpPr>
            <a:spLocks noGrp="1" noChangeArrowheads="1"/>
          </p:cNvSpPr>
          <p:nvPr>
            <p:ph idx="1"/>
            <p:custDataLst>
              <p:tags r:id="rId4"/>
            </p:custDataLst>
          </p:nvPr>
        </p:nvSpPr>
        <p:spPr>
          <a:xfrm>
            <a:off x="526650" y="1295400"/>
            <a:ext cx="5257800" cy="4525963"/>
          </a:xfrm>
        </p:spPr>
        <p:txBody>
          <a:bodyPr/>
          <a:lstStyle/>
          <a:p>
            <a:r>
              <a:rPr lang="en-US" altLang="en-US" dirty="0"/>
              <a:t>Applies to chemicals known to be present in the workplace. </a:t>
            </a:r>
          </a:p>
          <a:p>
            <a:endParaRPr lang="en-US" altLang="en-US" sz="1400" dirty="0"/>
          </a:p>
          <a:p>
            <a:endParaRPr lang="en-US" altLang="en-US" sz="1400" dirty="0"/>
          </a:p>
          <a:p>
            <a:r>
              <a:rPr lang="en-US" altLang="en-US" dirty="0"/>
              <a:t>Employees that may have a potential for exposure:</a:t>
            </a:r>
          </a:p>
          <a:p>
            <a:pPr>
              <a:buFont typeface="Wingdings" panose="05000000000000000000" pitchFamily="2" charset="2"/>
              <a:buNone/>
            </a:pPr>
            <a:endParaRPr lang="en-US" altLang="en-US" sz="800" dirty="0"/>
          </a:p>
          <a:p>
            <a:pPr marL="742950" lvl="1" indent="-285750"/>
            <a:r>
              <a:rPr lang="en-US" altLang="en-US" dirty="0"/>
              <a:t>Under normal conditions,</a:t>
            </a:r>
            <a:r>
              <a:rPr lang="en-US" altLang="en-US" b="1" i="1" dirty="0"/>
              <a:t> or</a:t>
            </a:r>
          </a:p>
          <a:p>
            <a:pPr marL="742950" lvl="1" indent="-285750">
              <a:buFont typeface="Symbol" panose="05050102010706020507" pitchFamily="18" charset="2"/>
              <a:buNone/>
            </a:pPr>
            <a:endParaRPr lang="en-US" altLang="en-US" sz="1400" b="1" i="1" dirty="0"/>
          </a:p>
          <a:p>
            <a:pPr marL="742950" lvl="1" indent="-285750"/>
            <a:r>
              <a:rPr lang="en-US" altLang="en-US" b="1" i="1" dirty="0"/>
              <a:t> </a:t>
            </a:r>
            <a:r>
              <a:rPr lang="en-US" altLang="en-US" dirty="0"/>
              <a:t>Foreseeable emergency.</a:t>
            </a:r>
          </a:p>
        </p:txBody>
      </p:sp>
      <p:sp>
        <p:nvSpPr>
          <p:cNvPr id="3" name="TextBox 2">
            <a:extLst>
              <a:ext uri="{FF2B5EF4-FFF2-40B4-BE49-F238E27FC236}">
                <a16:creationId xmlns:a16="http://schemas.microsoft.com/office/drawing/2014/main" id="{E02AC0C6-B7B0-5B26-367F-808C25626B97}"/>
              </a:ext>
            </a:extLst>
          </p:cNvPr>
          <p:cNvSpPr txBox="1"/>
          <p:nvPr>
            <p:custDataLst>
              <p:tags r:id="rId5"/>
            </p:custDataLst>
          </p:nvPr>
        </p:nvSpPr>
        <p:spPr>
          <a:xfrm>
            <a:off x="5562600" y="4661356"/>
            <a:ext cx="1202573"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85000"/>
                  </a:schemeClr>
                </a:solidFill>
                <a:effectLst/>
                <a:uLnTx/>
                <a:uFillTx/>
                <a:latin typeface="Avenir Next LT Pro" panose="020B0504020202020204" pitchFamily="34" charset="0"/>
                <a:ea typeface="+mn-ea"/>
                <a:cs typeface="Rod" panose="02030509050101010101" pitchFamily="49" charset="-79"/>
              </a:rPr>
              <a:t>NCDOL Photo Library</a:t>
            </a:r>
          </a:p>
        </p:txBody>
      </p:sp>
    </p:spTree>
    <p:extLst>
      <p:ext uri="{BB962C8B-B14F-4D97-AF65-F5344CB8AC3E}">
        <p14:creationId xmlns:p14="http://schemas.microsoft.com/office/powerpoint/2010/main" val="106596312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custDataLst>
              <p:tags r:id="rId1"/>
            </p:custDataLst>
          </p:nvPr>
        </p:nvSpPr>
        <p:spPr>
          <a:xfrm>
            <a:off x="609600" y="1295399"/>
            <a:ext cx="8001000" cy="4525963"/>
          </a:xfrm>
        </p:spPr>
        <p:txBody>
          <a:bodyPr/>
          <a:lstStyle/>
          <a:p>
            <a:pPr>
              <a:lnSpc>
                <a:spcPct val="150000"/>
              </a:lnSpc>
            </a:pPr>
            <a:r>
              <a:rPr lang="en-US" altLang="en-US" dirty="0"/>
              <a:t>Hazard classification</a:t>
            </a:r>
            <a:br>
              <a:rPr lang="en-US" altLang="en-US" sz="1000" b="1" dirty="0"/>
            </a:br>
            <a:endParaRPr lang="en-US" altLang="en-US" sz="1000" b="1" dirty="0"/>
          </a:p>
          <a:p>
            <a:pPr>
              <a:lnSpc>
                <a:spcPct val="150000"/>
              </a:lnSpc>
            </a:pPr>
            <a:r>
              <a:rPr lang="en-US" altLang="en-US" dirty="0"/>
              <a:t>Written program</a:t>
            </a:r>
          </a:p>
          <a:p>
            <a:pPr>
              <a:lnSpc>
                <a:spcPct val="150000"/>
              </a:lnSpc>
            </a:pPr>
            <a:endParaRPr lang="en-US" altLang="en-US" sz="1000" b="1" dirty="0"/>
          </a:p>
          <a:p>
            <a:pPr>
              <a:lnSpc>
                <a:spcPct val="150000"/>
              </a:lnSpc>
            </a:pPr>
            <a:r>
              <a:rPr lang="en-US" altLang="en-US" dirty="0"/>
              <a:t>Labeling</a:t>
            </a:r>
          </a:p>
          <a:p>
            <a:pPr>
              <a:lnSpc>
                <a:spcPct val="150000"/>
              </a:lnSpc>
            </a:pPr>
            <a:endParaRPr lang="en-US" altLang="en-US" sz="1000" b="1" dirty="0"/>
          </a:p>
          <a:p>
            <a:pPr>
              <a:lnSpc>
                <a:spcPct val="150000"/>
              </a:lnSpc>
            </a:pPr>
            <a:r>
              <a:rPr lang="en-US" altLang="en-US" dirty="0"/>
              <a:t>Safety Data Sheets</a:t>
            </a:r>
          </a:p>
          <a:p>
            <a:pPr>
              <a:lnSpc>
                <a:spcPct val="150000"/>
              </a:lnSpc>
            </a:pPr>
            <a:endParaRPr lang="en-US" altLang="en-US" sz="1000" b="1" dirty="0"/>
          </a:p>
          <a:p>
            <a:pPr>
              <a:lnSpc>
                <a:spcPct val="150000"/>
              </a:lnSpc>
            </a:pPr>
            <a:r>
              <a:rPr lang="en-US" altLang="en-US" dirty="0"/>
              <a:t>Employee training</a:t>
            </a:r>
          </a:p>
        </p:txBody>
      </p:sp>
      <p:sp>
        <p:nvSpPr>
          <p:cNvPr id="17412" name="Content Placeholder 3"/>
          <p:cNvSpPr>
            <a:spLocks/>
          </p:cNvSpPr>
          <p:nvPr>
            <p:custDataLst>
              <p:tags r:id="rId2"/>
            </p:custDataLst>
          </p:nvPr>
        </p:nvSpPr>
        <p:spPr bwMode="auto">
          <a:xfrm>
            <a:off x="7315200" y="609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1910.1200</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5799" y="2095180"/>
            <a:ext cx="4017533" cy="2705420"/>
          </a:xfrm>
          <a:prstGeom prst="rect">
            <a:avLst/>
          </a:prstGeom>
          <a:ln w="76200">
            <a:solidFill>
              <a:schemeClr val="tx2"/>
            </a:solidFill>
          </a:ln>
          <a:effectLst>
            <a:outerShdw blurRad="50800" dist="50800" dir="5400000" algn="ctr" rotWithShape="0">
              <a:schemeClr val="bg1"/>
            </a:outerShdw>
            <a:softEdge rad="76200"/>
          </a:effectLst>
        </p:spPr>
      </p:pic>
      <p:sp>
        <p:nvSpPr>
          <p:cNvPr id="4" name="Rectangle 2">
            <a:extLst>
              <a:ext uri="{FF2B5EF4-FFF2-40B4-BE49-F238E27FC236}">
                <a16:creationId xmlns:a16="http://schemas.microsoft.com/office/drawing/2014/main" id="{81F9A9AC-A1B6-45AC-383A-3BE57F702EBC}"/>
              </a:ext>
            </a:extLst>
          </p:cNvPr>
          <p:cNvSpPr>
            <a:spLocks noGrp="1" noChangeArrowheads="1"/>
          </p:cNvSpPr>
          <p:nvPr>
            <p:ph type="title"/>
            <p:custDataLst>
              <p:tags r:id="rId3"/>
            </p:custDataLst>
          </p:nvPr>
        </p:nvSpPr>
        <p:spPr>
          <a:xfrm>
            <a:off x="609600" y="98047"/>
            <a:ext cx="7924800" cy="1197351"/>
          </a:xfrm>
        </p:spPr>
        <p:txBody>
          <a:bodyPr/>
          <a:lstStyle/>
          <a:p>
            <a:r>
              <a:rPr lang="en-US" altLang="en-US" sz="3400" dirty="0"/>
              <a:t>Hazard Communication</a:t>
            </a:r>
            <a:br>
              <a:rPr lang="en-US" altLang="en-US" dirty="0"/>
            </a:br>
            <a:r>
              <a:rPr lang="en-US" altLang="en-US" sz="2400" dirty="0"/>
              <a:t>Key Elements</a:t>
            </a:r>
          </a:p>
        </p:txBody>
      </p:sp>
    </p:spTree>
    <p:extLst>
      <p:ext uri="{BB962C8B-B14F-4D97-AF65-F5344CB8AC3E}">
        <p14:creationId xmlns:p14="http://schemas.microsoft.com/office/powerpoint/2010/main" val="43563527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789CFF20-5EBC-40B7-81D9-24F8E64AF62E}"/>
              </a:ext>
            </a:extLst>
          </p:cNvPr>
          <p:cNvSpPr>
            <a:spLocks noGrp="1" noChangeArrowheads="1"/>
          </p:cNvSpPr>
          <p:nvPr>
            <p:ph type="body" idx="1"/>
            <p:custDataLst>
              <p:tags r:id="rId1"/>
            </p:custDataLst>
          </p:nvPr>
        </p:nvSpPr>
        <p:spPr>
          <a:xfrm>
            <a:off x="533400" y="1219200"/>
            <a:ext cx="8001000" cy="4572000"/>
          </a:xfrm>
        </p:spPr>
        <p:txBody>
          <a:bodyPr lIns="90488" tIns="44450" rIns="90488" bIns="44450"/>
          <a:lstStyle/>
          <a:p>
            <a:r>
              <a:rPr lang="en-US" altLang="en-US" dirty="0"/>
              <a:t>Prevent catastrophic releases of highly hazardous chemicals.</a:t>
            </a:r>
          </a:p>
          <a:p>
            <a:endParaRPr lang="en-US" altLang="en-US" dirty="0"/>
          </a:p>
          <a:p>
            <a:r>
              <a:rPr lang="en-US" altLang="en-US" dirty="0"/>
              <a:t>Grocery warehouse operations often require large scale industrial refrigeration. The quantities of ammonia required for these operations often place these operations within the Process Safety Management (PSM) Threshold Quantities.</a:t>
            </a:r>
          </a:p>
          <a:p>
            <a:endParaRPr lang="en-US" altLang="en-US" dirty="0"/>
          </a:p>
          <a:p>
            <a:endParaRPr lang="en-US" altLang="en-US" dirty="0"/>
          </a:p>
          <a:p>
            <a:pPr>
              <a:buFont typeface="Wingdings" panose="05000000000000000000" pitchFamily="2" charset="2"/>
              <a:buNone/>
            </a:pPr>
            <a:endParaRPr lang="en-US" altLang="en-US" dirty="0"/>
          </a:p>
        </p:txBody>
      </p:sp>
      <p:sp>
        <p:nvSpPr>
          <p:cNvPr id="9219" name="Rectangle 6">
            <a:extLst>
              <a:ext uri="{FF2B5EF4-FFF2-40B4-BE49-F238E27FC236}">
                <a16:creationId xmlns:a16="http://schemas.microsoft.com/office/drawing/2014/main" id="{93779F14-BA84-4BB3-A7AE-05D2BA62C966}"/>
              </a:ext>
            </a:extLst>
          </p:cNvPr>
          <p:cNvSpPr>
            <a:spLocks noGrp="1" noChangeArrowheads="1"/>
          </p:cNvSpPr>
          <p:nvPr>
            <p:ph type="title"/>
            <p:custDataLst>
              <p:tags r:id="rId2"/>
            </p:custDataLst>
          </p:nvPr>
        </p:nvSpPr>
        <p:spPr>
          <a:xfrm>
            <a:off x="482275" y="457200"/>
            <a:ext cx="7924800" cy="549275"/>
          </a:xfrm>
        </p:spPr>
        <p:txBody>
          <a:bodyPr/>
          <a:lstStyle/>
          <a:p>
            <a:r>
              <a:rPr lang="en-US" altLang="en-US" dirty="0"/>
              <a:t> Process Safety Management</a:t>
            </a:r>
          </a:p>
        </p:txBody>
      </p:sp>
      <p:sp>
        <p:nvSpPr>
          <p:cNvPr id="2" name="Content Placeholder 3">
            <a:extLst>
              <a:ext uri="{FF2B5EF4-FFF2-40B4-BE49-F238E27FC236}">
                <a16:creationId xmlns:a16="http://schemas.microsoft.com/office/drawing/2014/main" id="{C3DD2D91-37BF-2AAC-84A1-42BDF2A27A08}"/>
              </a:ext>
            </a:extLst>
          </p:cNvPr>
          <p:cNvSpPr>
            <a:spLocks/>
          </p:cNvSpPr>
          <p:nvPr>
            <p:custDataLst>
              <p:tags r:id="rId3"/>
            </p:custDataLst>
          </p:nvPr>
        </p:nvSpPr>
        <p:spPr bwMode="auto">
          <a:xfrm>
            <a:off x="7315200" y="609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1910.119</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B843A36F-2A44-4563-9205-6CA28C5251F7}"/>
              </a:ext>
            </a:extLst>
          </p:cNvPr>
          <p:cNvSpPr>
            <a:spLocks noGrp="1" noChangeArrowheads="1"/>
          </p:cNvSpPr>
          <p:nvPr>
            <p:ph type="body" idx="1"/>
            <p:custDataLst>
              <p:tags r:id="rId1"/>
            </p:custDataLst>
          </p:nvPr>
        </p:nvSpPr>
        <p:spPr>
          <a:xfrm>
            <a:off x="609600" y="1295400"/>
            <a:ext cx="7848600" cy="3998913"/>
          </a:xfrm>
        </p:spPr>
        <p:txBody>
          <a:bodyPr lIns="90488" tIns="44450" rIns="90488" bIns="44450"/>
          <a:lstStyle/>
          <a:p>
            <a:pPr>
              <a:buSzPct val="90000"/>
            </a:pPr>
            <a:r>
              <a:rPr lang="en-US" altLang="en-US" dirty="0"/>
              <a:t>Toxic or reactive process chemical(s) ≥ TQ:</a:t>
            </a:r>
          </a:p>
          <a:p>
            <a:pPr lvl="1">
              <a:buSzPct val="90000"/>
            </a:pPr>
            <a:endParaRPr lang="en-US" altLang="en-US" sz="1200" dirty="0"/>
          </a:p>
          <a:p>
            <a:pPr lvl="1">
              <a:buSzPct val="90000"/>
            </a:pPr>
            <a:r>
              <a:rPr lang="en-US" altLang="en-US" dirty="0"/>
              <a:t>Chemicals covered in appendix A</a:t>
            </a:r>
          </a:p>
          <a:p>
            <a:pPr lvl="1">
              <a:buSzPct val="90000"/>
            </a:pPr>
            <a:endParaRPr lang="en-US" altLang="en-US" sz="800" dirty="0"/>
          </a:p>
          <a:p>
            <a:pPr lvl="1">
              <a:buSzPct val="90000"/>
            </a:pPr>
            <a:r>
              <a:rPr lang="en-US" altLang="en-US" dirty="0"/>
              <a:t>Ammonia TQ = 10,000 Lbs.</a:t>
            </a:r>
          </a:p>
          <a:p>
            <a:pPr lvl="1">
              <a:buSzPct val="90000"/>
            </a:pPr>
            <a:endParaRPr lang="en-US" altLang="en-US" sz="800" dirty="0"/>
          </a:p>
          <a:p>
            <a:pPr lvl="1">
              <a:buSzPct val="90000"/>
            </a:pPr>
            <a:r>
              <a:rPr lang="en-US" altLang="en-US" dirty="0"/>
              <a:t>Chlorine TQ = 1,500 Lbs.</a:t>
            </a:r>
          </a:p>
          <a:p>
            <a:pPr lvl="1">
              <a:spcBef>
                <a:spcPts val="1200"/>
              </a:spcBef>
              <a:buSzPct val="90000"/>
            </a:pPr>
            <a:r>
              <a:rPr lang="en-US" altLang="en-US" dirty="0"/>
              <a:t>Flammable liquids and gasses TQ =10,000 Lbs.</a:t>
            </a:r>
          </a:p>
          <a:p>
            <a:pPr lvl="2">
              <a:spcBef>
                <a:spcPts val="1200"/>
              </a:spcBef>
              <a:buSzPct val="90000"/>
            </a:pPr>
            <a:r>
              <a:rPr lang="en-US" altLang="en-US" i="0" dirty="0"/>
              <a:t>(Except [A] and [B])</a:t>
            </a:r>
            <a:endParaRPr lang="en-US" altLang="en-US" dirty="0"/>
          </a:p>
        </p:txBody>
      </p:sp>
      <p:sp>
        <p:nvSpPr>
          <p:cNvPr id="3" name="Rectangle 5">
            <a:extLst>
              <a:ext uri="{FF2B5EF4-FFF2-40B4-BE49-F238E27FC236}">
                <a16:creationId xmlns:a16="http://schemas.microsoft.com/office/drawing/2014/main" id="{D361C559-52CA-F1BF-E7CD-D9F69C3A36D0}"/>
              </a:ext>
            </a:extLst>
          </p:cNvPr>
          <p:cNvSpPr>
            <a:spLocks noGrp="1" noChangeArrowheads="1"/>
          </p:cNvSpPr>
          <p:nvPr>
            <p:ph type="title"/>
            <p:custDataLst>
              <p:tags r:id="rId2"/>
            </p:custDataLst>
          </p:nvPr>
        </p:nvSpPr>
        <p:spPr>
          <a:xfrm>
            <a:off x="609600" y="143470"/>
            <a:ext cx="6553200" cy="923330"/>
          </a:xfrm>
        </p:spPr>
        <p:txBody>
          <a:bodyPr/>
          <a:lstStyle/>
          <a:p>
            <a:r>
              <a:rPr lang="en-US" altLang="en-US" sz="3400" dirty="0"/>
              <a:t>Process Safety Management</a:t>
            </a:r>
            <a:br>
              <a:rPr lang="en-US" altLang="en-US" dirty="0"/>
            </a:br>
            <a:r>
              <a:rPr lang="en-US" altLang="en-US" sz="2400" dirty="0"/>
              <a:t>Threshold Quantity (TQ)</a:t>
            </a:r>
          </a:p>
        </p:txBody>
      </p:sp>
      <p:sp>
        <p:nvSpPr>
          <p:cNvPr id="4" name="Content Placeholder 3">
            <a:extLst>
              <a:ext uri="{FF2B5EF4-FFF2-40B4-BE49-F238E27FC236}">
                <a16:creationId xmlns:a16="http://schemas.microsoft.com/office/drawing/2014/main" id="{88022294-EF75-E92F-3C64-E1D59CCC9432}"/>
              </a:ext>
            </a:extLst>
          </p:cNvPr>
          <p:cNvSpPr>
            <a:spLocks/>
          </p:cNvSpPr>
          <p:nvPr>
            <p:custDataLst>
              <p:tags r:id="rId3"/>
            </p:custDataLst>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600" u="sng">
                <a:solidFill>
                  <a:schemeClr val="tx1"/>
                </a:solidFill>
                <a:latin typeface="Times New Roman" panose="02020603050405020304" pitchFamily="18" charset="0"/>
                <a:cs typeface="Arial" panose="020B0604020202020204" pitchFamily="34" charset="0"/>
              </a:defRPr>
            </a:lvl1pPr>
            <a:lvl2pPr marL="742950" indent="-285750" eaLnBrk="0" hangingPunct="0">
              <a:defRPr sz="3600" u="sng">
                <a:solidFill>
                  <a:schemeClr val="tx1"/>
                </a:solidFill>
                <a:latin typeface="Times New Roman" panose="02020603050405020304" pitchFamily="18" charset="0"/>
                <a:cs typeface="Arial" panose="020B0604020202020204" pitchFamily="34" charset="0"/>
              </a:defRPr>
            </a:lvl2pPr>
            <a:lvl3pPr marL="1143000" indent="-228600" eaLnBrk="0" hangingPunct="0">
              <a:defRPr sz="3600" u="sng">
                <a:solidFill>
                  <a:schemeClr val="tx1"/>
                </a:solidFill>
                <a:latin typeface="Times New Roman" panose="02020603050405020304" pitchFamily="18" charset="0"/>
                <a:cs typeface="Arial" panose="020B0604020202020204" pitchFamily="34" charset="0"/>
              </a:defRPr>
            </a:lvl3pPr>
            <a:lvl4pPr marL="1600200" indent="-228600" eaLnBrk="0" hangingPunct="0">
              <a:defRPr sz="3600" u="sng">
                <a:solidFill>
                  <a:schemeClr val="tx1"/>
                </a:solidFill>
                <a:latin typeface="Times New Roman" panose="02020603050405020304" pitchFamily="18" charset="0"/>
                <a:cs typeface="Arial" panose="020B0604020202020204" pitchFamily="34" charset="0"/>
              </a:defRPr>
            </a:lvl4pPr>
            <a:lvl5pPr marL="2057400" indent="-228600" eaLnBrk="0" hangingPunct="0">
              <a:defRPr sz="3600" u="sng">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1910.119(a)</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r>
              <a:rPr lang="en-US"/>
              <a:t>Summary</a:t>
            </a:r>
          </a:p>
        </p:txBody>
      </p:sp>
      <p:sp>
        <p:nvSpPr>
          <p:cNvPr id="21507" name="Rectangle 3"/>
          <p:cNvSpPr>
            <a:spLocks noGrp="1" noChangeArrowheads="1"/>
          </p:cNvSpPr>
          <p:nvPr>
            <p:ph type="body" idx="1"/>
            <p:custDataLst>
              <p:tags r:id="rId2"/>
            </p:custDataLst>
          </p:nvPr>
        </p:nvSpPr>
        <p:spPr/>
        <p:txBody>
          <a:bodyPr/>
          <a:lstStyle/>
          <a:p>
            <a:endParaRPr lang="en-US"/>
          </a:p>
          <a:p>
            <a:endParaRPr lang="en-US"/>
          </a:p>
        </p:txBody>
      </p:sp>
      <p:sp>
        <p:nvSpPr>
          <p:cNvPr id="21508" name="Content Placeholder 2"/>
          <p:cNvSpPr>
            <a:spLocks noGrp="1"/>
          </p:cNvSpPr>
          <p:nvPr>
            <p:ph idx="1"/>
            <p:custDataLst>
              <p:tags r:id="rId3"/>
            </p:custDataLst>
          </p:nvPr>
        </p:nvSpPr>
        <p:spPr>
          <a:xfrm>
            <a:off x="533400" y="1219200"/>
            <a:ext cx="8001000" cy="4876800"/>
          </a:xfrm>
        </p:spPr>
        <p:txBody>
          <a:bodyPr/>
          <a:lstStyle/>
          <a:p>
            <a:pPr lvl="0"/>
            <a:r>
              <a:rPr lang="en-US" sz="2800" dirty="0">
                <a:solidFill>
                  <a:srgbClr val="000000"/>
                </a:solidFill>
              </a:rPr>
              <a:t>Students should now be aware of</a:t>
            </a:r>
            <a:r>
              <a:rPr lang="en-US" sz="2800" dirty="0"/>
              <a:t>: </a:t>
            </a:r>
          </a:p>
          <a:p>
            <a:pPr marL="0" lvl="0" indent="0">
              <a:buNone/>
            </a:pPr>
            <a:endParaRPr lang="en-US" dirty="0"/>
          </a:p>
          <a:p>
            <a:pPr lvl="1"/>
            <a:r>
              <a:rPr lang="en-US" sz="2400" dirty="0"/>
              <a:t>Details of OPN 145 - Special Emphasis Program for Warehousing and Storage and Related Production Distribution Industries.</a:t>
            </a:r>
          </a:p>
          <a:p>
            <a:pPr marL="457200" lvl="1" indent="0">
              <a:buNone/>
            </a:pPr>
            <a:r>
              <a:rPr lang="en-US" sz="2400" dirty="0"/>
              <a:t> </a:t>
            </a:r>
          </a:p>
          <a:p>
            <a:pPr lvl="1"/>
            <a:r>
              <a:rPr lang="en-US" sz="2400" dirty="0"/>
              <a:t>Standards and hazards covered by this OPN.</a:t>
            </a:r>
          </a:p>
          <a:p>
            <a:pPr marL="457200" lvl="1" indent="0">
              <a:buNone/>
            </a:pPr>
            <a:endParaRPr lang="en-US" sz="2400" dirty="0"/>
          </a:p>
          <a:p>
            <a:pPr lvl="1"/>
            <a:r>
              <a:rPr lang="en-US" sz="2400" dirty="0"/>
              <a:t>Employer and employee responsibilities related to the SEP.</a:t>
            </a:r>
          </a:p>
          <a:p>
            <a:pPr lvl="1"/>
            <a:endParaRPr lang="en-US" dirty="0"/>
          </a:p>
          <a:p>
            <a:pPr lvl="1"/>
            <a:endParaRPr lang="en-US" dirty="0">
              <a:solidFill>
                <a:srgbClr val="000000"/>
              </a:solidFill>
            </a:endParaRPr>
          </a:p>
          <a:p>
            <a:endParaRPr lang="en-US"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custDataLst>
              <p:tags r:id="rId1"/>
            </p:custDataLst>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custDataLst>
              <p:tags r:id="rId2"/>
            </p:custDataLst>
          </p:nvPr>
        </p:nvSpPr>
        <p:spPr>
          <a:xfrm>
            <a:off x="762000" y="3009900"/>
            <a:ext cx="7848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609600" y="98048"/>
            <a:ext cx="8229600" cy="1197352"/>
          </a:xfrm>
        </p:spPr>
        <p:txBody>
          <a:bodyPr/>
          <a:lstStyle/>
          <a:p>
            <a:r>
              <a:rPr lang="en-US" altLang="en-US" sz="3400" dirty="0"/>
              <a:t>Recordkeeping</a:t>
            </a:r>
            <a:br>
              <a:rPr lang="en-US" altLang="en-US" dirty="0"/>
            </a:br>
            <a:r>
              <a:rPr lang="en-US" altLang="en-US" sz="2400" dirty="0"/>
              <a:t>Who Must Record?</a:t>
            </a:r>
          </a:p>
        </p:txBody>
      </p:sp>
      <p:sp>
        <p:nvSpPr>
          <p:cNvPr id="9219" name="Rectangle 3"/>
          <p:cNvSpPr>
            <a:spLocks noGrp="1" noChangeArrowheads="1"/>
          </p:cNvSpPr>
          <p:nvPr>
            <p:ph idx="1"/>
            <p:custDataLst>
              <p:tags r:id="rId2"/>
            </p:custDataLst>
          </p:nvPr>
        </p:nvSpPr>
        <p:spPr>
          <a:xfrm>
            <a:off x="533400" y="1295400"/>
            <a:ext cx="8077200" cy="4267200"/>
          </a:xfrm>
        </p:spPr>
        <p:txBody>
          <a:bodyPr/>
          <a:lstStyle/>
          <a:p>
            <a:pPr>
              <a:lnSpc>
                <a:spcPct val="180000"/>
              </a:lnSpc>
            </a:pPr>
            <a:r>
              <a:rPr lang="en-US" altLang="en-US" dirty="0"/>
              <a:t>All employers in North Carolina </a:t>
            </a:r>
            <a:r>
              <a:rPr lang="en-US" altLang="en-US" b="1" i="1" dirty="0"/>
              <a:t>except</a:t>
            </a:r>
            <a:r>
              <a:rPr lang="en-US" altLang="en-US" dirty="0"/>
              <a:t>:</a:t>
            </a:r>
          </a:p>
          <a:p>
            <a:pPr lvl="1"/>
            <a:r>
              <a:rPr lang="en-US" altLang="en-US" dirty="0">
                <a:ea typeface="ＭＳ Ｐゴシック" panose="020B0600070205080204" pitchFamily="34" charset="-128"/>
              </a:rPr>
              <a:t>Any employer with 10 or fewer employees </a:t>
            </a:r>
            <a:r>
              <a:rPr lang="en-US" altLang="en-US" i="1" dirty="0">
                <a:ea typeface="ＭＳ Ｐゴシック" panose="020B0600070205080204" pitchFamily="34" charset="-128"/>
              </a:rPr>
              <a:t>at all times</a:t>
            </a:r>
            <a:r>
              <a:rPr lang="en-US" altLang="en-US" dirty="0">
                <a:ea typeface="ＭＳ Ｐゴシック" panose="020B0600070205080204" pitchFamily="34" charset="-128"/>
              </a:rPr>
              <a:t> for the previous calendar year </a:t>
            </a:r>
            <a:r>
              <a:rPr lang="en-US" altLang="en-US" i="1" dirty="0">
                <a:ea typeface="ＭＳ Ｐゴシック" panose="020B0600070205080204" pitchFamily="34" charset="-128"/>
              </a:rPr>
              <a:t>unless</a:t>
            </a:r>
            <a:r>
              <a:rPr lang="en-US" altLang="en-US" dirty="0">
                <a:ea typeface="ＭＳ Ｐゴシック" panose="020B0600070205080204" pitchFamily="34" charset="-128"/>
              </a:rPr>
              <a:t> OSHA or the BLS informs you in writing that you must keep records.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Any employer who is on the </a:t>
            </a:r>
            <a:r>
              <a:rPr lang="en-US" altLang="en-US" i="1" dirty="0">
                <a:ea typeface="ＭＳ Ｐゴシック" panose="020B0600070205080204" pitchFamily="34" charset="-128"/>
              </a:rPr>
              <a:t>updated</a:t>
            </a:r>
            <a:r>
              <a:rPr lang="en-US" altLang="en-US" dirty="0">
                <a:ea typeface="ＭＳ Ｐゴシック" panose="020B0600070205080204" pitchFamily="34" charset="-128"/>
              </a:rPr>
              <a:t> list of </a:t>
            </a:r>
            <a:r>
              <a:rPr lang="en-US" altLang="en-US" b="1" dirty="0">
                <a:solidFill>
                  <a:srgbClr val="000000"/>
                </a:solidFill>
                <a:ea typeface="ＭＳ Ｐゴシック" panose="020B0600070205080204" pitchFamily="34" charset="-128"/>
              </a:rPr>
              <a:t>NAICS</a:t>
            </a:r>
            <a:r>
              <a:rPr lang="en-US" altLang="en-US" dirty="0">
                <a:solidFill>
                  <a:srgbClr val="000000"/>
                </a:solidFill>
                <a:ea typeface="ＭＳ Ｐゴシック" panose="020B0600070205080204" pitchFamily="34" charset="-128"/>
              </a:rPr>
              <a:t> codes.</a:t>
            </a:r>
          </a:p>
          <a:p>
            <a:pPr lvl="2">
              <a:buFontTx/>
              <a:buNone/>
            </a:pPr>
            <a:endParaRPr lang="en-US" altLang="en-US" dirty="0">
              <a:solidFill>
                <a:srgbClr val="000000"/>
              </a:solidFill>
              <a:ea typeface="ＭＳ Ｐゴシック" panose="020B0600070205080204" pitchFamily="34" charset="-128"/>
            </a:endParaRPr>
          </a:p>
          <a:p>
            <a:r>
              <a:rPr lang="en-US" altLang="en-US" dirty="0">
                <a:solidFill>
                  <a:srgbClr val="000000"/>
                </a:solidFill>
              </a:rPr>
              <a:t>Exemptions above do not change employers’ reporting requirements for fatalities, hospitalizations, loss of an eye or amputations.</a:t>
            </a:r>
          </a:p>
          <a:p>
            <a:pPr lvl="1">
              <a:buFont typeface="Symbol" panose="05050102010706020507" pitchFamily="18" charset="2"/>
              <a:buNone/>
            </a:pPr>
            <a:endParaRPr lang="en-US" altLang="en-US" dirty="0">
              <a:ea typeface="ＭＳ Ｐゴシック" panose="020B0600070205080204" pitchFamily="34" charset="-128"/>
            </a:endParaRPr>
          </a:p>
        </p:txBody>
      </p:sp>
      <p:sp>
        <p:nvSpPr>
          <p:cNvPr id="3" name="Rectangle 5">
            <a:extLst>
              <a:ext uri="{FF2B5EF4-FFF2-40B4-BE49-F238E27FC236}">
                <a16:creationId xmlns:a16="http://schemas.microsoft.com/office/drawing/2014/main" id="{DF5F1EE7-9691-5275-B0FB-F18FDAFAB67D}"/>
              </a:ext>
            </a:extLst>
          </p:cNvPr>
          <p:cNvSpPr>
            <a:spLocks noChangeArrowheads="1"/>
          </p:cNvSpPr>
          <p:nvPr>
            <p:custDataLst>
              <p:tags r:id="rId3"/>
            </p:custDataLst>
          </p:nvPr>
        </p:nvSpPr>
        <p:spPr bwMode="auto">
          <a:xfrm>
            <a:off x="6629400" y="624378"/>
            <a:ext cx="2018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 1904.1 &amp; 1904.2</a:t>
            </a:r>
          </a:p>
        </p:txBody>
      </p:sp>
    </p:spTree>
    <p:extLst>
      <p:ext uri="{BB962C8B-B14F-4D97-AF65-F5344CB8AC3E}">
        <p14:creationId xmlns:p14="http://schemas.microsoft.com/office/powerpoint/2010/main" val="403966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custDataLst>
              <p:tags r:id="rId1"/>
            </p:custDataLst>
          </p:nvPr>
        </p:nvSpPr>
        <p:spPr>
          <a:xfrm>
            <a:off x="533400" y="1512710"/>
            <a:ext cx="8153400" cy="4202290"/>
          </a:xfrm>
        </p:spPr>
        <p:txBody>
          <a:bodyPr/>
          <a:lstStyle/>
          <a:p>
            <a:pPr>
              <a:spcAft>
                <a:spcPts val="600"/>
              </a:spcAft>
            </a:pPr>
            <a:r>
              <a:rPr lang="en-US" altLang="en-US" dirty="0"/>
              <a:t>Fatality, injury, or illness</a:t>
            </a:r>
          </a:p>
          <a:p>
            <a:pPr>
              <a:spcAft>
                <a:spcPts val="600"/>
              </a:spcAft>
              <a:buFont typeface="Wingdings" panose="05000000000000000000" pitchFamily="2" charset="2"/>
              <a:buNone/>
            </a:pPr>
            <a:endParaRPr lang="en-US" altLang="en-US" sz="800" dirty="0"/>
          </a:p>
          <a:p>
            <a:pPr lvl="1"/>
            <a:r>
              <a:rPr lang="en-US" altLang="en-US" dirty="0">
                <a:ea typeface="ＭＳ Ｐゴシック" panose="020B0600070205080204" pitchFamily="34" charset="-128"/>
              </a:rPr>
              <a:t>Work-related</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New case</a:t>
            </a:r>
          </a:p>
          <a:p>
            <a:pPr lvl="1"/>
            <a:endParaRPr lang="en-US" altLang="en-US" dirty="0">
              <a:ea typeface="ＭＳ Ｐゴシック" panose="020B0600070205080204" pitchFamily="34" charset="-128"/>
            </a:endParaRPr>
          </a:p>
          <a:p>
            <a:pPr lvl="1"/>
            <a:r>
              <a:rPr lang="en-US" altLang="en-US" i="1" dirty="0">
                <a:ea typeface="ＭＳ Ｐゴシック" panose="020B0600070205080204" pitchFamily="34" charset="-128"/>
              </a:rPr>
              <a:t>Meets one or more of the general recording criteria</a:t>
            </a:r>
          </a:p>
        </p:txBody>
      </p:sp>
      <p:sp>
        <p:nvSpPr>
          <p:cNvPr id="23556" name="Rectangle 4"/>
          <p:cNvSpPr>
            <a:spLocks noChangeArrowheads="1"/>
          </p:cNvSpPr>
          <p:nvPr>
            <p:custDataLst>
              <p:tags r:id="rId2"/>
            </p:custDataLst>
          </p:nvPr>
        </p:nvSpPr>
        <p:spPr bwMode="auto">
          <a:xfrm>
            <a:off x="7438484" y="620713"/>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37931725" indent="-37474525">
              <a:buClr>
                <a:srgbClr val="012D9A"/>
              </a:buClr>
              <a:buFont typeface="Symbol" panose="05050102010706020507" pitchFamily="18" charset="2"/>
              <a:buChar char="-"/>
              <a:defRPr sz="2400">
                <a:solidFill>
                  <a:schemeClr val="tx1"/>
                </a:solidFill>
                <a:latin typeface="Arial" panose="020B0604020202020204" pitchFamily="34" charset="0"/>
                <a:ea typeface="ＭＳ Ｐゴシック" panose="020B0600070205080204" pitchFamily="34" charset="-128"/>
              </a:defRPr>
            </a:lvl2pPr>
            <a:lvl3pPr marL="1143000" indent="-228600">
              <a:buClr>
                <a:srgbClr val="012D9A"/>
              </a:buClr>
              <a:buChar char="»"/>
              <a:defRPr sz="2000" i="1">
                <a:solidFill>
                  <a:schemeClr val="tx1"/>
                </a:solidFill>
                <a:latin typeface="Arial" panose="020B0604020202020204" pitchFamily="34" charset="0"/>
                <a:ea typeface="ＭＳ Ｐゴシック" panose="020B0600070205080204" pitchFamily="34" charset="-128"/>
              </a:defRPr>
            </a:lvl3pPr>
            <a:lvl4pPr marL="1600200" indent="-228600">
              <a:buClr>
                <a:srgbClr val="012D9A"/>
              </a:buClr>
              <a:buChar char="•"/>
              <a:defRPr>
                <a:solidFill>
                  <a:schemeClr val="tx1"/>
                </a:solidFill>
                <a:latin typeface="Arial" panose="020B0604020202020204" pitchFamily="34" charset="0"/>
                <a:ea typeface="ＭＳ Ｐゴシック" panose="020B0600070205080204" pitchFamily="34" charset="-128"/>
              </a:defRPr>
            </a:lvl4pPr>
            <a:lvl5pPr marL="2057400" indent="-228600">
              <a:buClr>
                <a:srgbClr val="012D9A"/>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ＭＳ Ｐゴシック" panose="020B0600070205080204" pitchFamily="34" charset="-128"/>
                <a:cs typeface="+mn-cs"/>
              </a:rPr>
              <a:t>1904.4(a)</a:t>
            </a:r>
          </a:p>
        </p:txBody>
      </p:sp>
      <p:pic>
        <p:nvPicPr>
          <p:cNvPr id="23557"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62600" y="4213225"/>
            <a:ext cx="2895600" cy="1654175"/>
          </a:xfrm>
          <a:prstGeom prst="rect">
            <a:avLst/>
          </a:prstGeom>
          <a:noFill/>
          <a:ln w="19050">
            <a:solidFill>
              <a:schemeClr val="fo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3"/>
            </p:custDataLst>
          </p:nvPr>
        </p:nvSpPr>
        <p:spPr>
          <a:xfrm>
            <a:off x="7091363" y="3944938"/>
            <a:ext cx="1462260" cy="246221"/>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NCDOL Photo Library</a:t>
            </a:r>
          </a:p>
        </p:txBody>
      </p:sp>
      <p:sp>
        <p:nvSpPr>
          <p:cNvPr id="3" name="Rectangle 2">
            <a:extLst>
              <a:ext uri="{FF2B5EF4-FFF2-40B4-BE49-F238E27FC236}">
                <a16:creationId xmlns:a16="http://schemas.microsoft.com/office/drawing/2014/main" id="{BFA3D0F1-1053-3798-BBBD-F07630294C9B}"/>
              </a:ext>
            </a:extLst>
          </p:cNvPr>
          <p:cNvSpPr>
            <a:spLocks noGrp="1" noChangeArrowheads="1"/>
          </p:cNvSpPr>
          <p:nvPr>
            <p:ph type="title"/>
            <p:custDataLst>
              <p:tags r:id="rId4"/>
            </p:custDataLst>
          </p:nvPr>
        </p:nvSpPr>
        <p:spPr>
          <a:xfrm>
            <a:off x="609600" y="98048"/>
            <a:ext cx="8229600" cy="1044952"/>
          </a:xfrm>
        </p:spPr>
        <p:txBody>
          <a:bodyPr/>
          <a:lstStyle/>
          <a:p>
            <a:r>
              <a:rPr lang="en-US" altLang="en-US" sz="3400" dirty="0"/>
              <a:t>Recordkeeping</a:t>
            </a:r>
            <a:br>
              <a:rPr lang="en-US" altLang="en-US" dirty="0"/>
            </a:br>
            <a:r>
              <a:rPr lang="en-US" altLang="en-US" sz="2400" dirty="0"/>
              <a:t>What is Recordable?</a:t>
            </a:r>
          </a:p>
        </p:txBody>
      </p:sp>
    </p:spTree>
    <p:extLst>
      <p:ext uri="{BB962C8B-B14F-4D97-AF65-F5344CB8AC3E}">
        <p14:creationId xmlns:p14="http://schemas.microsoft.com/office/powerpoint/2010/main" val="1875135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29&quot;/&gt;&lt;lineCharCount val=&quot;33&quot;/&gt;&lt;lineCharCount val=&quot;28&quot;/&gt;&lt;lineCharCount val=&quot;32&quot;/&gt;&lt;lineCharCount val=&quot;5&quot;/&gt;&lt;lineCharCount val=&quot;35&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33&quot;/&gt;&lt;lineCharCount val=&quot;1&quot;/&gt;&lt;lineCharCount val=&quot;13&quot;/&gt;&lt;lineCharCount val=&quot;10&quot;/&gt;&lt;lineCharCount val=&quot;22&quot;/&gt;&lt;lineCharCount val=&quot;23&quot;/&gt;&lt;lineCharCount val=&quot;37&quot;/&gt;&lt;lineCharCount val=&quot;1&quot;/&gt;&lt;lineCharCount val=&quot;45&quot;/&gt;&lt;lineCharCount val=&quot;27&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33&quot;/&gt;&lt;lineCharCount val=&quot;1&quot;/&gt;&lt;lineCharCount val=&quot;13&quot;/&gt;&lt;lineCharCount val=&quot;10&quot;/&gt;&lt;lineCharCount val=&quot;22&quot;/&gt;&lt;lineCharCount val=&quot;23&quot;/&gt;&lt;lineCharCount val=&quot;37&quot;/&gt;&lt;lineCharCount val=&quot;1&quot;/&gt;&lt;lineCharCount val=&quot;45&quot;/&gt;&lt;lineCharCount val=&quot;27&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3&quot;/&gt;&lt;lineCharCount val=&quot;48&quot;/&gt;&lt;lineCharCount val=&quot;1&quot;/&gt;&lt;lineCharCount val=&quot;58&quot;/&gt;&lt;lineCharCount val=&quot;65&quot;/&gt;&lt;lineCharCount val=&quot;25&quot;/&gt;&lt;lineCharCount val=&quot;1&quot;/&gt;&lt;lineCharCount val=&quot;49&quot;/&gt;&lt;lineCharCount val=&quot;52&quot;/&gt;&lt;lineCharCount val=&quot;1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1&quot;/&gt;&lt;lineCharCount val=&quot;44&quot;/&gt;&lt;lineCharCount val=&quot;35&quot;/&gt;&lt;lineCharCount val=&quot;1&quot;/&gt;&lt;lineCharCount val=&quot;31&quot;/&gt;&lt;lineCharCount val=&quot;42&quot;/&gt;&lt;lineCharCount val=&quot;6&quot;/&gt;&lt;lineCharCount val=&quot;1&quot;/&gt;&lt;lineCharCount val=&quot;38&quot;/&gt;&lt;lineCharCount val=&quot;1&quot;/&gt;&lt;lineCharCount val=&quot;48&quot;/&gt;&lt;lineCharCount val=&quot;43&quot;/&gt;&lt;lineCharCount val=&quot;18&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1&quot;/&gt;&lt;lineCharCount val=&quot;34&quot;/&gt;&lt;lineCharCount val=&quot;1&quot;/&gt;&lt;lineCharCount val=&quot;49&quot;/&gt;&lt;lineCharCount val=&quot;14&quot;/&gt;&lt;lineCharCount val=&quot;1&quot;/&gt;&lt;lineCharCount val=&quot;64&quot;/&gt;&lt;lineCharCount val=&quot;6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5&quot;/&gt;&lt;lineCharCount val=&quot;19&quot;/&gt;&lt;lineCharCount val=&quot;16&quot;/&gt;&lt;lineCharCount val=&quot;8&quot;/&gt;&lt;lineCharCount val=&quot;1&quot;/&gt;&lt;lineCharCount val=&quot;14&quot;/&gt;&lt;lineCharCount val=&quot;15&quot;/&gt;&lt;lineCharCount val=&quot;1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41&quot;/&gt;&lt;lineCharCount val=&quot;32&quot;/&gt;&lt;lineCharCount val=&quot;1&quot;/&gt;&lt;lineCharCount val=&quot;53&quot;/&gt;&lt;lineCharCount val=&quot;14&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6&quot;/&gt;&lt;lineCharCount val=&quot;1&quot;/&gt;&lt;lineCharCount val=&quot;50&quot;/&gt;&lt;lineCharCount val=&quot;37&quot;/&gt;&lt;lineCharCount val=&quot;1&quot;/&gt;&lt;lineCharCount val=&quot;45&quot;/&gt;&lt;lineCharCount val=&quot;49&quot;/&gt;&lt;lineCharCount val=&quot;23&quot;/&gt;&lt;lineCharCount val=&quot;1&quot;/&gt;&lt;lineCharCount val=&quot;43&quot;/&gt;&lt;lineCharCount val=&quot;13&quot;/&gt;&lt;lineChar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47&quot;/&gt;&lt;lineCharCount val=&quot;54&quot;/&gt;&lt;lineCharCount val=&quot;18&quot;/&gt;&lt;lineCharCount val=&quot;1&quot;/&gt;&lt;lineCharCount val=&quot;61&quot;/&gt;&lt;lineCharCount val=&quot;12&quot;/&gt;&lt;lineCharCount val=&quot;1&quot;/&gt;&lt;lineCharCount val=&quot;59&quot;/&gt;&lt;lineCharCount val=&quot;40&quot;/&gt;&lt;lineCharCount val=&quot;1&quot;/&gt;&lt;lineCharCount val=&quot;56&quot;/&gt;&lt;lineCharCount val=&quot;8&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9&quot;/&gt;&lt;lineCharCount val=&quot;1&quot;/&gt;&lt;lineCharCount val=&quot;26&quot;/&gt;&lt;lineCharCount val=&quot;26&quot;/&gt;&lt;lineCharCount val=&quot;25&quot;/&gt;&lt;lineCharCount val=&quot;11&quot;/&gt;&lt;lineCharCount val=&quot;1&quot;/&gt;&lt;lineCharCount val=&quot;20&quot;/&gt;&lt;lineCharCount val=&quot;24&quot;/&gt;&lt;lineCharCount val=&quot;7&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1&quot;/&gt;&lt;lineCharCount val=&quot;26&quot;/&gt;&lt;lineCharCount val=&quot;24&quot;/&gt;&lt;lineCharCount val=&quot;2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1&quot;/&gt;&lt;lineCharCount val=&quot;10&quot;/&gt;&lt;lineCharCount val=&quot;1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29&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11&quot;/&gt;&lt;lineCharCount val=&quot;9&quot;/&gt;&lt;lineCharCount val=&quot;1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quot;/&gt;&lt;lineCharCount val=&quot;48&quot;/&gt;&lt;lineCharCount val=&quot;45&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8&quot;/&gt;&lt;lineCharCount val=&quot;21&quot;/&gt;&lt;lineCharCount val=&quot;19&quot;/&gt;&lt;lineCharCount val=&quot;18&quot;/&gt;&lt;lineCharCount val=&quot;23&quot;/&gt;&lt;lineCharCount val=&quot;1&quot;/&gt;&lt;lineCharCount val=&quot;1&quot;/&gt;&lt;lineCharCount val=&quot;21&quot;/&gt;&lt;lineCharCount val=&quot;27&quot;/&gt;&lt;lineCharCount val=&quot;23&quot;/&gt;&lt;lineCharCount val=&quot;1&quot;/&gt;&lt;lineCharCount val=&quot;22&quot;/&gt;&lt;lineCharCount val=&quot;7&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1&quot;/&gt;&lt;lineCharCount val=&quot;47&quot;/&gt;&lt;lineCharCount val=&quot;29&quot;/&gt;&lt;lineCharCount val=&quot;20&quot;/&gt;&lt;lineCharCount val=&quot;38&quot;/&gt;&lt;lineCharCount val=&quot;2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21&quot;/&gt;&lt;lineCharCount val=&quot;21&quot;/&gt;&lt;lineCharCount val=&quot;38&quot;/&gt;&lt;lineCharCount val=&quot;19&quot;/&gt;&lt;lineCharCount val=&quot;30&quot;/&gt;&lt;lineCharCount val=&quot;2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7&quot;/&gt;&lt;lineCharCount val=&quot;33&quot;/&gt;&lt;lineCharCount val=&quot;1&quot;/&gt;&lt;lineCharCount val=&quot;57&quot;/&gt;&lt;lineCharCount val=&quot;23&quot;/&gt;&lt;lineCharCount val=&quot;1&quot;/&gt;&lt;lineCharCount val=&quot;1&quot;/&gt;&lt;lineCharCount val=&quot;27&quot;/&gt;&lt;lineCharCount val=&quot;3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5&quot;/&gt;&lt;/TableIndex&gt;&lt;TableIndex row=&quot;1&quot; col=&quot;2&quot;&gt;&lt;linesCount val=&quot;2&quot;/&gt;&lt;lineCharCount val=&quot;22&quot;/&gt;&lt;lineCharCount val=&quot;8&quot;/&gt;&lt;/TableIndex&gt;&lt;TableIndex row=&quot;2&quot; col=&quot;1&quot;&gt;&lt;linesCount val=&quot;1&quot;/&gt;&lt;lineCharCount val=&quot;1&quot;/&gt;&lt;/TableIndex&gt;&lt;TableIndex row=&quot;2&quot; col=&quot;2&quot;&gt;&lt;linesCount val=&quot;1&quot;/&gt;&lt;lineCharCount val=&quot;2&quot;/&gt;&lt;/TableIndex&gt;&lt;TableIndex row=&quot;3&quot; col=&quot;1&quot;&gt;&lt;linesCount val=&quot;1&quot;/&gt;&lt;lineCharCount val=&quot;1&quot;/&gt;&lt;/TableIndex&gt;&lt;TableIndex row=&quot;3&quot; col=&quot;2&quot;&gt;&lt;linesCount val=&quot;1&quot;/&gt;&lt;lineCharCount val=&quot;2&quot;/&gt;&lt;/TableIndex&gt;&lt;TableIndex row=&quot;4&quot; col=&quot;1&quot;&gt;&lt;linesCount val=&quot;1&quot;/&gt;&lt;lineCharCount val=&quot;1&quot;/&gt;&lt;/TableIndex&gt;&lt;TableIndex row=&quot;4&quot; col=&quot;2&quot;&gt;&lt;linesCount val=&quot;1&quot;/&gt;&lt;lineCharCount val=&quot;2&quot;/&gt;&lt;/TableIndex&gt;&lt;TableIndex row=&quot;5&quot; col=&quot;1&quot;&gt;&lt;linesCount val=&quot;1&quot;/&gt;&lt;lineCharCount val=&quot;1&quot;/&gt;&lt;/TableIndex&gt;&lt;TableIndex row=&quot;5&quot; col=&quot;2&quot;&gt;&lt;linesCount val=&quot;1&quot;/&gt;&lt;lineCharCount val=&quot;2&quot;/&gt;&lt;/TableIndex&gt;&lt;TableIndex row=&quot;6&quot; col=&quot;1&quot;&gt;&lt;linesCount val=&quot;1&quot;/&gt;&lt;lineCharCount val=&quot;1&quot;/&gt;&lt;/TableIndex&gt;&lt;TableIndex row=&quot;6&quot; col=&quot;2&quot;&gt;&lt;linesCount val=&quot;1&quot;/&gt;&lt;lineCharCount val=&quot;3&quot;/&gt;&lt;/TableIndex&gt;&lt;TableIndex row=&quot;7&quot; col=&quot;1&quot;&gt;&lt;linesCount val=&quot;1&quot;/&gt;&lt;lineCharCount val=&quot;3&quot;/&gt;&lt;/TableIndex&gt;&lt;TableIndex row=&quot;7&quot; col=&quot;2&quot;&gt;&lt;linesCount val=&quot;1&quot;/&gt;&lt;lineCharCount val=&quot;3&quot;/&gt;&lt;/TableIndex&gt;&lt;TableIndex row=&quot;8&quot; col=&quot;1&quot;&gt;&lt;linesCount val=&quot;1&quot;/&gt;&lt;lineCharCount val=&quot;1&quot;/&gt;&lt;/TableIndex&gt;&lt;TableIndex row=&quot;8&quot; col=&quot;2&quot;&gt;&lt;linesCount val=&quot;1&quot;/&gt;&lt;lineCharCount val=&quot;3&quot;/&gt;&lt;/TableIndex&gt;&lt;TableIndex row=&quot;9&quot; col=&quot;1&quot;&gt;&lt;linesCount val=&quot;1&quot;/&gt;&lt;lineCharCount val=&quot;3&quot;/&gt;&lt;/TableIndex&gt;&lt;TableIndex row=&quot;9&quot; col=&quot;2&quot;&gt;&lt;linesCount val=&quot;1&quot;/&gt;&lt;lineCharCount val=&quot;3&quot;/&gt;&lt;/TableIndex&gt;&lt;TableIndex row=&quot;10&quot; col=&quot;1&quot;&gt;&lt;linesCount val=&quot;1&quot;/&gt;&lt;lineCharCount val=&quot;12&quot;/&gt;&lt;/TableIndex&gt;&lt;TableIndex row=&quot;10&quot; col=&quot;2&quot;&gt;&lt;linesCount val=&quot;3&quot;/&gt;&lt;lineCharCount val=&quot;4&quot;/&gt;&lt;lineCharCount val=&quot;21&quot;/&gt;&lt;lineCharCount val=&quot;7&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7&quot;/&gt;&lt;lineCharCount val=&quot;1&quot;/&gt;&lt;lineCharCount val=&quot;56&quot;/&gt;&lt;lineCharCount val=&quot;58&quot;/&gt;&lt;lineCharCount val=&quot;7&quot;/&gt;&lt;lineCharCount val=&quot;1&quot;/&gt;&lt;lineCharCount val=&quot;60&quot;/&gt;&lt;lineCharCount val=&quot;49&quot;/&gt;&lt;lineCharCount val=&quot;56&quot;/&gt;&lt;lineCharCount val=&quot;48&quot;/&gt;&lt;lineCharCount val=&quot;1&quot;/&gt;&lt;lineCharCount val=&quot;53&quot;/&gt;&lt;lineCharCount val=&quot;59&quot;/&gt;&lt;lineCharCount val=&quot;17&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4&quot;/&gt;&lt;lineCharCount val=&quot;10&quot;/&gt;&lt;lineCharCount val=&quot;1&quot;/&gt;&lt;lineCharCount val=&quot;10&quot;/&gt;&lt;lineCharCount val=&quot;1&quot;/&gt;&lt;lineCharCount val=&quot;1&quot;/&gt;&lt;lineCharCount val=&quot;44&quot;/&gt;&lt;lineCharCount val=&quot;47&quot;/&gt;&lt;lineCharCount val=&quot;48&quot;/&gt;&lt;lineCharCount val=&quot;41&quot;/&gt;&lt;lineCharCount val=&quot;1&quot;/&gt;&lt;lineCharCount val=&quot;1&quot;/&gt;&lt;lineCharCount val=&quot;43&quot;/&gt;&lt;lineCharCount val=&quot;1&quot;/&gt;&lt;lineCharCount val=&quot;58&quot;/&gt;&lt;lineCharCount val=&quot;24&quot;/&gt;&lt;lineCharCount val=&quot;1&quot;/&gt;&lt;lineCharCount val=&quot;34&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6&quot;/&gt;&lt;lineCharCount val=&quot;18&quot;/&gt;&lt;lineCharCount val=&quot;21&quot;/&gt;&lt;lineCharCount val=&quot;21&quot;/&gt;&lt;lineCharCount val=&quot;30&quot;/&gt;&lt;lineCharCount val=&quot;25&quot;/&gt;&lt;lineCharCount val=&quot;24&quot;/&gt;&lt;lineCharCount val=&quot;23&quot;/&gt;&lt;lineCharCount val=&quot;24&quot;/&gt;&lt;lineCharCount val=&quot;1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B88739F-06DE-4340-AD33-7FB62B738890}&quot;/&gt;&lt;isInvalidForFieldText val=&quot;0&quot;/&gt;&lt;Image&gt;&lt;filename val=&quot;C:\Users\Srmartin\AppData\Local\Temp\CP1056824841796Session\CPTrustFolder1056824841812\PPTImport1056825161859\data\asimages\{BB88739F-06DE-4340-AD33-7FB62B738890}_2.png&quot;/&gt;&lt;left val=&quot;39&quot;/&gt;&lt;top val=&quot;32&quot;/&gt;&lt;width val=&quot;857&quot;/&gt;&lt;height val=&quot;10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36&quot;/&gt;&lt;lineCharCount val=&quot;43&quot;/&gt;&lt;lineCharCount val=&quot;18&quot;/&gt;&lt;lineCharCount val=&quot;38&quot;/&gt;&lt;lineCharCount val=&quot;34&quot;/&gt;&lt;lineCharCount val=&quot;25&quot;/&gt;&lt;lineCharCount val=&quot;25&quot;/&gt;&lt;lineCharCount val=&quot;1&quot;/&gt;&lt;lineCharCount val=&quot;1&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1&quot;/&gt;&lt;lineCharCount val=&quot;23&quot;/&gt;&lt;lineCharCount val=&quot;15&quot;/&gt;&lt;lineCharCount val=&quot;1&quot;/&gt;&lt;lineCharCount val=&quot;1&quot;/&gt;&lt;lineCharCount val=&quot;19&quot;/&gt;&lt;lineCharCount val=&quot;21&quot;/&gt;&lt;lineCharCount val=&quot;9&quot;/&gt;&lt;lineCharCount val=&quot;1&quot;/&gt;&lt;lineCharCount val=&quot;24&quot;/&gt;&lt;lineCharCount val=&quot;1&quot;/&gt;&lt;lineCharCount val=&quot;24&quot;/&gt;&lt;lineCharCount val=&quot;1&quot;/&gt;&lt;lineCharCount val=&quot;2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1&quot;/&gt;&lt;lineCharCount val=&quot;16&quot;/&gt;&lt;lineCharCount val=&quot;1&quot;/&gt;&lt;lineCharCount val=&quot;9&quot;/&gt;&lt;lineCharCount val=&quot;1&quot;/&gt;&lt;lineCharCount val=&quot;4&quot;/&gt;&lt;lineCharCount val=&quot;1&quot;/&gt;&lt;lineCharCount val=&quot;17&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33&quot;/&gt;&lt;lineCharCount val=&quot;1&quot;/&gt;&lt;lineCharCount val=&quot;25&quot;/&gt;&lt;lineCharCount val=&quot;27&quot;/&gt;&lt;lineCharCount val=&quot;28&quot;/&gt;&lt;lineCharCount val=&quot;26&quot;/&gt;&lt;lineCharCount val=&quot;2&quot;/&gt;&lt;lineCharCount val=&quot;22&quot;/&gt;&lt;lineCharCount val=&quot;21&quot;/&gt;&lt;lineCharCount val=&quot;1&quot;/&gt;&lt;lineCharCount val=&quot;18&quot;/&gt;&lt;lineCharCount val=&quot;32&quot;/&gt;&lt;lineCharCount val=&quot;5&quot;/&gt;&lt;lineCharCount val=&quot;1&quot;/&gt;&lt;lineCharCount val=&quot;1&quot;/&gt;&lt;lineCharCount val=&quot;1&quot;/&gt;&lt;lineCharCount val=&quot;1&quot;/&gt;&lt;lineCharCount val=&quot;1&quot;/&gt;&lt;lineCharCount val=&quot;1&quot;/&gt;&lt;/TableIndex&gt;&lt;/ShapeTextInfo&gt;"/>
  <p:tag name="HTML_SHAPEINFO" val="&lt;ThreeDShapeInfo&gt;&lt;uuid val=&quot;{C5CCF253-E9FF-4237-8CD4-085A2D22CC27}&quot;/&gt;&lt;isInvalidForFieldText val=&quot;0&quot;/&gt;&lt;Image&gt;&lt;filename val=&quot;C:\Users\Srmartin\AppData\Local\Temp\CP1056824841796Session\CPTrustFolder1056824841812\PPTImport1056825161859\data\asimages\{C5CCF253-E9FF-4237-8CD4-085A2D22CC27}_2.png&quot;/&gt;&lt;left val=&quot;57&quot;/&gt;&lt;top val=&quot;122&quot;/&gt;&lt;width val=&quot;542&quot;/&gt;&lt;height val=&quot;502&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21&quot;/&gt;&lt;lineCharCount val=&quot;1&quot;/&gt;&lt;lineCharCount val=&quot;43&quot;/&gt;&lt;lineCharCount val=&quot;42&quot;/&gt;&lt;lineCharCount val=&quot;41&quot;/&gt;&lt;lineCharCount val=&quot;40&quot;/&gt;&lt;lineCharCount val=&quot;37&quot;/&gt;&lt;lineCharCount val=&quot;1&quot;/&gt;&lt;lineCharCount val=&quot;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25&quot;/&gt;&lt;lineCharCount val=&quot;1&quot;/&gt;&lt;lineCharCount val=&quot;32&quot;/&gt;&lt;lineCharCount val=&quot;1&quot;/&gt;&lt;lineCharCount val=&quot;25&quot;/&gt;&lt;lineCharCount val=&quot;1&quot;/&gt;&lt;lineCharCount val=&quot;25&quot;/&gt;&lt;lineCharCount val=&quot;1&quot;/&gt;&lt;lineCharCount val=&quot;45&quot;/&gt;&lt;lineCharCount val=&quot;2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1&quot;/&gt;&lt;lineCharCount val=&quot;47&quot;/&gt;&lt;lineCharCount val=&quot;42&quot;/&gt;&lt;lineCharCount val=&quot;17&quot;/&gt;&lt;lineCharCount val=&quot;2&quot;/&gt;&lt;lineCharCount val=&quot;43&quot;/&gt;&lt;lineCharCount val=&quot;1&quot;/&gt;&lt;lineCharCount val=&quot;50&quot;/&gt;&lt;lineCharCount val=&quot;5&quot;/&gt;&lt;lineCharCount val=&quot;1&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7FE2DE0-3E0A-420F-9BA3-C2A090671773}&quot;/&gt;&lt;isInvalidForFieldText val=&quot;0&quot;/&gt;&lt;Image&gt;&lt;filename val=&quot;C:\Users\Srmartin\AppData\Local\Temp\CP1056824841796Session\CPTrustFolder1056824841812\PPTImport1056825161859\data\asimages\{07FE2DE0-3E0A-420F-9BA3-C2A090671773}_9.png&quot;/&gt;&lt;left val=&quot;39&quot;/&gt;&lt;top val=&quot;32&quot;/&gt;&lt;width val=&quot;857&quot;/&gt;&lt;height val=&quot;10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25&quot;/&gt;&lt;lineCharCount val=&quot;1&quot;/&gt;&lt;lineCharCount val=&quot;52&quot;/&gt;&lt;lineCharCount val=&quot;28&quot;/&gt;&lt;lineCharCount val=&quot;1&quot;/&gt;&lt;lineCharCount val=&quot;48&quot;/&gt;&lt;lineCharCount val=&quot;48&quot;/&gt;&lt;lineCharCount val=&quot;7&quot;/&gt;&lt;lineCharCount val=&quot;1&quot;/&gt;&lt;lineCharCount val=&quot;1&quot;/&gt;&lt;lineCharCount val=&quot;1&quot;/&gt;&lt;lineCharCount val=&quot;1&quot;/&gt;&lt;/TableIndex&gt;&lt;/ShapeTextInfo&gt;"/>
  <p:tag name="HTML_SHAPEINFO" val="&lt;ThreeDShapeInfo&gt;&lt;uuid val=&quot;{1A02CA7F-F5C5-4991-8653-877CC3CD6B71}&quot;/&gt;&lt;isInvalidForFieldText val=&quot;0&quot;/&gt;&lt;Image&gt;&lt;filename val=&quot;C:\Users\Srmartin\AppData\Local\Temp\CP1056824841796Session\CPTrustFolder1056824841812\PPTImport1056825161859\data\asimages\{1A02CA7F-F5C5-4991-8653-877CC3CD6B71}_9.png&quot;/&gt;&lt;left val=&quot;47&quot;/&gt;&lt;top val=&quot;128&quot;/&gt;&lt;width val=&quot;849&quot;/&gt;&lt;height val=&quot;464&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3FB28CB-2A4A-4675-AE19-523975C6C187}&quot;/&gt;&lt;isInvalidForFieldText val=&quot;0&quot;/&gt;&lt;Image&gt;&lt;filename val=&quot;C:\Users\Srmartin\AppData\Local\Temp\CP1056824841796Session\CPTrustFolder1056824841812\PPTImport1056825161859\data\asimages\{33FB28CB-2A4A-4675-AE19-523975C6C187}_10.png&quot;/&gt;&lt;left val=&quot;39&quot;/&gt;&lt;top val=&quot;32&quot;/&gt;&lt;width val=&quot;857&quot;/&gt;&lt;height val=&quot;10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2&quot;/&gt;&lt;lineCharCount val=&quot;1&quot;/&gt;&lt;lineCharCount val=&quot;15&quot;/&gt;&lt;lineCharCount val=&quot;1&quot;/&gt;&lt;lineCharCount val=&quot;41&quot;/&gt;&lt;lineCharCount val=&quot;1&quot;/&gt;&lt;lineCharCount val=&quot;21&quot;/&gt;&lt;lineCharCount val=&quot;1&quot;/&gt;&lt;lineCharCount val=&quot;52&quot;/&gt;&lt;lineCharCount val=&quot;1&quot;/&gt;&lt;lineCharCount val=&quot;42&quot;/&gt;&lt;lineCharCount val=&quot;1&quot;/&gt;&lt;lineCharCount val=&quot;49&quot;/&gt;&lt;lineCharCount val=&quot;12&quot;/&gt;&lt;lineCharCount val=&quot;1&quot;/&gt;&lt;lineCharCount val=&quot;1&quot;/&gt;&lt;lineCharCount val=&quot;1&quot;/&gt;&lt;lineCharCount val=&quot;1&quot;/&gt;&lt;lineCharCount val=&quot;1&quot;/&gt;&lt;/TableIndex&gt;&lt;/ShapeTextInfo&gt;"/>
  <p:tag name="HTML_SHAPEINFO" val="&lt;ThreeDShapeInfo&gt;&lt;uuid val=&quot;{C1FA5649-1FBC-4461-9972-99D76F77E4C7}&quot;/&gt;&lt;isInvalidForFieldText val=&quot;0&quot;/&gt;&lt;Image&gt;&lt;filename val=&quot;C:\Users\Srmartin\AppData\Local\Temp\CP1056824841796Session\CPTrustFolder1056824841812\PPTImport1056825161859\data\asimages\{C1FA5649-1FBC-4461-9972-99D76F77E4C7}_10.png&quot;/&gt;&lt;left val=&quot;47&quot;/&gt;&lt;top val=&quot;128&quot;/&gt;&lt;width val=&quot;849&quot;/&gt;&lt;height val=&quot;464&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48&quot;/&gt;&lt;lineCharCount val=&quot;23&quot;/&gt;&lt;lineCharCount val=&quot;1&quot;/&gt;&lt;lineCharCount val=&quot;48&quot;/&gt;&lt;lineCharCount val=&quot;19&quot;/&gt;&lt;lineCharCount val=&quot;1&quot;/&gt;&lt;lineCharCount val=&quot;1&quot;/&gt;&lt;lineCharCount val=&quot;42&quot;/&gt;&lt;lineCharCount val=&quot;2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1&quot;/&gt;&lt;lineCharCount val=&quot;13&quot;/&gt;&lt;lineCharCount val=&quot;1&quot;/&gt;&lt;lineCharCount val=&quot;9&quot;/&gt;&lt;lineCharCount val=&quot;1&quot;/&gt;&lt;lineCharCount val=&quot;5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quot;/&gt;&lt;lineCharCount val=&quot;1&quot;/&gt;&lt;lineCharCount val=&quot;20&quot;/&gt;&lt;lineCharCount val=&quot;1&quot;/&gt;&lt;lineCharCount val=&quot;43&quot;/&gt;&lt;lineCharCount val=&quot;1&quot;/&gt;&lt;lineCharCount val=&quot;35&quot;/&gt;&lt;lineCharCount val=&quot;1&quot;/&gt;&lt;lineCharCount val=&quot;22&quot;/&gt;&lt;lineCharCount val=&quot;1&quot;/&gt;&lt;lineCharCount val=&quot;44&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43&quot;/&gt;&lt;lineCharCount val=&quot;48&quot;/&gt;&lt;lineCharCount val=&quot;38&quot;/&gt;&lt;lineCharCount val=&quot;45&quot;/&gt;&lt;lineCharCount val=&quot;44&quot;/&gt;&lt;lineCharCount val=&quot;6&quot;/&gt;&lt;lineCharCount val=&quot;34&quot;/&gt;&lt;lineCharCount val=&quot;2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1&quot;/&gt;&lt;lineCharCount val=&quot;47&quot;/&gt;&lt;lineCharCount val=&quot;36&quot;/&gt;&lt;lineCharCount val=&quot;1&quot;/&gt;&lt;lineCharCount val=&quot;7&quot;/&gt;&lt;lineCharCount val=&quot;14&quot;/&gt;&lt;lineCharCount val=&quot;17&quot;/&gt;&lt;lineCharCount val=&quot;1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quot;/&gt;&lt;lineCharCount val=&quot;32&quot;/&gt;&lt;lineCharCount val=&quot;30&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1&quot;/&gt;&lt;lineCharCount val=&quot;4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9&quot;/&gt;&lt;lineCharCount val=&quot;1&quot;/&gt;&lt;lineCharCount val=&quot;39&quot;/&gt;&lt;lineCharCount val=&quot;47&quot;/&gt;&lt;lineCharCount val=&quot;52&quot;/&gt;&lt;lineCharCount val=&quot;10&quot;/&gt;&lt;lineCharCount val=&quot;1&quot;/&gt;&lt;lineCharCount val=&quot;25&quot;/&gt;&lt;lineCharCount val=&quot;32&quot;/&gt;&lt;lineCharCount val=&quot;29&quot;/&gt;&lt;lineCharCount val=&quot;3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3&quot;/&gt;&lt;lineCharCount val=&quot;44&quot;/&gt;&lt;lineCharCount val=&quot;29&quot;/&gt;&lt;lineCharCount val=&quot;1&quot;/&gt;&lt;lineCharCount val=&quot;33&quot;/&gt;&lt;lineCharCount val=&quot;18&quot;/&gt;&lt;lineCharCount val=&quot;1&quot;/&gt;&lt;lineCharCount val=&quot;30&quot;/&gt;&lt;lineCharCount val=&quot;39&quot;/&gt;&lt;lineCharCount val=&quot;34&quot;/&gt;&lt;lineCharCount val=&quot;32&quot;/&gt;&lt;lineCharCount val=&quot;1&quot;/&gt;&lt;lineCharCount val=&quot;38&quot;/&gt;&lt;lineCharCount val=&quot;27&quot;/&gt;&lt;lineChar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quot;/&gt;&lt;lineCharCount val=&quot;22&quot;/&gt;&lt;lineCharCount val=&quot;27&quot;/&gt;&lt;lineCharCount val=&quot;21&quot;/&gt;&lt;lineCharCount val=&quot;28&quot;/&gt;&lt;lineCharCount val=&quot;29&quot;/&gt;&lt;lineCharCount val=&quot;26&quot;/&gt;&lt;lineCharCount val=&quot;7&quot;/&gt;&lt;lineCharCount val=&quot;1&quot;/&gt;&lt;lineCharCount val=&quot;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30&quot;/&gt;&lt;lineCharCount val=&quot;29&quot;/&gt;&lt;lineCharCount val=&quot;26&quot;/&gt;&lt;lineCharCount val=&quot;30&quot;/&gt;&lt;lineCharCount val=&quot;31&quot;/&gt;&lt;lineCharCount val=&quot;2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1&quot;/&gt;&lt;lineCharCount val=&quot;17&quot;/&gt;&lt;lineCharCount val=&quot;1&quot;/&gt;&lt;lineCharCount val=&quot;12&quot;/&gt;&lt;lineCharCount val=&quot;1&quot;/&gt;&lt;lineCharCount val=&quot;12&quot;/&gt;&lt;lineCharCount val=&quot;1&quot;/&gt;&lt;lineCharCount val=&quot;1&quot;/&gt;&lt;lineCharCount val=&quot;44&quot;/&gt;&lt;lineCharCount val=&quot;4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36&quot;/&gt;&lt;lineCharCount val=&quot;24&quot;/&gt;&lt;lineCharCount val=&quot;1&quot;/&gt;&lt;lineCharCount val=&quot;30&quot;/&gt;&lt;lineCharCount val=&quot;13&quot;/&gt;&lt;lineCharCount val=&quot;8&quot;/&gt;&lt;lineCharCount val=&quot;8&quot;/&gt;&lt;lineCharCount val=&quot;8&quot;/&gt;&lt;lineCharCount val=&quot;1&quot;/&gt;&lt;lineCharCount val=&quot;39&quot;/&gt;&lt;lineCharCount val=&quot;19&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6&quot;/&gt;&lt;lineCharCount val=&quot;1&quot;/&gt;&lt;lineCharCount val=&quot;38&quot;/&gt;&lt;lineCharCount val=&quot;1&quot;/&gt;&lt;lineCharCount val=&quot;48&quot;/&gt;&lt;lineCharCount val=&quot;14&quot;/&gt;&lt;lineCharCount val=&quot;1&quot;/&gt;&lt;lineCharCount val=&quot;1&quot;/&gt;&lt;lineCharCount val=&quot;38&quot;/&gt;&lt;lineCharCount val=&quot;1&quot;/&gt;&lt;lineCharCount val=&quot;43&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46&quot;/&gt;&lt;lineCharCount val=&quot;1&quot;/&gt;&lt;lineCharCount val=&quot;28&quot;/&gt;&lt;lineCharCount val=&quot;1&quot;/&gt;&lt;lineCharCount val=&quot;29&quot;/&gt;&lt;lineCharCount val=&quot;1&quot;/&gt;&lt;lineCharCount val=&quot;31&quot;/&gt;&lt;lineCharCount val=&quot;1&quot;/&gt;&lt;lineCharCount val=&quot;22&quot;/&gt;&lt;lineCharCount val=&quot;1&quot;/&gt;&lt;lineCharCount val=&quot;17&quot;/&gt;&lt;lineCharCount val=&quot;1&quot;/&gt;&lt;lineCharCount val=&quot;11&quot;/&gt;&lt;lineCharCount val=&quot;1&quot;/&gt;&lt;lineCharCount val=&quot;38&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1&quot;/&gt;&lt;lineCharCount val=&quot;1&quot;/&gt;&lt;lineCharCount val=&quot;66&quot;/&gt;&lt;lineCharCount val=&quot;63&quot;/&gt;&lt;lineCharCount val=&quot;45&quot;/&gt;&lt;lineCharCount val=&quot;1&quot;/&gt;&lt;lineCharCount val=&quot;16&quot;/&gt;&lt;lineCharCount val=&quot;1&quot;/&gt;&lt;lineCharCount val=&quot;70&quot;/&gt;&lt;lineCharCount val=&quot;67&quot;/&gt;&lt;lineCharCount val=&quot;32&quot;/&gt;&lt;lineCharCount val=&quot;1&quot;/&gt;&lt;lineCharCount val=&quot;1&quot;/&gt;&lt;lineCharCount val=&quot;2&quot;/&gt;&lt;lineCharCount val=&quot;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1&quot;/&gt;&lt;lineCharCount val=&quot;25&quot;/&gt;&lt;lineCharCount val=&quot;1&quot;/&gt;&lt;lineCharCount val=&quot;21&quot;/&gt;&lt;lineCharCount val=&quot;1&quot;/&gt;&lt;lineCharCount val=&quot;14&quot;/&gt;&lt;lineCharCount val=&quot;1&quot;/&gt;&lt;lineCharCount val=&quot;15&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9&quot;/&gt;&lt;lineCharCount val=&quot;1&quot;/&gt;&lt;lineCharCount val=&quot;1&quot;/&gt;&lt;lineCharCount val=&quot;21&quot;/&gt;&lt;lineCharCount val=&quot;1&quot;/&gt;&lt;lineCharCount val=&quot;1&quot;/&gt;&lt;lineCharCount val=&quot;8&quot;/&gt;&lt;lineCharCount val=&quot;1&quot;/&gt;&lt;lineCharCount val=&quot;1&quot;/&gt;&lt;lineCharCount val=&quot;24&quot;/&gt;&lt;lineCharCount val=&quot;1&quot;/&gt;&lt;lineCharCount val=&quot;1&quot;/&gt;&lt;lineCharCount val=&quot;32&quot;/&gt;&lt;lineCharCount val=&quot;1&quot;/&gt;&lt;lineCharCount val=&quot;1&quot;/&gt;&lt;lineCharCount val=&quot;35&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55&quot;/&gt;&lt;/TableIndex&gt;&lt;/ShapeTextInfo&gt;"/>
</p:tagLst>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113</TotalTime>
  <Words>4054</Words>
  <Application>Microsoft Office PowerPoint</Application>
  <PresentationFormat>On-screen Show (4:3)</PresentationFormat>
  <Paragraphs>784</Paragraphs>
  <Slides>77</Slides>
  <Notes>77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2" baseType="lpstr">
      <vt:lpstr>ＭＳ Ｐゴシック</vt:lpstr>
      <vt:lpstr>Aptos</vt:lpstr>
      <vt:lpstr>Arial</vt:lpstr>
      <vt:lpstr>Arial Narrow</vt:lpstr>
      <vt:lpstr>Avenir Next LT Pro</vt:lpstr>
      <vt:lpstr>Avenir Next LT Pro Demi</vt:lpstr>
      <vt:lpstr>Avenir Next LT Pro Light</vt:lpstr>
      <vt:lpstr>Calibri</vt:lpstr>
      <vt:lpstr>Rockwell Extra Bold</vt:lpstr>
      <vt:lpstr>Symbol</vt:lpstr>
      <vt:lpstr>Times New Roman</vt:lpstr>
      <vt:lpstr>Verdana</vt:lpstr>
      <vt:lpstr>Wingdings</vt:lpstr>
      <vt:lpstr>Office Theme</vt:lpstr>
      <vt:lpstr>Acrobat Document</vt:lpstr>
      <vt:lpstr>Special Emphasis Program for Warehousing and Storage and Related Product Distribution Industries   </vt:lpstr>
      <vt:lpstr>Objectives</vt:lpstr>
      <vt:lpstr>Purpose and Scope</vt:lpstr>
      <vt:lpstr>Special Emphasis Program Coverage</vt:lpstr>
      <vt:lpstr>Special Emphasis Program Coverage</vt:lpstr>
      <vt:lpstr>Strategic Management Plan</vt:lpstr>
      <vt:lpstr>Strategic Management Plan Goals</vt:lpstr>
      <vt:lpstr>Recordkeeping Who Must Record?</vt:lpstr>
      <vt:lpstr>Recordkeeping What is Recordable?</vt:lpstr>
      <vt:lpstr>Recordkeeping General Recording Criteria</vt:lpstr>
      <vt:lpstr>Recordkeeping OSHA Form 300 Log</vt:lpstr>
      <vt:lpstr>Recordkeeping Who Must Report?</vt:lpstr>
      <vt:lpstr>Handling Materials  General</vt:lpstr>
      <vt:lpstr>Handling Materials  General</vt:lpstr>
      <vt:lpstr>Handling Materials  General</vt:lpstr>
      <vt:lpstr>Handling Materials  Secure Storage</vt:lpstr>
      <vt:lpstr>Walking-Working Surfaces General Requirements</vt:lpstr>
      <vt:lpstr>Walking-Working Surfaces General Requirements</vt:lpstr>
      <vt:lpstr>Walking-Working Surfaces Ladders</vt:lpstr>
      <vt:lpstr>Walking-Working Surfaces Ladders</vt:lpstr>
      <vt:lpstr>Walking-Working Surfaces Ladders</vt:lpstr>
      <vt:lpstr>Walking-Working Surfaces Stairways</vt:lpstr>
      <vt:lpstr>Walking-Working Surfaces Stairways</vt:lpstr>
      <vt:lpstr>Walking-Working Surfaces Handrails/Stair rail Systems</vt:lpstr>
      <vt:lpstr>Ergonomics</vt:lpstr>
      <vt:lpstr>Ergonomics OSH Division Perspective</vt:lpstr>
      <vt:lpstr>Ergonomics General Duty Clause</vt:lpstr>
      <vt:lpstr>Ergonomics Workplace Problems</vt:lpstr>
      <vt:lpstr>Ergonomics Injuries</vt:lpstr>
      <vt:lpstr>Ergonomics Types of Back Injuries</vt:lpstr>
      <vt:lpstr>Musculoskeletal Disorders (MSD) Signs and Symptoms</vt:lpstr>
      <vt:lpstr>Ergonomics Proper Lifting Technique</vt:lpstr>
      <vt:lpstr>Exit Routes</vt:lpstr>
      <vt:lpstr>Exit Routes Design Basic Requirements</vt:lpstr>
      <vt:lpstr>Exit Routes Number of Exit Routes</vt:lpstr>
      <vt:lpstr>Exit Routes Unlocked and Unrestricted</vt:lpstr>
      <vt:lpstr>Exit Routes Maintenance and Safeguards</vt:lpstr>
      <vt:lpstr>Exit Routes Danger to Employees Minimized</vt:lpstr>
      <vt:lpstr>Exit Routes Lighting and Marking</vt:lpstr>
      <vt:lpstr>Fire Extinguishers General Requirements</vt:lpstr>
      <vt:lpstr>Fire Extinguishers General Requirements</vt:lpstr>
      <vt:lpstr>Fire Extinguishers Selection and Distribution</vt:lpstr>
      <vt:lpstr>Fire Extinguishers Selection and Distribution</vt:lpstr>
      <vt:lpstr>Fire Extinguishers Inspection, Maintenance and Testing</vt:lpstr>
      <vt:lpstr>Fire Extinguishers Inspection, Maintenance and Testing</vt:lpstr>
      <vt:lpstr> Heat Stress</vt:lpstr>
      <vt:lpstr>Heat Stress  The “Perfect Storm”</vt:lpstr>
      <vt:lpstr>Heat Stress Causal Factors</vt:lpstr>
      <vt:lpstr>PowerPoint Presentation</vt:lpstr>
      <vt:lpstr>Heat Stress Citations for Heat Stress?</vt:lpstr>
      <vt:lpstr>Heat Stress Action Items for Affected Employers</vt:lpstr>
      <vt:lpstr>PowerPoint Presentation</vt:lpstr>
      <vt:lpstr>Powered Industrial Trucks General Requirements</vt:lpstr>
      <vt:lpstr>PowerPoint Presentation</vt:lpstr>
      <vt:lpstr>PowerPoint Presentation</vt:lpstr>
      <vt:lpstr>PowerPoint Presentation</vt:lpstr>
      <vt:lpstr>PowerPoint Presentation</vt:lpstr>
      <vt:lpstr>PowerPoint Presentation</vt:lpstr>
      <vt:lpstr>Machine Guarding Conveyors</vt:lpstr>
      <vt:lpstr>Machine Guarding Exposure of Blades</vt:lpstr>
      <vt:lpstr>Machine Guarding Fan Blades Not Properly Guarded</vt:lpstr>
      <vt:lpstr>Machine Guarding Mechanical Power-Transmission Apparatus            1910.219 </vt:lpstr>
      <vt:lpstr>Portable Powered Tools                   1910.243(b)(2)  </vt:lpstr>
      <vt:lpstr>Personal Protective Equipment</vt:lpstr>
      <vt:lpstr>PowerPoint Presentation</vt:lpstr>
      <vt:lpstr>PowerPoint Presentation</vt:lpstr>
      <vt:lpstr>Occupational Noise Exposure </vt:lpstr>
      <vt:lpstr> Medical Services and First Aid</vt:lpstr>
      <vt:lpstr>Medical Services and First Aid “In Near Proximity”</vt:lpstr>
      <vt:lpstr>Medical Services and First Aid Eye Wash Stations</vt:lpstr>
      <vt:lpstr>Hazard Communication</vt:lpstr>
      <vt:lpstr>Hazard Communication</vt:lpstr>
      <vt:lpstr>Hazard Communication Key Elements</vt:lpstr>
      <vt:lpstr> Process Safety Management</vt:lpstr>
      <vt:lpstr>Process Safety Management Threshold Quantity (TQ)</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2025-06-24T15:26:46Z</dcterms:modified>
</cp:coreProperties>
</file>