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handoutMasterIdLst>
    <p:handoutMasterId r:id="rId68"/>
  </p:handoutMasterIdLst>
  <p:sldIdLst>
    <p:sldId id="402" r:id="rId2"/>
    <p:sldId id="403" r:id="rId3"/>
    <p:sldId id="687" r:id="rId4"/>
    <p:sldId id="404" r:id="rId5"/>
    <p:sldId id="405" r:id="rId6"/>
    <p:sldId id="406" r:id="rId7"/>
    <p:sldId id="407" r:id="rId8"/>
    <p:sldId id="408" r:id="rId9"/>
    <p:sldId id="409" r:id="rId10"/>
    <p:sldId id="410" r:id="rId11"/>
    <p:sldId id="411" r:id="rId12"/>
    <p:sldId id="412" r:id="rId13"/>
    <p:sldId id="413" r:id="rId14"/>
    <p:sldId id="414" r:id="rId15"/>
    <p:sldId id="415" r:id="rId16"/>
    <p:sldId id="416" r:id="rId17"/>
    <p:sldId id="689"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432" r:id="rId34"/>
    <p:sldId id="433" r:id="rId35"/>
    <p:sldId id="434" r:id="rId36"/>
    <p:sldId id="435" r:id="rId37"/>
    <p:sldId id="436" r:id="rId38"/>
    <p:sldId id="437" r:id="rId39"/>
    <p:sldId id="438" r:id="rId40"/>
    <p:sldId id="439" r:id="rId41"/>
    <p:sldId id="440" r:id="rId42"/>
    <p:sldId id="441" r:id="rId43"/>
    <p:sldId id="442" r:id="rId44"/>
    <p:sldId id="443" r:id="rId45"/>
    <p:sldId id="444" r:id="rId46"/>
    <p:sldId id="445" r:id="rId47"/>
    <p:sldId id="446" r:id="rId48"/>
    <p:sldId id="447" r:id="rId49"/>
    <p:sldId id="448" r:id="rId50"/>
    <p:sldId id="449" r:id="rId51"/>
    <p:sldId id="450" r:id="rId52"/>
    <p:sldId id="451" r:id="rId53"/>
    <p:sldId id="452" r:id="rId54"/>
    <p:sldId id="453" r:id="rId55"/>
    <p:sldId id="454" r:id="rId56"/>
    <p:sldId id="455" r:id="rId57"/>
    <p:sldId id="456" r:id="rId58"/>
    <p:sldId id="457" r:id="rId59"/>
    <p:sldId id="458" r:id="rId60"/>
    <p:sldId id="459" r:id="rId61"/>
    <p:sldId id="460" r:id="rId62"/>
    <p:sldId id="461" r:id="rId63"/>
    <p:sldId id="462" r:id="rId64"/>
    <p:sldId id="463" r:id="rId65"/>
    <p:sldId id="391" r:id="rId6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C62"/>
    <a:srgbClr val="2B0E62"/>
    <a:srgbClr val="FFFBFF"/>
    <a:srgbClr val="00743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283803-F781-4DC8-BE77-2716FCCB37AD}" v="3" dt="2025-06-18T15:27:00.1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3821" autoAdjust="0"/>
  </p:normalViewPr>
  <p:slideViewPr>
    <p:cSldViewPr snapToGrid="0">
      <p:cViewPr varScale="1">
        <p:scale>
          <a:sx n="62" d="100"/>
          <a:sy n="62" d="100"/>
        </p:scale>
        <p:origin x="2371" y="53"/>
      </p:cViewPr>
      <p:guideLst/>
    </p:cSldViewPr>
  </p:slideViewPr>
  <p:notesTextViewPr>
    <p:cViewPr>
      <p:scale>
        <a:sx n="1" d="1"/>
        <a:sy n="1" d="1"/>
      </p:scale>
      <p:origin x="0" y="0"/>
    </p:cViewPr>
  </p:notesTextViewPr>
  <p:notesViewPr>
    <p:cSldViewPr snapToGrid="0">
      <p:cViewPr varScale="1">
        <p:scale>
          <a:sx n="86" d="100"/>
          <a:sy n="86" d="100"/>
        </p:scale>
        <p:origin x="4166" y="5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handoutMaster" Target="handoutMasters/handout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cia, Elma" userId="f2cc6a70-af64-4323-8354-63fdb2cbddcb" providerId="ADAL" clId="{00283803-F781-4DC8-BE77-2716FCCB37AD}"/>
    <pc:docChg chg="custSel addSld delSld modSld">
      <pc:chgData name="Garcia, Elma" userId="f2cc6a70-af64-4323-8354-63fdb2cbddcb" providerId="ADAL" clId="{00283803-F781-4DC8-BE77-2716FCCB37AD}" dt="2025-06-18T15:44:39.367" v="77" actId="47"/>
      <pc:docMkLst>
        <pc:docMk/>
      </pc:docMkLst>
      <pc:sldChg chg="del">
        <pc:chgData name="Garcia, Elma" userId="f2cc6a70-af64-4323-8354-63fdb2cbddcb" providerId="ADAL" clId="{00283803-F781-4DC8-BE77-2716FCCB37AD}" dt="2025-06-18T15:39:51.220" v="46" actId="2696"/>
        <pc:sldMkLst>
          <pc:docMk/>
          <pc:sldMk cId="4224782898" sldId="256"/>
        </pc:sldMkLst>
      </pc:sldChg>
      <pc:sldChg chg="del">
        <pc:chgData name="Garcia, Elma" userId="f2cc6a70-af64-4323-8354-63fdb2cbddcb" providerId="ADAL" clId="{00283803-F781-4DC8-BE77-2716FCCB37AD}" dt="2025-06-18T15:44:33.554" v="75" actId="47"/>
        <pc:sldMkLst>
          <pc:docMk/>
          <pc:sldMk cId="1447532766" sldId="257"/>
        </pc:sldMkLst>
      </pc:sldChg>
      <pc:sldChg chg="del">
        <pc:chgData name="Garcia, Elma" userId="f2cc6a70-af64-4323-8354-63fdb2cbddcb" providerId="ADAL" clId="{00283803-F781-4DC8-BE77-2716FCCB37AD}" dt="2025-06-18T15:44:39.367" v="77" actId="47"/>
        <pc:sldMkLst>
          <pc:docMk/>
          <pc:sldMk cId="3648550839" sldId="258"/>
        </pc:sldMkLst>
      </pc:sldChg>
      <pc:sldChg chg="del">
        <pc:chgData name="Garcia, Elma" userId="f2cc6a70-af64-4323-8354-63fdb2cbddcb" providerId="ADAL" clId="{00283803-F781-4DC8-BE77-2716FCCB37AD}" dt="2025-06-18T15:44:36.898" v="76" actId="47"/>
        <pc:sldMkLst>
          <pc:docMk/>
          <pc:sldMk cId="2852384745" sldId="259"/>
        </pc:sldMkLst>
      </pc:sldChg>
      <pc:sldChg chg="modSp add mod">
        <pc:chgData name="Garcia, Elma" userId="f2cc6a70-af64-4323-8354-63fdb2cbddcb" providerId="ADAL" clId="{00283803-F781-4DC8-BE77-2716FCCB37AD}" dt="2025-06-18T15:25:27.407" v="16" actId="27636"/>
        <pc:sldMkLst>
          <pc:docMk/>
          <pc:sldMk cId="2103241237" sldId="391"/>
        </pc:sldMkLst>
        <pc:spChg chg="mod">
          <ac:chgData name="Garcia, Elma" userId="f2cc6a70-af64-4323-8354-63fdb2cbddcb" providerId="ADAL" clId="{00283803-F781-4DC8-BE77-2716FCCB37AD}" dt="2025-06-18T15:25:27.407" v="16" actId="27636"/>
          <ac:spMkLst>
            <pc:docMk/>
            <pc:sldMk cId="2103241237" sldId="391"/>
            <ac:spMk id="87043" creationId="{00000000-0000-0000-0000-000000000000}"/>
          </ac:spMkLst>
        </pc:spChg>
      </pc:sldChg>
      <pc:sldChg chg="addSp modSp add mod modTransition modNotesTx">
        <pc:chgData name="Garcia, Elma" userId="f2cc6a70-af64-4323-8354-63fdb2cbddcb" providerId="ADAL" clId="{00283803-F781-4DC8-BE77-2716FCCB37AD}" dt="2025-06-18T15:27:00.135" v="36"/>
        <pc:sldMkLst>
          <pc:docMk/>
          <pc:sldMk cId="214270719" sldId="402"/>
        </pc:sldMkLst>
        <pc:spChg chg="add mod">
          <ac:chgData name="Garcia, Elma" userId="f2cc6a70-af64-4323-8354-63fdb2cbddcb" providerId="ADAL" clId="{00283803-F781-4DC8-BE77-2716FCCB37AD}" dt="2025-06-18T15:27:00.135" v="36"/>
          <ac:spMkLst>
            <pc:docMk/>
            <pc:sldMk cId="214270719" sldId="402"/>
            <ac:spMk id="2" creationId="{0A4D87BB-C072-FAD9-5EC3-7712CB681339}"/>
          </ac:spMkLst>
        </pc:spChg>
        <pc:spChg chg="mod">
          <ac:chgData name="Garcia, Elma" userId="f2cc6a70-af64-4323-8354-63fdb2cbddcb" providerId="ADAL" clId="{00283803-F781-4DC8-BE77-2716FCCB37AD}" dt="2025-06-18T15:26:21.390" v="34" actId="14100"/>
          <ac:spMkLst>
            <pc:docMk/>
            <pc:sldMk cId="214270719" sldId="402"/>
            <ac:spMk id="3074" creationId="{00000000-0000-0000-0000-000000000000}"/>
          </ac:spMkLst>
        </pc:spChg>
        <pc:spChg chg="mod">
          <ac:chgData name="Garcia, Elma" userId="f2cc6a70-af64-4323-8354-63fdb2cbddcb" providerId="ADAL" clId="{00283803-F781-4DC8-BE77-2716FCCB37AD}" dt="2025-06-18T15:26:35.927" v="35" actId="1076"/>
          <ac:spMkLst>
            <pc:docMk/>
            <pc:sldMk cId="214270719" sldId="402"/>
            <ac:spMk id="3076" creationId="{00000000-0000-0000-0000-000000000000}"/>
          </ac:spMkLst>
        </pc:spChg>
      </pc:sldChg>
      <pc:sldChg chg="add">
        <pc:chgData name="Garcia, Elma" userId="f2cc6a70-af64-4323-8354-63fdb2cbddcb" providerId="ADAL" clId="{00283803-F781-4DC8-BE77-2716FCCB37AD}" dt="2025-06-18T15:25:27.146" v="0"/>
        <pc:sldMkLst>
          <pc:docMk/>
          <pc:sldMk cId="3210102057" sldId="403"/>
        </pc:sldMkLst>
      </pc:sldChg>
      <pc:sldChg chg="add">
        <pc:chgData name="Garcia, Elma" userId="f2cc6a70-af64-4323-8354-63fdb2cbddcb" providerId="ADAL" clId="{00283803-F781-4DC8-BE77-2716FCCB37AD}" dt="2025-06-18T15:25:27.146" v="0"/>
        <pc:sldMkLst>
          <pc:docMk/>
          <pc:sldMk cId="3412706391" sldId="404"/>
        </pc:sldMkLst>
      </pc:sldChg>
      <pc:sldChg chg="modSp add mod">
        <pc:chgData name="Garcia, Elma" userId="f2cc6a70-af64-4323-8354-63fdb2cbddcb" providerId="ADAL" clId="{00283803-F781-4DC8-BE77-2716FCCB37AD}" dt="2025-06-18T15:27:59.904" v="39" actId="14100"/>
        <pc:sldMkLst>
          <pc:docMk/>
          <pc:sldMk cId="1462410126" sldId="405"/>
        </pc:sldMkLst>
        <pc:spChg chg="mod">
          <ac:chgData name="Garcia, Elma" userId="f2cc6a70-af64-4323-8354-63fdb2cbddcb" providerId="ADAL" clId="{00283803-F781-4DC8-BE77-2716FCCB37AD}" dt="2025-06-18T15:27:59.904" v="39" actId="14100"/>
          <ac:spMkLst>
            <pc:docMk/>
            <pc:sldMk cId="1462410126" sldId="405"/>
            <ac:spMk id="6146" creationId="{00000000-0000-0000-0000-000000000000}"/>
          </ac:spMkLst>
        </pc:spChg>
      </pc:sldChg>
      <pc:sldChg chg="add">
        <pc:chgData name="Garcia, Elma" userId="f2cc6a70-af64-4323-8354-63fdb2cbddcb" providerId="ADAL" clId="{00283803-F781-4DC8-BE77-2716FCCB37AD}" dt="2025-06-18T15:25:27.146" v="0"/>
        <pc:sldMkLst>
          <pc:docMk/>
          <pc:sldMk cId="3339917551" sldId="406"/>
        </pc:sldMkLst>
      </pc:sldChg>
      <pc:sldChg chg="add">
        <pc:chgData name="Garcia, Elma" userId="f2cc6a70-af64-4323-8354-63fdb2cbddcb" providerId="ADAL" clId="{00283803-F781-4DC8-BE77-2716FCCB37AD}" dt="2025-06-18T15:25:27.146" v="0"/>
        <pc:sldMkLst>
          <pc:docMk/>
          <pc:sldMk cId="3677221561" sldId="407"/>
        </pc:sldMkLst>
      </pc:sldChg>
      <pc:sldChg chg="add">
        <pc:chgData name="Garcia, Elma" userId="f2cc6a70-af64-4323-8354-63fdb2cbddcb" providerId="ADAL" clId="{00283803-F781-4DC8-BE77-2716FCCB37AD}" dt="2025-06-18T15:25:27.146" v="0"/>
        <pc:sldMkLst>
          <pc:docMk/>
          <pc:sldMk cId="743021013" sldId="408"/>
        </pc:sldMkLst>
      </pc:sldChg>
      <pc:sldChg chg="add">
        <pc:chgData name="Garcia, Elma" userId="f2cc6a70-af64-4323-8354-63fdb2cbddcb" providerId="ADAL" clId="{00283803-F781-4DC8-BE77-2716FCCB37AD}" dt="2025-06-18T15:25:27.146" v="0"/>
        <pc:sldMkLst>
          <pc:docMk/>
          <pc:sldMk cId="3540480019" sldId="409"/>
        </pc:sldMkLst>
      </pc:sldChg>
      <pc:sldChg chg="add">
        <pc:chgData name="Garcia, Elma" userId="f2cc6a70-af64-4323-8354-63fdb2cbddcb" providerId="ADAL" clId="{00283803-F781-4DC8-BE77-2716FCCB37AD}" dt="2025-06-18T15:25:27.146" v="0"/>
        <pc:sldMkLst>
          <pc:docMk/>
          <pc:sldMk cId="3790836119" sldId="410"/>
        </pc:sldMkLst>
      </pc:sldChg>
      <pc:sldChg chg="add">
        <pc:chgData name="Garcia, Elma" userId="f2cc6a70-af64-4323-8354-63fdb2cbddcb" providerId="ADAL" clId="{00283803-F781-4DC8-BE77-2716FCCB37AD}" dt="2025-06-18T15:25:27.146" v="0"/>
        <pc:sldMkLst>
          <pc:docMk/>
          <pc:sldMk cId="154457504" sldId="411"/>
        </pc:sldMkLst>
      </pc:sldChg>
      <pc:sldChg chg="add">
        <pc:chgData name="Garcia, Elma" userId="f2cc6a70-af64-4323-8354-63fdb2cbddcb" providerId="ADAL" clId="{00283803-F781-4DC8-BE77-2716FCCB37AD}" dt="2025-06-18T15:25:27.146" v="0"/>
        <pc:sldMkLst>
          <pc:docMk/>
          <pc:sldMk cId="3862185672" sldId="412"/>
        </pc:sldMkLst>
      </pc:sldChg>
      <pc:sldChg chg="modSp add mod">
        <pc:chgData name="Garcia, Elma" userId="f2cc6a70-af64-4323-8354-63fdb2cbddcb" providerId="ADAL" clId="{00283803-F781-4DC8-BE77-2716FCCB37AD}" dt="2025-06-18T15:28:35.082" v="40" actId="2711"/>
        <pc:sldMkLst>
          <pc:docMk/>
          <pc:sldMk cId="1976870304" sldId="413"/>
        </pc:sldMkLst>
        <pc:spChg chg="mod">
          <ac:chgData name="Garcia, Elma" userId="f2cc6a70-af64-4323-8354-63fdb2cbddcb" providerId="ADAL" clId="{00283803-F781-4DC8-BE77-2716FCCB37AD}" dt="2025-06-18T15:28:35.082" v="40" actId="2711"/>
          <ac:spMkLst>
            <pc:docMk/>
            <pc:sldMk cId="1976870304" sldId="413"/>
            <ac:spMk id="14338" creationId="{00000000-0000-0000-0000-000000000000}"/>
          </ac:spMkLst>
        </pc:spChg>
      </pc:sldChg>
      <pc:sldChg chg="modSp add mod">
        <pc:chgData name="Garcia, Elma" userId="f2cc6a70-af64-4323-8354-63fdb2cbddcb" providerId="ADAL" clId="{00283803-F781-4DC8-BE77-2716FCCB37AD}" dt="2025-06-18T15:29:20.552" v="41" actId="2711"/>
        <pc:sldMkLst>
          <pc:docMk/>
          <pc:sldMk cId="757368836" sldId="414"/>
        </pc:sldMkLst>
        <pc:spChg chg="mod">
          <ac:chgData name="Garcia, Elma" userId="f2cc6a70-af64-4323-8354-63fdb2cbddcb" providerId="ADAL" clId="{00283803-F781-4DC8-BE77-2716FCCB37AD}" dt="2025-06-18T15:29:20.552" v="41" actId="2711"/>
          <ac:spMkLst>
            <pc:docMk/>
            <pc:sldMk cId="757368836" sldId="414"/>
            <ac:spMk id="15363" creationId="{00000000-0000-0000-0000-000000000000}"/>
          </ac:spMkLst>
        </pc:spChg>
      </pc:sldChg>
      <pc:sldChg chg="modSp add mod">
        <pc:chgData name="Garcia, Elma" userId="f2cc6a70-af64-4323-8354-63fdb2cbddcb" providerId="ADAL" clId="{00283803-F781-4DC8-BE77-2716FCCB37AD}" dt="2025-06-18T15:29:40.425" v="43" actId="14100"/>
        <pc:sldMkLst>
          <pc:docMk/>
          <pc:sldMk cId="2039322951" sldId="415"/>
        </pc:sldMkLst>
        <pc:spChg chg="mod">
          <ac:chgData name="Garcia, Elma" userId="f2cc6a70-af64-4323-8354-63fdb2cbddcb" providerId="ADAL" clId="{00283803-F781-4DC8-BE77-2716FCCB37AD}" dt="2025-06-18T15:29:40.425" v="43" actId="14100"/>
          <ac:spMkLst>
            <pc:docMk/>
            <pc:sldMk cId="2039322951" sldId="415"/>
            <ac:spMk id="16386" creationId="{00000000-0000-0000-0000-000000000000}"/>
          </ac:spMkLst>
        </pc:spChg>
        <pc:spChg chg="mod">
          <ac:chgData name="Garcia, Elma" userId="f2cc6a70-af64-4323-8354-63fdb2cbddcb" providerId="ADAL" clId="{00283803-F781-4DC8-BE77-2716FCCB37AD}" dt="2025-06-18T15:29:32.715" v="42" actId="2711"/>
          <ac:spMkLst>
            <pc:docMk/>
            <pc:sldMk cId="2039322951" sldId="415"/>
            <ac:spMk id="16387" creationId="{00000000-0000-0000-0000-000000000000}"/>
          </ac:spMkLst>
        </pc:spChg>
      </pc:sldChg>
      <pc:sldChg chg="add">
        <pc:chgData name="Garcia, Elma" userId="f2cc6a70-af64-4323-8354-63fdb2cbddcb" providerId="ADAL" clId="{00283803-F781-4DC8-BE77-2716FCCB37AD}" dt="2025-06-18T15:25:27.146" v="0"/>
        <pc:sldMkLst>
          <pc:docMk/>
          <pc:sldMk cId="428700855" sldId="416"/>
        </pc:sldMkLst>
      </pc:sldChg>
      <pc:sldChg chg="add">
        <pc:chgData name="Garcia, Elma" userId="f2cc6a70-af64-4323-8354-63fdb2cbddcb" providerId="ADAL" clId="{00283803-F781-4DC8-BE77-2716FCCB37AD}" dt="2025-06-18T15:25:27.146" v="0"/>
        <pc:sldMkLst>
          <pc:docMk/>
          <pc:sldMk cId="3814562014" sldId="417"/>
        </pc:sldMkLst>
      </pc:sldChg>
      <pc:sldChg chg="add">
        <pc:chgData name="Garcia, Elma" userId="f2cc6a70-af64-4323-8354-63fdb2cbddcb" providerId="ADAL" clId="{00283803-F781-4DC8-BE77-2716FCCB37AD}" dt="2025-06-18T15:25:27.146" v="0"/>
        <pc:sldMkLst>
          <pc:docMk/>
          <pc:sldMk cId="1317916144" sldId="418"/>
        </pc:sldMkLst>
      </pc:sldChg>
      <pc:sldChg chg="add">
        <pc:chgData name="Garcia, Elma" userId="f2cc6a70-af64-4323-8354-63fdb2cbddcb" providerId="ADAL" clId="{00283803-F781-4DC8-BE77-2716FCCB37AD}" dt="2025-06-18T15:25:27.146" v="0"/>
        <pc:sldMkLst>
          <pc:docMk/>
          <pc:sldMk cId="1702738079" sldId="419"/>
        </pc:sldMkLst>
      </pc:sldChg>
      <pc:sldChg chg="add">
        <pc:chgData name="Garcia, Elma" userId="f2cc6a70-af64-4323-8354-63fdb2cbddcb" providerId="ADAL" clId="{00283803-F781-4DC8-BE77-2716FCCB37AD}" dt="2025-06-18T15:25:27.146" v="0"/>
        <pc:sldMkLst>
          <pc:docMk/>
          <pc:sldMk cId="1735306748" sldId="420"/>
        </pc:sldMkLst>
      </pc:sldChg>
      <pc:sldChg chg="add">
        <pc:chgData name="Garcia, Elma" userId="f2cc6a70-af64-4323-8354-63fdb2cbddcb" providerId="ADAL" clId="{00283803-F781-4DC8-BE77-2716FCCB37AD}" dt="2025-06-18T15:25:27.146" v="0"/>
        <pc:sldMkLst>
          <pc:docMk/>
          <pc:sldMk cId="269032910" sldId="421"/>
        </pc:sldMkLst>
      </pc:sldChg>
      <pc:sldChg chg="modSp add mod">
        <pc:chgData name="Garcia, Elma" userId="f2cc6a70-af64-4323-8354-63fdb2cbddcb" providerId="ADAL" clId="{00283803-F781-4DC8-BE77-2716FCCB37AD}" dt="2025-06-18T15:25:27.282" v="1" actId="27636"/>
        <pc:sldMkLst>
          <pc:docMk/>
          <pc:sldMk cId="689694204" sldId="422"/>
        </pc:sldMkLst>
        <pc:spChg chg="mod">
          <ac:chgData name="Garcia, Elma" userId="f2cc6a70-af64-4323-8354-63fdb2cbddcb" providerId="ADAL" clId="{00283803-F781-4DC8-BE77-2716FCCB37AD}" dt="2025-06-18T15:25:27.282" v="1" actId="27636"/>
          <ac:spMkLst>
            <pc:docMk/>
            <pc:sldMk cId="689694204" sldId="422"/>
            <ac:spMk id="23555" creationId="{00000000-0000-0000-0000-000000000000}"/>
          </ac:spMkLst>
        </pc:spChg>
      </pc:sldChg>
      <pc:sldChg chg="add">
        <pc:chgData name="Garcia, Elma" userId="f2cc6a70-af64-4323-8354-63fdb2cbddcb" providerId="ADAL" clId="{00283803-F781-4DC8-BE77-2716FCCB37AD}" dt="2025-06-18T15:25:27.146" v="0"/>
        <pc:sldMkLst>
          <pc:docMk/>
          <pc:sldMk cId="4179797095" sldId="423"/>
        </pc:sldMkLst>
      </pc:sldChg>
      <pc:sldChg chg="modSp add mod">
        <pc:chgData name="Garcia, Elma" userId="f2cc6a70-af64-4323-8354-63fdb2cbddcb" providerId="ADAL" clId="{00283803-F781-4DC8-BE77-2716FCCB37AD}" dt="2025-06-18T15:25:27.295" v="2" actId="27636"/>
        <pc:sldMkLst>
          <pc:docMk/>
          <pc:sldMk cId="3844463687" sldId="424"/>
        </pc:sldMkLst>
        <pc:spChg chg="mod">
          <ac:chgData name="Garcia, Elma" userId="f2cc6a70-af64-4323-8354-63fdb2cbddcb" providerId="ADAL" clId="{00283803-F781-4DC8-BE77-2716FCCB37AD}" dt="2025-06-18T15:25:27.295" v="2" actId="27636"/>
          <ac:spMkLst>
            <pc:docMk/>
            <pc:sldMk cId="3844463687" sldId="424"/>
            <ac:spMk id="25603" creationId="{00000000-0000-0000-0000-000000000000}"/>
          </ac:spMkLst>
        </pc:spChg>
      </pc:sldChg>
      <pc:sldChg chg="modSp add mod">
        <pc:chgData name="Garcia, Elma" userId="f2cc6a70-af64-4323-8354-63fdb2cbddcb" providerId="ADAL" clId="{00283803-F781-4DC8-BE77-2716FCCB37AD}" dt="2025-06-18T15:25:27.300" v="3" actId="27636"/>
        <pc:sldMkLst>
          <pc:docMk/>
          <pc:sldMk cId="2626617107" sldId="425"/>
        </pc:sldMkLst>
        <pc:spChg chg="mod">
          <ac:chgData name="Garcia, Elma" userId="f2cc6a70-af64-4323-8354-63fdb2cbddcb" providerId="ADAL" clId="{00283803-F781-4DC8-BE77-2716FCCB37AD}" dt="2025-06-18T15:25:27.300" v="3" actId="27636"/>
          <ac:spMkLst>
            <pc:docMk/>
            <pc:sldMk cId="2626617107" sldId="425"/>
            <ac:spMk id="26627" creationId="{00000000-0000-0000-0000-000000000000}"/>
          </ac:spMkLst>
        </pc:spChg>
      </pc:sldChg>
      <pc:sldChg chg="add">
        <pc:chgData name="Garcia, Elma" userId="f2cc6a70-af64-4323-8354-63fdb2cbddcb" providerId="ADAL" clId="{00283803-F781-4DC8-BE77-2716FCCB37AD}" dt="2025-06-18T15:25:27.146" v="0"/>
        <pc:sldMkLst>
          <pc:docMk/>
          <pc:sldMk cId="3976312129" sldId="426"/>
        </pc:sldMkLst>
      </pc:sldChg>
      <pc:sldChg chg="add">
        <pc:chgData name="Garcia, Elma" userId="f2cc6a70-af64-4323-8354-63fdb2cbddcb" providerId="ADAL" clId="{00283803-F781-4DC8-BE77-2716FCCB37AD}" dt="2025-06-18T15:25:27.146" v="0"/>
        <pc:sldMkLst>
          <pc:docMk/>
          <pc:sldMk cId="900926231" sldId="427"/>
        </pc:sldMkLst>
      </pc:sldChg>
      <pc:sldChg chg="modSp add mod">
        <pc:chgData name="Garcia, Elma" userId="f2cc6a70-af64-4323-8354-63fdb2cbddcb" providerId="ADAL" clId="{00283803-F781-4DC8-BE77-2716FCCB37AD}" dt="2025-06-18T15:25:27.308" v="4" actId="27636"/>
        <pc:sldMkLst>
          <pc:docMk/>
          <pc:sldMk cId="1441677233" sldId="428"/>
        </pc:sldMkLst>
        <pc:spChg chg="mod">
          <ac:chgData name="Garcia, Elma" userId="f2cc6a70-af64-4323-8354-63fdb2cbddcb" providerId="ADAL" clId="{00283803-F781-4DC8-BE77-2716FCCB37AD}" dt="2025-06-18T15:25:27.308" v="4" actId="27636"/>
          <ac:spMkLst>
            <pc:docMk/>
            <pc:sldMk cId="1441677233" sldId="428"/>
            <ac:spMk id="29699" creationId="{00000000-0000-0000-0000-000000000000}"/>
          </ac:spMkLst>
        </pc:spChg>
      </pc:sldChg>
      <pc:sldChg chg="add">
        <pc:chgData name="Garcia, Elma" userId="f2cc6a70-af64-4323-8354-63fdb2cbddcb" providerId="ADAL" clId="{00283803-F781-4DC8-BE77-2716FCCB37AD}" dt="2025-06-18T15:25:27.146" v="0"/>
        <pc:sldMkLst>
          <pc:docMk/>
          <pc:sldMk cId="613599409" sldId="429"/>
        </pc:sldMkLst>
      </pc:sldChg>
      <pc:sldChg chg="add">
        <pc:chgData name="Garcia, Elma" userId="f2cc6a70-af64-4323-8354-63fdb2cbddcb" providerId="ADAL" clId="{00283803-F781-4DC8-BE77-2716FCCB37AD}" dt="2025-06-18T15:25:27.146" v="0"/>
        <pc:sldMkLst>
          <pc:docMk/>
          <pc:sldMk cId="3730035890" sldId="430"/>
        </pc:sldMkLst>
      </pc:sldChg>
      <pc:sldChg chg="add">
        <pc:chgData name="Garcia, Elma" userId="f2cc6a70-af64-4323-8354-63fdb2cbddcb" providerId="ADAL" clId="{00283803-F781-4DC8-BE77-2716FCCB37AD}" dt="2025-06-18T15:25:27.146" v="0"/>
        <pc:sldMkLst>
          <pc:docMk/>
          <pc:sldMk cId="2498215450" sldId="431"/>
        </pc:sldMkLst>
      </pc:sldChg>
      <pc:sldChg chg="add">
        <pc:chgData name="Garcia, Elma" userId="f2cc6a70-af64-4323-8354-63fdb2cbddcb" providerId="ADAL" clId="{00283803-F781-4DC8-BE77-2716FCCB37AD}" dt="2025-06-18T15:25:27.146" v="0"/>
        <pc:sldMkLst>
          <pc:docMk/>
          <pc:sldMk cId="713976705" sldId="432"/>
        </pc:sldMkLst>
      </pc:sldChg>
      <pc:sldChg chg="modSp add mod">
        <pc:chgData name="Garcia, Elma" userId="f2cc6a70-af64-4323-8354-63fdb2cbddcb" providerId="ADAL" clId="{00283803-F781-4DC8-BE77-2716FCCB37AD}" dt="2025-06-18T15:40:34.560" v="47" actId="14100"/>
        <pc:sldMkLst>
          <pc:docMk/>
          <pc:sldMk cId="678671350" sldId="433"/>
        </pc:sldMkLst>
        <pc:spChg chg="mod">
          <ac:chgData name="Garcia, Elma" userId="f2cc6a70-af64-4323-8354-63fdb2cbddcb" providerId="ADAL" clId="{00283803-F781-4DC8-BE77-2716FCCB37AD}" dt="2025-06-18T15:40:34.560" v="47" actId="14100"/>
          <ac:spMkLst>
            <pc:docMk/>
            <pc:sldMk cId="678671350" sldId="433"/>
            <ac:spMk id="34819" creationId="{00000000-0000-0000-0000-000000000000}"/>
          </ac:spMkLst>
        </pc:spChg>
      </pc:sldChg>
      <pc:sldChg chg="add">
        <pc:chgData name="Garcia, Elma" userId="f2cc6a70-af64-4323-8354-63fdb2cbddcb" providerId="ADAL" clId="{00283803-F781-4DC8-BE77-2716FCCB37AD}" dt="2025-06-18T15:25:27.146" v="0"/>
        <pc:sldMkLst>
          <pc:docMk/>
          <pc:sldMk cId="2318034907" sldId="434"/>
        </pc:sldMkLst>
      </pc:sldChg>
      <pc:sldChg chg="modSp add mod modTransition">
        <pc:chgData name="Garcia, Elma" userId="f2cc6a70-af64-4323-8354-63fdb2cbddcb" providerId="ADAL" clId="{00283803-F781-4DC8-BE77-2716FCCB37AD}" dt="2025-06-18T15:30:27.251" v="44" actId="2711"/>
        <pc:sldMkLst>
          <pc:docMk/>
          <pc:sldMk cId="3857886030" sldId="435"/>
        </pc:sldMkLst>
        <pc:spChg chg="mod">
          <ac:chgData name="Garcia, Elma" userId="f2cc6a70-af64-4323-8354-63fdb2cbddcb" providerId="ADAL" clId="{00283803-F781-4DC8-BE77-2716FCCB37AD}" dt="2025-06-18T15:30:27.251" v="44" actId="2711"/>
          <ac:spMkLst>
            <pc:docMk/>
            <pc:sldMk cId="3857886030" sldId="435"/>
            <ac:spMk id="36868" creationId="{00000000-0000-0000-0000-000000000000}"/>
          </ac:spMkLst>
        </pc:spChg>
      </pc:sldChg>
      <pc:sldChg chg="modSp add mod">
        <pc:chgData name="Garcia, Elma" userId="f2cc6a70-af64-4323-8354-63fdb2cbddcb" providerId="ADAL" clId="{00283803-F781-4DC8-BE77-2716FCCB37AD}" dt="2025-06-18T15:40:50.064" v="48" actId="14100"/>
        <pc:sldMkLst>
          <pc:docMk/>
          <pc:sldMk cId="2217518816" sldId="436"/>
        </pc:sldMkLst>
        <pc:spChg chg="mod">
          <ac:chgData name="Garcia, Elma" userId="f2cc6a70-af64-4323-8354-63fdb2cbddcb" providerId="ADAL" clId="{00283803-F781-4DC8-BE77-2716FCCB37AD}" dt="2025-06-18T15:40:50.064" v="48" actId="14100"/>
          <ac:spMkLst>
            <pc:docMk/>
            <pc:sldMk cId="2217518816" sldId="436"/>
            <ac:spMk id="37891" creationId="{00000000-0000-0000-0000-000000000000}"/>
          </ac:spMkLst>
        </pc:spChg>
      </pc:sldChg>
      <pc:sldChg chg="add">
        <pc:chgData name="Garcia, Elma" userId="f2cc6a70-af64-4323-8354-63fdb2cbddcb" providerId="ADAL" clId="{00283803-F781-4DC8-BE77-2716FCCB37AD}" dt="2025-06-18T15:25:27.146" v="0"/>
        <pc:sldMkLst>
          <pc:docMk/>
          <pc:sldMk cId="3516226477" sldId="437"/>
        </pc:sldMkLst>
      </pc:sldChg>
      <pc:sldChg chg="modSp add mod">
        <pc:chgData name="Garcia, Elma" userId="f2cc6a70-af64-4323-8354-63fdb2cbddcb" providerId="ADAL" clId="{00283803-F781-4DC8-BE77-2716FCCB37AD}" dt="2025-06-18T15:41:03.534" v="49" actId="14100"/>
        <pc:sldMkLst>
          <pc:docMk/>
          <pc:sldMk cId="4069477340" sldId="438"/>
        </pc:sldMkLst>
        <pc:spChg chg="mod">
          <ac:chgData name="Garcia, Elma" userId="f2cc6a70-af64-4323-8354-63fdb2cbddcb" providerId="ADAL" clId="{00283803-F781-4DC8-BE77-2716FCCB37AD}" dt="2025-06-18T15:41:03.534" v="49" actId="14100"/>
          <ac:spMkLst>
            <pc:docMk/>
            <pc:sldMk cId="4069477340" sldId="438"/>
            <ac:spMk id="39939" creationId="{00000000-0000-0000-0000-000000000000}"/>
          </ac:spMkLst>
        </pc:spChg>
      </pc:sldChg>
      <pc:sldChg chg="add">
        <pc:chgData name="Garcia, Elma" userId="f2cc6a70-af64-4323-8354-63fdb2cbddcb" providerId="ADAL" clId="{00283803-F781-4DC8-BE77-2716FCCB37AD}" dt="2025-06-18T15:25:27.146" v="0"/>
        <pc:sldMkLst>
          <pc:docMk/>
          <pc:sldMk cId="1968723001" sldId="439"/>
        </pc:sldMkLst>
      </pc:sldChg>
      <pc:sldChg chg="modSp add mod">
        <pc:chgData name="Garcia, Elma" userId="f2cc6a70-af64-4323-8354-63fdb2cbddcb" providerId="ADAL" clId="{00283803-F781-4DC8-BE77-2716FCCB37AD}" dt="2025-06-18T15:30:52.184" v="45" actId="255"/>
        <pc:sldMkLst>
          <pc:docMk/>
          <pc:sldMk cId="2870933318" sldId="440"/>
        </pc:sldMkLst>
        <pc:spChg chg="mod">
          <ac:chgData name="Garcia, Elma" userId="f2cc6a70-af64-4323-8354-63fdb2cbddcb" providerId="ADAL" clId="{00283803-F781-4DC8-BE77-2716FCCB37AD}" dt="2025-06-18T15:30:52.184" v="45" actId="255"/>
          <ac:spMkLst>
            <pc:docMk/>
            <pc:sldMk cId="2870933318" sldId="440"/>
            <ac:spMk id="41986" creationId="{00000000-0000-0000-0000-000000000000}"/>
          </ac:spMkLst>
        </pc:spChg>
      </pc:sldChg>
      <pc:sldChg chg="modSp add mod">
        <pc:chgData name="Garcia, Elma" userId="f2cc6a70-af64-4323-8354-63fdb2cbddcb" providerId="ADAL" clId="{00283803-F781-4DC8-BE77-2716FCCB37AD}" dt="2025-06-18T15:25:27.322" v="6" actId="27636"/>
        <pc:sldMkLst>
          <pc:docMk/>
          <pc:sldMk cId="1616589269" sldId="441"/>
        </pc:sldMkLst>
        <pc:spChg chg="mod">
          <ac:chgData name="Garcia, Elma" userId="f2cc6a70-af64-4323-8354-63fdb2cbddcb" providerId="ADAL" clId="{00283803-F781-4DC8-BE77-2716FCCB37AD}" dt="2025-06-18T15:25:27.322" v="6" actId="27636"/>
          <ac:spMkLst>
            <pc:docMk/>
            <pc:sldMk cId="1616589269" sldId="441"/>
            <ac:spMk id="43011" creationId="{00000000-0000-0000-0000-000000000000}"/>
          </ac:spMkLst>
        </pc:spChg>
      </pc:sldChg>
      <pc:sldChg chg="add">
        <pc:chgData name="Garcia, Elma" userId="f2cc6a70-af64-4323-8354-63fdb2cbddcb" providerId="ADAL" clId="{00283803-F781-4DC8-BE77-2716FCCB37AD}" dt="2025-06-18T15:25:27.146" v="0"/>
        <pc:sldMkLst>
          <pc:docMk/>
          <pc:sldMk cId="2716526610" sldId="442"/>
        </pc:sldMkLst>
      </pc:sldChg>
      <pc:sldChg chg="add">
        <pc:chgData name="Garcia, Elma" userId="f2cc6a70-af64-4323-8354-63fdb2cbddcb" providerId="ADAL" clId="{00283803-F781-4DC8-BE77-2716FCCB37AD}" dt="2025-06-18T15:25:27.146" v="0"/>
        <pc:sldMkLst>
          <pc:docMk/>
          <pc:sldMk cId="1355873374" sldId="443"/>
        </pc:sldMkLst>
      </pc:sldChg>
      <pc:sldChg chg="add">
        <pc:chgData name="Garcia, Elma" userId="f2cc6a70-af64-4323-8354-63fdb2cbddcb" providerId="ADAL" clId="{00283803-F781-4DC8-BE77-2716FCCB37AD}" dt="2025-06-18T15:25:27.146" v="0"/>
        <pc:sldMkLst>
          <pc:docMk/>
          <pc:sldMk cId="577686259" sldId="444"/>
        </pc:sldMkLst>
      </pc:sldChg>
      <pc:sldChg chg="add">
        <pc:chgData name="Garcia, Elma" userId="f2cc6a70-af64-4323-8354-63fdb2cbddcb" providerId="ADAL" clId="{00283803-F781-4DC8-BE77-2716FCCB37AD}" dt="2025-06-18T15:25:27.146" v="0"/>
        <pc:sldMkLst>
          <pc:docMk/>
          <pc:sldMk cId="1335523053" sldId="445"/>
        </pc:sldMkLst>
      </pc:sldChg>
      <pc:sldChg chg="modSp add mod">
        <pc:chgData name="Garcia, Elma" userId="f2cc6a70-af64-4323-8354-63fdb2cbddcb" providerId="ADAL" clId="{00283803-F781-4DC8-BE77-2716FCCB37AD}" dt="2025-06-18T15:41:33.096" v="50" actId="255"/>
        <pc:sldMkLst>
          <pc:docMk/>
          <pc:sldMk cId="2199203580" sldId="446"/>
        </pc:sldMkLst>
        <pc:spChg chg="mod">
          <ac:chgData name="Garcia, Elma" userId="f2cc6a70-af64-4323-8354-63fdb2cbddcb" providerId="ADAL" clId="{00283803-F781-4DC8-BE77-2716FCCB37AD}" dt="2025-06-18T15:41:33.096" v="50" actId="255"/>
          <ac:spMkLst>
            <pc:docMk/>
            <pc:sldMk cId="2199203580" sldId="446"/>
            <ac:spMk id="48130" creationId="{00000000-0000-0000-0000-000000000000}"/>
          </ac:spMkLst>
        </pc:spChg>
      </pc:sldChg>
      <pc:sldChg chg="modSp add mod">
        <pc:chgData name="Garcia, Elma" userId="f2cc6a70-af64-4323-8354-63fdb2cbddcb" providerId="ADAL" clId="{00283803-F781-4DC8-BE77-2716FCCB37AD}" dt="2025-06-18T15:41:44.150" v="51" actId="255"/>
        <pc:sldMkLst>
          <pc:docMk/>
          <pc:sldMk cId="1597280082" sldId="447"/>
        </pc:sldMkLst>
        <pc:spChg chg="mod">
          <ac:chgData name="Garcia, Elma" userId="f2cc6a70-af64-4323-8354-63fdb2cbddcb" providerId="ADAL" clId="{00283803-F781-4DC8-BE77-2716FCCB37AD}" dt="2025-06-18T15:41:44.150" v="51" actId="255"/>
          <ac:spMkLst>
            <pc:docMk/>
            <pc:sldMk cId="1597280082" sldId="447"/>
            <ac:spMk id="49154" creationId="{00000000-0000-0000-0000-000000000000}"/>
          </ac:spMkLst>
        </pc:spChg>
      </pc:sldChg>
      <pc:sldChg chg="modSp add mod">
        <pc:chgData name="Garcia, Elma" userId="f2cc6a70-af64-4323-8354-63fdb2cbddcb" providerId="ADAL" clId="{00283803-F781-4DC8-BE77-2716FCCB37AD}" dt="2025-06-18T15:41:52.192" v="52" actId="255"/>
        <pc:sldMkLst>
          <pc:docMk/>
          <pc:sldMk cId="1926455652" sldId="448"/>
        </pc:sldMkLst>
        <pc:spChg chg="mod">
          <ac:chgData name="Garcia, Elma" userId="f2cc6a70-af64-4323-8354-63fdb2cbddcb" providerId="ADAL" clId="{00283803-F781-4DC8-BE77-2716FCCB37AD}" dt="2025-06-18T15:41:52.192" v="52" actId="255"/>
          <ac:spMkLst>
            <pc:docMk/>
            <pc:sldMk cId="1926455652" sldId="448"/>
            <ac:spMk id="49154" creationId="{00000000-0000-0000-0000-000000000000}"/>
          </ac:spMkLst>
        </pc:spChg>
      </pc:sldChg>
      <pc:sldChg chg="modSp add mod">
        <pc:chgData name="Garcia, Elma" userId="f2cc6a70-af64-4323-8354-63fdb2cbddcb" providerId="ADAL" clId="{00283803-F781-4DC8-BE77-2716FCCB37AD}" dt="2025-06-18T15:42:03.777" v="53" actId="255"/>
        <pc:sldMkLst>
          <pc:docMk/>
          <pc:sldMk cId="1631002801" sldId="449"/>
        </pc:sldMkLst>
        <pc:spChg chg="mod">
          <ac:chgData name="Garcia, Elma" userId="f2cc6a70-af64-4323-8354-63fdb2cbddcb" providerId="ADAL" clId="{00283803-F781-4DC8-BE77-2716FCCB37AD}" dt="2025-06-18T15:42:03.777" v="53" actId="255"/>
          <ac:spMkLst>
            <pc:docMk/>
            <pc:sldMk cId="1631002801" sldId="449"/>
            <ac:spMk id="50178" creationId="{00000000-0000-0000-0000-000000000000}"/>
          </ac:spMkLst>
        </pc:spChg>
      </pc:sldChg>
      <pc:sldChg chg="modSp add mod">
        <pc:chgData name="Garcia, Elma" userId="f2cc6a70-af64-4323-8354-63fdb2cbddcb" providerId="ADAL" clId="{00283803-F781-4DC8-BE77-2716FCCB37AD}" dt="2025-06-18T15:42:12.004" v="54" actId="255"/>
        <pc:sldMkLst>
          <pc:docMk/>
          <pc:sldMk cId="3745824310" sldId="450"/>
        </pc:sldMkLst>
        <pc:spChg chg="mod">
          <ac:chgData name="Garcia, Elma" userId="f2cc6a70-af64-4323-8354-63fdb2cbddcb" providerId="ADAL" clId="{00283803-F781-4DC8-BE77-2716FCCB37AD}" dt="2025-06-18T15:42:12.004" v="54" actId="255"/>
          <ac:spMkLst>
            <pc:docMk/>
            <pc:sldMk cId="3745824310" sldId="450"/>
            <ac:spMk id="51202" creationId="{00000000-0000-0000-0000-000000000000}"/>
          </ac:spMkLst>
        </pc:spChg>
      </pc:sldChg>
      <pc:sldChg chg="add">
        <pc:chgData name="Garcia, Elma" userId="f2cc6a70-af64-4323-8354-63fdb2cbddcb" providerId="ADAL" clId="{00283803-F781-4DC8-BE77-2716FCCB37AD}" dt="2025-06-18T15:25:27.146" v="0"/>
        <pc:sldMkLst>
          <pc:docMk/>
          <pc:sldMk cId="287466863" sldId="451"/>
        </pc:sldMkLst>
      </pc:sldChg>
      <pc:sldChg chg="modSp add mod">
        <pc:chgData name="Garcia, Elma" userId="f2cc6a70-af64-4323-8354-63fdb2cbddcb" providerId="ADAL" clId="{00283803-F781-4DC8-BE77-2716FCCB37AD}" dt="2025-06-18T15:25:27.365" v="12" actId="27636"/>
        <pc:sldMkLst>
          <pc:docMk/>
          <pc:sldMk cId="1402089477" sldId="452"/>
        </pc:sldMkLst>
        <pc:spChg chg="mod">
          <ac:chgData name="Garcia, Elma" userId="f2cc6a70-af64-4323-8354-63fdb2cbddcb" providerId="ADAL" clId="{00283803-F781-4DC8-BE77-2716FCCB37AD}" dt="2025-06-18T15:25:27.365" v="12" actId="27636"/>
          <ac:spMkLst>
            <pc:docMk/>
            <pc:sldMk cId="1402089477" sldId="452"/>
            <ac:spMk id="53251" creationId="{00000000-0000-0000-0000-000000000000}"/>
          </ac:spMkLst>
        </pc:spChg>
      </pc:sldChg>
      <pc:sldChg chg="modSp add mod">
        <pc:chgData name="Garcia, Elma" userId="f2cc6a70-af64-4323-8354-63fdb2cbddcb" providerId="ADAL" clId="{00283803-F781-4DC8-BE77-2716FCCB37AD}" dt="2025-06-18T15:42:26.215" v="56" actId="27636"/>
        <pc:sldMkLst>
          <pc:docMk/>
          <pc:sldMk cId="107681966" sldId="453"/>
        </pc:sldMkLst>
        <pc:spChg chg="mod">
          <ac:chgData name="Garcia, Elma" userId="f2cc6a70-af64-4323-8354-63fdb2cbddcb" providerId="ADAL" clId="{00283803-F781-4DC8-BE77-2716FCCB37AD}" dt="2025-06-18T15:42:26.215" v="56" actId="27636"/>
          <ac:spMkLst>
            <pc:docMk/>
            <pc:sldMk cId="107681966" sldId="453"/>
            <ac:spMk id="54275" creationId="{00000000-0000-0000-0000-000000000000}"/>
          </ac:spMkLst>
        </pc:spChg>
      </pc:sldChg>
      <pc:sldChg chg="add">
        <pc:chgData name="Garcia, Elma" userId="f2cc6a70-af64-4323-8354-63fdb2cbddcb" providerId="ADAL" clId="{00283803-F781-4DC8-BE77-2716FCCB37AD}" dt="2025-06-18T15:25:27.146" v="0"/>
        <pc:sldMkLst>
          <pc:docMk/>
          <pc:sldMk cId="2747452574" sldId="454"/>
        </pc:sldMkLst>
      </pc:sldChg>
      <pc:sldChg chg="modSp add mod">
        <pc:chgData name="Garcia, Elma" userId="f2cc6a70-af64-4323-8354-63fdb2cbddcb" providerId="ADAL" clId="{00283803-F781-4DC8-BE77-2716FCCB37AD}" dt="2025-06-18T15:42:38.191" v="58" actId="27636"/>
        <pc:sldMkLst>
          <pc:docMk/>
          <pc:sldMk cId="911157936" sldId="455"/>
        </pc:sldMkLst>
        <pc:spChg chg="mod">
          <ac:chgData name="Garcia, Elma" userId="f2cc6a70-af64-4323-8354-63fdb2cbddcb" providerId="ADAL" clId="{00283803-F781-4DC8-BE77-2716FCCB37AD}" dt="2025-06-18T15:42:38.191" v="58" actId="27636"/>
          <ac:spMkLst>
            <pc:docMk/>
            <pc:sldMk cId="911157936" sldId="455"/>
            <ac:spMk id="56323" creationId="{00000000-0000-0000-0000-000000000000}"/>
          </ac:spMkLst>
        </pc:spChg>
      </pc:sldChg>
      <pc:sldChg chg="modSp add mod">
        <pc:chgData name="Garcia, Elma" userId="f2cc6a70-af64-4323-8354-63fdb2cbddcb" providerId="ADAL" clId="{00283803-F781-4DC8-BE77-2716FCCB37AD}" dt="2025-06-18T15:43:54.563" v="71" actId="20577"/>
        <pc:sldMkLst>
          <pc:docMk/>
          <pc:sldMk cId="1054285724" sldId="456"/>
        </pc:sldMkLst>
        <pc:spChg chg="mod">
          <ac:chgData name="Garcia, Elma" userId="f2cc6a70-af64-4323-8354-63fdb2cbddcb" providerId="ADAL" clId="{00283803-F781-4DC8-BE77-2716FCCB37AD}" dt="2025-06-18T15:43:54.563" v="71" actId="20577"/>
          <ac:spMkLst>
            <pc:docMk/>
            <pc:sldMk cId="1054285724" sldId="456"/>
            <ac:spMk id="57347" creationId="{00000000-0000-0000-0000-000000000000}"/>
          </ac:spMkLst>
        </pc:spChg>
      </pc:sldChg>
      <pc:sldChg chg="modSp add mod">
        <pc:chgData name="Garcia, Elma" userId="f2cc6a70-af64-4323-8354-63fdb2cbddcb" providerId="ADAL" clId="{00283803-F781-4DC8-BE77-2716FCCB37AD}" dt="2025-06-18T15:44:13.186" v="72" actId="14100"/>
        <pc:sldMkLst>
          <pc:docMk/>
          <pc:sldMk cId="57795270" sldId="457"/>
        </pc:sldMkLst>
        <pc:spChg chg="mod">
          <ac:chgData name="Garcia, Elma" userId="f2cc6a70-af64-4323-8354-63fdb2cbddcb" providerId="ADAL" clId="{00283803-F781-4DC8-BE77-2716FCCB37AD}" dt="2025-06-18T15:44:13.186" v="72" actId="14100"/>
          <ac:spMkLst>
            <pc:docMk/>
            <pc:sldMk cId="57795270" sldId="457"/>
            <ac:spMk id="58371" creationId="{00000000-0000-0000-0000-000000000000}"/>
          </ac:spMkLst>
        </pc:spChg>
      </pc:sldChg>
      <pc:sldChg chg="add">
        <pc:chgData name="Garcia, Elma" userId="f2cc6a70-af64-4323-8354-63fdb2cbddcb" providerId="ADAL" clId="{00283803-F781-4DC8-BE77-2716FCCB37AD}" dt="2025-06-18T15:25:27.146" v="0"/>
        <pc:sldMkLst>
          <pc:docMk/>
          <pc:sldMk cId="3098628539" sldId="458"/>
        </pc:sldMkLst>
      </pc:sldChg>
      <pc:sldChg chg="add">
        <pc:chgData name="Garcia, Elma" userId="f2cc6a70-af64-4323-8354-63fdb2cbddcb" providerId="ADAL" clId="{00283803-F781-4DC8-BE77-2716FCCB37AD}" dt="2025-06-18T15:25:27.146" v="0"/>
        <pc:sldMkLst>
          <pc:docMk/>
          <pc:sldMk cId="3415378161" sldId="459"/>
        </pc:sldMkLst>
      </pc:sldChg>
      <pc:sldChg chg="add">
        <pc:chgData name="Garcia, Elma" userId="f2cc6a70-af64-4323-8354-63fdb2cbddcb" providerId="ADAL" clId="{00283803-F781-4DC8-BE77-2716FCCB37AD}" dt="2025-06-18T15:25:27.146" v="0"/>
        <pc:sldMkLst>
          <pc:docMk/>
          <pc:sldMk cId="492147180" sldId="460"/>
        </pc:sldMkLst>
      </pc:sldChg>
      <pc:sldChg chg="modSp add mod">
        <pc:chgData name="Garcia, Elma" userId="f2cc6a70-af64-4323-8354-63fdb2cbddcb" providerId="ADAL" clId="{00283803-F781-4DC8-BE77-2716FCCB37AD}" dt="2025-06-18T15:44:22.703" v="73" actId="14100"/>
        <pc:sldMkLst>
          <pc:docMk/>
          <pc:sldMk cId="1369863231" sldId="461"/>
        </pc:sldMkLst>
        <pc:spChg chg="mod">
          <ac:chgData name="Garcia, Elma" userId="f2cc6a70-af64-4323-8354-63fdb2cbddcb" providerId="ADAL" clId="{00283803-F781-4DC8-BE77-2716FCCB37AD}" dt="2025-06-18T15:44:22.703" v="73" actId="14100"/>
          <ac:spMkLst>
            <pc:docMk/>
            <pc:sldMk cId="1369863231" sldId="461"/>
            <ac:spMk id="62467" creationId="{00000000-0000-0000-0000-000000000000}"/>
          </ac:spMkLst>
        </pc:spChg>
      </pc:sldChg>
      <pc:sldChg chg="modSp add mod">
        <pc:chgData name="Garcia, Elma" userId="f2cc6a70-af64-4323-8354-63fdb2cbddcb" providerId="ADAL" clId="{00283803-F781-4DC8-BE77-2716FCCB37AD}" dt="2025-06-18T15:44:28.682" v="74" actId="14100"/>
        <pc:sldMkLst>
          <pc:docMk/>
          <pc:sldMk cId="3722742883" sldId="462"/>
        </pc:sldMkLst>
        <pc:spChg chg="mod">
          <ac:chgData name="Garcia, Elma" userId="f2cc6a70-af64-4323-8354-63fdb2cbddcb" providerId="ADAL" clId="{00283803-F781-4DC8-BE77-2716FCCB37AD}" dt="2025-06-18T15:44:28.682" v="74" actId="14100"/>
          <ac:spMkLst>
            <pc:docMk/>
            <pc:sldMk cId="3722742883" sldId="462"/>
            <ac:spMk id="63491" creationId="{00000000-0000-0000-0000-000000000000}"/>
          </ac:spMkLst>
        </pc:spChg>
      </pc:sldChg>
      <pc:sldChg chg="add">
        <pc:chgData name="Garcia, Elma" userId="f2cc6a70-af64-4323-8354-63fdb2cbddcb" providerId="ADAL" clId="{00283803-F781-4DC8-BE77-2716FCCB37AD}" dt="2025-06-18T15:25:27.146" v="0"/>
        <pc:sldMkLst>
          <pc:docMk/>
          <pc:sldMk cId="3616550281" sldId="463"/>
        </pc:sldMkLst>
      </pc:sldChg>
      <pc:sldChg chg="modSp add mod">
        <pc:chgData name="Garcia, Elma" userId="f2cc6a70-af64-4323-8354-63fdb2cbddcb" providerId="ADAL" clId="{00283803-F781-4DC8-BE77-2716FCCB37AD}" dt="2025-06-18T15:27:35.907" v="38" actId="14100"/>
        <pc:sldMkLst>
          <pc:docMk/>
          <pc:sldMk cId="0" sldId="687"/>
        </pc:sldMkLst>
        <pc:spChg chg="mod">
          <ac:chgData name="Garcia, Elma" userId="f2cc6a70-af64-4323-8354-63fdb2cbddcb" providerId="ADAL" clId="{00283803-F781-4DC8-BE77-2716FCCB37AD}" dt="2025-06-18T15:27:35.907" v="38" actId="14100"/>
          <ac:spMkLst>
            <pc:docMk/>
            <pc:sldMk cId="0" sldId="687"/>
            <ac:spMk id="3" creationId="{1E5F69C8-4FC3-4DAF-9A5B-E1CE58FB9C4B}"/>
          </ac:spMkLst>
        </pc:spChg>
        <pc:spChg chg="mod">
          <ac:chgData name="Garcia, Elma" userId="f2cc6a70-af64-4323-8354-63fdb2cbddcb" providerId="ADAL" clId="{00283803-F781-4DC8-BE77-2716FCCB37AD}" dt="2025-06-18T15:27:31.940" v="37" actId="2711"/>
          <ac:spMkLst>
            <pc:docMk/>
            <pc:sldMk cId="0" sldId="687"/>
            <ac:spMk id="6147" creationId="{87EF808A-74A4-45A2-8B73-FEE608921F1A}"/>
          </ac:spMkLst>
        </pc:spChg>
      </pc:sldChg>
      <pc:sldChg chg="add">
        <pc:chgData name="Garcia, Elma" userId="f2cc6a70-af64-4323-8354-63fdb2cbddcb" providerId="ADAL" clId="{00283803-F781-4DC8-BE77-2716FCCB37AD}" dt="2025-06-18T15:25:27.146" v="0"/>
        <pc:sldMkLst>
          <pc:docMk/>
          <pc:sldMk cId="4175852590" sldId="68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DEC8EC1-E77F-19CF-CF25-6911A1070BC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84825C3A-554A-392E-A082-F021FE5B5F8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78DF95D-A3C3-4480-8172-56CF1B3AFB86}" type="datetimeFigureOut">
              <a:rPr lang="en-US" smtClean="0"/>
              <a:t>6/24/2025</a:t>
            </a:fld>
            <a:endParaRPr lang="en-US"/>
          </a:p>
        </p:txBody>
      </p:sp>
      <p:sp>
        <p:nvSpPr>
          <p:cNvPr id="4" name="Footer Placeholder 3">
            <a:extLst>
              <a:ext uri="{FF2B5EF4-FFF2-40B4-BE49-F238E27FC236}">
                <a16:creationId xmlns:a16="http://schemas.microsoft.com/office/drawing/2014/main" id="{568CD11B-A496-1118-5503-B75C60610BA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53B923E-AF13-A62C-318A-BB274BAF65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3748DD6-383E-469A-BDF4-48A0E9F505E5}" type="slidenum">
              <a:rPr lang="en-US" smtClean="0"/>
              <a:t>‹#›</a:t>
            </a:fld>
            <a:endParaRPr lang="en-US"/>
          </a:p>
        </p:txBody>
      </p:sp>
    </p:spTree>
    <p:extLst>
      <p:ext uri="{BB962C8B-B14F-4D97-AF65-F5344CB8AC3E}">
        <p14:creationId xmlns:p14="http://schemas.microsoft.com/office/powerpoint/2010/main" val="1767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9AF244-278D-4D90-87E2-1C6B081D7DB0}" type="datetimeFigureOut">
              <a:rPr lang="en-US" smtClean="0"/>
              <a:t>6/24/2025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B7853E-902C-4E95-A8FD-67F57F357270}" type="slidenum">
              <a:rPr lang="en-US" smtClean="0"/>
              <a:t>‹#›</a:t>
            </a:fld>
            <a:endParaRPr lang="en-US"/>
          </a:p>
        </p:txBody>
      </p:sp>
    </p:spTree>
    <p:extLst>
      <p:ext uri="{BB962C8B-B14F-4D97-AF65-F5344CB8AC3E}">
        <p14:creationId xmlns:p14="http://schemas.microsoft.com/office/powerpoint/2010/main" val="806945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www.osha.gov/pls/oshaweb/owalink.query_links?src_doc_type=STANDARDS&amp;src_unique_file=1926_0758&amp;src_anchor_name=1926.758(d)"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163A92A-1A2D-4D7A-B999-A4BAE4963C20}" type="slidenum">
              <a:rPr lang="en-US" altLang="en-US" sz="1200">
                <a:latin typeface="Times New Roman" panose="02020603050405020304" pitchFamily="18" charset="0"/>
              </a:rPr>
              <a:pPr eaLnBrk="1" hangingPunct="1"/>
              <a:t>1</a:t>
            </a:fld>
            <a:endParaRPr lang="en-US" altLang="en-US" sz="1200">
              <a:latin typeface="Times New Roman" panose="02020603050405020304" pitchFamily="18" charset="0"/>
            </a:endParaRPr>
          </a:p>
        </p:txBody>
      </p:sp>
      <p:sp>
        <p:nvSpPr>
          <p:cNvPr id="68611" name="Rectangle 5"/>
          <p:cNvSpPr txBox="1">
            <a:spLocks noGrp="1" noChangeArrowheads="1"/>
          </p:cNvSpPr>
          <p:nvPr/>
        </p:nvSpPr>
        <p:spPr bwMode="auto">
          <a:xfrm>
            <a:off x="3813319" y="8615167"/>
            <a:ext cx="2916068" cy="453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93" tIns="0" rIns="19093" bIns="0" anchor="b"/>
          <a:lstStyle>
            <a:lvl1pPr defTabSz="931863" eaLnBrk="0" hangingPunct="0">
              <a:defRPr sz="2400">
                <a:solidFill>
                  <a:schemeClr val="tx1"/>
                </a:solidFill>
                <a:latin typeface="Arial" panose="020B0604020202020204" pitchFamily="34" charset="0"/>
              </a:defRPr>
            </a:lvl1pPr>
            <a:lvl2pPr marL="742950" indent="-285750" defTabSz="931863" eaLnBrk="0" hangingPunct="0">
              <a:defRPr sz="2400">
                <a:solidFill>
                  <a:schemeClr val="tx1"/>
                </a:solidFill>
                <a:latin typeface="Arial" panose="020B0604020202020204" pitchFamily="34" charset="0"/>
              </a:defRPr>
            </a:lvl2pPr>
            <a:lvl3pPr marL="1143000" indent="-228600" defTabSz="931863" eaLnBrk="0" hangingPunct="0">
              <a:defRPr sz="2400">
                <a:solidFill>
                  <a:schemeClr val="tx1"/>
                </a:solidFill>
                <a:latin typeface="Arial" panose="020B0604020202020204" pitchFamily="34" charset="0"/>
              </a:defRPr>
            </a:lvl3pPr>
            <a:lvl4pPr marL="1600200" indent="-228600" defTabSz="931863" eaLnBrk="0" hangingPunct="0">
              <a:defRPr sz="2400">
                <a:solidFill>
                  <a:schemeClr val="tx1"/>
                </a:solidFill>
                <a:latin typeface="Arial" panose="020B0604020202020204" pitchFamily="34" charset="0"/>
              </a:defRPr>
            </a:lvl4pPr>
            <a:lvl5pPr marL="2057400" indent="-228600" defTabSz="931863" eaLnBrk="0" hangingPunct="0">
              <a:defRPr sz="2400">
                <a:solidFill>
                  <a:schemeClr val="tx1"/>
                </a:solidFill>
                <a:latin typeface="Arial" panose="020B0604020202020204" pitchFamily="34" charset="0"/>
              </a:defRPr>
            </a:lvl5pPr>
            <a:lvl6pPr marL="2514600" indent="-228600" defTabSz="93186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3186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3186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31863" eaLnBrk="0" fontAlgn="base" hangingPunct="0">
              <a:spcBef>
                <a:spcPct val="0"/>
              </a:spcBef>
              <a:spcAft>
                <a:spcPct val="0"/>
              </a:spcAft>
              <a:defRPr sz="2400">
                <a:solidFill>
                  <a:schemeClr val="tx1"/>
                </a:solidFill>
                <a:latin typeface="Arial" panose="020B0604020202020204" pitchFamily="34" charset="0"/>
              </a:defRPr>
            </a:lvl9pPr>
          </a:lstStyle>
          <a:p>
            <a:pPr algn="r"/>
            <a:fld id="{144D88F5-CC88-4DE9-967E-422A0D5383B7}" type="slidenum">
              <a:rPr lang="en-US" altLang="en-US" sz="1000" i="1">
                <a:latin typeface="Times New Roman" panose="02020603050405020304" pitchFamily="18" charset="0"/>
              </a:rPr>
              <a:pPr algn="r"/>
              <a:t>1</a:t>
            </a:fld>
            <a:endParaRPr lang="en-US" altLang="en-US" sz="1000" i="1">
              <a:latin typeface="Times New Roman" panose="02020603050405020304" pitchFamily="18" charset="0"/>
            </a:endParaRPr>
          </a:p>
        </p:txBody>
      </p:sp>
      <p:sp>
        <p:nvSpPr>
          <p:cNvPr id="68612" name="Rectangle 2"/>
          <p:cNvSpPr>
            <a:spLocks noGrp="1" noRot="1" noChangeAspect="1" noChangeArrowheads="1" noTextEdit="1"/>
          </p:cNvSpPr>
          <p:nvPr>
            <p:ph type="sldImg"/>
          </p:nvPr>
        </p:nvSpPr>
        <p:spPr>
          <a:xfrm>
            <a:off x="1108075" y="685800"/>
            <a:ext cx="4516438" cy="3389313"/>
          </a:xfrm>
          <a:ln/>
        </p:spPr>
      </p:sp>
      <p:sp>
        <p:nvSpPr>
          <p:cNvPr id="68613" name="Rectangle 3"/>
          <p:cNvSpPr>
            <a:spLocks noGrp="1" noChangeArrowheads="1"/>
          </p:cNvSpPr>
          <p:nvPr>
            <p:ph type="body" idx="1"/>
          </p:nvPr>
        </p:nvSpPr>
        <p:spPr>
          <a:xfrm>
            <a:off x="897251" y="4308367"/>
            <a:ext cx="4934883" cy="4081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79" tIns="46140" rIns="92279" bIns="46140"/>
          <a:lstStyle/>
          <a:p>
            <a:r>
              <a:rPr lang="en-US" altLang="en-US" sz="1600" b="1" dirty="0">
                <a:latin typeface="Avenir Next LT Pro" panose="020B0504020202020204" pitchFamily="34" charset="0"/>
              </a:rPr>
              <a:t>Revised 06/16/25</a:t>
            </a:r>
          </a:p>
          <a:p>
            <a:endParaRPr lang="en-US" altLang="en-US" sz="1600" dirty="0">
              <a:latin typeface="Avenir Next LT Pro" panose="020B0504020202020204" pitchFamily="34" charset="0"/>
            </a:endParaRPr>
          </a:p>
          <a:p>
            <a:r>
              <a:rPr lang="en-US" sz="1600" dirty="0">
                <a:latin typeface="Avenir Next LT Pro" panose="020B0504020202020204" pitchFamily="34" charset="0"/>
              </a:rPr>
              <a:t>The information in this presentation is provided voluntarily by the N.C. Department of Labor, Education Training and Technical Assistance </a:t>
            </a:r>
            <a:r>
              <a:rPr lang="en-US" altLang="en-US" sz="1600" dirty="0">
                <a:latin typeface="Avenir Next LT Pro" panose="020B0504020202020204" pitchFamily="34" charset="0"/>
              </a:rPr>
              <a:t>Bureau as a public service and is made available in good faith. This presentation is designed to assist trainers conducting OSHA outreach training for workers.  Since workers are the target audience, this presentation emphasizes hazard identification, avoidance, and control – not standards.  No attempt has been made to treat the topic exhaustively.  It is essential that trainers tailor their presentations to the needs and understanding of their audience.</a:t>
            </a:r>
          </a:p>
          <a:p>
            <a:endParaRPr lang="en-US" altLang="en-US" sz="1600" dirty="0">
              <a:latin typeface="Avenir Next LT Pro" panose="020B0504020202020204" pitchFamily="34" charset="0"/>
            </a:endParaRPr>
          </a:p>
          <a:p>
            <a:r>
              <a:rPr lang="en-US" altLang="en-US" sz="1600" dirty="0">
                <a:latin typeface="Avenir Next LT Pro" panose="020B0504020202020204" pitchFamily="34" charset="0"/>
              </a:rPr>
              <a:t>The information and advice provided on this Site and on Linked Sites is provided solely on the basis that users will be responsible for making their own assessment of the matters discussed herein and are advised to verify all relevant representations, statements, and information.</a:t>
            </a:r>
          </a:p>
          <a:p>
            <a:endParaRPr lang="en-US" altLang="en-US" sz="1600" dirty="0">
              <a:latin typeface="Avenir Next LT Pro" panose="020B0504020202020204" pitchFamily="34" charset="0"/>
            </a:endParaRPr>
          </a:p>
          <a:p>
            <a:r>
              <a:rPr lang="en-US" altLang="en-US" sz="1600" dirty="0">
                <a:latin typeface="Avenir Next LT Pro" panose="020B0504020202020204" pitchFamily="34" charset="0"/>
              </a:rPr>
              <a:t>This presentation is not a substitute for any of the provisions of the Occupational Safety and Health Act of North Carolina or for any standards issued by the N.C. Department of Labor.  Mention of trade names, commercial products, or organizations does not imply endorsement by the N.C. Department of Labor.</a:t>
            </a:r>
          </a:p>
          <a:p>
            <a:pPr eaLnBrk="1" hangingPunct="1"/>
            <a:endParaRPr lang="en-US" altLang="en-US" sz="1600" dirty="0">
              <a:latin typeface="Avenir Next LT Pro" panose="020B0504020202020204" pitchFamily="34" charset="0"/>
            </a:endParaRPr>
          </a:p>
          <a:p>
            <a:endParaRPr lang="en-US" altLang="en-US" dirty="0"/>
          </a:p>
          <a:p>
            <a:pPr eaLnBrk="1" hangingPunct="1"/>
            <a:endParaRPr lang="en-US" altLang="en-US" dirty="0"/>
          </a:p>
        </p:txBody>
      </p:sp>
    </p:spTree>
    <p:extLst>
      <p:ext uri="{BB962C8B-B14F-4D97-AF65-F5344CB8AC3E}">
        <p14:creationId xmlns:p14="http://schemas.microsoft.com/office/powerpoint/2010/main" val="42570634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2FD3385-3869-4D6D-AC29-0F25D32F0A68}" type="slidenum">
              <a:rPr lang="en-US" altLang="en-US" sz="1200">
                <a:latin typeface="Times New Roman" panose="02020603050405020304" pitchFamily="18" charset="0"/>
              </a:rPr>
              <a:pPr eaLnBrk="1" hangingPunct="1"/>
              <a:t>10</a:t>
            </a:fld>
            <a:endParaRPr lang="en-US" altLang="en-US" sz="1200">
              <a:latin typeface="Times New Roman" panose="02020603050405020304" pitchFamily="18"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6087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558CE84-D7F4-4D3F-A003-09A3FA8F9594}" type="slidenum">
              <a:rPr lang="en-US" altLang="en-US" sz="1200">
                <a:latin typeface="Times New Roman" panose="02020603050405020304" pitchFamily="18" charset="0"/>
              </a:rPr>
              <a:pPr eaLnBrk="1" hangingPunct="1"/>
              <a:t>11</a:t>
            </a:fld>
            <a:endParaRPr lang="en-US" altLang="en-US" sz="1200">
              <a:latin typeface="Times New Roman" panose="02020603050405020304" pitchFamily="18"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9463" eaLnBrk="1" hangingPunct="1">
              <a:defRPr/>
            </a:pPr>
            <a:br>
              <a:rPr lang="en-US" altLang="en-US" dirty="0"/>
            </a:br>
            <a:endParaRPr lang="en-US" altLang="en-US" dirty="0"/>
          </a:p>
          <a:p>
            <a:pPr eaLnBrk="1" hangingPunct="1">
              <a:lnSpc>
                <a:spcPct val="80000"/>
              </a:lnSpc>
            </a:pPr>
            <a:endParaRPr lang="en-US" altLang="en-US" dirty="0"/>
          </a:p>
        </p:txBody>
      </p:sp>
    </p:spTree>
    <p:extLst>
      <p:ext uri="{BB962C8B-B14F-4D97-AF65-F5344CB8AC3E}">
        <p14:creationId xmlns:p14="http://schemas.microsoft.com/office/powerpoint/2010/main" val="17348623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3A347F9-98B4-4BCD-A776-351B43730F43}" type="slidenum">
              <a:rPr lang="en-US" altLang="en-US" sz="1200">
                <a:latin typeface="Times New Roman" panose="02020603050405020304" pitchFamily="18" charset="0"/>
              </a:rPr>
              <a:pPr eaLnBrk="1" hangingPunct="1"/>
              <a:t>12</a:t>
            </a:fld>
            <a:endParaRPr lang="en-US" altLang="en-US" sz="1200">
              <a:latin typeface="Times New Roman" panose="02020603050405020304" pitchFamily="18"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br>
            <a:endParaRPr lang="en-US" altLang="en-US" dirty="0"/>
          </a:p>
        </p:txBody>
      </p:sp>
    </p:spTree>
    <p:extLst>
      <p:ext uri="{BB962C8B-B14F-4D97-AF65-F5344CB8AC3E}">
        <p14:creationId xmlns:p14="http://schemas.microsoft.com/office/powerpoint/2010/main" val="2216214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20F220F-8F1B-4E63-B65C-7DC0C8BB0B3B}" type="slidenum">
              <a:rPr lang="en-US" altLang="en-US" sz="1200">
                <a:latin typeface="Times New Roman" panose="02020603050405020304" pitchFamily="18" charset="0"/>
              </a:rPr>
              <a:pPr eaLnBrk="1" hangingPunct="1"/>
              <a:t>13</a:t>
            </a:fld>
            <a:endParaRPr lang="en-US" altLang="en-US" sz="1200">
              <a:latin typeface="Times New Roman" panose="02020603050405020304" pitchFamily="18"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5474766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11CCB5B-C271-4849-BB5B-55814F20DB69}" type="slidenum">
              <a:rPr lang="en-US" altLang="en-US" sz="1200">
                <a:latin typeface="Times New Roman" panose="02020603050405020304" pitchFamily="18" charset="0"/>
              </a:rPr>
              <a:pPr eaLnBrk="1" hangingPunct="1"/>
              <a:t>14</a:t>
            </a:fld>
            <a:endParaRPr lang="en-US" altLang="en-US" sz="1200">
              <a:latin typeface="Times New Roman" panose="02020603050405020304" pitchFamily="18"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069" eaLnBrk="1" hangingPunct="1">
              <a:defRPr/>
            </a:pPr>
            <a:br>
              <a:rPr lang="en-US" altLang="en-US" dirty="0"/>
            </a:br>
            <a:endParaRPr lang="en-US" altLang="en-US" dirty="0"/>
          </a:p>
        </p:txBody>
      </p:sp>
    </p:spTree>
    <p:extLst>
      <p:ext uri="{BB962C8B-B14F-4D97-AF65-F5344CB8AC3E}">
        <p14:creationId xmlns:p14="http://schemas.microsoft.com/office/powerpoint/2010/main" val="19459148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A538145-D0DB-4321-A0F9-DA8D80B36B65}" type="slidenum">
              <a:rPr lang="en-US" altLang="en-US" sz="1200">
                <a:latin typeface="Times New Roman" panose="02020603050405020304" pitchFamily="18" charset="0"/>
              </a:rPr>
              <a:pPr eaLnBrk="1" hangingPunct="1"/>
              <a:t>15</a:t>
            </a:fld>
            <a:endParaRPr lang="en-US" altLang="en-US" sz="1200">
              <a:latin typeface="Times New Roman" panose="02020603050405020304" pitchFamily="18"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pPr eaLnBrk="1" hangingPunct="1"/>
            <a:endParaRPr lang="en-US" altLang="en-US" dirty="0"/>
          </a:p>
        </p:txBody>
      </p:sp>
    </p:spTree>
    <p:extLst>
      <p:ext uri="{BB962C8B-B14F-4D97-AF65-F5344CB8AC3E}">
        <p14:creationId xmlns:p14="http://schemas.microsoft.com/office/powerpoint/2010/main" val="8374353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24618E2-ED39-428F-AE8C-0CB7B8AF08DA}" type="slidenum">
              <a:rPr lang="en-US" altLang="en-US" sz="1200">
                <a:latin typeface="Times New Roman" panose="02020603050405020304" pitchFamily="18" charset="0"/>
              </a:rPr>
              <a:pPr eaLnBrk="1" hangingPunct="1"/>
              <a:t>16</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630501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24618E2-ED39-428F-AE8C-0CB7B8AF08DA}" type="slidenum">
              <a:rPr lang="en-US" altLang="en-US" sz="1200">
                <a:latin typeface="Times New Roman" panose="02020603050405020304" pitchFamily="18" charset="0"/>
              </a:rPr>
              <a:pPr eaLnBrk="1" hangingPunct="1"/>
              <a:t>17</a:t>
            </a:fld>
            <a:endParaRPr lang="en-US" altLang="en-US" sz="1200">
              <a:latin typeface="Times New Roman" panose="02020603050405020304" pitchFamily="18"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069" eaLnBrk="1" hangingPunct="1">
              <a:defRPr/>
            </a:pPr>
            <a:br>
              <a:rPr lang="en-US" altLang="en-US" dirty="0"/>
            </a:br>
            <a:endParaRPr lang="en-US" altLang="en-US" dirty="0"/>
          </a:p>
        </p:txBody>
      </p:sp>
    </p:spTree>
    <p:extLst>
      <p:ext uri="{BB962C8B-B14F-4D97-AF65-F5344CB8AC3E}">
        <p14:creationId xmlns:p14="http://schemas.microsoft.com/office/powerpoint/2010/main" val="18083643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019E356-0675-4A69-BBD7-DBE9B9F9DED6}" type="slidenum">
              <a:rPr lang="en-US" altLang="en-US" sz="1200">
                <a:latin typeface="Times New Roman" panose="02020603050405020304" pitchFamily="18" charset="0"/>
              </a:rPr>
              <a:pPr eaLnBrk="1" hangingPunct="1"/>
              <a:t>18</a:t>
            </a:fld>
            <a:endParaRPr lang="en-US" altLang="en-US" sz="1200">
              <a:latin typeface="Times New Roman" panose="02020603050405020304" pitchFamily="18"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indent="0" eaLnBrk="1" hangingPunct="1">
              <a:buFont typeface="Arial" panose="020B0604020202020204" pitchFamily="34" charset="0"/>
              <a:buNone/>
            </a:pPr>
            <a:endParaRPr lang="en-US" altLang="en-US" dirty="0"/>
          </a:p>
        </p:txBody>
      </p:sp>
    </p:spTree>
    <p:extLst>
      <p:ext uri="{BB962C8B-B14F-4D97-AF65-F5344CB8AC3E}">
        <p14:creationId xmlns:p14="http://schemas.microsoft.com/office/powerpoint/2010/main" val="37396686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C1002314-8739-446A-B98D-37FCB5A77BCE}" type="slidenum">
              <a:rPr lang="en-US" altLang="en-US" sz="1200">
                <a:latin typeface="Times New Roman" panose="02020603050405020304" pitchFamily="18" charset="0"/>
              </a:rPr>
              <a:pPr eaLnBrk="1" hangingPunct="1"/>
              <a:t>19</a:t>
            </a:fld>
            <a:endParaRPr lang="en-US" altLang="en-US" sz="1200">
              <a:latin typeface="Times New Roman" panose="02020603050405020304" pitchFamily="18"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39381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38E6410-6486-40D4-940E-E44A88FCFF88}" type="slidenum">
              <a:rPr lang="en-US" altLang="en-US" sz="1200">
                <a:latin typeface="Times New Roman" panose="02020603050405020304" pitchFamily="18" charset="0"/>
              </a:rPr>
              <a:pPr eaLnBrk="1" hangingPunct="1"/>
              <a:t>2</a:t>
            </a:fld>
            <a:endParaRPr lang="en-US" altLang="en-US" sz="1200">
              <a:latin typeface="Times New Roman" panose="02020603050405020304" pitchFamily="18" charset="0"/>
            </a:endParaRPr>
          </a:p>
        </p:txBody>
      </p:sp>
      <p:sp>
        <p:nvSpPr>
          <p:cNvPr id="69635" name="Rectangle 2"/>
          <p:cNvSpPr>
            <a:spLocks noGrp="1" noRot="1" noChangeAspect="1" noChangeArrowheads="1" noTextEdit="1"/>
          </p:cNvSpPr>
          <p:nvPr>
            <p:ph type="sldImg"/>
          </p:nvPr>
        </p:nvSpPr>
        <p:spPr>
          <a:xfrm>
            <a:off x="1108075" y="685800"/>
            <a:ext cx="4516438" cy="3389313"/>
          </a:xfrm>
          <a:ln/>
        </p:spPr>
      </p:sp>
      <p:sp>
        <p:nvSpPr>
          <p:cNvPr id="69636" name="Rectangle 3"/>
          <p:cNvSpPr>
            <a:spLocks noGrp="1" noChangeArrowheads="1"/>
          </p:cNvSpPr>
          <p:nvPr>
            <p:ph type="body" idx="1"/>
          </p:nvPr>
        </p:nvSpPr>
        <p:spPr>
          <a:xfrm>
            <a:off x="897251" y="4308367"/>
            <a:ext cx="4934883" cy="4081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927858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A2AF23E-4E54-4C4E-AEE0-8F826EC1212E}" type="slidenum">
              <a:rPr lang="en-US" altLang="en-US" sz="1200">
                <a:latin typeface="Times New Roman" panose="02020603050405020304" pitchFamily="18" charset="0"/>
              </a:rPr>
              <a:pPr eaLnBrk="1" hangingPunct="1"/>
              <a:t>20</a:t>
            </a:fld>
            <a:endParaRPr lang="en-US" altLang="en-US" sz="1200">
              <a:latin typeface="Times New Roman" panose="02020603050405020304" pitchFamily="18"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9388244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8CCCA31-B185-4DEC-8569-97314B45F115}" type="slidenum">
              <a:rPr lang="en-US" altLang="en-US" sz="1200">
                <a:latin typeface="Times New Roman" panose="02020603050405020304" pitchFamily="18" charset="0"/>
              </a:rPr>
              <a:pPr eaLnBrk="1" hangingPunct="1"/>
              <a:t>21</a:t>
            </a:fld>
            <a:endParaRPr lang="en-US" altLang="en-US" sz="1200">
              <a:latin typeface="Times New Roman" panose="02020603050405020304" pitchFamily="18"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6855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F56C8C2-0F45-4091-B6B3-87B6841981A6}" type="slidenum">
              <a:rPr lang="en-US" altLang="en-US" sz="1200">
                <a:latin typeface="Times New Roman" panose="02020603050405020304" pitchFamily="18" charset="0"/>
              </a:rPr>
              <a:pPr eaLnBrk="1" hangingPunct="1"/>
              <a:t>22</a:t>
            </a:fld>
            <a:endParaRPr lang="en-US" altLang="en-US" sz="1200">
              <a:latin typeface="Times New Roman" panose="02020603050405020304"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866" indent="-224866" defTabSz="913069" eaLnBrk="1" hangingPunct="1">
              <a:defRPr/>
            </a:pPr>
            <a:r>
              <a:rPr lang="en-US" altLang="en-US" b="1" dirty="0"/>
              <a:t>	</a:t>
            </a:r>
            <a:endParaRPr lang="en-US" altLang="en-US" dirty="0"/>
          </a:p>
        </p:txBody>
      </p:sp>
    </p:spTree>
    <p:extLst>
      <p:ext uri="{BB962C8B-B14F-4D97-AF65-F5344CB8AC3E}">
        <p14:creationId xmlns:p14="http://schemas.microsoft.com/office/powerpoint/2010/main" val="17367429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ACFD764-A43D-4460-8847-CE7FA1038670}" type="slidenum">
              <a:rPr lang="en-US" altLang="en-US" sz="1200">
                <a:latin typeface="Times New Roman" panose="02020603050405020304" pitchFamily="18" charset="0"/>
              </a:rPr>
              <a:pPr eaLnBrk="1" hangingPunct="1"/>
              <a:t>23</a:t>
            </a:fld>
            <a:endParaRPr lang="en-US" altLang="en-US" sz="1200">
              <a:latin typeface="Times New Roman" panose="02020603050405020304" pitchFamily="18"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24866" indent="-224866" eaLnBrk="1" hangingPunct="1"/>
            <a:endParaRPr lang="en-US" altLang="en-US" dirty="0"/>
          </a:p>
        </p:txBody>
      </p:sp>
    </p:spTree>
    <p:extLst>
      <p:ext uri="{BB962C8B-B14F-4D97-AF65-F5344CB8AC3E}">
        <p14:creationId xmlns:p14="http://schemas.microsoft.com/office/powerpoint/2010/main" val="2600895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53F5B52-6287-4537-B343-7070311A9B9A}" type="slidenum">
              <a:rPr lang="en-US" altLang="en-US" sz="1200">
                <a:latin typeface="Times New Roman" panose="02020603050405020304" pitchFamily="18" charset="0"/>
              </a:rPr>
              <a:pPr eaLnBrk="1" hangingPunct="1"/>
              <a:t>24</a:t>
            </a:fld>
            <a:endParaRPr lang="en-US" altLang="en-US" sz="1200">
              <a:latin typeface="Times New Roman" panose="02020603050405020304" pitchFamily="18"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073870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B034CD8-4590-42D0-B124-2A9985EFD343}" type="slidenum">
              <a:rPr lang="en-US" altLang="en-US" sz="1200">
                <a:latin typeface="Times New Roman" panose="02020603050405020304" pitchFamily="18" charset="0"/>
              </a:rPr>
              <a:pPr eaLnBrk="1" hangingPunct="1"/>
              <a:t>25</a:t>
            </a:fld>
            <a:endParaRPr lang="en-US" altLang="en-US" sz="1200">
              <a:latin typeface="Times New Roman" panose="02020603050405020304" pitchFamily="18"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235369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CA90288-7A3C-43B2-B34A-0166FEA2308D}" type="slidenum">
              <a:rPr lang="en-US" altLang="en-US" sz="1200">
                <a:latin typeface="Times New Roman" panose="02020603050405020304" pitchFamily="18" charset="0"/>
              </a:rPr>
              <a:pPr eaLnBrk="1" hangingPunct="1"/>
              <a:t>26</a:t>
            </a:fld>
            <a:endParaRPr lang="en-US" altLang="en-US" sz="1200">
              <a:latin typeface="Times New Roman" panose="02020603050405020304" pitchFamily="18"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br>
            <a:endParaRPr lang="en-US" altLang="en-US" dirty="0"/>
          </a:p>
        </p:txBody>
      </p:sp>
    </p:spTree>
    <p:extLst>
      <p:ext uri="{BB962C8B-B14F-4D97-AF65-F5344CB8AC3E}">
        <p14:creationId xmlns:p14="http://schemas.microsoft.com/office/powerpoint/2010/main" val="29956030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B07CB55-ACEC-4068-9DB9-AECE5343F98C}" type="slidenum">
              <a:rPr lang="en-US" altLang="en-US" sz="1200">
                <a:latin typeface="Times New Roman" panose="02020603050405020304" pitchFamily="18" charset="0"/>
              </a:rPr>
              <a:pPr eaLnBrk="1" hangingPunct="1"/>
              <a:t>27</a:t>
            </a:fld>
            <a:endParaRPr lang="en-US" altLang="en-US" sz="1200">
              <a:latin typeface="Times New Roman" panose="02020603050405020304" pitchFamily="18"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189881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56D0041-EA36-46ED-8A4A-77C8BEAEED8B}" type="slidenum">
              <a:rPr lang="en-US" altLang="en-US" sz="1200">
                <a:latin typeface="Times New Roman" panose="02020603050405020304" pitchFamily="18" charset="0"/>
              </a:rPr>
              <a:pPr eaLnBrk="1" hangingPunct="1"/>
              <a:t>28</a:t>
            </a:fld>
            <a:endParaRPr lang="en-US" altLang="en-US" sz="1200">
              <a:latin typeface="Times New Roman" panose="02020603050405020304" pitchFamily="18"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712752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86EFA9F-CBF3-4683-B362-485790995A08}" type="slidenum">
              <a:rPr lang="en-US" altLang="en-US" sz="1200">
                <a:latin typeface="Times New Roman" panose="02020603050405020304" pitchFamily="18" charset="0"/>
              </a:rPr>
              <a:pPr eaLnBrk="1" hangingPunct="1"/>
              <a:t>29</a:t>
            </a:fld>
            <a:endParaRPr lang="en-US" altLang="en-US" sz="1200">
              <a:latin typeface="Times New Roman" panose="02020603050405020304" pitchFamily="18"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069" eaLnBrk="1" hangingPunct="1">
              <a:defRPr/>
            </a:pPr>
            <a:endParaRPr lang="en-US" altLang="en-US" dirty="0"/>
          </a:p>
        </p:txBody>
      </p:sp>
    </p:spTree>
    <p:extLst>
      <p:ext uri="{BB962C8B-B14F-4D97-AF65-F5344CB8AC3E}">
        <p14:creationId xmlns:p14="http://schemas.microsoft.com/office/powerpoint/2010/main" val="42916061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a:extLst>
              <a:ext uri="{FF2B5EF4-FFF2-40B4-BE49-F238E27FC236}">
                <a16:creationId xmlns:a16="http://schemas.microsoft.com/office/drawing/2014/main" id="{4B337375-915F-4E82-9241-7E45B79DDE17}"/>
              </a:ext>
            </a:extLst>
          </p:cNvPr>
          <p:cNvSpPr>
            <a:spLocks noGrp="1" noRot="1" noChangeAspect="1" noChangeArrowheads="1" noTextEdit="1"/>
          </p:cNvSpPr>
          <p:nvPr>
            <p:ph type="sldImg"/>
          </p:nvPr>
        </p:nvSpPr>
        <p:spPr>
          <a:ln/>
        </p:spPr>
      </p:sp>
      <p:sp>
        <p:nvSpPr>
          <p:cNvPr id="7171" name="Notes Placeholder 2">
            <a:extLst>
              <a:ext uri="{FF2B5EF4-FFF2-40B4-BE49-F238E27FC236}">
                <a16:creationId xmlns:a16="http://schemas.microsoft.com/office/drawing/2014/main" id="{5D8CD0F2-75A3-4144-9E16-4157C0818A1E}"/>
              </a:ext>
            </a:extLst>
          </p:cNvPr>
          <p:cNvSpPr>
            <a:spLocks noGrp="1" noChangeArrowheads="1"/>
          </p:cNvSpPr>
          <p:nvPr>
            <p:ph type="body" idx="1"/>
          </p:nvPr>
        </p:nvSpPr>
        <p:spPr>
          <a:xfrm>
            <a:off x="203200" y="4414838"/>
            <a:ext cx="6604000" cy="418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altLang="en-US" dirty="0"/>
          </a:p>
        </p:txBody>
      </p:sp>
      <p:sp>
        <p:nvSpPr>
          <p:cNvPr id="4" name="Slide Number Placeholder 3">
            <a:extLst>
              <a:ext uri="{FF2B5EF4-FFF2-40B4-BE49-F238E27FC236}">
                <a16:creationId xmlns:a16="http://schemas.microsoft.com/office/drawing/2014/main" id="{6BF28968-3403-428E-87CC-EEE5B20DA0C0}"/>
              </a:ext>
            </a:extLst>
          </p:cNvPr>
          <p:cNvSpPr>
            <a:spLocks noGrp="1"/>
          </p:cNvSpPr>
          <p:nvPr>
            <p:ph type="sldNum" sz="quarter" idx="5"/>
          </p:nvPr>
        </p:nvSpPr>
        <p:spPr/>
        <p:txBody>
          <a:bodyPr/>
          <a:lstStyle/>
          <a:p>
            <a:pPr>
              <a:defRPr/>
            </a:pPr>
            <a:fld id="{39A9C1D0-EB6E-4AEF-9C41-7E0C3FC71E8C}" type="slidenum">
              <a:rPr lang="en-US" smtClean="0"/>
              <a:pPr>
                <a:defRPr/>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450AE7E-C99B-4FC4-8C72-FF5BDAEAE371}" type="slidenum">
              <a:rPr lang="en-US" altLang="en-US" sz="1200">
                <a:latin typeface="Times New Roman" panose="02020603050405020304" pitchFamily="18" charset="0"/>
              </a:rPr>
              <a:pPr eaLnBrk="1" hangingPunct="1"/>
              <a:t>30</a:t>
            </a:fld>
            <a:endParaRPr lang="en-US" altLang="en-US" sz="1200">
              <a:latin typeface="Times New Roman" panose="02020603050405020304" pitchFamily="18"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069" eaLnBrk="1" hangingPunct="1">
              <a:defRPr/>
            </a:pPr>
            <a:endParaRPr lang="en-US" altLang="en-US" dirty="0"/>
          </a:p>
        </p:txBody>
      </p:sp>
    </p:spTree>
    <p:extLst>
      <p:ext uri="{BB962C8B-B14F-4D97-AF65-F5344CB8AC3E}">
        <p14:creationId xmlns:p14="http://schemas.microsoft.com/office/powerpoint/2010/main" val="19835398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C1E88F5-E9AC-4729-AACC-EF88E3B6F30B}" type="slidenum">
              <a:rPr lang="en-US" altLang="en-US" sz="1200">
                <a:latin typeface="Times New Roman" panose="02020603050405020304" pitchFamily="18" charset="0"/>
              </a:rPr>
              <a:pPr eaLnBrk="1" hangingPunct="1"/>
              <a:t>31</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137819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5792C5E-A71D-4DBD-ACBA-526EBC6F3ED0}" type="slidenum">
              <a:rPr lang="en-US" altLang="en-US" sz="1200">
                <a:latin typeface="Times New Roman" panose="02020603050405020304" pitchFamily="18" charset="0"/>
              </a:rPr>
              <a:pPr eaLnBrk="1" hangingPunct="1"/>
              <a:t>32</a:t>
            </a:fld>
            <a:endParaRPr lang="en-US" altLang="en-US" sz="1200">
              <a:latin typeface="Times New Roman" panose="02020603050405020304" pitchFamily="18"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4625973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D2E1204-B2AA-40C1-900A-72AA51C2A543}" type="slidenum">
              <a:rPr lang="en-US" altLang="en-US" sz="1200">
                <a:latin typeface="Times New Roman" panose="02020603050405020304" pitchFamily="18" charset="0"/>
              </a:rPr>
              <a:pPr eaLnBrk="1" hangingPunct="1"/>
              <a:t>33</a:t>
            </a:fld>
            <a:endParaRPr lang="en-US" altLang="en-US" sz="1200">
              <a:latin typeface="Times New Roman" panose="02020603050405020304" pitchFamily="18"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13069" eaLnBrk="1" hangingPunct="1">
              <a:defRPr/>
            </a:pPr>
            <a:endParaRPr lang="en-US" altLang="en-US" dirty="0"/>
          </a:p>
        </p:txBody>
      </p:sp>
    </p:spTree>
    <p:extLst>
      <p:ext uri="{BB962C8B-B14F-4D97-AF65-F5344CB8AC3E}">
        <p14:creationId xmlns:p14="http://schemas.microsoft.com/office/powerpoint/2010/main" val="26808267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B2F14F4-D3A3-417C-83BF-8367E561E4C0}" type="slidenum">
              <a:rPr lang="en-US" altLang="en-US" sz="1200">
                <a:latin typeface="Times New Roman" panose="02020603050405020304" pitchFamily="18" charset="0"/>
              </a:rPr>
              <a:pPr eaLnBrk="1" hangingPunct="1"/>
              <a:t>34</a:t>
            </a:fld>
            <a:endParaRPr lang="en-US" altLang="en-US" sz="1200">
              <a:latin typeface="Times New Roman" panose="02020603050405020304" pitchFamily="18"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3612303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6840A00-6704-487D-A45C-04595CE64538}" type="slidenum">
              <a:rPr lang="en-US" altLang="en-US" sz="1200">
                <a:latin typeface="Times New Roman" panose="02020603050405020304" pitchFamily="18" charset="0"/>
              </a:rPr>
              <a:pPr eaLnBrk="1" hangingPunct="1"/>
              <a:t>35</a:t>
            </a:fld>
            <a:endParaRPr lang="en-US" altLang="en-US" sz="1200">
              <a:latin typeface="Times New Roman" panose="02020603050405020304" pitchFamily="18"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77141399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AB2A479-E506-474C-8C92-2ADECF055BE4}" type="slidenum">
              <a:rPr lang="en-US" altLang="en-US" sz="1200">
                <a:latin typeface="Times New Roman" panose="02020603050405020304" pitchFamily="18" charset="0"/>
              </a:rPr>
              <a:pPr eaLnBrk="1" hangingPunct="1"/>
              <a:t>36</a:t>
            </a:fld>
            <a:endParaRPr lang="en-US" altLang="en-US" sz="1200">
              <a:latin typeface="Times New Roman" panose="02020603050405020304" pitchFamily="18" charset="0"/>
            </a:endParaRPr>
          </a:p>
        </p:txBody>
      </p:sp>
      <p:sp>
        <p:nvSpPr>
          <p:cNvPr id="102403" name="Rectangle 2"/>
          <p:cNvSpPr>
            <a:spLocks noGrp="1" noRot="1" noChangeAspect="1" noChangeArrowheads="1" noTextEdit="1"/>
          </p:cNvSpPr>
          <p:nvPr>
            <p:ph type="sldImg"/>
          </p:nvPr>
        </p:nvSpPr>
        <p:spPr>
          <a:xfrm>
            <a:off x="1082675" y="669925"/>
            <a:ext cx="4560888" cy="3421063"/>
          </a:xfrm>
          <a:ln/>
        </p:spPr>
      </p:sp>
      <p:sp>
        <p:nvSpPr>
          <p:cNvPr id="102404" name="Rectangle 3"/>
          <p:cNvSpPr>
            <a:spLocks noGrp="1" noChangeArrowheads="1"/>
          </p:cNvSpPr>
          <p:nvPr>
            <p:ph type="body" idx="1"/>
          </p:nvPr>
        </p:nvSpPr>
        <p:spPr>
          <a:xfrm>
            <a:off x="877002" y="4311496"/>
            <a:ext cx="4975384" cy="408926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87180709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3974696-9470-4C06-BE53-C342558333D1}" type="slidenum">
              <a:rPr lang="en-US" altLang="en-US" sz="1200">
                <a:latin typeface="Times New Roman" panose="02020603050405020304" pitchFamily="18" charset="0"/>
              </a:rPr>
              <a:pPr eaLnBrk="1" hangingPunct="1"/>
              <a:t>37</a:t>
            </a:fld>
            <a:endParaRPr lang="en-US" altLang="en-US" sz="1200">
              <a:latin typeface="Times New Roman" panose="02020603050405020304" pitchFamily="18"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0795839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DB5BDEB-C8C4-484A-B4A1-78BA9A1273A1}" type="slidenum">
              <a:rPr lang="en-US" altLang="en-US" sz="1200">
                <a:latin typeface="Times New Roman" panose="02020603050405020304" pitchFamily="18" charset="0"/>
              </a:rPr>
              <a:pPr eaLnBrk="1" hangingPunct="1"/>
              <a:t>38</a:t>
            </a:fld>
            <a:endParaRPr lang="en-US" altLang="en-US" sz="1200">
              <a:latin typeface="Times New Roman" panose="02020603050405020304" pitchFamily="18"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br>
            <a:endParaRPr lang="en-US" altLang="en-US" dirty="0"/>
          </a:p>
          <a:p>
            <a:pPr eaLnBrk="1" hangingPunct="1"/>
            <a:endParaRPr lang="en-US" altLang="en-US" dirty="0"/>
          </a:p>
        </p:txBody>
      </p:sp>
    </p:spTree>
    <p:extLst>
      <p:ext uri="{BB962C8B-B14F-4D97-AF65-F5344CB8AC3E}">
        <p14:creationId xmlns:p14="http://schemas.microsoft.com/office/powerpoint/2010/main" val="10152304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52B0B64-F878-4BDC-B5EF-F2274885F6E9}" type="slidenum">
              <a:rPr lang="en-US" altLang="en-US" sz="1200">
                <a:latin typeface="Times New Roman" panose="02020603050405020304" pitchFamily="18" charset="0"/>
              </a:rPr>
              <a:pPr eaLnBrk="1" hangingPunct="1"/>
              <a:t>39</a:t>
            </a:fld>
            <a:endParaRPr lang="en-US" altLang="en-US" sz="1200">
              <a:latin typeface="Times New Roman" panose="02020603050405020304" pitchFamily="18"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xfrm>
            <a:off x="685800" y="4343400"/>
            <a:ext cx="5383510" cy="4081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5032046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BF06C43-4CEC-4486-B89F-88F6774F94F9}" type="slidenum">
              <a:rPr lang="en-US" altLang="en-US" sz="1200">
                <a:latin typeface="Times New Roman" panose="02020603050405020304" pitchFamily="18" charset="0"/>
              </a:rPr>
              <a:pPr eaLnBrk="1" hangingPunct="1"/>
              <a:t>4</a:t>
            </a:fld>
            <a:endParaRPr lang="en-US" altLang="en-US" sz="1200">
              <a:latin typeface="Times New Roman" panose="02020603050405020304" pitchFamily="18"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1190624" y="4233248"/>
            <a:ext cx="4629151" cy="4081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z="800" dirty="0"/>
          </a:p>
        </p:txBody>
      </p:sp>
    </p:spTree>
    <p:extLst>
      <p:ext uri="{BB962C8B-B14F-4D97-AF65-F5344CB8AC3E}">
        <p14:creationId xmlns:p14="http://schemas.microsoft.com/office/powerpoint/2010/main" val="18381488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7127F11-B49F-44FD-AB53-A147EA3350F0}" type="slidenum">
              <a:rPr lang="en-US" altLang="en-US" sz="1200">
                <a:latin typeface="Times New Roman" panose="02020603050405020304" pitchFamily="18" charset="0"/>
              </a:rPr>
              <a:pPr eaLnBrk="1" hangingPunct="1"/>
              <a:t>40</a:t>
            </a:fld>
            <a:endParaRPr lang="en-US" altLang="en-US" sz="1200">
              <a:latin typeface="Times New Roman" panose="02020603050405020304" pitchFamily="18"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178803612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47BBF0B-E11D-4F80-B21C-CADDDA9A2F2D}" type="slidenum">
              <a:rPr lang="en-US" altLang="en-US" sz="1200">
                <a:latin typeface="Times New Roman" panose="02020603050405020304" pitchFamily="18" charset="0"/>
              </a:rPr>
              <a:pPr eaLnBrk="1" hangingPunct="1"/>
              <a:t>41</a:t>
            </a:fld>
            <a:endParaRPr lang="en-US" altLang="en-US" sz="1200">
              <a:latin typeface="Times New Roman" panose="02020603050405020304" pitchFamily="18"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286589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9FBF6AE-655F-4ECE-A1C9-5D699C694055}" type="slidenum">
              <a:rPr lang="en-US" altLang="en-US" sz="1200">
                <a:latin typeface="Times New Roman" panose="02020603050405020304" pitchFamily="18" charset="0"/>
              </a:rPr>
              <a:pPr eaLnBrk="1" hangingPunct="1"/>
              <a:t>42</a:t>
            </a:fld>
            <a:endParaRPr lang="en-US" altLang="en-US" sz="1200">
              <a:latin typeface="Times New Roman" panose="02020603050405020304" pitchFamily="18"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525313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885E45D9-B715-4A21-964E-75A9CEB3B04C}" type="slidenum">
              <a:rPr lang="en-US" altLang="en-US" sz="1200">
                <a:latin typeface="Times New Roman" panose="02020603050405020304" pitchFamily="18" charset="0"/>
              </a:rPr>
              <a:pPr eaLnBrk="1" hangingPunct="1"/>
              <a:t>43</a:t>
            </a:fld>
            <a:endParaRPr lang="en-US" altLang="en-US" sz="1200">
              <a:latin typeface="Times New Roman" panose="02020603050405020304" pitchFamily="18"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40878348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DFD5B573-4F5B-41E9-84E0-5A3151963782}" type="slidenum">
              <a:rPr lang="en-US" altLang="en-US" sz="1200">
                <a:latin typeface="Times New Roman" panose="02020603050405020304" pitchFamily="18" charset="0"/>
              </a:rPr>
              <a:pPr eaLnBrk="1" hangingPunct="1"/>
              <a:t>44</a:t>
            </a:fld>
            <a:endParaRPr lang="en-US" altLang="en-US" sz="1200">
              <a:latin typeface="Times New Roman" panose="02020603050405020304" pitchFamily="18"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ln/>
        </p:spPr>
        <p:txBody>
          <a:bodyPr/>
          <a:lstStyle/>
          <a:p>
            <a:pPr eaLnBrk="1" hangingPunct="1">
              <a:defRPr/>
            </a:pPr>
            <a:endParaRPr lang="en-US" dirty="0"/>
          </a:p>
        </p:txBody>
      </p:sp>
    </p:spTree>
    <p:extLst>
      <p:ext uri="{BB962C8B-B14F-4D97-AF65-F5344CB8AC3E}">
        <p14:creationId xmlns:p14="http://schemas.microsoft.com/office/powerpoint/2010/main" val="2757372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1590634-D080-4950-800E-C5019E17F8E8}" type="slidenum">
              <a:rPr lang="en-US" altLang="en-US" sz="1200">
                <a:latin typeface="Times New Roman" panose="02020603050405020304" pitchFamily="18" charset="0"/>
              </a:rPr>
              <a:pPr eaLnBrk="1" hangingPunct="1"/>
              <a:t>45</a:t>
            </a:fld>
            <a:endParaRPr lang="en-US" altLang="en-US" sz="1200">
              <a:latin typeface="Times New Roman" panose="02020603050405020304" pitchFamily="18"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90123194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Image Placeholder 1"/>
          <p:cNvSpPr>
            <a:spLocks noGrp="1" noRot="1" noChangeAspect="1" noTextEdit="1"/>
          </p:cNvSpPr>
          <p:nvPr>
            <p:ph type="sldImg"/>
          </p:nvPr>
        </p:nvSpPr>
        <p:spPr>
          <a:ln/>
        </p:spPr>
      </p:sp>
      <p:sp>
        <p:nvSpPr>
          <p:cNvPr id="1126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
        <p:nvSpPr>
          <p:cNvPr id="1126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9637CDB-C63D-4F37-B2ED-30C296167E33}" type="slidenum">
              <a:rPr lang="en-US" altLang="en-US" sz="1200">
                <a:latin typeface="Times New Roman" panose="02020603050405020304" pitchFamily="18" charset="0"/>
              </a:rPr>
              <a:pPr eaLnBrk="1" hangingPunct="1"/>
              <a:t>46</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97973111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DC41CC6-0E38-4F1D-BD81-5EC0DA651669}" type="slidenum">
              <a:rPr lang="en-US" altLang="en-US" sz="1200">
                <a:latin typeface="Times New Roman" panose="02020603050405020304" pitchFamily="18" charset="0"/>
              </a:rPr>
              <a:pPr eaLnBrk="1" hangingPunct="1"/>
              <a:t>47</a:t>
            </a:fld>
            <a:endParaRPr lang="en-US" altLang="en-US" sz="1200">
              <a:latin typeface="Times New Roman" panose="02020603050405020304" pitchFamily="18"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a:p>
            <a:pPr eaLnBrk="1" hangingPunct="1"/>
            <a:endParaRPr lang="en-US" altLang="en-US" dirty="0"/>
          </a:p>
        </p:txBody>
      </p:sp>
    </p:spTree>
    <p:extLst>
      <p:ext uri="{BB962C8B-B14F-4D97-AF65-F5344CB8AC3E}">
        <p14:creationId xmlns:p14="http://schemas.microsoft.com/office/powerpoint/2010/main" val="24976329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27B4529-07D7-4640-9390-C35C257F3507}" type="slidenum">
              <a:rPr lang="en-US" altLang="en-US" sz="1200">
                <a:latin typeface="Times New Roman" panose="02020603050405020304" pitchFamily="18" charset="0"/>
              </a:rPr>
              <a:pPr eaLnBrk="1" hangingPunct="1"/>
              <a:t>48</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5015559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27B4529-07D7-4640-9390-C35C257F3507}" type="slidenum">
              <a:rPr lang="en-US" altLang="en-US" sz="1200">
                <a:latin typeface="Times New Roman" panose="02020603050405020304" pitchFamily="18" charset="0"/>
              </a:rPr>
              <a:pPr eaLnBrk="1" hangingPunct="1"/>
              <a:t>49</a:t>
            </a:fld>
            <a:endParaRPr lang="en-US" altLang="en-US" sz="1200">
              <a:latin typeface="Times New Roman" panose="02020603050405020304" pitchFamily="18"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b="1" dirty="0">
              <a:hlinkClick r:id="rId3"/>
            </a:endParaRPr>
          </a:p>
          <a:p>
            <a:pPr eaLnBrk="1" hangingPunct="1"/>
            <a:endParaRPr lang="en-US" altLang="en-US" dirty="0"/>
          </a:p>
        </p:txBody>
      </p:sp>
    </p:spTree>
    <p:extLst>
      <p:ext uri="{BB962C8B-B14F-4D97-AF65-F5344CB8AC3E}">
        <p14:creationId xmlns:p14="http://schemas.microsoft.com/office/powerpoint/2010/main" val="2062278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normAutofit/>
          </a:bodyPr>
          <a:lstStyle/>
          <a:p>
            <a:pPr>
              <a:defRPr/>
            </a:pPr>
            <a:endParaRPr lang="en-US" dirty="0"/>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B3CAD43-A240-4894-9839-68EC6870A461}" type="slidenum">
              <a:rPr lang="en-US" altLang="en-US" sz="1200">
                <a:latin typeface="Times New Roman" panose="02020603050405020304" pitchFamily="18" charset="0"/>
              </a:rPr>
              <a:pPr eaLnBrk="1" hangingPunct="1"/>
              <a:t>5</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39877736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765182F9-DE19-42FE-B218-89D380F22394}" type="slidenum">
              <a:rPr lang="en-US" altLang="en-US" sz="1200">
                <a:latin typeface="Times New Roman" panose="02020603050405020304" pitchFamily="18" charset="0"/>
              </a:rPr>
              <a:pPr eaLnBrk="1" hangingPunct="1"/>
              <a:t>50</a:t>
            </a:fld>
            <a:endParaRPr lang="en-US" altLang="en-US" sz="1200">
              <a:latin typeface="Times New Roman" panose="02020603050405020304" pitchFamily="18"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81565288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65DC532-173F-456E-A1C2-58DB731B79F3}" type="slidenum">
              <a:rPr lang="en-US" altLang="en-US" sz="1200">
                <a:latin typeface="Times New Roman" panose="02020603050405020304" pitchFamily="18" charset="0"/>
              </a:rPr>
              <a:pPr eaLnBrk="1" hangingPunct="1"/>
              <a:t>51</a:t>
            </a:fld>
            <a:endParaRPr lang="en-US" altLang="en-US" sz="1200">
              <a:latin typeface="Times New Roman" panose="02020603050405020304" pitchFamily="18"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361339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6C517406-9A21-4732-A962-086B9AACCC11}" type="slidenum">
              <a:rPr lang="en-US" altLang="en-US" sz="1200">
                <a:latin typeface="Times New Roman" panose="02020603050405020304" pitchFamily="18" charset="0"/>
              </a:rPr>
              <a:pPr eaLnBrk="1" hangingPunct="1"/>
              <a:t>52</a:t>
            </a:fld>
            <a:endParaRPr lang="en-US" altLang="en-US" sz="1200">
              <a:latin typeface="Times New Roman" panose="02020603050405020304" pitchFamily="18"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90000"/>
              </a:lnSpc>
            </a:pPr>
            <a:endParaRPr lang="en-US" altLang="en-US" dirty="0"/>
          </a:p>
        </p:txBody>
      </p:sp>
    </p:spTree>
    <p:extLst>
      <p:ext uri="{BB962C8B-B14F-4D97-AF65-F5344CB8AC3E}">
        <p14:creationId xmlns:p14="http://schemas.microsoft.com/office/powerpoint/2010/main" val="135975379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08AF4353-550B-4817-817F-C1D6D45AC501}" type="slidenum">
              <a:rPr lang="en-US" altLang="en-US" sz="1200">
                <a:latin typeface="Times New Roman" panose="02020603050405020304" pitchFamily="18" charset="0"/>
              </a:rPr>
              <a:pPr eaLnBrk="1" hangingPunct="1"/>
              <a:t>53</a:t>
            </a:fld>
            <a:endParaRPr lang="en-US" altLang="en-US" sz="1200">
              <a:latin typeface="Times New Roman" panose="02020603050405020304" pitchFamily="18" charset="0"/>
            </a:endParaRPr>
          </a:p>
        </p:txBody>
      </p:sp>
      <p:sp>
        <p:nvSpPr>
          <p:cNvPr id="118787" name="Rectangle 2"/>
          <p:cNvSpPr>
            <a:spLocks noGrp="1" noRot="1" noChangeAspect="1" noChangeArrowheads="1" noTextEdit="1"/>
          </p:cNvSpPr>
          <p:nvPr>
            <p:ph type="sldImg"/>
          </p:nvPr>
        </p:nvSpPr>
        <p:spPr>
          <a:ln/>
        </p:spPr>
      </p:sp>
      <p:sp>
        <p:nvSpPr>
          <p:cNvPr id="118788" name="Rectangle 3"/>
          <p:cNvSpPr>
            <a:spLocks noGrp="1" noChangeArrowheads="1"/>
          </p:cNvSpPr>
          <p:nvPr>
            <p:ph type="body" idx="1"/>
          </p:nvPr>
        </p:nvSpPr>
        <p:spPr>
          <a:ln/>
        </p:spPr>
        <p:txBody>
          <a:bodyPr/>
          <a:lstStyle/>
          <a:p>
            <a:pPr eaLnBrk="1" hangingPunct="1">
              <a:defRPr/>
            </a:pPr>
            <a:endParaRPr lang="en-US" dirty="0">
              <a:cs typeface="Arial" pitchFamily="34" charset="0"/>
            </a:endParaRPr>
          </a:p>
        </p:txBody>
      </p:sp>
    </p:spTree>
    <p:extLst>
      <p:ext uri="{BB962C8B-B14F-4D97-AF65-F5344CB8AC3E}">
        <p14:creationId xmlns:p14="http://schemas.microsoft.com/office/powerpoint/2010/main" val="20144982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E768C68-0C0C-468C-9270-B1A4CCC86307}" type="slidenum">
              <a:rPr lang="en-US" altLang="en-US" sz="1200">
                <a:latin typeface="Times New Roman" panose="02020603050405020304" pitchFamily="18" charset="0"/>
              </a:rPr>
              <a:pPr eaLnBrk="1" hangingPunct="1"/>
              <a:t>54</a:t>
            </a:fld>
            <a:endParaRPr lang="en-US" altLang="en-US" sz="1200">
              <a:latin typeface="Times New Roman" panose="02020603050405020304" pitchFamily="18"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3849622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32A3E535-D6E7-4522-8E11-2B0C9E240C07}" type="slidenum">
              <a:rPr lang="en-US" altLang="en-US" sz="1200">
                <a:latin typeface="Times New Roman" panose="02020603050405020304" pitchFamily="18" charset="0"/>
              </a:rPr>
              <a:pPr eaLnBrk="1" hangingPunct="1"/>
              <a:t>55</a:t>
            </a:fld>
            <a:endParaRPr lang="en-US" altLang="en-US" sz="1200">
              <a:latin typeface="Times New Roman" panose="02020603050405020304" pitchFamily="18"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83400106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B2E01D3-87FE-45C5-A9AF-CF7808E8F78A}" type="slidenum">
              <a:rPr lang="en-US" altLang="en-US" sz="1200">
                <a:latin typeface="Times New Roman" panose="02020603050405020304" pitchFamily="18" charset="0"/>
              </a:rPr>
              <a:pPr eaLnBrk="1" hangingPunct="1"/>
              <a:t>56</a:t>
            </a:fld>
            <a:endParaRPr lang="en-US" altLang="en-US" sz="1200">
              <a:latin typeface="Times New Roman" panose="02020603050405020304" pitchFamily="18"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xfrm>
            <a:off x="914400" y="4308367"/>
            <a:ext cx="5486400" cy="4081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lnSpc>
                <a:spcPct val="80000"/>
              </a:lnSpc>
            </a:pPr>
            <a:endParaRPr lang="en-US" altLang="en-US" dirty="0">
              <a:latin typeface="Arial Narrow" panose="020B0606020202030204" pitchFamily="34" charset="0"/>
            </a:endParaRPr>
          </a:p>
        </p:txBody>
      </p:sp>
    </p:spTree>
    <p:extLst>
      <p:ext uri="{BB962C8B-B14F-4D97-AF65-F5344CB8AC3E}">
        <p14:creationId xmlns:p14="http://schemas.microsoft.com/office/powerpoint/2010/main" val="20533694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4103BB3B-52D0-46B0-8E43-D7CABF084A71}" type="slidenum">
              <a:rPr lang="en-US" altLang="en-US" sz="1200">
                <a:latin typeface="Times New Roman" panose="02020603050405020304" pitchFamily="18" charset="0"/>
              </a:rPr>
              <a:pPr eaLnBrk="1" hangingPunct="1"/>
              <a:t>57</a:t>
            </a:fld>
            <a:endParaRPr lang="en-US" altLang="en-US" sz="1200">
              <a:latin typeface="Times New Roman" panose="02020603050405020304" pitchFamily="18"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651618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9F62E11-08BE-410E-B989-E000CFF464D1}" type="slidenum">
              <a:rPr lang="en-US" altLang="en-US" sz="1200">
                <a:latin typeface="Times New Roman" panose="02020603050405020304" pitchFamily="18" charset="0"/>
              </a:rPr>
              <a:pPr eaLnBrk="1" hangingPunct="1"/>
              <a:t>58</a:t>
            </a:fld>
            <a:endParaRPr lang="en-US" altLang="en-US" sz="1200">
              <a:latin typeface="Times New Roman" panose="02020603050405020304" pitchFamily="18"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63676866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F2C07E7D-470F-48AE-B0BB-A273E3E41F4E}" type="slidenum">
              <a:rPr lang="en-US" altLang="en-US" sz="1200">
                <a:latin typeface="Times New Roman" panose="02020603050405020304" pitchFamily="18" charset="0"/>
              </a:rPr>
              <a:pPr eaLnBrk="1" hangingPunct="1"/>
              <a:t>59</a:t>
            </a:fld>
            <a:endParaRPr lang="en-US" altLang="en-US" sz="1200">
              <a:latin typeface="Times New Roman" panose="02020603050405020304" pitchFamily="18"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2008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BAC7A8A4-2B1A-4962-BD02-D35743F652F9}" type="slidenum">
              <a:rPr lang="en-US" altLang="en-US" sz="1200">
                <a:latin typeface="Times New Roman" panose="02020603050405020304" pitchFamily="18" charset="0"/>
              </a:rPr>
              <a:pPr eaLnBrk="1" hangingPunct="1"/>
              <a:t>6</a:t>
            </a:fld>
            <a:endParaRPr lang="en-US" altLang="en-US" sz="1200">
              <a:latin typeface="Times New Roman" panose="02020603050405020304" pitchFamily="18"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18236194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1796D81-C367-4D4A-8FD7-174487CD065F}" type="slidenum">
              <a:rPr lang="en-US" altLang="en-US" sz="1200">
                <a:latin typeface="Times New Roman" panose="02020603050405020304" pitchFamily="18" charset="0"/>
              </a:rPr>
              <a:pPr eaLnBrk="1" hangingPunct="1"/>
              <a:t>60</a:t>
            </a:fld>
            <a:endParaRPr lang="en-US" altLang="en-US" sz="1200">
              <a:latin typeface="Times New Roman" panose="02020603050405020304" pitchFamily="18" charset="0"/>
            </a:endParaRPr>
          </a:p>
        </p:txBody>
      </p:sp>
      <p:sp>
        <p:nvSpPr>
          <p:cNvPr id="125955" name="Rectangle 2"/>
          <p:cNvSpPr>
            <a:spLocks noGrp="1" noRot="1" noChangeAspect="1" noChangeArrowheads="1" noTextEdit="1"/>
          </p:cNvSpPr>
          <p:nvPr>
            <p:ph type="sldImg"/>
          </p:nvPr>
        </p:nvSpPr>
        <p:spPr>
          <a:ln/>
        </p:spPr>
      </p:sp>
      <p:sp>
        <p:nvSpPr>
          <p:cNvPr id="12595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54907215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669F96E-7D78-4DD4-8DA4-4B26F0FD2466}" type="slidenum">
              <a:rPr lang="en-US" altLang="en-US" sz="1200">
                <a:latin typeface="Times New Roman" panose="02020603050405020304" pitchFamily="18" charset="0"/>
              </a:rPr>
              <a:pPr eaLnBrk="1" hangingPunct="1"/>
              <a:t>61</a:t>
            </a:fld>
            <a:endParaRPr lang="en-US" altLang="en-US" sz="1200">
              <a:latin typeface="Times New Roman" panose="02020603050405020304" pitchFamily="18" charset="0"/>
            </a:endParaRPr>
          </a:p>
        </p:txBody>
      </p:sp>
      <p:sp>
        <p:nvSpPr>
          <p:cNvPr id="126979" name="Rectangle 2"/>
          <p:cNvSpPr>
            <a:spLocks noGrp="1" noRot="1" noChangeAspect="1" noChangeArrowheads="1" noTextEdit="1"/>
          </p:cNvSpPr>
          <p:nvPr>
            <p:ph type="sldImg"/>
          </p:nvPr>
        </p:nvSpPr>
        <p:spPr>
          <a:ln/>
        </p:spPr>
      </p:sp>
      <p:sp>
        <p:nvSpPr>
          <p:cNvPr id="12698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77418589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E9122D3A-FAC8-42C6-9F9E-245528ABB76B}" type="slidenum">
              <a:rPr lang="en-US" altLang="en-US" sz="1200">
                <a:latin typeface="Times New Roman" panose="02020603050405020304" pitchFamily="18" charset="0"/>
              </a:rPr>
              <a:pPr eaLnBrk="1" hangingPunct="1"/>
              <a:t>62</a:t>
            </a:fld>
            <a:endParaRPr lang="en-US" altLang="en-US" sz="1200">
              <a:latin typeface="Times New Roman" panose="02020603050405020304" pitchFamily="18" charset="0"/>
            </a:endParaRPr>
          </a:p>
        </p:txBody>
      </p:sp>
      <p:sp>
        <p:nvSpPr>
          <p:cNvPr id="128003" name="Rectangle 2"/>
          <p:cNvSpPr>
            <a:spLocks noGrp="1" noRot="1" noChangeAspect="1" noChangeArrowheads="1" noTextEdit="1"/>
          </p:cNvSpPr>
          <p:nvPr>
            <p:ph type="sldImg"/>
          </p:nvPr>
        </p:nvSpPr>
        <p:spPr>
          <a:ln/>
        </p:spPr>
      </p:sp>
      <p:sp>
        <p:nvSpPr>
          <p:cNvPr id="1280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738401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5AB5A9EE-3261-471B-827C-F4D3D6D7F38B}" type="slidenum">
              <a:rPr lang="en-US" altLang="en-US" sz="1200">
                <a:latin typeface="Times New Roman" panose="02020603050405020304" pitchFamily="18" charset="0"/>
              </a:rPr>
              <a:pPr eaLnBrk="1" hangingPunct="1"/>
              <a:t>63</a:t>
            </a:fld>
            <a:endParaRPr lang="en-US" altLang="en-US" sz="1200">
              <a:latin typeface="Times New Roman" panose="02020603050405020304" pitchFamily="18" charset="0"/>
            </a:endParaRPr>
          </a:p>
        </p:txBody>
      </p:sp>
      <p:sp>
        <p:nvSpPr>
          <p:cNvPr id="129027" name="Rectangle 2"/>
          <p:cNvSpPr>
            <a:spLocks noGrp="1" noRot="1" noChangeAspect="1" noChangeArrowheads="1" noTextEdit="1"/>
          </p:cNvSpPr>
          <p:nvPr>
            <p:ph type="sldImg"/>
          </p:nvPr>
        </p:nvSpPr>
        <p:spPr>
          <a:ln/>
        </p:spPr>
      </p:sp>
      <p:sp>
        <p:nvSpPr>
          <p:cNvPr id="12902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200016698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13E9BFA6-8749-480B-8482-8DDC28F6AE40}" type="slidenum">
              <a:rPr lang="en-US" altLang="en-US" sz="1200">
                <a:latin typeface="Times New Roman" panose="02020603050405020304" pitchFamily="18" charset="0"/>
              </a:rPr>
              <a:pPr eaLnBrk="1" hangingPunct="1"/>
              <a:t>64</a:t>
            </a:fld>
            <a:endParaRPr lang="en-US" altLang="en-US" sz="1200">
              <a:latin typeface="Times New Roman" panose="02020603050405020304" pitchFamily="18" charset="0"/>
            </a:endParaRPr>
          </a:p>
        </p:txBody>
      </p:sp>
      <p:sp>
        <p:nvSpPr>
          <p:cNvPr id="130051" name="Rectangle 2"/>
          <p:cNvSpPr>
            <a:spLocks noGrp="1" noRot="1" noChangeAspect="1" noChangeArrowheads="1" noTextEdit="1"/>
          </p:cNvSpPr>
          <p:nvPr>
            <p:ph type="sldImg"/>
          </p:nvPr>
        </p:nvSpPr>
        <p:spPr>
          <a:xfrm>
            <a:off x="1108075" y="685800"/>
            <a:ext cx="4516438" cy="3389313"/>
          </a:xfrm>
          <a:ln/>
        </p:spPr>
      </p:sp>
      <p:sp>
        <p:nvSpPr>
          <p:cNvPr id="130052" name="Rectangle 3"/>
          <p:cNvSpPr>
            <a:spLocks noGrp="1" noChangeArrowheads="1"/>
          </p:cNvSpPr>
          <p:nvPr>
            <p:ph type="body" idx="1"/>
          </p:nvPr>
        </p:nvSpPr>
        <p:spPr>
          <a:xfrm>
            <a:off x="897251" y="4308367"/>
            <a:ext cx="4934883" cy="408144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088178896"/>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4041">
              <a:defRPr sz="3700" u="sng">
                <a:solidFill>
                  <a:schemeClr val="tx1"/>
                </a:solidFill>
                <a:latin typeface="Times New Roman" panose="02020603050405020304" pitchFamily="18" charset="0"/>
              </a:defRPr>
            </a:lvl1pPr>
            <a:lvl2pPr marL="760632" indent="-292551" defTabSz="954041">
              <a:defRPr sz="3700" u="sng">
                <a:solidFill>
                  <a:schemeClr val="tx1"/>
                </a:solidFill>
                <a:latin typeface="Times New Roman" panose="02020603050405020304" pitchFamily="18" charset="0"/>
              </a:defRPr>
            </a:lvl2pPr>
            <a:lvl3pPr marL="1170203" indent="-234041" defTabSz="954041">
              <a:defRPr sz="3700" u="sng">
                <a:solidFill>
                  <a:schemeClr val="tx1"/>
                </a:solidFill>
                <a:latin typeface="Times New Roman" panose="02020603050405020304" pitchFamily="18" charset="0"/>
              </a:defRPr>
            </a:lvl3pPr>
            <a:lvl4pPr marL="1638285" indent="-234041" defTabSz="954041">
              <a:defRPr sz="3700" u="sng">
                <a:solidFill>
                  <a:schemeClr val="tx1"/>
                </a:solidFill>
                <a:latin typeface="Times New Roman" panose="02020603050405020304" pitchFamily="18" charset="0"/>
              </a:defRPr>
            </a:lvl4pPr>
            <a:lvl5pPr marL="2106366" indent="-234041" defTabSz="954041">
              <a:defRPr sz="3700" u="sng">
                <a:solidFill>
                  <a:schemeClr val="tx1"/>
                </a:solidFill>
                <a:latin typeface="Times New Roman" panose="02020603050405020304" pitchFamily="18" charset="0"/>
              </a:defRPr>
            </a:lvl5pPr>
            <a:lvl6pPr marL="2574447" indent="-234041" defTabSz="954041" eaLnBrk="0" fontAlgn="base" hangingPunct="0">
              <a:spcBef>
                <a:spcPct val="0"/>
              </a:spcBef>
              <a:spcAft>
                <a:spcPct val="0"/>
              </a:spcAft>
              <a:defRPr sz="3700" u="sng">
                <a:solidFill>
                  <a:schemeClr val="tx1"/>
                </a:solidFill>
                <a:latin typeface="Times New Roman" panose="02020603050405020304" pitchFamily="18" charset="0"/>
              </a:defRPr>
            </a:lvl6pPr>
            <a:lvl7pPr marL="3042529" indent="-234041" defTabSz="954041" eaLnBrk="0" fontAlgn="base" hangingPunct="0">
              <a:spcBef>
                <a:spcPct val="0"/>
              </a:spcBef>
              <a:spcAft>
                <a:spcPct val="0"/>
              </a:spcAft>
              <a:defRPr sz="3700" u="sng">
                <a:solidFill>
                  <a:schemeClr val="tx1"/>
                </a:solidFill>
                <a:latin typeface="Times New Roman" panose="02020603050405020304" pitchFamily="18" charset="0"/>
              </a:defRPr>
            </a:lvl7pPr>
            <a:lvl8pPr marL="3510610" indent="-234041" defTabSz="954041" eaLnBrk="0" fontAlgn="base" hangingPunct="0">
              <a:spcBef>
                <a:spcPct val="0"/>
              </a:spcBef>
              <a:spcAft>
                <a:spcPct val="0"/>
              </a:spcAft>
              <a:defRPr sz="3700" u="sng">
                <a:solidFill>
                  <a:schemeClr val="tx1"/>
                </a:solidFill>
                <a:latin typeface="Times New Roman" panose="02020603050405020304" pitchFamily="18" charset="0"/>
              </a:defRPr>
            </a:lvl8pPr>
            <a:lvl9pPr marL="3978692" indent="-234041" defTabSz="954041" eaLnBrk="0" fontAlgn="base" hangingPunct="0">
              <a:spcBef>
                <a:spcPct val="0"/>
              </a:spcBef>
              <a:spcAft>
                <a:spcPct val="0"/>
              </a:spcAft>
              <a:defRPr sz="3700" u="sng">
                <a:solidFill>
                  <a:schemeClr val="tx1"/>
                </a:solidFill>
                <a:latin typeface="Times New Roman" panose="02020603050405020304" pitchFamily="18" charset="0"/>
              </a:defRPr>
            </a:lvl9pPr>
          </a:lstStyle>
          <a:p>
            <a:fld id="{2F3C2436-C4E8-4546-A4FE-45BE9A2A79F2}" type="slidenum">
              <a:rPr lang="en-US" altLang="en-US" sz="1000" u="none"/>
              <a:pPr/>
              <a:t>65</a:t>
            </a:fld>
            <a:endParaRPr lang="en-US" altLang="en-US" sz="1000" u="none"/>
          </a:p>
        </p:txBody>
      </p:sp>
      <p:sp>
        <p:nvSpPr>
          <p:cNvPr id="174083" name="Rectangle 2"/>
          <p:cNvSpPr>
            <a:spLocks noGrp="1" noRot="1" noChangeAspect="1" noChangeArrowheads="1" noTextEdit="1"/>
          </p:cNvSpPr>
          <p:nvPr>
            <p:ph type="sldImg"/>
          </p:nvPr>
        </p:nvSpPr>
        <p:spPr>
          <a:ln/>
        </p:spPr>
      </p:sp>
      <p:sp>
        <p:nvSpPr>
          <p:cNvPr id="17408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extLst>
      <p:ext uri="{BB962C8B-B14F-4D97-AF65-F5344CB8AC3E}">
        <p14:creationId xmlns:p14="http://schemas.microsoft.com/office/powerpoint/2010/main" val="31067394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A52CA910-C2AF-4848-A004-09D7276EF948}" type="slidenum">
              <a:rPr lang="en-US" altLang="en-US" sz="1200">
                <a:latin typeface="Times New Roman" panose="02020603050405020304" pitchFamily="18" charset="0"/>
              </a:rPr>
              <a:pPr eaLnBrk="1" hangingPunct="1"/>
              <a:t>7</a:t>
            </a:fld>
            <a:endParaRPr lang="en-US" altLang="en-US" sz="1200">
              <a:latin typeface="Times New Roman" panose="02020603050405020304" pitchFamily="18"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r>
              <a:rPr lang="en-US" altLang="en-US" dirty="0"/>
            </a:br>
            <a:endParaRPr lang="en-US" altLang="en-US" dirty="0"/>
          </a:p>
        </p:txBody>
      </p:sp>
    </p:spTree>
    <p:extLst>
      <p:ext uri="{BB962C8B-B14F-4D97-AF65-F5344CB8AC3E}">
        <p14:creationId xmlns:p14="http://schemas.microsoft.com/office/powerpoint/2010/main" val="137128694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a:p>
            <a:endParaRPr lang="en-US" altLang="en-US" dirty="0"/>
          </a:p>
        </p:txBody>
      </p:sp>
      <p:sp>
        <p:nvSpPr>
          <p:cNvPr id="747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299639E2-66BC-4887-AAC7-7FD5E3F38D60}" type="slidenum">
              <a:rPr lang="en-US" altLang="en-US" sz="1200">
                <a:latin typeface="Times New Roman" panose="02020603050405020304" pitchFamily="18" charset="0"/>
              </a:rPr>
              <a:pPr eaLnBrk="1" hangingPunct="1"/>
              <a:t>8</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1137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757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885411" eaLnBrk="0" hangingPunct="0">
              <a:defRPr sz="2400">
                <a:solidFill>
                  <a:schemeClr val="tx1"/>
                </a:solidFill>
                <a:latin typeface="Arial" panose="020B0604020202020204" pitchFamily="34" charset="0"/>
              </a:defRPr>
            </a:lvl1pPr>
            <a:lvl2pPr marL="730815" indent="-281082" defTabSz="885411" eaLnBrk="0" hangingPunct="0">
              <a:defRPr sz="2400">
                <a:solidFill>
                  <a:schemeClr val="tx1"/>
                </a:solidFill>
                <a:latin typeface="Arial" panose="020B0604020202020204" pitchFamily="34" charset="0"/>
              </a:defRPr>
            </a:lvl2pPr>
            <a:lvl3pPr marL="1124330" indent="-224866" defTabSz="885411" eaLnBrk="0" hangingPunct="0">
              <a:defRPr sz="2400">
                <a:solidFill>
                  <a:schemeClr val="tx1"/>
                </a:solidFill>
                <a:latin typeface="Arial" panose="020B0604020202020204" pitchFamily="34" charset="0"/>
              </a:defRPr>
            </a:lvl3pPr>
            <a:lvl4pPr marL="1574062" indent="-224866" defTabSz="885411" eaLnBrk="0" hangingPunct="0">
              <a:defRPr sz="2400">
                <a:solidFill>
                  <a:schemeClr val="tx1"/>
                </a:solidFill>
                <a:latin typeface="Arial" panose="020B0604020202020204" pitchFamily="34" charset="0"/>
              </a:defRPr>
            </a:lvl4pPr>
            <a:lvl5pPr marL="2023795" indent="-224866" defTabSz="885411" eaLnBrk="0" hangingPunct="0">
              <a:defRPr sz="2400">
                <a:solidFill>
                  <a:schemeClr val="tx1"/>
                </a:solidFill>
                <a:latin typeface="Arial" panose="020B0604020202020204" pitchFamily="34" charset="0"/>
              </a:defRPr>
            </a:lvl5pPr>
            <a:lvl6pPr marL="2473525" indent="-224866" defTabSz="885411" eaLnBrk="0" fontAlgn="base" hangingPunct="0">
              <a:spcBef>
                <a:spcPct val="0"/>
              </a:spcBef>
              <a:spcAft>
                <a:spcPct val="0"/>
              </a:spcAft>
              <a:defRPr sz="2400">
                <a:solidFill>
                  <a:schemeClr val="tx1"/>
                </a:solidFill>
                <a:latin typeface="Arial" panose="020B0604020202020204" pitchFamily="34" charset="0"/>
              </a:defRPr>
            </a:lvl6pPr>
            <a:lvl7pPr marL="2923258" indent="-224866" defTabSz="885411" eaLnBrk="0" fontAlgn="base" hangingPunct="0">
              <a:spcBef>
                <a:spcPct val="0"/>
              </a:spcBef>
              <a:spcAft>
                <a:spcPct val="0"/>
              </a:spcAft>
              <a:defRPr sz="2400">
                <a:solidFill>
                  <a:schemeClr val="tx1"/>
                </a:solidFill>
                <a:latin typeface="Arial" panose="020B0604020202020204" pitchFamily="34" charset="0"/>
              </a:defRPr>
            </a:lvl7pPr>
            <a:lvl8pPr marL="3372991" indent="-224866" defTabSz="885411" eaLnBrk="0" fontAlgn="base" hangingPunct="0">
              <a:spcBef>
                <a:spcPct val="0"/>
              </a:spcBef>
              <a:spcAft>
                <a:spcPct val="0"/>
              </a:spcAft>
              <a:defRPr sz="2400">
                <a:solidFill>
                  <a:schemeClr val="tx1"/>
                </a:solidFill>
                <a:latin typeface="Arial" panose="020B0604020202020204" pitchFamily="34" charset="0"/>
              </a:defRPr>
            </a:lvl8pPr>
            <a:lvl9pPr marL="3822723" indent="-224866" defTabSz="885411"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fld id="{955F3AA4-C6D9-4233-B6CE-016B33DFDD97}" type="slidenum">
              <a:rPr lang="en-US" altLang="en-US" sz="1200">
                <a:latin typeface="Times New Roman" panose="02020603050405020304" pitchFamily="18" charset="0"/>
              </a:rPr>
              <a:pPr eaLnBrk="1" hangingPunct="1"/>
              <a:t>9</a:t>
            </a:fld>
            <a:endParaRPr lang="en-US" altLang="en-US" sz="1200">
              <a:latin typeface="Times New Roman" panose="02020603050405020304" pitchFamily="18" charset="0"/>
            </a:endParaRPr>
          </a:p>
        </p:txBody>
      </p:sp>
    </p:spTree>
    <p:extLst>
      <p:ext uri="{BB962C8B-B14F-4D97-AF65-F5344CB8AC3E}">
        <p14:creationId xmlns:p14="http://schemas.microsoft.com/office/powerpoint/2010/main" val="8029125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EF8D3-6444-74EE-9A09-04726976FC18}"/>
              </a:ext>
            </a:extLst>
          </p:cNvPr>
          <p:cNvSpPr>
            <a:spLocks noGrp="1"/>
          </p:cNvSpPr>
          <p:nvPr>
            <p:ph type="ctrTitle"/>
          </p:nvPr>
        </p:nvSpPr>
        <p:spPr>
          <a:xfrm>
            <a:off x="1143000" y="1284193"/>
            <a:ext cx="6858000" cy="2225769"/>
          </a:xfrm>
        </p:spPr>
        <p:txBody>
          <a:bodyPr anchor="b"/>
          <a:lstStyle>
            <a:lvl1pPr algn="ctr">
              <a:defRPr sz="4500" b="1">
                <a:solidFill>
                  <a:schemeClr val="accent1"/>
                </a:solidFill>
                <a:latin typeface="Avenir Next LT Pro Demi" panose="020B0704020202020204" pitchFamily="34" charset="0"/>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51CF3CC-AC80-C645-8B6A-A6B813E117B4}"/>
              </a:ext>
            </a:extLst>
          </p:cNvPr>
          <p:cNvSpPr>
            <a:spLocks noGrp="1"/>
          </p:cNvSpPr>
          <p:nvPr>
            <p:ph type="subTitle" idx="1"/>
          </p:nvPr>
        </p:nvSpPr>
        <p:spPr>
          <a:xfrm>
            <a:off x="1143000" y="3602038"/>
            <a:ext cx="6858000" cy="1655762"/>
          </a:xfrm>
        </p:spPr>
        <p:txBody>
          <a:bodyPr>
            <a:normAutofit/>
          </a:bodyPr>
          <a:lstStyle>
            <a:lvl1pPr marL="0" indent="0" algn="ctr">
              <a:buNone/>
              <a:defRPr sz="2400">
                <a:solidFill>
                  <a:schemeClr val="accent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F1FE64B-7FFD-315B-2008-67D8D77455C8}"/>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B9ADF4E3-3248-1647-8715-C70639E9BFE1}"/>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D75F911F-E6D7-7F52-6D88-02142AD8322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7" name="Rectangle 4">
            <a:extLst>
              <a:ext uri="{FF2B5EF4-FFF2-40B4-BE49-F238E27FC236}">
                <a16:creationId xmlns:a16="http://schemas.microsoft.com/office/drawing/2014/main" id="{DD2C8904-B17A-7541-6E11-B0E6E5B2A3CA}"/>
              </a:ext>
            </a:extLst>
          </p:cNvPr>
          <p:cNvSpPr>
            <a:spLocks noChangeArrowheads="1"/>
          </p:cNvSpPr>
          <p:nvPr userDrawn="1"/>
        </p:nvSpPr>
        <p:spPr bwMode="auto">
          <a:xfrm>
            <a:off x="685800" y="5561446"/>
            <a:ext cx="8077200" cy="337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spcBef>
                <a:spcPct val="10000"/>
              </a:spcBef>
              <a:spcAft>
                <a:spcPct val="10000"/>
              </a:spcAft>
              <a:buClr>
                <a:srgbClr val="A50021"/>
              </a:buClr>
              <a:buSzPct val="90000"/>
              <a:buFont typeface="Wingdings" panose="05000000000000000000" pitchFamily="2" charset="2"/>
              <a:buNone/>
            </a:pPr>
            <a:r>
              <a:rPr lang="en-US" altLang="en-US" sz="1600" b="1" u="none" dirty="0">
                <a:solidFill>
                  <a:schemeClr val="accent1"/>
                </a:solidFill>
                <a:latin typeface="Avenir Next LT Pro Light" panose="020B0304020202020204" pitchFamily="34" charset="0"/>
              </a:rPr>
              <a:t>Presented by</a:t>
            </a:r>
            <a:r>
              <a:rPr lang="en-US" altLang="en-US" sz="1600" u="none" dirty="0">
                <a:solidFill>
                  <a:schemeClr val="accent1"/>
                </a:solidFill>
                <a:latin typeface="Avenir Next LT Pro Light" panose="020B0304020202020204" pitchFamily="34" charset="0"/>
              </a:rPr>
              <a:t>:</a:t>
            </a:r>
          </a:p>
        </p:txBody>
      </p:sp>
    </p:spTree>
    <p:extLst>
      <p:ext uri="{BB962C8B-B14F-4D97-AF65-F5344CB8AC3E}">
        <p14:creationId xmlns:p14="http://schemas.microsoft.com/office/powerpoint/2010/main" val="2526681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35FF91-2747-1FB6-C081-C57B8B3488E0}"/>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94121F5-09C1-AAB7-EF55-B44846E1DD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0EFE2C-5131-A5F1-50DE-6E8A726A38EC}"/>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F53D48F-6378-E27B-04A2-D2878F7F10E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B964D17-AA0B-B27A-A094-574AF12D40A4}"/>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4876259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BBFD853-1EB5-FD6B-D881-B3583C5CDDD8}"/>
              </a:ext>
            </a:extLst>
          </p:cNvPr>
          <p:cNvSpPr>
            <a:spLocks noGrp="1"/>
          </p:cNvSpPr>
          <p:nvPr>
            <p:ph type="title" orient="vert"/>
          </p:nvPr>
        </p:nvSpPr>
        <p:spPr>
          <a:xfrm>
            <a:off x="6543675" y="1223681"/>
            <a:ext cx="1971675" cy="4753537"/>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8CD302D-F236-2961-5383-C4F6860C74B5}"/>
              </a:ext>
            </a:extLst>
          </p:cNvPr>
          <p:cNvSpPr>
            <a:spLocks noGrp="1"/>
          </p:cNvSpPr>
          <p:nvPr>
            <p:ph type="body" orient="vert" idx="1"/>
          </p:nvPr>
        </p:nvSpPr>
        <p:spPr>
          <a:xfrm>
            <a:off x="628650" y="1223681"/>
            <a:ext cx="5800725" cy="47535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823135-B24A-1429-049A-9A8BDF116896}"/>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E98CBCEB-E16E-64C0-5AB6-307D36E6219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24EBD1D-AF81-5928-A43B-72CBB34D7FA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1183912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Content Placeholder 2"/>
          <p:cNvSpPr>
            <a:spLocks noGrp="1"/>
          </p:cNvSpPr>
          <p:nvPr>
            <p:ph idx="1"/>
          </p:nvPr>
        </p:nvSpPr>
        <p:spPr>
          <a:xfrm>
            <a:off x="609600" y="1295400"/>
            <a:ext cx="80010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32181611"/>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a:t>Click to edit Master title style</a:t>
            </a:r>
          </a:p>
        </p:txBody>
      </p:sp>
      <p:sp>
        <p:nvSpPr>
          <p:cNvPr id="3" name="Text Placeholder 2"/>
          <p:cNvSpPr>
            <a:spLocks noGrp="1"/>
          </p:cNvSpPr>
          <p:nvPr>
            <p:ph type="body" sz="half" idx="1"/>
          </p:nvPr>
        </p:nvSpPr>
        <p:spPr>
          <a:xfrm>
            <a:off x="6096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295400"/>
            <a:ext cx="39243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2219149"/>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457200"/>
            <a:ext cx="7924800" cy="549275"/>
          </a:xfrm>
        </p:spPr>
        <p:txBody>
          <a:bodyPr/>
          <a:lstStyle/>
          <a:p>
            <a:r>
              <a:rPr lang="en-US" dirty="0"/>
              <a:t>Click to edit Master title style</a:t>
            </a:r>
          </a:p>
        </p:txBody>
      </p:sp>
      <p:sp>
        <p:nvSpPr>
          <p:cNvPr id="3" name="Content Placeholder 2"/>
          <p:cNvSpPr>
            <a:spLocks noGrp="1"/>
          </p:cNvSpPr>
          <p:nvPr>
            <p:ph idx="1"/>
          </p:nvPr>
        </p:nvSpPr>
        <p:spPr>
          <a:xfrm>
            <a:off x="609600" y="1219200"/>
            <a:ext cx="8001000" cy="4724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0"/>
          </p:nvPr>
        </p:nvSpPr>
        <p:spPr>
          <a:xfrm>
            <a:off x="6400800" y="609600"/>
            <a:ext cx="2133600" cy="381000"/>
          </a:xfrm>
        </p:spPr>
        <p:txBody>
          <a:bodyPr/>
          <a:lstStyle>
            <a:lvl1pPr>
              <a:buNone/>
              <a:defRPr sz="2000"/>
            </a:lvl1pPr>
            <a:lvl2pPr>
              <a:buNone/>
              <a:defRPr sz="2000"/>
            </a:lvl2pPr>
            <a:lvl3pPr>
              <a:buNone/>
              <a:defRPr sz="2000"/>
            </a:lvl3pPr>
            <a:lvl4pPr>
              <a:buNone/>
              <a:defRPr sz="2000"/>
            </a:lvl4pPr>
            <a:lvl5pPr>
              <a:buNone/>
              <a:defRPr sz="2000"/>
            </a:lvl5pPr>
          </a:lstStyle>
          <a:p>
            <a:pPr lvl="0"/>
            <a:r>
              <a:rPr lang="en-US" dirty="0"/>
              <a:t>Click to edit Master text styles</a:t>
            </a:r>
          </a:p>
        </p:txBody>
      </p:sp>
    </p:spTree>
    <p:extLst>
      <p:ext uri="{BB962C8B-B14F-4D97-AF65-F5344CB8AC3E}">
        <p14:creationId xmlns:p14="http://schemas.microsoft.com/office/powerpoint/2010/main" val="2467550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9BE045-A4F0-68FF-2482-119AE7F5ADD6}"/>
              </a:ext>
            </a:extLst>
          </p:cNvPr>
          <p:cNvSpPr>
            <a:spLocks noGrp="1"/>
          </p:cNvSpPr>
          <p:nvPr>
            <p:ph type="title"/>
          </p:nvPr>
        </p:nvSpPr>
        <p:spPr/>
        <p:txBody>
          <a:bodyPr/>
          <a:lstStyle>
            <a:lvl1pPr>
              <a:defRPr b="1">
                <a:solidFill>
                  <a:schemeClr val="accent1"/>
                </a:solidFill>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9BB38F74-DC81-5D7F-9AC0-39A29CAA25D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FA390DD9-672E-488B-51A3-027EFEE7AB5A}"/>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394825D-DF6C-4BDB-6835-9F362BF98289}"/>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
        <p:nvSpPr>
          <p:cNvPr id="9" name="Text Placeholder 2">
            <a:extLst>
              <a:ext uri="{FF2B5EF4-FFF2-40B4-BE49-F238E27FC236}">
                <a16:creationId xmlns:a16="http://schemas.microsoft.com/office/drawing/2014/main" id="{3CEE2EDA-13E9-F6B4-98FF-F7B6ECB47A51}"/>
              </a:ext>
            </a:extLst>
          </p:cNvPr>
          <p:cNvSpPr>
            <a:spLocks noGrp="1"/>
          </p:cNvSpPr>
          <p:nvPr>
            <p:ph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sp>
        <p:nvSpPr>
          <p:cNvPr id="3" name="Text Placeholder 10">
            <a:extLst>
              <a:ext uri="{FF2B5EF4-FFF2-40B4-BE49-F238E27FC236}">
                <a16:creationId xmlns:a16="http://schemas.microsoft.com/office/drawing/2014/main" id="{AEBD02D5-02AC-BC9E-2B65-4F435DDDC6CE}"/>
              </a:ext>
            </a:extLst>
          </p:cNvPr>
          <p:cNvSpPr>
            <a:spLocks noGrp="1"/>
          </p:cNvSpPr>
          <p:nvPr>
            <p:ph type="body" sz="quarter" idx="13" hasCustomPrompt="1"/>
          </p:nvPr>
        </p:nvSpPr>
        <p:spPr>
          <a:xfrm>
            <a:off x="6886575" y="765175"/>
            <a:ext cx="1628775" cy="365125"/>
          </a:xfrm>
        </p:spPr>
        <p:txBody>
          <a:bodyPr>
            <a:normAutofit/>
          </a:bodyPr>
          <a:lstStyle>
            <a:lvl1pPr marL="0" indent="0" algn="r">
              <a:buNone/>
              <a:defRPr sz="1400">
                <a:latin typeface="Avenir Next LT Pro Light" panose="020B0304020202020204" pitchFamily="34" charset="0"/>
              </a:defRPr>
            </a:lvl1pPr>
          </a:lstStyle>
          <a:p>
            <a:pPr lvl="0"/>
            <a:r>
              <a:rPr lang="en-US" dirty="0"/>
              <a:t>Standard #</a:t>
            </a:r>
          </a:p>
        </p:txBody>
      </p:sp>
    </p:spTree>
    <p:extLst>
      <p:ext uri="{BB962C8B-B14F-4D97-AF65-F5344CB8AC3E}">
        <p14:creationId xmlns:p14="http://schemas.microsoft.com/office/powerpoint/2010/main" val="2236782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14B382-250F-08DD-8384-A832A85461DF}"/>
              </a:ext>
            </a:extLst>
          </p:cNvPr>
          <p:cNvSpPr>
            <a:spLocks noGrp="1"/>
          </p:cNvSpPr>
          <p:nvPr>
            <p:ph type="title"/>
          </p:nvPr>
        </p:nvSpPr>
        <p:spPr>
          <a:xfrm>
            <a:off x="623888" y="1393481"/>
            <a:ext cx="7886700" cy="2852737"/>
          </a:xfrm>
        </p:spPr>
        <p:txBody>
          <a:bodyPr anchor="b"/>
          <a:lstStyle>
            <a:lvl1pPr>
              <a:defRPr sz="45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90E0377-0A7B-06C7-FCF9-39B31F9AB815}"/>
              </a:ext>
            </a:extLst>
          </p:cNvPr>
          <p:cNvSpPr>
            <a:spLocks noGrp="1"/>
          </p:cNvSpPr>
          <p:nvPr>
            <p:ph type="body" idx="1"/>
          </p:nvPr>
        </p:nvSpPr>
        <p:spPr>
          <a:xfrm>
            <a:off x="623888" y="4246218"/>
            <a:ext cx="7886700" cy="1707696"/>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B3904B3-6537-1F41-D1A7-AB49A7D4C4C5}"/>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5" name="Footer Placeholder 4">
            <a:extLst>
              <a:ext uri="{FF2B5EF4-FFF2-40B4-BE49-F238E27FC236}">
                <a16:creationId xmlns:a16="http://schemas.microsoft.com/office/drawing/2014/main" id="{0CE3D81A-8D19-DD81-BA8E-AD0418D7919F}"/>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DE0AE2A-1808-C60E-78F1-FB61C23635ED}"/>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34059437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BE8652-1557-7A82-17A8-B2C67394B8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06861A8-0EBE-9579-3F47-5DF1194A060E}"/>
              </a:ext>
            </a:extLst>
          </p:cNvPr>
          <p:cNvSpPr>
            <a:spLocks noGrp="1"/>
          </p:cNvSpPr>
          <p:nvPr>
            <p:ph sz="half" idx="1"/>
          </p:nvPr>
        </p:nvSpPr>
        <p:spPr>
          <a:xfrm>
            <a:off x="6286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7CAB1BE-749B-BA09-C6F5-8FA3258A8163}"/>
              </a:ext>
            </a:extLst>
          </p:cNvPr>
          <p:cNvSpPr>
            <a:spLocks noGrp="1"/>
          </p:cNvSpPr>
          <p:nvPr>
            <p:ph sz="half" idx="2"/>
          </p:nvPr>
        </p:nvSpPr>
        <p:spPr>
          <a:xfrm>
            <a:off x="4629150" y="1308941"/>
            <a:ext cx="3886200" cy="4868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5FB380E-0423-5E42-F1EA-B9909018FF64}"/>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CFBB1B29-28A9-E5B9-BFF6-2C751CA7F56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717A053D-138E-33BA-9B2C-D8393B1DE748}"/>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463285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F37E5-AC04-8CD2-C391-2928AB1D92B2}"/>
              </a:ext>
            </a:extLst>
          </p:cNvPr>
          <p:cNvSpPr>
            <a:spLocks noGrp="1"/>
          </p:cNvSpPr>
          <p:nvPr>
            <p:ph type="title"/>
          </p:nvPr>
        </p:nvSpPr>
        <p:spPr>
          <a:xfrm>
            <a:off x="629841" y="365126"/>
            <a:ext cx="7886700" cy="748655"/>
          </a:xfrm>
        </p:spPr>
        <p:txBody>
          <a:bodyPr/>
          <a:lstStyle/>
          <a:p>
            <a:r>
              <a:rPr lang="en-US"/>
              <a:t>Click to edit Master title style</a:t>
            </a:r>
          </a:p>
        </p:txBody>
      </p:sp>
      <p:sp>
        <p:nvSpPr>
          <p:cNvPr id="3" name="Text Placeholder 2">
            <a:extLst>
              <a:ext uri="{FF2B5EF4-FFF2-40B4-BE49-F238E27FC236}">
                <a16:creationId xmlns:a16="http://schemas.microsoft.com/office/drawing/2014/main" id="{E385FFAD-2D44-B067-E6A5-9908468DF907}"/>
              </a:ext>
            </a:extLst>
          </p:cNvPr>
          <p:cNvSpPr>
            <a:spLocks noGrp="1"/>
          </p:cNvSpPr>
          <p:nvPr>
            <p:ph type="body" idx="1"/>
          </p:nvPr>
        </p:nvSpPr>
        <p:spPr>
          <a:xfrm>
            <a:off x="629842" y="1280466"/>
            <a:ext cx="3868340" cy="803825"/>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E4241B3A-767A-9A4A-0B8A-772BED469FA7}"/>
              </a:ext>
            </a:extLst>
          </p:cNvPr>
          <p:cNvSpPr>
            <a:spLocks noGrp="1"/>
          </p:cNvSpPr>
          <p:nvPr>
            <p:ph sz="half" idx="2"/>
          </p:nvPr>
        </p:nvSpPr>
        <p:spPr>
          <a:xfrm>
            <a:off x="629842" y="2174313"/>
            <a:ext cx="3868340" cy="37961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60D8AA6-CE6A-D288-D368-26826379604D}"/>
              </a:ext>
            </a:extLst>
          </p:cNvPr>
          <p:cNvSpPr>
            <a:spLocks noGrp="1"/>
          </p:cNvSpPr>
          <p:nvPr>
            <p:ph type="body" sz="quarter" idx="3"/>
          </p:nvPr>
        </p:nvSpPr>
        <p:spPr>
          <a:xfrm>
            <a:off x="4629150" y="1280468"/>
            <a:ext cx="3887391" cy="803826"/>
          </a:xfrm>
        </p:spPr>
        <p:txBody>
          <a:bodyPr anchor="t">
            <a:noAutofit/>
          </a:bodyPr>
          <a:lstStyle>
            <a:lvl1pPr marL="0" indent="0">
              <a:buNone/>
              <a:defRPr sz="24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3C05C531-4234-79A7-61C1-E1BC9AA6881B}"/>
              </a:ext>
            </a:extLst>
          </p:cNvPr>
          <p:cNvSpPr>
            <a:spLocks noGrp="1"/>
          </p:cNvSpPr>
          <p:nvPr>
            <p:ph sz="quarter" idx="4"/>
          </p:nvPr>
        </p:nvSpPr>
        <p:spPr>
          <a:xfrm>
            <a:off x="4629150" y="2174315"/>
            <a:ext cx="3887391" cy="379618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1080686-BBF0-EE53-3B50-4E12CEDEF14F}"/>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8" name="Footer Placeholder 7">
            <a:extLst>
              <a:ext uri="{FF2B5EF4-FFF2-40B4-BE49-F238E27FC236}">
                <a16:creationId xmlns:a16="http://schemas.microsoft.com/office/drawing/2014/main" id="{54FB29C8-BE45-98AA-EBBA-E01ED7F6AB18}"/>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71092F0C-89FA-D661-5097-1CC4749B5CE2}"/>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5579905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A136C-F4D2-7903-A6EC-265A56C970D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698AB4F-9B16-926C-9013-A33F437ACAA3}"/>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4" name="Footer Placeholder 3">
            <a:extLst>
              <a:ext uri="{FF2B5EF4-FFF2-40B4-BE49-F238E27FC236}">
                <a16:creationId xmlns:a16="http://schemas.microsoft.com/office/drawing/2014/main" id="{622D755C-F9FE-6F90-EB7E-1D7B84979449}"/>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7C277539-7B11-3FA2-3ED0-2EC1EA65187F}"/>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73528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936612A-13EF-AD25-A15C-2EADCDA51D8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3" name="Footer Placeholder 2">
            <a:extLst>
              <a:ext uri="{FF2B5EF4-FFF2-40B4-BE49-F238E27FC236}">
                <a16:creationId xmlns:a16="http://schemas.microsoft.com/office/drawing/2014/main" id="{D984F336-775C-94F6-42CB-FC2BEE45D5B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E83B1501-06DE-46A0-E7A1-46E9A2D08A7B}"/>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374425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392003-6817-D090-4A4D-F5D5F642E24B}"/>
              </a:ext>
            </a:extLst>
          </p:cNvPr>
          <p:cNvSpPr>
            <a:spLocks noGrp="1"/>
          </p:cNvSpPr>
          <p:nvPr>
            <p:ph type="title"/>
          </p:nvPr>
        </p:nvSpPr>
        <p:spPr>
          <a:xfrm>
            <a:off x="629841" y="1290918"/>
            <a:ext cx="2949178" cy="766482"/>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82D82F9C-0495-E6FF-4ABF-E88102FD1FD2}"/>
              </a:ext>
            </a:extLst>
          </p:cNvPr>
          <p:cNvSpPr>
            <a:spLocks noGrp="1"/>
          </p:cNvSpPr>
          <p:nvPr>
            <p:ph idx="1"/>
          </p:nvPr>
        </p:nvSpPr>
        <p:spPr>
          <a:xfrm>
            <a:off x="3887391" y="1290918"/>
            <a:ext cx="4629150" cy="457013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F6D7BE0-CAFE-1D7A-F8F6-E9B3A5C3A43F}"/>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63821D26-D682-EE1D-FA90-F620EF6EC3A9}"/>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4E9630B9-6136-DA11-2E68-3D308CCBC99C}"/>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06E3CDC-3C7C-3937-5217-278378297F51}"/>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2239213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47BC1-D176-7893-903F-79E7D6FF7D44}"/>
              </a:ext>
            </a:extLst>
          </p:cNvPr>
          <p:cNvSpPr>
            <a:spLocks noGrp="1"/>
          </p:cNvSpPr>
          <p:nvPr>
            <p:ph type="title"/>
          </p:nvPr>
        </p:nvSpPr>
        <p:spPr>
          <a:xfrm>
            <a:off x="629841" y="1277470"/>
            <a:ext cx="2949178" cy="779929"/>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E3901ED6-8752-8CD3-FAB8-62040819CA2A}"/>
              </a:ext>
            </a:extLst>
          </p:cNvPr>
          <p:cNvSpPr>
            <a:spLocks noGrp="1"/>
          </p:cNvSpPr>
          <p:nvPr>
            <p:ph type="pic" idx="1"/>
          </p:nvPr>
        </p:nvSpPr>
        <p:spPr>
          <a:xfrm>
            <a:off x="3887391" y="1277471"/>
            <a:ext cx="4629150" cy="458358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a:extLst>
              <a:ext uri="{FF2B5EF4-FFF2-40B4-BE49-F238E27FC236}">
                <a16:creationId xmlns:a16="http://schemas.microsoft.com/office/drawing/2014/main" id="{356452B5-68F8-57B2-4207-491A27391F31}"/>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3BB52EE5-58B1-3C27-07F4-AC1E809363CE}"/>
              </a:ext>
            </a:extLst>
          </p:cNvPr>
          <p:cNvSpPr>
            <a:spLocks noGrp="1"/>
          </p:cNvSpPr>
          <p:nvPr>
            <p:ph type="dt" sz="half" idx="10"/>
          </p:nvPr>
        </p:nvSpPr>
        <p:spPr>
          <a:xfrm>
            <a:off x="628650" y="6356351"/>
            <a:ext cx="2057400" cy="365125"/>
          </a:xfrm>
          <a:prstGeom prst="rect">
            <a:avLst/>
          </a:prstGeom>
        </p:spPr>
        <p:txBody>
          <a:bodyPr/>
          <a:lstStyle/>
          <a:p>
            <a:fld id="{B47087F6-30BC-4FA7-8D44-707823BCCEED}" type="datetimeFigureOut">
              <a:rPr lang="en-US" smtClean="0"/>
              <a:t>6/24/2025</a:t>
            </a:fld>
            <a:endParaRPr lang="en-US"/>
          </a:p>
        </p:txBody>
      </p:sp>
      <p:sp>
        <p:nvSpPr>
          <p:cNvPr id="6" name="Footer Placeholder 5">
            <a:extLst>
              <a:ext uri="{FF2B5EF4-FFF2-40B4-BE49-F238E27FC236}">
                <a16:creationId xmlns:a16="http://schemas.microsoft.com/office/drawing/2014/main" id="{AA10209E-F5A6-812C-B492-9E8219BEC0BE}"/>
              </a:ext>
            </a:extLst>
          </p:cNvPr>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1341C061-24FE-CEAF-A796-D65754CD9747}"/>
              </a:ext>
            </a:extLst>
          </p:cNvPr>
          <p:cNvSpPr>
            <a:spLocks noGrp="1"/>
          </p:cNvSpPr>
          <p:nvPr>
            <p:ph type="sldNum" sz="quarter" idx="12"/>
          </p:nvPr>
        </p:nvSpPr>
        <p:spPr>
          <a:xfrm>
            <a:off x="6457950" y="6356351"/>
            <a:ext cx="2057400" cy="365125"/>
          </a:xfrm>
          <a:prstGeom prst="rect">
            <a:avLst/>
          </a:prstGeom>
        </p:spPr>
        <p:txBody>
          <a:bodyPr/>
          <a:lstStyle/>
          <a:p>
            <a:fld id="{8AB4E1ED-C50C-4298-8DAF-A4280F9B5F4C}" type="slidenum">
              <a:rPr lang="en-US" smtClean="0"/>
              <a:t>‹#›</a:t>
            </a:fld>
            <a:endParaRPr lang="en-US"/>
          </a:p>
        </p:txBody>
      </p:sp>
    </p:spTree>
    <p:extLst>
      <p:ext uri="{BB962C8B-B14F-4D97-AF65-F5344CB8AC3E}">
        <p14:creationId xmlns:p14="http://schemas.microsoft.com/office/powerpoint/2010/main" val="8399736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EFD1C6-66B0-5E7B-EE8F-467BFDDD8B9F}"/>
              </a:ext>
            </a:extLst>
          </p:cNvPr>
          <p:cNvSpPr>
            <a:spLocks noGrp="1"/>
          </p:cNvSpPr>
          <p:nvPr>
            <p:ph type="title"/>
          </p:nvPr>
        </p:nvSpPr>
        <p:spPr>
          <a:xfrm>
            <a:off x="628650" y="365126"/>
            <a:ext cx="7886700" cy="76442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2BC8463-DDAF-9D3C-8BBC-7922A2EE56C5}"/>
              </a:ext>
            </a:extLst>
          </p:cNvPr>
          <p:cNvSpPr>
            <a:spLocks noGrp="1"/>
          </p:cNvSpPr>
          <p:nvPr>
            <p:ph type="body" idx="1"/>
          </p:nvPr>
        </p:nvSpPr>
        <p:spPr>
          <a:xfrm>
            <a:off x="628650" y="1333787"/>
            <a:ext cx="7886700" cy="467032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kumimoji="0" lang="en-US" sz="1350" b="0" i="0" u="none" strike="noStrike" kern="1200" cap="none" spc="0" normalizeH="0" baseline="0" noProof="0" dirty="0">
              <a:ln>
                <a:noFill/>
              </a:ln>
              <a:solidFill>
                <a:srgbClr val="000000"/>
              </a:solidFill>
              <a:effectLst/>
              <a:uLnTx/>
              <a:uFillTx/>
              <a:latin typeface="Arial" panose="020B0604020202020204"/>
              <a:ea typeface="+mn-ea"/>
              <a:cs typeface="+mn-cs"/>
            </a:endParaRPr>
          </a:p>
        </p:txBody>
      </p:sp>
      <p:cxnSp>
        <p:nvCxnSpPr>
          <p:cNvPr id="8" name="Straight Connector 7">
            <a:extLst>
              <a:ext uri="{FF2B5EF4-FFF2-40B4-BE49-F238E27FC236}">
                <a16:creationId xmlns:a16="http://schemas.microsoft.com/office/drawing/2014/main" id="{EE3F6DF2-3B63-F3D6-98C7-B2F7D0D0C4A3}"/>
              </a:ext>
            </a:extLst>
          </p:cNvPr>
          <p:cNvCxnSpPr/>
          <p:nvPr userDrawn="1"/>
        </p:nvCxnSpPr>
        <p:spPr>
          <a:xfrm>
            <a:off x="628650" y="1183341"/>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2B8EA42-D432-73E6-CE8F-03A782FDAF6F}"/>
              </a:ext>
            </a:extLst>
          </p:cNvPr>
          <p:cNvCxnSpPr/>
          <p:nvPr userDrawn="1"/>
        </p:nvCxnSpPr>
        <p:spPr>
          <a:xfrm>
            <a:off x="628650" y="6019818"/>
            <a:ext cx="7886700" cy="0"/>
          </a:xfrm>
          <a:prstGeom prst="line">
            <a:avLst/>
          </a:prstGeom>
          <a:ln w="25400">
            <a:solidFill>
              <a:schemeClr val="accent2"/>
            </a:solidFill>
          </a:ln>
        </p:spPr>
        <p:style>
          <a:lnRef idx="2">
            <a:schemeClr val="accent1"/>
          </a:lnRef>
          <a:fillRef idx="0">
            <a:schemeClr val="accent1"/>
          </a:fillRef>
          <a:effectRef idx="1">
            <a:schemeClr val="accent1"/>
          </a:effectRef>
          <a:fontRef idx="minor">
            <a:schemeClr val="tx1"/>
          </a:fontRef>
        </p:style>
      </p:cxnSp>
      <p:sp>
        <p:nvSpPr>
          <p:cNvPr id="4" name="TextBox 3">
            <a:extLst>
              <a:ext uri="{FF2B5EF4-FFF2-40B4-BE49-F238E27FC236}">
                <a16:creationId xmlns:a16="http://schemas.microsoft.com/office/drawing/2014/main" id="{C922C017-4874-4962-2A36-D0F35E344F3C}"/>
              </a:ext>
            </a:extLst>
          </p:cNvPr>
          <p:cNvSpPr txBox="1"/>
          <p:nvPr userDrawn="1"/>
        </p:nvSpPr>
        <p:spPr>
          <a:xfrm>
            <a:off x="5631024" y="6254911"/>
            <a:ext cx="2971800" cy="338554"/>
          </a:xfrm>
          <a:prstGeom prst="rect">
            <a:avLst/>
          </a:prstGeom>
          <a:noFill/>
        </p:spPr>
        <p:txBody>
          <a:bodyPr wrap="square">
            <a:spAutoFit/>
          </a:bodyPr>
          <a:lstStyle/>
          <a:p>
            <a:pPr algn="r">
              <a:defRPr/>
            </a:pPr>
            <a:r>
              <a:rPr lang="en-US" sz="800" u="none" dirty="0">
                <a:solidFill>
                  <a:schemeClr val="accent1"/>
                </a:solidFill>
                <a:latin typeface="Arial" panose="020B0604020202020204" pitchFamily="34" charset="0"/>
                <a:cs typeface="Arial" panose="020B0604020202020204" pitchFamily="34" charset="0"/>
              </a:rPr>
              <a:t>This</a:t>
            </a:r>
            <a:r>
              <a:rPr lang="en-US" sz="800" u="none" baseline="0" dirty="0">
                <a:solidFill>
                  <a:schemeClr val="accent1"/>
                </a:solidFill>
                <a:latin typeface="Arial" panose="020B0604020202020204" pitchFamily="34" charset="0"/>
                <a:cs typeface="Arial" panose="020B0604020202020204" pitchFamily="34" charset="0"/>
              </a:rPr>
              <a:t> presentation was created by</a:t>
            </a:r>
            <a:r>
              <a:rPr lang="en-US" sz="800" u="none" dirty="0">
                <a:solidFill>
                  <a:schemeClr val="accent1"/>
                </a:solidFill>
                <a:latin typeface="Arial" panose="020B0604020202020204" pitchFamily="34" charset="0"/>
                <a:cs typeface="Arial" panose="020B0604020202020204" pitchFamily="34" charset="0"/>
              </a:rPr>
              <a:t> the N.C. Department of Labor</a:t>
            </a:r>
            <a:r>
              <a:rPr lang="en-US" sz="800" u="none" baseline="0" dirty="0">
                <a:solidFill>
                  <a:schemeClr val="accent1"/>
                </a:solidFill>
                <a:latin typeface="Arial" panose="020B0604020202020204" pitchFamily="34" charset="0"/>
                <a:cs typeface="Arial" panose="020B0604020202020204" pitchFamily="34" charset="0"/>
              </a:rPr>
              <a:t> for safety and health training</a:t>
            </a:r>
            <a:r>
              <a:rPr lang="en-US" sz="800" u="none" baseline="0" dirty="0">
                <a:solidFill>
                  <a:srgbClr val="2B0E62"/>
                </a:solidFill>
                <a:latin typeface="Arial" panose="020B0604020202020204" pitchFamily="34" charset="0"/>
                <a:cs typeface="Arial" panose="020B0604020202020204" pitchFamily="34" charset="0"/>
              </a:rPr>
              <a:t>.</a:t>
            </a:r>
            <a:endParaRPr lang="en-US" sz="800" u="none" dirty="0">
              <a:solidFill>
                <a:srgbClr val="2B0E62"/>
              </a:solidFill>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E076B97E-1997-A29B-34BC-406537262DBC}"/>
              </a:ext>
            </a:extLst>
          </p:cNvPr>
          <p:cNvPicPr>
            <a:picLocks noChangeAspect="1"/>
          </p:cNvPicPr>
          <p:nvPr userDrawn="1"/>
        </p:nvPicPr>
        <p:blipFill>
          <a:blip r:embed="rId16" cstate="print">
            <a:alphaModFix/>
            <a:extLst>
              <a:ext uri="{28A0092B-C50C-407E-A947-70E740481C1C}">
                <a14:useLocalDpi xmlns:a14="http://schemas.microsoft.com/office/drawing/2010/main" val="0"/>
              </a:ext>
            </a:extLst>
          </a:blip>
          <a:srcRect l="7929" t="37778" r="7929" b="37778"/>
          <a:stretch/>
        </p:blipFill>
        <p:spPr>
          <a:xfrm>
            <a:off x="628650" y="6154558"/>
            <a:ext cx="1955130" cy="438907"/>
          </a:xfrm>
          <a:prstGeom prst="rect">
            <a:avLst/>
          </a:prstGeom>
        </p:spPr>
      </p:pic>
    </p:spTree>
    <p:extLst>
      <p:ext uri="{BB962C8B-B14F-4D97-AF65-F5344CB8AC3E}">
        <p14:creationId xmlns:p14="http://schemas.microsoft.com/office/powerpoint/2010/main" val="390519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685800" rtl="0" eaLnBrk="1" latinLnBrk="0" hangingPunct="1">
        <a:lnSpc>
          <a:spcPct val="90000"/>
        </a:lnSpc>
        <a:spcBef>
          <a:spcPct val="0"/>
        </a:spcBef>
        <a:buNone/>
        <a:defRPr sz="3300" b="1" kern="1200">
          <a:solidFill>
            <a:schemeClr val="accent1"/>
          </a:solidFill>
          <a:latin typeface="Avenir Next LT Pro Demi" panose="020B0704020202020204" pitchFamily="34" charset="0"/>
          <a:ea typeface="+mj-ea"/>
          <a:cs typeface="+mj-cs"/>
        </a:defRPr>
      </a:lvl1pPr>
    </p:titleStyle>
    <p:bodyStyle>
      <a:lvl1pPr marL="171450" indent="-171450" algn="l" defTabSz="685800" rtl="0" eaLnBrk="1" latinLnBrk="0" hangingPunct="1">
        <a:lnSpc>
          <a:spcPct val="90000"/>
        </a:lnSpc>
        <a:spcBef>
          <a:spcPts val="750"/>
        </a:spcBef>
        <a:buClr>
          <a:schemeClr val="accent3"/>
        </a:buClr>
        <a:buFont typeface="Arial" panose="020B0604020202020204" pitchFamily="34" charset="0"/>
        <a:buChar char="•"/>
        <a:defRPr sz="2400" kern="1200">
          <a:solidFill>
            <a:schemeClr val="tx1"/>
          </a:solidFill>
          <a:latin typeface="Avenir Next LT Pro" panose="020B0504020202020204" pitchFamily="34" charset="0"/>
          <a:ea typeface="+mn-ea"/>
          <a:cs typeface="+mn-cs"/>
        </a:defRPr>
      </a:lvl1pPr>
      <a:lvl2pPr marL="514350" indent="-171450" algn="l" defTabSz="685800" rtl="0" eaLnBrk="1" latinLnBrk="0" hangingPunct="1">
        <a:lnSpc>
          <a:spcPct val="90000"/>
        </a:lnSpc>
        <a:spcBef>
          <a:spcPts val="375"/>
        </a:spcBef>
        <a:buClr>
          <a:schemeClr val="accent1"/>
        </a:buClr>
        <a:buFont typeface="Avenir Next LT Pro Light" panose="020B0304020202020204" pitchFamily="34" charset="0"/>
        <a:buChar char="–"/>
        <a:defRPr sz="2000" kern="1200">
          <a:solidFill>
            <a:schemeClr val="tx1"/>
          </a:solidFill>
          <a:latin typeface="Avenir Next LT Pro" panose="020B0504020202020204" pitchFamily="34" charset="0"/>
          <a:ea typeface="+mn-ea"/>
          <a:cs typeface="+mn-cs"/>
        </a:defRPr>
      </a:lvl2pPr>
      <a:lvl3pPr marL="857250" indent="-171450" algn="l" defTabSz="685800" rtl="0" eaLnBrk="1" latinLnBrk="0" hangingPunct="1">
        <a:lnSpc>
          <a:spcPct val="90000"/>
        </a:lnSpc>
        <a:spcBef>
          <a:spcPts val="375"/>
        </a:spcBef>
        <a:buClr>
          <a:schemeClr val="accent1"/>
        </a:buClr>
        <a:buFont typeface="Wingdings" panose="05000000000000000000" pitchFamily="2" charset="2"/>
        <a:buChar char="Ø"/>
        <a:defRPr sz="1800" kern="1200">
          <a:solidFill>
            <a:schemeClr val="tx1"/>
          </a:solidFill>
          <a:latin typeface="Avenir Next LT Pro" panose="020B0504020202020204" pitchFamily="34" charset="0"/>
          <a:ea typeface="+mn-ea"/>
          <a:cs typeface="+mn-cs"/>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600" kern="1200">
          <a:solidFill>
            <a:schemeClr val="tx1"/>
          </a:solidFill>
          <a:latin typeface="Avenir Next LT Pro" panose="020B0504020202020204" pitchFamily="34" charset="0"/>
          <a:ea typeface="+mn-ea"/>
          <a:cs typeface="+mn-cs"/>
        </a:defRPr>
      </a:lvl4pPr>
      <a:lvl5pPr marL="1543050" indent="-171450" algn="l" defTabSz="685800" rtl="0" eaLnBrk="1" latinLnBrk="0" hangingPunct="1">
        <a:lnSpc>
          <a:spcPct val="90000"/>
        </a:lnSpc>
        <a:spcBef>
          <a:spcPts val="375"/>
        </a:spcBef>
        <a:buClr>
          <a:schemeClr val="accent3"/>
        </a:buClr>
        <a:buFont typeface="Avenir Next LT Pro" panose="020B0504020202020204" pitchFamily="34" charset="0"/>
        <a:buChar char="–"/>
        <a:defRPr sz="1400" kern="1200">
          <a:solidFill>
            <a:schemeClr val="tx1"/>
          </a:solidFill>
          <a:latin typeface="Avenir Next LT Pro" panose="020B0504020202020204" pitchFamily="34"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35.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8.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0.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61.xml"/><Relationship Id="rId1" Type="http://schemas.openxmlformats.org/officeDocument/2006/relationships/slideLayout" Target="../slideLayouts/slideLayout12.xml"/><Relationship Id="rId4" Type="http://schemas.openxmlformats.org/officeDocument/2006/relationships/image" Target="../media/image53.jpg"/></Relationships>
</file>

<file path=ppt/slides/_rels/slide62.xml.rels><?xml version="1.0" encoding="UTF-8" standalone="yes"?>
<Relationships xmlns="http://schemas.openxmlformats.org/package/2006/relationships"><Relationship Id="rId3" Type="http://schemas.openxmlformats.org/officeDocument/2006/relationships/image" Target="../media/image54.jp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55.jpg"/></Relationships>
</file>

<file path=ppt/slides/_rels/slide63.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idx="4294967295"/>
          </p:nvPr>
        </p:nvSpPr>
        <p:spPr bwMode="auto">
          <a:xfrm>
            <a:off x="533400" y="2184156"/>
            <a:ext cx="7603210" cy="1314450"/>
          </a:xfrm>
        </p:spPr>
        <p:txBody>
          <a:bodyPr lIns="82550" tIns="41275" rIns="82550" bIns="41275" anchor="ctr"/>
          <a:lstStyle/>
          <a:p>
            <a:pPr algn="ctr"/>
            <a:r>
              <a:rPr lang="en-US" altLang="en-US" sz="4000" dirty="0"/>
              <a:t>Steel Erection</a:t>
            </a:r>
            <a:br>
              <a:rPr lang="en-US" altLang="en-US" sz="4000" dirty="0"/>
            </a:br>
            <a:endParaRPr lang="en-US" altLang="en-US" sz="4000" dirty="0"/>
          </a:p>
        </p:txBody>
      </p:sp>
      <p:sp>
        <p:nvSpPr>
          <p:cNvPr id="3076" name="Rectangle 4"/>
          <p:cNvSpPr>
            <a:spLocks noChangeArrowheads="1"/>
          </p:cNvSpPr>
          <p:nvPr/>
        </p:nvSpPr>
        <p:spPr bwMode="auto">
          <a:xfrm>
            <a:off x="2424193" y="3241431"/>
            <a:ext cx="358140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2550" tIns="41275" rIns="82550" bIns="41275" anchor="ctr">
            <a:spAutoFit/>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lgn="ctr">
              <a:buClr>
                <a:srgbClr val="910046"/>
              </a:buClr>
              <a:buSzPct val="84000"/>
              <a:buFont typeface="Wingdings" panose="05000000000000000000" pitchFamily="2" charset="2"/>
              <a:buChar char="l"/>
            </a:pPr>
            <a:r>
              <a:rPr lang="en-US" altLang="en-US" sz="2800" b="1" i="1" u="none" dirty="0">
                <a:solidFill>
                  <a:srgbClr val="102447"/>
                </a:solidFill>
                <a:latin typeface="Avenir Next LT Pro" panose="020B0504020202020204" pitchFamily="34" charset="0"/>
              </a:rPr>
              <a:t> </a:t>
            </a:r>
            <a:r>
              <a:rPr lang="en-US" altLang="en-US" sz="2800" i="1" u="none" dirty="0">
                <a:solidFill>
                  <a:srgbClr val="102447"/>
                </a:solidFill>
                <a:latin typeface="Avenir Next LT Pro" panose="020B0504020202020204" pitchFamily="34" charset="0"/>
                <a:cs typeface="Arial" panose="020B0604020202020204" pitchFamily="34" charset="0"/>
              </a:rPr>
              <a:t>§1926 </a:t>
            </a:r>
            <a:r>
              <a:rPr lang="en-US" altLang="en-US" sz="2800" i="1" u="none" dirty="0">
                <a:solidFill>
                  <a:srgbClr val="102447"/>
                </a:solidFill>
                <a:latin typeface="Avenir Next LT Pro" panose="020B0504020202020204" pitchFamily="34" charset="0"/>
              </a:rPr>
              <a:t>Subpart R</a:t>
            </a:r>
            <a:endParaRPr lang="en-US" altLang="en-US" sz="2800" u="none" dirty="0">
              <a:solidFill>
                <a:srgbClr val="102447"/>
              </a:solidFill>
              <a:latin typeface="Avenir Next LT Pro" panose="020B0504020202020204" pitchFamily="34" charset="0"/>
            </a:endParaRPr>
          </a:p>
        </p:txBody>
      </p:sp>
      <p:sp>
        <p:nvSpPr>
          <p:cNvPr id="2" name="Rectangle 6">
            <a:extLst>
              <a:ext uri="{FF2B5EF4-FFF2-40B4-BE49-F238E27FC236}">
                <a16:creationId xmlns:a16="http://schemas.microsoft.com/office/drawing/2014/main" id="{0A4D87BB-C072-FAD9-5EC3-7712CB681339}"/>
              </a:ext>
            </a:extLst>
          </p:cNvPr>
          <p:cNvSpPr>
            <a:spLocks noChangeArrowheads="1"/>
          </p:cNvSpPr>
          <p:nvPr/>
        </p:nvSpPr>
        <p:spPr bwMode="auto">
          <a:xfrm>
            <a:off x="685800" y="5410200"/>
            <a:ext cx="7315200" cy="314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buClr>
                <a:srgbClr val="910046"/>
              </a:buClr>
              <a:buSzPct val="84000"/>
              <a:buFont typeface="Wingdings" panose="05000000000000000000" pitchFamily="2" charset="2"/>
              <a:buChar char="l"/>
              <a:defRPr sz="2800">
                <a:solidFill>
                  <a:schemeClr val="tx1"/>
                </a:solidFill>
                <a:latin typeface="Arial" panose="020B0604020202020204" pitchFamily="34" charset="0"/>
              </a:defRPr>
            </a:lvl1pPr>
            <a:lvl2pPr marL="742950" indent="-285750">
              <a:buClr>
                <a:srgbClr val="012D9A"/>
              </a:buClr>
              <a:buFont typeface="Symbol" panose="05050102010706020507" pitchFamily="18" charset="2"/>
              <a:buChar char="-"/>
              <a:defRPr sz="2400">
                <a:solidFill>
                  <a:schemeClr val="tx1"/>
                </a:solidFill>
                <a:latin typeface="Arial" panose="020B0604020202020204" pitchFamily="34" charset="0"/>
              </a:defRPr>
            </a:lvl2pPr>
            <a:lvl3pPr marL="1143000" indent="-228600">
              <a:buClr>
                <a:srgbClr val="012D9A"/>
              </a:buClr>
              <a:buChar char="»"/>
              <a:defRPr sz="2000">
                <a:solidFill>
                  <a:schemeClr val="tx1"/>
                </a:solidFill>
                <a:latin typeface="Arial" panose="020B0604020202020204" pitchFamily="34" charset="0"/>
              </a:defRPr>
            </a:lvl3pPr>
            <a:lvl4pPr marL="1600200" indent="-228600">
              <a:buClr>
                <a:srgbClr val="012D9A"/>
              </a:buClr>
              <a:buChar char="•"/>
              <a:defRPr sz="2000">
                <a:solidFill>
                  <a:schemeClr val="tx1"/>
                </a:solidFill>
                <a:latin typeface="Arial" panose="020B0604020202020204" pitchFamily="34" charset="0"/>
              </a:defRPr>
            </a:lvl4pPr>
            <a:lvl5pPr marL="2057400" indent="-228600">
              <a:buClr>
                <a:srgbClr val="012D9A"/>
              </a:buClr>
              <a:buChar char="–"/>
              <a:defRPr sz="1600">
                <a:solidFill>
                  <a:schemeClr val="tx1"/>
                </a:solidFill>
                <a:latin typeface="Arial" panose="020B0604020202020204" pitchFamily="34" charset="0"/>
              </a:defRPr>
            </a:lvl5pPr>
            <a:lvl6pPr marL="25146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6pPr>
            <a:lvl7pPr marL="29718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7pPr>
            <a:lvl8pPr marL="34290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8pPr>
            <a:lvl9pPr marL="3886200" indent="-228600" eaLnBrk="0" fontAlgn="base" hangingPunct="0">
              <a:spcBef>
                <a:spcPct val="0"/>
              </a:spcBef>
              <a:spcAft>
                <a:spcPct val="0"/>
              </a:spcAft>
              <a:buClr>
                <a:srgbClr val="012D9A"/>
              </a:buClr>
              <a:buChar char="–"/>
              <a:defRPr sz="1600">
                <a:solidFill>
                  <a:schemeClr val="tx1"/>
                </a:solidFill>
                <a:latin typeface="Arial" panose="020B0604020202020204" pitchFamily="34" charset="0"/>
              </a:defRPr>
            </a:lvl9pPr>
          </a:lstStyle>
          <a:p>
            <a:pPr>
              <a:lnSpc>
                <a:spcPct val="110000"/>
              </a:lnSpc>
              <a:buFont typeface="Wingdings" panose="05000000000000000000" pitchFamily="2" charset="2"/>
              <a:buNone/>
            </a:pPr>
            <a:r>
              <a:rPr lang="en-US" altLang="en-US" sz="1400" b="1" u="none" dirty="0">
                <a:solidFill>
                  <a:srgbClr val="102447"/>
                </a:solidFill>
                <a:latin typeface="Avenir Next LT Pro" panose="020B0504020202020204" pitchFamily="34" charset="0"/>
              </a:rPr>
              <a:t>Presented by</a:t>
            </a:r>
            <a:r>
              <a:rPr lang="en-US" altLang="en-US" sz="1400" u="none" dirty="0">
                <a:solidFill>
                  <a:srgbClr val="777777"/>
                </a:solidFill>
                <a:latin typeface="Avenir Next LT Pro" panose="020B0504020202020204" pitchFamily="34" charset="0"/>
              </a:rPr>
              <a:t>:</a:t>
            </a:r>
          </a:p>
        </p:txBody>
      </p:sp>
    </p:spTree>
    <p:extLst>
      <p:ext uri="{BB962C8B-B14F-4D97-AF65-F5344CB8AC3E}">
        <p14:creationId xmlns:p14="http://schemas.microsoft.com/office/powerpoint/2010/main" val="2142707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a:t>Steel Erection Decision Tree</a:t>
            </a:r>
          </a:p>
        </p:txBody>
      </p:sp>
      <p:sp>
        <p:nvSpPr>
          <p:cNvPr id="11267" name="Rectangle 5"/>
          <p:cNvSpPr>
            <a:spLocks noChangeArrowheads="1"/>
          </p:cNvSpPr>
          <p:nvPr/>
        </p:nvSpPr>
        <p:spPr bwMode="auto">
          <a:xfrm>
            <a:off x="2590800" y="1229499"/>
            <a:ext cx="3357563" cy="779463"/>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u="none" dirty="0">
                <a:latin typeface="Avenir Next LT Pro" panose="020B0504020202020204" pitchFamily="34" charset="0"/>
              </a:rPr>
              <a:t>        Is the activity at the jobsite</a:t>
            </a:r>
          </a:p>
          <a:p>
            <a:pPr algn="ctr" eaLnBrk="1" hangingPunct="1"/>
            <a:r>
              <a:rPr lang="en-US" altLang="en-US" sz="1600" u="none" dirty="0">
                <a:latin typeface="Avenir Next LT Pro" panose="020B0504020202020204" pitchFamily="34" charset="0"/>
              </a:rPr>
              <a:t> listed in 1926.750(b)(1)?</a:t>
            </a:r>
          </a:p>
        </p:txBody>
      </p:sp>
      <p:grpSp>
        <p:nvGrpSpPr>
          <p:cNvPr id="11268" name="Group 6"/>
          <p:cNvGrpSpPr>
            <a:grpSpLocks/>
          </p:cNvGrpSpPr>
          <p:nvPr/>
        </p:nvGrpSpPr>
        <p:grpSpPr bwMode="auto">
          <a:xfrm>
            <a:off x="1066800" y="1371600"/>
            <a:ext cx="973138" cy="484188"/>
            <a:chOff x="1368" y="1368"/>
            <a:chExt cx="600" cy="276"/>
          </a:xfrm>
        </p:grpSpPr>
        <p:sp>
          <p:nvSpPr>
            <p:cNvPr id="11290" name="Rectangle 7"/>
            <p:cNvSpPr>
              <a:spLocks noChangeArrowheads="1"/>
            </p:cNvSpPr>
            <p:nvPr/>
          </p:nvSpPr>
          <p:spPr bwMode="auto">
            <a:xfrm>
              <a:off x="1368" y="1368"/>
              <a:ext cx="600" cy="276"/>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dirty="0">
                <a:latin typeface="Avenir Next LT Pro" panose="020B0504020202020204" pitchFamily="34" charset="0"/>
              </a:endParaRPr>
            </a:p>
          </p:txBody>
        </p:sp>
        <p:sp>
          <p:nvSpPr>
            <p:cNvPr id="11291" name="Text Box 8"/>
            <p:cNvSpPr txBox="1">
              <a:spLocks noChangeArrowheads="1"/>
            </p:cNvSpPr>
            <p:nvPr/>
          </p:nvSpPr>
          <p:spPr bwMode="auto">
            <a:xfrm>
              <a:off x="1489" y="1396"/>
              <a:ext cx="372"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u="none" dirty="0">
                  <a:latin typeface="Avenir Next LT Pro" panose="020B0504020202020204" pitchFamily="34" charset="0"/>
                </a:rPr>
                <a:t> Yes</a:t>
              </a:r>
            </a:p>
          </p:txBody>
        </p:sp>
      </p:grpSp>
      <p:grpSp>
        <p:nvGrpSpPr>
          <p:cNvPr id="11269" name="Group 9"/>
          <p:cNvGrpSpPr>
            <a:grpSpLocks/>
          </p:cNvGrpSpPr>
          <p:nvPr/>
        </p:nvGrpSpPr>
        <p:grpSpPr bwMode="auto">
          <a:xfrm>
            <a:off x="6781800" y="1371600"/>
            <a:ext cx="969963" cy="528638"/>
            <a:chOff x="3828" y="1380"/>
            <a:chExt cx="600" cy="300"/>
          </a:xfrm>
        </p:grpSpPr>
        <p:sp>
          <p:nvSpPr>
            <p:cNvPr id="11288" name="Rectangle 10"/>
            <p:cNvSpPr>
              <a:spLocks noChangeArrowheads="1"/>
            </p:cNvSpPr>
            <p:nvPr/>
          </p:nvSpPr>
          <p:spPr bwMode="auto">
            <a:xfrm>
              <a:off x="3828" y="1380"/>
              <a:ext cx="600" cy="300"/>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dirty="0">
                <a:latin typeface="Avenir Next LT Pro" panose="020B0504020202020204" pitchFamily="34" charset="0"/>
              </a:endParaRPr>
            </a:p>
          </p:txBody>
        </p:sp>
        <p:sp>
          <p:nvSpPr>
            <p:cNvPr id="11289" name="Text Box 11"/>
            <p:cNvSpPr txBox="1">
              <a:spLocks noChangeArrowheads="1"/>
            </p:cNvSpPr>
            <p:nvPr/>
          </p:nvSpPr>
          <p:spPr bwMode="auto">
            <a:xfrm>
              <a:off x="3981" y="1402"/>
              <a:ext cx="319"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u="none" dirty="0">
                  <a:latin typeface="Avenir Next LT Pro" panose="020B0504020202020204" pitchFamily="34" charset="0"/>
                </a:rPr>
                <a:t> </a:t>
              </a:r>
              <a:r>
                <a:rPr lang="en-US" altLang="en-US" sz="1600" u="none" dirty="0">
                  <a:latin typeface="Avenir Next LT Pro" panose="020B0504020202020204" pitchFamily="34" charset="0"/>
                </a:rPr>
                <a:t>No</a:t>
              </a:r>
            </a:p>
          </p:txBody>
        </p:sp>
      </p:grpSp>
      <p:sp>
        <p:nvSpPr>
          <p:cNvPr id="11270" name="Rectangle 12"/>
          <p:cNvSpPr>
            <a:spLocks noChangeArrowheads="1"/>
          </p:cNvSpPr>
          <p:nvPr/>
        </p:nvSpPr>
        <p:spPr bwMode="auto">
          <a:xfrm>
            <a:off x="6019800" y="2438400"/>
            <a:ext cx="2209800" cy="738188"/>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u="none" dirty="0">
                <a:latin typeface="Avenir Next LT Pro" panose="020B0504020202020204" pitchFamily="34" charset="0"/>
              </a:rPr>
              <a:t> Is the activity listed in </a:t>
            </a:r>
          </a:p>
          <a:p>
            <a:pPr algn="ctr" eaLnBrk="1" hangingPunct="1"/>
            <a:r>
              <a:rPr lang="en-US" altLang="en-US" sz="1600" u="none" dirty="0">
                <a:latin typeface="Avenir Next LT Pro" panose="020B0504020202020204" pitchFamily="34" charset="0"/>
              </a:rPr>
              <a:t>.750(b)(2)?</a:t>
            </a:r>
          </a:p>
        </p:txBody>
      </p:sp>
      <p:sp>
        <p:nvSpPr>
          <p:cNvPr id="11271" name="Rectangle 13"/>
          <p:cNvSpPr>
            <a:spLocks noChangeArrowheads="1"/>
          </p:cNvSpPr>
          <p:nvPr/>
        </p:nvSpPr>
        <p:spPr bwMode="auto">
          <a:xfrm>
            <a:off x="838200" y="2895600"/>
            <a:ext cx="2133600" cy="738188"/>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u="none" dirty="0">
                <a:latin typeface="Avenir Next LT Pro" panose="020B0504020202020204" pitchFamily="34" charset="0"/>
              </a:rPr>
              <a:t>Then this activity </a:t>
            </a:r>
            <a:r>
              <a:rPr lang="en-US" altLang="en-US" sz="1600" b="1" u="none" dirty="0">
                <a:latin typeface="Avenir Next LT Pro" panose="020B0504020202020204" pitchFamily="34" charset="0"/>
              </a:rPr>
              <a:t>is</a:t>
            </a:r>
          </a:p>
          <a:p>
            <a:pPr algn="ctr" eaLnBrk="1" hangingPunct="1"/>
            <a:r>
              <a:rPr lang="en-US" altLang="en-US" sz="1600" u="none" dirty="0">
                <a:latin typeface="Avenir Next LT Pro" panose="020B0504020202020204" pitchFamily="34" charset="0"/>
              </a:rPr>
              <a:t>covered by Subpart R</a:t>
            </a:r>
          </a:p>
        </p:txBody>
      </p:sp>
      <p:grpSp>
        <p:nvGrpSpPr>
          <p:cNvPr id="11272" name="Group 14"/>
          <p:cNvGrpSpPr>
            <a:grpSpLocks/>
          </p:cNvGrpSpPr>
          <p:nvPr/>
        </p:nvGrpSpPr>
        <p:grpSpPr bwMode="auto">
          <a:xfrm>
            <a:off x="5562600" y="3505200"/>
            <a:ext cx="685800" cy="304800"/>
            <a:chOff x="2784" y="2227"/>
            <a:chExt cx="600" cy="245"/>
          </a:xfrm>
        </p:grpSpPr>
        <p:sp>
          <p:nvSpPr>
            <p:cNvPr id="11286" name="Rectangle 15"/>
            <p:cNvSpPr>
              <a:spLocks noChangeArrowheads="1"/>
            </p:cNvSpPr>
            <p:nvPr/>
          </p:nvSpPr>
          <p:spPr bwMode="auto">
            <a:xfrm>
              <a:off x="2784" y="2232"/>
              <a:ext cx="600" cy="240"/>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dirty="0">
                <a:latin typeface="Avenir Next LT Pro" panose="020B0504020202020204" pitchFamily="34" charset="0"/>
              </a:endParaRPr>
            </a:p>
          </p:txBody>
        </p:sp>
        <p:sp>
          <p:nvSpPr>
            <p:cNvPr id="11287" name="Text Box 16"/>
            <p:cNvSpPr txBox="1">
              <a:spLocks noChangeArrowheads="1"/>
            </p:cNvSpPr>
            <p:nvPr/>
          </p:nvSpPr>
          <p:spPr bwMode="auto">
            <a:xfrm>
              <a:off x="2906" y="2227"/>
              <a:ext cx="336"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u="none" dirty="0">
                  <a:latin typeface="Avenir Next LT Pro" panose="020B0504020202020204" pitchFamily="34" charset="0"/>
                </a:rPr>
                <a:t>Yes</a:t>
              </a:r>
            </a:p>
          </p:txBody>
        </p:sp>
      </p:grpSp>
      <p:grpSp>
        <p:nvGrpSpPr>
          <p:cNvPr id="11273" name="Group 17"/>
          <p:cNvGrpSpPr>
            <a:grpSpLocks/>
          </p:cNvGrpSpPr>
          <p:nvPr/>
        </p:nvGrpSpPr>
        <p:grpSpPr bwMode="auto">
          <a:xfrm>
            <a:off x="7543800" y="3581400"/>
            <a:ext cx="614363" cy="298450"/>
            <a:chOff x="4356" y="2229"/>
            <a:chExt cx="600" cy="243"/>
          </a:xfrm>
        </p:grpSpPr>
        <p:sp>
          <p:nvSpPr>
            <p:cNvPr id="11284" name="Rectangle 18"/>
            <p:cNvSpPr>
              <a:spLocks noChangeArrowheads="1"/>
            </p:cNvSpPr>
            <p:nvPr/>
          </p:nvSpPr>
          <p:spPr bwMode="auto">
            <a:xfrm>
              <a:off x="4356" y="2232"/>
              <a:ext cx="600" cy="240"/>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endParaRPr lang="en-US" altLang="en-US" u="none" dirty="0">
                <a:latin typeface="Avenir Next LT Pro" panose="020B0504020202020204" pitchFamily="34" charset="0"/>
              </a:endParaRPr>
            </a:p>
          </p:txBody>
        </p:sp>
        <p:sp>
          <p:nvSpPr>
            <p:cNvPr id="11285" name="Text Box 19"/>
            <p:cNvSpPr txBox="1">
              <a:spLocks noChangeArrowheads="1"/>
            </p:cNvSpPr>
            <p:nvPr/>
          </p:nvSpPr>
          <p:spPr bwMode="auto">
            <a:xfrm>
              <a:off x="4514" y="2229"/>
              <a:ext cx="279"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1600" u="none" dirty="0">
                  <a:latin typeface="Avenir Next LT Pro" panose="020B0504020202020204" pitchFamily="34" charset="0"/>
                </a:rPr>
                <a:t>No</a:t>
              </a:r>
            </a:p>
          </p:txBody>
        </p:sp>
      </p:grpSp>
      <p:sp>
        <p:nvSpPr>
          <p:cNvPr id="11274" name="Rectangle 20"/>
          <p:cNvSpPr>
            <a:spLocks noChangeArrowheads="1"/>
          </p:cNvSpPr>
          <p:nvPr/>
        </p:nvSpPr>
        <p:spPr bwMode="auto">
          <a:xfrm>
            <a:off x="838200" y="4114800"/>
            <a:ext cx="4267200" cy="1752600"/>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u="none" dirty="0">
                <a:latin typeface="Avenir Next LT Pro" panose="020B0504020202020204" pitchFamily="34" charset="0"/>
              </a:rPr>
              <a:t>Then you must determine if this is going on in </a:t>
            </a:r>
          </a:p>
          <a:p>
            <a:pPr algn="ctr" eaLnBrk="1" hangingPunct="1"/>
            <a:r>
              <a:rPr lang="en-US" altLang="en-US" sz="1600" u="none" dirty="0">
                <a:latin typeface="Avenir Next LT Pro" panose="020B0504020202020204" pitchFamily="34" charset="0"/>
              </a:rPr>
              <a:t>conjunction with (during and a part of) steel</a:t>
            </a:r>
          </a:p>
          <a:p>
            <a:pPr algn="ctr" eaLnBrk="1" hangingPunct="1"/>
            <a:r>
              <a:rPr lang="en-US" altLang="en-US" sz="1600" u="none" dirty="0">
                <a:latin typeface="Avenir Next LT Pro" panose="020B0504020202020204" pitchFamily="34" charset="0"/>
              </a:rPr>
              <a:t>erection activities in (b)(1).  A question to ask:  </a:t>
            </a:r>
          </a:p>
          <a:p>
            <a:pPr algn="ctr" eaLnBrk="1" hangingPunct="1"/>
            <a:r>
              <a:rPr lang="en-US" altLang="en-US" sz="1600" u="none" dirty="0">
                <a:latin typeface="Avenir Next LT Pro" panose="020B0504020202020204" pitchFamily="34" charset="0"/>
              </a:rPr>
              <a:t>Does this (b)(2) activity have to be done for </a:t>
            </a:r>
          </a:p>
          <a:p>
            <a:pPr algn="ctr" eaLnBrk="1" hangingPunct="1"/>
            <a:r>
              <a:rPr lang="en-US" altLang="en-US" sz="1600" u="none" dirty="0">
                <a:latin typeface="Avenir Next LT Pro" panose="020B0504020202020204" pitchFamily="34" charset="0"/>
              </a:rPr>
              <a:t>steel erection to continue:  If yes, and if done</a:t>
            </a:r>
          </a:p>
          <a:p>
            <a:pPr algn="ctr" eaLnBrk="1" hangingPunct="1"/>
            <a:r>
              <a:rPr lang="en-US" altLang="en-US" sz="1600" u="none" dirty="0">
                <a:latin typeface="Avenir Next LT Pro" panose="020B0504020202020204" pitchFamily="34" charset="0"/>
              </a:rPr>
              <a:t>during (b)(1) activities, then it </a:t>
            </a:r>
            <a:r>
              <a:rPr lang="en-US" altLang="en-US" sz="1600" b="1" u="none" dirty="0">
                <a:latin typeface="Avenir Next LT Pro" panose="020B0504020202020204" pitchFamily="34" charset="0"/>
              </a:rPr>
              <a:t>is</a:t>
            </a:r>
            <a:r>
              <a:rPr lang="en-US" altLang="en-US" sz="1600" u="none" dirty="0">
                <a:latin typeface="Avenir Next LT Pro" panose="020B0504020202020204" pitchFamily="34" charset="0"/>
              </a:rPr>
              <a:t> covered by</a:t>
            </a:r>
          </a:p>
          <a:p>
            <a:pPr algn="ctr" eaLnBrk="1" hangingPunct="1"/>
            <a:r>
              <a:rPr lang="en-US" altLang="en-US" sz="1600" u="none" dirty="0">
                <a:latin typeface="Avenir Next LT Pro" panose="020B0504020202020204" pitchFamily="34" charset="0"/>
              </a:rPr>
              <a:t>the standard.</a:t>
            </a:r>
          </a:p>
        </p:txBody>
      </p:sp>
      <p:sp>
        <p:nvSpPr>
          <p:cNvPr id="11275" name="Rectangle 21"/>
          <p:cNvSpPr>
            <a:spLocks noChangeArrowheads="1"/>
          </p:cNvSpPr>
          <p:nvPr/>
        </p:nvSpPr>
        <p:spPr bwMode="auto">
          <a:xfrm>
            <a:off x="5638800" y="4191000"/>
            <a:ext cx="2790825" cy="1350963"/>
          </a:xfrm>
          <a:prstGeom prst="rect">
            <a:avLst/>
          </a:prstGeom>
          <a:solidFill>
            <a:schemeClr val="bg1"/>
          </a:solidFill>
          <a:ln w="9525">
            <a:solidFill>
              <a:schemeClr val="tx1"/>
            </a:solidFill>
            <a:miter lim="800000"/>
            <a:headEnd/>
            <a:tailEnd/>
          </a:ln>
        </p:spPr>
        <p:txBody>
          <a:bodyPr wrap="none" lIns="0" tIns="0" rIns="0" bIns="0" anchor="ctr"/>
          <a:lstStyle>
            <a:lvl1pPr defTabSz="912813" eaLnBrk="0" hangingPunct="0">
              <a:defRPr sz="2400">
                <a:solidFill>
                  <a:schemeClr val="tx1"/>
                </a:solidFill>
                <a:latin typeface="Arial" panose="020B0604020202020204" pitchFamily="34" charset="0"/>
              </a:defRPr>
            </a:lvl1pPr>
            <a:lvl2pPr marL="742950" indent="-285750" defTabSz="912813" eaLnBrk="0" hangingPunct="0">
              <a:defRPr sz="2400">
                <a:solidFill>
                  <a:schemeClr val="tx1"/>
                </a:solidFill>
                <a:latin typeface="Arial" panose="020B0604020202020204" pitchFamily="34" charset="0"/>
              </a:defRPr>
            </a:lvl2pPr>
            <a:lvl3pPr marL="1143000" indent="-228600" defTabSz="912813" eaLnBrk="0" hangingPunct="0">
              <a:defRPr sz="2400">
                <a:solidFill>
                  <a:schemeClr val="tx1"/>
                </a:solidFill>
                <a:latin typeface="Arial" panose="020B0604020202020204" pitchFamily="34" charset="0"/>
              </a:defRPr>
            </a:lvl3pPr>
            <a:lvl4pPr marL="1600200" indent="-228600" defTabSz="912813" eaLnBrk="0" hangingPunct="0">
              <a:defRPr sz="2400">
                <a:solidFill>
                  <a:schemeClr val="tx1"/>
                </a:solidFill>
                <a:latin typeface="Arial" panose="020B0604020202020204" pitchFamily="34" charset="0"/>
              </a:defRPr>
            </a:lvl4pPr>
            <a:lvl5pPr marL="2057400" indent="-228600" defTabSz="912813" eaLnBrk="0" hangingPunct="0">
              <a:defRPr sz="2400">
                <a:solidFill>
                  <a:schemeClr val="tx1"/>
                </a:solidFill>
                <a:latin typeface="Arial" panose="020B0604020202020204" pitchFamily="34" charset="0"/>
              </a:defRPr>
            </a:lvl5pPr>
            <a:lvl6pPr marL="2514600" indent="-228600" defTabSz="912813" eaLnBrk="0" fontAlgn="base" hangingPunct="0">
              <a:spcBef>
                <a:spcPct val="0"/>
              </a:spcBef>
              <a:spcAft>
                <a:spcPct val="0"/>
              </a:spcAft>
              <a:defRPr sz="2400">
                <a:solidFill>
                  <a:schemeClr val="tx1"/>
                </a:solidFill>
                <a:latin typeface="Arial" panose="020B0604020202020204" pitchFamily="34" charset="0"/>
              </a:defRPr>
            </a:lvl6pPr>
            <a:lvl7pPr marL="2971800" indent="-228600" defTabSz="912813" eaLnBrk="0" fontAlgn="base" hangingPunct="0">
              <a:spcBef>
                <a:spcPct val="0"/>
              </a:spcBef>
              <a:spcAft>
                <a:spcPct val="0"/>
              </a:spcAft>
              <a:defRPr sz="2400">
                <a:solidFill>
                  <a:schemeClr val="tx1"/>
                </a:solidFill>
                <a:latin typeface="Arial" panose="020B0604020202020204" pitchFamily="34" charset="0"/>
              </a:defRPr>
            </a:lvl7pPr>
            <a:lvl8pPr marL="3429000" indent="-228600" defTabSz="912813" eaLnBrk="0" fontAlgn="base" hangingPunct="0">
              <a:spcBef>
                <a:spcPct val="0"/>
              </a:spcBef>
              <a:spcAft>
                <a:spcPct val="0"/>
              </a:spcAft>
              <a:defRPr sz="2400">
                <a:solidFill>
                  <a:schemeClr val="tx1"/>
                </a:solidFill>
                <a:latin typeface="Arial" panose="020B0604020202020204" pitchFamily="34" charset="0"/>
              </a:defRPr>
            </a:lvl8pPr>
            <a:lvl9pPr marL="3886200" indent="-228600" defTabSz="912813" eaLnBrk="0" fontAlgn="base" hangingPunct="0">
              <a:spcBef>
                <a:spcPct val="0"/>
              </a:spcBef>
              <a:spcAft>
                <a:spcPct val="0"/>
              </a:spcAft>
              <a:defRPr sz="2400">
                <a:solidFill>
                  <a:schemeClr val="tx1"/>
                </a:solidFill>
                <a:latin typeface="Arial" panose="020B0604020202020204" pitchFamily="34" charset="0"/>
              </a:defRPr>
            </a:lvl9pPr>
          </a:lstStyle>
          <a:p>
            <a:pPr algn="ctr" eaLnBrk="1" hangingPunct="1"/>
            <a:r>
              <a:rPr lang="en-US" altLang="en-US" sz="1600" u="none" dirty="0">
                <a:latin typeface="Avenir Next LT Pro" panose="020B0504020202020204" pitchFamily="34" charset="0"/>
              </a:rPr>
              <a:t>Because it is not listed in either</a:t>
            </a:r>
          </a:p>
          <a:p>
            <a:pPr algn="ctr" eaLnBrk="1" hangingPunct="1"/>
            <a:r>
              <a:rPr lang="en-US" altLang="en-US" sz="1600" u="none" dirty="0">
                <a:latin typeface="Avenir Next LT Pro" panose="020B0504020202020204" pitchFamily="34" charset="0"/>
              </a:rPr>
              <a:t>(b)(1) or (b)(2), it </a:t>
            </a:r>
            <a:r>
              <a:rPr lang="en-US" altLang="en-US" sz="1600" b="1" u="none" dirty="0">
                <a:latin typeface="Avenir Next LT Pro" panose="020B0504020202020204" pitchFamily="34" charset="0"/>
              </a:rPr>
              <a:t>is not</a:t>
            </a:r>
          </a:p>
          <a:p>
            <a:pPr algn="ctr" eaLnBrk="1" hangingPunct="1"/>
            <a:r>
              <a:rPr lang="en-US" altLang="en-US" sz="1600" u="none" dirty="0">
                <a:latin typeface="Avenir Next LT Pro" panose="020B0504020202020204" pitchFamily="34" charset="0"/>
              </a:rPr>
              <a:t>covered by the standard.</a:t>
            </a:r>
          </a:p>
        </p:txBody>
      </p:sp>
      <p:sp>
        <p:nvSpPr>
          <p:cNvPr id="11276" name="Line 22"/>
          <p:cNvSpPr>
            <a:spLocks noChangeShapeType="1"/>
          </p:cNvSpPr>
          <p:nvPr/>
        </p:nvSpPr>
        <p:spPr bwMode="auto">
          <a:xfrm flipH="1">
            <a:off x="2057400" y="1600200"/>
            <a:ext cx="533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1277" name="Line 23"/>
          <p:cNvSpPr>
            <a:spLocks noChangeShapeType="1"/>
          </p:cNvSpPr>
          <p:nvPr/>
        </p:nvSpPr>
        <p:spPr bwMode="auto">
          <a:xfrm>
            <a:off x="5943600" y="1600200"/>
            <a:ext cx="838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1278" name="Line 24"/>
          <p:cNvSpPr>
            <a:spLocks noChangeShapeType="1"/>
          </p:cNvSpPr>
          <p:nvPr/>
        </p:nvSpPr>
        <p:spPr bwMode="auto">
          <a:xfrm>
            <a:off x="1600200" y="1828800"/>
            <a:ext cx="0" cy="1066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1279" name="Line 25"/>
          <p:cNvSpPr>
            <a:spLocks noChangeShapeType="1"/>
          </p:cNvSpPr>
          <p:nvPr/>
        </p:nvSpPr>
        <p:spPr bwMode="auto">
          <a:xfrm>
            <a:off x="7239000" y="1905000"/>
            <a:ext cx="0" cy="5334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1280" name="Line 26"/>
          <p:cNvSpPr>
            <a:spLocks noChangeShapeType="1"/>
          </p:cNvSpPr>
          <p:nvPr/>
        </p:nvSpPr>
        <p:spPr bwMode="auto">
          <a:xfrm>
            <a:off x="6172200" y="32004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1281" name="Line 27"/>
          <p:cNvSpPr>
            <a:spLocks noChangeShapeType="1"/>
          </p:cNvSpPr>
          <p:nvPr/>
        </p:nvSpPr>
        <p:spPr bwMode="auto">
          <a:xfrm>
            <a:off x="7772400" y="3200400"/>
            <a:ext cx="0" cy="381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1282" name="Line 28"/>
          <p:cNvSpPr>
            <a:spLocks noChangeShapeType="1"/>
          </p:cNvSpPr>
          <p:nvPr/>
        </p:nvSpPr>
        <p:spPr bwMode="auto">
          <a:xfrm>
            <a:off x="7772400" y="3886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
        <p:nvSpPr>
          <p:cNvPr id="11283" name="Line 29"/>
          <p:cNvSpPr>
            <a:spLocks noChangeShapeType="1"/>
          </p:cNvSpPr>
          <p:nvPr/>
        </p:nvSpPr>
        <p:spPr bwMode="auto">
          <a:xfrm flipH="1">
            <a:off x="5114925" y="3810000"/>
            <a:ext cx="600075" cy="3429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lIns="0" tIns="0" rIns="0" bIns="0" anchor="ctr"/>
          <a:lstStyle/>
          <a:p>
            <a:endParaRPr lang="en-US"/>
          </a:p>
        </p:txBody>
      </p:sp>
    </p:spTree>
    <p:extLst>
      <p:ext uri="{BB962C8B-B14F-4D97-AF65-F5344CB8AC3E}">
        <p14:creationId xmlns:p14="http://schemas.microsoft.com/office/powerpoint/2010/main" val="3790836119"/>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a:t>Key Provisions of 1926 Subpart R</a:t>
            </a:r>
          </a:p>
        </p:txBody>
      </p:sp>
      <p:sp>
        <p:nvSpPr>
          <p:cNvPr id="12291" name="Rectangle 3"/>
          <p:cNvSpPr>
            <a:spLocks noGrp="1" noChangeArrowheads="1"/>
          </p:cNvSpPr>
          <p:nvPr>
            <p:ph idx="1"/>
          </p:nvPr>
        </p:nvSpPr>
        <p:spPr>
          <a:xfrm>
            <a:off x="533400" y="1219200"/>
            <a:ext cx="8001000" cy="5029200"/>
          </a:xfrm>
        </p:spPr>
        <p:txBody>
          <a:bodyPr/>
          <a:lstStyle/>
          <a:p>
            <a:r>
              <a:rPr lang="en-US" altLang="en-US" dirty="0"/>
              <a:t>Site layout, site-specific erection plan and construction sequence</a:t>
            </a:r>
          </a:p>
          <a:p>
            <a:endParaRPr lang="en-US" altLang="en-US" sz="800" dirty="0"/>
          </a:p>
          <a:p>
            <a:r>
              <a:rPr lang="en-US" altLang="en-US" dirty="0"/>
              <a:t>Hoisting and rigging</a:t>
            </a:r>
          </a:p>
          <a:p>
            <a:endParaRPr lang="en-US" altLang="en-US" sz="800" dirty="0"/>
          </a:p>
          <a:p>
            <a:r>
              <a:rPr lang="en-US" altLang="en-US" dirty="0"/>
              <a:t>Structural steel stability requirements</a:t>
            </a:r>
          </a:p>
          <a:p>
            <a:endParaRPr lang="en-US" altLang="en-US" sz="800" dirty="0"/>
          </a:p>
          <a:p>
            <a:r>
              <a:rPr lang="en-US" altLang="en-US" dirty="0"/>
              <a:t>Structural steel assembly</a:t>
            </a:r>
          </a:p>
          <a:p>
            <a:endParaRPr lang="en-US" altLang="en-US" sz="800" dirty="0"/>
          </a:p>
          <a:p>
            <a:r>
              <a:rPr lang="en-US" altLang="en-US" dirty="0"/>
              <a:t>Column anchorage</a:t>
            </a:r>
          </a:p>
          <a:p>
            <a:endParaRPr lang="en-US" altLang="en-US" sz="800" dirty="0"/>
          </a:p>
          <a:p>
            <a:r>
              <a:rPr lang="en-US" altLang="en-US" dirty="0"/>
              <a:t>Beams and columns</a:t>
            </a:r>
          </a:p>
          <a:p>
            <a:endParaRPr lang="en-US" altLang="en-US" sz="800" dirty="0"/>
          </a:p>
          <a:p>
            <a:r>
              <a:rPr lang="en-US" altLang="en-US" dirty="0"/>
              <a:t>Open web steel joists</a:t>
            </a:r>
          </a:p>
        </p:txBody>
      </p:sp>
      <p:pic>
        <p:nvPicPr>
          <p:cNvPr id="5" name="Picture 4">
            <a:extLst>
              <a:ext uri="{FF2B5EF4-FFF2-40B4-BE49-F238E27FC236}">
                <a16:creationId xmlns:a16="http://schemas.microsoft.com/office/drawing/2014/main" id="{04754D94-A42B-4CE9-BB2A-CBC1F3E9D10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1600" y="3706486"/>
            <a:ext cx="3200400" cy="2151888"/>
          </a:xfrm>
          <a:prstGeom prst="rect">
            <a:avLst/>
          </a:prstGeom>
        </p:spPr>
      </p:pic>
    </p:spTree>
    <p:extLst>
      <p:ext uri="{BB962C8B-B14F-4D97-AF65-F5344CB8AC3E}">
        <p14:creationId xmlns:p14="http://schemas.microsoft.com/office/powerpoint/2010/main" val="154457504"/>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a:t>Key Provisions of 1926 Subpart R</a:t>
            </a:r>
          </a:p>
        </p:txBody>
      </p:sp>
      <p:sp>
        <p:nvSpPr>
          <p:cNvPr id="13315" name="Rectangle 3"/>
          <p:cNvSpPr>
            <a:spLocks noGrp="1" noChangeArrowheads="1"/>
          </p:cNvSpPr>
          <p:nvPr>
            <p:ph idx="1"/>
          </p:nvPr>
        </p:nvSpPr>
        <p:spPr>
          <a:xfrm>
            <a:off x="533400" y="1219200"/>
            <a:ext cx="7772400" cy="4525963"/>
          </a:xfrm>
        </p:spPr>
        <p:txBody>
          <a:bodyPr/>
          <a:lstStyle/>
          <a:p>
            <a:r>
              <a:rPr lang="en-US" altLang="en-US" dirty="0"/>
              <a:t>Systems-engineered metal buildings</a:t>
            </a:r>
          </a:p>
          <a:p>
            <a:endParaRPr lang="en-US" altLang="en-US" dirty="0"/>
          </a:p>
          <a:p>
            <a:r>
              <a:rPr lang="en-US" altLang="en-US" dirty="0"/>
              <a:t>Falling object protection</a:t>
            </a:r>
          </a:p>
          <a:p>
            <a:endParaRPr lang="en-US" altLang="en-US" dirty="0"/>
          </a:p>
          <a:p>
            <a:r>
              <a:rPr lang="en-US" altLang="en-US" dirty="0"/>
              <a:t>Fall protection </a:t>
            </a:r>
          </a:p>
          <a:p>
            <a:pPr lvl="1"/>
            <a:endParaRPr lang="en-US" altLang="en-US" dirty="0"/>
          </a:p>
          <a:p>
            <a:r>
              <a:rPr lang="en-US" altLang="en-US" dirty="0"/>
              <a:t>Worker training</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343400" y="2795520"/>
            <a:ext cx="4038600" cy="3025843"/>
          </a:xfrm>
          <a:prstGeom prst="rect">
            <a:avLst/>
          </a:prstGeom>
        </p:spPr>
      </p:pic>
    </p:spTree>
    <p:extLst>
      <p:ext uri="{BB962C8B-B14F-4D97-AF65-F5344CB8AC3E}">
        <p14:creationId xmlns:p14="http://schemas.microsoft.com/office/powerpoint/2010/main" val="386218567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8"/>
          <p:cNvSpPr>
            <a:spLocks noChangeArrowheads="1"/>
          </p:cNvSpPr>
          <p:nvPr/>
        </p:nvSpPr>
        <p:spPr bwMode="gray">
          <a:xfrm>
            <a:off x="609600" y="152400"/>
            <a:ext cx="7924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800" b="1" u="none" dirty="0">
                <a:solidFill>
                  <a:srgbClr val="102447"/>
                </a:solidFill>
                <a:latin typeface="Avenir Next LT Pro Demi" panose="020B0704020202020204" pitchFamily="34" charset="0"/>
              </a:rPr>
              <a:t>Site Layout, Site-Specific Erection </a:t>
            </a:r>
            <a:br>
              <a:rPr lang="en-US" altLang="en-US" sz="2800" b="1" u="none" dirty="0">
                <a:solidFill>
                  <a:srgbClr val="102447"/>
                </a:solidFill>
                <a:latin typeface="Avenir Next LT Pro Demi" panose="020B0704020202020204" pitchFamily="34" charset="0"/>
              </a:rPr>
            </a:br>
            <a:r>
              <a:rPr lang="en-US" altLang="en-US" sz="2800" b="1" u="none" dirty="0">
                <a:solidFill>
                  <a:srgbClr val="102447"/>
                </a:solidFill>
                <a:latin typeface="Avenir Next LT Pro Demi" panose="020B0704020202020204" pitchFamily="34" charset="0"/>
              </a:rPr>
              <a:t>Plan and Construction Sequence</a:t>
            </a:r>
          </a:p>
        </p:txBody>
      </p:sp>
      <p:sp>
        <p:nvSpPr>
          <p:cNvPr id="14339" name="Rectangle 3"/>
          <p:cNvSpPr>
            <a:spLocks noGrp="1" noChangeArrowheads="1"/>
          </p:cNvSpPr>
          <p:nvPr>
            <p:ph idx="1"/>
          </p:nvPr>
        </p:nvSpPr>
        <p:spPr>
          <a:xfrm>
            <a:off x="533400" y="1219200"/>
            <a:ext cx="7924800" cy="4525963"/>
          </a:xfrm>
        </p:spPr>
        <p:txBody>
          <a:bodyPr/>
          <a:lstStyle/>
          <a:p>
            <a:r>
              <a:rPr lang="en-US" altLang="en-US" dirty="0"/>
              <a:t>Controlling contractor ensures the steel erector is provided with written notification.</a:t>
            </a:r>
          </a:p>
          <a:p>
            <a:endParaRPr lang="en-US" altLang="en-US" sz="800" dirty="0"/>
          </a:p>
          <a:p>
            <a:pPr lvl="1"/>
            <a:r>
              <a:rPr lang="en-US" altLang="en-US" dirty="0"/>
              <a:t>Concrete being used has reached sufficient strength to support the intended load.</a:t>
            </a:r>
          </a:p>
          <a:p>
            <a:pPr lvl="1"/>
            <a:endParaRPr lang="en-US" altLang="en-US" sz="800" dirty="0"/>
          </a:p>
          <a:p>
            <a:pPr lvl="1"/>
            <a:r>
              <a:rPr lang="en-US" altLang="en-US" dirty="0"/>
              <a:t>Repair, replacements and modification of steel bolts were conducted in accordance with </a:t>
            </a:r>
            <a:r>
              <a:rPr lang="en-US" altLang="en-US" dirty="0">
                <a:cs typeface="Arial" panose="020B0604020202020204" pitchFamily="34" charset="0"/>
              </a:rPr>
              <a:t>1926.755(b).</a:t>
            </a:r>
            <a:r>
              <a:rPr lang="en-US" altLang="en-US" dirty="0">
                <a:solidFill>
                  <a:srgbClr val="012D9A"/>
                </a:solidFill>
                <a:cs typeface="Arial" panose="020B0604020202020204" pitchFamily="34" charset="0"/>
              </a:rPr>
              <a:t> </a:t>
            </a:r>
            <a:endParaRPr lang="en-US" altLang="en-US" dirty="0"/>
          </a:p>
          <a:p>
            <a:pPr lvl="1"/>
            <a:endParaRPr lang="en-US" altLang="en-US" sz="800" dirty="0"/>
          </a:p>
          <a:p>
            <a:pPr lvl="1"/>
            <a:endParaRPr lang="en-US" altLang="en-US" sz="800" dirty="0"/>
          </a:p>
          <a:p>
            <a:pPr lvl="1"/>
            <a:endParaRPr lang="en-US" altLang="en-US" sz="800" dirty="0"/>
          </a:p>
          <a:p>
            <a:r>
              <a:rPr lang="en-US" altLang="en-US" dirty="0"/>
              <a:t>Steel erection contractor shall not proceed without ensuring that concrete has reached sufficient strength to support intended load.</a:t>
            </a:r>
          </a:p>
        </p:txBody>
      </p:sp>
      <p:sp>
        <p:nvSpPr>
          <p:cNvPr id="14340" name="Text Box 4"/>
          <p:cNvSpPr txBox="1">
            <a:spLocks noChangeArrowheads="1"/>
          </p:cNvSpPr>
          <p:nvPr/>
        </p:nvSpPr>
        <p:spPr bwMode="auto">
          <a:xfrm>
            <a:off x="6823075" y="609600"/>
            <a:ext cx="1806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1926.752(a)-(b)</a:t>
            </a:r>
          </a:p>
        </p:txBody>
      </p:sp>
    </p:spTree>
    <p:extLst>
      <p:ext uri="{BB962C8B-B14F-4D97-AF65-F5344CB8AC3E}">
        <p14:creationId xmlns:p14="http://schemas.microsoft.com/office/powerpoint/2010/main" val="19768703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idx="1"/>
          </p:nvPr>
        </p:nvSpPr>
        <p:spPr>
          <a:xfrm>
            <a:off x="533400" y="1189037"/>
            <a:ext cx="8001000" cy="4525963"/>
          </a:xfrm>
        </p:spPr>
        <p:txBody>
          <a:bodyPr/>
          <a:lstStyle/>
          <a:p>
            <a:r>
              <a:rPr lang="en-US" altLang="en-US" dirty="0"/>
              <a:t>Site layout</a:t>
            </a:r>
          </a:p>
          <a:p>
            <a:endParaRPr lang="en-US" altLang="en-US" sz="500" dirty="0"/>
          </a:p>
          <a:p>
            <a:pPr lvl="1"/>
            <a:r>
              <a:rPr lang="en-US" altLang="en-US" dirty="0"/>
              <a:t>Adequate access roads</a:t>
            </a:r>
          </a:p>
          <a:p>
            <a:pPr lvl="1"/>
            <a:endParaRPr lang="en-US" altLang="en-US" sz="500" dirty="0"/>
          </a:p>
          <a:p>
            <a:pPr lvl="2"/>
            <a:r>
              <a:rPr lang="en-US" altLang="en-US" dirty="0"/>
              <a:t>Safe delivery of supplies</a:t>
            </a:r>
          </a:p>
          <a:p>
            <a:pPr lvl="2"/>
            <a:endParaRPr lang="en-US" altLang="en-US" sz="500" dirty="0"/>
          </a:p>
          <a:p>
            <a:pPr lvl="2"/>
            <a:endParaRPr lang="en-US" altLang="en-US" sz="500" dirty="0"/>
          </a:p>
          <a:p>
            <a:pPr lvl="2"/>
            <a:r>
              <a:rPr lang="en-US" altLang="en-US" dirty="0"/>
              <a:t>Movement of equipment</a:t>
            </a:r>
          </a:p>
          <a:p>
            <a:pPr lvl="1"/>
            <a:endParaRPr lang="en-US" altLang="en-US" dirty="0"/>
          </a:p>
          <a:p>
            <a:pPr lvl="1"/>
            <a:endParaRPr lang="en-US" altLang="en-US" sz="1200" dirty="0"/>
          </a:p>
          <a:p>
            <a:pPr lvl="1"/>
            <a:r>
              <a:rPr lang="en-US" altLang="en-US" dirty="0"/>
              <a:t>Firm, properly graded, </a:t>
            </a:r>
          </a:p>
          <a:p>
            <a:pPr marL="457200" lvl="1" indent="0">
              <a:buNone/>
            </a:pPr>
            <a:r>
              <a:rPr lang="en-US" altLang="en-US" dirty="0"/>
              <a:t>   and drained area</a:t>
            </a:r>
          </a:p>
          <a:p>
            <a:pPr lvl="1"/>
            <a:endParaRPr lang="en-US" altLang="en-US" sz="500" dirty="0"/>
          </a:p>
          <a:p>
            <a:pPr lvl="2"/>
            <a:r>
              <a:rPr lang="en-US" altLang="en-US" dirty="0"/>
              <a:t>Allows for work with adequate space</a:t>
            </a:r>
          </a:p>
          <a:p>
            <a:pPr lvl="2"/>
            <a:endParaRPr lang="en-US" altLang="en-US" sz="500" dirty="0"/>
          </a:p>
          <a:p>
            <a:pPr lvl="2"/>
            <a:endParaRPr lang="en-US" altLang="en-US" sz="500" dirty="0"/>
          </a:p>
          <a:p>
            <a:pPr lvl="2"/>
            <a:r>
              <a:rPr lang="en-US" altLang="en-US" dirty="0"/>
              <a:t>Allows for safe operation of equipment</a:t>
            </a:r>
          </a:p>
          <a:p>
            <a:endParaRPr lang="en-US" altLang="en-US" dirty="0"/>
          </a:p>
        </p:txBody>
      </p:sp>
      <p:sp>
        <p:nvSpPr>
          <p:cNvPr id="15363" name="Rectangle 7"/>
          <p:cNvSpPr>
            <a:spLocks noChangeArrowheads="1"/>
          </p:cNvSpPr>
          <p:nvPr/>
        </p:nvSpPr>
        <p:spPr bwMode="gray">
          <a:xfrm>
            <a:off x="609600" y="152400"/>
            <a:ext cx="7924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800" b="1" u="none" dirty="0">
                <a:solidFill>
                  <a:srgbClr val="102447"/>
                </a:solidFill>
                <a:latin typeface="Avenir Next LT Pro Demi" panose="020B0704020202020204" pitchFamily="34" charset="0"/>
              </a:rPr>
              <a:t>Site Layout, Site-Specific Erection </a:t>
            </a:r>
            <a:br>
              <a:rPr lang="en-US" altLang="en-US" sz="2800" b="1" u="none" dirty="0">
                <a:solidFill>
                  <a:srgbClr val="102447"/>
                </a:solidFill>
                <a:latin typeface="Avenir Next LT Pro Demi" panose="020B0704020202020204" pitchFamily="34" charset="0"/>
              </a:rPr>
            </a:br>
            <a:r>
              <a:rPr lang="en-US" altLang="en-US" sz="2800" b="1" u="none" dirty="0">
                <a:solidFill>
                  <a:srgbClr val="102447"/>
                </a:solidFill>
                <a:latin typeface="Avenir Next LT Pro Demi" panose="020B0704020202020204" pitchFamily="34" charset="0"/>
              </a:rPr>
              <a:t>Plan and Construction Sequence</a:t>
            </a:r>
          </a:p>
        </p:txBody>
      </p:sp>
      <p:sp>
        <p:nvSpPr>
          <p:cNvPr id="15364" name="Text Box 8"/>
          <p:cNvSpPr txBox="1">
            <a:spLocks noChangeArrowheads="1"/>
          </p:cNvSpPr>
          <p:nvPr/>
        </p:nvSpPr>
        <p:spPr bwMode="auto">
          <a:xfrm>
            <a:off x="7162800" y="609600"/>
            <a:ext cx="1439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1926.752(c)</a:t>
            </a:r>
          </a:p>
        </p:txBody>
      </p:sp>
      <p:pic>
        <p:nvPicPr>
          <p:cNvPr id="3" name="Picture 2">
            <a:extLst>
              <a:ext uri="{FF2B5EF4-FFF2-40B4-BE49-F238E27FC236}">
                <a16:creationId xmlns:a16="http://schemas.microsoft.com/office/drawing/2014/main" id="{F68817B1-C89F-497B-95A4-CFD65B7D3D5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1295401"/>
            <a:ext cx="3429000" cy="2571750"/>
          </a:xfrm>
          <a:prstGeom prst="rect">
            <a:avLst/>
          </a:prstGeom>
        </p:spPr>
      </p:pic>
    </p:spTree>
    <p:extLst>
      <p:ext uri="{BB962C8B-B14F-4D97-AF65-F5344CB8AC3E}">
        <p14:creationId xmlns:p14="http://schemas.microsoft.com/office/powerpoint/2010/main" val="75736883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3"/>
          <p:cNvSpPr>
            <a:spLocks noGrp="1" noChangeArrowheads="1"/>
          </p:cNvSpPr>
          <p:nvPr>
            <p:ph idx="1"/>
          </p:nvPr>
        </p:nvSpPr>
        <p:spPr>
          <a:xfrm>
            <a:off x="533400" y="1224366"/>
            <a:ext cx="8077200" cy="4444597"/>
          </a:xfrm>
        </p:spPr>
        <p:txBody>
          <a:bodyPr/>
          <a:lstStyle/>
          <a:p>
            <a:r>
              <a:rPr lang="en-US" altLang="en-US" dirty="0"/>
              <a:t>Site-specific erection plan</a:t>
            </a:r>
          </a:p>
          <a:p>
            <a:endParaRPr lang="en-US" altLang="en-US" sz="500" dirty="0"/>
          </a:p>
          <a:p>
            <a:pPr lvl="1"/>
            <a:r>
              <a:rPr lang="en-US" altLang="en-US" dirty="0"/>
              <a:t>See 1926 Subpart R, Appendix A </a:t>
            </a:r>
          </a:p>
          <a:p>
            <a:pPr lvl="1"/>
            <a:endParaRPr lang="en-US" altLang="en-US" sz="500" dirty="0"/>
          </a:p>
          <a:p>
            <a:pPr lvl="2"/>
            <a:r>
              <a:rPr lang="en-US" altLang="en-US" dirty="0"/>
              <a:t>Provides guidelines for a non-mandatory site-specific erection plan.</a:t>
            </a:r>
          </a:p>
          <a:p>
            <a:pPr lvl="1"/>
            <a:endParaRPr lang="en-US" altLang="en-US" dirty="0"/>
          </a:p>
        </p:txBody>
      </p:sp>
      <p:sp>
        <p:nvSpPr>
          <p:cNvPr id="16387" name="Rectangle 4"/>
          <p:cNvSpPr>
            <a:spLocks noChangeArrowheads="1"/>
          </p:cNvSpPr>
          <p:nvPr/>
        </p:nvSpPr>
        <p:spPr bwMode="gray">
          <a:xfrm>
            <a:off x="609600" y="152400"/>
            <a:ext cx="79248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2800" b="1" u="none" dirty="0">
                <a:solidFill>
                  <a:srgbClr val="102447"/>
                </a:solidFill>
                <a:latin typeface="Avenir Next LT Pro Demi" panose="020B0704020202020204" pitchFamily="34" charset="0"/>
              </a:rPr>
              <a:t>Site Layout, Site-Specific Erection </a:t>
            </a:r>
            <a:br>
              <a:rPr lang="en-US" altLang="en-US" sz="2800" b="1" u="none" dirty="0">
                <a:solidFill>
                  <a:srgbClr val="102447"/>
                </a:solidFill>
                <a:latin typeface="Avenir Next LT Pro Demi" panose="020B0704020202020204" pitchFamily="34" charset="0"/>
              </a:rPr>
            </a:br>
            <a:r>
              <a:rPr lang="en-US" altLang="en-US" sz="2800" b="1" u="none" dirty="0">
                <a:solidFill>
                  <a:srgbClr val="102447"/>
                </a:solidFill>
                <a:latin typeface="Avenir Next LT Pro Demi" panose="020B0704020202020204" pitchFamily="34" charset="0"/>
              </a:rPr>
              <a:t>Plan and Construction Sequence</a:t>
            </a:r>
          </a:p>
        </p:txBody>
      </p:sp>
      <p:sp>
        <p:nvSpPr>
          <p:cNvPr id="16389" name="Text Box 6"/>
          <p:cNvSpPr txBox="1">
            <a:spLocks noChangeArrowheads="1"/>
          </p:cNvSpPr>
          <p:nvPr/>
        </p:nvSpPr>
        <p:spPr bwMode="auto">
          <a:xfrm>
            <a:off x="7162800" y="609600"/>
            <a:ext cx="1455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1926.752(e)</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5800" y="2651613"/>
            <a:ext cx="3961783" cy="3184036"/>
          </a:xfrm>
          <a:prstGeom prst="rect">
            <a:avLst/>
          </a:prstGeom>
        </p:spPr>
      </p:pic>
    </p:spTree>
    <p:extLst>
      <p:ext uri="{BB962C8B-B14F-4D97-AF65-F5344CB8AC3E}">
        <p14:creationId xmlns:p14="http://schemas.microsoft.com/office/powerpoint/2010/main" val="2039322951"/>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Hoisting and Rigging</a:t>
            </a:r>
          </a:p>
        </p:txBody>
      </p:sp>
      <p:sp>
        <p:nvSpPr>
          <p:cNvPr id="17411" name="Rectangle 3"/>
          <p:cNvSpPr>
            <a:spLocks noGrp="1" noChangeArrowheads="1"/>
          </p:cNvSpPr>
          <p:nvPr>
            <p:ph idx="1"/>
          </p:nvPr>
        </p:nvSpPr>
        <p:spPr>
          <a:xfrm>
            <a:off x="533400" y="1219200"/>
            <a:ext cx="4648200" cy="4525963"/>
          </a:xfrm>
        </p:spPr>
        <p:txBody>
          <a:bodyPr/>
          <a:lstStyle/>
          <a:p>
            <a:r>
              <a:rPr lang="en-US" altLang="en-US" dirty="0"/>
              <a:t>Provides additional crane safety for steel erection by requiring a pre-shift crane inspection.</a:t>
            </a:r>
          </a:p>
          <a:p>
            <a:pPr>
              <a:buFont typeface="Wingdings" panose="05000000000000000000" pitchFamily="2" charset="2"/>
              <a:buNone/>
            </a:pPr>
            <a:endParaRPr lang="en-US" altLang="en-US" dirty="0"/>
          </a:p>
          <a:p>
            <a:r>
              <a:rPr lang="en-US" altLang="en-US" dirty="0"/>
              <a:t>Minimizes employee exposure to overhead loads through pre-planning and work practice requirements.</a:t>
            </a:r>
          </a:p>
        </p:txBody>
      </p:sp>
      <p:sp>
        <p:nvSpPr>
          <p:cNvPr id="17412" name="Text Box 4"/>
          <p:cNvSpPr txBox="1">
            <a:spLocks noChangeArrowheads="1"/>
          </p:cNvSpPr>
          <p:nvPr/>
        </p:nvSpPr>
        <p:spPr bwMode="auto">
          <a:xfrm>
            <a:off x="6835775" y="609600"/>
            <a:ext cx="179889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1926.753(c)-(d)</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181600" y="1416206"/>
            <a:ext cx="3348446" cy="4426752"/>
          </a:xfrm>
          <a:prstGeom prst="rect">
            <a:avLst/>
          </a:prstGeom>
        </p:spPr>
      </p:pic>
    </p:spTree>
    <p:extLst>
      <p:ext uri="{BB962C8B-B14F-4D97-AF65-F5344CB8AC3E}">
        <p14:creationId xmlns:p14="http://schemas.microsoft.com/office/powerpoint/2010/main" val="42870085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a:t>Hoisting and Rigging</a:t>
            </a:r>
          </a:p>
        </p:txBody>
      </p:sp>
      <p:sp>
        <p:nvSpPr>
          <p:cNvPr id="17411" name="Rectangle 3"/>
          <p:cNvSpPr>
            <a:spLocks noGrp="1" noChangeArrowheads="1"/>
          </p:cNvSpPr>
          <p:nvPr>
            <p:ph idx="1"/>
          </p:nvPr>
        </p:nvSpPr>
        <p:spPr>
          <a:xfrm>
            <a:off x="533400" y="1219200"/>
            <a:ext cx="8001000" cy="4525963"/>
          </a:xfrm>
        </p:spPr>
        <p:txBody>
          <a:bodyPr/>
          <a:lstStyle/>
          <a:p>
            <a:r>
              <a:rPr lang="en-US" dirty="0"/>
              <a:t>All loads shall be rigged by a qualified rigger.</a:t>
            </a:r>
            <a:endParaRPr lang="en-US" altLang="en-US" dirty="0"/>
          </a:p>
        </p:txBody>
      </p:sp>
      <p:sp>
        <p:nvSpPr>
          <p:cNvPr id="17412" name="Text Box 4"/>
          <p:cNvSpPr txBox="1">
            <a:spLocks noChangeArrowheads="1"/>
          </p:cNvSpPr>
          <p:nvPr/>
        </p:nvSpPr>
        <p:spPr bwMode="auto">
          <a:xfrm>
            <a:off x="6592099" y="625420"/>
            <a:ext cx="205537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1926.753(d)(2)(iii)</a:t>
            </a:r>
          </a:p>
        </p:txBody>
      </p:sp>
      <p:pic>
        <p:nvPicPr>
          <p:cNvPr id="6" name="Picture 5">
            <a:extLst>
              <a:ext uri="{FF2B5EF4-FFF2-40B4-BE49-F238E27FC236}">
                <a16:creationId xmlns:a16="http://schemas.microsoft.com/office/drawing/2014/main" id="{E8DDB8D7-EFCC-4523-94C0-403E7B3A552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019300" y="1913322"/>
            <a:ext cx="5105400" cy="4013190"/>
          </a:xfrm>
          <a:prstGeom prst="rect">
            <a:avLst/>
          </a:prstGeom>
        </p:spPr>
      </p:pic>
    </p:spTree>
    <p:extLst>
      <p:ext uri="{BB962C8B-B14F-4D97-AF65-F5344CB8AC3E}">
        <p14:creationId xmlns:p14="http://schemas.microsoft.com/office/powerpoint/2010/main" val="4175852590"/>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4"/>
          <p:cNvSpPr>
            <a:spLocks noGrp="1" noChangeArrowheads="1"/>
          </p:cNvSpPr>
          <p:nvPr>
            <p:ph type="title"/>
          </p:nvPr>
        </p:nvSpPr>
        <p:spPr/>
        <p:txBody>
          <a:bodyPr/>
          <a:lstStyle/>
          <a:p>
            <a:r>
              <a:rPr lang="en-US" altLang="en-US"/>
              <a:t>Hoisting and Rigging</a:t>
            </a:r>
          </a:p>
        </p:txBody>
      </p:sp>
      <p:sp>
        <p:nvSpPr>
          <p:cNvPr id="18434" name="Rectangle 3"/>
          <p:cNvSpPr>
            <a:spLocks noGrp="1" noChangeArrowheads="1"/>
          </p:cNvSpPr>
          <p:nvPr>
            <p:ph idx="1"/>
          </p:nvPr>
        </p:nvSpPr>
        <p:spPr>
          <a:xfrm>
            <a:off x="533400" y="1295400"/>
            <a:ext cx="8001000" cy="4525963"/>
          </a:xfrm>
        </p:spPr>
        <p:txBody>
          <a:bodyPr/>
          <a:lstStyle/>
          <a:p>
            <a:r>
              <a:rPr lang="en-US" altLang="en-US" dirty="0"/>
              <a:t>Provides multiple lift rigging procedures (Christmas-treeing).</a:t>
            </a:r>
          </a:p>
        </p:txBody>
      </p:sp>
      <p:sp>
        <p:nvSpPr>
          <p:cNvPr id="18436" name="Text Box 5"/>
          <p:cNvSpPr txBox="1">
            <a:spLocks noChangeArrowheads="1"/>
          </p:cNvSpPr>
          <p:nvPr/>
        </p:nvSpPr>
        <p:spPr bwMode="auto">
          <a:xfrm>
            <a:off x="7194550" y="609600"/>
            <a:ext cx="1455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1926.753(e)</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916362" y="2384606"/>
            <a:ext cx="4586288" cy="3443288"/>
          </a:xfrm>
          <a:prstGeom prst="rect">
            <a:avLst/>
          </a:prstGeom>
        </p:spPr>
      </p:pic>
    </p:spTree>
    <p:extLst>
      <p:ext uri="{BB962C8B-B14F-4D97-AF65-F5344CB8AC3E}">
        <p14:creationId xmlns:p14="http://schemas.microsoft.com/office/powerpoint/2010/main" val="381456201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4"/>
          <p:cNvSpPr>
            <a:spLocks noGrp="1" noChangeArrowheads="1"/>
          </p:cNvSpPr>
          <p:nvPr>
            <p:ph type="title"/>
          </p:nvPr>
        </p:nvSpPr>
        <p:spPr/>
        <p:txBody>
          <a:bodyPr/>
          <a:lstStyle/>
          <a:p>
            <a:r>
              <a:rPr lang="en-US" altLang="en-US"/>
              <a:t>Structural Steel Assembly</a:t>
            </a:r>
          </a:p>
        </p:txBody>
      </p:sp>
      <p:sp>
        <p:nvSpPr>
          <p:cNvPr id="19458" name="Rectangle 3"/>
          <p:cNvSpPr>
            <a:spLocks noGrp="1" noChangeArrowheads="1"/>
          </p:cNvSpPr>
          <p:nvPr>
            <p:ph idx="1"/>
          </p:nvPr>
        </p:nvSpPr>
        <p:spPr>
          <a:xfrm>
            <a:off x="533400" y="838200"/>
            <a:ext cx="6934200" cy="4830763"/>
          </a:xfrm>
        </p:spPr>
        <p:txBody>
          <a:bodyPr/>
          <a:lstStyle/>
          <a:p>
            <a:pPr>
              <a:lnSpc>
                <a:spcPct val="250000"/>
              </a:lnSpc>
            </a:pPr>
            <a:r>
              <a:rPr lang="en-US" altLang="en-US" dirty="0"/>
              <a:t>Structural stability</a:t>
            </a:r>
          </a:p>
          <a:p>
            <a:pPr>
              <a:lnSpc>
                <a:spcPct val="250000"/>
              </a:lnSpc>
            </a:pPr>
            <a:r>
              <a:rPr lang="en-US" altLang="en-US" dirty="0"/>
              <a:t>Metal decking</a:t>
            </a:r>
          </a:p>
          <a:p>
            <a:pPr>
              <a:lnSpc>
                <a:spcPct val="250000"/>
              </a:lnSpc>
            </a:pPr>
            <a:r>
              <a:rPr lang="en-US" altLang="en-US" dirty="0"/>
              <a:t>Plumbing up</a:t>
            </a:r>
          </a:p>
          <a:p>
            <a:pPr>
              <a:lnSpc>
                <a:spcPct val="250000"/>
              </a:lnSpc>
            </a:pPr>
            <a:r>
              <a:rPr lang="en-US" altLang="en-US" dirty="0"/>
              <a:t>Walking/working surface</a:t>
            </a:r>
          </a:p>
          <a:p>
            <a:pPr>
              <a:lnSpc>
                <a:spcPct val="250000"/>
              </a:lnSpc>
            </a:pPr>
            <a:endParaRPr lang="en-US" altLang="en-US" dirty="0"/>
          </a:p>
          <a:p>
            <a:pPr lvl="1">
              <a:buFont typeface="Symbol" panose="05050102010706020507" pitchFamily="18" charset="2"/>
              <a:buNone/>
            </a:pPr>
            <a:endParaRPr lang="en-US" altLang="en-US" dirty="0"/>
          </a:p>
          <a:p>
            <a:pPr lvl="1">
              <a:buFont typeface="Symbol" panose="05050102010706020507" pitchFamily="18" charset="2"/>
              <a:buNone/>
            </a:pPr>
            <a:endParaRPr lang="en-US" altLang="en-US" dirty="0"/>
          </a:p>
          <a:p>
            <a:pPr lvl="1">
              <a:buFont typeface="Symbol" panose="05050102010706020507" pitchFamily="18" charset="2"/>
              <a:buNone/>
            </a:pPr>
            <a:endParaRPr lang="en-US" altLang="en-US" dirty="0"/>
          </a:p>
          <a:p>
            <a:pPr lvl="1">
              <a:buFont typeface="Symbol" panose="05050102010706020507" pitchFamily="18" charset="2"/>
              <a:buNone/>
            </a:pPr>
            <a:endParaRPr lang="en-US" altLang="en-US" dirty="0"/>
          </a:p>
        </p:txBody>
      </p:sp>
      <p:sp>
        <p:nvSpPr>
          <p:cNvPr id="19460" name="Text Box 5"/>
          <p:cNvSpPr txBox="1">
            <a:spLocks noChangeArrowheads="1"/>
          </p:cNvSpPr>
          <p:nvPr/>
        </p:nvSpPr>
        <p:spPr bwMode="auto">
          <a:xfrm>
            <a:off x="7473950" y="609600"/>
            <a:ext cx="1186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a:t>
            </a:r>
          </a:p>
        </p:txBody>
      </p:sp>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938183" y="1403026"/>
            <a:ext cx="3596217" cy="2697163"/>
          </a:xfrm>
          <a:prstGeom prst="rect">
            <a:avLst/>
          </a:prstGeom>
        </p:spPr>
      </p:pic>
    </p:spTree>
    <p:extLst>
      <p:ext uri="{BB962C8B-B14F-4D97-AF65-F5344CB8AC3E}">
        <p14:creationId xmlns:p14="http://schemas.microsoft.com/office/powerpoint/2010/main" val="131791614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09600" y="441325"/>
            <a:ext cx="8458200" cy="549275"/>
          </a:xfrm>
        </p:spPr>
        <p:txBody>
          <a:bodyPr/>
          <a:lstStyle/>
          <a:p>
            <a:r>
              <a:rPr lang="en-US" altLang="en-US" dirty="0"/>
              <a:t>Objectives</a:t>
            </a:r>
          </a:p>
        </p:txBody>
      </p:sp>
      <p:sp>
        <p:nvSpPr>
          <p:cNvPr id="4099" name="Rectangle 3"/>
          <p:cNvSpPr>
            <a:spLocks noGrp="1" noChangeArrowheads="1"/>
          </p:cNvSpPr>
          <p:nvPr>
            <p:ph idx="1"/>
          </p:nvPr>
        </p:nvSpPr>
        <p:spPr>
          <a:xfrm>
            <a:off x="533400" y="990600"/>
            <a:ext cx="8077200" cy="5029200"/>
          </a:xfrm>
        </p:spPr>
        <p:txBody>
          <a:bodyPr/>
          <a:lstStyle/>
          <a:p>
            <a:pPr>
              <a:buFont typeface="Wingdings" panose="05000000000000000000" pitchFamily="2" charset="2"/>
              <a:buNone/>
            </a:pPr>
            <a:endParaRPr lang="en-US" altLang="en-US" sz="2000" dirty="0"/>
          </a:p>
          <a:p>
            <a:r>
              <a:rPr lang="en-US" altLang="en-US" sz="2400" dirty="0"/>
              <a:t>After this course, students will: </a:t>
            </a:r>
          </a:p>
          <a:p>
            <a:pPr marL="0" indent="0">
              <a:buNone/>
            </a:pPr>
            <a:endParaRPr lang="en-US" altLang="en-US" sz="2400" dirty="0"/>
          </a:p>
          <a:p>
            <a:pPr lvl="1"/>
            <a:r>
              <a:rPr lang="en-US" altLang="en-US" sz="2000" dirty="0"/>
              <a:t>Be aware of the conception of the steel erection rule.</a:t>
            </a:r>
          </a:p>
          <a:p>
            <a:pPr marL="457200" lvl="1" indent="0">
              <a:buNone/>
            </a:pPr>
            <a:endParaRPr lang="en-US" altLang="en-US" sz="2000" dirty="0"/>
          </a:p>
          <a:p>
            <a:pPr lvl="1"/>
            <a:r>
              <a:rPr lang="en-US" altLang="en-US" sz="2000" dirty="0"/>
              <a:t>Recognize the scope of the steel erection standard.</a:t>
            </a:r>
          </a:p>
          <a:p>
            <a:pPr marL="457200" lvl="1" indent="0">
              <a:buNone/>
            </a:pPr>
            <a:endParaRPr lang="en-US" altLang="en-US" sz="2000" dirty="0"/>
          </a:p>
          <a:p>
            <a:pPr lvl="1"/>
            <a:r>
              <a:rPr lang="en-US" altLang="en-US" sz="2000" dirty="0"/>
              <a:t>Be able to reference key provisions of 1926 Subpart R.</a:t>
            </a:r>
          </a:p>
          <a:p>
            <a:pPr marL="457200" lvl="1" indent="0">
              <a:buNone/>
            </a:pPr>
            <a:endParaRPr lang="en-US" altLang="en-US" sz="2000" dirty="0"/>
          </a:p>
          <a:p>
            <a:pPr lvl="1"/>
            <a:r>
              <a:rPr lang="en-US" altLang="en-US" sz="2000" dirty="0"/>
              <a:t>Be familiar with hazards and safe working practices related to steel erection.</a:t>
            </a:r>
          </a:p>
          <a:p>
            <a:pPr marL="457200" lvl="1" indent="0">
              <a:buNone/>
            </a:pPr>
            <a:endParaRPr lang="en-US" altLang="en-US" sz="2000" dirty="0"/>
          </a:p>
          <a:p>
            <a:pPr marL="457200" lvl="1" indent="0">
              <a:buNone/>
            </a:pPr>
            <a:endParaRPr lang="en-US" altLang="en-US" sz="2000" dirty="0"/>
          </a:p>
          <a:p>
            <a:pPr marL="457200" lvl="1" indent="0">
              <a:buNone/>
            </a:pPr>
            <a:endParaRPr lang="en-US" altLang="en-US" sz="2000" dirty="0"/>
          </a:p>
          <a:p>
            <a:pPr marL="0" indent="0">
              <a:buNone/>
            </a:pPr>
            <a:endParaRPr lang="en-US" altLang="en-US" sz="2400" dirty="0"/>
          </a:p>
          <a:p>
            <a:endParaRPr lang="en-US" altLang="en-US" sz="2400" dirty="0"/>
          </a:p>
        </p:txBody>
      </p:sp>
      <p:pic>
        <p:nvPicPr>
          <p:cNvPr id="4" name="Picture 3">
            <a:extLst>
              <a:ext uri="{FF2B5EF4-FFF2-40B4-BE49-F238E27FC236}">
                <a16:creationId xmlns:a16="http://schemas.microsoft.com/office/drawing/2014/main" id="{7F46C19D-D12F-421E-8198-4B000C0512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477000" y="4419600"/>
            <a:ext cx="1938764" cy="1524000"/>
          </a:xfrm>
          <a:prstGeom prst="rect">
            <a:avLst/>
          </a:prstGeom>
        </p:spPr>
      </p:pic>
    </p:spTree>
    <p:extLst>
      <p:ext uri="{BB962C8B-B14F-4D97-AF65-F5344CB8AC3E}">
        <p14:creationId xmlns:p14="http://schemas.microsoft.com/office/powerpoint/2010/main" val="321010205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a:t>Structural Stability</a:t>
            </a:r>
          </a:p>
        </p:txBody>
      </p:sp>
      <p:sp>
        <p:nvSpPr>
          <p:cNvPr id="20483" name="Rectangle 3"/>
          <p:cNvSpPr>
            <a:spLocks noGrp="1" noChangeArrowheads="1"/>
          </p:cNvSpPr>
          <p:nvPr>
            <p:ph idx="1"/>
          </p:nvPr>
        </p:nvSpPr>
        <p:spPr>
          <a:xfrm>
            <a:off x="533400" y="1143000"/>
            <a:ext cx="8382000" cy="4525963"/>
          </a:xfrm>
        </p:spPr>
        <p:txBody>
          <a:bodyPr/>
          <a:lstStyle/>
          <a:p>
            <a:endParaRPr lang="en-US" altLang="en-US" sz="800" dirty="0"/>
          </a:p>
          <a:p>
            <a:r>
              <a:rPr lang="en-US" altLang="en-US" dirty="0"/>
              <a:t>Shall be maintained at all times during construction.</a:t>
            </a:r>
          </a:p>
        </p:txBody>
      </p:sp>
      <p:sp>
        <p:nvSpPr>
          <p:cNvPr id="20484" name="Text Box 4"/>
          <p:cNvSpPr txBox="1">
            <a:spLocks noChangeArrowheads="1"/>
          </p:cNvSpPr>
          <p:nvPr/>
        </p:nvSpPr>
        <p:spPr bwMode="auto">
          <a:xfrm>
            <a:off x="7194550" y="609600"/>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29000" y="2106613"/>
            <a:ext cx="4953000" cy="3714750"/>
          </a:xfrm>
          <a:prstGeom prst="rect">
            <a:avLst/>
          </a:prstGeom>
        </p:spPr>
      </p:pic>
    </p:spTree>
    <p:extLst>
      <p:ext uri="{BB962C8B-B14F-4D97-AF65-F5344CB8AC3E}">
        <p14:creationId xmlns:p14="http://schemas.microsoft.com/office/powerpoint/2010/main" val="170273807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8" name="Rectangle 7"/>
          <p:cNvSpPr>
            <a:spLocks noGrp="1" noChangeArrowheads="1"/>
          </p:cNvSpPr>
          <p:nvPr>
            <p:ph type="title"/>
          </p:nvPr>
        </p:nvSpPr>
        <p:spPr/>
        <p:txBody>
          <a:bodyPr/>
          <a:lstStyle/>
          <a:p>
            <a:r>
              <a:rPr lang="en-US" altLang="en-US"/>
              <a:t>Structural Stability</a:t>
            </a:r>
          </a:p>
        </p:txBody>
      </p:sp>
      <p:sp>
        <p:nvSpPr>
          <p:cNvPr id="21506" name="Rectangle 3"/>
          <p:cNvSpPr>
            <a:spLocks noGrp="1" noChangeArrowheads="1"/>
          </p:cNvSpPr>
          <p:nvPr>
            <p:ph idx="1"/>
          </p:nvPr>
        </p:nvSpPr>
        <p:spPr>
          <a:xfrm>
            <a:off x="533400" y="1219200"/>
            <a:ext cx="7899400" cy="4525963"/>
          </a:xfrm>
        </p:spPr>
        <p:txBody>
          <a:bodyPr/>
          <a:lstStyle/>
          <a:p>
            <a:pPr>
              <a:lnSpc>
                <a:spcPct val="90000"/>
              </a:lnSpc>
            </a:pPr>
            <a:r>
              <a:rPr lang="en-US" altLang="en-US" sz="2600" dirty="0"/>
              <a:t>Multi-story structures</a:t>
            </a:r>
          </a:p>
          <a:p>
            <a:pPr>
              <a:lnSpc>
                <a:spcPct val="90000"/>
              </a:lnSpc>
            </a:pPr>
            <a:endParaRPr lang="en-US" altLang="en-US" sz="800" dirty="0"/>
          </a:p>
          <a:p>
            <a:pPr lvl="1">
              <a:lnSpc>
                <a:spcPct val="90000"/>
              </a:lnSpc>
            </a:pPr>
            <a:r>
              <a:rPr lang="en-US" altLang="en-US" sz="2200" dirty="0"/>
              <a:t>Permanent floors installed as erection progresses. </a:t>
            </a:r>
          </a:p>
          <a:p>
            <a:pPr lvl="1">
              <a:lnSpc>
                <a:spcPct val="90000"/>
              </a:lnSpc>
            </a:pPr>
            <a:endParaRPr lang="en-US" altLang="en-US" sz="800" dirty="0"/>
          </a:p>
          <a:p>
            <a:pPr lvl="2">
              <a:lnSpc>
                <a:spcPct val="90000"/>
              </a:lnSpc>
            </a:pPr>
            <a:r>
              <a:rPr lang="en-US" altLang="en-US" dirty="0"/>
              <a:t>Eight stories maximum between erection floor and upper-most permanent floor.</a:t>
            </a:r>
          </a:p>
          <a:p>
            <a:pPr lvl="1">
              <a:lnSpc>
                <a:spcPct val="90000"/>
              </a:lnSpc>
            </a:pPr>
            <a:endParaRPr lang="en-US" altLang="en-US" sz="800" dirty="0"/>
          </a:p>
          <a:p>
            <a:pPr lvl="1">
              <a:lnSpc>
                <a:spcPct val="90000"/>
              </a:lnSpc>
            </a:pPr>
            <a:endParaRPr lang="en-US" altLang="en-US" sz="800" dirty="0"/>
          </a:p>
          <a:p>
            <a:pPr lvl="1">
              <a:lnSpc>
                <a:spcPct val="90000"/>
              </a:lnSpc>
            </a:pPr>
            <a:r>
              <a:rPr lang="en-US" altLang="en-US" sz="2200" dirty="0"/>
              <a:t>Four floors maximum (or 48 feet) of unfinished bolting or welding above foundation or uppermost permanently secured floor.</a:t>
            </a:r>
          </a:p>
          <a:p>
            <a:pPr lvl="1">
              <a:lnSpc>
                <a:spcPct val="90000"/>
              </a:lnSpc>
              <a:buFont typeface="Symbol" panose="05050102010706020507" pitchFamily="18" charset="2"/>
              <a:buNone/>
            </a:pPr>
            <a:endParaRPr lang="en-US" altLang="en-US" sz="800" dirty="0"/>
          </a:p>
          <a:p>
            <a:pPr lvl="1">
              <a:lnSpc>
                <a:spcPct val="90000"/>
              </a:lnSpc>
              <a:buFont typeface="Symbol" panose="05050102010706020507" pitchFamily="18" charset="2"/>
              <a:buNone/>
            </a:pPr>
            <a:endParaRPr lang="en-US" altLang="en-US" sz="800" dirty="0"/>
          </a:p>
          <a:p>
            <a:pPr lvl="1">
              <a:lnSpc>
                <a:spcPct val="90000"/>
              </a:lnSpc>
            </a:pPr>
            <a:r>
              <a:rPr lang="en-US" altLang="en-US" sz="2200" dirty="0"/>
              <a:t>Fully planked floor or nets maintained </a:t>
            </a:r>
          </a:p>
          <a:p>
            <a:pPr lvl="1">
              <a:lnSpc>
                <a:spcPct val="90000"/>
              </a:lnSpc>
              <a:buFont typeface="Symbol" panose="05050102010706020507" pitchFamily="18" charset="2"/>
              <a:buNone/>
            </a:pPr>
            <a:r>
              <a:rPr lang="en-US" altLang="en-US" sz="2200" dirty="0"/>
              <a:t>   within two stories (or 30 feet) directly </a:t>
            </a:r>
          </a:p>
          <a:p>
            <a:pPr lvl="1">
              <a:lnSpc>
                <a:spcPct val="90000"/>
              </a:lnSpc>
              <a:buFont typeface="Symbol" panose="05050102010706020507" pitchFamily="18" charset="2"/>
              <a:buNone/>
            </a:pPr>
            <a:r>
              <a:rPr lang="en-US" altLang="en-US" sz="2200" dirty="0"/>
              <a:t>   under erection work.</a:t>
            </a:r>
          </a:p>
          <a:p>
            <a:pPr>
              <a:lnSpc>
                <a:spcPct val="90000"/>
              </a:lnSpc>
            </a:pPr>
            <a:endParaRPr lang="en-US" altLang="en-US" sz="2400" dirty="0"/>
          </a:p>
          <a:p>
            <a:pPr>
              <a:lnSpc>
                <a:spcPct val="90000"/>
              </a:lnSpc>
              <a:buFont typeface="Wingdings" panose="05000000000000000000" pitchFamily="2" charset="2"/>
              <a:buNone/>
            </a:pPr>
            <a:endParaRPr lang="en-US" altLang="en-US" dirty="0"/>
          </a:p>
        </p:txBody>
      </p:sp>
      <p:sp>
        <p:nvSpPr>
          <p:cNvPr id="21507" name="Text Box 4"/>
          <p:cNvSpPr txBox="1">
            <a:spLocks noChangeArrowheads="1"/>
          </p:cNvSpPr>
          <p:nvPr/>
        </p:nvSpPr>
        <p:spPr bwMode="auto">
          <a:xfrm>
            <a:off x="7194550"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1926.754(b)</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070297" y="4186011"/>
            <a:ext cx="2362503" cy="1771877"/>
          </a:xfrm>
          <a:prstGeom prst="rect">
            <a:avLst/>
          </a:prstGeom>
        </p:spPr>
      </p:pic>
    </p:spTree>
    <p:extLst>
      <p:ext uri="{BB962C8B-B14F-4D97-AF65-F5344CB8AC3E}">
        <p14:creationId xmlns:p14="http://schemas.microsoft.com/office/powerpoint/2010/main" val="1735306748"/>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96185B7-4642-44A5-B9E4-8D5DFCE93C4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75200" y="2819400"/>
            <a:ext cx="3759200" cy="2819400"/>
          </a:xfrm>
          <a:prstGeom prst="rect">
            <a:avLst/>
          </a:prstGeom>
        </p:spPr>
      </p:pic>
      <p:sp>
        <p:nvSpPr>
          <p:cNvPr id="22532" name="Rectangle 4"/>
          <p:cNvSpPr>
            <a:spLocks noGrp="1" noChangeArrowheads="1"/>
          </p:cNvSpPr>
          <p:nvPr>
            <p:ph type="title"/>
          </p:nvPr>
        </p:nvSpPr>
        <p:spPr/>
        <p:txBody>
          <a:bodyPr/>
          <a:lstStyle/>
          <a:p>
            <a:r>
              <a:rPr lang="en-US" altLang="en-US"/>
              <a:t>Walking/Working Surfaces</a:t>
            </a:r>
          </a:p>
        </p:txBody>
      </p:sp>
      <p:sp>
        <p:nvSpPr>
          <p:cNvPr id="22531" name="Rectangle 3"/>
          <p:cNvSpPr>
            <a:spLocks noGrp="1" noChangeArrowheads="1"/>
          </p:cNvSpPr>
          <p:nvPr>
            <p:ph idx="1"/>
          </p:nvPr>
        </p:nvSpPr>
        <p:spPr>
          <a:xfrm>
            <a:off x="533400" y="1066800"/>
            <a:ext cx="8001000" cy="4525963"/>
          </a:xfrm>
        </p:spPr>
        <p:txBody>
          <a:bodyPr/>
          <a:lstStyle/>
          <a:p>
            <a:pPr lvl="1">
              <a:lnSpc>
                <a:spcPct val="80000"/>
              </a:lnSpc>
            </a:pPr>
            <a:endParaRPr lang="en-US" altLang="en-US" sz="800" dirty="0"/>
          </a:p>
          <a:p>
            <a:r>
              <a:rPr lang="en-US" altLang="en-US" dirty="0"/>
              <a:t>Shear connectors and other similar devices</a:t>
            </a:r>
          </a:p>
          <a:p>
            <a:endParaRPr lang="en-US" altLang="en-US" sz="800" dirty="0"/>
          </a:p>
          <a:p>
            <a:pPr lvl="1"/>
            <a:r>
              <a:rPr lang="en-US" altLang="en-US" dirty="0"/>
              <a:t>Field-installed rather than shop installed.</a:t>
            </a:r>
          </a:p>
          <a:p>
            <a:pPr lvl="1"/>
            <a:endParaRPr lang="en-US" altLang="en-US" sz="800" dirty="0"/>
          </a:p>
          <a:p>
            <a:pPr lvl="1"/>
            <a:r>
              <a:rPr lang="en-US" altLang="en-US" dirty="0"/>
              <a:t>Installed after the metal decking.</a:t>
            </a:r>
          </a:p>
          <a:p>
            <a:pPr lvl="1"/>
            <a:endParaRPr lang="en-US" altLang="en-US" sz="800" dirty="0"/>
          </a:p>
          <a:p>
            <a:pPr lvl="1"/>
            <a:r>
              <a:rPr lang="en-US" altLang="en-US" dirty="0"/>
              <a:t>Not attached until after</a:t>
            </a:r>
          </a:p>
          <a:p>
            <a:pPr marL="457200" lvl="1" indent="0">
              <a:buNone/>
            </a:pPr>
            <a:r>
              <a:rPr lang="en-US" altLang="en-US" dirty="0"/>
              <a:t>   walking/working surface </a:t>
            </a:r>
          </a:p>
          <a:p>
            <a:pPr lvl="1">
              <a:buFont typeface="Symbol" panose="05050102010706020507" pitchFamily="18" charset="2"/>
              <a:buNone/>
            </a:pPr>
            <a:r>
              <a:rPr lang="en-US" altLang="en-US" dirty="0"/>
              <a:t>   has been installed.</a:t>
            </a:r>
          </a:p>
          <a:p>
            <a:pPr lvl="1">
              <a:lnSpc>
                <a:spcPct val="80000"/>
              </a:lnSpc>
            </a:pPr>
            <a:endParaRPr lang="en-US" altLang="en-US" sz="2000" dirty="0"/>
          </a:p>
          <a:p>
            <a:pPr lvl="1">
              <a:lnSpc>
                <a:spcPct val="80000"/>
              </a:lnSpc>
            </a:pPr>
            <a:endParaRPr lang="en-US" altLang="en-US" sz="2000" dirty="0"/>
          </a:p>
        </p:txBody>
      </p:sp>
      <p:sp>
        <p:nvSpPr>
          <p:cNvPr id="22533" name="Text Box 6"/>
          <p:cNvSpPr txBox="1">
            <a:spLocks noChangeArrowheads="1"/>
          </p:cNvSpPr>
          <p:nvPr/>
        </p:nvSpPr>
        <p:spPr bwMode="auto">
          <a:xfrm>
            <a:off x="5410200" y="5619690"/>
            <a:ext cx="221900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u="none" dirty="0">
                <a:latin typeface="Avenir Next LT Pro" panose="020B0504020202020204" pitchFamily="34" charset="0"/>
              </a:rPr>
              <a:t>Shear connectors</a:t>
            </a:r>
          </a:p>
        </p:txBody>
      </p:sp>
      <p:sp>
        <p:nvSpPr>
          <p:cNvPr id="22534" name="Text Box 7"/>
          <p:cNvSpPr txBox="1">
            <a:spLocks noChangeArrowheads="1"/>
          </p:cNvSpPr>
          <p:nvPr/>
        </p:nvSpPr>
        <p:spPr bwMode="auto">
          <a:xfrm>
            <a:off x="7207250" y="609600"/>
            <a:ext cx="1439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1926.754(c)</a:t>
            </a:r>
          </a:p>
        </p:txBody>
      </p:sp>
      <p:sp>
        <p:nvSpPr>
          <p:cNvPr id="22535" name="Oval 10"/>
          <p:cNvSpPr>
            <a:spLocks noChangeArrowheads="1"/>
          </p:cNvSpPr>
          <p:nvPr/>
        </p:nvSpPr>
        <p:spPr bwMode="auto">
          <a:xfrm>
            <a:off x="6079331" y="3276600"/>
            <a:ext cx="1007269" cy="1027066"/>
          </a:xfrm>
          <a:prstGeom prst="ellipse">
            <a:avLst/>
          </a:prstGeom>
          <a:noFill/>
          <a:ln w="57150">
            <a:solidFill>
              <a:schemeClr val="accent2"/>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endParaRPr lang="en-US" altLang="en-US" dirty="0">
              <a:latin typeface="Avenir Next LT Pro" panose="020B0504020202020204" pitchFamily="34" charset="0"/>
            </a:endParaRPr>
          </a:p>
        </p:txBody>
      </p:sp>
    </p:spTree>
    <p:extLst>
      <p:ext uri="{BB962C8B-B14F-4D97-AF65-F5344CB8AC3E}">
        <p14:creationId xmlns:p14="http://schemas.microsoft.com/office/powerpoint/2010/main" val="269032910"/>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4"/>
          <p:cNvSpPr>
            <a:spLocks noGrp="1" noChangeArrowheads="1"/>
          </p:cNvSpPr>
          <p:nvPr>
            <p:ph type="title"/>
          </p:nvPr>
        </p:nvSpPr>
        <p:spPr>
          <a:xfrm>
            <a:off x="609600" y="498475"/>
            <a:ext cx="8077200" cy="492125"/>
          </a:xfrm>
        </p:spPr>
        <p:txBody>
          <a:bodyPr>
            <a:normAutofit fontScale="90000"/>
          </a:bodyPr>
          <a:lstStyle/>
          <a:p>
            <a:r>
              <a:rPr lang="en-US" altLang="en-US" sz="3200" dirty="0"/>
              <a:t>Walking/Working Surfaces</a:t>
            </a:r>
          </a:p>
        </p:txBody>
      </p:sp>
      <p:sp>
        <p:nvSpPr>
          <p:cNvPr id="23554" name="Rectangle 3"/>
          <p:cNvSpPr>
            <a:spLocks noGrp="1" noChangeArrowheads="1"/>
          </p:cNvSpPr>
          <p:nvPr>
            <p:ph idx="1"/>
          </p:nvPr>
        </p:nvSpPr>
        <p:spPr>
          <a:xfrm>
            <a:off x="533400" y="1295400"/>
            <a:ext cx="7924800" cy="4525963"/>
          </a:xfrm>
        </p:spPr>
        <p:txBody>
          <a:bodyPr/>
          <a:lstStyle/>
          <a:p>
            <a:pPr>
              <a:lnSpc>
                <a:spcPct val="80000"/>
              </a:lnSpc>
            </a:pPr>
            <a:r>
              <a:rPr lang="en-US" altLang="en-US" dirty="0"/>
              <a:t>Tripping hazards  </a:t>
            </a:r>
          </a:p>
          <a:p>
            <a:pPr>
              <a:lnSpc>
                <a:spcPct val="80000"/>
              </a:lnSpc>
            </a:pPr>
            <a:endParaRPr lang="en-US" altLang="en-US" sz="800" dirty="0"/>
          </a:p>
          <a:p>
            <a:pPr lvl="1"/>
            <a:r>
              <a:rPr lang="en-US" altLang="en-US" dirty="0"/>
              <a:t>Employees protected from falls due to tripping hazards.</a:t>
            </a:r>
          </a:p>
          <a:p>
            <a:pPr lvl="1"/>
            <a:endParaRPr lang="en-US" altLang="en-US" sz="800" dirty="0"/>
          </a:p>
          <a:p>
            <a:pPr lvl="2"/>
            <a:r>
              <a:rPr lang="en-US" altLang="en-US" dirty="0"/>
              <a:t>Employees protected from falling hazards greater than</a:t>
            </a:r>
            <a:br>
              <a:rPr lang="en-US" altLang="en-US" dirty="0"/>
            </a:br>
            <a:r>
              <a:rPr lang="en-US" altLang="en-US" dirty="0"/>
              <a:t>6 feet by suitable fall protection systems.</a:t>
            </a:r>
          </a:p>
          <a:p>
            <a:pPr lvl="2"/>
            <a:endParaRPr lang="en-US" altLang="en-US" dirty="0"/>
          </a:p>
          <a:p>
            <a:pPr lvl="2"/>
            <a:endParaRPr lang="en-US" altLang="en-US" sz="800" dirty="0"/>
          </a:p>
          <a:p>
            <a:pPr lvl="2"/>
            <a:r>
              <a:rPr lang="en-US" altLang="en-US" dirty="0"/>
              <a:t>Shear connectors not welded or applied until working/walking surface is installed.</a:t>
            </a:r>
          </a:p>
          <a:p>
            <a:pPr lvl="2"/>
            <a:endParaRPr lang="en-US" altLang="en-US" dirty="0"/>
          </a:p>
          <a:p>
            <a:pPr lvl="2"/>
            <a:r>
              <a:rPr lang="en-US" altLang="en-US" dirty="0"/>
              <a:t>Shear connectors covered by temporary decking, metal, or wood box until walking/working surface is installed.</a:t>
            </a:r>
          </a:p>
        </p:txBody>
      </p:sp>
      <p:sp>
        <p:nvSpPr>
          <p:cNvPr id="23556" name="Text Box 3"/>
          <p:cNvSpPr txBox="1">
            <a:spLocks noChangeArrowheads="1"/>
          </p:cNvSpPr>
          <p:nvPr/>
        </p:nvSpPr>
        <p:spPr bwMode="auto">
          <a:xfrm>
            <a:off x="5791200" y="620712"/>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13 NCAC 07F .0205(c)(1)</a:t>
            </a:r>
          </a:p>
        </p:txBody>
      </p:sp>
    </p:spTree>
    <p:extLst>
      <p:ext uri="{BB962C8B-B14F-4D97-AF65-F5344CB8AC3E}">
        <p14:creationId xmlns:p14="http://schemas.microsoft.com/office/powerpoint/2010/main" val="68969420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8"/>
          <p:cNvSpPr>
            <a:spLocks noGrp="1" noChangeArrowheads="1"/>
          </p:cNvSpPr>
          <p:nvPr>
            <p:ph type="title"/>
          </p:nvPr>
        </p:nvSpPr>
        <p:spPr/>
        <p:txBody>
          <a:bodyPr/>
          <a:lstStyle/>
          <a:p>
            <a:r>
              <a:rPr lang="en-US" altLang="en-US"/>
              <a:t>Plumbing-Up Equipment</a:t>
            </a:r>
          </a:p>
        </p:txBody>
      </p:sp>
      <p:sp>
        <p:nvSpPr>
          <p:cNvPr id="24579" name="Rectangle 3"/>
          <p:cNvSpPr>
            <a:spLocks noGrp="1" noChangeArrowheads="1"/>
          </p:cNvSpPr>
          <p:nvPr>
            <p:ph type="body" sz="half" idx="1"/>
          </p:nvPr>
        </p:nvSpPr>
        <p:spPr>
          <a:xfrm>
            <a:off x="533400" y="1219200"/>
            <a:ext cx="7924800" cy="4525963"/>
          </a:xfrm>
        </p:spPr>
        <p:txBody>
          <a:bodyPr/>
          <a:lstStyle/>
          <a:p>
            <a:r>
              <a:rPr lang="en-US" altLang="en-US" sz="2400" dirty="0"/>
              <a:t>Installed in conjunction with steel erection process to ensure stability of structure.</a:t>
            </a:r>
          </a:p>
          <a:p>
            <a:endParaRPr lang="en-US" altLang="en-US" sz="2000" dirty="0"/>
          </a:p>
          <a:p>
            <a:r>
              <a:rPr lang="en-US" altLang="en-US" sz="2400" dirty="0"/>
              <a:t>In place and properly installed before structure is loaded with construction material.</a:t>
            </a:r>
          </a:p>
          <a:p>
            <a:pPr>
              <a:buFont typeface="Wingdings" panose="05000000000000000000" pitchFamily="2" charset="2"/>
              <a:buNone/>
            </a:pPr>
            <a:endParaRPr lang="en-US" altLang="en-US" sz="2000" dirty="0"/>
          </a:p>
          <a:p>
            <a:r>
              <a:rPr lang="en-US" altLang="en-US" sz="2400" dirty="0"/>
              <a:t>Be removed only with </a:t>
            </a:r>
          </a:p>
          <a:p>
            <a:pPr marL="0" indent="0">
              <a:buNone/>
            </a:pPr>
            <a:r>
              <a:rPr lang="en-US" altLang="en-US" sz="2400" dirty="0"/>
              <a:t>    approval of competent </a:t>
            </a:r>
          </a:p>
          <a:p>
            <a:pPr marL="0" indent="0">
              <a:buNone/>
            </a:pPr>
            <a:r>
              <a:rPr lang="en-US" altLang="en-US" sz="2400" dirty="0"/>
              <a:t>    person.</a:t>
            </a:r>
          </a:p>
          <a:p>
            <a:pPr>
              <a:buFont typeface="Wingdings" panose="05000000000000000000" pitchFamily="2" charset="2"/>
              <a:buNone/>
            </a:pPr>
            <a:endParaRPr lang="en-US" altLang="en-US" sz="2400" dirty="0"/>
          </a:p>
          <a:p>
            <a:pPr>
              <a:buFont typeface="Wingdings" panose="05000000000000000000" pitchFamily="2" charset="2"/>
              <a:buNone/>
            </a:pPr>
            <a:endParaRPr lang="en-US" altLang="en-US" sz="2400" dirty="0"/>
          </a:p>
        </p:txBody>
      </p:sp>
      <p:sp>
        <p:nvSpPr>
          <p:cNvPr id="24581" name="Text Box 10"/>
          <p:cNvSpPr txBox="1">
            <a:spLocks noChangeArrowheads="1"/>
          </p:cNvSpPr>
          <p:nvPr/>
        </p:nvSpPr>
        <p:spPr bwMode="auto">
          <a:xfrm>
            <a:off x="7194550"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1926.754(d)</a:t>
            </a:r>
          </a:p>
        </p:txBody>
      </p:sp>
      <p:pic>
        <p:nvPicPr>
          <p:cNvPr id="3" name="Picture 2">
            <a:extLst>
              <a:ext uri="{FF2B5EF4-FFF2-40B4-BE49-F238E27FC236}">
                <a16:creationId xmlns:a16="http://schemas.microsoft.com/office/drawing/2014/main" id="{D60E54FC-7453-4CFE-AF41-DC753CF1A4B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3124200"/>
            <a:ext cx="3759200" cy="2819400"/>
          </a:xfrm>
          <a:prstGeom prst="rect">
            <a:avLst/>
          </a:prstGeom>
        </p:spPr>
      </p:pic>
      <p:sp>
        <p:nvSpPr>
          <p:cNvPr id="4" name="Arrow: Down 3">
            <a:extLst>
              <a:ext uri="{FF2B5EF4-FFF2-40B4-BE49-F238E27FC236}">
                <a16:creationId xmlns:a16="http://schemas.microsoft.com/office/drawing/2014/main" id="{7FF2C747-916F-45BF-929D-B53DBCDA2AA2}"/>
              </a:ext>
            </a:extLst>
          </p:cNvPr>
          <p:cNvSpPr/>
          <p:nvPr/>
        </p:nvSpPr>
        <p:spPr bwMode="auto">
          <a:xfrm rot="2146032">
            <a:off x="5523598" y="3081481"/>
            <a:ext cx="164415" cy="962552"/>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
        <p:nvSpPr>
          <p:cNvPr id="8" name="Arrow: Down 7">
            <a:extLst>
              <a:ext uri="{FF2B5EF4-FFF2-40B4-BE49-F238E27FC236}">
                <a16:creationId xmlns:a16="http://schemas.microsoft.com/office/drawing/2014/main" id="{2DFB6A65-996E-40C4-A248-6382F16365D6}"/>
              </a:ext>
            </a:extLst>
          </p:cNvPr>
          <p:cNvSpPr/>
          <p:nvPr/>
        </p:nvSpPr>
        <p:spPr bwMode="auto">
          <a:xfrm rot="12512486">
            <a:off x="7232183" y="5017967"/>
            <a:ext cx="182942" cy="904118"/>
          </a:xfrm>
          <a:prstGeom prst="downArrow">
            <a:avLst/>
          </a:prstGeom>
          <a:solidFill>
            <a:srgbClr val="FF0000"/>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4179797095"/>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09600" y="457200"/>
            <a:ext cx="7924800" cy="554038"/>
          </a:xfrm>
        </p:spPr>
        <p:txBody>
          <a:bodyPr/>
          <a:lstStyle/>
          <a:p>
            <a:r>
              <a:rPr lang="en-US" altLang="en-US" dirty="0"/>
              <a:t>Metal Decking</a:t>
            </a:r>
          </a:p>
        </p:txBody>
      </p:sp>
      <p:sp>
        <p:nvSpPr>
          <p:cNvPr id="25603" name="Rectangle 3"/>
          <p:cNvSpPr>
            <a:spLocks noGrp="1" noChangeArrowheads="1"/>
          </p:cNvSpPr>
          <p:nvPr>
            <p:ph idx="1"/>
          </p:nvPr>
        </p:nvSpPr>
        <p:spPr>
          <a:xfrm>
            <a:off x="533400" y="1219200"/>
            <a:ext cx="4597163" cy="3733800"/>
          </a:xfrm>
        </p:spPr>
        <p:txBody>
          <a:bodyPr>
            <a:normAutofit fontScale="85000" lnSpcReduction="20000"/>
          </a:bodyPr>
          <a:lstStyle/>
          <a:p>
            <a:r>
              <a:rPr lang="en-US" altLang="en-US" sz="2400" dirty="0"/>
              <a:t>Bundle packaging and strapping cannot be used for hoisting.</a:t>
            </a:r>
          </a:p>
          <a:p>
            <a:endParaRPr lang="en-US" altLang="en-US" sz="1200" dirty="0"/>
          </a:p>
          <a:p>
            <a:r>
              <a:rPr lang="en-US" altLang="en-US" sz="2400" dirty="0"/>
              <a:t>Any loose items placed on </a:t>
            </a:r>
          </a:p>
          <a:p>
            <a:pPr marL="0" indent="0">
              <a:buNone/>
            </a:pPr>
            <a:r>
              <a:rPr lang="en-US" altLang="en-US" sz="2400" dirty="0"/>
              <a:t>    top of metal decking bundles</a:t>
            </a:r>
          </a:p>
          <a:p>
            <a:pPr marL="0" indent="0">
              <a:buNone/>
            </a:pPr>
            <a:r>
              <a:rPr lang="en-US" altLang="en-US" sz="2400" dirty="0"/>
              <a:t>    must be secured. </a:t>
            </a:r>
          </a:p>
          <a:p>
            <a:endParaRPr lang="en-US" altLang="en-US" sz="1200" dirty="0"/>
          </a:p>
          <a:p>
            <a:r>
              <a:rPr lang="en-US" altLang="en-US" sz="2400" dirty="0"/>
              <a:t>Support provided so bundles </a:t>
            </a:r>
          </a:p>
          <a:p>
            <a:pPr>
              <a:buFont typeface="Wingdings" panose="05000000000000000000" pitchFamily="2" charset="2"/>
              <a:buNone/>
            </a:pPr>
            <a:r>
              <a:rPr lang="en-US" altLang="en-US" sz="2400" dirty="0"/>
              <a:t>    will not be dislodged when </a:t>
            </a:r>
          </a:p>
          <a:p>
            <a:pPr>
              <a:buFont typeface="Wingdings" panose="05000000000000000000" pitchFamily="2" charset="2"/>
              <a:buNone/>
            </a:pPr>
            <a:r>
              <a:rPr lang="en-US" altLang="en-US" sz="2400" dirty="0"/>
              <a:t>    bands are removed.</a:t>
            </a:r>
          </a:p>
          <a:p>
            <a:pPr>
              <a:buFont typeface="Wingdings" panose="05000000000000000000" pitchFamily="2" charset="2"/>
              <a:buNone/>
            </a:pPr>
            <a:endParaRPr lang="en-US" altLang="en-US" sz="1200" dirty="0"/>
          </a:p>
          <a:p>
            <a:r>
              <a:rPr lang="en-US" altLang="en-US" sz="2400" dirty="0"/>
              <a:t>Metal decking secured at end </a:t>
            </a:r>
          </a:p>
          <a:p>
            <a:pPr>
              <a:buFont typeface="Wingdings" panose="05000000000000000000" pitchFamily="2" charset="2"/>
              <a:buNone/>
            </a:pPr>
            <a:r>
              <a:rPr lang="en-US" altLang="en-US" sz="2400" dirty="0"/>
              <a:t>    of shift.</a:t>
            </a:r>
          </a:p>
        </p:txBody>
      </p:sp>
      <p:sp>
        <p:nvSpPr>
          <p:cNvPr id="25604" name="Text Box 4"/>
          <p:cNvSpPr txBox="1">
            <a:spLocks noChangeArrowheads="1"/>
          </p:cNvSpPr>
          <p:nvPr/>
        </p:nvSpPr>
        <p:spPr bwMode="auto">
          <a:xfrm>
            <a:off x="6915150" y="609600"/>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1926.754(e)(1)</a:t>
            </a:r>
          </a:p>
        </p:txBody>
      </p:sp>
      <p:pic>
        <p:nvPicPr>
          <p:cNvPr id="4" name="Picture 3">
            <a:extLst>
              <a:ext uri="{FF2B5EF4-FFF2-40B4-BE49-F238E27FC236}">
                <a16:creationId xmlns:a16="http://schemas.microsoft.com/office/drawing/2014/main" id="{8CF4861F-BCCC-4DED-828A-5CCC02F1729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1335833"/>
            <a:ext cx="3410817" cy="3733800"/>
          </a:xfrm>
          <a:prstGeom prst="rect">
            <a:avLst/>
          </a:prstGeom>
        </p:spPr>
      </p:pic>
      <p:sp>
        <p:nvSpPr>
          <p:cNvPr id="5" name="Arrow: Right 4">
            <a:extLst>
              <a:ext uri="{FF2B5EF4-FFF2-40B4-BE49-F238E27FC236}">
                <a16:creationId xmlns:a16="http://schemas.microsoft.com/office/drawing/2014/main" id="{93BBC7C1-D5BE-414F-975A-3FF56899BCB8}"/>
              </a:ext>
            </a:extLst>
          </p:cNvPr>
          <p:cNvSpPr/>
          <p:nvPr/>
        </p:nvSpPr>
        <p:spPr bwMode="auto">
          <a:xfrm>
            <a:off x="5128727" y="3505200"/>
            <a:ext cx="1066800" cy="381000"/>
          </a:xfrm>
          <a:prstGeom prst="rightArrow">
            <a:avLst/>
          </a:prstGeom>
          <a:solidFill>
            <a:schemeClr val="accent2"/>
          </a:solidFill>
          <a:ln w="12700" cap="flat" cmpd="sng" algn="ctr">
            <a:solidFill>
              <a:schemeClr val="tx1"/>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spTree>
    <p:extLst>
      <p:ext uri="{BB962C8B-B14F-4D97-AF65-F5344CB8AC3E}">
        <p14:creationId xmlns:p14="http://schemas.microsoft.com/office/powerpoint/2010/main" val="38444636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609600" y="457200"/>
            <a:ext cx="7924800" cy="554038"/>
          </a:xfrm>
        </p:spPr>
        <p:txBody>
          <a:bodyPr/>
          <a:lstStyle/>
          <a:p>
            <a:r>
              <a:rPr lang="en-US" altLang="en-US"/>
              <a:t>Metal Decking</a:t>
            </a:r>
          </a:p>
        </p:txBody>
      </p:sp>
      <p:sp>
        <p:nvSpPr>
          <p:cNvPr id="26627" name="Rectangle 3"/>
          <p:cNvSpPr>
            <a:spLocks noGrp="1" noChangeArrowheads="1"/>
          </p:cNvSpPr>
          <p:nvPr>
            <p:ph idx="1"/>
          </p:nvPr>
        </p:nvSpPr>
        <p:spPr>
          <a:xfrm>
            <a:off x="533399" y="1219200"/>
            <a:ext cx="7971453" cy="2438400"/>
          </a:xfrm>
        </p:spPr>
        <p:txBody>
          <a:bodyPr>
            <a:normAutofit fontScale="92500" lnSpcReduction="20000"/>
          </a:bodyPr>
          <a:lstStyle/>
          <a:p>
            <a:r>
              <a:rPr lang="en-US" altLang="en-US" dirty="0"/>
              <a:t>Structural member turned down to allow continuous deck installation.</a:t>
            </a:r>
          </a:p>
          <a:p>
            <a:pPr>
              <a:lnSpc>
                <a:spcPct val="80000"/>
              </a:lnSpc>
            </a:pPr>
            <a:endParaRPr lang="en-US" altLang="en-US" dirty="0"/>
          </a:p>
          <a:p>
            <a:pPr>
              <a:lnSpc>
                <a:spcPct val="80000"/>
              </a:lnSpc>
            </a:pPr>
            <a:r>
              <a:rPr lang="en-US" altLang="en-US" dirty="0"/>
              <a:t>Roof and floor holes and openings shall be decked over.</a:t>
            </a:r>
          </a:p>
          <a:p>
            <a:pPr>
              <a:lnSpc>
                <a:spcPct val="80000"/>
              </a:lnSpc>
            </a:pPr>
            <a:endParaRPr lang="en-US" altLang="en-US" dirty="0"/>
          </a:p>
          <a:p>
            <a:pPr>
              <a:lnSpc>
                <a:spcPct val="80000"/>
              </a:lnSpc>
            </a:pPr>
            <a:r>
              <a:rPr lang="en-US" altLang="en-US" dirty="0"/>
              <a:t>Holes and openings </a:t>
            </a:r>
          </a:p>
          <a:p>
            <a:pPr marL="0" indent="0">
              <a:lnSpc>
                <a:spcPct val="80000"/>
              </a:lnSpc>
              <a:buNone/>
            </a:pPr>
            <a:r>
              <a:rPr lang="en-US" altLang="en-US" dirty="0"/>
              <a:t>    shall not be cut prior</a:t>
            </a:r>
          </a:p>
          <a:p>
            <a:pPr marL="0" indent="0">
              <a:lnSpc>
                <a:spcPct val="80000"/>
              </a:lnSpc>
              <a:buNone/>
            </a:pPr>
            <a:r>
              <a:rPr lang="en-US" altLang="en-US" dirty="0"/>
              <a:t>    to its intended use.</a:t>
            </a:r>
          </a:p>
          <a:p>
            <a:pPr>
              <a:lnSpc>
                <a:spcPct val="80000"/>
              </a:lnSpc>
            </a:pPr>
            <a:endParaRPr lang="en-US" altLang="en-US" sz="2400" dirty="0"/>
          </a:p>
        </p:txBody>
      </p:sp>
      <p:sp>
        <p:nvSpPr>
          <p:cNvPr id="26628" name="Text Box 4"/>
          <p:cNvSpPr txBox="1">
            <a:spLocks noChangeArrowheads="1"/>
          </p:cNvSpPr>
          <p:nvPr/>
        </p:nvSpPr>
        <p:spPr bwMode="auto">
          <a:xfrm>
            <a:off x="6915150" y="609600"/>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1926.754(e)(2)</a:t>
            </a:r>
          </a:p>
        </p:txBody>
      </p:sp>
      <p:pic>
        <p:nvPicPr>
          <p:cNvPr id="3" name="Picture 2">
            <a:extLst>
              <a:ext uri="{FF2B5EF4-FFF2-40B4-BE49-F238E27FC236}">
                <a16:creationId xmlns:a16="http://schemas.microsoft.com/office/drawing/2014/main" id="{005D312E-5E2B-4055-885B-31791764442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992406"/>
            <a:ext cx="3833325" cy="2874994"/>
          </a:xfrm>
          <a:prstGeom prst="rect">
            <a:avLst/>
          </a:prstGeom>
        </p:spPr>
      </p:pic>
    </p:spTree>
    <p:extLst>
      <p:ext uri="{BB962C8B-B14F-4D97-AF65-F5344CB8AC3E}">
        <p14:creationId xmlns:p14="http://schemas.microsoft.com/office/powerpoint/2010/main" val="2626617107"/>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09600" y="457200"/>
            <a:ext cx="7924800" cy="554038"/>
          </a:xfrm>
        </p:spPr>
        <p:txBody>
          <a:bodyPr/>
          <a:lstStyle/>
          <a:p>
            <a:r>
              <a:rPr lang="en-US" altLang="en-US"/>
              <a:t>Metal Decking</a:t>
            </a:r>
          </a:p>
        </p:txBody>
      </p:sp>
      <p:sp>
        <p:nvSpPr>
          <p:cNvPr id="27651" name="Rectangle 3"/>
          <p:cNvSpPr>
            <a:spLocks noGrp="1" noChangeArrowheads="1"/>
          </p:cNvSpPr>
          <p:nvPr>
            <p:ph idx="1"/>
          </p:nvPr>
        </p:nvSpPr>
        <p:spPr>
          <a:xfrm>
            <a:off x="533400" y="1219200"/>
            <a:ext cx="7936852" cy="3581400"/>
          </a:xfrm>
        </p:spPr>
        <p:txBody>
          <a:bodyPr/>
          <a:lstStyle/>
          <a:p>
            <a:r>
              <a:rPr lang="en-US" altLang="en-US" dirty="0"/>
              <a:t>Covers for roof and floor openings should support twice the weight of their intended load.</a:t>
            </a:r>
          </a:p>
          <a:p>
            <a:endParaRPr lang="en-US" altLang="en-US" dirty="0"/>
          </a:p>
          <a:p>
            <a:r>
              <a:rPr lang="en-US" altLang="en-US" dirty="0"/>
              <a:t>Covers shall be </a:t>
            </a:r>
          </a:p>
          <a:p>
            <a:pPr>
              <a:buFont typeface="Wingdings" panose="05000000000000000000" pitchFamily="2" charset="2"/>
              <a:buNone/>
            </a:pPr>
            <a:r>
              <a:rPr lang="en-US" altLang="en-US" dirty="0"/>
              <a:t>   marked with the word </a:t>
            </a:r>
          </a:p>
          <a:p>
            <a:pPr>
              <a:buFont typeface="Wingdings" panose="05000000000000000000" pitchFamily="2" charset="2"/>
              <a:buNone/>
            </a:pPr>
            <a:r>
              <a:rPr lang="en-US" altLang="en-US" dirty="0"/>
              <a:t>   </a:t>
            </a:r>
            <a:r>
              <a:rPr lang="en-US" altLang="en-US" b="1" dirty="0"/>
              <a:t>“HOLE” </a:t>
            </a:r>
            <a:r>
              <a:rPr lang="en-US" altLang="en-US" dirty="0"/>
              <a:t>or </a:t>
            </a:r>
            <a:r>
              <a:rPr lang="en-US" altLang="en-US" b="1" dirty="0"/>
              <a:t>“COVER”.</a:t>
            </a:r>
          </a:p>
          <a:p>
            <a:endParaRPr lang="en-US" altLang="en-US" dirty="0"/>
          </a:p>
        </p:txBody>
      </p:sp>
      <p:sp>
        <p:nvSpPr>
          <p:cNvPr id="27652" name="Text Box 5"/>
          <p:cNvSpPr txBox="1">
            <a:spLocks noChangeArrowheads="1"/>
          </p:cNvSpPr>
          <p:nvPr/>
        </p:nvSpPr>
        <p:spPr bwMode="auto">
          <a:xfrm>
            <a:off x="6915150" y="609600"/>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1926.754(e)(3)</a:t>
            </a:r>
          </a:p>
        </p:txBody>
      </p:sp>
      <p:pic>
        <p:nvPicPr>
          <p:cNvPr id="5" name="Picture 4">
            <a:extLst>
              <a:ext uri="{FF2B5EF4-FFF2-40B4-BE49-F238E27FC236}">
                <a16:creationId xmlns:a16="http://schemas.microsoft.com/office/drawing/2014/main" id="{C0E008A4-1C3F-487F-9F03-8E5383DA667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51692" y="3137418"/>
            <a:ext cx="3718560" cy="2788920"/>
          </a:xfrm>
          <a:prstGeom prst="rect">
            <a:avLst/>
          </a:prstGeom>
        </p:spPr>
      </p:pic>
    </p:spTree>
    <p:extLst>
      <p:ext uri="{BB962C8B-B14F-4D97-AF65-F5344CB8AC3E}">
        <p14:creationId xmlns:p14="http://schemas.microsoft.com/office/powerpoint/2010/main" val="3976312129"/>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09600" y="457200"/>
            <a:ext cx="7924800" cy="554038"/>
          </a:xfrm>
        </p:spPr>
        <p:txBody>
          <a:bodyPr/>
          <a:lstStyle/>
          <a:p>
            <a:r>
              <a:rPr lang="en-US" altLang="en-US" dirty="0"/>
              <a:t>Metal Decking</a:t>
            </a:r>
          </a:p>
        </p:txBody>
      </p:sp>
      <p:sp>
        <p:nvSpPr>
          <p:cNvPr id="28675" name="Rectangle 3"/>
          <p:cNvSpPr>
            <a:spLocks noGrp="1" noChangeArrowheads="1"/>
          </p:cNvSpPr>
          <p:nvPr>
            <p:ph idx="1"/>
          </p:nvPr>
        </p:nvSpPr>
        <p:spPr>
          <a:xfrm>
            <a:off x="533400" y="1143000"/>
            <a:ext cx="8001000" cy="4525963"/>
          </a:xfrm>
        </p:spPr>
        <p:txBody>
          <a:bodyPr/>
          <a:lstStyle/>
          <a:p>
            <a:r>
              <a:rPr lang="en-US" altLang="en-US" dirty="0"/>
              <a:t>Installation of metal decking</a:t>
            </a:r>
          </a:p>
          <a:p>
            <a:endParaRPr lang="en-US" altLang="en-US" sz="800" dirty="0"/>
          </a:p>
          <a:p>
            <a:pPr lvl="1"/>
            <a:r>
              <a:rPr lang="en-US" altLang="en-US" dirty="0"/>
              <a:t>Laid tightly and immediately secured to prevent accidental movement or displacement.</a:t>
            </a:r>
          </a:p>
          <a:p>
            <a:pPr lvl="1"/>
            <a:endParaRPr lang="en-US" altLang="en-US" sz="800" dirty="0"/>
          </a:p>
          <a:p>
            <a:pPr lvl="1"/>
            <a:endParaRPr lang="en-US" altLang="en-US" sz="800" dirty="0"/>
          </a:p>
          <a:p>
            <a:pPr lvl="1"/>
            <a:r>
              <a:rPr lang="en-US" altLang="en-US" dirty="0"/>
              <a:t>Metal decking panels </a:t>
            </a:r>
          </a:p>
          <a:p>
            <a:pPr marL="457200" lvl="1" indent="0">
              <a:buNone/>
            </a:pPr>
            <a:r>
              <a:rPr lang="en-US" altLang="en-US" dirty="0"/>
              <a:t>   placed to ensure full </a:t>
            </a:r>
          </a:p>
          <a:p>
            <a:pPr marL="457200" lvl="1" indent="0">
              <a:buNone/>
            </a:pPr>
            <a:r>
              <a:rPr lang="en-US" altLang="en-US" dirty="0"/>
              <a:t>   support by structural </a:t>
            </a:r>
          </a:p>
          <a:p>
            <a:pPr marL="457200" lvl="1" indent="0">
              <a:buNone/>
            </a:pPr>
            <a:r>
              <a:rPr lang="en-US" altLang="en-US" dirty="0"/>
              <a:t>   members.</a:t>
            </a:r>
          </a:p>
        </p:txBody>
      </p:sp>
      <p:sp>
        <p:nvSpPr>
          <p:cNvPr id="28676" name="Text Box 5"/>
          <p:cNvSpPr txBox="1">
            <a:spLocks noChangeArrowheads="1"/>
          </p:cNvSpPr>
          <p:nvPr/>
        </p:nvSpPr>
        <p:spPr bwMode="auto">
          <a:xfrm>
            <a:off x="6915150" y="609600"/>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1926.754(e)(5)</a:t>
            </a:r>
          </a:p>
        </p:txBody>
      </p:sp>
      <p:pic>
        <p:nvPicPr>
          <p:cNvPr id="4" name="Picture 3">
            <a:extLst>
              <a:ext uri="{FF2B5EF4-FFF2-40B4-BE49-F238E27FC236}">
                <a16:creationId xmlns:a16="http://schemas.microsoft.com/office/drawing/2014/main" id="{5FF0FA28-E2F2-47B3-A4D8-B543B34EE1C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7799" y="2743200"/>
            <a:ext cx="3389279" cy="3154363"/>
          </a:xfrm>
          <a:prstGeom prst="rect">
            <a:avLst/>
          </a:prstGeom>
        </p:spPr>
      </p:pic>
    </p:spTree>
    <p:extLst>
      <p:ext uri="{BB962C8B-B14F-4D97-AF65-F5344CB8AC3E}">
        <p14:creationId xmlns:p14="http://schemas.microsoft.com/office/powerpoint/2010/main" val="900926231"/>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09600" y="457200"/>
            <a:ext cx="7924800" cy="554038"/>
          </a:xfrm>
        </p:spPr>
        <p:txBody>
          <a:bodyPr/>
          <a:lstStyle/>
          <a:p>
            <a:r>
              <a:rPr lang="en-US" altLang="en-US" dirty="0"/>
              <a:t>Column Anchorage</a:t>
            </a:r>
          </a:p>
        </p:txBody>
      </p:sp>
      <p:sp>
        <p:nvSpPr>
          <p:cNvPr id="29699" name="Rectangle 3"/>
          <p:cNvSpPr>
            <a:spLocks noGrp="1" noChangeArrowheads="1"/>
          </p:cNvSpPr>
          <p:nvPr>
            <p:ph idx="1"/>
          </p:nvPr>
        </p:nvSpPr>
        <p:spPr>
          <a:xfrm>
            <a:off x="533400" y="1219200"/>
            <a:ext cx="8153400" cy="2438400"/>
          </a:xfrm>
        </p:spPr>
        <p:txBody>
          <a:bodyPr>
            <a:normAutofit fontScale="92500" lnSpcReduction="10000"/>
          </a:bodyPr>
          <a:lstStyle/>
          <a:p>
            <a:pPr>
              <a:lnSpc>
                <a:spcPct val="90000"/>
              </a:lnSpc>
            </a:pPr>
            <a:r>
              <a:rPr lang="en-US" altLang="en-US" dirty="0"/>
              <a:t>Minimum 4 anchor bolts per column.</a:t>
            </a:r>
          </a:p>
          <a:p>
            <a:pPr>
              <a:lnSpc>
                <a:spcPct val="90000"/>
              </a:lnSpc>
            </a:pPr>
            <a:endParaRPr lang="en-US" altLang="en-US" sz="800" dirty="0"/>
          </a:p>
          <a:p>
            <a:pPr>
              <a:lnSpc>
                <a:spcPct val="90000"/>
              </a:lnSpc>
            </a:pPr>
            <a:endParaRPr lang="en-US" altLang="en-US" sz="800" dirty="0"/>
          </a:p>
          <a:p>
            <a:pPr>
              <a:lnSpc>
                <a:spcPct val="90000"/>
              </a:lnSpc>
            </a:pPr>
            <a:r>
              <a:rPr lang="en-US" altLang="en-US" dirty="0"/>
              <a:t>Set on level finished floor, pre-grouted leveling plates, leveling nuts, or </a:t>
            </a:r>
            <a:r>
              <a:rPr lang="en-US" altLang="en-US" b="1" dirty="0"/>
              <a:t>shim packs.</a:t>
            </a:r>
          </a:p>
          <a:p>
            <a:pPr>
              <a:lnSpc>
                <a:spcPct val="90000"/>
              </a:lnSpc>
            </a:pPr>
            <a:endParaRPr lang="en-US" altLang="en-US" sz="800" b="1" dirty="0"/>
          </a:p>
          <a:p>
            <a:pPr>
              <a:lnSpc>
                <a:spcPct val="90000"/>
              </a:lnSpc>
            </a:pPr>
            <a:endParaRPr lang="en-US" altLang="en-US" sz="800" b="1" dirty="0"/>
          </a:p>
          <a:p>
            <a:pPr>
              <a:lnSpc>
                <a:spcPct val="90000"/>
              </a:lnSpc>
            </a:pPr>
            <a:r>
              <a:rPr lang="en-US" altLang="en-US" dirty="0"/>
              <a:t>Competent person determines whether guying or bracing is needed.</a:t>
            </a:r>
          </a:p>
        </p:txBody>
      </p:sp>
      <p:sp>
        <p:nvSpPr>
          <p:cNvPr id="29700" name="Text Box 4"/>
          <p:cNvSpPr txBox="1">
            <a:spLocks noChangeArrowheads="1"/>
          </p:cNvSpPr>
          <p:nvPr/>
        </p:nvSpPr>
        <p:spPr bwMode="auto">
          <a:xfrm>
            <a:off x="7194550" y="609600"/>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1926.755(a)</a:t>
            </a:r>
          </a:p>
        </p:txBody>
      </p:sp>
      <p:pic>
        <p:nvPicPr>
          <p:cNvPr id="3" name="Picture 2">
            <a:extLst>
              <a:ext uri="{FF2B5EF4-FFF2-40B4-BE49-F238E27FC236}">
                <a16:creationId xmlns:a16="http://schemas.microsoft.com/office/drawing/2014/main" id="{E2780D63-B573-4518-978B-46E5507D4C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3504031"/>
            <a:ext cx="3244850" cy="2387006"/>
          </a:xfrm>
          <a:prstGeom prst="rect">
            <a:avLst/>
          </a:prstGeom>
        </p:spPr>
      </p:pic>
    </p:spTree>
    <p:extLst>
      <p:ext uri="{BB962C8B-B14F-4D97-AF65-F5344CB8AC3E}">
        <p14:creationId xmlns:p14="http://schemas.microsoft.com/office/powerpoint/2010/main" val="1441677233"/>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E5F69C8-4FC3-4DAF-9A5B-E1CE58FB9C4B}"/>
              </a:ext>
            </a:extLst>
          </p:cNvPr>
          <p:cNvSpPr>
            <a:spLocks noGrp="1"/>
          </p:cNvSpPr>
          <p:nvPr>
            <p:ph idx="1"/>
          </p:nvPr>
        </p:nvSpPr>
        <p:spPr>
          <a:xfrm>
            <a:off x="533400" y="1255362"/>
            <a:ext cx="8229600" cy="4688237"/>
          </a:xfrm>
        </p:spPr>
        <p:txBody>
          <a:bodyPr/>
          <a:lstStyle/>
          <a:p>
            <a:pPr>
              <a:defRPr/>
            </a:pPr>
            <a:r>
              <a:rPr lang="en-US" dirty="0"/>
              <a:t>Goal to reduce occupational exposures to amputations.</a:t>
            </a:r>
          </a:p>
          <a:p>
            <a:pPr>
              <a:defRPr/>
            </a:pPr>
            <a:endParaRPr lang="en-US" sz="1000" dirty="0"/>
          </a:p>
          <a:p>
            <a:pPr>
              <a:defRPr/>
            </a:pPr>
            <a:r>
              <a:rPr lang="en-US" dirty="0"/>
              <a:t>Struck by and caught between injuries.</a:t>
            </a:r>
          </a:p>
          <a:p>
            <a:pPr lvl="1">
              <a:defRPr/>
            </a:pPr>
            <a:r>
              <a:rPr lang="en-US" sz="2200" dirty="0"/>
              <a:t> Lockout/tagout</a:t>
            </a:r>
          </a:p>
          <a:p>
            <a:pPr lvl="1">
              <a:defRPr/>
            </a:pPr>
            <a:r>
              <a:rPr lang="en-US" sz="2200" dirty="0"/>
              <a:t> Machine guarding</a:t>
            </a:r>
          </a:p>
          <a:p>
            <a:pPr>
              <a:defRPr/>
            </a:pPr>
            <a:endParaRPr lang="en-US" sz="1000" dirty="0"/>
          </a:p>
          <a:p>
            <a:pPr>
              <a:defRPr/>
            </a:pPr>
            <a:r>
              <a:rPr lang="en-US" dirty="0"/>
              <a:t>Increase outreach to employers and employees.</a:t>
            </a:r>
          </a:p>
          <a:p>
            <a:pPr lvl="1">
              <a:defRPr/>
            </a:pPr>
            <a:r>
              <a:rPr lang="en-US" sz="2200" dirty="0"/>
              <a:t>Training Events (Internal and external)</a:t>
            </a:r>
          </a:p>
          <a:p>
            <a:pPr lvl="1">
              <a:defRPr/>
            </a:pPr>
            <a:r>
              <a:rPr lang="en-US" sz="2200" dirty="0"/>
              <a:t>Compliance Inspections</a:t>
            </a:r>
          </a:p>
          <a:p>
            <a:pPr lvl="1">
              <a:defRPr/>
            </a:pPr>
            <a:r>
              <a:rPr lang="en-US" sz="2200" dirty="0"/>
              <a:t>Consultation Visits</a:t>
            </a:r>
          </a:p>
          <a:p>
            <a:pPr lvl="1">
              <a:defRPr/>
            </a:pPr>
            <a:r>
              <a:rPr lang="en-US" sz="2200" dirty="0"/>
              <a:t>Publications</a:t>
            </a:r>
          </a:p>
          <a:p>
            <a:pPr lvl="1">
              <a:defRPr/>
            </a:pPr>
            <a:endParaRPr lang="en-US" sz="1000" dirty="0"/>
          </a:p>
          <a:p>
            <a:pPr>
              <a:defRPr/>
            </a:pPr>
            <a:r>
              <a:rPr lang="en-US" dirty="0"/>
              <a:t>Amputations must be reported within 24 hours.</a:t>
            </a:r>
          </a:p>
          <a:p>
            <a:pPr marL="0" indent="0">
              <a:buFont typeface="Wingdings" panose="05000000000000000000" pitchFamily="2" charset="2"/>
              <a:buNone/>
              <a:defRPr/>
            </a:pPr>
            <a:endParaRPr lang="en-US" dirty="0"/>
          </a:p>
          <a:p>
            <a:pPr>
              <a:defRPr/>
            </a:pPr>
            <a:endParaRPr lang="en-US" dirty="0"/>
          </a:p>
          <a:p>
            <a:pPr>
              <a:defRPr/>
            </a:pPr>
            <a:endParaRPr lang="en-US" dirty="0"/>
          </a:p>
          <a:p>
            <a:pPr marL="0" indent="0">
              <a:buNone/>
              <a:defRPr/>
            </a:pPr>
            <a:endParaRPr lang="en-US" dirty="0"/>
          </a:p>
          <a:p>
            <a:pPr>
              <a:defRPr/>
            </a:pPr>
            <a:endParaRPr lang="en-US" dirty="0"/>
          </a:p>
          <a:p>
            <a:pPr>
              <a:defRPr/>
            </a:pPr>
            <a:endParaRPr lang="en-US" dirty="0"/>
          </a:p>
          <a:p>
            <a:pPr>
              <a:defRPr/>
            </a:pPr>
            <a:endParaRPr lang="en-US" dirty="0"/>
          </a:p>
          <a:p>
            <a:pPr>
              <a:defRPr/>
            </a:pPr>
            <a:endParaRPr lang="en-US" dirty="0"/>
          </a:p>
        </p:txBody>
      </p:sp>
      <p:sp>
        <p:nvSpPr>
          <p:cNvPr id="6147" name="Text Box 3">
            <a:extLst>
              <a:ext uri="{FF2B5EF4-FFF2-40B4-BE49-F238E27FC236}">
                <a16:creationId xmlns:a16="http://schemas.microsoft.com/office/drawing/2014/main" id="{87EF808A-74A4-45A2-8B73-FEE608921F1A}"/>
              </a:ext>
            </a:extLst>
          </p:cNvPr>
          <p:cNvSpPr txBox="1">
            <a:spLocks noChangeArrowheads="1"/>
          </p:cNvSpPr>
          <p:nvPr/>
        </p:nvSpPr>
        <p:spPr bwMode="auto">
          <a:xfrm>
            <a:off x="533400" y="406400"/>
            <a:ext cx="807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r>
              <a:rPr lang="en-US" altLang="en-US" sz="3200" b="1" u="none" dirty="0">
                <a:solidFill>
                  <a:srgbClr val="102447"/>
                </a:solidFill>
                <a:latin typeface="Avenir Next LT Pro Demi" panose="020B0704020202020204" pitchFamily="34" charset="0"/>
              </a:rPr>
              <a:t>Amputations Special Emphasis Program</a:t>
            </a:r>
          </a:p>
        </p:txBody>
      </p:sp>
    </p:spTree>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457200"/>
            <a:ext cx="7924800" cy="554038"/>
          </a:xfrm>
        </p:spPr>
        <p:txBody>
          <a:bodyPr/>
          <a:lstStyle/>
          <a:p>
            <a:r>
              <a:rPr lang="en-US" altLang="en-US"/>
              <a:t>Column Anchorage</a:t>
            </a:r>
          </a:p>
        </p:txBody>
      </p:sp>
      <p:sp>
        <p:nvSpPr>
          <p:cNvPr id="30723" name="Rectangle 3"/>
          <p:cNvSpPr>
            <a:spLocks noGrp="1" noChangeArrowheads="1"/>
          </p:cNvSpPr>
          <p:nvPr>
            <p:ph idx="1"/>
          </p:nvPr>
        </p:nvSpPr>
        <p:spPr>
          <a:xfrm>
            <a:off x="533400" y="1163638"/>
            <a:ext cx="8001000" cy="4525963"/>
          </a:xfrm>
        </p:spPr>
        <p:txBody>
          <a:bodyPr/>
          <a:lstStyle/>
          <a:p>
            <a:r>
              <a:rPr lang="en-US" altLang="en-US" dirty="0"/>
              <a:t>Written notification </a:t>
            </a:r>
          </a:p>
          <a:p>
            <a:endParaRPr lang="en-US" altLang="en-US" sz="800" dirty="0"/>
          </a:p>
          <a:p>
            <a:pPr lvl="1"/>
            <a:r>
              <a:rPr lang="en-US" altLang="en-US" dirty="0"/>
              <a:t>Of proper curing of concrete in footings, piers, walls for steel columns.</a:t>
            </a:r>
          </a:p>
          <a:p>
            <a:endParaRPr lang="en-US" altLang="en-US" sz="800" dirty="0"/>
          </a:p>
          <a:p>
            <a:pPr lvl="1"/>
            <a:r>
              <a:rPr lang="en-US" altLang="en-US" dirty="0"/>
              <a:t>Of adequacy of anchor bolts modified, replaced or repaired in the field.</a:t>
            </a:r>
          </a:p>
        </p:txBody>
      </p:sp>
      <p:sp>
        <p:nvSpPr>
          <p:cNvPr id="30724" name="Text Box 4"/>
          <p:cNvSpPr txBox="1">
            <a:spLocks noChangeArrowheads="1"/>
          </p:cNvSpPr>
          <p:nvPr/>
        </p:nvSpPr>
        <p:spPr bwMode="auto">
          <a:xfrm>
            <a:off x="5410200" y="609600"/>
            <a:ext cx="3276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1926.752(b) and 1926.755(b)</a:t>
            </a:r>
          </a:p>
        </p:txBody>
      </p:sp>
      <p:pic>
        <p:nvPicPr>
          <p:cNvPr id="6" name="Picture 5">
            <a:extLst>
              <a:ext uri="{FF2B5EF4-FFF2-40B4-BE49-F238E27FC236}">
                <a16:creationId xmlns:a16="http://schemas.microsoft.com/office/drawing/2014/main" id="{B1A08FBB-6020-4531-A5DF-CC7BEF48A0AB}"/>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5050" y="3200400"/>
            <a:ext cx="3657600" cy="2690637"/>
          </a:xfrm>
          <a:prstGeom prst="rect">
            <a:avLst/>
          </a:prstGeom>
        </p:spPr>
      </p:pic>
    </p:spTree>
    <p:extLst>
      <p:ext uri="{BB962C8B-B14F-4D97-AF65-F5344CB8AC3E}">
        <p14:creationId xmlns:p14="http://schemas.microsoft.com/office/powerpoint/2010/main" val="613599409"/>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dirty="0"/>
              <a:t>Beams and Columns</a:t>
            </a:r>
          </a:p>
        </p:txBody>
      </p:sp>
      <p:sp>
        <p:nvSpPr>
          <p:cNvPr id="31747" name="Rectangle 3"/>
          <p:cNvSpPr>
            <a:spLocks noGrp="1" noChangeArrowheads="1"/>
          </p:cNvSpPr>
          <p:nvPr>
            <p:ph idx="1"/>
          </p:nvPr>
        </p:nvSpPr>
        <p:spPr>
          <a:xfrm>
            <a:off x="533400" y="1143000"/>
            <a:ext cx="8001000" cy="4525963"/>
          </a:xfrm>
        </p:spPr>
        <p:txBody>
          <a:bodyPr/>
          <a:lstStyle/>
          <a:p>
            <a:r>
              <a:rPr lang="en-US" altLang="en-US" dirty="0"/>
              <a:t>Placing and bolting solid web structural members</a:t>
            </a:r>
          </a:p>
          <a:p>
            <a:endParaRPr lang="en-US" altLang="en-US" dirty="0"/>
          </a:p>
          <a:p>
            <a:r>
              <a:rPr lang="en-US" altLang="en-US" dirty="0"/>
              <a:t>Double connections and seats</a:t>
            </a:r>
          </a:p>
          <a:p>
            <a:endParaRPr lang="en-US" altLang="en-US" dirty="0"/>
          </a:p>
          <a:p>
            <a:r>
              <a:rPr lang="en-US" altLang="en-US" dirty="0"/>
              <a:t>Column splices</a:t>
            </a:r>
          </a:p>
          <a:p>
            <a:endParaRPr lang="en-US" altLang="en-US" dirty="0"/>
          </a:p>
          <a:p>
            <a:r>
              <a:rPr lang="en-US" altLang="en-US" dirty="0"/>
              <a:t>Diagonal bracing</a:t>
            </a:r>
          </a:p>
          <a:p>
            <a:endParaRPr lang="en-US" altLang="en-US" sz="1400" dirty="0"/>
          </a:p>
          <a:p>
            <a:endParaRPr lang="en-US" altLang="en-US" sz="1400" dirty="0"/>
          </a:p>
          <a:p>
            <a:r>
              <a:rPr lang="en-US" altLang="en-US" dirty="0"/>
              <a:t>Perimeter columns</a:t>
            </a:r>
          </a:p>
          <a:p>
            <a:endParaRPr lang="en-US" altLang="en-US" dirty="0"/>
          </a:p>
        </p:txBody>
      </p:sp>
      <p:sp>
        <p:nvSpPr>
          <p:cNvPr id="31749" name="Text Box 5"/>
          <p:cNvSpPr txBox="1">
            <a:spLocks noChangeArrowheads="1"/>
          </p:cNvSpPr>
          <p:nvPr/>
        </p:nvSpPr>
        <p:spPr bwMode="auto">
          <a:xfrm>
            <a:off x="7473950" y="609600"/>
            <a:ext cx="1186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1926.756</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35242" y="3074486"/>
            <a:ext cx="3685032" cy="2768648"/>
          </a:xfrm>
          <a:prstGeom prst="rect">
            <a:avLst/>
          </a:prstGeom>
        </p:spPr>
      </p:pic>
    </p:spTree>
    <p:extLst>
      <p:ext uri="{BB962C8B-B14F-4D97-AF65-F5344CB8AC3E}">
        <p14:creationId xmlns:p14="http://schemas.microsoft.com/office/powerpoint/2010/main" val="373003589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4"/>
          <p:cNvSpPr>
            <a:spLocks noGrp="1" noChangeArrowheads="1"/>
          </p:cNvSpPr>
          <p:nvPr>
            <p:ph type="title"/>
          </p:nvPr>
        </p:nvSpPr>
        <p:spPr/>
        <p:txBody>
          <a:bodyPr/>
          <a:lstStyle/>
          <a:p>
            <a:r>
              <a:rPr lang="en-US" altLang="en-US"/>
              <a:t>Beams and Columns</a:t>
            </a:r>
          </a:p>
        </p:txBody>
      </p:sp>
      <p:sp>
        <p:nvSpPr>
          <p:cNvPr id="32770" name="Rectangle 3"/>
          <p:cNvSpPr>
            <a:spLocks noGrp="1" noChangeArrowheads="1"/>
          </p:cNvSpPr>
          <p:nvPr>
            <p:ph idx="1"/>
          </p:nvPr>
        </p:nvSpPr>
        <p:spPr>
          <a:xfrm>
            <a:off x="533400" y="1219200"/>
            <a:ext cx="8001000" cy="4525963"/>
          </a:xfrm>
        </p:spPr>
        <p:txBody>
          <a:bodyPr/>
          <a:lstStyle/>
          <a:p>
            <a:r>
              <a:rPr lang="en-US" altLang="en-US" dirty="0"/>
              <a:t>Two bolts per connection installed before releasing the hoisting line.</a:t>
            </a:r>
          </a:p>
          <a:p>
            <a:endParaRPr lang="en-US" altLang="en-US" sz="800" dirty="0"/>
          </a:p>
          <a:p>
            <a:pPr lvl="1"/>
            <a:r>
              <a:rPr lang="en-US" altLang="en-US" dirty="0"/>
              <a:t>Competent person shall determine if more are needed to ensure the stability of cantilevered members.</a:t>
            </a:r>
          </a:p>
        </p:txBody>
      </p:sp>
      <p:sp>
        <p:nvSpPr>
          <p:cNvPr id="32772" name="Text Box 5"/>
          <p:cNvSpPr txBox="1">
            <a:spLocks noChangeArrowheads="1"/>
          </p:cNvSpPr>
          <p:nvPr/>
        </p:nvSpPr>
        <p:spPr bwMode="auto">
          <a:xfrm>
            <a:off x="7194550" y="609600"/>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1926.756(a)</a:t>
            </a:r>
          </a:p>
        </p:txBody>
      </p:sp>
      <p:pic>
        <p:nvPicPr>
          <p:cNvPr id="6" name="Picture 5"/>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30790" y="3163818"/>
            <a:ext cx="3907536" cy="2596896"/>
          </a:xfrm>
          <a:prstGeom prst="rect">
            <a:avLst/>
          </a:prstGeom>
        </p:spPr>
      </p:pic>
    </p:spTree>
    <p:extLst>
      <p:ext uri="{BB962C8B-B14F-4D97-AF65-F5344CB8AC3E}">
        <p14:creationId xmlns:p14="http://schemas.microsoft.com/office/powerpoint/2010/main" val="2498215450"/>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altLang="en-US"/>
              <a:t>Diagonal Bracing</a:t>
            </a:r>
          </a:p>
        </p:txBody>
      </p:sp>
      <p:sp>
        <p:nvSpPr>
          <p:cNvPr id="33795" name="Rectangle 3"/>
          <p:cNvSpPr>
            <a:spLocks noGrp="1" noChangeArrowheads="1"/>
          </p:cNvSpPr>
          <p:nvPr>
            <p:ph idx="1"/>
          </p:nvPr>
        </p:nvSpPr>
        <p:spPr>
          <a:xfrm>
            <a:off x="533399" y="1219200"/>
            <a:ext cx="4311445" cy="4525963"/>
          </a:xfrm>
        </p:spPr>
        <p:txBody>
          <a:bodyPr/>
          <a:lstStyle/>
          <a:p>
            <a:r>
              <a:rPr lang="en-US" altLang="en-US" dirty="0"/>
              <a:t>Solid web structural members used as diagonal bracing secured by at least one bolt drawn up wrench tight.</a:t>
            </a:r>
          </a:p>
        </p:txBody>
      </p:sp>
      <p:sp>
        <p:nvSpPr>
          <p:cNvPr id="33796" name="Text Box 4"/>
          <p:cNvSpPr txBox="1">
            <a:spLocks noChangeArrowheads="1"/>
          </p:cNvSpPr>
          <p:nvPr/>
        </p:nvSpPr>
        <p:spPr bwMode="auto">
          <a:xfrm>
            <a:off x="7194550"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1926.756(b)</a:t>
            </a:r>
          </a:p>
        </p:txBody>
      </p:sp>
      <p:pic>
        <p:nvPicPr>
          <p:cNvPr id="5" name="Picture 4">
            <a:extLst>
              <a:ext uri="{FF2B5EF4-FFF2-40B4-BE49-F238E27FC236}">
                <a16:creationId xmlns:a16="http://schemas.microsoft.com/office/drawing/2014/main" id="{72B3A12E-834E-4D81-AB7F-8AC542A06B7F}"/>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844845" y="1341438"/>
            <a:ext cx="3689555" cy="4485341"/>
          </a:xfrm>
          <a:prstGeom prst="rect">
            <a:avLst/>
          </a:prstGeom>
        </p:spPr>
      </p:pic>
    </p:spTree>
    <p:extLst>
      <p:ext uri="{BB962C8B-B14F-4D97-AF65-F5344CB8AC3E}">
        <p14:creationId xmlns:p14="http://schemas.microsoft.com/office/powerpoint/2010/main" val="71397670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a:t>Double Connections</a:t>
            </a:r>
          </a:p>
        </p:txBody>
      </p:sp>
      <p:sp>
        <p:nvSpPr>
          <p:cNvPr id="34819" name="Rectangle 3"/>
          <p:cNvSpPr>
            <a:spLocks noGrp="1" noChangeArrowheads="1"/>
          </p:cNvSpPr>
          <p:nvPr>
            <p:ph idx="1"/>
          </p:nvPr>
        </p:nvSpPr>
        <p:spPr>
          <a:xfrm>
            <a:off x="533400" y="1286359"/>
            <a:ext cx="8001000" cy="4382604"/>
          </a:xfrm>
        </p:spPr>
        <p:txBody>
          <a:bodyPr/>
          <a:lstStyle/>
          <a:p>
            <a:r>
              <a:rPr lang="en-US" altLang="en-US" dirty="0"/>
              <a:t>When connecting two structural members, at least one bolt shall remain connected to the first member.</a:t>
            </a:r>
          </a:p>
          <a:p>
            <a:pPr marL="0" indent="0">
              <a:buNone/>
            </a:pPr>
            <a:r>
              <a:rPr lang="en-US" altLang="en-US" sz="800" dirty="0"/>
              <a:t> </a:t>
            </a:r>
          </a:p>
          <a:p>
            <a:pPr lvl="1"/>
            <a:r>
              <a:rPr lang="en-US" altLang="en-US" dirty="0"/>
              <a:t>Unless a seat is supplied to prevent the column from being displaced.</a:t>
            </a:r>
          </a:p>
        </p:txBody>
      </p:sp>
      <p:sp>
        <p:nvSpPr>
          <p:cNvPr id="34820" name="Text Box 4"/>
          <p:cNvSpPr txBox="1">
            <a:spLocks noChangeArrowheads="1"/>
          </p:cNvSpPr>
          <p:nvPr/>
        </p:nvSpPr>
        <p:spPr bwMode="auto">
          <a:xfrm>
            <a:off x="6858000" y="609600"/>
            <a:ext cx="1712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1926.756(c)(1)</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19600" y="3089436"/>
            <a:ext cx="4038600" cy="2854163"/>
          </a:xfrm>
          <a:prstGeom prst="rect">
            <a:avLst/>
          </a:prstGeom>
        </p:spPr>
      </p:pic>
    </p:spTree>
    <p:extLst>
      <p:ext uri="{BB962C8B-B14F-4D97-AF65-F5344CB8AC3E}">
        <p14:creationId xmlns:p14="http://schemas.microsoft.com/office/powerpoint/2010/main" val="678671350"/>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177FBF6-EEB4-49D2-A531-B2DBC44B5F7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95285" y="2438399"/>
            <a:ext cx="3124790" cy="3382963"/>
          </a:xfrm>
          <a:prstGeom prst="rect">
            <a:avLst/>
          </a:prstGeom>
        </p:spPr>
      </p:pic>
      <p:sp>
        <p:nvSpPr>
          <p:cNvPr id="35842" name="Rectangle 2"/>
          <p:cNvSpPr>
            <a:spLocks noGrp="1" noChangeArrowheads="1"/>
          </p:cNvSpPr>
          <p:nvPr>
            <p:ph type="title"/>
          </p:nvPr>
        </p:nvSpPr>
        <p:spPr/>
        <p:txBody>
          <a:bodyPr/>
          <a:lstStyle/>
          <a:p>
            <a:r>
              <a:rPr lang="en-US" altLang="en-US"/>
              <a:t>Seat Design</a:t>
            </a:r>
          </a:p>
        </p:txBody>
      </p:sp>
      <p:sp>
        <p:nvSpPr>
          <p:cNvPr id="35843" name="Rectangle 3"/>
          <p:cNvSpPr>
            <a:spLocks noGrp="1" noChangeArrowheads="1"/>
          </p:cNvSpPr>
          <p:nvPr>
            <p:ph idx="1"/>
          </p:nvPr>
        </p:nvSpPr>
        <p:spPr>
          <a:xfrm>
            <a:off x="533400" y="1295400"/>
            <a:ext cx="7924800" cy="4525963"/>
          </a:xfrm>
        </p:spPr>
        <p:txBody>
          <a:bodyPr/>
          <a:lstStyle/>
          <a:p>
            <a:r>
              <a:rPr lang="en-US" altLang="en-US" dirty="0"/>
              <a:t>Seats designed to support the load during the double connection process. </a:t>
            </a:r>
          </a:p>
        </p:txBody>
      </p:sp>
      <p:sp>
        <p:nvSpPr>
          <p:cNvPr id="35844" name="Text Box 4"/>
          <p:cNvSpPr txBox="1">
            <a:spLocks noChangeArrowheads="1"/>
          </p:cNvSpPr>
          <p:nvPr/>
        </p:nvSpPr>
        <p:spPr bwMode="auto">
          <a:xfrm>
            <a:off x="6927850" y="609600"/>
            <a:ext cx="1712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1926.756(c)(2)</a:t>
            </a:r>
          </a:p>
        </p:txBody>
      </p:sp>
      <p:sp>
        <p:nvSpPr>
          <p:cNvPr id="35846" name="Line 6"/>
          <p:cNvSpPr>
            <a:spLocks noChangeShapeType="1"/>
          </p:cNvSpPr>
          <p:nvPr/>
        </p:nvSpPr>
        <p:spPr bwMode="auto">
          <a:xfrm flipV="1">
            <a:off x="3810000" y="5105399"/>
            <a:ext cx="2743200" cy="0"/>
          </a:xfrm>
          <a:prstGeom prst="line">
            <a:avLst/>
          </a:prstGeom>
          <a:noFill/>
          <a:ln w="38100">
            <a:solidFill>
              <a:schemeClr val="accent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
        <p:nvSpPr>
          <p:cNvPr id="35848" name="Text Box 8"/>
          <p:cNvSpPr txBox="1">
            <a:spLocks noChangeArrowheads="1"/>
          </p:cNvSpPr>
          <p:nvPr/>
        </p:nvSpPr>
        <p:spPr bwMode="auto">
          <a:xfrm>
            <a:off x="2970020" y="4888391"/>
            <a:ext cx="683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eaLnBrk="1" hangingPunct="1"/>
            <a:r>
              <a:rPr lang="en-US" altLang="en-US" sz="2000" u="none" dirty="0">
                <a:latin typeface="Tahoma" panose="020B0604030504040204" pitchFamily="34" charset="0"/>
              </a:rPr>
              <a:t>Seat</a:t>
            </a:r>
          </a:p>
        </p:txBody>
      </p:sp>
    </p:spTree>
    <p:extLst>
      <p:ext uri="{BB962C8B-B14F-4D97-AF65-F5344CB8AC3E}">
        <p14:creationId xmlns:p14="http://schemas.microsoft.com/office/powerpoint/2010/main" val="2318034907"/>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14"/>
          <p:cNvSpPr>
            <a:spLocks noChangeArrowheads="1"/>
          </p:cNvSpPr>
          <p:nvPr/>
        </p:nvSpPr>
        <p:spPr bwMode="auto">
          <a:xfrm>
            <a:off x="533400" y="1143000"/>
            <a:ext cx="4419600"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pPr>
              <a:buClr>
                <a:srgbClr val="910046"/>
              </a:buClr>
              <a:buSzPct val="84000"/>
              <a:buFont typeface="Wingdings" panose="05000000000000000000" pitchFamily="2" charset="2"/>
              <a:buChar char="l"/>
            </a:pPr>
            <a:r>
              <a:rPr lang="en-US" altLang="en-US" sz="2800" u="none" dirty="0">
                <a:latin typeface="Avenir Next LT Pro" panose="020B0504020202020204" pitchFamily="34" charset="0"/>
              </a:rPr>
              <a:t>Perimeter columns must extend a minimum of 48 inches above the finished floor to permit installation of perimeter safety cables prior to erection of next tier.</a:t>
            </a:r>
          </a:p>
        </p:txBody>
      </p:sp>
      <p:sp>
        <p:nvSpPr>
          <p:cNvPr id="36868" name="Rectangle 12"/>
          <p:cNvSpPr>
            <a:spLocks noChangeArrowheads="1"/>
          </p:cNvSpPr>
          <p:nvPr/>
        </p:nvSpPr>
        <p:spPr bwMode="gray">
          <a:xfrm>
            <a:off x="609600" y="457200"/>
            <a:ext cx="79248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038" tIns="0" rIns="46038" bIns="0">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3600" b="1" u="none" dirty="0">
                <a:solidFill>
                  <a:srgbClr val="102447"/>
                </a:solidFill>
                <a:latin typeface="Avenir Next LT Pro Demi" panose="020B0704020202020204" pitchFamily="34" charset="0"/>
              </a:rPr>
              <a:t>Perimeter Columns</a:t>
            </a:r>
          </a:p>
        </p:txBody>
      </p:sp>
      <p:sp>
        <p:nvSpPr>
          <p:cNvPr id="36869" name="Text Box 13"/>
          <p:cNvSpPr txBox="1">
            <a:spLocks noChangeArrowheads="1"/>
          </p:cNvSpPr>
          <p:nvPr/>
        </p:nvSpPr>
        <p:spPr bwMode="auto">
          <a:xfrm>
            <a:off x="6934200" y="609600"/>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1926.756(e)(1)</a:t>
            </a:r>
          </a:p>
        </p:txBody>
      </p:sp>
      <p:pic>
        <p:nvPicPr>
          <p:cNvPr id="5" name="Picture 4">
            <a:extLst>
              <a:ext uri="{FF2B5EF4-FFF2-40B4-BE49-F238E27FC236}">
                <a16:creationId xmlns:a16="http://schemas.microsoft.com/office/drawing/2014/main" id="{BE881900-0BC0-437E-AB0A-5338AE74031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5400" y="1295400"/>
            <a:ext cx="3276600" cy="4595571"/>
          </a:xfrm>
          <a:prstGeom prst="rect">
            <a:avLst/>
          </a:prstGeom>
        </p:spPr>
      </p:pic>
      <p:sp>
        <p:nvSpPr>
          <p:cNvPr id="9" name="Line 7">
            <a:extLst>
              <a:ext uri="{FF2B5EF4-FFF2-40B4-BE49-F238E27FC236}">
                <a16:creationId xmlns:a16="http://schemas.microsoft.com/office/drawing/2014/main" id="{5680EC3E-5AF2-4BA1-A577-B64EF96B4CB2}"/>
              </a:ext>
            </a:extLst>
          </p:cNvPr>
          <p:cNvSpPr>
            <a:spLocks noChangeShapeType="1"/>
          </p:cNvSpPr>
          <p:nvPr/>
        </p:nvSpPr>
        <p:spPr bwMode="auto">
          <a:xfrm>
            <a:off x="5105400" y="1828800"/>
            <a:ext cx="981635" cy="914400"/>
          </a:xfrm>
          <a:prstGeom prst="line">
            <a:avLst/>
          </a:prstGeom>
          <a:noFill/>
          <a:ln w="57150">
            <a:solidFill>
              <a:schemeClr val="accent2"/>
            </a:solidFill>
            <a:miter lim="800000"/>
            <a:headEnd/>
            <a:tailEnd type="triangle" w="med" len="med"/>
          </a:ln>
          <a:extLst>
            <a:ext uri="{909E8E84-426E-40DD-AFC4-6F175D3DCCD1}">
              <a14:hiddenFill xmlns:a14="http://schemas.microsoft.com/office/drawing/2010/main">
                <a:noFill/>
              </a14:hiddenFill>
            </a:ext>
          </a:extLst>
        </p:spPr>
        <p:txBody>
          <a:bodyPr wrap="none"/>
          <a:lstStyle/>
          <a:p>
            <a:endParaRPr lang="en-US"/>
          </a:p>
        </p:txBody>
      </p:sp>
    </p:spTree>
    <p:extLst>
      <p:ext uri="{BB962C8B-B14F-4D97-AF65-F5344CB8AC3E}">
        <p14:creationId xmlns:p14="http://schemas.microsoft.com/office/powerpoint/2010/main" val="38578860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r>
              <a:rPr lang="en-US" altLang="en-US"/>
              <a:t>Perimeter Columns</a:t>
            </a:r>
          </a:p>
        </p:txBody>
      </p:sp>
      <p:sp>
        <p:nvSpPr>
          <p:cNvPr id="37891" name="Rectangle 3"/>
          <p:cNvSpPr>
            <a:spLocks noGrp="1" noChangeArrowheads="1"/>
          </p:cNvSpPr>
          <p:nvPr>
            <p:ph idx="1"/>
          </p:nvPr>
        </p:nvSpPr>
        <p:spPr>
          <a:xfrm>
            <a:off x="533399" y="1286358"/>
            <a:ext cx="7932489" cy="4352441"/>
          </a:xfrm>
        </p:spPr>
        <p:txBody>
          <a:bodyPr/>
          <a:lstStyle/>
          <a:p>
            <a:r>
              <a:rPr lang="en-US" altLang="en-US" dirty="0"/>
              <a:t>Perimeter columns must have holes in/attached to perimeter columns at 42 - 45 inches above finished floor and midpoint between finished floor</a:t>
            </a:r>
          </a:p>
          <a:p>
            <a:pPr marL="279400" indent="-279400">
              <a:buNone/>
            </a:pPr>
            <a:r>
              <a:rPr lang="en-US" altLang="en-US" dirty="0"/>
              <a:t>    and top cable.</a:t>
            </a:r>
          </a:p>
        </p:txBody>
      </p:sp>
      <p:sp>
        <p:nvSpPr>
          <p:cNvPr id="37892" name="Text Box 4"/>
          <p:cNvSpPr txBox="1">
            <a:spLocks noChangeArrowheads="1"/>
          </p:cNvSpPr>
          <p:nvPr/>
        </p:nvSpPr>
        <p:spPr bwMode="auto">
          <a:xfrm>
            <a:off x="6934200" y="609600"/>
            <a:ext cx="172835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1926.756(e)(2)</a:t>
            </a:r>
          </a:p>
        </p:txBody>
      </p:sp>
      <p:grpSp>
        <p:nvGrpSpPr>
          <p:cNvPr id="4" name="Group 3">
            <a:extLst>
              <a:ext uri="{FF2B5EF4-FFF2-40B4-BE49-F238E27FC236}">
                <a16:creationId xmlns:a16="http://schemas.microsoft.com/office/drawing/2014/main" id="{D761BA71-BB40-4958-92A4-0101E62288DB}"/>
              </a:ext>
            </a:extLst>
          </p:cNvPr>
          <p:cNvGrpSpPr/>
          <p:nvPr/>
        </p:nvGrpSpPr>
        <p:grpSpPr>
          <a:xfrm>
            <a:off x="4876800" y="2667000"/>
            <a:ext cx="3631836" cy="3294895"/>
            <a:chOff x="4572000" y="1752600"/>
            <a:chExt cx="3940266" cy="3523495"/>
          </a:xfrm>
        </p:grpSpPr>
        <p:pic>
          <p:nvPicPr>
            <p:cNvPr id="3" name="Picture 2">
              <a:extLst>
                <a:ext uri="{FF2B5EF4-FFF2-40B4-BE49-F238E27FC236}">
                  <a16:creationId xmlns:a16="http://schemas.microsoft.com/office/drawing/2014/main" id="{E0ADCC5A-D224-45FF-B347-7AE7653D930C}"/>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572000" y="1752600"/>
              <a:ext cx="3893889" cy="3523495"/>
            </a:xfrm>
            <a:prstGeom prst="rect">
              <a:avLst/>
            </a:prstGeom>
          </p:spPr>
        </p:pic>
        <p:sp>
          <p:nvSpPr>
            <p:cNvPr id="2" name="TextBox 1">
              <a:extLst>
                <a:ext uri="{FF2B5EF4-FFF2-40B4-BE49-F238E27FC236}">
                  <a16:creationId xmlns:a16="http://schemas.microsoft.com/office/drawing/2014/main" id="{3BC50DEC-C3AE-4882-B26B-9BD8EE06D130}"/>
                </a:ext>
              </a:extLst>
            </p:cNvPr>
            <p:cNvSpPr txBox="1"/>
            <p:nvPr/>
          </p:nvSpPr>
          <p:spPr>
            <a:xfrm>
              <a:off x="6858000" y="4876800"/>
              <a:ext cx="1654266" cy="263304"/>
            </a:xfrm>
            <a:prstGeom prst="rect">
              <a:avLst/>
            </a:prstGeom>
            <a:noFill/>
          </p:spPr>
          <p:txBody>
            <a:bodyPr wrap="none" rtlCol="0">
              <a:spAutoFit/>
            </a:bodyPr>
            <a:lstStyle/>
            <a:p>
              <a:r>
                <a:rPr lang="en-US" sz="1000" b="1" u="none" dirty="0">
                  <a:solidFill>
                    <a:schemeClr val="bg1"/>
                  </a:solidFill>
                  <a:latin typeface="Avenir Next LT Pro" panose="020B0504020202020204" pitchFamily="34" charset="0"/>
                  <a:cs typeface="Rod" panose="02030509050101010101" pitchFamily="49" charset="-79"/>
                </a:rPr>
                <a:t>NCDOL Photo Library</a:t>
              </a:r>
            </a:p>
          </p:txBody>
        </p:sp>
      </p:grpSp>
    </p:spTree>
    <p:extLst>
      <p:ext uri="{BB962C8B-B14F-4D97-AF65-F5344CB8AC3E}">
        <p14:creationId xmlns:p14="http://schemas.microsoft.com/office/powerpoint/2010/main" val="2217518816"/>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r>
              <a:rPr lang="en-US" altLang="en-US"/>
              <a:t>Open Web Steel Joists</a:t>
            </a:r>
          </a:p>
        </p:txBody>
      </p:sp>
      <p:sp>
        <p:nvSpPr>
          <p:cNvPr id="38915" name="Rectangle 3"/>
          <p:cNvSpPr>
            <a:spLocks noGrp="1" noChangeArrowheads="1"/>
          </p:cNvSpPr>
          <p:nvPr>
            <p:ph idx="1"/>
          </p:nvPr>
        </p:nvSpPr>
        <p:spPr>
          <a:xfrm>
            <a:off x="533399" y="1066800"/>
            <a:ext cx="7979229" cy="4525963"/>
          </a:xfrm>
        </p:spPr>
        <p:txBody>
          <a:bodyPr/>
          <a:lstStyle/>
          <a:p>
            <a:endParaRPr lang="en-US" altLang="en-US" sz="800" dirty="0"/>
          </a:p>
          <a:p>
            <a:r>
              <a:rPr lang="en-US" altLang="en-US" dirty="0"/>
              <a:t>Attachment of steel joists and joist girders</a:t>
            </a:r>
          </a:p>
          <a:p>
            <a:endParaRPr lang="en-US" altLang="en-US" sz="2000" dirty="0"/>
          </a:p>
          <a:p>
            <a:r>
              <a:rPr lang="en-US" altLang="en-US" dirty="0"/>
              <a:t>Erection of steel joists</a:t>
            </a:r>
          </a:p>
          <a:p>
            <a:endParaRPr lang="en-US" altLang="en-US" sz="2000" dirty="0"/>
          </a:p>
          <a:p>
            <a:r>
              <a:rPr lang="en-US" altLang="en-US" dirty="0"/>
              <a:t>Erection bridging</a:t>
            </a:r>
          </a:p>
          <a:p>
            <a:endParaRPr lang="en-US" altLang="en-US" sz="2000" dirty="0"/>
          </a:p>
          <a:p>
            <a:r>
              <a:rPr lang="en-US" altLang="en-US" dirty="0"/>
              <a:t>Landing and placing </a:t>
            </a:r>
          </a:p>
          <a:p>
            <a:pPr marL="0" indent="0">
              <a:buNone/>
            </a:pPr>
            <a:r>
              <a:rPr lang="en-US" altLang="en-US" dirty="0"/>
              <a:t>    loads </a:t>
            </a:r>
          </a:p>
        </p:txBody>
      </p:sp>
      <p:sp>
        <p:nvSpPr>
          <p:cNvPr id="38916" name="Text Box 4"/>
          <p:cNvSpPr txBox="1">
            <a:spLocks noChangeArrowheads="1"/>
          </p:cNvSpPr>
          <p:nvPr/>
        </p:nvSpPr>
        <p:spPr bwMode="auto">
          <a:xfrm>
            <a:off x="7464425" y="609600"/>
            <a:ext cx="1186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1926.757</a:t>
            </a:r>
          </a:p>
        </p:txBody>
      </p:sp>
      <p:pic>
        <p:nvPicPr>
          <p:cNvPr id="5" name="Picture 4">
            <a:extLst>
              <a:ext uri="{FF2B5EF4-FFF2-40B4-BE49-F238E27FC236}">
                <a16:creationId xmlns:a16="http://schemas.microsoft.com/office/drawing/2014/main" id="{EEF7E97A-F5AD-4617-9BC2-FD2EF109BD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74355" y="3048000"/>
            <a:ext cx="3438274" cy="2879436"/>
          </a:xfrm>
          <a:prstGeom prst="rect">
            <a:avLst/>
          </a:prstGeom>
        </p:spPr>
      </p:pic>
      <p:cxnSp>
        <p:nvCxnSpPr>
          <p:cNvPr id="6" name="Straight Arrow Connector 5">
            <a:extLst>
              <a:ext uri="{FF2B5EF4-FFF2-40B4-BE49-F238E27FC236}">
                <a16:creationId xmlns:a16="http://schemas.microsoft.com/office/drawing/2014/main" id="{EC91DE94-A999-4DE7-9DDB-45F5EECB46C0}"/>
              </a:ext>
            </a:extLst>
          </p:cNvPr>
          <p:cNvCxnSpPr>
            <a:cxnSpLocks/>
          </p:cNvCxnSpPr>
          <p:nvPr/>
        </p:nvCxnSpPr>
        <p:spPr bwMode="auto">
          <a:xfrm flipV="1">
            <a:off x="5486400" y="3314699"/>
            <a:ext cx="457200" cy="487364"/>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516226477"/>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r>
              <a:rPr lang="en-US" altLang="en-US"/>
              <a:t>Open Web Steel Joists</a:t>
            </a:r>
          </a:p>
        </p:txBody>
      </p:sp>
      <p:sp>
        <p:nvSpPr>
          <p:cNvPr id="39939" name="Rectangle 3"/>
          <p:cNvSpPr>
            <a:spLocks noGrp="1" noChangeArrowheads="1"/>
          </p:cNvSpPr>
          <p:nvPr>
            <p:ph idx="1"/>
          </p:nvPr>
        </p:nvSpPr>
        <p:spPr>
          <a:xfrm>
            <a:off x="533400" y="1301858"/>
            <a:ext cx="8229600" cy="2127142"/>
          </a:xfrm>
        </p:spPr>
        <p:txBody>
          <a:bodyPr/>
          <a:lstStyle/>
          <a:p>
            <a:r>
              <a:rPr lang="en-US" altLang="en-US" dirty="0"/>
              <a:t>Steel joist shall be field-bolted at column to provide lateral stability during erection.</a:t>
            </a:r>
          </a:p>
          <a:p>
            <a:endParaRPr lang="en-US" altLang="en-US" sz="2400" dirty="0"/>
          </a:p>
          <a:p>
            <a:r>
              <a:rPr lang="en-US" altLang="en-US" dirty="0"/>
              <a:t>Where constructability does not allow it, an alternate means shall be installed.</a:t>
            </a:r>
          </a:p>
        </p:txBody>
      </p:sp>
      <p:sp>
        <p:nvSpPr>
          <p:cNvPr id="39940" name="Text Box 4"/>
          <p:cNvSpPr txBox="1">
            <a:spLocks noChangeArrowheads="1"/>
          </p:cNvSpPr>
          <p:nvPr/>
        </p:nvSpPr>
        <p:spPr bwMode="auto">
          <a:xfrm>
            <a:off x="7181850" y="636587"/>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1926.757(a)</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40104" y="3962400"/>
            <a:ext cx="2465136" cy="1981200"/>
          </a:xfrm>
          <a:prstGeom prst="rect">
            <a:avLst/>
          </a:prstGeom>
        </p:spPr>
      </p:pic>
      <p:sp>
        <p:nvSpPr>
          <p:cNvPr id="6" name="Rectangle 3">
            <a:extLst>
              <a:ext uri="{FF2B5EF4-FFF2-40B4-BE49-F238E27FC236}">
                <a16:creationId xmlns:a16="http://schemas.microsoft.com/office/drawing/2014/main" id="{F55B0016-6EF1-4E76-8B31-55F4394212A3}"/>
              </a:ext>
            </a:extLst>
          </p:cNvPr>
          <p:cNvSpPr txBox="1">
            <a:spLocks noChangeArrowheads="1"/>
          </p:cNvSpPr>
          <p:nvPr/>
        </p:nvSpPr>
        <p:spPr bwMode="auto">
          <a:xfrm>
            <a:off x="762000" y="3314700"/>
            <a:ext cx="500596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0"/>
              </a:spcBef>
              <a:spcAft>
                <a:spcPct val="0"/>
              </a:spcAft>
              <a:buClr>
                <a:srgbClr val="910046"/>
              </a:buClr>
              <a:buSzPct val="84000"/>
              <a:buFont typeface="Wingdings" panose="05000000000000000000" pitchFamily="2" charset="2"/>
              <a:buChar char="l"/>
              <a:defRPr sz="2800">
                <a:solidFill>
                  <a:schemeClr val="tx1"/>
                </a:solidFill>
                <a:latin typeface="+mn-lt"/>
                <a:ea typeface="+mn-ea"/>
                <a:cs typeface="+mn-cs"/>
              </a:defRPr>
            </a:lvl1pPr>
            <a:lvl2pPr marL="690563" indent="-233363" algn="l" rtl="0" eaLnBrk="0" fontAlgn="base" hangingPunct="0">
              <a:spcBef>
                <a:spcPct val="0"/>
              </a:spcBef>
              <a:spcAft>
                <a:spcPct val="0"/>
              </a:spcAft>
              <a:buClr>
                <a:srgbClr val="012D9A"/>
              </a:buClr>
              <a:buFont typeface="Symbol" panose="05050102010706020507" pitchFamily="18" charset="2"/>
              <a:buChar char="-"/>
              <a:defRPr sz="2400">
                <a:solidFill>
                  <a:schemeClr val="tx1"/>
                </a:solidFill>
                <a:latin typeface="+mn-lt"/>
              </a:defRPr>
            </a:lvl2pPr>
            <a:lvl3pPr marL="1084263" indent="-169863" algn="l" rtl="0" eaLnBrk="0" fontAlgn="base" hangingPunct="0">
              <a:spcBef>
                <a:spcPct val="0"/>
              </a:spcBef>
              <a:spcAft>
                <a:spcPct val="0"/>
              </a:spcAft>
              <a:buClr>
                <a:srgbClr val="012D9A"/>
              </a:buClr>
              <a:buChar char="»"/>
              <a:defRPr sz="2000">
                <a:solidFill>
                  <a:schemeClr val="tx1"/>
                </a:solidFill>
                <a:latin typeface="+mn-lt"/>
              </a:defRPr>
            </a:lvl3pPr>
            <a:lvl4pPr marL="1423988" indent="-169863" algn="l" rtl="0" eaLnBrk="0" fontAlgn="base" hangingPunct="0">
              <a:spcBef>
                <a:spcPct val="0"/>
              </a:spcBef>
              <a:spcAft>
                <a:spcPct val="0"/>
              </a:spcAft>
              <a:buClr>
                <a:srgbClr val="012D9A"/>
              </a:buClr>
              <a:buChar char="•"/>
              <a:defRPr sz="2000">
                <a:solidFill>
                  <a:schemeClr val="tx1"/>
                </a:solidFill>
                <a:latin typeface="+mn-lt"/>
              </a:defRPr>
            </a:lvl4pPr>
            <a:lvl5pPr marL="1776413" indent="-234950" algn="l" rtl="0" eaLnBrk="0" fontAlgn="base" hangingPunct="0">
              <a:spcBef>
                <a:spcPct val="0"/>
              </a:spcBef>
              <a:spcAft>
                <a:spcPct val="0"/>
              </a:spcAft>
              <a:buClr>
                <a:srgbClr val="012D9A"/>
              </a:buClr>
              <a:buChar char="–"/>
              <a:defRPr sz="1600">
                <a:solidFill>
                  <a:schemeClr val="tx1"/>
                </a:solidFill>
                <a:latin typeface="+mn-lt"/>
              </a:defRPr>
            </a:lvl5pPr>
            <a:lvl6pPr marL="2514600" indent="-228600" algn="l" rtl="0" eaLnBrk="0" fontAlgn="base" hangingPunct="0">
              <a:spcBef>
                <a:spcPct val="0"/>
              </a:spcBef>
              <a:spcAft>
                <a:spcPct val="0"/>
              </a:spcAft>
              <a:buClr>
                <a:srgbClr val="012D9A"/>
              </a:buClr>
              <a:buChar char="–"/>
              <a:defRPr sz="1600">
                <a:solidFill>
                  <a:schemeClr val="tx1"/>
                </a:solidFill>
                <a:latin typeface="+mn-lt"/>
              </a:defRPr>
            </a:lvl6pPr>
            <a:lvl7pPr marL="2971800" indent="-228600" algn="l" rtl="0" eaLnBrk="0" fontAlgn="base" hangingPunct="0">
              <a:spcBef>
                <a:spcPct val="0"/>
              </a:spcBef>
              <a:spcAft>
                <a:spcPct val="0"/>
              </a:spcAft>
              <a:buClr>
                <a:srgbClr val="012D9A"/>
              </a:buClr>
              <a:buChar char="–"/>
              <a:defRPr sz="1600">
                <a:solidFill>
                  <a:schemeClr val="tx1"/>
                </a:solidFill>
                <a:latin typeface="+mn-lt"/>
              </a:defRPr>
            </a:lvl7pPr>
            <a:lvl8pPr marL="3429000" indent="-228600" algn="l" rtl="0" eaLnBrk="0" fontAlgn="base" hangingPunct="0">
              <a:spcBef>
                <a:spcPct val="0"/>
              </a:spcBef>
              <a:spcAft>
                <a:spcPct val="0"/>
              </a:spcAft>
              <a:buClr>
                <a:srgbClr val="012D9A"/>
              </a:buClr>
              <a:buChar char="–"/>
              <a:defRPr sz="1600">
                <a:solidFill>
                  <a:schemeClr val="tx1"/>
                </a:solidFill>
                <a:latin typeface="+mn-lt"/>
              </a:defRPr>
            </a:lvl8pPr>
            <a:lvl9pPr marL="3886200" indent="-228600" algn="l" rtl="0" eaLnBrk="0" fontAlgn="base" hangingPunct="0">
              <a:spcBef>
                <a:spcPct val="0"/>
              </a:spcBef>
              <a:spcAft>
                <a:spcPct val="0"/>
              </a:spcAft>
              <a:buClr>
                <a:srgbClr val="012D9A"/>
              </a:buClr>
              <a:buChar char="–"/>
              <a:defRPr sz="1600">
                <a:solidFill>
                  <a:schemeClr val="tx1"/>
                </a:solidFill>
                <a:latin typeface="+mn-lt"/>
              </a:defRPr>
            </a:lvl9pPr>
          </a:lstStyle>
          <a:p>
            <a:endParaRPr lang="en-US" altLang="en-US" sz="500" u="none" kern="0" dirty="0">
              <a:latin typeface="Avenir Next LT Pro" panose="020B0504020202020204" pitchFamily="34" charset="0"/>
            </a:endParaRPr>
          </a:p>
          <a:p>
            <a:pPr lvl="1"/>
            <a:r>
              <a:rPr lang="en-US" altLang="en-US" u="none" kern="0" dirty="0">
                <a:latin typeface="Avenir Next LT Pro" panose="020B0504020202020204" pitchFamily="34" charset="0"/>
              </a:rPr>
              <a:t>Designed by qualified person</a:t>
            </a:r>
          </a:p>
          <a:p>
            <a:pPr lvl="1"/>
            <a:endParaRPr lang="en-US" altLang="en-US" u="none" kern="0" dirty="0">
              <a:latin typeface="Avenir Next LT Pro" panose="020B0504020202020204" pitchFamily="34" charset="0"/>
            </a:endParaRPr>
          </a:p>
          <a:p>
            <a:pPr lvl="1"/>
            <a:r>
              <a:rPr lang="en-US" altLang="en-US" u="none" kern="0" dirty="0">
                <a:latin typeface="Avenir Next LT Pro" panose="020B0504020202020204" pitchFamily="34" charset="0"/>
              </a:rPr>
              <a:t>Shop installed</a:t>
            </a:r>
          </a:p>
          <a:p>
            <a:pPr lvl="1"/>
            <a:endParaRPr lang="en-US" altLang="en-US" u="none" kern="0" dirty="0">
              <a:latin typeface="Avenir Next LT Pro" panose="020B0504020202020204" pitchFamily="34" charset="0"/>
            </a:endParaRPr>
          </a:p>
          <a:p>
            <a:pPr lvl="1"/>
            <a:r>
              <a:rPr lang="en-US" altLang="en-US" u="none" kern="0" dirty="0">
                <a:latin typeface="Avenir Next LT Pro" panose="020B0504020202020204" pitchFamily="34" charset="0"/>
              </a:rPr>
              <a:t>Included in erection drawings</a:t>
            </a:r>
          </a:p>
          <a:p>
            <a:pPr lvl="1"/>
            <a:endParaRPr lang="en-US" altLang="en-US" u="none" kern="0" dirty="0">
              <a:latin typeface="Avenir Next LT Pro" panose="020B0504020202020204" pitchFamily="34" charset="0"/>
            </a:endParaRPr>
          </a:p>
          <a:p>
            <a:endParaRPr lang="en-US" altLang="en-US" u="none" kern="0" dirty="0">
              <a:latin typeface="Avenir Next LT Pro" panose="020B0504020202020204" pitchFamily="34" charset="0"/>
            </a:endParaRPr>
          </a:p>
        </p:txBody>
      </p:sp>
    </p:spTree>
    <p:extLst>
      <p:ext uri="{BB962C8B-B14F-4D97-AF65-F5344CB8AC3E}">
        <p14:creationId xmlns:p14="http://schemas.microsoft.com/office/powerpoint/2010/main" val="4069477340"/>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US" altLang="en-US" dirty="0"/>
              <a:t>Subpart R - Final Rule</a:t>
            </a:r>
          </a:p>
        </p:txBody>
      </p:sp>
      <p:sp>
        <p:nvSpPr>
          <p:cNvPr id="5123" name="Rectangle 3"/>
          <p:cNvSpPr>
            <a:spLocks noGrp="1" noChangeArrowheads="1"/>
          </p:cNvSpPr>
          <p:nvPr>
            <p:ph idx="1"/>
          </p:nvPr>
        </p:nvSpPr>
        <p:spPr>
          <a:xfrm>
            <a:off x="533400" y="1219200"/>
            <a:ext cx="8001000" cy="3657600"/>
          </a:xfrm>
        </p:spPr>
        <p:txBody>
          <a:bodyPr/>
          <a:lstStyle/>
          <a:p>
            <a:r>
              <a:rPr lang="en-US" altLang="en-US" dirty="0"/>
              <a:t>Steel erection rule was published on January 18, 2001.</a:t>
            </a:r>
          </a:p>
          <a:p>
            <a:endParaRPr lang="en-US" altLang="en-US" dirty="0"/>
          </a:p>
          <a:p>
            <a:r>
              <a:rPr lang="en-US" altLang="en-US" dirty="0"/>
              <a:t>Operational Procedure Notice 121</a:t>
            </a:r>
          </a:p>
          <a:p>
            <a:endParaRPr lang="en-US" altLang="en-US" dirty="0"/>
          </a:p>
          <a:p>
            <a:endParaRPr lang="en-US" altLang="en-US" dirty="0"/>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06938" y="3429000"/>
            <a:ext cx="3275062" cy="2455015"/>
          </a:xfrm>
          <a:prstGeom prst="rect">
            <a:avLst/>
          </a:prstGeom>
        </p:spPr>
      </p:pic>
    </p:spTree>
    <p:extLst>
      <p:ext uri="{BB962C8B-B14F-4D97-AF65-F5344CB8AC3E}">
        <p14:creationId xmlns:p14="http://schemas.microsoft.com/office/powerpoint/2010/main" val="341270639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en-US" altLang="en-US"/>
              <a:t>Field-Bolted Joists</a:t>
            </a:r>
          </a:p>
        </p:txBody>
      </p:sp>
      <p:sp>
        <p:nvSpPr>
          <p:cNvPr id="40963" name="Rectangle 3"/>
          <p:cNvSpPr>
            <a:spLocks noGrp="1" noChangeArrowheads="1"/>
          </p:cNvSpPr>
          <p:nvPr>
            <p:ph idx="1"/>
          </p:nvPr>
        </p:nvSpPr>
        <p:spPr>
          <a:xfrm>
            <a:off x="533400" y="1143001"/>
            <a:ext cx="4724400" cy="4267199"/>
          </a:xfrm>
        </p:spPr>
        <p:txBody>
          <a:bodyPr/>
          <a:lstStyle/>
          <a:p>
            <a:r>
              <a:rPr lang="en-US" altLang="en-US" dirty="0"/>
              <a:t>Connections of individual steel joists to steel structures in bays of 40 feet or more shall be fabricated to allow field bolting during erection.</a:t>
            </a:r>
          </a:p>
          <a:p>
            <a:endParaRPr lang="en-US" altLang="en-US" dirty="0"/>
          </a:p>
          <a:p>
            <a:r>
              <a:rPr lang="en-US" altLang="en-US" dirty="0"/>
              <a:t>Steel joists and girders shall not be used as anchorage points for fall arrest systems.</a:t>
            </a:r>
          </a:p>
          <a:p>
            <a:endParaRPr lang="en-US" altLang="en-US" dirty="0"/>
          </a:p>
        </p:txBody>
      </p:sp>
      <p:sp>
        <p:nvSpPr>
          <p:cNvPr id="40964" name="Text Box 4"/>
          <p:cNvSpPr txBox="1">
            <a:spLocks noChangeArrowheads="1"/>
          </p:cNvSpPr>
          <p:nvPr/>
        </p:nvSpPr>
        <p:spPr bwMode="auto">
          <a:xfrm>
            <a:off x="7181850" y="632233"/>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1926.757(a)</a:t>
            </a:r>
          </a:p>
        </p:txBody>
      </p:sp>
      <p:pic>
        <p:nvPicPr>
          <p:cNvPr id="3" name="Picture 2">
            <a:extLst>
              <a:ext uri="{FF2B5EF4-FFF2-40B4-BE49-F238E27FC236}">
                <a16:creationId xmlns:a16="http://schemas.microsoft.com/office/drawing/2014/main" id="{4E14211D-9014-4F7C-921B-5D98717DDCEE}"/>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57800" y="2514600"/>
            <a:ext cx="3125538" cy="3255029"/>
          </a:xfrm>
          <a:prstGeom prst="rect">
            <a:avLst/>
          </a:prstGeom>
        </p:spPr>
      </p:pic>
    </p:spTree>
    <p:extLst>
      <p:ext uri="{BB962C8B-B14F-4D97-AF65-F5344CB8AC3E}">
        <p14:creationId xmlns:p14="http://schemas.microsoft.com/office/powerpoint/2010/main" val="196872300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533400"/>
            <a:ext cx="7924800" cy="430213"/>
          </a:xfrm>
        </p:spPr>
        <p:txBody>
          <a:bodyPr>
            <a:noAutofit/>
          </a:bodyPr>
          <a:lstStyle/>
          <a:p>
            <a:r>
              <a:rPr lang="en-US" altLang="en-US" sz="2800" dirty="0"/>
              <a:t>Attachment of Steel Joists and Girders</a:t>
            </a:r>
          </a:p>
        </p:txBody>
      </p:sp>
      <p:sp>
        <p:nvSpPr>
          <p:cNvPr id="41987" name="Rectangle 3"/>
          <p:cNvSpPr>
            <a:spLocks noGrp="1" noChangeArrowheads="1"/>
          </p:cNvSpPr>
          <p:nvPr>
            <p:ph idx="1"/>
          </p:nvPr>
        </p:nvSpPr>
        <p:spPr>
          <a:xfrm>
            <a:off x="533400" y="1219200"/>
            <a:ext cx="7924800" cy="4525963"/>
          </a:xfrm>
        </p:spPr>
        <p:txBody>
          <a:bodyPr/>
          <a:lstStyle/>
          <a:p>
            <a:pPr>
              <a:lnSpc>
                <a:spcPct val="90000"/>
              </a:lnSpc>
            </a:pPr>
            <a:r>
              <a:rPr lang="en-US" altLang="en-US" dirty="0"/>
              <a:t>Attachment of “K”, “LH”, &amp; “DLH” series steel joists and girders.</a:t>
            </a:r>
          </a:p>
          <a:p>
            <a:pPr>
              <a:lnSpc>
                <a:spcPct val="90000"/>
              </a:lnSpc>
            </a:pPr>
            <a:endParaRPr lang="en-US" altLang="en-US" dirty="0"/>
          </a:p>
          <a:p>
            <a:pPr>
              <a:lnSpc>
                <a:spcPct val="90000"/>
              </a:lnSpc>
            </a:pPr>
            <a:r>
              <a:rPr lang="en-US" altLang="en-US" dirty="0"/>
              <a:t>Each steel joist must be attached to support structure:</a:t>
            </a:r>
          </a:p>
          <a:p>
            <a:pPr>
              <a:lnSpc>
                <a:spcPct val="90000"/>
              </a:lnSpc>
            </a:pPr>
            <a:endParaRPr lang="en-US" altLang="en-US" sz="800" dirty="0"/>
          </a:p>
          <a:p>
            <a:pPr lvl="1">
              <a:lnSpc>
                <a:spcPct val="90000"/>
              </a:lnSpc>
            </a:pPr>
            <a:r>
              <a:rPr lang="en-US" altLang="en-US" dirty="0"/>
              <a:t>Immediately upon placement in the final erection position, </a:t>
            </a:r>
            <a:r>
              <a:rPr lang="en-US" altLang="en-US" b="1" i="1" dirty="0"/>
              <a:t>and</a:t>
            </a:r>
          </a:p>
          <a:p>
            <a:pPr lvl="1">
              <a:lnSpc>
                <a:spcPct val="90000"/>
              </a:lnSpc>
            </a:pPr>
            <a:endParaRPr lang="en-US" altLang="en-US" sz="1000" b="1" i="1" dirty="0"/>
          </a:p>
          <a:p>
            <a:pPr lvl="1">
              <a:lnSpc>
                <a:spcPct val="90000"/>
              </a:lnSpc>
            </a:pPr>
            <a:r>
              <a:rPr lang="en-US" altLang="en-US" dirty="0"/>
              <a:t>Before additional joists are placed.</a:t>
            </a:r>
          </a:p>
          <a:p>
            <a:pPr marL="457200" lvl="1" indent="0">
              <a:lnSpc>
                <a:spcPct val="90000"/>
              </a:lnSpc>
              <a:buNone/>
            </a:pPr>
            <a:endParaRPr lang="en-US" altLang="en-US" sz="2800" dirty="0"/>
          </a:p>
          <a:p>
            <a:pPr>
              <a:lnSpc>
                <a:spcPct val="90000"/>
              </a:lnSpc>
            </a:pPr>
            <a:r>
              <a:rPr lang="en-US" altLang="en-US" dirty="0"/>
              <a:t>Pre-assembled panels attached with bridging to structure at each corner before hoisting cables are released.</a:t>
            </a:r>
          </a:p>
          <a:p>
            <a:pPr>
              <a:lnSpc>
                <a:spcPct val="90000"/>
              </a:lnSpc>
            </a:pPr>
            <a:endParaRPr lang="en-US" altLang="en-US" sz="2400" dirty="0"/>
          </a:p>
        </p:txBody>
      </p:sp>
      <p:sp>
        <p:nvSpPr>
          <p:cNvPr id="41988" name="Text Box 4"/>
          <p:cNvSpPr txBox="1">
            <a:spLocks noChangeArrowheads="1"/>
          </p:cNvSpPr>
          <p:nvPr/>
        </p:nvSpPr>
        <p:spPr bwMode="auto">
          <a:xfrm>
            <a:off x="7239000" y="628423"/>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1926.757(b)</a:t>
            </a:r>
          </a:p>
        </p:txBody>
      </p:sp>
    </p:spTree>
    <p:extLst>
      <p:ext uri="{BB962C8B-B14F-4D97-AF65-F5344CB8AC3E}">
        <p14:creationId xmlns:p14="http://schemas.microsoft.com/office/powerpoint/2010/main" val="287093331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09600" y="457200"/>
            <a:ext cx="8001000" cy="549275"/>
          </a:xfrm>
        </p:spPr>
        <p:txBody>
          <a:bodyPr/>
          <a:lstStyle/>
          <a:p>
            <a:r>
              <a:rPr lang="en-US" altLang="en-US" dirty="0"/>
              <a:t>Erection of Steel Joists</a:t>
            </a:r>
          </a:p>
        </p:txBody>
      </p:sp>
      <p:sp>
        <p:nvSpPr>
          <p:cNvPr id="43011" name="Rectangle 3"/>
          <p:cNvSpPr>
            <a:spLocks noGrp="1" noChangeArrowheads="1"/>
          </p:cNvSpPr>
          <p:nvPr>
            <p:ph idx="1"/>
          </p:nvPr>
        </p:nvSpPr>
        <p:spPr>
          <a:xfrm>
            <a:off x="533400" y="1189037"/>
            <a:ext cx="8305800" cy="4525963"/>
          </a:xfrm>
        </p:spPr>
        <p:txBody>
          <a:bodyPr>
            <a:normAutofit lnSpcReduction="10000"/>
          </a:bodyPr>
          <a:lstStyle/>
          <a:p>
            <a:pPr>
              <a:lnSpc>
                <a:spcPct val="90000"/>
              </a:lnSpc>
            </a:pPr>
            <a:r>
              <a:rPr lang="en-US" altLang="en-US" dirty="0"/>
              <a:t>Attach both sides of the seat of one end of each steel joist to support structure before hoisting cables are released. </a:t>
            </a:r>
          </a:p>
          <a:p>
            <a:pPr>
              <a:lnSpc>
                <a:spcPct val="90000"/>
              </a:lnSpc>
            </a:pPr>
            <a:endParaRPr lang="en-US" altLang="en-US" dirty="0"/>
          </a:p>
          <a:p>
            <a:pPr>
              <a:lnSpc>
                <a:spcPct val="90000"/>
              </a:lnSpc>
            </a:pPr>
            <a:r>
              <a:rPr lang="en-US" altLang="en-US" dirty="0"/>
              <a:t>For joists over 60 feet:</a:t>
            </a:r>
          </a:p>
          <a:p>
            <a:pPr>
              <a:lnSpc>
                <a:spcPct val="90000"/>
              </a:lnSpc>
            </a:pPr>
            <a:endParaRPr lang="en-US" altLang="en-US" sz="800" dirty="0"/>
          </a:p>
          <a:p>
            <a:pPr lvl="1">
              <a:lnSpc>
                <a:spcPct val="90000"/>
              </a:lnSpc>
            </a:pPr>
            <a:r>
              <a:rPr lang="en-US" altLang="en-US" dirty="0"/>
              <a:t>Both ends of the joist must be attached, </a:t>
            </a:r>
            <a:r>
              <a:rPr lang="en-US" altLang="en-US" b="1" i="1" dirty="0"/>
              <a:t>and</a:t>
            </a:r>
          </a:p>
          <a:p>
            <a:pPr lvl="1">
              <a:lnSpc>
                <a:spcPct val="90000"/>
              </a:lnSpc>
            </a:pPr>
            <a:endParaRPr lang="en-US" altLang="en-US" sz="800" b="1" i="1" dirty="0"/>
          </a:p>
          <a:p>
            <a:pPr lvl="1">
              <a:lnSpc>
                <a:spcPct val="90000"/>
              </a:lnSpc>
            </a:pPr>
            <a:r>
              <a:rPr lang="en-US" altLang="en-US" dirty="0"/>
              <a:t>Meet provisions of paragraph (d) before releasing hoisting cables.</a:t>
            </a:r>
          </a:p>
          <a:p>
            <a:pPr lvl="1">
              <a:lnSpc>
                <a:spcPct val="90000"/>
              </a:lnSpc>
            </a:pPr>
            <a:endParaRPr lang="en-US" altLang="en-US" sz="2800" dirty="0"/>
          </a:p>
          <a:p>
            <a:pPr>
              <a:lnSpc>
                <a:spcPct val="90000"/>
              </a:lnSpc>
            </a:pPr>
            <a:r>
              <a:rPr lang="en-US" altLang="en-US" b="1" dirty="0"/>
              <a:t>Only</a:t>
            </a:r>
            <a:r>
              <a:rPr lang="en-US" altLang="en-US" dirty="0"/>
              <a:t> one employee allowed on steel joists that do not require erection bridging under </a:t>
            </a:r>
            <a:r>
              <a:rPr lang="en-US" altLang="en-US" b="1" dirty="0"/>
              <a:t>Tables A and B</a:t>
            </a:r>
            <a:r>
              <a:rPr lang="en-US" altLang="en-US" dirty="0"/>
              <a:t> until all bridging is installed and anchored.  </a:t>
            </a:r>
          </a:p>
        </p:txBody>
      </p:sp>
      <p:sp>
        <p:nvSpPr>
          <p:cNvPr id="43012" name="Text Box 4"/>
          <p:cNvSpPr txBox="1">
            <a:spLocks noChangeArrowheads="1"/>
          </p:cNvSpPr>
          <p:nvPr/>
        </p:nvSpPr>
        <p:spPr bwMode="auto">
          <a:xfrm>
            <a:off x="6553200" y="609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1926.757(c)(1)-(3)</a:t>
            </a:r>
          </a:p>
        </p:txBody>
      </p:sp>
    </p:spTree>
    <p:extLst>
      <p:ext uri="{BB962C8B-B14F-4D97-AF65-F5344CB8AC3E}">
        <p14:creationId xmlns:p14="http://schemas.microsoft.com/office/powerpoint/2010/main" val="1616589269"/>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a:t>Erection of Steel Joists</a:t>
            </a:r>
          </a:p>
        </p:txBody>
      </p:sp>
      <p:sp>
        <p:nvSpPr>
          <p:cNvPr id="44035" name="Rectangle 3"/>
          <p:cNvSpPr>
            <a:spLocks noGrp="1" noChangeArrowheads="1"/>
          </p:cNvSpPr>
          <p:nvPr>
            <p:ph idx="1"/>
          </p:nvPr>
        </p:nvSpPr>
        <p:spPr>
          <a:xfrm>
            <a:off x="533400" y="1295400"/>
            <a:ext cx="3998258" cy="4525963"/>
          </a:xfrm>
        </p:spPr>
        <p:txBody>
          <a:bodyPr/>
          <a:lstStyle/>
          <a:p>
            <a:pPr>
              <a:lnSpc>
                <a:spcPct val="90000"/>
              </a:lnSpc>
            </a:pPr>
            <a:r>
              <a:rPr lang="en-US" altLang="en-US" sz="2400" dirty="0"/>
              <a:t>Employees not allowed on steel joists where span of joist is equal to or greater than span shown in Tables A and B.</a:t>
            </a:r>
          </a:p>
          <a:p>
            <a:pPr>
              <a:lnSpc>
                <a:spcPct val="90000"/>
              </a:lnSpc>
            </a:pPr>
            <a:endParaRPr lang="en-US" altLang="en-US" sz="2000" dirty="0"/>
          </a:p>
          <a:p>
            <a:pPr>
              <a:lnSpc>
                <a:spcPct val="90000"/>
              </a:lnSpc>
            </a:pPr>
            <a:endParaRPr lang="en-US" altLang="en-US" sz="2000" dirty="0"/>
          </a:p>
          <a:p>
            <a:pPr>
              <a:lnSpc>
                <a:spcPct val="90000"/>
              </a:lnSpc>
            </a:pPr>
            <a:r>
              <a:rPr lang="en-US" altLang="en-US" sz="2400" dirty="0"/>
              <a:t>When permanent bridging terminus points cannot be used during erection, temporary bridging required.</a:t>
            </a:r>
          </a:p>
        </p:txBody>
      </p:sp>
      <p:sp>
        <p:nvSpPr>
          <p:cNvPr id="44036" name="Text Box 4"/>
          <p:cNvSpPr txBox="1">
            <a:spLocks noChangeArrowheads="1"/>
          </p:cNvSpPr>
          <p:nvPr/>
        </p:nvSpPr>
        <p:spPr bwMode="auto">
          <a:xfrm>
            <a:off x="6553200" y="609600"/>
            <a:ext cx="20574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1926.757(c)(4)-(5)</a:t>
            </a:r>
          </a:p>
        </p:txBody>
      </p:sp>
      <p:grpSp>
        <p:nvGrpSpPr>
          <p:cNvPr id="4" name="Group 3">
            <a:extLst>
              <a:ext uri="{FF2B5EF4-FFF2-40B4-BE49-F238E27FC236}">
                <a16:creationId xmlns:a16="http://schemas.microsoft.com/office/drawing/2014/main" id="{7636925B-0560-4766-A4D4-F7794A72FD4F}"/>
              </a:ext>
            </a:extLst>
          </p:cNvPr>
          <p:cNvGrpSpPr/>
          <p:nvPr/>
        </p:nvGrpSpPr>
        <p:grpSpPr>
          <a:xfrm>
            <a:off x="4533900" y="1629749"/>
            <a:ext cx="4076700" cy="3399451"/>
            <a:chOff x="4457700" y="1629749"/>
            <a:chExt cx="4076700" cy="3399451"/>
          </a:xfrm>
        </p:grpSpPr>
        <p:pic>
          <p:nvPicPr>
            <p:cNvPr id="3" name="Picture 2">
              <a:extLst>
                <a:ext uri="{FF2B5EF4-FFF2-40B4-BE49-F238E27FC236}">
                  <a16:creationId xmlns:a16="http://schemas.microsoft.com/office/drawing/2014/main" id="{258CBBED-0C2E-478A-AAB3-2C8ABD67D52B}"/>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457700" y="1875970"/>
              <a:ext cx="4076700" cy="3153230"/>
            </a:xfrm>
            <a:prstGeom prst="rect">
              <a:avLst/>
            </a:prstGeom>
          </p:spPr>
        </p:pic>
        <p:sp>
          <p:nvSpPr>
            <p:cNvPr id="2" name="TextBox 1">
              <a:extLst>
                <a:ext uri="{FF2B5EF4-FFF2-40B4-BE49-F238E27FC236}">
                  <a16:creationId xmlns:a16="http://schemas.microsoft.com/office/drawing/2014/main" id="{5236CA62-8AC2-4E4F-941A-AD43A482AA3E}"/>
                </a:ext>
              </a:extLst>
            </p:cNvPr>
            <p:cNvSpPr txBox="1"/>
            <p:nvPr/>
          </p:nvSpPr>
          <p:spPr>
            <a:xfrm>
              <a:off x="5763503" y="1629749"/>
              <a:ext cx="1462260" cy="246221"/>
            </a:xfrm>
            <a:prstGeom prst="rect">
              <a:avLst/>
            </a:prstGeom>
            <a:noFill/>
          </p:spPr>
          <p:txBody>
            <a:bodyPr wrap="none" rtlCol="0">
              <a:spAutoFit/>
            </a:bodyPr>
            <a:lstStyle/>
            <a:p>
              <a:r>
                <a:rPr lang="en-US" sz="1000" u="none" dirty="0">
                  <a:latin typeface="Avenir Next LT Pro" panose="020B0504020202020204" pitchFamily="34" charset="0"/>
                  <a:cs typeface="Rod" panose="02030509050101010101" pitchFamily="49" charset="-79"/>
                </a:rPr>
                <a:t>NCDOL Photo Library</a:t>
              </a:r>
            </a:p>
          </p:txBody>
        </p:sp>
      </p:grpSp>
    </p:spTree>
    <p:extLst>
      <p:ext uri="{BB962C8B-B14F-4D97-AF65-F5344CB8AC3E}">
        <p14:creationId xmlns:p14="http://schemas.microsoft.com/office/powerpoint/2010/main" val="2716526610"/>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altLang="en-US"/>
              <a:t>Erection Bridging</a:t>
            </a:r>
          </a:p>
        </p:txBody>
      </p:sp>
      <p:sp>
        <p:nvSpPr>
          <p:cNvPr id="45059" name="Rectangle 3"/>
          <p:cNvSpPr>
            <a:spLocks noGrp="1" noChangeArrowheads="1"/>
          </p:cNvSpPr>
          <p:nvPr>
            <p:ph idx="1"/>
          </p:nvPr>
        </p:nvSpPr>
        <p:spPr>
          <a:xfrm>
            <a:off x="533400" y="1143000"/>
            <a:ext cx="8077200" cy="4525963"/>
          </a:xfrm>
        </p:spPr>
        <p:txBody>
          <a:bodyPr/>
          <a:lstStyle/>
          <a:p>
            <a:pPr>
              <a:lnSpc>
                <a:spcPct val="90000"/>
              </a:lnSpc>
            </a:pPr>
            <a:r>
              <a:rPr lang="en-US" altLang="en-US" dirty="0"/>
              <a:t>Specific procedures related to span of steel joists.</a:t>
            </a:r>
          </a:p>
          <a:p>
            <a:pPr>
              <a:lnSpc>
                <a:spcPct val="90000"/>
              </a:lnSpc>
            </a:pPr>
            <a:endParaRPr lang="en-US" altLang="en-US" sz="800" dirty="0"/>
          </a:p>
          <a:p>
            <a:pPr>
              <a:lnSpc>
                <a:spcPct val="90000"/>
              </a:lnSpc>
            </a:pPr>
            <a:endParaRPr lang="en-US" altLang="en-US" sz="800" dirty="0"/>
          </a:p>
          <a:p>
            <a:pPr lvl="1">
              <a:lnSpc>
                <a:spcPct val="90000"/>
              </a:lnSpc>
            </a:pPr>
            <a:r>
              <a:rPr lang="en-US" altLang="en-US" dirty="0"/>
              <a:t>Bolted diagonal </a:t>
            </a:r>
          </a:p>
          <a:p>
            <a:pPr marL="457200" lvl="1" indent="0">
              <a:lnSpc>
                <a:spcPct val="90000"/>
              </a:lnSpc>
              <a:buNone/>
            </a:pPr>
            <a:r>
              <a:rPr lang="en-US" altLang="en-US" dirty="0"/>
              <a:t>   bridging and </a:t>
            </a:r>
          </a:p>
          <a:p>
            <a:pPr marL="457200" lvl="1" indent="0">
              <a:lnSpc>
                <a:spcPct val="90000"/>
              </a:lnSpc>
              <a:buNone/>
            </a:pPr>
            <a:r>
              <a:rPr lang="en-US" altLang="en-US" dirty="0"/>
              <a:t>   installation.</a:t>
            </a:r>
          </a:p>
          <a:p>
            <a:pPr lvl="1">
              <a:lnSpc>
                <a:spcPct val="90000"/>
              </a:lnSpc>
            </a:pPr>
            <a:endParaRPr lang="en-US" altLang="en-US" sz="800" dirty="0"/>
          </a:p>
          <a:p>
            <a:pPr lvl="1">
              <a:lnSpc>
                <a:spcPct val="90000"/>
              </a:lnSpc>
            </a:pPr>
            <a:endParaRPr lang="en-US" altLang="en-US" sz="800" dirty="0"/>
          </a:p>
          <a:p>
            <a:pPr lvl="1">
              <a:lnSpc>
                <a:spcPct val="90000"/>
              </a:lnSpc>
            </a:pPr>
            <a:r>
              <a:rPr lang="en-US" altLang="en-US" dirty="0"/>
              <a:t>Releasing of hoisting</a:t>
            </a:r>
          </a:p>
          <a:p>
            <a:pPr marL="457200" lvl="1" indent="0">
              <a:lnSpc>
                <a:spcPct val="90000"/>
              </a:lnSpc>
              <a:buNone/>
            </a:pPr>
            <a:r>
              <a:rPr lang="en-US" altLang="en-US" dirty="0"/>
              <a:t>   cables.</a:t>
            </a:r>
          </a:p>
          <a:p>
            <a:pPr lvl="1">
              <a:lnSpc>
                <a:spcPct val="90000"/>
              </a:lnSpc>
            </a:pPr>
            <a:endParaRPr lang="en-US" altLang="en-US" sz="800" dirty="0"/>
          </a:p>
          <a:p>
            <a:pPr lvl="1">
              <a:lnSpc>
                <a:spcPct val="90000"/>
              </a:lnSpc>
            </a:pPr>
            <a:endParaRPr lang="en-US" altLang="en-US" sz="800" dirty="0"/>
          </a:p>
          <a:p>
            <a:pPr lvl="1">
              <a:lnSpc>
                <a:spcPct val="90000"/>
              </a:lnSpc>
            </a:pPr>
            <a:r>
              <a:rPr lang="en-US" altLang="en-US" dirty="0"/>
              <a:t>Number of employees</a:t>
            </a:r>
          </a:p>
          <a:p>
            <a:pPr marL="457200" lvl="1" indent="0">
              <a:lnSpc>
                <a:spcPct val="90000"/>
              </a:lnSpc>
              <a:buNone/>
            </a:pPr>
            <a:r>
              <a:rPr lang="en-US" altLang="en-US" dirty="0"/>
              <a:t>   allowed on these </a:t>
            </a:r>
          </a:p>
          <a:p>
            <a:pPr marL="457200" lvl="1" indent="0">
              <a:lnSpc>
                <a:spcPct val="90000"/>
              </a:lnSpc>
              <a:buNone/>
            </a:pPr>
            <a:r>
              <a:rPr lang="en-US" altLang="en-US" dirty="0"/>
              <a:t>   spans during bridging.</a:t>
            </a:r>
          </a:p>
          <a:p>
            <a:pPr>
              <a:lnSpc>
                <a:spcPct val="90000"/>
              </a:lnSpc>
            </a:pPr>
            <a:endParaRPr lang="en-US" altLang="en-US" sz="2400" dirty="0"/>
          </a:p>
        </p:txBody>
      </p:sp>
      <p:sp>
        <p:nvSpPr>
          <p:cNvPr id="45060" name="Text Box 4"/>
          <p:cNvSpPr txBox="1">
            <a:spLocks noChangeArrowheads="1"/>
          </p:cNvSpPr>
          <p:nvPr/>
        </p:nvSpPr>
        <p:spPr bwMode="auto">
          <a:xfrm>
            <a:off x="7194550"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1926.757(d)</a:t>
            </a:r>
          </a:p>
        </p:txBody>
      </p:sp>
      <p:pic>
        <p:nvPicPr>
          <p:cNvPr id="9" name="Picture 8">
            <a:extLst>
              <a:ext uri="{FF2B5EF4-FFF2-40B4-BE49-F238E27FC236}">
                <a16:creationId xmlns:a16="http://schemas.microsoft.com/office/drawing/2014/main" id="{04BAA8CE-31A2-4036-B725-E4DFE3F1385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0" y="2043759"/>
            <a:ext cx="4094496" cy="3429000"/>
          </a:xfrm>
          <a:prstGeom prst="rect">
            <a:avLst/>
          </a:prstGeom>
        </p:spPr>
      </p:pic>
      <p:cxnSp>
        <p:nvCxnSpPr>
          <p:cNvPr id="11" name="Straight Arrow Connector 10">
            <a:extLst>
              <a:ext uri="{FF2B5EF4-FFF2-40B4-BE49-F238E27FC236}">
                <a16:creationId xmlns:a16="http://schemas.microsoft.com/office/drawing/2014/main" id="{2DBFC4EF-99F4-4A3C-AFDF-68CBD4A3FDCC}"/>
              </a:ext>
            </a:extLst>
          </p:cNvPr>
          <p:cNvCxnSpPr/>
          <p:nvPr/>
        </p:nvCxnSpPr>
        <p:spPr bwMode="auto">
          <a:xfrm flipV="1">
            <a:off x="6629400" y="5105400"/>
            <a:ext cx="304800" cy="715963"/>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cxnSp>
        <p:nvCxnSpPr>
          <p:cNvPr id="15" name="Straight Arrow Connector 14">
            <a:extLst>
              <a:ext uri="{FF2B5EF4-FFF2-40B4-BE49-F238E27FC236}">
                <a16:creationId xmlns:a16="http://schemas.microsoft.com/office/drawing/2014/main" id="{753EEB4B-86B7-4BF4-9491-B8CE6B87863E}"/>
              </a:ext>
            </a:extLst>
          </p:cNvPr>
          <p:cNvCxnSpPr/>
          <p:nvPr/>
        </p:nvCxnSpPr>
        <p:spPr bwMode="auto">
          <a:xfrm flipV="1">
            <a:off x="5067300" y="4118541"/>
            <a:ext cx="304800" cy="715963"/>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cxnSp>
        <p:nvCxnSpPr>
          <p:cNvPr id="16" name="Straight Arrow Connector 15">
            <a:extLst>
              <a:ext uri="{FF2B5EF4-FFF2-40B4-BE49-F238E27FC236}">
                <a16:creationId xmlns:a16="http://schemas.microsoft.com/office/drawing/2014/main" id="{30805FF2-3AE6-448B-866C-3AD229BA4BCB}"/>
              </a:ext>
            </a:extLst>
          </p:cNvPr>
          <p:cNvCxnSpPr/>
          <p:nvPr/>
        </p:nvCxnSpPr>
        <p:spPr bwMode="auto">
          <a:xfrm flipV="1">
            <a:off x="5115508" y="5089525"/>
            <a:ext cx="304800" cy="715963"/>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355873374"/>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a:t>Landing and Placing Loads</a:t>
            </a:r>
          </a:p>
        </p:txBody>
      </p:sp>
      <p:sp>
        <p:nvSpPr>
          <p:cNvPr id="46083" name="Rectangle 3"/>
          <p:cNvSpPr>
            <a:spLocks noGrp="1" noChangeArrowheads="1"/>
          </p:cNvSpPr>
          <p:nvPr>
            <p:ph idx="1"/>
          </p:nvPr>
        </p:nvSpPr>
        <p:spPr>
          <a:xfrm>
            <a:off x="533400" y="1219200"/>
            <a:ext cx="4572000" cy="4525963"/>
          </a:xfrm>
        </p:spPr>
        <p:txBody>
          <a:bodyPr/>
          <a:lstStyle/>
          <a:p>
            <a:pPr>
              <a:lnSpc>
                <a:spcPct val="90000"/>
              </a:lnSpc>
            </a:pPr>
            <a:r>
              <a:rPr lang="en-US" altLang="en-US" dirty="0"/>
              <a:t>Loads not to exceed carrying capacity of steel joists.</a:t>
            </a:r>
          </a:p>
          <a:p>
            <a:pPr>
              <a:lnSpc>
                <a:spcPct val="90000"/>
              </a:lnSpc>
            </a:pPr>
            <a:endParaRPr lang="en-US" altLang="en-US" sz="800" dirty="0"/>
          </a:p>
          <a:p>
            <a:pPr>
              <a:lnSpc>
                <a:spcPct val="90000"/>
              </a:lnSpc>
            </a:pPr>
            <a:endParaRPr lang="en-US" altLang="en-US" sz="800" dirty="0"/>
          </a:p>
          <a:p>
            <a:pPr>
              <a:lnSpc>
                <a:spcPct val="90000"/>
              </a:lnSpc>
            </a:pPr>
            <a:endParaRPr lang="en-US" altLang="en-US" sz="800" dirty="0"/>
          </a:p>
          <a:p>
            <a:pPr>
              <a:lnSpc>
                <a:spcPct val="90000"/>
              </a:lnSpc>
            </a:pPr>
            <a:r>
              <a:rPr lang="en-US" altLang="en-US" dirty="0"/>
              <a:t>Attention paid to weight and placement of load within the structure.</a:t>
            </a:r>
          </a:p>
          <a:p>
            <a:pPr>
              <a:lnSpc>
                <a:spcPct val="90000"/>
              </a:lnSpc>
            </a:pPr>
            <a:endParaRPr lang="en-US" altLang="en-US" sz="800" dirty="0"/>
          </a:p>
          <a:p>
            <a:pPr>
              <a:lnSpc>
                <a:spcPct val="90000"/>
              </a:lnSpc>
            </a:pPr>
            <a:endParaRPr lang="en-US" altLang="en-US" sz="800" dirty="0"/>
          </a:p>
          <a:p>
            <a:pPr>
              <a:lnSpc>
                <a:spcPct val="90000"/>
              </a:lnSpc>
            </a:pPr>
            <a:endParaRPr lang="en-US" altLang="en-US" sz="800" dirty="0"/>
          </a:p>
          <a:p>
            <a:pPr>
              <a:lnSpc>
                <a:spcPct val="90000"/>
              </a:lnSpc>
            </a:pPr>
            <a:r>
              <a:rPr lang="en-US" altLang="en-US" dirty="0"/>
              <a:t>No bundle of decking placed on joists until bridging is installed.</a:t>
            </a:r>
          </a:p>
          <a:p>
            <a:pPr>
              <a:lnSpc>
                <a:spcPct val="90000"/>
              </a:lnSpc>
            </a:pPr>
            <a:endParaRPr lang="en-US" altLang="en-US" sz="2400" dirty="0"/>
          </a:p>
          <a:p>
            <a:pPr>
              <a:lnSpc>
                <a:spcPct val="90000"/>
              </a:lnSpc>
            </a:pPr>
            <a:endParaRPr lang="en-US" altLang="en-US" sz="2400" dirty="0"/>
          </a:p>
        </p:txBody>
      </p:sp>
      <p:sp>
        <p:nvSpPr>
          <p:cNvPr id="46084" name="Text Box 4"/>
          <p:cNvSpPr txBox="1">
            <a:spLocks noChangeArrowheads="1"/>
          </p:cNvSpPr>
          <p:nvPr/>
        </p:nvSpPr>
        <p:spPr bwMode="auto">
          <a:xfrm>
            <a:off x="7194550" y="609600"/>
            <a:ext cx="1455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1926.757(e)</a:t>
            </a:r>
          </a:p>
        </p:txBody>
      </p:sp>
      <p:pic>
        <p:nvPicPr>
          <p:cNvPr id="2" name="Picture 1">
            <a:extLst>
              <a:ext uri="{FF2B5EF4-FFF2-40B4-BE49-F238E27FC236}">
                <a16:creationId xmlns:a16="http://schemas.microsoft.com/office/drawing/2014/main" id="{AC578AAF-C31F-4CBD-99F4-D50AAF62C15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52355" y="1709952"/>
            <a:ext cx="3382045" cy="4071070"/>
          </a:xfrm>
          <a:prstGeom prst="rect">
            <a:avLst/>
          </a:prstGeom>
        </p:spPr>
      </p:pic>
    </p:spTree>
    <p:extLst>
      <p:ext uri="{BB962C8B-B14F-4D97-AF65-F5344CB8AC3E}">
        <p14:creationId xmlns:p14="http://schemas.microsoft.com/office/powerpoint/2010/main" val="57768625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a:t>Systems-Engineered Buildings</a:t>
            </a:r>
          </a:p>
        </p:txBody>
      </p:sp>
      <p:pic>
        <p:nvPicPr>
          <p:cNvPr id="3" name="Picture 2">
            <a:extLst>
              <a:ext uri="{FF2B5EF4-FFF2-40B4-BE49-F238E27FC236}">
                <a16:creationId xmlns:a16="http://schemas.microsoft.com/office/drawing/2014/main" id="{93CE638A-D7A4-4B16-A78A-375427808D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61396" y="1447800"/>
            <a:ext cx="7973004" cy="4108636"/>
          </a:xfrm>
          <a:prstGeom prst="rect">
            <a:avLst/>
          </a:prstGeom>
        </p:spPr>
      </p:pic>
    </p:spTree>
    <p:extLst>
      <p:ext uri="{BB962C8B-B14F-4D97-AF65-F5344CB8AC3E}">
        <p14:creationId xmlns:p14="http://schemas.microsoft.com/office/powerpoint/2010/main" val="133552305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09600" y="533400"/>
            <a:ext cx="7924800" cy="430213"/>
          </a:xfrm>
        </p:spPr>
        <p:txBody>
          <a:bodyPr>
            <a:noAutofit/>
          </a:bodyPr>
          <a:lstStyle/>
          <a:p>
            <a:r>
              <a:rPr lang="en-US" altLang="en-US" sz="2800" dirty="0"/>
              <a:t>Systems-Engineered Metal Buildings</a:t>
            </a:r>
          </a:p>
        </p:txBody>
      </p:sp>
      <p:sp>
        <p:nvSpPr>
          <p:cNvPr id="48131" name="Rectangle 3"/>
          <p:cNvSpPr>
            <a:spLocks noGrp="1" noChangeArrowheads="1"/>
          </p:cNvSpPr>
          <p:nvPr>
            <p:ph idx="1"/>
          </p:nvPr>
        </p:nvSpPr>
        <p:spPr>
          <a:xfrm>
            <a:off x="533400" y="914400"/>
            <a:ext cx="8001000" cy="4525963"/>
          </a:xfrm>
        </p:spPr>
        <p:txBody>
          <a:bodyPr/>
          <a:lstStyle/>
          <a:p>
            <a:pPr>
              <a:lnSpc>
                <a:spcPct val="90000"/>
              </a:lnSpc>
            </a:pPr>
            <a:endParaRPr lang="en-US" altLang="en-US" sz="2000" dirty="0"/>
          </a:p>
          <a:p>
            <a:pPr>
              <a:lnSpc>
                <a:spcPct val="90000"/>
              </a:lnSpc>
            </a:pPr>
            <a:r>
              <a:rPr lang="en-US" altLang="en-US" dirty="0"/>
              <a:t>Structural columns anchored by a minimum of four anchor bolts.</a:t>
            </a:r>
          </a:p>
          <a:p>
            <a:pPr>
              <a:lnSpc>
                <a:spcPct val="90000"/>
              </a:lnSpc>
            </a:pPr>
            <a:endParaRPr lang="en-US" altLang="en-US" sz="800" dirty="0"/>
          </a:p>
          <a:p>
            <a:pPr>
              <a:lnSpc>
                <a:spcPct val="90000"/>
              </a:lnSpc>
            </a:pPr>
            <a:endParaRPr lang="en-US" altLang="en-US" sz="800" dirty="0"/>
          </a:p>
          <a:p>
            <a:pPr>
              <a:lnSpc>
                <a:spcPct val="90000"/>
              </a:lnSpc>
            </a:pPr>
            <a:endParaRPr lang="en-US" altLang="en-US" sz="800" dirty="0"/>
          </a:p>
          <a:p>
            <a:pPr>
              <a:lnSpc>
                <a:spcPct val="90000"/>
              </a:lnSpc>
            </a:pPr>
            <a:endParaRPr lang="en-US" altLang="en-US" sz="800" dirty="0"/>
          </a:p>
          <a:p>
            <a:pPr>
              <a:lnSpc>
                <a:spcPct val="90000"/>
              </a:lnSpc>
            </a:pPr>
            <a:r>
              <a:rPr lang="en-US" altLang="en-US" dirty="0"/>
              <a:t>Rigid frames </a:t>
            </a:r>
          </a:p>
          <a:p>
            <a:pPr lvl="1">
              <a:lnSpc>
                <a:spcPct val="90000"/>
              </a:lnSpc>
            </a:pPr>
            <a:endParaRPr lang="en-US" altLang="en-US" sz="800" dirty="0"/>
          </a:p>
          <a:p>
            <a:pPr lvl="1">
              <a:lnSpc>
                <a:spcPct val="90000"/>
              </a:lnSpc>
            </a:pPr>
            <a:r>
              <a:rPr lang="en-US" altLang="en-US" dirty="0"/>
              <a:t>Shall have 50% of their bolts or number specified by manufacturer installed </a:t>
            </a:r>
          </a:p>
          <a:p>
            <a:pPr marL="457200" lvl="1" indent="0">
              <a:lnSpc>
                <a:spcPct val="90000"/>
              </a:lnSpc>
              <a:buNone/>
            </a:pPr>
            <a:r>
              <a:rPr lang="en-US" altLang="en-US" dirty="0"/>
              <a:t>   before releasing hoisting </a:t>
            </a:r>
          </a:p>
          <a:p>
            <a:pPr marL="457200" lvl="1" indent="0">
              <a:lnSpc>
                <a:spcPct val="90000"/>
              </a:lnSpc>
              <a:buNone/>
            </a:pPr>
            <a:r>
              <a:rPr lang="en-US" altLang="en-US" dirty="0"/>
              <a:t>   equipment.</a:t>
            </a:r>
            <a:endParaRPr lang="en-US" altLang="en-US" dirty="0">
              <a:solidFill>
                <a:srgbClr val="003366"/>
              </a:solidFill>
              <a:latin typeface="Elephant" panose="02020904090505020303" pitchFamily="18" charset="0"/>
            </a:endParaRPr>
          </a:p>
          <a:p>
            <a:pPr>
              <a:lnSpc>
                <a:spcPct val="90000"/>
              </a:lnSpc>
            </a:pPr>
            <a:endParaRPr lang="en-US" altLang="en-US" sz="2400" dirty="0"/>
          </a:p>
          <a:p>
            <a:pPr>
              <a:lnSpc>
                <a:spcPct val="90000"/>
              </a:lnSpc>
            </a:pPr>
            <a:endParaRPr lang="en-US" altLang="en-US" sz="2400" dirty="0"/>
          </a:p>
          <a:p>
            <a:pPr>
              <a:lnSpc>
                <a:spcPct val="90000"/>
              </a:lnSpc>
            </a:pPr>
            <a:endParaRPr lang="en-US" altLang="en-US" sz="2400" dirty="0"/>
          </a:p>
        </p:txBody>
      </p:sp>
      <p:sp>
        <p:nvSpPr>
          <p:cNvPr id="48132" name="Text Box 4"/>
          <p:cNvSpPr txBox="1">
            <a:spLocks noChangeArrowheads="1"/>
          </p:cNvSpPr>
          <p:nvPr/>
        </p:nvSpPr>
        <p:spPr bwMode="auto">
          <a:xfrm>
            <a:off x="6911975" y="620712"/>
            <a:ext cx="177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1926.758(a)-(c)</a:t>
            </a:r>
          </a:p>
        </p:txBody>
      </p:sp>
      <p:pic>
        <p:nvPicPr>
          <p:cNvPr id="3" name="Picture 2">
            <a:extLst>
              <a:ext uri="{FF2B5EF4-FFF2-40B4-BE49-F238E27FC236}">
                <a16:creationId xmlns:a16="http://schemas.microsoft.com/office/drawing/2014/main" id="{3EE368C4-57B8-443F-A61B-2680F9ADED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257800" y="3413214"/>
            <a:ext cx="3276600" cy="2454186"/>
          </a:xfrm>
          <a:prstGeom prst="rect">
            <a:avLst/>
          </a:prstGeom>
        </p:spPr>
      </p:pic>
    </p:spTree>
    <p:extLst>
      <p:ext uri="{BB962C8B-B14F-4D97-AF65-F5344CB8AC3E}">
        <p14:creationId xmlns:p14="http://schemas.microsoft.com/office/powerpoint/2010/main" val="2199203580"/>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533400"/>
            <a:ext cx="7924800" cy="430213"/>
          </a:xfrm>
        </p:spPr>
        <p:txBody>
          <a:bodyPr>
            <a:noAutofit/>
          </a:bodyPr>
          <a:lstStyle/>
          <a:p>
            <a:r>
              <a:rPr lang="en-US" altLang="en-US" sz="2800" dirty="0"/>
              <a:t>Systems-Engineered Metal Buildings</a:t>
            </a:r>
          </a:p>
        </p:txBody>
      </p:sp>
      <p:sp>
        <p:nvSpPr>
          <p:cNvPr id="49155" name="Rectangle 3"/>
          <p:cNvSpPr>
            <a:spLocks noGrp="1" noChangeArrowheads="1"/>
          </p:cNvSpPr>
          <p:nvPr>
            <p:ph idx="1"/>
          </p:nvPr>
        </p:nvSpPr>
        <p:spPr>
          <a:xfrm>
            <a:off x="533400" y="1295400"/>
            <a:ext cx="8229600" cy="4525963"/>
          </a:xfrm>
        </p:spPr>
        <p:txBody>
          <a:bodyPr/>
          <a:lstStyle/>
          <a:p>
            <a:r>
              <a:rPr lang="en-US" altLang="en-US" dirty="0"/>
              <a:t>Construction loads not placed on structural steel framework unless secured.</a:t>
            </a:r>
          </a:p>
          <a:p>
            <a:pPr marL="0" indent="0">
              <a:buNone/>
            </a:pPr>
            <a:endParaRPr lang="en-US" altLang="en-US" sz="1200" dirty="0"/>
          </a:p>
          <a:p>
            <a:endParaRPr lang="en-US" altLang="en-US" sz="800" dirty="0"/>
          </a:p>
          <a:p>
            <a:r>
              <a:rPr lang="en-US" altLang="en-US" dirty="0"/>
              <a:t>When girts or eave struts share common connection holes:</a:t>
            </a:r>
          </a:p>
          <a:p>
            <a:endParaRPr lang="en-US" altLang="en-US" sz="800" dirty="0"/>
          </a:p>
          <a:p>
            <a:pPr lvl="1"/>
            <a:r>
              <a:rPr lang="en-US" altLang="en-US" dirty="0"/>
              <a:t>At least one bolt must remain connected to the first member.</a:t>
            </a:r>
          </a:p>
          <a:p>
            <a:pPr lvl="1"/>
            <a:endParaRPr lang="en-US" altLang="en-US" sz="800" dirty="0"/>
          </a:p>
          <a:p>
            <a:pPr lvl="1"/>
            <a:r>
              <a:rPr lang="en-US" altLang="en-US" dirty="0"/>
              <a:t>Field-attached seat supplied by the manufacturer may be used in lieu of the bolt.</a:t>
            </a:r>
          </a:p>
          <a:p>
            <a:endParaRPr lang="en-US" altLang="en-US" sz="2400" dirty="0">
              <a:solidFill>
                <a:srgbClr val="003366"/>
              </a:solidFill>
              <a:latin typeface="Elephant" panose="02020904090505020303" pitchFamily="18" charset="0"/>
            </a:endParaRPr>
          </a:p>
          <a:p>
            <a:pPr lvl="1">
              <a:buFont typeface="Symbol" panose="05050102010706020507" pitchFamily="18" charset="2"/>
              <a:buNone/>
            </a:pPr>
            <a:endParaRPr lang="en-US" altLang="en-US" dirty="0"/>
          </a:p>
          <a:p>
            <a:endParaRPr lang="en-US" altLang="en-US" sz="2400" dirty="0"/>
          </a:p>
          <a:p>
            <a:endParaRPr lang="en-US" altLang="en-US" sz="2400" dirty="0"/>
          </a:p>
        </p:txBody>
      </p:sp>
      <p:sp>
        <p:nvSpPr>
          <p:cNvPr id="49156" name="Text Box 4"/>
          <p:cNvSpPr txBox="1">
            <a:spLocks noChangeArrowheads="1"/>
          </p:cNvSpPr>
          <p:nvPr/>
        </p:nvSpPr>
        <p:spPr bwMode="auto">
          <a:xfrm>
            <a:off x="6934200" y="609600"/>
            <a:ext cx="1814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1926.758(d)-(e)</a:t>
            </a:r>
          </a:p>
        </p:txBody>
      </p:sp>
    </p:spTree>
    <p:extLst>
      <p:ext uri="{BB962C8B-B14F-4D97-AF65-F5344CB8AC3E}">
        <p14:creationId xmlns:p14="http://schemas.microsoft.com/office/powerpoint/2010/main" val="159728008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609600" y="533400"/>
            <a:ext cx="7924800" cy="430213"/>
          </a:xfrm>
        </p:spPr>
        <p:txBody>
          <a:bodyPr>
            <a:noAutofit/>
          </a:bodyPr>
          <a:lstStyle/>
          <a:p>
            <a:r>
              <a:rPr lang="en-US" altLang="en-US" sz="2800" dirty="0"/>
              <a:t>Systems-Engineered Metal Buildings</a:t>
            </a:r>
          </a:p>
        </p:txBody>
      </p:sp>
      <p:sp>
        <p:nvSpPr>
          <p:cNvPr id="49156" name="Text Box 4"/>
          <p:cNvSpPr txBox="1">
            <a:spLocks noChangeArrowheads="1"/>
          </p:cNvSpPr>
          <p:nvPr/>
        </p:nvSpPr>
        <p:spPr bwMode="auto">
          <a:xfrm>
            <a:off x="6934200" y="609600"/>
            <a:ext cx="181492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1926.758(d)-(e)</a:t>
            </a:r>
          </a:p>
        </p:txBody>
      </p:sp>
      <p:pic>
        <p:nvPicPr>
          <p:cNvPr id="4" name="Picture 3">
            <a:extLst>
              <a:ext uri="{FF2B5EF4-FFF2-40B4-BE49-F238E27FC236}">
                <a16:creationId xmlns:a16="http://schemas.microsoft.com/office/drawing/2014/main" id="{F8D3707B-B84E-4E7E-8C0C-D0101632A8F3}"/>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38200" y="1981200"/>
            <a:ext cx="7620000" cy="3102662"/>
          </a:xfrm>
          <a:prstGeom prst="rect">
            <a:avLst/>
          </a:prstGeom>
        </p:spPr>
      </p:pic>
    </p:spTree>
    <p:extLst>
      <p:ext uri="{BB962C8B-B14F-4D97-AF65-F5344CB8AC3E}">
        <p14:creationId xmlns:p14="http://schemas.microsoft.com/office/powerpoint/2010/main" val="192645565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8" name="Rectangle 4"/>
          <p:cNvSpPr>
            <a:spLocks noGrp="1" noChangeArrowheads="1"/>
          </p:cNvSpPr>
          <p:nvPr>
            <p:ph type="title"/>
          </p:nvPr>
        </p:nvSpPr>
        <p:spPr/>
        <p:txBody>
          <a:bodyPr/>
          <a:lstStyle/>
          <a:p>
            <a:r>
              <a:rPr lang="en-US" altLang="en-US"/>
              <a:t>Scope</a:t>
            </a:r>
          </a:p>
        </p:txBody>
      </p:sp>
      <p:sp>
        <p:nvSpPr>
          <p:cNvPr id="6146" name="Rectangle 2"/>
          <p:cNvSpPr>
            <a:spLocks noGrp="1" noChangeArrowheads="1"/>
          </p:cNvSpPr>
          <p:nvPr>
            <p:ph idx="1"/>
          </p:nvPr>
        </p:nvSpPr>
        <p:spPr>
          <a:xfrm>
            <a:off x="533400" y="1224366"/>
            <a:ext cx="5604961" cy="4033434"/>
          </a:xfrm>
        </p:spPr>
        <p:txBody>
          <a:bodyPr/>
          <a:lstStyle/>
          <a:p>
            <a:r>
              <a:rPr lang="en-US" altLang="en-US" dirty="0"/>
              <a:t>Sets forth requirements to protect employees from the hazards associated with steel erection activities involved in:</a:t>
            </a:r>
          </a:p>
          <a:p>
            <a:endParaRPr lang="en-US" altLang="en-US" sz="1000" dirty="0"/>
          </a:p>
          <a:p>
            <a:pPr lvl="1"/>
            <a:r>
              <a:rPr lang="en-US" altLang="en-US" dirty="0"/>
              <a:t>Construction, alteration, and/or repair of:</a:t>
            </a:r>
          </a:p>
          <a:p>
            <a:pPr lvl="1"/>
            <a:endParaRPr lang="en-US" altLang="en-US" sz="1000" dirty="0"/>
          </a:p>
          <a:p>
            <a:pPr lvl="2"/>
            <a:r>
              <a:rPr lang="en-US" altLang="en-US" dirty="0"/>
              <a:t>Single and multi-story buildings</a:t>
            </a:r>
          </a:p>
          <a:p>
            <a:pPr lvl="2"/>
            <a:endParaRPr lang="en-US" altLang="en-US" sz="1000" dirty="0"/>
          </a:p>
          <a:p>
            <a:pPr lvl="2"/>
            <a:r>
              <a:rPr lang="en-US" altLang="en-US" dirty="0"/>
              <a:t>Bridges</a:t>
            </a:r>
          </a:p>
          <a:p>
            <a:pPr lvl="2"/>
            <a:endParaRPr lang="en-US" altLang="en-US" sz="1000" dirty="0"/>
          </a:p>
          <a:p>
            <a:pPr lvl="2"/>
            <a:r>
              <a:rPr lang="en-US" altLang="en-US" dirty="0"/>
              <a:t>Other structures where steel </a:t>
            </a:r>
          </a:p>
          <a:p>
            <a:pPr lvl="2">
              <a:buFontTx/>
              <a:buNone/>
            </a:pPr>
            <a:r>
              <a:rPr lang="en-US" altLang="en-US" dirty="0"/>
              <a:t>   erection occurs</a:t>
            </a:r>
          </a:p>
          <a:p>
            <a:pPr lvl="1"/>
            <a:endParaRPr lang="en-US" altLang="en-US" u="sng" dirty="0">
              <a:latin typeface="Verdana" panose="020B0604030504040204" pitchFamily="34" charset="0"/>
            </a:endParaRPr>
          </a:p>
          <a:p>
            <a:endParaRPr lang="en-US" altLang="en-US" sz="2400" dirty="0">
              <a:latin typeface="Elephant" panose="02020904090505020303" pitchFamily="18" charset="0"/>
            </a:endParaRPr>
          </a:p>
        </p:txBody>
      </p:sp>
      <p:sp>
        <p:nvSpPr>
          <p:cNvPr id="6147" name="Text Box 3"/>
          <p:cNvSpPr txBox="1">
            <a:spLocks noChangeArrowheads="1"/>
          </p:cNvSpPr>
          <p:nvPr/>
        </p:nvSpPr>
        <p:spPr bwMode="auto">
          <a:xfrm>
            <a:off x="7162800" y="609600"/>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1926.750(a)</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91726" y="1371600"/>
            <a:ext cx="2466474" cy="4384842"/>
          </a:xfrm>
          <a:prstGeom prst="rect">
            <a:avLst/>
          </a:prstGeom>
        </p:spPr>
      </p:pic>
    </p:spTree>
    <p:extLst>
      <p:ext uri="{BB962C8B-B14F-4D97-AF65-F5344CB8AC3E}">
        <p14:creationId xmlns:p14="http://schemas.microsoft.com/office/powerpoint/2010/main" val="1462410126"/>
      </p:ext>
    </p:extLst>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609600" y="533400"/>
            <a:ext cx="7924800" cy="430213"/>
          </a:xfrm>
        </p:spPr>
        <p:txBody>
          <a:bodyPr>
            <a:noAutofit/>
          </a:bodyPr>
          <a:lstStyle/>
          <a:p>
            <a:r>
              <a:rPr lang="en-US" altLang="en-US" sz="2800" dirty="0"/>
              <a:t>Systems-Engineered Metal Buildings</a:t>
            </a:r>
          </a:p>
        </p:txBody>
      </p:sp>
      <p:sp>
        <p:nvSpPr>
          <p:cNvPr id="50179" name="Rectangle 3"/>
          <p:cNvSpPr>
            <a:spLocks noGrp="1" noChangeArrowheads="1"/>
          </p:cNvSpPr>
          <p:nvPr>
            <p:ph idx="1"/>
          </p:nvPr>
        </p:nvSpPr>
        <p:spPr>
          <a:xfrm>
            <a:off x="533400" y="1265237"/>
            <a:ext cx="8001000" cy="4525963"/>
          </a:xfrm>
        </p:spPr>
        <p:txBody>
          <a:bodyPr/>
          <a:lstStyle/>
          <a:p>
            <a:r>
              <a:rPr lang="en-US" altLang="en-US" sz="2600" dirty="0"/>
              <a:t>Both ends of steel or cold-formed joists fully bolted or welded before:</a:t>
            </a:r>
          </a:p>
          <a:p>
            <a:endParaRPr lang="en-US" altLang="en-US" sz="800" dirty="0"/>
          </a:p>
          <a:p>
            <a:pPr lvl="1"/>
            <a:r>
              <a:rPr lang="en-US" altLang="en-US" dirty="0"/>
              <a:t>Releasing cables.</a:t>
            </a:r>
          </a:p>
          <a:p>
            <a:pPr lvl="1"/>
            <a:endParaRPr lang="en-US" altLang="en-US" sz="800" dirty="0"/>
          </a:p>
          <a:p>
            <a:pPr lvl="1"/>
            <a:r>
              <a:rPr lang="en-US" altLang="en-US" dirty="0"/>
              <a:t>Allowing employees on the joists.</a:t>
            </a:r>
          </a:p>
          <a:p>
            <a:pPr lvl="1"/>
            <a:endParaRPr lang="en-US" altLang="en-US" sz="800" dirty="0"/>
          </a:p>
          <a:p>
            <a:pPr lvl="1"/>
            <a:r>
              <a:rPr lang="en-US" altLang="en-US" dirty="0"/>
              <a:t>Allowing construction loads on</a:t>
            </a:r>
          </a:p>
          <a:p>
            <a:pPr marL="457200" lvl="1" indent="0">
              <a:buNone/>
            </a:pPr>
            <a:r>
              <a:rPr lang="en-US" altLang="en-US" dirty="0"/>
              <a:t>   the joists.</a:t>
            </a:r>
          </a:p>
          <a:p>
            <a:pPr lvl="1"/>
            <a:endParaRPr lang="en-US" altLang="en-US" dirty="0"/>
          </a:p>
          <a:p>
            <a:r>
              <a:rPr lang="en-US" altLang="en-US" sz="2600" dirty="0"/>
              <a:t>Purlins and girts not used as </a:t>
            </a:r>
          </a:p>
          <a:p>
            <a:pPr marL="0" indent="0">
              <a:buNone/>
            </a:pPr>
            <a:r>
              <a:rPr lang="en-US" altLang="en-US" sz="2600" dirty="0"/>
              <a:t>    anchorage points for a fall arrest</a:t>
            </a:r>
          </a:p>
          <a:p>
            <a:pPr marL="0" indent="0">
              <a:buNone/>
            </a:pPr>
            <a:r>
              <a:rPr lang="en-US" altLang="en-US" sz="2600" dirty="0"/>
              <a:t>    system.</a:t>
            </a:r>
          </a:p>
          <a:p>
            <a:pPr>
              <a:buFont typeface="Wingdings" panose="05000000000000000000" pitchFamily="2" charset="2"/>
              <a:buNone/>
            </a:pPr>
            <a:endParaRPr lang="en-US" altLang="en-US" sz="800" dirty="0"/>
          </a:p>
          <a:p>
            <a:endParaRPr lang="en-US" altLang="en-US" dirty="0"/>
          </a:p>
          <a:p>
            <a:endParaRPr lang="en-US" altLang="en-US" sz="2400" dirty="0"/>
          </a:p>
          <a:p>
            <a:endParaRPr lang="en-US" altLang="en-US" sz="2400" dirty="0"/>
          </a:p>
        </p:txBody>
      </p:sp>
      <p:sp>
        <p:nvSpPr>
          <p:cNvPr id="50180" name="Text Box 4"/>
          <p:cNvSpPr txBox="1">
            <a:spLocks noChangeArrowheads="1"/>
          </p:cNvSpPr>
          <p:nvPr/>
        </p:nvSpPr>
        <p:spPr bwMode="auto">
          <a:xfrm>
            <a:off x="6962775" y="609600"/>
            <a:ext cx="17602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1926.758(f)-(g)</a:t>
            </a:r>
          </a:p>
        </p:txBody>
      </p:sp>
      <p:pic>
        <p:nvPicPr>
          <p:cNvPr id="3" name="Picture 2">
            <a:extLst>
              <a:ext uri="{FF2B5EF4-FFF2-40B4-BE49-F238E27FC236}">
                <a16:creationId xmlns:a16="http://schemas.microsoft.com/office/drawing/2014/main" id="{B70E8858-4E0C-4754-AC78-2CE2A914870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143918" y="2573244"/>
            <a:ext cx="2480017" cy="3005231"/>
          </a:xfrm>
          <a:prstGeom prst="rect">
            <a:avLst/>
          </a:prstGeom>
        </p:spPr>
      </p:pic>
    </p:spTree>
    <p:extLst>
      <p:ext uri="{BB962C8B-B14F-4D97-AF65-F5344CB8AC3E}">
        <p14:creationId xmlns:p14="http://schemas.microsoft.com/office/powerpoint/2010/main" val="1631002801"/>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A52C411-73B1-44E8-B58C-84771F1E742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343400" y="4064958"/>
            <a:ext cx="4029062" cy="1895879"/>
          </a:xfrm>
          <a:prstGeom prst="rect">
            <a:avLst/>
          </a:prstGeom>
        </p:spPr>
      </p:pic>
      <p:sp>
        <p:nvSpPr>
          <p:cNvPr id="51202" name="Rectangle 2"/>
          <p:cNvSpPr>
            <a:spLocks noGrp="1" noChangeArrowheads="1"/>
          </p:cNvSpPr>
          <p:nvPr>
            <p:ph type="title"/>
          </p:nvPr>
        </p:nvSpPr>
        <p:spPr>
          <a:xfrm>
            <a:off x="609600" y="533400"/>
            <a:ext cx="7924800" cy="430213"/>
          </a:xfrm>
        </p:spPr>
        <p:txBody>
          <a:bodyPr>
            <a:noAutofit/>
          </a:bodyPr>
          <a:lstStyle/>
          <a:p>
            <a:r>
              <a:rPr lang="en-US" altLang="en-US" sz="2800" dirty="0"/>
              <a:t>Systems-Engineered Metal Buildings</a:t>
            </a:r>
          </a:p>
        </p:txBody>
      </p:sp>
      <p:sp>
        <p:nvSpPr>
          <p:cNvPr id="51203" name="Rectangle 3"/>
          <p:cNvSpPr>
            <a:spLocks noGrp="1" noChangeArrowheads="1"/>
          </p:cNvSpPr>
          <p:nvPr>
            <p:ph idx="1"/>
          </p:nvPr>
        </p:nvSpPr>
        <p:spPr>
          <a:xfrm>
            <a:off x="560294" y="1189037"/>
            <a:ext cx="7974106" cy="4525963"/>
          </a:xfrm>
        </p:spPr>
        <p:txBody>
          <a:bodyPr/>
          <a:lstStyle/>
          <a:p>
            <a:r>
              <a:rPr lang="en-US" altLang="en-US" sz="2400" dirty="0"/>
              <a:t>Purlins may be used as a walking/working surface when installing safety systems.</a:t>
            </a:r>
          </a:p>
          <a:p>
            <a:endParaRPr lang="en-US" altLang="en-US" sz="800" dirty="0"/>
          </a:p>
          <a:p>
            <a:pPr lvl="1"/>
            <a:r>
              <a:rPr lang="en-US" altLang="en-US" sz="2000" dirty="0"/>
              <a:t>After installation of permanent bridging, </a:t>
            </a:r>
            <a:r>
              <a:rPr lang="en-US" altLang="en-US" sz="2000" b="1" i="1" dirty="0"/>
              <a:t>and </a:t>
            </a:r>
          </a:p>
          <a:p>
            <a:pPr lvl="1"/>
            <a:endParaRPr lang="en-US" altLang="en-US" sz="800" b="1" i="1" dirty="0"/>
          </a:p>
          <a:p>
            <a:pPr lvl="1"/>
            <a:r>
              <a:rPr lang="en-US" altLang="en-US" sz="2000" dirty="0"/>
              <a:t>Fall protection provided.</a:t>
            </a:r>
          </a:p>
          <a:p>
            <a:endParaRPr lang="en-US" altLang="en-US" sz="2400" dirty="0"/>
          </a:p>
          <a:p>
            <a:r>
              <a:rPr lang="en-US" altLang="en-US" sz="2400" dirty="0"/>
              <a:t>Construction loads placed within a zone that is within 8 feet of the center-line of the primary support member.</a:t>
            </a:r>
          </a:p>
          <a:p>
            <a:endParaRPr lang="en-US" altLang="en-US" dirty="0"/>
          </a:p>
          <a:p>
            <a:endParaRPr lang="en-US" altLang="en-US" sz="2400" dirty="0"/>
          </a:p>
          <a:p>
            <a:endParaRPr lang="en-US" altLang="en-US" sz="2400" dirty="0"/>
          </a:p>
        </p:txBody>
      </p:sp>
      <p:sp>
        <p:nvSpPr>
          <p:cNvPr id="51204" name="Text Box 4"/>
          <p:cNvSpPr txBox="1">
            <a:spLocks noChangeArrowheads="1"/>
          </p:cNvSpPr>
          <p:nvPr/>
        </p:nvSpPr>
        <p:spPr bwMode="auto">
          <a:xfrm>
            <a:off x="6975475" y="609600"/>
            <a:ext cx="172996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1926.758(h)-(</a:t>
            </a:r>
            <a:r>
              <a:rPr lang="en-US" altLang="en-US" sz="1800" u="none" dirty="0" err="1">
                <a:latin typeface="Avenir Next LT Pro" panose="020B0504020202020204" pitchFamily="34" charset="0"/>
              </a:rPr>
              <a:t>i</a:t>
            </a:r>
            <a:r>
              <a:rPr lang="en-US" altLang="en-US" sz="1800" u="none" dirty="0">
                <a:latin typeface="Avenir Next LT Pro" panose="020B0504020202020204" pitchFamily="34" charset="0"/>
              </a:rPr>
              <a:t>)</a:t>
            </a:r>
          </a:p>
        </p:txBody>
      </p:sp>
      <p:sp>
        <p:nvSpPr>
          <p:cNvPr id="2" name="TextBox 1"/>
          <p:cNvSpPr txBox="1"/>
          <p:nvPr/>
        </p:nvSpPr>
        <p:spPr>
          <a:xfrm>
            <a:off x="7259463" y="4095690"/>
            <a:ext cx="970137" cy="400110"/>
          </a:xfrm>
          <a:prstGeom prst="rect">
            <a:avLst/>
          </a:prstGeom>
          <a:noFill/>
        </p:spPr>
        <p:txBody>
          <a:bodyPr wrap="none" rtlCol="0">
            <a:spAutoFit/>
          </a:bodyPr>
          <a:lstStyle/>
          <a:p>
            <a:r>
              <a:rPr lang="en-US" sz="2000" u="none" dirty="0">
                <a:latin typeface="Avenir Next LT Pro" panose="020B0504020202020204" pitchFamily="34" charset="0"/>
              </a:rPr>
              <a:t>Purlins</a:t>
            </a:r>
          </a:p>
        </p:txBody>
      </p:sp>
      <p:cxnSp>
        <p:nvCxnSpPr>
          <p:cNvPr id="4" name="Straight Arrow Connector 3"/>
          <p:cNvCxnSpPr/>
          <p:nvPr/>
        </p:nvCxnSpPr>
        <p:spPr bwMode="auto">
          <a:xfrm flipH="1">
            <a:off x="6119813" y="4256867"/>
            <a:ext cx="855662" cy="762000"/>
          </a:xfrm>
          <a:prstGeom prst="straightConnector1">
            <a:avLst/>
          </a:prstGeom>
          <a:ln>
            <a:headEnd type="none" w="sm" len="sm"/>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3745824310"/>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r>
              <a:rPr lang="en-US" altLang="en-US"/>
              <a:t>Falling Object Protection</a:t>
            </a:r>
          </a:p>
        </p:txBody>
      </p:sp>
      <p:sp>
        <p:nvSpPr>
          <p:cNvPr id="52227" name="Rectangle 3"/>
          <p:cNvSpPr>
            <a:spLocks noGrp="1" noChangeArrowheads="1"/>
          </p:cNvSpPr>
          <p:nvPr>
            <p:ph idx="1"/>
          </p:nvPr>
        </p:nvSpPr>
        <p:spPr>
          <a:xfrm>
            <a:off x="533400" y="1219200"/>
            <a:ext cx="8077200" cy="4525963"/>
          </a:xfrm>
        </p:spPr>
        <p:txBody>
          <a:bodyPr/>
          <a:lstStyle/>
          <a:p>
            <a:r>
              <a:rPr lang="en-US" altLang="en-US" dirty="0"/>
              <a:t>Secure loose items aloft.</a:t>
            </a:r>
          </a:p>
          <a:p>
            <a:endParaRPr lang="en-US" altLang="en-US" sz="800" dirty="0"/>
          </a:p>
          <a:p>
            <a:r>
              <a:rPr lang="en-US" altLang="en-US" dirty="0"/>
              <a:t>Protection from falling objects other than materials being hoisted.</a:t>
            </a:r>
          </a:p>
        </p:txBody>
      </p:sp>
      <p:sp>
        <p:nvSpPr>
          <p:cNvPr id="52228" name="Text Box 4"/>
          <p:cNvSpPr txBox="1">
            <a:spLocks noChangeArrowheads="1"/>
          </p:cNvSpPr>
          <p:nvPr/>
        </p:nvSpPr>
        <p:spPr bwMode="auto">
          <a:xfrm>
            <a:off x="6823075" y="609600"/>
            <a:ext cx="180690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1926.759(a)-(b)</a:t>
            </a:r>
          </a:p>
        </p:txBody>
      </p:sp>
      <p:pic>
        <p:nvPicPr>
          <p:cNvPr id="4" name="Picture 3">
            <a:extLst>
              <a:ext uri="{FF2B5EF4-FFF2-40B4-BE49-F238E27FC236}">
                <a16:creationId xmlns:a16="http://schemas.microsoft.com/office/drawing/2014/main" id="{1DCD899F-6749-4401-9F05-253188EA612A}"/>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581887" y="2819400"/>
            <a:ext cx="4791148" cy="3124200"/>
          </a:xfrm>
          <a:prstGeom prst="rect">
            <a:avLst/>
          </a:prstGeom>
        </p:spPr>
      </p:pic>
    </p:spTree>
    <p:extLst>
      <p:ext uri="{BB962C8B-B14F-4D97-AF65-F5344CB8AC3E}">
        <p14:creationId xmlns:p14="http://schemas.microsoft.com/office/powerpoint/2010/main" val="287466863"/>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r>
              <a:rPr lang="en-US" altLang="en-US"/>
              <a:t>Fall Protection</a:t>
            </a:r>
          </a:p>
        </p:txBody>
      </p:sp>
      <p:sp>
        <p:nvSpPr>
          <p:cNvPr id="53251" name="Rectangle 3"/>
          <p:cNvSpPr>
            <a:spLocks noGrp="1" noChangeArrowheads="1"/>
          </p:cNvSpPr>
          <p:nvPr>
            <p:ph idx="1"/>
          </p:nvPr>
        </p:nvSpPr>
        <p:spPr>
          <a:xfrm>
            <a:off x="533400" y="1220227"/>
            <a:ext cx="7890588" cy="2971800"/>
          </a:xfrm>
        </p:spPr>
        <p:txBody>
          <a:bodyPr>
            <a:normAutofit lnSpcReduction="10000"/>
          </a:bodyPr>
          <a:lstStyle/>
          <a:p>
            <a:r>
              <a:rPr lang="en-US" altLang="en-US" dirty="0"/>
              <a:t>Fall protection requirements</a:t>
            </a:r>
          </a:p>
          <a:p>
            <a:endParaRPr lang="en-US" altLang="en-US" sz="1000" dirty="0"/>
          </a:p>
          <a:p>
            <a:r>
              <a:rPr lang="en-US" altLang="en-US" dirty="0"/>
              <a:t>Controlled decking zone (CDZ)</a:t>
            </a:r>
          </a:p>
          <a:p>
            <a:endParaRPr lang="en-US" altLang="en-US" sz="1000" dirty="0"/>
          </a:p>
          <a:p>
            <a:r>
              <a:rPr lang="en-US" altLang="en-US" dirty="0"/>
              <a:t>Criteria for fall protection equipment</a:t>
            </a:r>
          </a:p>
          <a:p>
            <a:endParaRPr lang="en-US" altLang="en-US" sz="1000" dirty="0"/>
          </a:p>
          <a:p>
            <a:r>
              <a:rPr lang="en-US" altLang="en-US" dirty="0"/>
              <a:t>Connectors</a:t>
            </a:r>
          </a:p>
          <a:p>
            <a:endParaRPr lang="en-US" altLang="en-US" sz="1000" dirty="0"/>
          </a:p>
          <a:p>
            <a:r>
              <a:rPr lang="en-US" altLang="en-US" dirty="0"/>
              <a:t>Custody of fall protection </a:t>
            </a:r>
          </a:p>
          <a:p>
            <a:pPr>
              <a:lnSpc>
                <a:spcPct val="150000"/>
              </a:lnSpc>
              <a:buFont typeface="Wingdings" panose="05000000000000000000" pitchFamily="2" charset="2"/>
              <a:buNone/>
            </a:pPr>
            <a:endParaRPr lang="en-US" altLang="en-US" sz="2400" dirty="0"/>
          </a:p>
        </p:txBody>
      </p:sp>
      <p:sp>
        <p:nvSpPr>
          <p:cNvPr id="53253" name="Text Box 5"/>
          <p:cNvSpPr txBox="1">
            <a:spLocks noChangeArrowheads="1"/>
          </p:cNvSpPr>
          <p:nvPr/>
        </p:nvSpPr>
        <p:spPr bwMode="auto">
          <a:xfrm>
            <a:off x="7473950" y="609600"/>
            <a:ext cx="118654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1926.760</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029200" y="3276600"/>
            <a:ext cx="3448018" cy="2592855"/>
          </a:xfrm>
          <a:prstGeom prst="rect">
            <a:avLst/>
          </a:prstGeom>
        </p:spPr>
      </p:pic>
    </p:spTree>
    <p:extLst>
      <p:ext uri="{BB962C8B-B14F-4D97-AF65-F5344CB8AC3E}">
        <p14:creationId xmlns:p14="http://schemas.microsoft.com/office/powerpoint/2010/main" val="1402089477"/>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US" altLang="en-US"/>
              <a:t>Fall Protection</a:t>
            </a:r>
          </a:p>
        </p:txBody>
      </p:sp>
      <p:sp>
        <p:nvSpPr>
          <p:cNvPr id="54275" name="Rectangle 3"/>
          <p:cNvSpPr>
            <a:spLocks noGrp="1" noChangeArrowheads="1"/>
          </p:cNvSpPr>
          <p:nvPr>
            <p:ph idx="1"/>
          </p:nvPr>
        </p:nvSpPr>
        <p:spPr>
          <a:xfrm>
            <a:off x="533400" y="1410346"/>
            <a:ext cx="8001000" cy="4258617"/>
          </a:xfrm>
        </p:spPr>
        <p:txBody>
          <a:bodyPr>
            <a:normAutofit fontScale="92500" lnSpcReduction="10000"/>
          </a:bodyPr>
          <a:lstStyle/>
          <a:p>
            <a:r>
              <a:rPr lang="en-US" altLang="en-US" sz="2400" dirty="0"/>
              <a:t>Employees must be protected by conventional fall protection.</a:t>
            </a:r>
          </a:p>
          <a:p>
            <a:endParaRPr lang="en-US" altLang="en-US" sz="800" dirty="0"/>
          </a:p>
          <a:p>
            <a:pPr lvl="1"/>
            <a:r>
              <a:rPr lang="en-US" altLang="en-US" sz="2000" dirty="0"/>
              <a:t>When on walking/working surface with unprotected edge more than 15 feet above lower level. </a:t>
            </a:r>
          </a:p>
          <a:p>
            <a:pPr lvl="1"/>
            <a:endParaRPr lang="en-US" altLang="en-US" sz="800" dirty="0"/>
          </a:p>
          <a:p>
            <a:pPr lvl="1"/>
            <a:endParaRPr lang="en-US" altLang="en-US" sz="800" dirty="0"/>
          </a:p>
          <a:p>
            <a:r>
              <a:rPr lang="en-US" altLang="en-US" sz="2400" dirty="0"/>
              <a:t>Perimeter cables required</a:t>
            </a:r>
          </a:p>
          <a:p>
            <a:endParaRPr lang="en-US" altLang="en-US" sz="800" dirty="0"/>
          </a:p>
          <a:p>
            <a:pPr lvl="1"/>
            <a:r>
              <a:rPr lang="en-US" altLang="en-US" sz="2000" dirty="0"/>
              <a:t>Must be installed “</a:t>
            </a:r>
            <a:r>
              <a:rPr lang="en-US" altLang="en-US" sz="2000" i="1" dirty="0"/>
              <a:t>as soon as the </a:t>
            </a:r>
          </a:p>
          <a:p>
            <a:pPr marL="457200" lvl="1" indent="0">
              <a:buNone/>
            </a:pPr>
            <a:r>
              <a:rPr lang="en-US" altLang="en-US" sz="2000" i="1" dirty="0"/>
              <a:t>   metal decking has been installed</a:t>
            </a:r>
            <a:r>
              <a:rPr lang="en-US" altLang="en-US" sz="2000" dirty="0"/>
              <a:t>”.</a:t>
            </a:r>
          </a:p>
          <a:p>
            <a:pPr lvl="1">
              <a:buFont typeface="Symbol" panose="05050102010706020507" pitchFamily="18" charset="2"/>
              <a:buNone/>
            </a:pPr>
            <a:endParaRPr lang="en-US" altLang="en-US" sz="800" dirty="0"/>
          </a:p>
          <a:p>
            <a:pPr lvl="1">
              <a:buFont typeface="Symbol" panose="05050102010706020507" pitchFamily="18" charset="2"/>
              <a:buNone/>
            </a:pPr>
            <a:endParaRPr lang="en-US" altLang="en-US" sz="800" dirty="0"/>
          </a:p>
          <a:p>
            <a:r>
              <a:rPr lang="en-US" altLang="en-US" sz="2400" dirty="0"/>
              <a:t>Connectors and employees working</a:t>
            </a:r>
          </a:p>
          <a:p>
            <a:pPr marL="0" indent="0">
              <a:buNone/>
            </a:pPr>
            <a:r>
              <a:rPr lang="en-US" altLang="en-US" sz="2400" dirty="0"/>
              <a:t>    in CDZ shall be protected from fall </a:t>
            </a:r>
          </a:p>
          <a:p>
            <a:pPr marL="0" indent="0">
              <a:buNone/>
            </a:pPr>
            <a:r>
              <a:rPr lang="en-US" altLang="en-US" sz="2400" dirty="0"/>
              <a:t>    hazards.</a:t>
            </a:r>
          </a:p>
        </p:txBody>
      </p:sp>
      <p:sp>
        <p:nvSpPr>
          <p:cNvPr id="54276" name="Text Box 4"/>
          <p:cNvSpPr txBox="1">
            <a:spLocks noChangeArrowheads="1"/>
          </p:cNvSpPr>
          <p:nvPr/>
        </p:nvSpPr>
        <p:spPr bwMode="auto">
          <a:xfrm>
            <a:off x="7194550" y="639762"/>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1926.760(a)</a:t>
            </a:r>
          </a:p>
        </p:txBody>
      </p:sp>
      <p:pic>
        <p:nvPicPr>
          <p:cNvPr id="4" name="Picture 3"/>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920108" y="2514600"/>
            <a:ext cx="2538092" cy="3312659"/>
          </a:xfrm>
          <a:prstGeom prst="rect">
            <a:avLst/>
          </a:prstGeom>
        </p:spPr>
      </p:pic>
    </p:spTree>
    <p:extLst>
      <p:ext uri="{BB962C8B-B14F-4D97-AF65-F5344CB8AC3E}">
        <p14:creationId xmlns:p14="http://schemas.microsoft.com/office/powerpoint/2010/main" val="10768196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a:t>Connectors</a:t>
            </a:r>
          </a:p>
        </p:txBody>
      </p:sp>
      <p:sp>
        <p:nvSpPr>
          <p:cNvPr id="55299" name="Rectangle 3"/>
          <p:cNvSpPr>
            <a:spLocks noGrp="1" noChangeArrowheads="1"/>
          </p:cNvSpPr>
          <p:nvPr>
            <p:ph idx="1"/>
          </p:nvPr>
        </p:nvSpPr>
        <p:spPr>
          <a:xfrm>
            <a:off x="533400" y="1219200"/>
            <a:ext cx="8045450" cy="4525963"/>
          </a:xfrm>
        </p:spPr>
        <p:txBody>
          <a:bodyPr/>
          <a:lstStyle/>
          <a:p>
            <a:r>
              <a:rPr lang="en-US" altLang="en-US" dirty="0"/>
              <a:t>Connectors between 15 and 30 feet (2 stories):</a:t>
            </a:r>
          </a:p>
          <a:p>
            <a:endParaRPr lang="en-US" altLang="en-US" sz="800" dirty="0"/>
          </a:p>
          <a:p>
            <a:pPr lvl="1"/>
            <a:r>
              <a:rPr lang="en-US" altLang="en-US" dirty="0"/>
              <a:t>Provided all equipment necessary to be tied off or provided other fall protection.</a:t>
            </a:r>
            <a:endParaRPr lang="en-US" altLang="en-US" b="1" dirty="0"/>
          </a:p>
          <a:p>
            <a:pPr lvl="1"/>
            <a:endParaRPr lang="en-US" altLang="en-US" sz="800" dirty="0"/>
          </a:p>
          <a:p>
            <a:pPr lvl="1"/>
            <a:r>
              <a:rPr lang="en-US" altLang="en-US" dirty="0"/>
              <a:t>Completed connector training. </a:t>
            </a:r>
          </a:p>
          <a:p>
            <a:pPr lvl="1"/>
            <a:endParaRPr lang="en-US" altLang="en-US" sz="800" dirty="0"/>
          </a:p>
          <a:p>
            <a:pPr lvl="1"/>
            <a:r>
              <a:rPr lang="en-US" altLang="en-US" dirty="0"/>
              <a:t>Not required to tie off.</a:t>
            </a:r>
          </a:p>
        </p:txBody>
      </p:sp>
      <p:sp>
        <p:nvSpPr>
          <p:cNvPr id="55301" name="Text Box 5"/>
          <p:cNvSpPr txBox="1">
            <a:spLocks noChangeArrowheads="1"/>
          </p:cNvSpPr>
          <p:nvPr/>
        </p:nvSpPr>
        <p:spPr bwMode="auto">
          <a:xfrm>
            <a:off x="7162800"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1926.760(b)</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655716" y="3124201"/>
            <a:ext cx="3757247" cy="2819400"/>
          </a:xfrm>
          <a:prstGeom prst="rect">
            <a:avLst/>
          </a:prstGeom>
        </p:spPr>
      </p:pic>
    </p:spTree>
    <p:extLst>
      <p:ext uri="{BB962C8B-B14F-4D97-AF65-F5344CB8AC3E}">
        <p14:creationId xmlns:p14="http://schemas.microsoft.com/office/powerpoint/2010/main" val="274745257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US" altLang="en-US"/>
              <a:t>Controlled Decking Zone</a:t>
            </a:r>
          </a:p>
        </p:txBody>
      </p:sp>
      <p:sp>
        <p:nvSpPr>
          <p:cNvPr id="56323" name="Rectangle 3"/>
          <p:cNvSpPr>
            <a:spLocks noGrp="1" noChangeArrowheads="1"/>
          </p:cNvSpPr>
          <p:nvPr>
            <p:ph idx="1"/>
          </p:nvPr>
        </p:nvSpPr>
        <p:spPr>
          <a:xfrm>
            <a:off x="533400" y="1286359"/>
            <a:ext cx="8077200" cy="4382604"/>
          </a:xfrm>
        </p:spPr>
        <p:txBody>
          <a:bodyPr>
            <a:normAutofit fontScale="92500"/>
          </a:bodyPr>
          <a:lstStyle/>
          <a:p>
            <a:r>
              <a:rPr lang="en-US" altLang="en-US" sz="2400" dirty="0" err="1"/>
              <a:t>Deckers</a:t>
            </a:r>
            <a:r>
              <a:rPr lang="en-US" altLang="en-US" sz="2400" dirty="0"/>
              <a:t> between 15 and 30 feet/2 stories can use a controlled decking zone (CDZ) instead of fall protection.</a:t>
            </a:r>
          </a:p>
          <a:p>
            <a:endParaRPr lang="en-US" altLang="en-US" sz="800" dirty="0"/>
          </a:p>
          <a:p>
            <a:r>
              <a:rPr lang="en-US" altLang="en-US" sz="2400" dirty="0"/>
              <a:t>Be no more than 90 feet wide and 90 feet deep from leading edge.</a:t>
            </a:r>
          </a:p>
          <a:p>
            <a:endParaRPr lang="en-US" altLang="en-US" sz="800" dirty="0"/>
          </a:p>
          <a:p>
            <a:r>
              <a:rPr lang="en-US" altLang="en-US" sz="2400" dirty="0"/>
              <a:t>Limited access to CDZ.</a:t>
            </a:r>
          </a:p>
          <a:p>
            <a:endParaRPr lang="en-US" altLang="en-US" sz="800" dirty="0"/>
          </a:p>
          <a:p>
            <a:r>
              <a:rPr lang="en-US" altLang="en-US" sz="2400" dirty="0"/>
              <a:t>Boundaries designated and </a:t>
            </a:r>
          </a:p>
          <a:p>
            <a:pPr>
              <a:buFont typeface="Wingdings" panose="05000000000000000000" pitchFamily="2" charset="2"/>
              <a:buNone/>
            </a:pPr>
            <a:r>
              <a:rPr lang="en-US" altLang="en-US" sz="2400" dirty="0"/>
              <a:t>    clearly marked.</a:t>
            </a:r>
          </a:p>
          <a:p>
            <a:pPr>
              <a:buFont typeface="Wingdings" panose="05000000000000000000" pitchFamily="2" charset="2"/>
              <a:buNone/>
            </a:pPr>
            <a:endParaRPr lang="en-US" altLang="en-US" sz="800" dirty="0"/>
          </a:p>
          <a:p>
            <a:r>
              <a:rPr lang="en-US" altLang="en-US" sz="2400" dirty="0"/>
              <a:t>Employees must complete </a:t>
            </a:r>
          </a:p>
          <a:p>
            <a:pPr>
              <a:buFont typeface="Wingdings" panose="05000000000000000000" pitchFamily="2" charset="2"/>
              <a:buNone/>
            </a:pPr>
            <a:r>
              <a:rPr lang="en-US" altLang="en-US" sz="2400" dirty="0"/>
              <a:t>    CDZ training.</a:t>
            </a:r>
          </a:p>
          <a:p>
            <a:endParaRPr lang="en-US" altLang="en-US" dirty="0"/>
          </a:p>
        </p:txBody>
      </p:sp>
      <p:sp>
        <p:nvSpPr>
          <p:cNvPr id="56324" name="Text Box 4"/>
          <p:cNvSpPr txBox="1">
            <a:spLocks noChangeArrowheads="1"/>
          </p:cNvSpPr>
          <p:nvPr/>
        </p:nvSpPr>
        <p:spPr bwMode="auto">
          <a:xfrm>
            <a:off x="7207250" y="609600"/>
            <a:ext cx="143981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1926.760(c)</a:t>
            </a:r>
          </a:p>
        </p:txBody>
      </p:sp>
      <p:pic>
        <p:nvPicPr>
          <p:cNvPr id="4" name="Picture 3">
            <a:extLst>
              <a:ext uri="{FF2B5EF4-FFF2-40B4-BE49-F238E27FC236}">
                <a16:creationId xmlns:a16="http://schemas.microsoft.com/office/drawing/2014/main" id="{7F873A88-6C5E-433A-BD85-6AC6D255D39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02431" y="2722074"/>
            <a:ext cx="3379569" cy="3145326"/>
          </a:xfrm>
          <a:prstGeom prst="rect">
            <a:avLst/>
          </a:prstGeom>
        </p:spPr>
      </p:pic>
    </p:spTree>
    <p:extLst>
      <p:ext uri="{BB962C8B-B14F-4D97-AF65-F5344CB8AC3E}">
        <p14:creationId xmlns:p14="http://schemas.microsoft.com/office/powerpoint/2010/main" val="911157936"/>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altLang="en-US" dirty="0"/>
              <a:t>Fall Protection Equipment</a:t>
            </a:r>
          </a:p>
        </p:txBody>
      </p:sp>
      <p:sp>
        <p:nvSpPr>
          <p:cNvPr id="57347" name="Rectangle 3"/>
          <p:cNvSpPr>
            <a:spLocks noGrp="1" noChangeArrowheads="1"/>
          </p:cNvSpPr>
          <p:nvPr>
            <p:ph idx="1"/>
          </p:nvPr>
        </p:nvSpPr>
        <p:spPr>
          <a:xfrm>
            <a:off x="533400" y="1332854"/>
            <a:ext cx="8001000" cy="2477146"/>
          </a:xfrm>
        </p:spPr>
        <p:txBody>
          <a:bodyPr>
            <a:normAutofit fontScale="25000" lnSpcReduction="20000"/>
          </a:bodyPr>
          <a:lstStyle/>
          <a:p>
            <a:r>
              <a:rPr lang="en-US" altLang="en-US" sz="8000" dirty="0"/>
              <a:t>Fall protection equipment must conform to 1926.502</a:t>
            </a:r>
          </a:p>
          <a:p>
            <a:pPr marL="0" indent="0">
              <a:buNone/>
            </a:pPr>
            <a:endParaRPr lang="en-US" altLang="en-US" sz="8000" dirty="0"/>
          </a:p>
          <a:p>
            <a:r>
              <a:rPr lang="en-US" altLang="en-US" sz="8000" dirty="0"/>
              <a:t>Fall arrest system components shall be used in fall restraint systems.</a:t>
            </a:r>
          </a:p>
          <a:p>
            <a:pPr marL="0" indent="0">
              <a:buNone/>
            </a:pPr>
            <a:endParaRPr lang="en-US" altLang="en-US" sz="8000" dirty="0"/>
          </a:p>
          <a:p>
            <a:r>
              <a:rPr lang="en-US" altLang="en-US" sz="8000" dirty="0"/>
              <a:t>Body belts or body harnesses shall be used in fall restraint systems.</a:t>
            </a:r>
          </a:p>
          <a:p>
            <a:endParaRPr lang="en-US" altLang="en-US" sz="6200" dirty="0"/>
          </a:p>
          <a:p>
            <a:r>
              <a:rPr lang="en-US" altLang="en-US" sz="8000" dirty="0"/>
              <a:t>Perimeter safety cables shall </a:t>
            </a:r>
          </a:p>
          <a:p>
            <a:pPr marL="0" indent="0">
              <a:buNone/>
            </a:pPr>
            <a:r>
              <a:rPr lang="en-US" altLang="en-US" sz="8000" dirty="0"/>
              <a:t>    meet criteria for guardrail </a:t>
            </a:r>
          </a:p>
          <a:p>
            <a:pPr marL="0" indent="0">
              <a:buNone/>
            </a:pPr>
            <a:r>
              <a:rPr lang="en-US" altLang="en-US" sz="8000" dirty="0"/>
              <a:t>    systems.</a:t>
            </a:r>
          </a:p>
          <a:p>
            <a:pPr>
              <a:lnSpc>
                <a:spcPct val="80000"/>
              </a:lnSpc>
            </a:pPr>
            <a:endParaRPr lang="en-US" altLang="en-US" sz="2400" dirty="0"/>
          </a:p>
          <a:p>
            <a:pPr>
              <a:lnSpc>
                <a:spcPct val="80000"/>
              </a:lnSpc>
            </a:pPr>
            <a:endParaRPr lang="en-US" altLang="en-US" sz="2400" dirty="0"/>
          </a:p>
          <a:p>
            <a:pPr>
              <a:lnSpc>
                <a:spcPct val="80000"/>
              </a:lnSpc>
            </a:pPr>
            <a:endParaRPr lang="en-US" altLang="en-US" sz="2400" dirty="0"/>
          </a:p>
        </p:txBody>
      </p:sp>
      <p:sp>
        <p:nvSpPr>
          <p:cNvPr id="57348" name="Text Box 4"/>
          <p:cNvSpPr txBox="1">
            <a:spLocks noChangeArrowheads="1"/>
          </p:cNvSpPr>
          <p:nvPr/>
        </p:nvSpPr>
        <p:spPr bwMode="auto">
          <a:xfrm>
            <a:off x="7162800"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1926.760(d)</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35787" y="4041386"/>
            <a:ext cx="2454026" cy="1734312"/>
          </a:xfrm>
          <a:prstGeom prst="rect">
            <a:avLst/>
          </a:prstGeom>
        </p:spPr>
      </p:pic>
    </p:spTree>
    <p:extLst>
      <p:ext uri="{BB962C8B-B14F-4D97-AF65-F5344CB8AC3E}">
        <p14:creationId xmlns:p14="http://schemas.microsoft.com/office/powerpoint/2010/main" val="1054285724"/>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altLang="en-US"/>
              <a:t>Custody of Fall Protection </a:t>
            </a:r>
          </a:p>
        </p:txBody>
      </p:sp>
      <p:sp>
        <p:nvSpPr>
          <p:cNvPr id="58371" name="Rectangle 3"/>
          <p:cNvSpPr>
            <a:spLocks noGrp="1" noChangeArrowheads="1"/>
          </p:cNvSpPr>
          <p:nvPr>
            <p:ph idx="1"/>
          </p:nvPr>
        </p:nvSpPr>
        <p:spPr>
          <a:xfrm>
            <a:off x="533400" y="1348353"/>
            <a:ext cx="8001000" cy="4320610"/>
          </a:xfrm>
        </p:spPr>
        <p:txBody>
          <a:bodyPr/>
          <a:lstStyle/>
          <a:p>
            <a:r>
              <a:rPr lang="en-US" altLang="en-US" dirty="0"/>
              <a:t>Steel erector may leave fall protection in place so it may be used by other trades if the controlling contractor:</a:t>
            </a:r>
          </a:p>
          <a:p>
            <a:endParaRPr lang="en-US" altLang="en-US" sz="800" dirty="0"/>
          </a:p>
          <a:p>
            <a:pPr lvl="1"/>
            <a:r>
              <a:rPr lang="en-US" altLang="en-US" dirty="0"/>
              <a:t>Has directed the steel erector to leave fall protection in place, </a:t>
            </a:r>
            <a:r>
              <a:rPr lang="en-US" altLang="en-US" b="1" i="1" dirty="0"/>
              <a:t>and</a:t>
            </a:r>
          </a:p>
          <a:p>
            <a:pPr lvl="1"/>
            <a:endParaRPr lang="en-US" altLang="en-US" sz="800" b="1" i="1" dirty="0"/>
          </a:p>
          <a:p>
            <a:pPr lvl="1"/>
            <a:r>
              <a:rPr lang="en-US" altLang="en-US" dirty="0"/>
              <a:t>Has inspected and accepted control </a:t>
            </a:r>
          </a:p>
          <a:p>
            <a:pPr marL="457200" lvl="1" indent="0">
              <a:buNone/>
            </a:pPr>
            <a:r>
              <a:rPr lang="en-US" altLang="en-US" dirty="0"/>
              <a:t>   and responsibility of fall protection</a:t>
            </a:r>
          </a:p>
          <a:p>
            <a:pPr marL="457200" lvl="1" indent="0">
              <a:buNone/>
            </a:pPr>
            <a:r>
              <a:rPr lang="en-US" altLang="en-US" dirty="0"/>
              <a:t>   before authorizing other trades to work</a:t>
            </a:r>
          </a:p>
          <a:p>
            <a:pPr marL="457200" lvl="1" indent="0">
              <a:buNone/>
            </a:pPr>
            <a:r>
              <a:rPr lang="en-US" altLang="en-US" dirty="0"/>
              <a:t>   in the area. </a:t>
            </a:r>
          </a:p>
          <a:p>
            <a:pPr lvl="1"/>
            <a:endParaRPr lang="en-US" altLang="en-US" dirty="0"/>
          </a:p>
        </p:txBody>
      </p:sp>
      <p:sp>
        <p:nvSpPr>
          <p:cNvPr id="58372" name="Text Box 4"/>
          <p:cNvSpPr txBox="1">
            <a:spLocks noChangeArrowheads="1"/>
          </p:cNvSpPr>
          <p:nvPr/>
        </p:nvSpPr>
        <p:spPr bwMode="auto">
          <a:xfrm>
            <a:off x="7162800" y="609600"/>
            <a:ext cx="145584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1926.760(e)</a:t>
            </a:r>
          </a:p>
        </p:txBody>
      </p:sp>
      <p:pic>
        <p:nvPicPr>
          <p:cNvPr id="3" name="Picture 2"/>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693166" y="3352800"/>
            <a:ext cx="1841234" cy="2514600"/>
          </a:xfrm>
          <a:prstGeom prst="rect">
            <a:avLst/>
          </a:prstGeom>
        </p:spPr>
      </p:pic>
    </p:spTree>
    <p:extLst>
      <p:ext uri="{BB962C8B-B14F-4D97-AF65-F5344CB8AC3E}">
        <p14:creationId xmlns:p14="http://schemas.microsoft.com/office/powerpoint/2010/main" val="57795270"/>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altLang="en-US"/>
              <a:t>Training </a:t>
            </a:r>
          </a:p>
        </p:txBody>
      </p:sp>
      <p:sp>
        <p:nvSpPr>
          <p:cNvPr id="59395" name="Rectangle 3"/>
          <p:cNvSpPr>
            <a:spLocks noGrp="1" noChangeArrowheads="1"/>
          </p:cNvSpPr>
          <p:nvPr>
            <p:ph idx="1"/>
          </p:nvPr>
        </p:nvSpPr>
        <p:spPr>
          <a:xfrm>
            <a:off x="533400" y="1219200"/>
            <a:ext cx="8001000" cy="4525963"/>
          </a:xfrm>
        </p:spPr>
        <p:txBody>
          <a:bodyPr/>
          <a:lstStyle/>
          <a:p>
            <a:r>
              <a:rPr lang="en-US" altLang="en-US" dirty="0"/>
              <a:t>Training provided by a qualified person.</a:t>
            </a:r>
          </a:p>
          <a:p>
            <a:pPr>
              <a:buFont typeface="Wingdings" panose="05000000000000000000" pitchFamily="2" charset="2"/>
              <a:buNone/>
            </a:pPr>
            <a:endParaRPr lang="en-US" altLang="en-US" dirty="0"/>
          </a:p>
          <a:p>
            <a:pPr lvl="1"/>
            <a:endParaRPr lang="en-US" altLang="en-US" dirty="0"/>
          </a:p>
          <a:p>
            <a:pPr lvl="1"/>
            <a:endParaRPr lang="en-US" altLang="en-US" dirty="0"/>
          </a:p>
        </p:txBody>
      </p:sp>
      <p:sp>
        <p:nvSpPr>
          <p:cNvPr id="59396" name="Text Box 4"/>
          <p:cNvSpPr txBox="1">
            <a:spLocks noChangeArrowheads="1"/>
          </p:cNvSpPr>
          <p:nvPr/>
        </p:nvSpPr>
        <p:spPr bwMode="auto">
          <a:xfrm>
            <a:off x="7194550" y="609600"/>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1926.761(a)</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905001" y="1933142"/>
            <a:ext cx="5181600" cy="3888221"/>
          </a:xfrm>
          <a:prstGeom prst="rect">
            <a:avLst/>
          </a:prstGeom>
        </p:spPr>
      </p:pic>
    </p:spTree>
    <p:extLst>
      <p:ext uri="{BB962C8B-B14F-4D97-AF65-F5344CB8AC3E}">
        <p14:creationId xmlns:p14="http://schemas.microsoft.com/office/powerpoint/2010/main" val="30986285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5"/>
          <p:cNvSpPr>
            <a:spLocks noGrp="1" noChangeArrowheads="1"/>
          </p:cNvSpPr>
          <p:nvPr>
            <p:ph type="title"/>
          </p:nvPr>
        </p:nvSpPr>
        <p:spPr/>
        <p:txBody>
          <a:bodyPr/>
          <a:lstStyle/>
          <a:p>
            <a:r>
              <a:rPr lang="en-US" altLang="en-US"/>
              <a:t>Scope</a:t>
            </a:r>
          </a:p>
        </p:txBody>
      </p:sp>
      <p:sp>
        <p:nvSpPr>
          <p:cNvPr id="7170" name="Rectangle 3"/>
          <p:cNvSpPr>
            <a:spLocks noGrp="1" noChangeArrowheads="1"/>
          </p:cNvSpPr>
          <p:nvPr>
            <p:ph idx="1"/>
          </p:nvPr>
        </p:nvSpPr>
        <p:spPr>
          <a:xfrm>
            <a:off x="533400" y="1219200"/>
            <a:ext cx="5064842" cy="4191000"/>
          </a:xfrm>
        </p:spPr>
        <p:txBody>
          <a:bodyPr/>
          <a:lstStyle/>
          <a:p>
            <a:r>
              <a:rPr lang="en-US" altLang="en-US" dirty="0"/>
              <a:t>Does </a:t>
            </a:r>
            <a:r>
              <a:rPr lang="en-US" altLang="en-US" b="1" u="sng" dirty="0"/>
              <a:t>not</a:t>
            </a:r>
            <a:r>
              <a:rPr lang="en-US" altLang="en-US" dirty="0"/>
              <a:t> include:</a:t>
            </a:r>
          </a:p>
          <a:p>
            <a:pPr>
              <a:buFont typeface="Wingdings" panose="05000000000000000000" pitchFamily="2" charset="2"/>
              <a:buNone/>
            </a:pPr>
            <a:endParaRPr lang="en-US" altLang="en-US" sz="800" dirty="0"/>
          </a:p>
          <a:p>
            <a:pPr lvl="1"/>
            <a:r>
              <a:rPr lang="en-US" altLang="en-US" dirty="0"/>
              <a:t>Electrical transmission towers</a:t>
            </a:r>
          </a:p>
          <a:p>
            <a:pPr lvl="1">
              <a:buFont typeface="Symbol" panose="05050102010706020507" pitchFamily="18" charset="2"/>
              <a:buNone/>
            </a:pPr>
            <a:endParaRPr lang="en-US" altLang="en-US" sz="800" dirty="0"/>
          </a:p>
          <a:p>
            <a:pPr lvl="1"/>
            <a:r>
              <a:rPr lang="en-US" altLang="en-US" dirty="0"/>
              <a:t>Communication and broadcast towers</a:t>
            </a:r>
          </a:p>
          <a:p>
            <a:pPr lvl="1">
              <a:buFont typeface="Symbol" panose="05050102010706020507" pitchFamily="18" charset="2"/>
              <a:buNone/>
            </a:pPr>
            <a:endParaRPr lang="en-US" altLang="en-US" sz="800" dirty="0"/>
          </a:p>
          <a:p>
            <a:pPr lvl="1"/>
            <a:r>
              <a:rPr lang="en-US" altLang="en-US" dirty="0"/>
              <a:t>Tanks</a:t>
            </a:r>
          </a:p>
          <a:p>
            <a:pPr lvl="1"/>
            <a:endParaRPr lang="en-US" altLang="en-US" sz="2800" dirty="0"/>
          </a:p>
          <a:p>
            <a:pPr lvl="1"/>
            <a:endParaRPr lang="en-US" altLang="en-US" sz="2800" u="sng" dirty="0"/>
          </a:p>
          <a:p>
            <a:endParaRPr lang="en-US" altLang="en-US" dirty="0"/>
          </a:p>
        </p:txBody>
      </p:sp>
      <p:sp>
        <p:nvSpPr>
          <p:cNvPr id="7171" name="Text Box 4"/>
          <p:cNvSpPr txBox="1">
            <a:spLocks noChangeArrowheads="1"/>
          </p:cNvSpPr>
          <p:nvPr/>
        </p:nvSpPr>
        <p:spPr bwMode="auto">
          <a:xfrm>
            <a:off x="7162800" y="609600"/>
            <a:ext cx="144783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1926.750(a)</a:t>
            </a:r>
          </a:p>
        </p:txBody>
      </p:sp>
      <p:grpSp>
        <p:nvGrpSpPr>
          <p:cNvPr id="5" name="Group 4">
            <a:extLst>
              <a:ext uri="{FF2B5EF4-FFF2-40B4-BE49-F238E27FC236}">
                <a16:creationId xmlns:a16="http://schemas.microsoft.com/office/drawing/2014/main" id="{F404E39E-41D5-4CFB-90DE-8E54FF4866B8}"/>
              </a:ext>
            </a:extLst>
          </p:cNvPr>
          <p:cNvGrpSpPr/>
          <p:nvPr/>
        </p:nvGrpSpPr>
        <p:grpSpPr>
          <a:xfrm>
            <a:off x="5410200" y="1249680"/>
            <a:ext cx="3276600" cy="4495800"/>
            <a:chOff x="5105400" y="1295400"/>
            <a:chExt cx="3276600" cy="4495800"/>
          </a:xfrm>
        </p:grpSpPr>
        <p:pic>
          <p:nvPicPr>
            <p:cNvPr id="3" name="Picture 2">
              <a:extLst>
                <a:ext uri="{FF2B5EF4-FFF2-40B4-BE49-F238E27FC236}">
                  <a16:creationId xmlns:a16="http://schemas.microsoft.com/office/drawing/2014/main" id="{C3C38D0A-9F56-44F3-B421-019351538AD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329084" y="1295400"/>
              <a:ext cx="2900516" cy="4495800"/>
            </a:xfrm>
            <a:prstGeom prst="rect">
              <a:avLst/>
            </a:prstGeom>
          </p:spPr>
        </p:pic>
        <p:grpSp>
          <p:nvGrpSpPr>
            <p:cNvPr id="10" name="Group 9">
              <a:extLst>
                <a:ext uri="{FF2B5EF4-FFF2-40B4-BE49-F238E27FC236}">
                  <a16:creationId xmlns:a16="http://schemas.microsoft.com/office/drawing/2014/main" id="{0316BF4A-5F45-416A-928E-D4C97BFF4CF5}"/>
                </a:ext>
              </a:extLst>
            </p:cNvPr>
            <p:cNvGrpSpPr/>
            <p:nvPr/>
          </p:nvGrpSpPr>
          <p:grpSpPr>
            <a:xfrm>
              <a:off x="5105400" y="1981200"/>
              <a:ext cx="3276600" cy="3429000"/>
              <a:chOff x="5105400" y="1981200"/>
              <a:chExt cx="3276600" cy="3429000"/>
            </a:xfrm>
          </p:grpSpPr>
          <p:sp>
            <p:nvSpPr>
              <p:cNvPr id="4" name="Oval 3">
                <a:extLst>
                  <a:ext uri="{FF2B5EF4-FFF2-40B4-BE49-F238E27FC236}">
                    <a16:creationId xmlns:a16="http://schemas.microsoft.com/office/drawing/2014/main" id="{634784B5-F123-4FDC-ACA8-9636C5687617}"/>
                  </a:ext>
                </a:extLst>
              </p:cNvPr>
              <p:cNvSpPr/>
              <p:nvPr/>
            </p:nvSpPr>
            <p:spPr bwMode="auto">
              <a:xfrm>
                <a:off x="5105400" y="1981200"/>
                <a:ext cx="3276600" cy="3429000"/>
              </a:xfrm>
              <a:prstGeom prst="ellipse">
                <a:avLst/>
              </a:prstGeom>
              <a:noFill/>
              <a:ln w="76200" cap="flat" cmpd="sng" algn="ctr">
                <a:solidFill>
                  <a:schemeClr val="accent6"/>
                </a:solidFill>
                <a:prstDash val="solid"/>
                <a:round/>
                <a:headEnd type="none" w="sm" len="sm"/>
                <a:tailEnd type="none" w="sm" len="sm"/>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3600" b="0" i="0" u="sng" strike="noStrike" cap="none" normalizeH="0" baseline="0">
                  <a:ln>
                    <a:noFill/>
                  </a:ln>
                  <a:solidFill>
                    <a:schemeClr val="tx1"/>
                  </a:solidFill>
                  <a:effectLst/>
                  <a:latin typeface="Times New Roman" pitchFamily="18" charset="0"/>
                </a:endParaRPr>
              </a:p>
            </p:txBody>
          </p:sp>
          <p:cxnSp>
            <p:nvCxnSpPr>
              <p:cNvPr id="7" name="Straight Connector 6">
                <a:extLst>
                  <a:ext uri="{FF2B5EF4-FFF2-40B4-BE49-F238E27FC236}">
                    <a16:creationId xmlns:a16="http://schemas.microsoft.com/office/drawing/2014/main" id="{23940D09-7B96-423E-B58C-2E5C263B3F65}"/>
                  </a:ext>
                </a:extLst>
              </p:cNvPr>
              <p:cNvCxnSpPr>
                <a:cxnSpLocks/>
              </p:cNvCxnSpPr>
              <p:nvPr/>
            </p:nvCxnSpPr>
            <p:spPr bwMode="auto">
              <a:xfrm flipH="1">
                <a:off x="5867400" y="2286000"/>
                <a:ext cx="1828800" cy="2819400"/>
              </a:xfrm>
              <a:prstGeom prst="line">
                <a:avLst/>
              </a:prstGeom>
              <a:solidFill>
                <a:schemeClr val="accent1"/>
              </a:solidFill>
              <a:ln w="76200" cap="flat" cmpd="sng" algn="ctr">
                <a:solidFill>
                  <a:schemeClr val="accent6"/>
                </a:solidFill>
                <a:prstDash val="solid"/>
                <a:round/>
                <a:headEnd type="none" w="sm" len="sm"/>
                <a:tailEnd type="none" w="sm" len="sm"/>
              </a:ln>
              <a:effectLst/>
            </p:spPr>
          </p:cxnSp>
        </p:grpSp>
        <p:sp>
          <p:nvSpPr>
            <p:cNvPr id="2" name="TextBox 1">
              <a:extLst>
                <a:ext uri="{FF2B5EF4-FFF2-40B4-BE49-F238E27FC236}">
                  <a16:creationId xmlns:a16="http://schemas.microsoft.com/office/drawing/2014/main" id="{44B898CF-10B7-41FF-B01A-1B759BE735F5}"/>
                </a:ext>
              </a:extLst>
            </p:cNvPr>
            <p:cNvSpPr txBox="1"/>
            <p:nvPr/>
          </p:nvSpPr>
          <p:spPr>
            <a:xfrm>
              <a:off x="6553200" y="1353979"/>
              <a:ext cx="1524776" cy="246221"/>
            </a:xfrm>
            <a:prstGeom prst="rect">
              <a:avLst/>
            </a:prstGeom>
            <a:noFill/>
          </p:spPr>
          <p:txBody>
            <a:bodyPr wrap="none" rtlCol="0">
              <a:spAutoFit/>
            </a:bodyPr>
            <a:lstStyle/>
            <a:p>
              <a:r>
                <a:rPr lang="en-US" sz="1000" b="1" u="none" dirty="0">
                  <a:latin typeface="Avenir Next LT Pro" panose="020B0504020202020204" pitchFamily="34" charset="0"/>
                </a:rPr>
                <a:t>NCDOL Photo Library</a:t>
              </a:r>
            </a:p>
          </p:txBody>
        </p:sp>
      </p:grpSp>
    </p:spTree>
    <p:extLst>
      <p:ext uri="{BB962C8B-B14F-4D97-AF65-F5344CB8AC3E}">
        <p14:creationId xmlns:p14="http://schemas.microsoft.com/office/powerpoint/2010/main" val="3339917551"/>
      </p:ext>
    </p:extLst>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altLang="en-US"/>
              <a:t>Fall Hazard Training </a:t>
            </a:r>
          </a:p>
        </p:txBody>
      </p:sp>
      <p:sp>
        <p:nvSpPr>
          <p:cNvPr id="60419" name="Rectangle 3"/>
          <p:cNvSpPr>
            <a:spLocks noGrp="1" noChangeArrowheads="1"/>
          </p:cNvSpPr>
          <p:nvPr>
            <p:ph idx="1"/>
          </p:nvPr>
        </p:nvSpPr>
        <p:spPr>
          <a:xfrm>
            <a:off x="533400" y="1189037"/>
            <a:ext cx="7990114" cy="4525963"/>
          </a:xfrm>
        </p:spPr>
        <p:txBody>
          <a:bodyPr/>
          <a:lstStyle/>
          <a:p>
            <a:r>
              <a:rPr lang="en-US" altLang="en-US" dirty="0"/>
              <a:t>Training shall include the following:</a:t>
            </a:r>
          </a:p>
          <a:p>
            <a:endParaRPr lang="en-US" altLang="en-US" sz="800" dirty="0"/>
          </a:p>
          <a:p>
            <a:pPr lvl="1"/>
            <a:r>
              <a:rPr lang="en-US" altLang="en-US" dirty="0"/>
              <a:t>Recognition and identification of fall hazards</a:t>
            </a:r>
          </a:p>
          <a:p>
            <a:pPr lvl="1"/>
            <a:endParaRPr lang="en-US" altLang="en-US" sz="800" dirty="0"/>
          </a:p>
          <a:p>
            <a:pPr lvl="1"/>
            <a:r>
              <a:rPr lang="en-US" altLang="en-US" dirty="0"/>
              <a:t>Use and operation of guardrail systems</a:t>
            </a:r>
          </a:p>
          <a:p>
            <a:pPr lvl="1"/>
            <a:endParaRPr lang="en-US" altLang="en-US" sz="800" dirty="0"/>
          </a:p>
          <a:p>
            <a:pPr lvl="1"/>
            <a:r>
              <a:rPr lang="en-US" altLang="en-US" dirty="0"/>
              <a:t>Correct procedures for </a:t>
            </a:r>
          </a:p>
          <a:p>
            <a:pPr marL="457200" lvl="1" indent="0">
              <a:buNone/>
            </a:pPr>
            <a:r>
              <a:rPr lang="en-US" altLang="en-US" dirty="0"/>
              <a:t>   erecting, maintaining, </a:t>
            </a:r>
          </a:p>
          <a:p>
            <a:pPr marL="457200" lvl="1" indent="0">
              <a:buNone/>
            </a:pPr>
            <a:r>
              <a:rPr lang="en-US" altLang="en-US" dirty="0"/>
              <a:t>   disassembling, and </a:t>
            </a:r>
          </a:p>
          <a:p>
            <a:pPr marL="457200" lvl="1" indent="0">
              <a:buNone/>
            </a:pPr>
            <a:r>
              <a:rPr lang="en-US" altLang="en-US" dirty="0"/>
              <a:t>   inspecting fall protection </a:t>
            </a:r>
          </a:p>
          <a:p>
            <a:pPr marL="457200" lvl="1" indent="0">
              <a:buNone/>
            </a:pPr>
            <a:r>
              <a:rPr lang="en-US" altLang="en-US" dirty="0"/>
              <a:t>   systems</a:t>
            </a:r>
          </a:p>
          <a:p>
            <a:pPr lvl="1"/>
            <a:endParaRPr lang="en-US" altLang="en-US" sz="800" dirty="0"/>
          </a:p>
          <a:p>
            <a:pPr lvl="1"/>
            <a:r>
              <a:rPr lang="en-US" altLang="en-US" dirty="0"/>
              <a:t>Procedures to prevent falls</a:t>
            </a:r>
          </a:p>
          <a:p>
            <a:pPr lvl="1"/>
            <a:endParaRPr lang="en-US" altLang="en-US" sz="800" dirty="0"/>
          </a:p>
          <a:p>
            <a:pPr lvl="1"/>
            <a:r>
              <a:rPr lang="en-US" altLang="en-US" dirty="0"/>
              <a:t>Fall protection requirements</a:t>
            </a:r>
          </a:p>
        </p:txBody>
      </p:sp>
      <p:sp>
        <p:nvSpPr>
          <p:cNvPr id="60420" name="Text Box 4"/>
          <p:cNvSpPr txBox="1">
            <a:spLocks noChangeArrowheads="1"/>
          </p:cNvSpPr>
          <p:nvPr/>
        </p:nvSpPr>
        <p:spPr bwMode="auto">
          <a:xfrm>
            <a:off x="7162800"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1926.761(b)</a:t>
            </a:r>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410200" y="3048000"/>
            <a:ext cx="2992244" cy="2667000"/>
          </a:xfrm>
          <a:prstGeom prst="rect">
            <a:avLst/>
          </a:prstGeom>
        </p:spPr>
      </p:pic>
    </p:spTree>
    <p:extLst>
      <p:ext uri="{BB962C8B-B14F-4D97-AF65-F5344CB8AC3E}">
        <p14:creationId xmlns:p14="http://schemas.microsoft.com/office/powerpoint/2010/main" val="341537816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altLang="en-US"/>
              <a:t>Special Training </a:t>
            </a:r>
          </a:p>
        </p:txBody>
      </p:sp>
      <p:sp>
        <p:nvSpPr>
          <p:cNvPr id="61443" name="Rectangle 3"/>
          <p:cNvSpPr>
            <a:spLocks noGrp="1" noChangeArrowheads="1"/>
          </p:cNvSpPr>
          <p:nvPr>
            <p:ph idx="1"/>
          </p:nvPr>
        </p:nvSpPr>
        <p:spPr>
          <a:xfrm>
            <a:off x="533400" y="1189037"/>
            <a:ext cx="8001000" cy="4525963"/>
          </a:xfrm>
        </p:spPr>
        <p:txBody>
          <a:bodyPr/>
          <a:lstStyle/>
          <a:p>
            <a:r>
              <a:rPr lang="en-US" altLang="en-US" dirty="0"/>
              <a:t>Multiple lift rigging</a:t>
            </a:r>
          </a:p>
          <a:p>
            <a:endParaRPr lang="en-US" altLang="en-US" sz="800" dirty="0"/>
          </a:p>
          <a:p>
            <a:pPr lvl="1"/>
            <a:r>
              <a:rPr lang="en-US" altLang="en-US" dirty="0"/>
              <a:t>Hazards associated with multiple lifts.</a:t>
            </a:r>
          </a:p>
          <a:p>
            <a:pPr lvl="1"/>
            <a:endParaRPr lang="en-US" altLang="en-US" sz="800" dirty="0"/>
          </a:p>
          <a:p>
            <a:pPr lvl="1"/>
            <a:r>
              <a:rPr lang="en-US" altLang="en-US" dirty="0"/>
              <a:t>Procedures and equipment to perform multiple lifts.</a:t>
            </a:r>
          </a:p>
          <a:p>
            <a:pPr lvl="1"/>
            <a:endParaRPr lang="en-US" altLang="en-US" sz="2000" dirty="0"/>
          </a:p>
          <a:p>
            <a:pPr lvl="1">
              <a:buFont typeface="Symbol" panose="05050102010706020507" pitchFamily="18" charset="2"/>
              <a:buNone/>
            </a:pPr>
            <a:endParaRPr lang="en-US" altLang="en-US" sz="2000" dirty="0"/>
          </a:p>
        </p:txBody>
      </p:sp>
      <p:sp>
        <p:nvSpPr>
          <p:cNvPr id="61444" name="Text Box 4"/>
          <p:cNvSpPr txBox="1">
            <a:spLocks noChangeArrowheads="1"/>
          </p:cNvSpPr>
          <p:nvPr/>
        </p:nvSpPr>
        <p:spPr bwMode="auto">
          <a:xfrm>
            <a:off x="6927850" y="609600"/>
            <a:ext cx="1712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1926.761(c)(1)</a:t>
            </a:r>
          </a:p>
        </p:txBody>
      </p:sp>
      <p:pic>
        <p:nvPicPr>
          <p:cNvPr id="2" name="Picture 1"/>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14092" y="2971799"/>
            <a:ext cx="3829307" cy="287496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522796" y="2946808"/>
            <a:ext cx="3834384" cy="2895600"/>
          </a:xfrm>
          <a:prstGeom prst="rect">
            <a:avLst/>
          </a:prstGeom>
        </p:spPr>
      </p:pic>
    </p:spTree>
    <p:extLst>
      <p:ext uri="{BB962C8B-B14F-4D97-AF65-F5344CB8AC3E}">
        <p14:creationId xmlns:p14="http://schemas.microsoft.com/office/powerpoint/2010/main" val="492147180"/>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ltLang="en-US"/>
              <a:t>Special Training </a:t>
            </a:r>
          </a:p>
        </p:txBody>
      </p:sp>
      <p:sp>
        <p:nvSpPr>
          <p:cNvPr id="62467" name="Rectangle 3"/>
          <p:cNvSpPr>
            <a:spLocks noGrp="1" noChangeArrowheads="1"/>
          </p:cNvSpPr>
          <p:nvPr>
            <p:ph idx="1"/>
          </p:nvPr>
        </p:nvSpPr>
        <p:spPr>
          <a:xfrm>
            <a:off x="533400" y="1158875"/>
            <a:ext cx="8001000" cy="4479925"/>
          </a:xfrm>
        </p:spPr>
        <p:txBody>
          <a:bodyPr/>
          <a:lstStyle/>
          <a:p>
            <a:r>
              <a:rPr lang="en-US" altLang="en-US" dirty="0"/>
              <a:t>Connector procedures</a:t>
            </a:r>
          </a:p>
          <a:p>
            <a:endParaRPr lang="en-US" altLang="en-US" sz="800" dirty="0"/>
          </a:p>
          <a:p>
            <a:pPr lvl="1"/>
            <a:r>
              <a:rPr lang="en-US" altLang="en-US" dirty="0"/>
              <a:t>Hazards associated with connecting.</a:t>
            </a:r>
          </a:p>
          <a:p>
            <a:pPr lvl="1"/>
            <a:endParaRPr lang="en-US" altLang="en-US" sz="800" dirty="0"/>
          </a:p>
          <a:p>
            <a:pPr lvl="1"/>
            <a:r>
              <a:rPr lang="en-US" altLang="en-US" dirty="0"/>
              <a:t>Establishment, access, proper connecting techniques and work practices.</a:t>
            </a:r>
          </a:p>
          <a:p>
            <a:pPr lvl="1"/>
            <a:endParaRPr lang="en-US" altLang="en-US" sz="2000" dirty="0"/>
          </a:p>
          <a:p>
            <a:pPr lvl="1">
              <a:buFont typeface="Symbol" panose="05050102010706020507" pitchFamily="18" charset="2"/>
              <a:buNone/>
            </a:pPr>
            <a:endParaRPr lang="en-US" altLang="en-US" sz="2000" dirty="0"/>
          </a:p>
        </p:txBody>
      </p:sp>
      <p:sp>
        <p:nvSpPr>
          <p:cNvPr id="62468" name="Text Box 4"/>
          <p:cNvSpPr txBox="1">
            <a:spLocks noChangeArrowheads="1"/>
          </p:cNvSpPr>
          <p:nvPr/>
        </p:nvSpPr>
        <p:spPr bwMode="auto">
          <a:xfrm>
            <a:off x="6927850" y="609600"/>
            <a:ext cx="1712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1926.761(c)(2)</a:t>
            </a:r>
          </a:p>
        </p:txBody>
      </p:sp>
      <p:pic>
        <p:nvPicPr>
          <p:cNvPr id="2" name="Picture 1"/>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7616" y="3139440"/>
            <a:ext cx="3834384" cy="2804160"/>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806515" y="3139440"/>
            <a:ext cx="3681984" cy="2804160"/>
          </a:xfrm>
          <a:prstGeom prst="rect">
            <a:avLst/>
          </a:prstGeom>
        </p:spPr>
      </p:pic>
    </p:spTree>
    <p:extLst>
      <p:ext uri="{BB962C8B-B14F-4D97-AF65-F5344CB8AC3E}">
        <p14:creationId xmlns:p14="http://schemas.microsoft.com/office/powerpoint/2010/main" val="1369863231"/>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r>
              <a:rPr lang="en-US" altLang="en-US"/>
              <a:t>Special Training </a:t>
            </a:r>
          </a:p>
        </p:txBody>
      </p:sp>
      <p:sp>
        <p:nvSpPr>
          <p:cNvPr id="63491" name="Rectangle 3"/>
          <p:cNvSpPr>
            <a:spLocks noGrp="1" noChangeArrowheads="1"/>
          </p:cNvSpPr>
          <p:nvPr>
            <p:ph idx="1"/>
          </p:nvPr>
        </p:nvSpPr>
        <p:spPr>
          <a:xfrm>
            <a:off x="533400" y="1193369"/>
            <a:ext cx="7848600" cy="4475594"/>
          </a:xfrm>
        </p:spPr>
        <p:txBody>
          <a:bodyPr/>
          <a:lstStyle/>
          <a:p>
            <a:r>
              <a:rPr lang="en-US" altLang="en-US" dirty="0"/>
              <a:t>Controlled decking zone procedures</a:t>
            </a:r>
          </a:p>
          <a:p>
            <a:endParaRPr lang="en-US" altLang="en-US" sz="800" dirty="0"/>
          </a:p>
          <a:p>
            <a:pPr lvl="1"/>
            <a:r>
              <a:rPr lang="en-US" altLang="en-US" dirty="0"/>
              <a:t>Hazards associated with work within a controlled decking zone.</a:t>
            </a:r>
          </a:p>
          <a:p>
            <a:pPr lvl="1"/>
            <a:endParaRPr lang="en-US" altLang="en-US" sz="800" dirty="0"/>
          </a:p>
          <a:p>
            <a:pPr lvl="1"/>
            <a:r>
              <a:rPr lang="en-US" altLang="en-US" dirty="0"/>
              <a:t>Establishment, access, proper connecting techniques and work practices.</a:t>
            </a:r>
          </a:p>
          <a:p>
            <a:pPr lvl="1"/>
            <a:endParaRPr lang="en-US" altLang="en-US" sz="2000" dirty="0">
              <a:latin typeface="Arial Narrow" panose="020B0606020202030204" pitchFamily="34" charset="0"/>
            </a:endParaRPr>
          </a:p>
          <a:p>
            <a:pPr lvl="1">
              <a:buFont typeface="Symbol" panose="05050102010706020507" pitchFamily="18" charset="2"/>
              <a:buNone/>
            </a:pPr>
            <a:endParaRPr lang="en-US" altLang="en-US" sz="2000" dirty="0">
              <a:latin typeface="Arial Narrow" panose="020B0606020202030204" pitchFamily="34" charset="0"/>
            </a:endParaRPr>
          </a:p>
        </p:txBody>
      </p:sp>
      <p:sp>
        <p:nvSpPr>
          <p:cNvPr id="63492" name="Text Box 4"/>
          <p:cNvSpPr txBox="1">
            <a:spLocks noChangeArrowheads="1"/>
          </p:cNvSpPr>
          <p:nvPr/>
        </p:nvSpPr>
        <p:spPr bwMode="auto">
          <a:xfrm>
            <a:off x="6927850" y="609600"/>
            <a:ext cx="171232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1926.761(c)(3)</a:t>
            </a:r>
          </a:p>
        </p:txBody>
      </p:sp>
      <p:pic>
        <p:nvPicPr>
          <p:cNvPr id="7" name="Picture 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035103" y="3429000"/>
            <a:ext cx="3346897" cy="2514600"/>
          </a:xfrm>
          <a:prstGeom prst="rect">
            <a:avLst/>
          </a:prstGeom>
        </p:spPr>
      </p:pic>
    </p:spTree>
    <p:extLst>
      <p:ext uri="{BB962C8B-B14F-4D97-AF65-F5344CB8AC3E}">
        <p14:creationId xmlns:p14="http://schemas.microsoft.com/office/powerpoint/2010/main" val="3722742883"/>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09600" y="441325"/>
            <a:ext cx="8458200" cy="549275"/>
          </a:xfrm>
        </p:spPr>
        <p:txBody>
          <a:bodyPr/>
          <a:lstStyle/>
          <a:p>
            <a:r>
              <a:rPr lang="en-US" altLang="en-US" dirty="0"/>
              <a:t>Summary</a:t>
            </a:r>
          </a:p>
        </p:txBody>
      </p:sp>
      <p:sp>
        <p:nvSpPr>
          <p:cNvPr id="64515" name="Rectangle 3"/>
          <p:cNvSpPr>
            <a:spLocks noGrp="1" noChangeArrowheads="1"/>
          </p:cNvSpPr>
          <p:nvPr>
            <p:ph idx="1"/>
          </p:nvPr>
        </p:nvSpPr>
        <p:spPr>
          <a:xfrm>
            <a:off x="609600" y="990600"/>
            <a:ext cx="7924800" cy="4865914"/>
          </a:xfrm>
          <a:noFill/>
        </p:spPr>
        <p:txBody>
          <a:bodyPr/>
          <a:lstStyle/>
          <a:p>
            <a:pPr>
              <a:buNone/>
            </a:pPr>
            <a:endParaRPr lang="en-US" altLang="en-US" sz="900" dirty="0"/>
          </a:p>
          <a:p>
            <a:pPr>
              <a:lnSpc>
                <a:spcPct val="150000"/>
              </a:lnSpc>
            </a:pPr>
            <a:r>
              <a:rPr lang="en-US" altLang="en-US" dirty="0"/>
              <a:t>In this course, we discussed the following:</a:t>
            </a:r>
          </a:p>
          <a:p>
            <a:pPr lvl="1">
              <a:lnSpc>
                <a:spcPct val="150000"/>
              </a:lnSpc>
            </a:pPr>
            <a:r>
              <a:rPr lang="en-US" altLang="en-US" dirty="0"/>
              <a:t>Conception of the steel erection rule</a:t>
            </a:r>
          </a:p>
          <a:p>
            <a:pPr lvl="1">
              <a:lnSpc>
                <a:spcPct val="150000"/>
              </a:lnSpc>
            </a:pPr>
            <a:r>
              <a:rPr lang="en-US" altLang="en-US" dirty="0"/>
              <a:t>Scope of the standard</a:t>
            </a:r>
          </a:p>
          <a:p>
            <a:pPr lvl="1">
              <a:lnSpc>
                <a:spcPct val="150000"/>
              </a:lnSpc>
            </a:pPr>
            <a:r>
              <a:rPr lang="en-US" altLang="en-US" dirty="0"/>
              <a:t>Key provisions of 1926 Subpart R</a:t>
            </a:r>
          </a:p>
          <a:p>
            <a:pPr lvl="1">
              <a:lnSpc>
                <a:spcPct val="150000"/>
              </a:lnSpc>
            </a:pPr>
            <a:r>
              <a:rPr lang="en-US" altLang="en-US" dirty="0"/>
              <a:t>Steel erection hazards and safe working practices</a:t>
            </a:r>
          </a:p>
          <a:p>
            <a:pPr marL="457200" lvl="1" indent="0">
              <a:lnSpc>
                <a:spcPct val="150000"/>
              </a:lnSpc>
              <a:buNone/>
            </a:pPr>
            <a:endParaRPr lang="en-US" altLang="en-US" dirty="0"/>
          </a:p>
          <a:p>
            <a:pPr lvl="1">
              <a:lnSpc>
                <a:spcPct val="150000"/>
              </a:lnSpc>
            </a:pPr>
            <a:endParaRPr lang="en-US" altLang="en-US" dirty="0"/>
          </a:p>
          <a:p>
            <a:pPr lvl="1">
              <a:lnSpc>
                <a:spcPct val="150000"/>
              </a:lnSpc>
            </a:pPr>
            <a:endParaRPr lang="en-US" altLang="en-US" dirty="0"/>
          </a:p>
          <a:p>
            <a:pPr lvl="1">
              <a:lnSpc>
                <a:spcPct val="150000"/>
              </a:lnSpc>
            </a:pPr>
            <a:endParaRPr lang="en-US" altLang="en-US" dirty="0"/>
          </a:p>
          <a:p>
            <a:pPr marL="0" indent="0">
              <a:lnSpc>
                <a:spcPct val="150000"/>
              </a:lnSpc>
              <a:buNone/>
            </a:pPr>
            <a:endParaRPr lang="en-US" altLang="en-US" sz="800" dirty="0"/>
          </a:p>
          <a:p>
            <a:pPr>
              <a:lnSpc>
                <a:spcPct val="150000"/>
              </a:lnSpc>
            </a:pPr>
            <a:endParaRPr lang="en-US" altLang="en-US" sz="800" dirty="0"/>
          </a:p>
          <a:p>
            <a:pPr marL="0" indent="0">
              <a:lnSpc>
                <a:spcPct val="150000"/>
              </a:lnSpc>
              <a:buNone/>
            </a:pPr>
            <a:endParaRPr lang="en-US" altLang="en-US" sz="800" dirty="0"/>
          </a:p>
          <a:p>
            <a:endParaRPr lang="en-US" altLang="en-US" sz="2400" dirty="0"/>
          </a:p>
        </p:txBody>
      </p:sp>
    </p:spTree>
    <p:extLst>
      <p:ext uri="{BB962C8B-B14F-4D97-AF65-F5344CB8AC3E}">
        <p14:creationId xmlns:p14="http://schemas.microsoft.com/office/powerpoint/2010/main" val="3616550281"/>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533400" y="457200"/>
            <a:ext cx="8305800" cy="549275"/>
          </a:xfrm>
        </p:spPr>
        <p:txBody>
          <a:bodyPr/>
          <a:lstStyle/>
          <a:p>
            <a:r>
              <a:rPr lang="en-US" altLang="en-US"/>
              <a:t>Thank You For Attending!</a:t>
            </a:r>
          </a:p>
        </p:txBody>
      </p:sp>
      <p:sp>
        <p:nvSpPr>
          <p:cNvPr id="87043" name="Rectangle 3"/>
          <p:cNvSpPr>
            <a:spLocks noGrp="1" noChangeArrowheads="1"/>
          </p:cNvSpPr>
          <p:nvPr>
            <p:ph type="body" idx="1"/>
          </p:nvPr>
        </p:nvSpPr>
        <p:spPr>
          <a:xfrm>
            <a:off x="1428750" y="1531937"/>
            <a:ext cx="6705600" cy="838200"/>
          </a:xfrm>
        </p:spPr>
        <p:txBody>
          <a:bodyPr>
            <a:normAutofit lnSpcReduction="10000"/>
          </a:bodyPr>
          <a:lstStyle/>
          <a:p>
            <a:pPr algn="ctr">
              <a:buFont typeface="Wingdings" panose="05000000000000000000" pitchFamily="2" charset="2"/>
              <a:buNone/>
            </a:pPr>
            <a:r>
              <a:rPr lang="en-US" altLang="en-US" sz="6000" dirty="0">
                <a:solidFill>
                  <a:srgbClr val="000000"/>
                </a:solidFill>
              </a:rPr>
              <a:t>Final Questions?</a:t>
            </a:r>
            <a:endParaRPr lang="en-US" altLang="en-US" sz="6000" dirty="0"/>
          </a:p>
        </p:txBody>
      </p:sp>
    </p:spTree>
    <p:extLst>
      <p:ext uri="{BB962C8B-B14F-4D97-AF65-F5344CB8AC3E}">
        <p14:creationId xmlns:p14="http://schemas.microsoft.com/office/powerpoint/2010/main" val="21032412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4"/>
          <p:cNvSpPr>
            <a:spLocks noGrp="1" noChangeArrowheads="1"/>
          </p:cNvSpPr>
          <p:nvPr>
            <p:ph type="title"/>
          </p:nvPr>
        </p:nvSpPr>
        <p:spPr/>
        <p:txBody>
          <a:bodyPr/>
          <a:lstStyle/>
          <a:p>
            <a:r>
              <a:rPr lang="en-US" altLang="en-US" dirty="0"/>
              <a:t>Scope</a:t>
            </a:r>
          </a:p>
        </p:txBody>
      </p:sp>
      <p:sp>
        <p:nvSpPr>
          <p:cNvPr id="8194" name="Rectangle 3"/>
          <p:cNvSpPr>
            <a:spLocks noGrp="1" noChangeArrowheads="1"/>
          </p:cNvSpPr>
          <p:nvPr>
            <p:ph idx="1"/>
          </p:nvPr>
        </p:nvSpPr>
        <p:spPr>
          <a:xfrm>
            <a:off x="533400" y="1295400"/>
            <a:ext cx="8001000" cy="4495800"/>
          </a:xfrm>
        </p:spPr>
        <p:txBody>
          <a:bodyPr/>
          <a:lstStyle/>
          <a:p>
            <a:pPr>
              <a:lnSpc>
                <a:spcPct val="90000"/>
              </a:lnSpc>
            </a:pPr>
            <a:r>
              <a:rPr lang="en-US" altLang="en-US" dirty="0"/>
              <a:t>Covers all employers engaged in steel erection activities.</a:t>
            </a:r>
          </a:p>
          <a:p>
            <a:pPr>
              <a:lnSpc>
                <a:spcPct val="90000"/>
              </a:lnSpc>
            </a:pPr>
            <a:endParaRPr lang="en-US" altLang="en-US" sz="800" dirty="0"/>
          </a:p>
          <a:p>
            <a:pPr>
              <a:lnSpc>
                <a:spcPct val="90000"/>
              </a:lnSpc>
            </a:pPr>
            <a:endParaRPr lang="en-US" altLang="en-US" sz="800" dirty="0"/>
          </a:p>
          <a:p>
            <a:pPr>
              <a:lnSpc>
                <a:spcPct val="90000"/>
              </a:lnSpc>
            </a:pPr>
            <a:endParaRPr lang="en-US" altLang="en-US" sz="800" dirty="0"/>
          </a:p>
          <a:p>
            <a:pPr>
              <a:lnSpc>
                <a:spcPct val="90000"/>
              </a:lnSpc>
            </a:pPr>
            <a:r>
              <a:rPr lang="en-US" altLang="en-US" dirty="0"/>
              <a:t>Contains two lists of activities</a:t>
            </a:r>
            <a:r>
              <a:rPr lang="en-US" altLang="en-US" dirty="0">
                <a:latin typeface="Arial Narrow" panose="020B0606020202030204" pitchFamily="34" charset="0"/>
              </a:rPr>
              <a:t>:</a:t>
            </a:r>
          </a:p>
          <a:p>
            <a:pPr>
              <a:lnSpc>
                <a:spcPct val="90000"/>
              </a:lnSpc>
            </a:pPr>
            <a:endParaRPr lang="en-US" altLang="en-US" sz="800" dirty="0">
              <a:latin typeface="Arial Narrow" panose="020B0606020202030204" pitchFamily="34" charset="0"/>
            </a:endParaRPr>
          </a:p>
          <a:p>
            <a:pPr lvl="1">
              <a:lnSpc>
                <a:spcPct val="90000"/>
              </a:lnSpc>
            </a:pPr>
            <a:r>
              <a:rPr lang="en-US" altLang="en-US" b="1" dirty="0"/>
              <a:t>Primary list</a:t>
            </a:r>
            <a:r>
              <a:rPr lang="en-US" altLang="en-US" dirty="0"/>
              <a:t>  </a:t>
            </a:r>
          </a:p>
          <a:p>
            <a:pPr lvl="1">
              <a:lnSpc>
                <a:spcPct val="90000"/>
              </a:lnSpc>
            </a:pPr>
            <a:endParaRPr lang="en-US" altLang="en-US" sz="800" dirty="0"/>
          </a:p>
          <a:p>
            <a:pPr lvl="2">
              <a:lnSpc>
                <a:spcPct val="90000"/>
              </a:lnSpc>
            </a:pPr>
            <a:r>
              <a:rPr lang="en-US" altLang="en-US" dirty="0"/>
              <a:t>All are covered (such as connecting, bracing, guying).</a:t>
            </a:r>
          </a:p>
          <a:p>
            <a:pPr lvl="1">
              <a:lnSpc>
                <a:spcPct val="90000"/>
              </a:lnSpc>
            </a:pPr>
            <a:endParaRPr lang="en-US" altLang="en-US" sz="800" u="sng" dirty="0"/>
          </a:p>
          <a:p>
            <a:pPr lvl="1">
              <a:lnSpc>
                <a:spcPct val="90000"/>
              </a:lnSpc>
            </a:pPr>
            <a:endParaRPr lang="en-US" altLang="en-US" sz="800" u="sng" dirty="0"/>
          </a:p>
          <a:p>
            <a:pPr lvl="1">
              <a:lnSpc>
                <a:spcPct val="90000"/>
              </a:lnSpc>
            </a:pPr>
            <a:r>
              <a:rPr lang="en-US" altLang="en-US" b="1" dirty="0"/>
              <a:t>Ancillary list</a:t>
            </a:r>
            <a:r>
              <a:rPr lang="en-US" altLang="en-US" dirty="0"/>
              <a:t> </a:t>
            </a:r>
          </a:p>
          <a:p>
            <a:pPr lvl="1">
              <a:lnSpc>
                <a:spcPct val="90000"/>
              </a:lnSpc>
            </a:pPr>
            <a:endParaRPr lang="en-US" altLang="en-US" sz="800" dirty="0"/>
          </a:p>
          <a:p>
            <a:pPr lvl="2">
              <a:lnSpc>
                <a:spcPct val="90000"/>
              </a:lnSpc>
            </a:pPr>
            <a:r>
              <a:rPr lang="en-US" altLang="en-US" dirty="0"/>
              <a:t>Covered only “when they occur during and are a part of steel erection activities”. </a:t>
            </a:r>
          </a:p>
        </p:txBody>
      </p:sp>
      <p:sp>
        <p:nvSpPr>
          <p:cNvPr id="8196" name="Text Box 5"/>
          <p:cNvSpPr txBox="1">
            <a:spLocks noChangeArrowheads="1"/>
          </p:cNvSpPr>
          <p:nvPr/>
        </p:nvSpPr>
        <p:spPr bwMode="auto">
          <a:xfrm>
            <a:off x="7162800" y="609600"/>
            <a:ext cx="147187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1926.750(b)</a:t>
            </a:r>
          </a:p>
        </p:txBody>
      </p:sp>
    </p:spTree>
    <p:extLst>
      <p:ext uri="{BB962C8B-B14F-4D97-AF65-F5344CB8AC3E}">
        <p14:creationId xmlns:p14="http://schemas.microsoft.com/office/powerpoint/2010/main" val="367722156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r>
              <a:rPr lang="en-US" altLang="en-US" dirty="0"/>
              <a:t>Scope</a:t>
            </a:r>
          </a:p>
        </p:txBody>
      </p:sp>
      <p:sp>
        <p:nvSpPr>
          <p:cNvPr id="7170" name="Rectangle 2"/>
          <p:cNvSpPr>
            <a:spLocks noGrp="1" noChangeArrowheads="1"/>
          </p:cNvSpPr>
          <p:nvPr>
            <p:ph idx="1"/>
          </p:nvPr>
        </p:nvSpPr>
        <p:spPr>
          <a:xfrm>
            <a:off x="533400" y="1219200"/>
            <a:ext cx="8153400" cy="4267200"/>
          </a:xfrm>
        </p:spPr>
        <p:txBody>
          <a:bodyPr/>
          <a:lstStyle/>
          <a:p>
            <a:pPr>
              <a:defRPr/>
            </a:pPr>
            <a:r>
              <a:rPr lang="en-US" kern="1200" dirty="0"/>
              <a:t>Steel erection activities include:</a:t>
            </a:r>
          </a:p>
          <a:p>
            <a:pPr>
              <a:defRPr/>
            </a:pPr>
            <a:endParaRPr lang="en-US" sz="800" kern="1200" dirty="0"/>
          </a:p>
          <a:p>
            <a:pPr lvl="1">
              <a:defRPr/>
            </a:pPr>
            <a:r>
              <a:rPr lang="en-US" kern="1200" dirty="0"/>
              <a:t>Hoisting, laying out, placing, connecting, welding, burning, guying, bracing, bolting, plumbing and rigging structural steel, steel joists, bridge steel girders and metal buildings; installing metal decking and moving point-to-point while performing these activities.</a:t>
            </a:r>
            <a:endParaRPr lang="en-US" u="sng" dirty="0"/>
          </a:p>
          <a:p>
            <a:pPr>
              <a:defRPr/>
            </a:pPr>
            <a:endParaRPr lang="en-US" sz="2400" dirty="0">
              <a:latin typeface="Elephant" pitchFamily="18" charset="0"/>
            </a:endParaRPr>
          </a:p>
        </p:txBody>
      </p:sp>
      <p:sp>
        <p:nvSpPr>
          <p:cNvPr id="9219" name="Text Box 3"/>
          <p:cNvSpPr txBox="1">
            <a:spLocks noChangeArrowheads="1"/>
          </p:cNvSpPr>
          <p:nvPr/>
        </p:nvSpPr>
        <p:spPr bwMode="auto">
          <a:xfrm>
            <a:off x="5791200" y="609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13 NCAC 07F .0205(b)(1)</a:t>
            </a:r>
          </a:p>
        </p:txBody>
      </p:sp>
      <p:pic>
        <p:nvPicPr>
          <p:cNvPr id="9" name="Picture 8"/>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486400" y="3843366"/>
            <a:ext cx="2971800" cy="2100233"/>
          </a:xfrm>
          <a:prstGeom prst="rect">
            <a:avLst/>
          </a:prstGeom>
        </p:spPr>
      </p:pic>
    </p:spTree>
    <p:extLst>
      <p:ext uri="{BB962C8B-B14F-4D97-AF65-F5344CB8AC3E}">
        <p14:creationId xmlns:p14="http://schemas.microsoft.com/office/powerpoint/2010/main" val="743021013"/>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Rectangle 4"/>
          <p:cNvSpPr>
            <a:spLocks noGrp="1" noChangeArrowheads="1"/>
          </p:cNvSpPr>
          <p:nvPr>
            <p:ph type="title"/>
          </p:nvPr>
        </p:nvSpPr>
        <p:spPr/>
        <p:txBody>
          <a:bodyPr/>
          <a:lstStyle/>
          <a:p>
            <a:r>
              <a:rPr lang="en-US" altLang="en-US" dirty="0"/>
              <a:t>Scope</a:t>
            </a:r>
          </a:p>
        </p:txBody>
      </p:sp>
      <p:sp>
        <p:nvSpPr>
          <p:cNvPr id="7170" name="Rectangle 2"/>
          <p:cNvSpPr>
            <a:spLocks noGrp="1" noChangeArrowheads="1"/>
          </p:cNvSpPr>
          <p:nvPr>
            <p:ph idx="1"/>
          </p:nvPr>
        </p:nvSpPr>
        <p:spPr>
          <a:xfrm>
            <a:off x="533400" y="1066800"/>
            <a:ext cx="8001000" cy="4572000"/>
          </a:xfrm>
        </p:spPr>
        <p:txBody>
          <a:bodyPr/>
          <a:lstStyle/>
          <a:p>
            <a:pPr>
              <a:defRPr/>
            </a:pPr>
            <a:endParaRPr lang="en-US" sz="800" kern="1200" dirty="0"/>
          </a:p>
          <a:p>
            <a:pPr>
              <a:defRPr/>
            </a:pPr>
            <a:r>
              <a:rPr lang="en-US" kern="1200" dirty="0"/>
              <a:t>Employer has the burden of establishing and determining when to implement employee fall protection measures.</a:t>
            </a:r>
            <a:endParaRPr lang="en-US" dirty="0"/>
          </a:p>
        </p:txBody>
      </p:sp>
      <p:sp>
        <p:nvSpPr>
          <p:cNvPr id="10243" name="Text Box 3"/>
          <p:cNvSpPr txBox="1">
            <a:spLocks noChangeArrowheads="1"/>
          </p:cNvSpPr>
          <p:nvPr/>
        </p:nvSpPr>
        <p:spPr bwMode="auto">
          <a:xfrm>
            <a:off x="5791200" y="609600"/>
            <a:ext cx="3124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Arial" panose="020B0604020202020204" pitchFamily="34" charset="0"/>
              </a:defRPr>
            </a:lvl1pPr>
            <a:lvl2pPr marL="742950" indent="-285750" eaLnBrk="0" hangingPunct="0">
              <a:defRPr sz="2400">
                <a:solidFill>
                  <a:schemeClr val="tx1"/>
                </a:solidFill>
                <a:latin typeface="Arial" panose="020B0604020202020204" pitchFamily="34" charset="0"/>
              </a:defRPr>
            </a:lvl2pPr>
            <a:lvl3pPr marL="1143000" indent="-228600" eaLnBrk="0" hangingPunct="0">
              <a:defRPr sz="2400">
                <a:solidFill>
                  <a:schemeClr val="tx1"/>
                </a:solidFill>
                <a:latin typeface="Arial" panose="020B0604020202020204" pitchFamily="34" charset="0"/>
              </a:defRPr>
            </a:lvl3pPr>
            <a:lvl4pPr marL="1600200" indent="-228600" eaLnBrk="0" hangingPunct="0">
              <a:defRPr sz="2400">
                <a:solidFill>
                  <a:schemeClr val="tx1"/>
                </a:solidFill>
                <a:latin typeface="Arial" panose="020B0604020202020204" pitchFamily="34" charset="0"/>
              </a:defRPr>
            </a:lvl4pPr>
            <a:lvl5pPr marL="2057400" indent="-228600" eaLnBrk="0" hangingPunct="0">
              <a:defRPr sz="2400">
                <a:solidFill>
                  <a:schemeClr val="tx1"/>
                </a:solidFill>
                <a:latin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defRPr>
            </a:lvl9pPr>
          </a:lstStyle>
          <a:p>
            <a:r>
              <a:rPr lang="en-US" altLang="en-US" sz="1800" u="none" dirty="0">
                <a:latin typeface="Avenir Next LT Pro" panose="020B0504020202020204" pitchFamily="34" charset="0"/>
              </a:rPr>
              <a:t>13 NCAC 07F .0205(b)(2)</a:t>
            </a:r>
          </a:p>
        </p:txBody>
      </p:sp>
      <p:pic>
        <p:nvPicPr>
          <p:cNvPr id="9" name="Picture 8"/>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267200" y="2743200"/>
            <a:ext cx="4086351" cy="3064763"/>
          </a:xfrm>
          <a:prstGeom prst="rect">
            <a:avLst/>
          </a:prstGeom>
        </p:spPr>
      </p:pic>
    </p:spTree>
    <p:extLst>
      <p:ext uri="{BB962C8B-B14F-4D97-AF65-F5344CB8AC3E}">
        <p14:creationId xmlns:p14="http://schemas.microsoft.com/office/powerpoint/2010/main" val="3540480019"/>
      </p:ext>
    </p:extLst>
  </p:cSld>
  <p:clrMapOvr>
    <a:masterClrMapping/>
  </p:clrMapOvr>
  <p:transition/>
</p:sld>
</file>

<file path=ppt/theme/theme1.xml><?xml version="1.0" encoding="utf-8"?>
<a:theme xmlns:a="http://schemas.openxmlformats.org/drawingml/2006/main" name="Office Theme">
  <a:themeElements>
    <a:clrScheme name="NCDOL 2025-Farley">
      <a:dk1>
        <a:srgbClr val="000000"/>
      </a:dk1>
      <a:lt1>
        <a:sysClr val="window" lastClr="FFFFFF"/>
      </a:lt1>
      <a:dk2>
        <a:srgbClr val="7F7F7F"/>
      </a:dk2>
      <a:lt2>
        <a:srgbClr val="E7E6E6"/>
      </a:lt2>
      <a:accent1>
        <a:srgbClr val="102447"/>
      </a:accent1>
      <a:accent2>
        <a:srgbClr val="00814A"/>
      </a:accent2>
      <a:accent3>
        <a:srgbClr val="A70D15"/>
      </a:accent3>
      <a:accent4>
        <a:srgbClr val="FABE00"/>
      </a:accent4>
      <a:accent5>
        <a:srgbClr val="5283D8"/>
      </a:accent5>
      <a:accent6>
        <a:srgbClr val="70AD47"/>
      </a:accent6>
      <a:hlink>
        <a:srgbClr val="234F9D"/>
      </a:hlink>
      <a:folHlink>
        <a:srgbClr val="7D090F"/>
      </a:folHlink>
    </a:clrScheme>
    <a:fontScheme name="Custom 1">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xternal-Public STD PPT template-4.potx  -  Read-Only" id="{1792736E-40D6-48DC-8481-B6148C192018}" vid="{987325D1-C413-4405-B07D-29E194FD3A3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External-Public STD PPT template-4</Template>
  <TotalTime>24</TotalTime>
  <Words>2933</Words>
  <Application>Microsoft Office PowerPoint</Application>
  <PresentationFormat>On-screen Show (4:3)</PresentationFormat>
  <Paragraphs>694</Paragraphs>
  <Slides>65</Slides>
  <Notes>65</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65</vt:i4>
      </vt:variant>
    </vt:vector>
  </HeadingPairs>
  <TitlesOfParts>
    <vt:vector size="78" baseType="lpstr">
      <vt:lpstr>Aptos</vt:lpstr>
      <vt:lpstr>Arial</vt:lpstr>
      <vt:lpstr>Arial Narrow</vt:lpstr>
      <vt:lpstr>Avenir Next LT Pro</vt:lpstr>
      <vt:lpstr>Avenir Next LT Pro Demi</vt:lpstr>
      <vt:lpstr>Avenir Next LT Pro Light</vt:lpstr>
      <vt:lpstr>Elephant</vt:lpstr>
      <vt:lpstr>Symbol</vt:lpstr>
      <vt:lpstr>Tahoma</vt:lpstr>
      <vt:lpstr>Times New Roman</vt:lpstr>
      <vt:lpstr>Verdana</vt:lpstr>
      <vt:lpstr>Wingdings</vt:lpstr>
      <vt:lpstr>Office Theme</vt:lpstr>
      <vt:lpstr>Steel Erection </vt:lpstr>
      <vt:lpstr>Objectives</vt:lpstr>
      <vt:lpstr>PowerPoint Presentation</vt:lpstr>
      <vt:lpstr>Subpart R - Final Rule</vt:lpstr>
      <vt:lpstr>Scope</vt:lpstr>
      <vt:lpstr>Scope</vt:lpstr>
      <vt:lpstr>Scope</vt:lpstr>
      <vt:lpstr>Scope</vt:lpstr>
      <vt:lpstr>Scope</vt:lpstr>
      <vt:lpstr>Steel Erection Decision Tree</vt:lpstr>
      <vt:lpstr>Key Provisions of 1926 Subpart R</vt:lpstr>
      <vt:lpstr>Key Provisions of 1926 Subpart R</vt:lpstr>
      <vt:lpstr>PowerPoint Presentation</vt:lpstr>
      <vt:lpstr>PowerPoint Presentation</vt:lpstr>
      <vt:lpstr>PowerPoint Presentation</vt:lpstr>
      <vt:lpstr>Hoisting and Rigging</vt:lpstr>
      <vt:lpstr>Hoisting and Rigging</vt:lpstr>
      <vt:lpstr>Hoisting and Rigging</vt:lpstr>
      <vt:lpstr>Structural Steel Assembly</vt:lpstr>
      <vt:lpstr>Structural Stability</vt:lpstr>
      <vt:lpstr>Structural Stability</vt:lpstr>
      <vt:lpstr>Walking/Working Surfaces</vt:lpstr>
      <vt:lpstr>Walking/Working Surfaces</vt:lpstr>
      <vt:lpstr>Plumbing-Up Equipment</vt:lpstr>
      <vt:lpstr>Metal Decking</vt:lpstr>
      <vt:lpstr>Metal Decking</vt:lpstr>
      <vt:lpstr>Metal Decking</vt:lpstr>
      <vt:lpstr>Metal Decking</vt:lpstr>
      <vt:lpstr>Column Anchorage</vt:lpstr>
      <vt:lpstr>Column Anchorage</vt:lpstr>
      <vt:lpstr>Beams and Columns</vt:lpstr>
      <vt:lpstr>Beams and Columns</vt:lpstr>
      <vt:lpstr>Diagonal Bracing</vt:lpstr>
      <vt:lpstr>Double Connections</vt:lpstr>
      <vt:lpstr>Seat Design</vt:lpstr>
      <vt:lpstr>PowerPoint Presentation</vt:lpstr>
      <vt:lpstr>Perimeter Columns</vt:lpstr>
      <vt:lpstr>Open Web Steel Joists</vt:lpstr>
      <vt:lpstr>Open Web Steel Joists</vt:lpstr>
      <vt:lpstr>Field-Bolted Joists</vt:lpstr>
      <vt:lpstr>Attachment of Steel Joists and Girders</vt:lpstr>
      <vt:lpstr>Erection of Steel Joists</vt:lpstr>
      <vt:lpstr>Erection of Steel Joists</vt:lpstr>
      <vt:lpstr>Erection Bridging</vt:lpstr>
      <vt:lpstr>Landing and Placing Loads</vt:lpstr>
      <vt:lpstr>Systems-Engineered Buildings</vt:lpstr>
      <vt:lpstr>Systems-Engineered Metal Buildings</vt:lpstr>
      <vt:lpstr>Systems-Engineered Metal Buildings</vt:lpstr>
      <vt:lpstr>Systems-Engineered Metal Buildings</vt:lpstr>
      <vt:lpstr>Systems-Engineered Metal Buildings</vt:lpstr>
      <vt:lpstr>Systems-Engineered Metal Buildings</vt:lpstr>
      <vt:lpstr>Falling Object Protection</vt:lpstr>
      <vt:lpstr>Fall Protection</vt:lpstr>
      <vt:lpstr>Fall Protection</vt:lpstr>
      <vt:lpstr>Connectors</vt:lpstr>
      <vt:lpstr>Controlled Decking Zone</vt:lpstr>
      <vt:lpstr>Fall Protection Equipment</vt:lpstr>
      <vt:lpstr>Custody of Fall Protection </vt:lpstr>
      <vt:lpstr>Training </vt:lpstr>
      <vt:lpstr>Fall Hazard Training </vt:lpstr>
      <vt:lpstr>Special Training </vt:lpstr>
      <vt:lpstr>Special Training </vt:lpstr>
      <vt:lpstr>Special Training </vt:lpstr>
      <vt:lpstr>Summary</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Lagoe, Wanda</dc:creator>
  <cp:lastModifiedBy>Lagoe, Wanda</cp:lastModifiedBy>
  <cp:revision>2</cp:revision>
  <dcterms:created xsi:type="dcterms:W3CDTF">2025-06-17T12:32:10Z</dcterms:created>
  <dcterms:modified xsi:type="dcterms:W3CDTF">2025-06-24T16:10:49Z</dcterms:modified>
</cp:coreProperties>
</file>