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402" r:id="rId2"/>
    <p:sldId id="403" r:id="rId3"/>
    <p:sldId id="687" r:id="rId4"/>
    <p:sldId id="404" r:id="rId5"/>
    <p:sldId id="405" r:id="rId6"/>
    <p:sldId id="406" r:id="rId7"/>
    <p:sldId id="407" r:id="rId8"/>
    <p:sldId id="408" r:id="rId9"/>
    <p:sldId id="409" r:id="rId10"/>
    <p:sldId id="410" r:id="rId11"/>
    <p:sldId id="411" r:id="rId12"/>
    <p:sldId id="412" r:id="rId13"/>
    <p:sldId id="413" r:id="rId14"/>
    <p:sldId id="414" r:id="rId15"/>
    <p:sldId id="415" r:id="rId16"/>
    <p:sldId id="416" r:id="rId17"/>
    <p:sldId id="689" r:id="rId18"/>
    <p:sldId id="417" r:id="rId19"/>
    <p:sldId id="418" r:id="rId20"/>
    <p:sldId id="419" r:id="rId21"/>
    <p:sldId id="420" r:id="rId22"/>
    <p:sldId id="421" r:id="rId23"/>
    <p:sldId id="422" r:id="rId24"/>
    <p:sldId id="423" r:id="rId25"/>
    <p:sldId id="424" r:id="rId26"/>
    <p:sldId id="425" r:id="rId27"/>
    <p:sldId id="426" r:id="rId28"/>
    <p:sldId id="427" r:id="rId29"/>
    <p:sldId id="428" r:id="rId30"/>
    <p:sldId id="429" r:id="rId31"/>
    <p:sldId id="430" r:id="rId32"/>
    <p:sldId id="431" r:id="rId33"/>
    <p:sldId id="432" r:id="rId34"/>
    <p:sldId id="433" r:id="rId35"/>
    <p:sldId id="434" r:id="rId36"/>
    <p:sldId id="435" r:id="rId37"/>
    <p:sldId id="436" r:id="rId38"/>
    <p:sldId id="437" r:id="rId39"/>
    <p:sldId id="438" r:id="rId40"/>
    <p:sldId id="439" r:id="rId41"/>
    <p:sldId id="440" r:id="rId42"/>
    <p:sldId id="441" r:id="rId43"/>
    <p:sldId id="442" r:id="rId44"/>
    <p:sldId id="443" r:id="rId45"/>
    <p:sldId id="444" r:id="rId46"/>
    <p:sldId id="445" r:id="rId47"/>
    <p:sldId id="446" r:id="rId48"/>
    <p:sldId id="447" r:id="rId49"/>
    <p:sldId id="448" r:id="rId50"/>
    <p:sldId id="449" r:id="rId51"/>
    <p:sldId id="450" r:id="rId52"/>
    <p:sldId id="451" r:id="rId53"/>
    <p:sldId id="452" r:id="rId54"/>
    <p:sldId id="453" r:id="rId55"/>
    <p:sldId id="454" r:id="rId56"/>
    <p:sldId id="455" r:id="rId57"/>
    <p:sldId id="456" r:id="rId58"/>
    <p:sldId id="457" r:id="rId59"/>
    <p:sldId id="458" r:id="rId60"/>
    <p:sldId id="459" r:id="rId61"/>
    <p:sldId id="460" r:id="rId62"/>
    <p:sldId id="461" r:id="rId63"/>
    <p:sldId id="462" r:id="rId64"/>
    <p:sldId id="463" r:id="rId65"/>
    <p:sldId id="391"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283803-F781-4DC8-BE77-2716FCCB37AD}" v="3" dt="2025-06-18T15:27:00.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2371"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00283803-F781-4DC8-BE77-2716FCCB37AD}"/>
    <pc:docChg chg="custSel addSld delSld modSld">
      <pc:chgData name="Garcia, Elma" userId="f2cc6a70-af64-4323-8354-63fdb2cbddcb" providerId="ADAL" clId="{00283803-F781-4DC8-BE77-2716FCCB37AD}" dt="2025-06-18T15:44:39.367" v="77" actId="47"/>
      <pc:docMkLst>
        <pc:docMk/>
      </pc:docMkLst>
      <pc:sldChg chg="del">
        <pc:chgData name="Garcia, Elma" userId="f2cc6a70-af64-4323-8354-63fdb2cbddcb" providerId="ADAL" clId="{00283803-F781-4DC8-BE77-2716FCCB37AD}" dt="2025-06-18T15:39:51.220" v="46" actId="2696"/>
        <pc:sldMkLst>
          <pc:docMk/>
          <pc:sldMk cId="4224782898" sldId="256"/>
        </pc:sldMkLst>
      </pc:sldChg>
      <pc:sldChg chg="del">
        <pc:chgData name="Garcia, Elma" userId="f2cc6a70-af64-4323-8354-63fdb2cbddcb" providerId="ADAL" clId="{00283803-F781-4DC8-BE77-2716FCCB37AD}" dt="2025-06-18T15:44:33.554" v="75" actId="47"/>
        <pc:sldMkLst>
          <pc:docMk/>
          <pc:sldMk cId="1447532766" sldId="257"/>
        </pc:sldMkLst>
      </pc:sldChg>
      <pc:sldChg chg="del">
        <pc:chgData name="Garcia, Elma" userId="f2cc6a70-af64-4323-8354-63fdb2cbddcb" providerId="ADAL" clId="{00283803-F781-4DC8-BE77-2716FCCB37AD}" dt="2025-06-18T15:44:39.367" v="77" actId="47"/>
        <pc:sldMkLst>
          <pc:docMk/>
          <pc:sldMk cId="3648550839" sldId="258"/>
        </pc:sldMkLst>
      </pc:sldChg>
      <pc:sldChg chg="del">
        <pc:chgData name="Garcia, Elma" userId="f2cc6a70-af64-4323-8354-63fdb2cbddcb" providerId="ADAL" clId="{00283803-F781-4DC8-BE77-2716FCCB37AD}" dt="2025-06-18T15:44:36.898" v="76" actId="47"/>
        <pc:sldMkLst>
          <pc:docMk/>
          <pc:sldMk cId="2852384745" sldId="259"/>
        </pc:sldMkLst>
      </pc:sldChg>
      <pc:sldChg chg="modSp add mod">
        <pc:chgData name="Garcia, Elma" userId="f2cc6a70-af64-4323-8354-63fdb2cbddcb" providerId="ADAL" clId="{00283803-F781-4DC8-BE77-2716FCCB37AD}" dt="2025-06-18T15:25:27.407" v="16" actId="27636"/>
        <pc:sldMkLst>
          <pc:docMk/>
          <pc:sldMk cId="2103241237" sldId="391"/>
        </pc:sldMkLst>
        <pc:spChg chg="mod">
          <ac:chgData name="Garcia, Elma" userId="f2cc6a70-af64-4323-8354-63fdb2cbddcb" providerId="ADAL" clId="{00283803-F781-4DC8-BE77-2716FCCB37AD}" dt="2025-06-18T15:25:27.407" v="16" actId="27636"/>
          <ac:spMkLst>
            <pc:docMk/>
            <pc:sldMk cId="2103241237" sldId="391"/>
            <ac:spMk id="87043" creationId="{00000000-0000-0000-0000-000000000000}"/>
          </ac:spMkLst>
        </pc:spChg>
      </pc:sldChg>
      <pc:sldChg chg="addSp modSp add mod modTransition modNotesTx">
        <pc:chgData name="Garcia, Elma" userId="f2cc6a70-af64-4323-8354-63fdb2cbddcb" providerId="ADAL" clId="{00283803-F781-4DC8-BE77-2716FCCB37AD}" dt="2025-06-18T15:27:00.135" v="36"/>
        <pc:sldMkLst>
          <pc:docMk/>
          <pc:sldMk cId="214270719" sldId="402"/>
        </pc:sldMkLst>
        <pc:spChg chg="add mod">
          <ac:chgData name="Garcia, Elma" userId="f2cc6a70-af64-4323-8354-63fdb2cbddcb" providerId="ADAL" clId="{00283803-F781-4DC8-BE77-2716FCCB37AD}" dt="2025-06-18T15:27:00.135" v="36"/>
          <ac:spMkLst>
            <pc:docMk/>
            <pc:sldMk cId="214270719" sldId="402"/>
            <ac:spMk id="2" creationId="{0A4D87BB-C072-FAD9-5EC3-7712CB681339}"/>
          </ac:spMkLst>
        </pc:spChg>
        <pc:spChg chg="mod">
          <ac:chgData name="Garcia, Elma" userId="f2cc6a70-af64-4323-8354-63fdb2cbddcb" providerId="ADAL" clId="{00283803-F781-4DC8-BE77-2716FCCB37AD}" dt="2025-06-18T15:26:21.390" v="34" actId="14100"/>
          <ac:spMkLst>
            <pc:docMk/>
            <pc:sldMk cId="214270719" sldId="402"/>
            <ac:spMk id="3074" creationId="{00000000-0000-0000-0000-000000000000}"/>
          </ac:spMkLst>
        </pc:spChg>
        <pc:spChg chg="mod">
          <ac:chgData name="Garcia, Elma" userId="f2cc6a70-af64-4323-8354-63fdb2cbddcb" providerId="ADAL" clId="{00283803-F781-4DC8-BE77-2716FCCB37AD}" dt="2025-06-18T15:26:35.927" v="35" actId="1076"/>
          <ac:spMkLst>
            <pc:docMk/>
            <pc:sldMk cId="214270719" sldId="402"/>
            <ac:spMk id="3076" creationId="{00000000-0000-0000-0000-000000000000}"/>
          </ac:spMkLst>
        </pc:spChg>
      </pc:sldChg>
      <pc:sldChg chg="add">
        <pc:chgData name="Garcia, Elma" userId="f2cc6a70-af64-4323-8354-63fdb2cbddcb" providerId="ADAL" clId="{00283803-F781-4DC8-BE77-2716FCCB37AD}" dt="2025-06-18T15:25:27.146" v="0"/>
        <pc:sldMkLst>
          <pc:docMk/>
          <pc:sldMk cId="3210102057" sldId="403"/>
        </pc:sldMkLst>
      </pc:sldChg>
      <pc:sldChg chg="add">
        <pc:chgData name="Garcia, Elma" userId="f2cc6a70-af64-4323-8354-63fdb2cbddcb" providerId="ADAL" clId="{00283803-F781-4DC8-BE77-2716FCCB37AD}" dt="2025-06-18T15:25:27.146" v="0"/>
        <pc:sldMkLst>
          <pc:docMk/>
          <pc:sldMk cId="3412706391" sldId="404"/>
        </pc:sldMkLst>
      </pc:sldChg>
      <pc:sldChg chg="modSp add mod">
        <pc:chgData name="Garcia, Elma" userId="f2cc6a70-af64-4323-8354-63fdb2cbddcb" providerId="ADAL" clId="{00283803-F781-4DC8-BE77-2716FCCB37AD}" dt="2025-06-18T15:27:59.904" v="39" actId="14100"/>
        <pc:sldMkLst>
          <pc:docMk/>
          <pc:sldMk cId="1462410126" sldId="405"/>
        </pc:sldMkLst>
        <pc:spChg chg="mod">
          <ac:chgData name="Garcia, Elma" userId="f2cc6a70-af64-4323-8354-63fdb2cbddcb" providerId="ADAL" clId="{00283803-F781-4DC8-BE77-2716FCCB37AD}" dt="2025-06-18T15:27:59.904" v="39" actId="14100"/>
          <ac:spMkLst>
            <pc:docMk/>
            <pc:sldMk cId="1462410126" sldId="405"/>
            <ac:spMk id="6146" creationId="{00000000-0000-0000-0000-000000000000}"/>
          </ac:spMkLst>
        </pc:spChg>
      </pc:sldChg>
      <pc:sldChg chg="add">
        <pc:chgData name="Garcia, Elma" userId="f2cc6a70-af64-4323-8354-63fdb2cbddcb" providerId="ADAL" clId="{00283803-F781-4DC8-BE77-2716FCCB37AD}" dt="2025-06-18T15:25:27.146" v="0"/>
        <pc:sldMkLst>
          <pc:docMk/>
          <pc:sldMk cId="3339917551" sldId="406"/>
        </pc:sldMkLst>
      </pc:sldChg>
      <pc:sldChg chg="add">
        <pc:chgData name="Garcia, Elma" userId="f2cc6a70-af64-4323-8354-63fdb2cbddcb" providerId="ADAL" clId="{00283803-F781-4DC8-BE77-2716FCCB37AD}" dt="2025-06-18T15:25:27.146" v="0"/>
        <pc:sldMkLst>
          <pc:docMk/>
          <pc:sldMk cId="3677221561" sldId="407"/>
        </pc:sldMkLst>
      </pc:sldChg>
      <pc:sldChg chg="add">
        <pc:chgData name="Garcia, Elma" userId="f2cc6a70-af64-4323-8354-63fdb2cbddcb" providerId="ADAL" clId="{00283803-F781-4DC8-BE77-2716FCCB37AD}" dt="2025-06-18T15:25:27.146" v="0"/>
        <pc:sldMkLst>
          <pc:docMk/>
          <pc:sldMk cId="743021013" sldId="408"/>
        </pc:sldMkLst>
      </pc:sldChg>
      <pc:sldChg chg="add">
        <pc:chgData name="Garcia, Elma" userId="f2cc6a70-af64-4323-8354-63fdb2cbddcb" providerId="ADAL" clId="{00283803-F781-4DC8-BE77-2716FCCB37AD}" dt="2025-06-18T15:25:27.146" v="0"/>
        <pc:sldMkLst>
          <pc:docMk/>
          <pc:sldMk cId="3540480019" sldId="409"/>
        </pc:sldMkLst>
      </pc:sldChg>
      <pc:sldChg chg="add">
        <pc:chgData name="Garcia, Elma" userId="f2cc6a70-af64-4323-8354-63fdb2cbddcb" providerId="ADAL" clId="{00283803-F781-4DC8-BE77-2716FCCB37AD}" dt="2025-06-18T15:25:27.146" v="0"/>
        <pc:sldMkLst>
          <pc:docMk/>
          <pc:sldMk cId="3790836119" sldId="410"/>
        </pc:sldMkLst>
      </pc:sldChg>
      <pc:sldChg chg="add">
        <pc:chgData name="Garcia, Elma" userId="f2cc6a70-af64-4323-8354-63fdb2cbddcb" providerId="ADAL" clId="{00283803-F781-4DC8-BE77-2716FCCB37AD}" dt="2025-06-18T15:25:27.146" v="0"/>
        <pc:sldMkLst>
          <pc:docMk/>
          <pc:sldMk cId="154457504" sldId="411"/>
        </pc:sldMkLst>
      </pc:sldChg>
      <pc:sldChg chg="add">
        <pc:chgData name="Garcia, Elma" userId="f2cc6a70-af64-4323-8354-63fdb2cbddcb" providerId="ADAL" clId="{00283803-F781-4DC8-BE77-2716FCCB37AD}" dt="2025-06-18T15:25:27.146" v="0"/>
        <pc:sldMkLst>
          <pc:docMk/>
          <pc:sldMk cId="3862185672" sldId="412"/>
        </pc:sldMkLst>
      </pc:sldChg>
      <pc:sldChg chg="modSp add mod">
        <pc:chgData name="Garcia, Elma" userId="f2cc6a70-af64-4323-8354-63fdb2cbddcb" providerId="ADAL" clId="{00283803-F781-4DC8-BE77-2716FCCB37AD}" dt="2025-06-18T15:28:35.082" v="40" actId="2711"/>
        <pc:sldMkLst>
          <pc:docMk/>
          <pc:sldMk cId="1976870304" sldId="413"/>
        </pc:sldMkLst>
        <pc:spChg chg="mod">
          <ac:chgData name="Garcia, Elma" userId="f2cc6a70-af64-4323-8354-63fdb2cbddcb" providerId="ADAL" clId="{00283803-F781-4DC8-BE77-2716FCCB37AD}" dt="2025-06-18T15:28:35.082" v="40" actId="2711"/>
          <ac:spMkLst>
            <pc:docMk/>
            <pc:sldMk cId="1976870304" sldId="413"/>
            <ac:spMk id="14338" creationId="{00000000-0000-0000-0000-000000000000}"/>
          </ac:spMkLst>
        </pc:spChg>
      </pc:sldChg>
      <pc:sldChg chg="modSp add mod">
        <pc:chgData name="Garcia, Elma" userId="f2cc6a70-af64-4323-8354-63fdb2cbddcb" providerId="ADAL" clId="{00283803-F781-4DC8-BE77-2716FCCB37AD}" dt="2025-06-18T15:29:20.552" v="41" actId="2711"/>
        <pc:sldMkLst>
          <pc:docMk/>
          <pc:sldMk cId="757368836" sldId="414"/>
        </pc:sldMkLst>
        <pc:spChg chg="mod">
          <ac:chgData name="Garcia, Elma" userId="f2cc6a70-af64-4323-8354-63fdb2cbddcb" providerId="ADAL" clId="{00283803-F781-4DC8-BE77-2716FCCB37AD}" dt="2025-06-18T15:29:20.552" v="41" actId="2711"/>
          <ac:spMkLst>
            <pc:docMk/>
            <pc:sldMk cId="757368836" sldId="414"/>
            <ac:spMk id="15363" creationId="{00000000-0000-0000-0000-000000000000}"/>
          </ac:spMkLst>
        </pc:spChg>
      </pc:sldChg>
      <pc:sldChg chg="modSp add mod">
        <pc:chgData name="Garcia, Elma" userId="f2cc6a70-af64-4323-8354-63fdb2cbddcb" providerId="ADAL" clId="{00283803-F781-4DC8-BE77-2716FCCB37AD}" dt="2025-06-18T15:29:40.425" v="43" actId="14100"/>
        <pc:sldMkLst>
          <pc:docMk/>
          <pc:sldMk cId="2039322951" sldId="415"/>
        </pc:sldMkLst>
        <pc:spChg chg="mod">
          <ac:chgData name="Garcia, Elma" userId="f2cc6a70-af64-4323-8354-63fdb2cbddcb" providerId="ADAL" clId="{00283803-F781-4DC8-BE77-2716FCCB37AD}" dt="2025-06-18T15:29:40.425" v="43" actId="14100"/>
          <ac:spMkLst>
            <pc:docMk/>
            <pc:sldMk cId="2039322951" sldId="415"/>
            <ac:spMk id="16386" creationId="{00000000-0000-0000-0000-000000000000}"/>
          </ac:spMkLst>
        </pc:spChg>
        <pc:spChg chg="mod">
          <ac:chgData name="Garcia, Elma" userId="f2cc6a70-af64-4323-8354-63fdb2cbddcb" providerId="ADAL" clId="{00283803-F781-4DC8-BE77-2716FCCB37AD}" dt="2025-06-18T15:29:32.715" v="42" actId="2711"/>
          <ac:spMkLst>
            <pc:docMk/>
            <pc:sldMk cId="2039322951" sldId="415"/>
            <ac:spMk id="16387" creationId="{00000000-0000-0000-0000-000000000000}"/>
          </ac:spMkLst>
        </pc:spChg>
      </pc:sldChg>
      <pc:sldChg chg="add">
        <pc:chgData name="Garcia, Elma" userId="f2cc6a70-af64-4323-8354-63fdb2cbddcb" providerId="ADAL" clId="{00283803-F781-4DC8-BE77-2716FCCB37AD}" dt="2025-06-18T15:25:27.146" v="0"/>
        <pc:sldMkLst>
          <pc:docMk/>
          <pc:sldMk cId="428700855" sldId="416"/>
        </pc:sldMkLst>
      </pc:sldChg>
      <pc:sldChg chg="add">
        <pc:chgData name="Garcia, Elma" userId="f2cc6a70-af64-4323-8354-63fdb2cbddcb" providerId="ADAL" clId="{00283803-F781-4DC8-BE77-2716FCCB37AD}" dt="2025-06-18T15:25:27.146" v="0"/>
        <pc:sldMkLst>
          <pc:docMk/>
          <pc:sldMk cId="3814562014" sldId="417"/>
        </pc:sldMkLst>
      </pc:sldChg>
      <pc:sldChg chg="add">
        <pc:chgData name="Garcia, Elma" userId="f2cc6a70-af64-4323-8354-63fdb2cbddcb" providerId="ADAL" clId="{00283803-F781-4DC8-BE77-2716FCCB37AD}" dt="2025-06-18T15:25:27.146" v="0"/>
        <pc:sldMkLst>
          <pc:docMk/>
          <pc:sldMk cId="1317916144" sldId="418"/>
        </pc:sldMkLst>
      </pc:sldChg>
      <pc:sldChg chg="add">
        <pc:chgData name="Garcia, Elma" userId="f2cc6a70-af64-4323-8354-63fdb2cbddcb" providerId="ADAL" clId="{00283803-F781-4DC8-BE77-2716FCCB37AD}" dt="2025-06-18T15:25:27.146" v="0"/>
        <pc:sldMkLst>
          <pc:docMk/>
          <pc:sldMk cId="1702738079" sldId="419"/>
        </pc:sldMkLst>
      </pc:sldChg>
      <pc:sldChg chg="add">
        <pc:chgData name="Garcia, Elma" userId="f2cc6a70-af64-4323-8354-63fdb2cbddcb" providerId="ADAL" clId="{00283803-F781-4DC8-BE77-2716FCCB37AD}" dt="2025-06-18T15:25:27.146" v="0"/>
        <pc:sldMkLst>
          <pc:docMk/>
          <pc:sldMk cId="1735306748" sldId="420"/>
        </pc:sldMkLst>
      </pc:sldChg>
      <pc:sldChg chg="add">
        <pc:chgData name="Garcia, Elma" userId="f2cc6a70-af64-4323-8354-63fdb2cbddcb" providerId="ADAL" clId="{00283803-F781-4DC8-BE77-2716FCCB37AD}" dt="2025-06-18T15:25:27.146" v="0"/>
        <pc:sldMkLst>
          <pc:docMk/>
          <pc:sldMk cId="269032910" sldId="421"/>
        </pc:sldMkLst>
      </pc:sldChg>
      <pc:sldChg chg="modSp add mod">
        <pc:chgData name="Garcia, Elma" userId="f2cc6a70-af64-4323-8354-63fdb2cbddcb" providerId="ADAL" clId="{00283803-F781-4DC8-BE77-2716FCCB37AD}" dt="2025-06-18T15:25:27.282" v="1" actId="27636"/>
        <pc:sldMkLst>
          <pc:docMk/>
          <pc:sldMk cId="689694204" sldId="422"/>
        </pc:sldMkLst>
        <pc:spChg chg="mod">
          <ac:chgData name="Garcia, Elma" userId="f2cc6a70-af64-4323-8354-63fdb2cbddcb" providerId="ADAL" clId="{00283803-F781-4DC8-BE77-2716FCCB37AD}" dt="2025-06-18T15:25:27.282" v="1" actId="27636"/>
          <ac:spMkLst>
            <pc:docMk/>
            <pc:sldMk cId="689694204" sldId="422"/>
            <ac:spMk id="23555" creationId="{00000000-0000-0000-0000-000000000000}"/>
          </ac:spMkLst>
        </pc:spChg>
      </pc:sldChg>
      <pc:sldChg chg="add">
        <pc:chgData name="Garcia, Elma" userId="f2cc6a70-af64-4323-8354-63fdb2cbddcb" providerId="ADAL" clId="{00283803-F781-4DC8-BE77-2716FCCB37AD}" dt="2025-06-18T15:25:27.146" v="0"/>
        <pc:sldMkLst>
          <pc:docMk/>
          <pc:sldMk cId="4179797095" sldId="423"/>
        </pc:sldMkLst>
      </pc:sldChg>
      <pc:sldChg chg="modSp add mod">
        <pc:chgData name="Garcia, Elma" userId="f2cc6a70-af64-4323-8354-63fdb2cbddcb" providerId="ADAL" clId="{00283803-F781-4DC8-BE77-2716FCCB37AD}" dt="2025-06-18T15:25:27.295" v="2" actId="27636"/>
        <pc:sldMkLst>
          <pc:docMk/>
          <pc:sldMk cId="3844463687" sldId="424"/>
        </pc:sldMkLst>
        <pc:spChg chg="mod">
          <ac:chgData name="Garcia, Elma" userId="f2cc6a70-af64-4323-8354-63fdb2cbddcb" providerId="ADAL" clId="{00283803-F781-4DC8-BE77-2716FCCB37AD}" dt="2025-06-18T15:25:27.295" v="2" actId="27636"/>
          <ac:spMkLst>
            <pc:docMk/>
            <pc:sldMk cId="3844463687" sldId="424"/>
            <ac:spMk id="25603" creationId="{00000000-0000-0000-0000-000000000000}"/>
          </ac:spMkLst>
        </pc:spChg>
      </pc:sldChg>
      <pc:sldChg chg="modSp add mod">
        <pc:chgData name="Garcia, Elma" userId="f2cc6a70-af64-4323-8354-63fdb2cbddcb" providerId="ADAL" clId="{00283803-F781-4DC8-BE77-2716FCCB37AD}" dt="2025-06-18T15:25:27.300" v="3" actId="27636"/>
        <pc:sldMkLst>
          <pc:docMk/>
          <pc:sldMk cId="2626617107" sldId="425"/>
        </pc:sldMkLst>
        <pc:spChg chg="mod">
          <ac:chgData name="Garcia, Elma" userId="f2cc6a70-af64-4323-8354-63fdb2cbddcb" providerId="ADAL" clId="{00283803-F781-4DC8-BE77-2716FCCB37AD}" dt="2025-06-18T15:25:27.300" v="3" actId="27636"/>
          <ac:spMkLst>
            <pc:docMk/>
            <pc:sldMk cId="2626617107" sldId="425"/>
            <ac:spMk id="26627" creationId="{00000000-0000-0000-0000-000000000000}"/>
          </ac:spMkLst>
        </pc:spChg>
      </pc:sldChg>
      <pc:sldChg chg="add">
        <pc:chgData name="Garcia, Elma" userId="f2cc6a70-af64-4323-8354-63fdb2cbddcb" providerId="ADAL" clId="{00283803-F781-4DC8-BE77-2716FCCB37AD}" dt="2025-06-18T15:25:27.146" v="0"/>
        <pc:sldMkLst>
          <pc:docMk/>
          <pc:sldMk cId="3976312129" sldId="426"/>
        </pc:sldMkLst>
      </pc:sldChg>
      <pc:sldChg chg="add">
        <pc:chgData name="Garcia, Elma" userId="f2cc6a70-af64-4323-8354-63fdb2cbddcb" providerId="ADAL" clId="{00283803-F781-4DC8-BE77-2716FCCB37AD}" dt="2025-06-18T15:25:27.146" v="0"/>
        <pc:sldMkLst>
          <pc:docMk/>
          <pc:sldMk cId="900926231" sldId="427"/>
        </pc:sldMkLst>
      </pc:sldChg>
      <pc:sldChg chg="modSp add mod">
        <pc:chgData name="Garcia, Elma" userId="f2cc6a70-af64-4323-8354-63fdb2cbddcb" providerId="ADAL" clId="{00283803-F781-4DC8-BE77-2716FCCB37AD}" dt="2025-06-18T15:25:27.308" v="4" actId="27636"/>
        <pc:sldMkLst>
          <pc:docMk/>
          <pc:sldMk cId="1441677233" sldId="428"/>
        </pc:sldMkLst>
        <pc:spChg chg="mod">
          <ac:chgData name="Garcia, Elma" userId="f2cc6a70-af64-4323-8354-63fdb2cbddcb" providerId="ADAL" clId="{00283803-F781-4DC8-BE77-2716FCCB37AD}" dt="2025-06-18T15:25:27.308" v="4" actId="27636"/>
          <ac:spMkLst>
            <pc:docMk/>
            <pc:sldMk cId="1441677233" sldId="428"/>
            <ac:spMk id="29699" creationId="{00000000-0000-0000-0000-000000000000}"/>
          </ac:spMkLst>
        </pc:spChg>
      </pc:sldChg>
      <pc:sldChg chg="add">
        <pc:chgData name="Garcia, Elma" userId="f2cc6a70-af64-4323-8354-63fdb2cbddcb" providerId="ADAL" clId="{00283803-F781-4DC8-BE77-2716FCCB37AD}" dt="2025-06-18T15:25:27.146" v="0"/>
        <pc:sldMkLst>
          <pc:docMk/>
          <pc:sldMk cId="613599409" sldId="429"/>
        </pc:sldMkLst>
      </pc:sldChg>
      <pc:sldChg chg="add">
        <pc:chgData name="Garcia, Elma" userId="f2cc6a70-af64-4323-8354-63fdb2cbddcb" providerId="ADAL" clId="{00283803-F781-4DC8-BE77-2716FCCB37AD}" dt="2025-06-18T15:25:27.146" v="0"/>
        <pc:sldMkLst>
          <pc:docMk/>
          <pc:sldMk cId="3730035890" sldId="430"/>
        </pc:sldMkLst>
      </pc:sldChg>
      <pc:sldChg chg="add">
        <pc:chgData name="Garcia, Elma" userId="f2cc6a70-af64-4323-8354-63fdb2cbddcb" providerId="ADAL" clId="{00283803-F781-4DC8-BE77-2716FCCB37AD}" dt="2025-06-18T15:25:27.146" v="0"/>
        <pc:sldMkLst>
          <pc:docMk/>
          <pc:sldMk cId="2498215450" sldId="431"/>
        </pc:sldMkLst>
      </pc:sldChg>
      <pc:sldChg chg="add">
        <pc:chgData name="Garcia, Elma" userId="f2cc6a70-af64-4323-8354-63fdb2cbddcb" providerId="ADAL" clId="{00283803-F781-4DC8-BE77-2716FCCB37AD}" dt="2025-06-18T15:25:27.146" v="0"/>
        <pc:sldMkLst>
          <pc:docMk/>
          <pc:sldMk cId="713976705" sldId="432"/>
        </pc:sldMkLst>
      </pc:sldChg>
      <pc:sldChg chg="modSp add mod">
        <pc:chgData name="Garcia, Elma" userId="f2cc6a70-af64-4323-8354-63fdb2cbddcb" providerId="ADAL" clId="{00283803-F781-4DC8-BE77-2716FCCB37AD}" dt="2025-06-18T15:40:34.560" v="47" actId="14100"/>
        <pc:sldMkLst>
          <pc:docMk/>
          <pc:sldMk cId="678671350" sldId="433"/>
        </pc:sldMkLst>
        <pc:spChg chg="mod">
          <ac:chgData name="Garcia, Elma" userId="f2cc6a70-af64-4323-8354-63fdb2cbddcb" providerId="ADAL" clId="{00283803-F781-4DC8-BE77-2716FCCB37AD}" dt="2025-06-18T15:40:34.560" v="47" actId="14100"/>
          <ac:spMkLst>
            <pc:docMk/>
            <pc:sldMk cId="678671350" sldId="433"/>
            <ac:spMk id="34819" creationId="{00000000-0000-0000-0000-000000000000}"/>
          </ac:spMkLst>
        </pc:spChg>
      </pc:sldChg>
      <pc:sldChg chg="add">
        <pc:chgData name="Garcia, Elma" userId="f2cc6a70-af64-4323-8354-63fdb2cbddcb" providerId="ADAL" clId="{00283803-F781-4DC8-BE77-2716FCCB37AD}" dt="2025-06-18T15:25:27.146" v="0"/>
        <pc:sldMkLst>
          <pc:docMk/>
          <pc:sldMk cId="2318034907" sldId="434"/>
        </pc:sldMkLst>
      </pc:sldChg>
      <pc:sldChg chg="modSp add mod modTransition">
        <pc:chgData name="Garcia, Elma" userId="f2cc6a70-af64-4323-8354-63fdb2cbddcb" providerId="ADAL" clId="{00283803-F781-4DC8-BE77-2716FCCB37AD}" dt="2025-06-18T15:30:27.251" v="44" actId="2711"/>
        <pc:sldMkLst>
          <pc:docMk/>
          <pc:sldMk cId="3857886030" sldId="435"/>
        </pc:sldMkLst>
        <pc:spChg chg="mod">
          <ac:chgData name="Garcia, Elma" userId="f2cc6a70-af64-4323-8354-63fdb2cbddcb" providerId="ADAL" clId="{00283803-F781-4DC8-BE77-2716FCCB37AD}" dt="2025-06-18T15:30:27.251" v="44" actId="2711"/>
          <ac:spMkLst>
            <pc:docMk/>
            <pc:sldMk cId="3857886030" sldId="435"/>
            <ac:spMk id="36868" creationId="{00000000-0000-0000-0000-000000000000}"/>
          </ac:spMkLst>
        </pc:spChg>
      </pc:sldChg>
      <pc:sldChg chg="modSp add mod">
        <pc:chgData name="Garcia, Elma" userId="f2cc6a70-af64-4323-8354-63fdb2cbddcb" providerId="ADAL" clId="{00283803-F781-4DC8-BE77-2716FCCB37AD}" dt="2025-06-18T15:40:50.064" v="48" actId="14100"/>
        <pc:sldMkLst>
          <pc:docMk/>
          <pc:sldMk cId="2217518816" sldId="436"/>
        </pc:sldMkLst>
        <pc:spChg chg="mod">
          <ac:chgData name="Garcia, Elma" userId="f2cc6a70-af64-4323-8354-63fdb2cbddcb" providerId="ADAL" clId="{00283803-F781-4DC8-BE77-2716FCCB37AD}" dt="2025-06-18T15:40:50.064" v="48" actId="14100"/>
          <ac:spMkLst>
            <pc:docMk/>
            <pc:sldMk cId="2217518816" sldId="436"/>
            <ac:spMk id="37891" creationId="{00000000-0000-0000-0000-000000000000}"/>
          </ac:spMkLst>
        </pc:spChg>
      </pc:sldChg>
      <pc:sldChg chg="add">
        <pc:chgData name="Garcia, Elma" userId="f2cc6a70-af64-4323-8354-63fdb2cbddcb" providerId="ADAL" clId="{00283803-F781-4DC8-BE77-2716FCCB37AD}" dt="2025-06-18T15:25:27.146" v="0"/>
        <pc:sldMkLst>
          <pc:docMk/>
          <pc:sldMk cId="3516226477" sldId="437"/>
        </pc:sldMkLst>
      </pc:sldChg>
      <pc:sldChg chg="modSp add mod">
        <pc:chgData name="Garcia, Elma" userId="f2cc6a70-af64-4323-8354-63fdb2cbddcb" providerId="ADAL" clId="{00283803-F781-4DC8-BE77-2716FCCB37AD}" dt="2025-06-18T15:41:03.534" v="49" actId="14100"/>
        <pc:sldMkLst>
          <pc:docMk/>
          <pc:sldMk cId="4069477340" sldId="438"/>
        </pc:sldMkLst>
        <pc:spChg chg="mod">
          <ac:chgData name="Garcia, Elma" userId="f2cc6a70-af64-4323-8354-63fdb2cbddcb" providerId="ADAL" clId="{00283803-F781-4DC8-BE77-2716FCCB37AD}" dt="2025-06-18T15:41:03.534" v="49" actId="14100"/>
          <ac:spMkLst>
            <pc:docMk/>
            <pc:sldMk cId="4069477340" sldId="438"/>
            <ac:spMk id="39939" creationId="{00000000-0000-0000-0000-000000000000}"/>
          </ac:spMkLst>
        </pc:spChg>
      </pc:sldChg>
      <pc:sldChg chg="add">
        <pc:chgData name="Garcia, Elma" userId="f2cc6a70-af64-4323-8354-63fdb2cbddcb" providerId="ADAL" clId="{00283803-F781-4DC8-BE77-2716FCCB37AD}" dt="2025-06-18T15:25:27.146" v="0"/>
        <pc:sldMkLst>
          <pc:docMk/>
          <pc:sldMk cId="1968723001" sldId="439"/>
        </pc:sldMkLst>
      </pc:sldChg>
      <pc:sldChg chg="modSp add mod">
        <pc:chgData name="Garcia, Elma" userId="f2cc6a70-af64-4323-8354-63fdb2cbddcb" providerId="ADAL" clId="{00283803-F781-4DC8-BE77-2716FCCB37AD}" dt="2025-06-18T15:30:52.184" v="45" actId="255"/>
        <pc:sldMkLst>
          <pc:docMk/>
          <pc:sldMk cId="2870933318" sldId="440"/>
        </pc:sldMkLst>
        <pc:spChg chg="mod">
          <ac:chgData name="Garcia, Elma" userId="f2cc6a70-af64-4323-8354-63fdb2cbddcb" providerId="ADAL" clId="{00283803-F781-4DC8-BE77-2716FCCB37AD}" dt="2025-06-18T15:30:52.184" v="45" actId="255"/>
          <ac:spMkLst>
            <pc:docMk/>
            <pc:sldMk cId="2870933318" sldId="440"/>
            <ac:spMk id="41986" creationId="{00000000-0000-0000-0000-000000000000}"/>
          </ac:spMkLst>
        </pc:spChg>
      </pc:sldChg>
      <pc:sldChg chg="modSp add mod">
        <pc:chgData name="Garcia, Elma" userId="f2cc6a70-af64-4323-8354-63fdb2cbddcb" providerId="ADAL" clId="{00283803-F781-4DC8-BE77-2716FCCB37AD}" dt="2025-06-18T15:25:27.322" v="6" actId="27636"/>
        <pc:sldMkLst>
          <pc:docMk/>
          <pc:sldMk cId="1616589269" sldId="441"/>
        </pc:sldMkLst>
        <pc:spChg chg="mod">
          <ac:chgData name="Garcia, Elma" userId="f2cc6a70-af64-4323-8354-63fdb2cbddcb" providerId="ADAL" clId="{00283803-F781-4DC8-BE77-2716FCCB37AD}" dt="2025-06-18T15:25:27.322" v="6" actId="27636"/>
          <ac:spMkLst>
            <pc:docMk/>
            <pc:sldMk cId="1616589269" sldId="441"/>
            <ac:spMk id="43011" creationId="{00000000-0000-0000-0000-000000000000}"/>
          </ac:spMkLst>
        </pc:spChg>
      </pc:sldChg>
      <pc:sldChg chg="add">
        <pc:chgData name="Garcia, Elma" userId="f2cc6a70-af64-4323-8354-63fdb2cbddcb" providerId="ADAL" clId="{00283803-F781-4DC8-BE77-2716FCCB37AD}" dt="2025-06-18T15:25:27.146" v="0"/>
        <pc:sldMkLst>
          <pc:docMk/>
          <pc:sldMk cId="2716526610" sldId="442"/>
        </pc:sldMkLst>
      </pc:sldChg>
      <pc:sldChg chg="add">
        <pc:chgData name="Garcia, Elma" userId="f2cc6a70-af64-4323-8354-63fdb2cbddcb" providerId="ADAL" clId="{00283803-F781-4DC8-BE77-2716FCCB37AD}" dt="2025-06-18T15:25:27.146" v="0"/>
        <pc:sldMkLst>
          <pc:docMk/>
          <pc:sldMk cId="1355873374" sldId="443"/>
        </pc:sldMkLst>
      </pc:sldChg>
      <pc:sldChg chg="add">
        <pc:chgData name="Garcia, Elma" userId="f2cc6a70-af64-4323-8354-63fdb2cbddcb" providerId="ADAL" clId="{00283803-F781-4DC8-BE77-2716FCCB37AD}" dt="2025-06-18T15:25:27.146" v="0"/>
        <pc:sldMkLst>
          <pc:docMk/>
          <pc:sldMk cId="577686259" sldId="444"/>
        </pc:sldMkLst>
      </pc:sldChg>
      <pc:sldChg chg="add">
        <pc:chgData name="Garcia, Elma" userId="f2cc6a70-af64-4323-8354-63fdb2cbddcb" providerId="ADAL" clId="{00283803-F781-4DC8-BE77-2716FCCB37AD}" dt="2025-06-18T15:25:27.146" v="0"/>
        <pc:sldMkLst>
          <pc:docMk/>
          <pc:sldMk cId="1335523053" sldId="445"/>
        </pc:sldMkLst>
      </pc:sldChg>
      <pc:sldChg chg="modSp add mod">
        <pc:chgData name="Garcia, Elma" userId="f2cc6a70-af64-4323-8354-63fdb2cbddcb" providerId="ADAL" clId="{00283803-F781-4DC8-BE77-2716FCCB37AD}" dt="2025-06-18T15:41:33.096" v="50" actId="255"/>
        <pc:sldMkLst>
          <pc:docMk/>
          <pc:sldMk cId="2199203580" sldId="446"/>
        </pc:sldMkLst>
        <pc:spChg chg="mod">
          <ac:chgData name="Garcia, Elma" userId="f2cc6a70-af64-4323-8354-63fdb2cbddcb" providerId="ADAL" clId="{00283803-F781-4DC8-BE77-2716FCCB37AD}" dt="2025-06-18T15:41:33.096" v="50" actId="255"/>
          <ac:spMkLst>
            <pc:docMk/>
            <pc:sldMk cId="2199203580" sldId="446"/>
            <ac:spMk id="48130" creationId="{00000000-0000-0000-0000-000000000000}"/>
          </ac:spMkLst>
        </pc:spChg>
      </pc:sldChg>
      <pc:sldChg chg="modSp add mod">
        <pc:chgData name="Garcia, Elma" userId="f2cc6a70-af64-4323-8354-63fdb2cbddcb" providerId="ADAL" clId="{00283803-F781-4DC8-BE77-2716FCCB37AD}" dt="2025-06-18T15:41:44.150" v="51" actId="255"/>
        <pc:sldMkLst>
          <pc:docMk/>
          <pc:sldMk cId="1597280082" sldId="447"/>
        </pc:sldMkLst>
        <pc:spChg chg="mod">
          <ac:chgData name="Garcia, Elma" userId="f2cc6a70-af64-4323-8354-63fdb2cbddcb" providerId="ADAL" clId="{00283803-F781-4DC8-BE77-2716FCCB37AD}" dt="2025-06-18T15:41:44.150" v="51" actId="255"/>
          <ac:spMkLst>
            <pc:docMk/>
            <pc:sldMk cId="1597280082" sldId="447"/>
            <ac:spMk id="49154" creationId="{00000000-0000-0000-0000-000000000000}"/>
          </ac:spMkLst>
        </pc:spChg>
      </pc:sldChg>
      <pc:sldChg chg="modSp add mod">
        <pc:chgData name="Garcia, Elma" userId="f2cc6a70-af64-4323-8354-63fdb2cbddcb" providerId="ADAL" clId="{00283803-F781-4DC8-BE77-2716FCCB37AD}" dt="2025-06-18T15:41:52.192" v="52" actId="255"/>
        <pc:sldMkLst>
          <pc:docMk/>
          <pc:sldMk cId="1926455652" sldId="448"/>
        </pc:sldMkLst>
        <pc:spChg chg="mod">
          <ac:chgData name="Garcia, Elma" userId="f2cc6a70-af64-4323-8354-63fdb2cbddcb" providerId="ADAL" clId="{00283803-F781-4DC8-BE77-2716FCCB37AD}" dt="2025-06-18T15:41:52.192" v="52" actId="255"/>
          <ac:spMkLst>
            <pc:docMk/>
            <pc:sldMk cId="1926455652" sldId="448"/>
            <ac:spMk id="49154" creationId="{00000000-0000-0000-0000-000000000000}"/>
          </ac:spMkLst>
        </pc:spChg>
      </pc:sldChg>
      <pc:sldChg chg="modSp add mod">
        <pc:chgData name="Garcia, Elma" userId="f2cc6a70-af64-4323-8354-63fdb2cbddcb" providerId="ADAL" clId="{00283803-F781-4DC8-BE77-2716FCCB37AD}" dt="2025-06-18T15:42:03.777" v="53" actId="255"/>
        <pc:sldMkLst>
          <pc:docMk/>
          <pc:sldMk cId="1631002801" sldId="449"/>
        </pc:sldMkLst>
        <pc:spChg chg="mod">
          <ac:chgData name="Garcia, Elma" userId="f2cc6a70-af64-4323-8354-63fdb2cbddcb" providerId="ADAL" clId="{00283803-F781-4DC8-BE77-2716FCCB37AD}" dt="2025-06-18T15:42:03.777" v="53" actId="255"/>
          <ac:spMkLst>
            <pc:docMk/>
            <pc:sldMk cId="1631002801" sldId="449"/>
            <ac:spMk id="50178" creationId="{00000000-0000-0000-0000-000000000000}"/>
          </ac:spMkLst>
        </pc:spChg>
      </pc:sldChg>
      <pc:sldChg chg="modSp add mod">
        <pc:chgData name="Garcia, Elma" userId="f2cc6a70-af64-4323-8354-63fdb2cbddcb" providerId="ADAL" clId="{00283803-F781-4DC8-BE77-2716FCCB37AD}" dt="2025-06-18T15:42:12.004" v="54" actId="255"/>
        <pc:sldMkLst>
          <pc:docMk/>
          <pc:sldMk cId="3745824310" sldId="450"/>
        </pc:sldMkLst>
        <pc:spChg chg="mod">
          <ac:chgData name="Garcia, Elma" userId="f2cc6a70-af64-4323-8354-63fdb2cbddcb" providerId="ADAL" clId="{00283803-F781-4DC8-BE77-2716FCCB37AD}" dt="2025-06-18T15:42:12.004" v="54" actId="255"/>
          <ac:spMkLst>
            <pc:docMk/>
            <pc:sldMk cId="3745824310" sldId="450"/>
            <ac:spMk id="51202" creationId="{00000000-0000-0000-0000-000000000000}"/>
          </ac:spMkLst>
        </pc:spChg>
      </pc:sldChg>
      <pc:sldChg chg="add">
        <pc:chgData name="Garcia, Elma" userId="f2cc6a70-af64-4323-8354-63fdb2cbddcb" providerId="ADAL" clId="{00283803-F781-4DC8-BE77-2716FCCB37AD}" dt="2025-06-18T15:25:27.146" v="0"/>
        <pc:sldMkLst>
          <pc:docMk/>
          <pc:sldMk cId="287466863" sldId="451"/>
        </pc:sldMkLst>
      </pc:sldChg>
      <pc:sldChg chg="modSp add mod">
        <pc:chgData name="Garcia, Elma" userId="f2cc6a70-af64-4323-8354-63fdb2cbddcb" providerId="ADAL" clId="{00283803-F781-4DC8-BE77-2716FCCB37AD}" dt="2025-06-18T15:25:27.365" v="12" actId="27636"/>
        <pc:sldMkLst>
          <pc:docMk/>
          <pc:sldMk cId="1402089477" sldId="452"/>
        </pc:sldMkLst>
        <pc:spChg chg="mod">
          <ac:chgData name="Garcia, Elma" userId="f2cc6a70-af64-4323-8354-63fdb2cbddcb" providerId="ADAL" clId="{00283803-F781-4DC8-BE77-2716FCCB37AD}" dt="2025-06-18T15:25:27.365" v="12" actId="27636"/>
          <ac:spMkLst>
            <pc:docMk/>
            <pc:sldMk cId="1402089477" sldId="452"/>
            <ac:spMk id="53251" creationId="{00000000-0000-0000-0000-000000000000}"/>
          </ac:spMkLst>
        </pc:spChg>
      </pc:sldChg>
      <pc:sldChg chg="modSp add mod">
        <pc:chgData name="Garcia, Elma" userId="f2cc6a70-af64-4323-8354-63fdb2cbddcb" providerId="ADAL" clId="{00283803-F781-4DC8-BE77-2716FCCB37AD}" dt="2025-06-18T15:42:26.215" v="56" actId="27636"/>
        <pc:sldMkLst>
          <pc:docMk/>
          <pc:sldMk cId="107681966" sldId="453"/>
        </pc:sldMkLst>
        <pc:spChg chg="mod">
          <ac:chgData name="Garcia, Elma" userId="f2cc6a70-af64-4323-8354-63fdb2cbddcb" providerId="ADAL" clId="{00283803-F781-4DC8-BE77-2716FCCB37AD}" dt="2025-06-18T15:42:26.215" v="56" actId="27636"/>
          <ac:spMkLst>
            <pc:docMk/>
            <pc:sldMk cId="107681966" sldId="453"/>
            <ac:spMk id="54275" creationId="{00000000-0000-0000-0000-000000000000}"/>
          </ac:spMkLst>
        </pc:spChg>
      </pc:sldChg>
      <pc:sldChg chg="add">
        <pc:chgData name="Garcia, Elma" userId="f2cc6a70-af64-4323-8354-63fdb2cbddcb" providerId="ADAL" clId="{00283803-F781-4DC8-BE77-2716FCCB37AD}" dt="2025-06-18T15:25:27.146" v="0"/>
        <pc:sldMkLst>
          <pc:docMk/>
          <pc:sldMk cId="2747452574" sldId="454"/>
        </pc:sldMkLst>
      </pc:sldChg>
      <pc:sldChg chg="modSp add mod">
        <pc:chgData name="Garcia, Elma" userId="f2cc6a70-af64-4323-8354-63fdb2cbddcb" providerId="ADAL" clId="{00283803-F781-4DC8-BE77-2716FCCB37AD}" dt="2025-06-18T15:42:38.191" v="58" actId="27636"/>
        <pc:sldMkLst>
          <pc:docMk/>
          <pc:sldMk cId="911157936" sldId="455"/>
        </pc:sldMkLst>
        <pc:spChg chg="mod">
          <ac:chgData name="Garcia, Elma" userId="f2cc6a70-af64-4323-8354-63fdb2cbddcb" providerId="ADAL" clId="{00283803-F781-4DC8-BE77-2716FCCB37AD}" dt="2025-06-18T15:42:38.191" v="58" actId="27636"/>
          <ac:spMkLst>
            <pc:docMk/>
            <pc:sldMk cId="911157936" sldId="455"/>
            <ac:spMk id="56323" creationId="{00000000-0000-0000-0000-000000000000}"/>
          </ac:spMkLst>
        </pc:spChg>
      </pc:sldChg>
      <pc:sldChg chg="modSp add mod">
        <pc:chgData name="Garcia, Elma" userId="f2cc6a70-af64-4323-8354-63fdb2cbddcb" providerId="ADAL" clId="{00283803-F781-4DC8-BE77-2716FCCB37AD}" dt="2025-06-18T15:43:54.563" v="71" actId="20577"/>
        <pc:sldMkLst>
          <pc:docMk/>
          <pc:sldMk cId="1054285724" sldId="456"/>
        </pc:sldMkLst>
        <pc:spChg chg="mod">
          <ac:chgData name="Garcia, Elma" userId="f2cc6a70-af64-4323-8354-63fdb2cbddcb" providerId="ADAL" clId="{00283803-F781-4DC8-BE77-2716FCCB37AD}" dt="2025-06-18T15:43:54.563" v="71" actId="20577"/>
          <ac:spMkLst>
            <pc:docMk/>
            <pc:sldMk cId="1054285724" sldId="456"/>
            <ac:spMk id="57347" creationId="{00000000-0000-0000-0000-000000000000}"/>
          </ac:spMkLst>
        </pc:spChg>
      </pc:sldChg>
      <pc:sldChg chg="modSp add mod">
        <pc:chgData name="Garcia, Elma" userId="f2cc6a70-af64-4323-8354-63fdb2cbddcb" providerId="ADAL" clId="{00283803-F781-4DC8-BE77-2716FCCB37AD}" dt="2025-06-18T15:44:13.186" v="72" actId="14100"/>
        <pc:sldMkLst>
          <pc:docMk/>
          <pc:sldMk cId="57795270" sldId="457"/>
        </pc:sldMkLst>
        <pc:spChg chg="mod">
          <ac:chgData name="Garcia, Elma" userId="f2cc6a70-af64-4323-8354-63fdb2cbddcb" providerId="ADAL" clId="{00283803-F781-4DC8-BE77-2716FCCB37AD}" dt="2025-06-18T15:44:13.186" v="72" actId="14100"/>
          <ac:spMkLst>
            <pc:docMk/>
            <pc:sldMk cId="57795270" sldId="457"/>
            <ac:spMk id="58371" creationId="{00000000-0000-0000-0000-000000000000}"/>
          </ac:spMkLst>
        </pc:spChg>
      </pc:sldChg>
      <pc:sldChg chg="add">
        <pc:chgData name="Garcia, Elma" userId="f2cc6a70-af64-4323-8354-63fdb2cbddcb" providerId="ADAL" clId="{00283803-F781-4DC8-BE77-2716FCCB37AD}" dt="2025-06-18T15:25:27.146" v="0"/>
        <pc:sldMkLst>
          <pc:docMk/>
          <pc:sldMk cId="3098628539" sldId="458"/>
        </pc:sldMkLst>
      </pc:sldChg>
      <pc:sldChg chg="add">
        <pc:chgData name="Garcia, Elma" userId="f2cc6a70-af64-4323-8354-63fdb2cbddcb" providerId="ADAL" clId="{00283803-F781-4DC8-BE77-2716FCCB37AD}" dt="2025-06-18T15:25:27.146" v="0"/>
        <pc:sldMkLst>
          <pc:docMk/>
          <pc:sldMk cId="3415378161" sldId="459"/>
        </pc:sldMkLst>
      </pc:sldChg>
      <pc:sldChg chg="add">
        <pc:chgData name="Garcia, Elma" userId="f2cc6a70-af64-4323-8354-63fdb2cbddcb" providerId="ADAL" clId="{00283803-F781-4DC8-BE77-2716FCCB37AD}" dt="2025-06-18T15:25:27.146" v="0"/>
        <pc:sldMkLst>
          <pc:docMk/>
          <pc:sldMk cId="492147180" sldId="460"/>
        </pc:sldMkLst>
      </pc:sldChg>
      <pc:sldChg chg="modSp add mod">
        <pc:chgData name="Garcia, Elma" userId="f2cc6a70-af64-4323-8354-63fdb2cbddcb" providerId="ADAL" clId="{00283803-F781-4DC8-BE77-2716FCCB37AD}" dt="2025-06-18T15:44:22.703" v="73" actId="14100"/>
        <pc:sldMkLst>
          <pc:docMk/>
          <pc:sldMk cId="1369863231" sldId="461"/>
        </pc:sldMkLst>
        <pc:spChg chg="mod">
          <ac:chgData name="Garcia, Elma" userId="f2cc6a70-af64-4323-8354-63fdb2cbddcb" providerId="ADAL" clId="{00283803-F781-4DC8-BE77-2716FCCB37AD}" dt="2025-06-18T15:44:22.703" v="73" actId="14100"/>
          <ac:spMkLst>
            <pc:docMk/>
            <pc:sldMk cId="1369863231" sldId="461"/>
            <ac:spMk id="62467" creationId="{00000000-0000-0000-0000-000000000000}"/>
          </ac:spMkLst>
        </pc:spChg>
      </pc:sldChg>
      <pc:sldChg chg="modSp add mod">
        <pc:chgData name="Garcia, Elma" userId="f2cc6a70-af64-4323-8354-63fdb2cbddcb" providerId="ADAL" clId="{00283803-F781-4DC8-BE77-2716FCCB37AD}" dt="2025-06-18T15:44:28.682" v="74" actId="14100"/>
        <pc:sldMkLst>
          <pc:docMk/>
          <pc:sldMk cId="3722742883" sldId="462"/>
        </pc:sldMkLst>
        <pc:spChg chg="mod">
          <ac:chgData name="Garcia, Elma" userId="f2cc6a70-af64-4323-8354-63fdb2cbddcb" providerId="ADAL" clId="{00283803-F781-4DC8-BE77-2716FCCB37AD}" dt="2025-06-18T15:44:28.682" v="74" actId="14100"/>
          <ac:spMkLst>
            <pc:docMk/>
            <pc:sldMk cId="3722742883" sldId="462"/>
            <ac:spMk id="63491" creationId="{00000000-0000-0000-0000-000000000000}"/>
          </ac:spMkLst>
        </pc:spChg>
      </pc:sldChg>
      <pc:sldChg chg="add">
        <pc:chgData name="Garcia, Elma" userId="f2cc6a70-af64-4323-8354-63fdb2cbddcb" providerId="ADAL" clId="{00283803-F781-4DC8-BE77-2716FCCB37AD}" dt="2025-06-18T15:25:27.146" v="0"/>
        <pc:sldMkLst>
          <pc:docMk/>
          <pc:sldMk cId="3616550281" sldId="463"/>
        </pc:sldMkLst>
      </pc:sldChg>
      <pc:sldChg chg="modSp add mod">
        <pc:chgData name="Garcia, Elma" userId="f2cc6a70-af64-4323-8354-63fdb2cbddcb" providerId="ADAL" clId="{00283803-F781-4DC8-BE77-2716FCCB37AD}" dt="2025-06-18T15:27:35.907" v="38" actId="14100"/>
        <pc:sldMkLst>
          <pc:docMk/>
          <pc:sldMk cId="0" sldId="687"/>
        </pc:sldMkLst>
        <pc:spChg chg="mod">
          <ac:chgData name="Garcia, Elma" userId="f2cc6a70-af64-4323-8354-63fdb2cbddcb" providerId="ADAL" clId="{00283803-F781-4DC8-BE77-2716FCCB37AD}" dt="2025-06-18T15:27:35.907" v="38" actId="14100"/>
          <ac:spMkLst>
            <pc:docMk/>
            <pc:sldMk cId="0" sldId="687"/>
            <ac:spMk id="3" creationId="{1E5F69C8-4FC3-4DAF-9A5B-E1CE58FB9C4B}"/>
          </ac:spMkLst>
        </pc:spChg>
        <pc:spChg chg="mod">
          <ac:chgData name="Garcia, Elma" userId="f2cc6a70-af64-4323-8354-63fdb2cbddcb" providerId="ADAL" clId="{00283803-F781-4DC8-BE77-2716FCCB37AD}" dt="2025-06-18T15:27:31.940" v="37" actId="2711"/>
          <ac:spMkLst>
            <pc:docMk/>
            <pc:sldMk cId="0" sldId="687"/>
            <ac:spMk id="6147" creationId="{87EF808A-74A4-45A2-8B73-FEE608921F1A}"/>
          </ac:spMkLst>
        </pc:spChg>
      </pc:sldChg>
      <pc:sldChg chg="add">
        <pc:chgData name="Garcia, Elma" userId="f2cc6a70-af64-4323-8354-63fdb2cbddcb" providerId="ADAL" clId="{00283803-F781-4DC8-BE77-2716FCCB37AD}" dt="2025-06-18T15:25:27.146" v="0"/>
        <pc:sldMkLst>
          <pc:docMk/>
          <pc:sldMk cId="4175852590" sldId="68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26_0758&amp;src_anchor_name=1926.758(d)"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3163A92A-1A2D-4D7A-B999-A4BAE4963C20}" type="slidenum">
              <a:rPr lang="en-US" altLang="en-US" sz="1200">
                <a:latin typeface="Times New Roman" panose="02020603050405020304" pitchFamily="18" charset="0"/>
              </a:rPr>
              <a:pPr eaLnBrk="1" hangingPunct="1"/>
              <a:t>1</a:t>
            </a:fld>
            <a:endParaRPr lang="en-US" altLang="en-US" sz="1200">
              <a:latin typeface="Times New Roman" panose="02020603050405020304" pitchFamily="18" charset="0"/>
            </a:endParaRPr>
          </a:p>
        </p:txBody>
      </p:sp>
      <p:sp>
        <p:nvSpPr>
          <p:cNvPr id="68611" name="Rectangle 5"/>
          <p:cNvSpPr txBox="1">
            <a:spLocks noGrp="1" noChangeArrowheads="1"/>
          </p:cNvSpPr>
          <p:nvPr/>
        </p:nvSpPr>
        <p:spPr bwMode="auto">
          <a:xfrm>
            <a:off x="3813319" y="8615167"/>
            <a:ext cx="2916068" cy="45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093" tIns="0" rIns="19093" bIns="0" anchor="b"/>
          <a:lstStyle>
            <a:lvl1pPr defTabSz="931863" eaLnBrk="0" hangingPunct="0">
              <a:defRPr sz="2400">
                <a:solidFill>
                  <a:schemeClr val="tx1"/>
                </a:solidFill>
                <a:latin typeface="Arial" panose="020B0604020202020204" pitchFamily="34" charset="0"/>
              </a:defRPr>
            </a:lvl1pPr>
            <a:lvl2pPr marL="742950" indent="-285750" defTabSz="931863" eaLnBrk="0" hangingPunct="0">
              <a:defRPr sz="2400">
                <a:solidFill>
                  <a:schemeClr val="tx1"/>
                </a:solidFill>
                <a:latin typeface="Arial" panose="020B0604020202020204" pitchFamily="34" charset="0"/>
              </a:defRPr>
            </a:lvl2pPr>
            <a:lvl3pPr marL="1143000" indent="-228600" defTabSz="931863" eaLnBrk="0" hangingPunct="0">
              <a:defRPr sz="2400">
                <a:solidFill>
                  <a:schemeClr val="tx1"/>
                </a:solidFill>
                <a:latin typeface="Arial" panose="020B0604020202020204" pitchFamily="34" charset="0"/>
              </a:defRPr>
            </a:lvl3pPr>
            <a:lvl4pPr marL="1600200" indent="-228600" defTabSz="931863" eaLnBrk="0" hangingPunct="0">
              <a:defRPr sz="2400">
                <a:solidFill>
                  <a:schemeClr val="tx1"/>
                </a:solidFill>
                <a:latin typeface="Arial" panose="020B0604020202020204" pitchFamily="34" charset="0"/>
              </a:defRPr>
            </a:lvl4pPr>
            <a:lvl5pPr marL="2057400" indent="-228600" defTabSz="931863" eaLnBrk="0" hangingPunct="0">
              <a:defRPr sz="2400">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defRPr>
            </a:lvl9pPr>
          </a:lstStyle>
          <a:p>
            <a:pPr algn="r"/>
            <a:fld id="{144D88F5-CC88-4DE9-967E-422A0D5383B7}" type="slidenum">
              <a:rPr lang="en-US" altLang="en-US" sz="1000" i="1">
                <a:latin typeface="Times New Roman" panose="02020603050405020304" pitchFamily="18" charset="0"/>
              </a:rPr>
              <a:pPr algn="r"/>
              <a:t>1</a:t>
            </a:fld>
            <a:endParaRPr lang="en-US" altLang="en-US" sz="1000" i="1">
              <a:latin typeface="Times New Roman" panose="02020603050405020304" pitchFamily="18" charset="0"/>
            </a:endParaRPr>
          </a:p>
        </p:txBody>
      </p:sp>
      <p:sp>
        <p:nvSpPr>
          <p:cNvPr id="68612" name="Rectangle 2"/>
          <p:cNvSpPr>
            <a:spLocks noGrp="1" noRot="1" noChangeAspect="1" noChangeArrowheads="1" noTextEdit="1"/>
          </p:cNvSpPr>
          <p:nvPr>
            <p:ph type="sldImg"/>
          </p:nvPr>
        </p:nvSpPr>
        <p:spPr>
          <a:xfrm>
            <a:off x="1108075" y="685800"/>
            <a:ext cx="4516438" cy="3389313"/>
          </a:xfrm>
          <a:ln/>
        </p:spPr>
      </p:sp>
      <p:sp>
        <p:nvSpPr>
          <p:cNvPr id="68613" name="Rectangle 3"/>
          <p:cNvSpPr>
            <a:spLocks noGrp="1" noChangeArrowheads="1"/>
          </p:cNvSpPr>
          <p:nvPr>
            <p:ph type="body" idx="1"/>
          </p:nvPr>
        </p:nvSpPr>
        <p:spPr>
          <a:xfrm>
            <a:off x="897251" y="4308367"/>
            <a:ext cx="4934883" cy="40814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79" tIns="46140" rIns="92279" bIns="46140"/>
          <a:lstStyle/>
          <a:p>
            <a:r>
              <a:rPr lang="en-US" altLang="en-US" sz="1600" b="1" dirty="0">
                <a:latin typeface="Avenir Next LT Pro" panose="020B0504020202020204" pitchFamily="34" charset="0"/>
              </a:rPr>
              <a:t>Revised 06/16/25</a:t>
            </a:r>
          </a:p>
          <a:p>
            <a:endParaRPr lang="en-US" altLang="en-US" sz="1600" dirty="0">
              <a:latin typeface="Avenir Next LT Pro" panose="020B0504020202020204" pitchFamily="34" charset="0"/>
            </a:endParaRPr>
          </a:p>
          <a:p>
            <a:r>
              <a:rPr lang="en-US" sz="1600" dirty="0">
                <a:latin typeface="Avenir Next LT Pro" panose="020B0504020202020204" pitchFamily="34" charset="0"/>
              </a:rPr>
              <a:t>The information in this presentation is provided voluntarily by the N.C. Department of Labor, Education Training and Technical Assistance </a:t>
            </a:r>
            <a:r>
              <a:rPr lang="en-US" altLang="en-US" sz="1600" dirty="0">
                <a:latin typeface="Avenir Next LT Pro" panose="020B0504020202020204" pitchFamily="34" charset="0"/>
              </a:rPr>
              <a:t>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sz="1600" dirty="0">
              <a:latin typeface="Avenir Next LT Pro" panose="020B0504020202020204" pitchFamily="34" charset="0"/>
            </a:endParaRPr>
          </a:p>
          <a:p>
            <a:r>
              <a:rPr lang="en-US" altLang="en-US" sz="1600"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sz="1600" dirty="0">
              <a:latin typeface="Avenir Next LT Pro" panose="020B0504020202020204" pitchFamily="34" charset="0"/>
            </a:endParaRPr>
          </a:p>
          <a:p>
            <a:r>
              <a:rPr lang="en-US" altLang="en-US" sz="1600"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1600" dirty="0">
              <a:latin typeface="Avenir Next LT Pro" panose="020B0504020202020204" pitchFamily="34" charset="0"/>
            </a:endParaRPr>
          </a:p>
          <a:p>
            <a:endParaRPr lang="en-US" altLang="en-US" dirty="0"/>
          </a:p>
          <a:p>
            <a:pPr eaLnBrk="1" hangingPunct="1"/>
            <a:endParaRPr lang="en-US" altLang="en-US" dirty="0"/>
          </a:p>
        </p:txBody>
      </p:sp>
    </p:spTree>
    <p:extLst>
      <p:ext uri="{BB962C8B-B14F-4D97-AF65-F5344CB8AC3E}">
        <p14:creationId xmlns:p14="http://schemas.microsoft.com/office/powerpoint/2010/main" val="4257063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2FD3385-3869-4D6D-AC29-0F25D32F0A68}" type="slidenum">
              <a:rPr lang="en-US" altLang="en-US" sz="1200">
                <a:latin typeface="Times New Roman" panose="02020603050405020304" pitchFamily="18" charset="0"/>
              </a:rPr>
              <a:pPr eaLnBrk="1" hangingPunct="1"/>
              <a:t>10</a:t>
            </a:fld>
            <a:endParaRPr lang="en-US" altLang="en-US" sz="1200">
              <a:latin typeface="Times New Roman" panose="02020603050405020304" pitchFamily="18"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60878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5558CE84-D7F4-4D3F-A003-09A3FA8F9594}" type="slidenum">
              <a:rPr lang="en-US" altLang="en-US" sz="1200">
                <a:latin typeface="Times New Roman" panose="02020603050405020304" pitchFamily="18" charset="0"/>
              </a:rPr>
              <a:pPr eaLnBrk="1" hangingPunct="1"/>
              <a:t>11</a:t>
            </a:fld>
            <a:endParaRPr lang="en-US" altLang="en-US" sz="1200">
              <a:latin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9463" eaLnBrk="1" hangingPunct="1">
              <a:defRPr/>
            </a:pPr>
            <a:br>
              <a:rPr lang="en-US" altLang="en-US" dirty="0"/>
            </a:br>
            <a:endParaRPr lang="en-US" altLang="en-US" dirty="0"/>
          </a:p>
          <a:p>
            <a:pPr eaLnBrk="1" hangingPunct="1">
              <a:lnSpc>
                <a:spcPct val="80000"/>
              </a:lnSpc>
            </a:pPr>
            <a:endParaRPr lang="en-US" altLang="en-US" dirty="0"/>
          </a:p>
        </p:txBody>
      </p:sp>
    </p:spTree>
    <p:extLst>
      <p:ext uri="{BB962C8B-B14F-4D97-AF65-F5344CB8AC3E}">
        <p14:creationId xmlns:p14="http://schemas.microsoft.com/office/powerpoint/2010/main" val="1734862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3A347F9-98B4-4BCD-A776-351B43730F43}" type="slidenum">
              <a:rPr lang="en-US" altLang="en-US" sz="1200">
                <a:latin typeface="Times New Roman" panose="02020603050405020304" pitchFamily="18" charset="0"/>
              </a:rPr>
              <a:pPr eaLnBrk="1" hangingPunct="1"/>
              <a:t>12</a:t>
            </a:fld>
            <a:endParaRPr lang="en-US" altLang="en-US" sz="1200">
              <a:latin typeface="Times New Roman" panose="02020603050405020304" pitchFamily="18"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br>
            <a:endParaRPr lang="en-US" altLang="en-US" dirty="0"/>
          </a:p>
        </p:txBody>
      </p:sp>
    </p:spTree>
    <p:extLst>
      <p:ext uri="{BB962C8B-B14F-4D97-AF65-F5344CB8AC3E}">
        <p14:creationId xmlns:p14="http://schemas.microsoft.com/office/powerpoint/2010/main" val="221621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20F220F-8F1B-4E63-B65C-7DC0C8BB0B3B}" type="slidenum">
              <a:rPr lang="en-US" altLang="en-US" sz="1200">
                <a:latin typeface="Times New Roman" panose="02020603050405020304" pitchFamily="18" charset="0"/>
              </a:rPr>
              <a:pPr eaLnBrk="1" hangingPunct="1"/>
              <a:t>13</a:t>
            </a:fld>
            <a:endParaRPr lang="en-US" altLang="en-US" sz="1200">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654747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11CCB5B-C271-4849-BB5B-55814F20DB69}" type="slidenum">
              <a:rPr lang="en-US" altLang="en-US" sz="1200">
                <a:latin typeface="Times New Roman" panose="02020603050405020304" pitchFamily="18" charset="0"/>
              </a:rPr>
              <a:pPr eaLnBrk="1" hangingPunct="1"/>
              <a:t>14</a:t>
            </a:fld>
            <a:endParaRPr lang="en-US" altLang="en-US" sz="1200">
              <a:latin typeface="Times New Roman" panose="02020603050405020304" pitchFamily="18"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069" eaLnBrk="1" hangingPunct="1">
              <a:defRPr/>
            </a:pPr>
            <a:br>
              <a:rPr lang="en-US" altLang="en-US" dirty="0"/>
            </a:br>
            <a:endParaRPr lang="en-US" altLang="en-US" dirty="0"/>
          </a:p>
        </p:txBody>
      </p:sp>
    </p:spTree>
    <p:extLst>
      <p:ext uri="{BB962C8B-B14F-4D97-AF65-F5344CB8AC3E}">
        <p14:creationId xmlns:p14="http://schemas.microsoft.com/office/powerpoint/2010/main" val="1945914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2A538145-D0DB-4321-A0F9-DA8D80B36B65}" type="slidenum">
              <a:rPr lang="en-US" altLang="en-US" sz="1200">
                <a:latin typeface="Times New Roman" panose="02020603050405020304" pitchFamily="18" charset="0"/>
              </a:rPr>
              <a:pPr eaLnBrk="1" hangingPunct="1"/>
              <a:t>15</a:t>
            </a:fld>
            <a:endParaRPr lang="en-US" altLang="en-US" sz="1200">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pPr eaLnBrk="1" hangingPunct="1"/>
            <a:endParaRPr lang="en-US" altLang="en-US" dirty="0"/>
          </a:p>
        </p:txBody>
      </p:sp>
    </p:spTree>
    <p:extLst>
      <p:ext uri="{BB962C8B-B14F-4D97-AF65-F5344CB8AC3E}">
        <p14:creationId xmlns:p14="http://schemas.microsoft.com/office/powerpoint/2010/main" val="83743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24618E2-ED39-428F-AE8C-0CB7B8AF08DA}" type="slidenum">
              <a:rPr lang="en-US" altLang="en-US" sz="1200">
                <a:latin typeface="Times New Roman" panose="02020603050405020304" pitchFamily="18" charset="0"/>
              </a:rPr>
              <a:pPr eaLnBrk="1" hangingPunct="1"/>
              <a:t>16</a:t>
            </a:fld>
            <a:endParaRPr lang="en-US" altLang="en-US" sz="1200">
              <a:latin typeface="Times New Roman" panose="02020603050405020304"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63050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24618E2-ED39-428F-AE8C-0CB7B8AF08DA}" type="slidenum">
              <a:rPr lang="en-US" altLang="en-US" sz="1200">
                <a:latin typeface="Times New Roman" panose="02020603050405020304" pitchFamily="18" charset="0"/>
              </a:rPr>
              <a:pPr eaLnBrk="1" hangingPunct="1"/>
              <a:t>17</a:t>
            </a:fld>
            <a:endParaRPr lang="en-US" altLang="en-US" sz="1200">
              <a:latin typeface="Times New Roman" panose="02020603050405020304"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069" eaLnBrk="1" hangingPunct="1">
              <a:defRPr/>
            </a:pPr>
            <a:br>
              <a:rPr lang="en-US" altLang="en-US" dirty="0"/>
            </a:br>
            <a:endParaRPr lang="en-US" altLang="en-US" dirty="0"/>
          </a:p>
        </p:txBody>
      </p:sp>
    </p:spTree>
    <p:extLst>
      <p:ext uri="{BB962C8B-B14F-4D97-AF65-F5344CB8AC3E}">
        <p14:creationId xmlns:p14="http://schemas.microsoft.com/office/powerpoint/2010/main" val="18083643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019E356-0675-4A69-BBD7-DBE9B9F9DED6}" type="slidenum">
              <a:rPr lang="en-US" altLang="en-US" sz="1200">
                <a:latin typeface="Times New Roman" panose="02020603050405020304" pitchFamily="18" charset="0"/>
              </a:rPr>
              <a:pPr eaLnBrk="1" hangingPunct="1"/>
              <a:t>18</a:t>
            </a:fld>
            <a:endParaRPr lang="en-US" altLang="en-US" sz="120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Font typeface="Arial" panose="020B0604020202020204" pitchFamily="34" charset="0"/>
              <a:buNone/>
            </a:pPr>
            <a:endParaRPr lang="en-US" altLang="en-US" dirty="0"/>
          </a:p>
        </p:txBody>
      </p:sp>
    </p:spTree>
    <p:extLst>
      <p:ext uri="{BB962C8B-B14F-4D97-AF65-F5344CB8AC3E}">
        <p14:creationId xmlns:p14="http://schemas.microsoft.com/office/powerpoint/2010/main" val="3739668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C1002314-8739-446A-B98D-37FCB5A77BCE}" type="slidenum">
              <a:rPr lang="en-US" altLang="en-US" sz="1200">
                <a:latin typeface="Times New Roman" panose="02020603050405020304" pitchFamily="18" charset="0"/>
              </a:rPr>
              <a:pPr eaLnBrk="1" hangingPunct="1"/>
              <a:t>19</a:t>
            </a:fld>
            <a:endParaRPr lang="en-US" altLang="en-US" sz="1200">
              <a:latin typeface="Times New Roman" panose="02020603050405020304"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3938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38E6410-6486-40D4-940E-E44A88FCFF88}" type="slidenum">
              <a:rPr lang="en-US" altLang="en-US" sz="1200">
                <a:latin typeface="Times New Roman" panose="02020603050405020304" pitchFamily="18" charset="0"/>
              </a:rPr>
              <a:pPr eaLnBrk="1" hangingPunct="1"/>
              <a:t>2</a:t>
            </a:fld>
            <a:endParaRPr lang="en-US" altLang="en-US" sz="1200">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xfrm>
            <a:off x="1108075" y="685800"/>
            <a:ext cx="4516438" cy="3389313"/>
          </a:xfrm>
          <a:ln/>
        </p:spPr>
      </p:sp>
      <p:sp>
        <p:nvSpPr>
          <p:cNvPr id="69636" name="Rectangle 3"/>
          <p:cNvSpPr>
            <a:spLocks noGrp="1" noChangeArrowheads="1"/>
          </p:cNvSpPr>
          <p:nvPr>
            <p:ph type="body" idx="1"/>
          </p:nvPr>
        </p:nvSpPr>
        <p:spPr>
          <a:xfrm>
            <a:off x="897251" y="4308367"/>
            <a:ext cx="4934883" cy="40814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27858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7A2AF23E-4E54-4C4E-AEE0-8F826EC1212E}" type="slidenum">
              <a:rPr lang="en-US" altLang="en-US" sz="1200">
                <a:latin typeface="Times New Roman" panose="02020603050405020304" pitchFamily="18" charset="0"/>
              </a:rPr>
              <a:pPr eaLnBrk="1" hangingPunct="1"/>
              <a:t>20</a:t>
            </a:fld>
            <a:endParaRPr lang="en-US" altLang="en-US" sz="1200">
              <a:latin typeface="Times New Roman" panose="02020603050405020304"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938824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8CCCA31-B185-4DEC-8569-97314B45F115}" type="slidenum">
              <a:rPr lang="en-US" altLang="en-US" sz="1200">
                <a:latin typeface="Times New Roman" panose="02020603050405020304" pitchFamily="18" charset="0"/>
              </a:rPr>
              <a:pPr eaLnBrk="1" hangingPunct="1"/>
              <a:t>21</a:t>
            </a:fld>
            <a:endParaRPr lang="en-US" altLang="en-US" sz="1200">
              <a:latin typeface="Times New Roman" panose="02020603050405020304" pitchFamily="1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268554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F56C8C2-0F45-4091-B6B3-87B6841981A6}" type="slidenum">
              <a:rPr lang="en-US" altLang="en-US" sz="1200">
                <a:latin typeface="Times New Roman" panose="02020603050405020304" pitchFamily="18" charset="0"/>
              </a:rPr>
              <a:pPr eaLnBrk="1" hangingPunct="1"/>
              <a:t>22</a:t>
            </a:fld>
            <a:endParaRPr lang="en-US" altLang="en-US" sz="1200">
              <a:latin typeface="Times New Roman" panose="02020603050405020304" pitchFamily="18"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4866" indent="-224866" defTabSz="913069" eaLnBrk="1" hangingPunct="1">
              <a:defRPr/>
            </a:pPr>
            <a:r>
              <a:rPr lang="en-US" altLang="en-US" b="1" dirty="0"/>
              <a:t>	</a:t>
            </a:r>
            <a:endParaRPr lang="en-US" altLang="en-US" dirty="0"/>
          </a:p>
        </p:txBody>
      </p:sp>
    </p:spTree>
    <p:extLst>
      <p:ext uri="{BB962C8B-B14F-4D97-AF65-F5344CB8AC3E}">
        <p14:creationId xmlns:p14="http://schemas.microsoft.com/office/powerpoint/2010/main" val="1736742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ACFD764-A43D-4460-8847-CE7FA1038670}" type="slidenum">
              <a:rPr lang="en-US" altLang="en-US" sz="1200">
                <a:latin typeface="Times New Roman" panose="02020603050405020304" pitchFamily="18" charset="0"/>
              </a:rPr>
              <a:pPr eaLnBrk="1" hangingPunct="1"/>
              <a:t>23</a:t>
            </a:fld>
            <a:endParaRPr lang="en-US" altLang="en-US" sz="1200">
              <a:latin typeface="Times New Roman" panose="02020603050405020304" pitchFamily="1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4866" indent="-224866" eaLnBrk="1" hangingPunct="1"/>
            <a:endParaRPr lang="en-US" altLang="en-US" dirty="0"/>
          </a:p>
        </p:txBody>
      </p:sp>
    </p:spTree>
    <p:extLst>
      <p:ext uri="{BB962C8B-B14F-4D97-AF65-F5344CB8AC3E}">
        <p14:creationId xmlns:p14="http://schemas.microsoft.com/office/powerpoint/2010/main" val="260089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53F5B52-6287-4537-B343-7070311A9B9A}" type="slidenum">
              <a:rPr lang="en-US" altLang="en-US" sz="1200">
                <a:latin typeface="Times New Roman" panose="02020603050405020304" pitchFamily="18" charset="0"/>
              </a:rPr>
              <a:pPr eaLnBrk="1" hangingPunct="1"/>
              <a:t>24</a:t>
            </a:fld>
            <a:endParaRPr lang="en-US" altLang="en-US" sz="1200">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073870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B034CD8-4590-42D0-B124-2A9985EFD343}" type="slidenum">
              <a:rPr lang="en-US" altLang="en-US" sz="1200">
                <a:latin typeface="Times New Roman" panose="02020603050405020304" pitchFamily="18" charset="0"/>
              </a:rPr>
              <a:pPr eaLnBrk="1" hangingPunct="1"/>
              <a:t>25</a:t>
            </a:fld>
            <a:endParaRPr lang="en-US" altLang="en-US" sz="1200">
              <a:latin typeface="Times New Roman" panose="02020603050405020304"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235369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3CA90288-7A3C-43B2-B34A-0166FEA2308D}" type="slidenum">
              <a:rPr lang="en-US" altLang="en-US" sz="1200">
                <a:latin typeface="Times New Roman" panose="02020603050405020304" pitchFamily="18" charset="0"/>
              </a:rPr>
              <a:pPr eaLnBrk="1" hangingPunct="1"/>
              <a:t>26</a:t>
            </a:fld>
            <a:endParaRPr lang="en-US" altLang="en-US" sz="1200">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br>
            <a:endParaRPr lang="en-US" altLang="en-US" dirty="0"/>
          </a:p>
        </p:txBody>
      </p:sp>
    </p:spTree>
    <p:extLst>
      <p:ext uri="{BB962C8B-B14F-4D97-AF65-F5344CB8AC3E}">
        <p14:creationId xmlns:p14="http://schemas.microsoft.com/office/powerpoint/2010/main" val="2995603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B07CB55-ACEC-4068-9DB9-AECE5343F98C}" type="slidenum">
              <a:rPr lang="en-US" altLang="en-US" sz="1200">
                <a:latin typeface="Times New Roman" panose="02020603050405020304" pitchFamily="18" charset="0"/>
              </a:rPr>
              <a:pPr eaLnBrk="1" hangingPunct="1"/>
              <a:t>27</a:t>
            </a:fld>
            <a:endParaRPr lang="en-US" altLang="en-US" sz="1200">
              <a:latin typeface="Times New Roman" panose="02020603050405020304" pitchFamily="18"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898812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56D0041-EA36-46ED-8A4A-77C8BEAEED8B}" type="slidenum">
              <a:rPr lang="en-US" altLang="en-US" sz="1200">
                <a:latin typeface="Times New Roman" panose="02020603050405020304" pitchFamily="18" charset="0"/>
              </a:rPr>
              <a:pPr eaLnBrk="1" hangingPunct="1"/>
              <a:t>28</a:t>
            </a:fld>
            <a:endParaRPr lang="en-US" altLang="en-US" sz="1200">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712752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86EFA9F-CBF3-4683-B362-485790995A08}" type="slidenum">
              <a:rPr lang="en-US" altLang="en-US" sz="1200">
                <a:latin typeface="Times New Roman" panose="02020603050405020304" pitchFamily="18" charset="0"/>
              </a:rPr>
              <a:pPr eaLnBrk="1" hangingPunct="1"/>
              <a:t>29</a:t>
            </a:fld>
            <a:endParaRPr lang="en-US" altLang="en-US" sz="1200">
              <a:latin typeface="Times New Roman" panose="02020603050405020304" pitchFamily="18"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069" eaLnBrk="1" hangingPunct="1">
              <a:defRPr/>
            </a:pPr>
            <a:endParaRPr lang="en-US" altLang="en-US" dirty="0"/>
          </a:p>
        </p:txBody>
      </p:sp>
    </p:spTree>
    <p:extLst>
      <p:ext uri="{BB962C8B-B14F-4D97-AF65-F5344CB8AC3E}">
        <p14:creationId xmlns:p14="http://schemas.microsoft.com/office/powerpoint/2010/main" val="4291606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B337375-915F-4E82-9241-7E45B79DDE17}"/>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D8CD0F2-75A3-4144-9E16-4157C0818A1E}"/>
              </a:ext>
            </a:extLst>
          </p:cNvPr>
          <p:cNvSpPr>
            <a:spLocks noGrp="1" noChangeArrowheads="1"/>
          </p:cNvSpPr>
          <p:nvPr>
            <p:ph type="body" idx="1"/>
          </p:nvPr>
        </p:nvSpPr>
        <p:spPr>
          <a:xfrm>
            <a:off x="203200" y="4414838"/>
            <a:ext cx="660400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4" name="Slide Number Placeholder 3">
            <a:extLst>
              <a:ext uri="{FF2B5EF4-FFF2-40B4-BE49-F238E27FC236}">
                <a16:creationId xmlns:a16="http://schemas.microsoft.com/office/drawing/2014/main" id="{6BF28968-3403-428E-87CC-EEE5B20DA0C0}"/>
              </a:ext>
            </a:extLst>
          </p:cNvPr>
          <p:cNvSpPr>
            <a:spLocks noGrp="1"/>
          </p:cNvSpPr>
          <p:nvPr>
            <p:ph type="sldNum" sz="quarter" idx="5"/>
          </p:nvPr>
        </p:nvSpPr>
        <p:spPr/>
        <p:txBody>
          <a:bodyPr/>
          <a:lstStyle/>
          <a:p>
            <a:pPr>
              <a:defRPr/>
            </a:pPr>
            <a:fld id="{39A9C1D0-EB6E-4AEF-9C41-7E0C3FC71E8C}"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450AE7E-C99B-4FC4-8C72-FF5BDAEAE371}" type="slidenum">
              <a:rPr lang="en-US" altLang="en-US" sz="1200">
                <a:latin typeface="Times New Roman" panose="02020603050405020304" pitchFamily="18" charset="0"/>
              </a:rPr>
              <a:pPr eaLnBrk="1" hangingPunct="1"/>
              <a:t>30</a:t>
            </a:fld>
            <a:endParaRPr lang="en-US" altLang="en-US" sz="1200">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069" eaLnBrk="1" hangingPunct="1">
              <a:defRPr/>
            </a:pPr>
            <a:endParaRPr lang="en-US" altLang="en-US" dirty="0"/>
          </a:p>
        </p:txBody>
      </p:sp>
    </p:spTree>
    <p:extLst>
      <p:ext uri="{BB962C8B-B14F-4D97-AF65-F5344CB8AC3E}">
        <p14:creationId xmlns:p14="http://schemas.microsoft.com/office/powerpoint/2010/main" val="1983539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C1E88F5-E9AC-4729-AACC-EF88E3B6F30B}" type="slidenum">
              <a:rPr lang="en-US" altLang="en-US" sz="1200">
                <a:latin typeface="Times New Roman" panose="02020603050405020304" pitchFamily="18" charset="0"/>
              </a:rPr>
              <a:pPr eaLnBrk="1" hangingPunct="1"/>
              <a:t>31</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31378190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5792C5E-A71D-4DBD-ACBA-526EBC6F3ED0}" type="slidenum">
              <a:rPr lang="en-US" altLang="en-US" sz="1200">
                <a:latin typeface="Times New Roman" panose="02020603050405020304" pitchFamily="18" charset="0"/>
              </a:rPr>
              <a:pPr eaLnBrk="1" hangingPunct="1"/>
              <a:t>32</a:t>
            </a:fld>
            <a:endParaRPr lang="en-US" altLang="en-US" sz="1200">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625973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2D2E1204-B2AA-40C1-900A-72AA51C2A543}" type="slidenum">
              <a:rPr lang="en-US" altLang="en-US" sz="1200">
                <a:latin typeface="Times New Roman" panose="02020603050405020304" pitchFamily="18" charset="0"/>
              </a:rPr>
              <a:pPr eaLnBrk="1" hangingPunct="1"/>
              <a:t>33</a:t>
            </a:fld>
            <a:endParaRPr lang="en-US" altLang="en-US" sz="1200">
              <a:latin typeface="Times New Roman" panose="02020603050405020304" pitchFamily="18"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069" eaLnBrk="1" hangingPunct="1">
              <a:defRPr/>
            </a:pPr>
            <a:endParaRPr lang="en-US" altLang="en-US" dirty="0"/>
          </a:p>
        </p:txBody>
      </p:sp>
    </p:spTree>
    <p:extLst>
      <p:ext uri="{BB962C8B-B14F-4D97-AF65-F5344CB8AC3E}">
        <p14:creationId xmlns:p14="http://schemas.microsoft.com/office/powerpoint/2010/main" val="26808267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B2F14F4-D3A3-417C-83BF-8367E561E4C0}" type="slidenum">
              <a:rPr lang="en-US" altLang="en-US" sz="1200">
                <a:latin typeface="Times New Roman" panose="02020603050405020304" pitchFamily="18" charset="0"/>
              </a:rPr>
              <a:pPr eaLnBrk="1" hangingPunct="1"/>
              <a:t>34</a:t>
            </a:fld>
            <a:endParaRPr lang="en-US" altLang="en-US" sz="1200">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p>
        </p:txBody>
      </p:sp>
    </p:spTree>
    <p:extLst>
      <p:ext uri="{BB962C8B-B14F-4D97-AF65-F5344CB8AC3E}">
        <p14:creationId xmlns:p14="http://schemas.microsoft.com/office/powerpoint/2010/main" val="3612303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6840A00-6704-487D-A45C-04595CE64538}" type="slidenum">
              <a:rPr lang="en-US" altLang="en-US" sz="1200">
                <a:latin typeface="Times New Roman" panose="02020603050405020304" pitchFamily="18" charset="0"/>
              </a:rPr>
              <a:pPr eaLnBrk="1" hangingPunct="1"/>
              <a:t>35</a:t>
            </a:fld>
            <a:endParaRPr lang="en-US" altLang="en-US" sz="1200">
              <a:latin typeface="Times New Roman" panose="02020603050405020304" pitchFamily="18"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714139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AB2A479-E506-474C-8C92-2ADECF055BE4}" type="slidenum">
              <a:rPr lang="en-US" altLang="en-US" sz="1200">
                <a:latin typeface="Times New Roman" panose="02020603050405020304" pitchFamily="18" charset="0"/>
              </a:rPr>
              <a:pPr eaLnBrk="1" hangingPunct="1"/>
              <a:t>36</a:t>
            </a:fld>
            <a:endParaRPr lang="en-US" altLang="en-US" sz="1200">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xfrm>
            <a:off x="1082675" y="669925"/>
            <a:ext cx="4560888" cy="3421063"/>
          </a:xfrm>
          <a:ln/>
        </p:spPr>
      </p:sp>
      <p:sp>
        <p:nvSpPr>
          <p:cNvPr id="102404" name="Rectangle 3"/>
          <p:cNvSpPr>
            <a:spLocks noGrp="1" noChangeArrowheads="1"/>
          </p:cNvSpPr>
          <p:nvPr>
            <p:ph type="body" idx="1"/>
          </p:nvPr>
        </p:nvSpPr>
        <p:spPr>
          <a:xfrm>
            <a:off x="877002" y="4311496"/>
            <a:ext cx="4975384" cy="40892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8718070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3974696-9470-4C06-BE53-C342558333D1}" type="slidenum">
              <a:rPr lang="en-US" altLang="en-US" sz="1200">
                <a:latin typeface="Times New Roman" panose="02020603050405020304" pitchFamily="18" charset="0"/>
              </a:rPr>
              <a:pPr eaLnBrk="1" hangingPunct="1"/>
              <a:t>37</a:t>
            </a:fld>
            <a:endParaRPr lang="en-US" altLang="en-US" sz="1200">
              <a:latin typeface="Times New Roman" panose="02020603050405020304" pitchFamily="18" charset="0"/>
            </a:endParaRP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0795839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DB5BDEB-C8C4-484A-B4A1-78BA9A1273A1}" type="slidenum">
              <a:rPr lang="en-US" altLang="en-US" sz="1200">
                <a:latin typeface="Times New Roman" panose="02020603050405020304" pitchFamily="18" charset="0"/>
              </a:rPr>
              <a:pPr eaLnBrk="1" hangingPunct="1"/>
              <a:t>38</a:t>
            </a:fld>
            <a:endParaRPr lang="en-US" altLang="en-US" sz="1200">
              <a:latin typeface="Times New Roman" panose="02020603050405020304" pitchFamily="18"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br>
            <a:endParaRPr lang="en-US" altLang="en-US" dirty="0"/>
          </a:p>
          <a:p>
            <a:pPr eaLnBrk="1" hangingPunct="1"/>
            <a:endParaRPr lang="en-US" altLang="en-US" dirty="0"/>
          </a:p>
        </p:txBody>
      </p:sp>
    </p:spTree>
    <p:extLst>
      <p:ext uri="{BB962C8B-B14F-4D97-AF65-F5344CB8AC3E}">
        <p14:creationId xmlns:p14="http://schemas.microsoft.com/office/powerpoint/2010/main" val="1015230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352B0B64-F878-4BDC-B5EF-F2274885F6E9}" type="slidenum">
              <a:rPr lang="en-US" altLang="en-US" sz="1200">
                <a:latin typeface="Times New Roman" panose="02020603050405020304" pitchFamily="18" charset="0"/>
              </a:rPr>
              <a:pPr eaLnBrk="1" hangingPunct="1"/>
              <a:t>39</a:t>
            </a:fld>
            <a:endParaRPr lang="en-US" altLang="en-US" sz="1200">
              <a:latin typeface="Times New Roman" panose="02020603050405020304" pitchFamily="18"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685800" y="4343400"/>
            <a:ext cx="5383510" cy="40814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503204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BF06C43-4CEC-4486-B89F-88F6774F94F9}" type="slidenum">
              <a:rPr lang="en-US" altLang="en-US" sz="1200">
                <a:latin typeface="Times New Roman" panose="02020603050405020304" pitchFamily="18" charset="0"/>
              </a:rPr>
              <a:pPr eaLnBrk="1" hangingPunct="1"/>
              <a:t>4</a:t>
            </a:fld>
            <a:endParaRPr lang="en-US" altLang="en-US" sz="1200">
              <a:latin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xfrm>
            <a:off x="1190624" y="4233248"/>
            <a:ext cx="4629151" cy="40814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18381488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7127F11-B49F-44FD-AB53-A147EA3350F0}" type="slidenum">
              <a:rPr lang="en-US" altLang="en-US" sz="1200">
                <a:latin typeface="Times New Roman" panose="02020603050405020304" pitchFamily="18" charset="0"/>
              </a:rPr>
              <a:pPr eaLnBrk="1" hangingPunct="1"/>
              <a:t>40</a:t>
            </a:fld>
            <a:endParaRPr lang="en-US" altLang="en-US" sz="1200">
              <a:latin typeface="Times New Roman" panose="02020603050405020304" pitchFamily="18"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7880361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47BBF0B-E11D-4F80-B21C-CADDDA9A2F2D}" type="slidenum">
              <a:rPr lang="en-US" altLang="en-US" sz="1200">
                <a:latin typeface="Times New Roman" panose="02020603050405020304" pitchFamily="18" charset="0"/>
              </a:rPr>
              <a:pPr eaLnBrk="1" hangingPunct="1"/>
              <a:t>41</a:t>
            </a:fld>
            <a:endParaRPr lang="en-US" altLang="en-US" sz="1200">
              <a:latin typeface="Times New Roman" panose="02020603050405020304" pitchFamily="18"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2865892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9FBF6AE-655F-4ECE-A1C9-5D699C694055}" type="slidenum">
              <a:rPr lang="en-US" altLang="en-US" sz="1200">
                <a:latin typeface="Times New Roman" panose="02020603050405020304" pitchFamily="18" charset="0"/>
              </a:rPr>
              <a:pPr eaLnBrk="1" hangingPunct="1"/>
              <a:t>42</a:t>
            </a:fld>
            <a:endParaRPr lang="en-US" altLang="en-US" sz="1200">
              <a:latin typeface="Times New Roman" panose="02020603050405020304" pitchFamily="18"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525313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885E45D9-B715-4A21-964E-75A9CEB3B04C}" type="slidenum">
              <a:rPr lang="en-US" altLang="en-US" sz="1200">
                <a:latin typeface="Times New Roman" panose="02020603050405020304" pitchFamily="18" charset="0"/>
              </a:rPr>
              <a:pPr eaLnBrk="1" hangingPunct="1"/>
              <a:t>43</a:t>
            </a:fld>
            <a:endParaRPr lang="en-US" altLang="en-US" sz="1200">
              <a:latin typeface="Times New Roman" panose="02020603050405020304" pitchFamily="18"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087834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DFD5B573-4F5B-41E9-84E0-5A3151963782}" type="slidenum">
              <a:rPr lang="en-US" altLang="en-US" sz="1200">
                <a:latin typeface="Times New Roman" panose="02020603050405020304" pitchFamily="18" charset="0"/>
              </a:rPr>
              <a:pPr eaLnBrk="1" hangingPunct="1"/>
              <a:t>44</a:t>
            </a:fld>
            <a:endParaRPr lang="en-US" altLang="en-US" sz="1200">
              <a:latin typeface="Times New Roman" panose="02020603050405020304" pitchFamily="18"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ln/>
        </p:spPr>
        <p:txBody>
          <a:bodyPr/>
          <a:lstStyle/>
          <a:p>
            <a:pPr eaLnBrk="1" hangingPunct="1">
              <a:defRPr/>
            </a:pPr>
            <a:endParaRPr lang="en-US" dirty="0"/>
          </a:p>
        </p:txBody>
      </p:sp>
    </p:spTree>
    <p:extLst>
      <p:ext uri="{BB962C8B-B14F-4D97-AF65-F5344CB8AC3E}">
        <p14:creationId xmlns:p14="http://schemas.microsoft.com/office/powerpoint/2010/main" val="2757372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1590634-D080-4950-800E-C5019E17F8E8}" type="slidenum">
              <a:rPr lang="en-US" altLang="en-US" sz="1200">
                <a:latin typeface="Times New Roman" panose="02020603050405020304" pitchFamily="18" charset="0"/>
              </a:rPr>
              <a:pPr eaLnBrk="1" hangingPunct="1"/>
              <a:t>45</a:t>
            </a:fld>
            <a:endParaRPr lang="en-US" altLang="en-US" sz="1200">
              <a:latin typeface="Times New Roman" panose="02020603050405020304" pitchFamily="18"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9012319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9637CDB-C63D-4F37-B2ED-30C296167E33}" type="slidenum">
              <a:rPr lang="en-US" altLang="en-US" sz="1200">
                <a:latin typeface="Times New Roman" panose="02020603050405020304" pitchFamily="18" charset="0"/>
              </a:rPr>
              <a:pPr eaLnBrk="1" hangingPunct="1"/>
              <a:t>46</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9797311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DC41CC6-0E38-4F1D-BD81-5EC0DA651669}" type="slidenum">
              <a:rPr lang="en-US" altLang="en-US" sz="1200">
                <a:latin typeface="Times New Roman" panose="02020603050405020304" pitchFamily="18" charset="0"/>
              </a:rPr>
              <a:pPr eaLnBrk="1" hangingPunct="1"/>
              <a:t>47</a:t>
            </a:fld>
            <a:endParaRPr lang="en-US" altLang="en-US" sz="1200">
              <a:latin typeface="Times New Roman" panose="02020603050405020304" pitchFamily="18"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4976329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27B4529-07D7-4640-9390-C35C257F3507}" type="slidenum">
              <a:rPr lang="en-US" altLang="en-US" sz="1200">
                <a:latin typeface="Times New Roman" panose="02020603050405020304" pitchFamily="18" charset="0"/>
              </a:rPr>
              <a:pPr eaLnBrk="1" hangingPunct="1"/>
              <a:t>48</a:t>
            </a:fld>
            <a:endParaRPr lang="en-US" altLang="en-US" sz="1200">
              <a:latin typeface="Times New Roman" panose="02020603050405020304" pitchFamily="18"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01555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27B4529-07D7-4640-9390-C35C257F3507}" type="slidenum">
              <a:rPr lang="en-US" altLang="en-US" sz="1200">
                <a:latin typeface="Times New Roman" panose="02020603050405020304" pitchFamily="18" charset="0"/>
              </a:rPr>
              <a:pPr eaLnBrk="1" hangingPunct="1"/>
              <a:t>49</a:t>
            </a:fld>
            <a:endParaRPr lang="en-US" altLang="en-US" sz="1200">
              <a:latin typeface="Times New Roman" panose="02020603050405020304" pitchFamily="18"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hlinkClick r:id="rId3"/>
            </a:endParaRPr>
          </a:p>
          <a:p>
            <a:pPr eaLnBrk="1" hangingPunct="1"/>
            <a:endParaRPr lang="en-US" altLang="en-US" dirty="0"/>
          </a:p>
        </p:txBody>
      </p:sp>
    </p:spTree>
    <p:extLst>
      <p:ext uri="{BB962C8B-B14F-4D97-AF65-F5344CB8AC3E}">
        <p14:creationId xmlns:p14="http://schemas.microsoft.com/office/powerpoint/2010/main" val="2062278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B3CAD43-A240-4894-9839-68EC6870A461}" type="slidenum">
              <a:rPr lang="en-US" altLang="en-US" sz="1200">
                <a:latin typeface="Times New Roman" panose="02020603050405020304" pitchFamily="18" charset="0"/>
              </a:rPr>
              <a:pPr eaLnBrk="1" hangingPunct="1"/>
              <a:t>5</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39877736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765182F9-DE19-42FE-B218-89D380F22394}" type="slidenum">
              <a:rPr lang="en-US" altLang="en-US" sz="1200">
                <a:latin typeface="Times New Roman" panose="02020603050405020304" pitchFamily="18" charset="0"/>
              </a:rPr>
              <a:pPr eaLnBrk="1" hangingPunct="1"/>
              <a:t>50</a:t>
            </a:fld>
            <a:endParaRPr lang="en-US" altLang="en-US" sz="1200">
              <a:latin typeface="Times New Roman" panose="02020603050405020304" pitchFamily="18"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8156528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65DC532-173F-456E-A1C2-58DB731B79F3}" type="slidenum">
              <a:rPr lang="en-US" altLang="en-US" sz="1200">
                <a:latin typeface="Times New Roman" panose="02020603050405020304" pitchFamily="18" charset="0"/>
              </a:rPr>
              <a:pPr eaLnBrk="1" hangingPunct="1"/>
              <a:t>51</a:t>
            </a:fld>
            <a:endParaRPr lang="en-US" altLang="en-US" sz="1200">
              <a:latin typeface="Times New Roman" panose="02020603050405020304" pitchFamily="18"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736133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6C517406-9A21-4732-A962-086B9AACCC11}" type="slidenum">
              <a:rPr lang="en-US" altLang="en-US" sz="1200">
                <a:latin typeface="Times New Roman" panose="02020603050405020304" pitchFamily="18" charset="0"/>
              </a:rPr>
              <a:pPr eaLnBrk="1" hangingPunct="1"/>
              <a:t>52</a:t>
            </a:fld>
            <a:endParaRPr lang="en-US" altLang="en-US" sz="1200">
              <a:latin typeface="Times New Roman" panose="02020603050405020304"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p>
        </p:txBody>
      </p:sp>
    </p:spTree>
    <p:extLst>
      <p:ext uri="{BB962C8B-B14F-4D97-AF65-F5344CB8AC3E}">
        <p14:creationId xmlns:p14="http://schemas.microsoft.com/office/powerpoint/2010/main" val="13597537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08AF4353-550B-4817-817F-C1D6D45AC501}" type="slidenum">
              <a:rPr lang="en-US" altLang="en-US" sz="1200">
                <a:latin typeface="Times New Roman" panose="02020603050405020304" pitchFamily="18" charset="0"/>
              </a:rPr>
              <a:pPr eaLnBrk="1" hangingPunct="1"/>
              <a:t>53</a:t>
            </a:fld>
            <a:endParaRPr lang="en-US" altLang="en-US" sz="1200">
              <a:latin typeface="Times New Roman" panose="02020603050405020304"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ln/>
        </p:spPr>
        <p:txBody>
          <a:bodyPr/>
          <a:lstStyle/>
          <a:p>
            <a:pPr eaLnBrk="1" hangingPunct="1">
              <a:defRPr/>
            </a:pPr>
            <a:endParaRPr lang="en-US" dirty="0">
              <a:cs typeface="Arial" pitchFamily="34" charset="0"/>
            </a:endParaRPr>
          </a:p>
        </p:txBody>
      </p:sp>
    </p:spTree>
    <p:extLst>
      <p:ext uri="{BB962C8B-B14F-4D97-AF65-F5344CB8AC3E}">
        <p14:creationId xmlns:p14="http://schemas.microsoft.com/office/powerpoint/2010/main" val="20144982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E768C68-0C0C-468C-9270-B1A4CCC86307}" type="slidenum">
              <a:rPr lang="en-US" altLang="en-US" sz="1200">
                <a:latin typeface="Times New Roman" panose="02020603050405020304" pitchFamily="18" charset="0"/>
              </a:rPr>
              <a:pPr eaLnBrk="1" hangingPunct="1"/>
              <a:t>54</a:t>
            </a:fld>
            <a:endParaRPr lang="en-US" altLang="en-US" sz="1200">
              <a:latin typeface="Times New Roman" panose="02020603050405020304" pitchFamily="18" charset="0"/>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849622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32A3E535-D6E7-4522-8E11-2B0C9E240C07}" type="slidenum">
              <a:rPr lang="en-US" altLang="en-US" sz="1200">
                <a:latin typeface="Times New Roman" panose="02020603050405020304" pitchFamily="18" charset="0"/>
              </a:rPr>
              <a:pPr eaLnBrk="1" hangingPunct="1"/>
              <a:t>55</a:t>
            </a:fld>
            <a:endParaRPr lang="en-US" altLang="en-US" sz="1200">
              <a:latin typeface="Times New Roman" panose="02020603050405020304" pitchFamily="18"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340010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2B2E01D3-87FE-45C5-A9AF-CF7808E8F78A}" type="slidenum">
              <a:rPr lang="en-US" altLang="en-US" sz="1200">
                <a:latin typeface="Times New Roman" panose="02020603050405020304" pitchFamily="18" charset="0"/>
              </a:rPr>
              <a:pPr eaLnBrk="1" hangingPunct="1"/>
              <a:t>56</a:t>
            </a:fld>
            <a:endParaRPr lang="en-US" altLang="en-US" sz="1200">
              <a:latin typeface="Times New Roman" panose="02020603050405020304" pitchFamily="18" charset="0"/>
            </a:endParaRP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xfrm>
            <a:off x="914400" y="4308367"/>
            <a:ext cx="5486400" cy="40814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dirty="0">
              <a:latin typeface="Arial Narrow" panose="020B0606020202030204" pitchFamily="34" charset="0"/>
            </a:endParaRPr>
          </a:p>
        </p:txBody>
      </p:sp>
    </p:spTree>
    <p:extLst>
      <p:ext uri="{BB962C8B-B14F-4D97-AF65-F5344CB8AC3E}">
        <p14:creationId xmlns:p14="http://schemas.microsoft.com/office/powerpoint/2010/main" val="2053369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4103BB3B-52D0-46B0-8E43-D7CABF084A71}" type="slidenum">
              <a:rPr lang="en-US" altLang="en-US" sz="1200">
                <a:latin typeface="Times New Roman" panose="02020603050405020304" pitchFamily="18" charset="0"/>
              </a:rPr>
              <a:pPr eaLnBrk="1" hangingPunct="1"/>
              <a:t>57</a:t>
            </a:fld>
            <a:endParaRPr lang="en-US" altLang="en-US" sz="1200">
              <a:latin typeface="Times New Roman" panose="02020603050405020304" pitchFamily="18"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651618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9F62E11-08BE-410E-B989-E000CFF464D1}" type="slidenum">
              <a:rPr lang="en-US" altLang="en-US" sz="1200">
                <a:latin typeface="Times New Roman" panose="02020603050405020304" pitchFamily="18" charset="0"/>
              </a:rPr>
              <a:pPr eaLnBrk="1" hangingPunct="1"/>
              <a:t>58</a:t>
            </a:fld>
            <a:endParaRPr lang="en-US" altLang="en-US" sz="1200">
              <a:latin typeface="Times New Roman" panose="02020603050405020304" pitchFamily="18" charset="0"/>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6367686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F2C07E7D-470F-48AE-B0BB-A273E3E41F4E}" type="slidenum">
              <a:rPr lang="en-US" altLang="en-US" sz="1200">
                <a:latin typeface="Times New Roman" panose="02020603050405020304" pitchFamily="18" charset="0"/>
              </a:rPr>
              <a:pPr eaLnBrk="1" hangingPunct="1"/>
              <a:t>59</a:t>
            </a:fld>
            <a:endParaRPr lang="en-US" altLang="en-US" sz="1200">
              <a:latin typeface="Times New Roman" panose="02020603050405020304" pitchFamily="18"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200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BAC7A8A4-2B1A-4962-BD02-D35743F652F9}" type="slidenum">
              <a:rPr lang="en-US" altLang="en-US" sz="1200">
                <a:latin typeface="Times New Roman" panose="02020603050405020304" pitchFamily="18" charset="0"/>
              </a:rPr>
              <a:pPr eaLnBrk="1" hangingPunct="1"/>
              <a:t>6</a:t>
            </a:fld>
            <a:endParaRPr lang="en-US" altLang="en-US" sz="1200">
              <a:latin typeface="Times New Roman" panose="02020603050405020304"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23619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1796D81-C367-4D4A-8FD7-174487CD065F}" type="slidenum">
              <a:rPr lang="en-US" altLang="en-US" sz="1200">
                <a:latin typeface="Times New Roman" panose="02020603050405020304" pitchFamily="18" charset="0"/>
              </a:rPr>
              <a:pPr eaLnBrk="1" hangingPunct="1"/>
              <a:t>60</a:t>
            </a:fld>
            <a:endParaRPr lang="en-US" altLang="en-US" sz="1200">
              <a:latin typeface="Times New Roman" panose="02020603050405020304" pitchFamily="18" charset="0"/>
            </a:endParaRP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4907215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669F96E-7D78-4DD4-8DA4-4B26F0FD2466}" type="slidenum">
              <a:rPr lang="en-US" altLang="en-US" sz="1200">
                <a:latin typeface="Times New Roman" panose="02020603050405020304" pitchFamily="18" charset="0"/>
              </a:rPr>
              <a:pPr eaLnBrk="1" hangingPunct="1"/>
              <a:t>61</a:t>
            </a:fld>
            <a:endParaRPr lang="en-US" altLang="en-US" sz="1200">
              <a:latin typeface="Times New Roman" panose="02020603050405020304" pitchFamily="18"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741858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E9122D3A-FAC8-42C6-9F9E-245528ABB76B}" type="slidenum">
              <a:rPr lang="en-US" altLang="en-US" sz="1200">
                <a:latin typeface="Times New Roman" panose="02020603050405020304" pitchFamily="18" charset="0"/>
              </a:rPr>
              <a:pPr eaLnBrk="1" hangingPunct="1"/>
              <a:t>62</a:t>
            </a:fld>
            <a:endParaRPr lang="en-US" altLang="en-US" sz="1200">
              <a:latin typeface="Times New Roman" panose="02020603050405020304" pitchFamily="18" charset="0"/>
            </a:endParaRPr>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738401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5AB5A9EE-3261-471B-827C-F4D3D6D7F38B}" type="slidenum">
              <a:rPr lang="en-US" altLang="en-US" sz="1200">
                <a:latin typeface="Times New Roman" panose="02020603050405020304" pitchFamily="18" charset="0"/>
              </a:rPr>
              <a:pPr eaLnBrk="1" hangingPunct="1"/>
              <a:t>63</a:t>
            </a:fld>
            <a:endParaRPr lang="en-US" altLang="en-US" sz="1200">
              <a:latin typeface="Times New Roman" panose="02020603050405020304" pitchFamily="18"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001669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13E9BFA6-8749-480B-8482-8DDC28F6AE40}" type="slidenum">
              <a:rPr lang="en-US" altLang="en-US" sz="1200">
                <a:latin typeface="Times New Roman" panose="02020603050405020304" pitchFamily="18" charset="0"/>
              </a:rPr>
              <a:pPr eaLnBrk="1" hangingPunct="1"/>
              <a:t>64</a:t>
            </a:fld>
            <a:endParaRPr lang="en-US" altLang="en-US" sz="1200">
              <a:latin typeface="Times New Roman" panose="02020603050405020304" pitchFamily="18" charset="0"/>
            </a:endParaRPr>
          </a:p>
        </p:txBody>
      </p:sp>
      <p:sp>
        <p:nvSpPr>
          <p:cNvPr id="130051" name="Rectangle 2"/>
          <p:cNvSpPr>
            <a:spLocks noGrp="1" noRot="1" noChangeAspect="1" noChangeArrowheads="1" noTextEdit="1"/>
          </p:cNvSpPr>
          <p:nvPr>
            <p:ph type="sldImg"/>
          </p:nvPr>
        </p:nvSpPr>
        <p:spPr>
          <a:xfrm>
            <a:off x="1108075" y="685800"/>
            <a:ext cx="4516438" cy="3389313"/>
          </a:xfrm>
          <a:ln/>
        </p:spPr>
      </p:sp>
      <p:sp>
        <p:nvSpPr>
          <p:cNvPr id="130052" name="Rectangle 3"/>
          <p:cNvSpPr>
            <a:spLocks noGrp="1" noChangeArrowheads="1"/>
          </p:cNvSpPr>
          <p:nvPr>
            <p:ph type="body" idx="1"/>
          </p:nvPr>
        </p:nvSpPr>
        <p:spPr>
          <a:xfrm>
            <a:off x="897251" y="4308367"/>
            <a:ext cx="4934883" cy="408144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881788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65</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A52CA910-C2AF-4848-A004-09D7276EF948}" type="slidenum">
              <a:rPr lang="en-US" altLang="en-US" sz="1200">
                <a:latin typeface="Times New Roman" panose="02020603050405020304" pitchFamily="18" charset="0"/>
              </a:rPr>
              <a:pPr eaLnBrk="1" hangingPunct="1"/>
              <a:t>7</a:t>
            </a:fld>
            <a:endParaRPr lang="en-US" altLang="en-US" sz="1200">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br>
            <a:endParaRPr lang="en-US" altLang="en-US" dirty="0"/>
          </a:p>
        </p:txBody>
      </p:sp>
    </p:spTree>
    <p:extLst>
      <p:ext uri="{BB962C8B-B14F-4D97-AF65-F5344CB8AC3E}">
        <p14:creationId xmlns:p14="http://schemas.microsoft.com/office/powerpoint/2010/main" val="1371286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299639E2-66BC-4887-AAC7-7FD5E3F38D60}" type="slidenum">
              <a:rPr lang="en-US" altLang="en-US" sz="1200">
                <a:latin typeface="Times New Roman" panose="02020603050405020304" pitchFamily="18" charset="0"/>
              </a:rPr>
              <a:pPr eaLnBrk="1" hangingPunct="1"/>
              <a:t>8</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1376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5411" eaLnBrk="0" hangingPunct="0">
              <a:defRPr sz="2400">
                <a:solidFill>
                  <a:schemeClr val="tx1"/>
                </a:solidFill>
                <a:latin typeface="Arial" panose="020B0604020202020204" pitchFamily="34" charset="0"/>
              </a:defRPr>
            </a:lvl1pPr>
            <a:lvl2pPr marL="730815" indent="-281082" defTabSz="885411" eaLnBrk="0" hangingPunct="0">
              <a:defRPr sz="2400">
                <a:solidFill>
                  <a:schemeClr val="tx1"/>
                </a:solidFill>
                <a:latin typeface="Arial" panose="020B0604020202020204" pitchFamily="34" charset="0"/>
              </a:defRPr>
            </a:lvl2pPr>
            <a:lvl3pPr marL="1124330" indent="-224866" defTabSz="885411" eaLnBrk="0" hangingPunct="0">
              <a:defRPr sz="2400">
                <a:solidFill>
                  <a:schemeClr val="tx1"/>
                </a:solidFill>
                <a:latin typeface="Arial" panose="020B0604020202020204" pitchFamily="34" charset="0"/>
              </a:defRPr>
            </a:lvl3pPr>
            <a:lvl4pPr marL="1574062" indent="-224866" defTabSz="885411" eaLnBrk="0" hangingPunct="0">
              <a:defRPr sz="2400">
                <a:solidFill>
                  <a:schemeClr val="tx1"/>
                </a:solidFill>
                <a:latin typeface="Arial" panose="020B0604020202020204" pitchFamily="34" charset="0"/>
              </a:defRPr>
            </a:lvl4pPr>
            <a:lvl5pPr marL="2023795" indent="-224866" defTabSz="885411" eaLnBrk="0" hangingPunct="0">
              <a:defRPr sz="2400">
                <a:solidFill>
                  <a:schemeClr val="tx1"/>
                </a:solidFill>
                <a:latin typeface="Arial" panose="020B0604020202020204" pitchFamily="34" charset="0"/>
              </a:defRPr>
            </a:lvl5pPr>
            <a:lvl6pPr marL="2473525" indent="-224866" defTabSz="885411" eaLnBrk="0" fontAlgn="base" hangingPunct="0">
              <a:spcBef>
                <a:spcPct val="0"/>
              </a:spcBef>
              <a:spcAft>
                <a:spcPct val="0"/>
              </a:spcAft>
              <a:defRPr sz="2400">
                <a:solidFill>
                  <a:schemeClr val="tx1"/>
                </a:solidFill>
                <a:latin typeface="Arial" panose="020B0604020202020204" pitchFamily="34" charset="0"/>
              </a:defRPr>
            </a:lvl6pPr>
            <a:lvl7pPr marL="2923258" indent="-224866" defTabSz="885411" eaLnBrk="0" fontAlgn="base" hangingPunct="0">
              <a:spcBef>
                <a:spcPct val="0"/>
              </a:spcBef>
              <a:spcAft>
                <a:spcPct val="0"/>
              </a:spcAft>
              <a:defRPr sz="2400">
                <a:solidFill>
                  <a:schemeClr val="tx1"/>
                </a:solidFill>
                <a:latin typeface="Arial" panose="020B0604020202020204" pitchFamily="34" charset="0"/>
              </a:defRPr>
            </a:lvl7pPr>
            <a:lvl8pPr marL="3372991" indent="-224866" defTabSz="885411" eaLnBrk="0" fontAlgn="base" hangingPunct="0">
              <a:spcBef>
                <a:spcPct val="0"/>
              </a:spcBef>
              <a:spcAft>
                <a:spcPct val="0"/>
              </a:spcAft>
              <a:defRPr sz="2400">
                <a:solidFill>
                  <a:schemeClr val="tx1"/>
                </a:solidFill>
                <a:latin typeface="Arial" panose="020B0604020202020204" pitchFamily="34" charset="0"/>
              </a:defRPr>
            </a:lvl8pPr>
            <a:lvl9pPr marL="3822723" indent="-224866" defTabSz="885411"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fld id="{955F3AA4-C6D9-4233-B6CE-016B33DFDD97}" type="slidenum">
              <a:rPr lang="en-US" altLang="en-US" sz="1200">
                <a:latin typeface="Times New Roman" panose="02020603050405020304" pitchFamily="18" charset="0"/>
              </a:rPr>
              <a:pPr eaLnBrk="1" hangingPunct="1"/>
              <a:t>9</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802912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Content Placeholder 2"/>
          <p:cNvSpPr>
            <a:spLocks noGrp="1"/>
          </p:cNvSpPr>
          <p:nvPr>
            <p:ph idx="1"/>
          </p:nvPr>
        </p:nvSpPr>
        <p:spPr>
          <a:xfrm>
            <a:off x="609600" y="1295400"/>
            <a:ext cx="80010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218161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a:t>Click to edit Master title style</a:t>
            </a:r>
          </a:p>
        </p:txBody>
      </p:sp>
      <p:sp>
        <p:nvSpPr>
          <p:cNvPr id="3" name="Text Placeholder 2"/>
          <p:cNvSpPr>
            <a:spLocks noGrp="1"/>
          </p:cNvSpPr>
          <p:nvPr>
            <p:ph type="body" sz="half" idx="1"/>
          </p:nvPr>
        </p:nvSpPr>
        <p:spPr>
          <a:xfrm>
            <a:off x="6096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95400"/>
            <a:ext cx="39243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21914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467550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image" Target="../media/image53.jpg"/></Relationships>
</file>

<file path=ppt/slides/_rels/slide6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image" Target="../media/image55.jpg"/></Relationships>
</file>

<file path=ppt/slides/_rels/slide6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bwMode="auto">
          <a:xfrm>
            <a:off x="533400" y="2184156"/>
            <a:ext cx="7603210" cy="1314450"/>
          </a:xfrm>
        </p:spPr>
        <p:txBody>
          <a:bodyPr lIns="82550" tIns="41275" rIns="82550" bIns="41275" anchor="ctr"/>
          <a:lstStyle/>
          <a:p>
            <a:pPr algn="ctr"/>
            <a:r>
              <a:rPr lang="en-US" altLang="en-US" sz="4000" dirty="0"/>
              <a:t>Steel Erection</a:t>
            </a:r>
            <a:br>
              <a:rPr lang="en-US" altLang="en-US" sz="4000" dirty="0"/>
            </a:br>
            <a:endParaRPr lang="en-US" altLang="en-US" sz="4000" dirty="0"/>
          </a:p>
        </p:txBody>
      </p:sp>
      <p:sp>
        <p:nvSpPr>
          <p:cNvPr id="3076" name="Rectangle 4"/>
          <p:cNvSpPr>
            <a:spLocks noChangeArrowheads="1"/>
          </p:cNvSpPr>
          <p:nvPr/>
        </p:nvSpPr>
        <p:spPr bwMode="auto">
          <a:xfrm>
            <a:off x="2424193" y="3241431"/>
            <a:ext cx="3581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a:buClr>
                <a:srgbClr val="910046"/>
              </a:buClr>
              <a:buSzPct val="84000"/>
              <a:buFont typeface="Wingdings" panose="05000000000000000000" pitchFamily="2" charset="2"/>
              <a:buChar char="l"/>
            </a:pPr>
            <a:r>
              <a:rPr lang="en-US" altLang="en-US" sz="2800" b="1" i="1" u="none" dirty="0">
                <a:solidFill>
                  <a:srgbClr val="102447"/>
                </a:solidFill>
                <a:latin typeface="Avenir Next LT Pro" panose="020B0504020202020204" pitchFamily="34" charset="0"/>
              </a:rPr>
              <a:t> </a:t>
            </a:r>
            <a:r>
              <a:rPr lang="en-US" altLang="en-US" sz="2800" i="1" u="none" dirty="0">
                <a:solidFill>
                  <a:srgbClr val="102447"/>
                </a:solidFill>
                <a:latin typeface="Avenir Next LT Pro" panose="020B0504020202020204" pitchFamily="34" charset="0"/>
                <a:cs typeface="Arial" panose="020B0604020202020204" pitchFamily="34" charset="0"/>
              </a:rPr>
              <a:t>§1926 </a:t>
            </a:r>
            <a:r>
              <a:rPr lang="en-US" altLang="en-US" sz="2800" i="1" u="none" dirty="0">
                <a:solidFill>
                  <a:srgbClr val="102447"/>
                </a:solidFill>
                <a:latin typeface="Avenir Next LT Pro" panose="020B0504020202020204" pitchFamily="34" charset="0"/>
              </a:rPr>
              <a:t>Subpart R</a:t>
            </a:r>
            <a:endParaRPr lang="en-US" altLang="en-US" sz="2800" u="none" dirty="0">
              <a:solidFill>
                <a:srgbClr val="102447"/>
              </a:solidFill>
              <a:latin typeface="Avenir Next LT Pro" panose="020B0504020202020204" pitchFamily="34" charset="0"/>
            </a:endParaRPr>
          </a:p>
        </p:txBody>
      </p:sp>
      <p:sp>
        <p:nvSpPr>
          <p:cNvPr id="2" name="Rectangle 6">
            <a:extLst>
              <a:ext uri="{FF2B5EF4-FFF2-40B4-BE49-F238E27FC236}">
                <a16:creationId xmlns:a16="http://schemas.microsoft.com/office/drawing/2014/main" id="{0A4D87BB-C072-FAD9-5EC3-7712CB681339}"/>
              </a:ext>
            </a:extLst>
          </p:cNvPr>
          <p:cNvSpPr>
            <a:spLocks noChangeArrowheads="1"/>
          </p:cNvSpPr>
          <p:nvPr/>
        </p:nvSpPr>
        <p:spPr bwMode="auto">
          <a:xfrm>
            <a:off x="685800" y="5410200"/>
            <a:ext cx="7315200" cy="314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buFont typeface="Wingdings" panose="05000000000000000000" pitchFamily="2" charset="2"/>
              <a:buNone/>
            </a:pPr>
            <a:r>
              <a:rPr lang="en-US" altLang="en-US" sz="1400" b="1" u="none" dirty="0">
                <a:solidFill>
                  <a:srgbClr val="102447"/>
                </a:solidFill>
                <a:latin typeface="Avenir Next LT Pro" panose="020B0504020202020204" pitchFamily="34" charset="0"/>
              </a:rPr>
              <a:t>Presented by</a:t>
            </a:r>
            <a:r>
              <a:rPr lang="en-US" altLang="en-US" sz="1400" u="none" dirty="0">
                <a:solidFill>
                  <a:srgbClr val="777777"/>
                </a:solidFill>
                <a:latin typeface="Avenir Next LT Pro" panose="020B0504020202020204" pitchFamily="34" charset="0"/>
              </a:rPr>
              <a:t>:</a:t>
            </a:r>
          </a:p>
        </p:txBody>
      </p:sp>
    </p:spTree>
    <p:extLst>
      <p:ext uri="{BB962C8B-B14F-4D97-AF65-F5344CB8AC3E}">
        <p14:creationId xmlns:p14="http://schemas.microsoft.com/office/powerpoint/2010/main" val="214270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a:t>Steel Erection Decision Tree</a:t>
            </a:r>
          </a:p>
        </p:txBody>
      </p:sp>
      <p:sp>
        <p:nvSpPr>
          <p:cNvPr id="11267" name="Rectangle 5"/>
          <p:cNvSpPr>
            <a:spLocks noChangeArrowheads="1"/>
          </p:cNvSpPr>
          <p:nvPr/>
        </p:nvSpPr>
        <p:spPr bwMode="auto">
          <a:xfrm>
            <a:off x="2590800" y="1229499"/>
            <a:ext cx="3357563" cy="779463"/>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u="none" dirty="0">
                <a:latin typeface="Avenir Next LT Pro" panose="020B0504020202020204" pitchFamily="34" charset="0"/>
              </a:rPr>
              <a:t>        Is the activity at the jobsite</a:t>
            </a:r>
          </a:p>
          <a:p>
            <a:pPr algn="ctr" eaLnBrk="1" hangingPunct="1"/>
            <a:r>
              <a:rPr lang="en-US" altLang="en-US" sz="1600" u="none" dirty="0">
                <a:latin typeface="Avenir Next LT Pro" panose="020B0504020202020204" pitchFamily="34" charset="0"/>
              </a:rPr>
              <a:t> listed in 1926.750(b)(1)?</a:t>
            </a:r>
          </a:p>
        </p:txBody>
      </p:sp>
      <p:grpSp>
        <p:nvGrpSpPr>
          <p:cNvPr id="11268" name="Group 6"/>
          <p:cNvGrpSpPr>
            <a:grpSpLocks/>
          </p:cNvGrpSpPr>
          <p:nvPr/>
        </p:nvGrpSpPr>
        <p:grpSpPr bwMode="auto">
          <a:xfrm>
            <a:off x="1066800" y="1371600"/>
            <a:ext cx="973138" cy="484188"/>
            <a:chOff x="1368" y="1368"/>
            <a:chExt cx="600" cy="276"/>
          </a:xfrm>
        </p:grpSpPr>
        <p:sp>
          <p:nvSpPr>
            <p:cNvPr id="11290" name="Rectangle 7"/>
            <p:cNvSpPr>
              <a:spLocks noChangeArrowheads="1"/>
            </p:cNvSpPr>
            <p:nvPr/>
          </p:nvSpPr>
          <p:spPr bwMode="auto">
            <a:xfrm>
              <a:off x="1368" y="1368"/>
              <a:ext cx="600" cy="276"/>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dirty="0">
                <a:latin typeface="Avenir Next LT Pro" panose="020B0504020202020204" pitchFamily="34" charset="0"/>
              </a:endParaRPr>
            </a:p>
          </p:txBody>
        </p:sp>
        <p:sp>
          <p:nvSpPr>
            <p:cNvPr id="11291" name="Text Box 8"/>
            <p:cNvSpPr txBox="1">
              <a:spLocks noChangeArrowheads="1"/>
            </p:cNvSpPr>
            <p:nvPr/>
          </p:nvSpPr>
          <p:spPr bwMode="auto">
            <a:xfrm>
              <a:off x="1489" y="1396"/>
              <a:ext cx="37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600" u="none" dirty="0">
                  <a:latin typeface="Avenir Next LT Pro" panose="020B0504020202020204" pitchFamily="34" charset="0"/>
                </a:rPr>
                <a:t> Yes</a:t>
              </a:r>
            </a:p>
          </p:txBody>
        </p:sp>
      </p:grpSp>
      <p:grpSp>
        <p:nvGrpSpPr>
          <p:cNvPr id="11269" name="Group 9"/>
          <p:cNvGrpSpPr>
            <a:grpSpLocks/>
          </p:cNvGrpSpPr>
          <p:nvPr/>
        </p:nvGrpSpPr>
        <p:grpSpPr bwMode="auto">
          <a:xfrm>
            <a:off x="6781800" y="1371600"/>
            <a:ext cx="969963" cy="528638"/>
            <a:chOff x="3828" y="1380"/>
            <a:chExt cx="600" cy="300"/>
          </a:xfrm>
        </p:grpSpPr>
        <p:sp>
          <p:nvSpPr>
            <p:cNvPr id="11288" name="Rectangle 10"/>
            <p:cNvSpPr>
              <a:spLocks noChangeArrowheads="1"/>
            </p:cNvSpPr>
            <p:nvPr/>
          </p:nvSpPr>
          <p:spPr bwMode="auto">
            <a:xfrm>
              <a:off x="3828" y="1380"/>
              <a:ext cx="600" cy="300"/>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dirty="0">
                <a:latin typeface="Avenir Next LT Pro" panose="020B0504020202020204" pitchFamily="34" charset="0"/>
              </a:endParaRPr>
            </a:p>
          </p:txBody>
        </p:sp>
        <p:sp>
          <p:nvSpPr>
            <p:cNvPr id="11289" name="Text Box 11"/>
            <p:cNvSpPr txBox="1">
              <a:spLocks noChangeArrowheads="1"/>
            </p:cNvSpPr>
            <p:nvPr/>
          </p:nvSpPr>
          <p:spPr bwMode="auto">
            <a:xfrm>
              <a:off x="3981" y="1402"/>
              <a:ext cx="31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2000" u="none" dirty="0">
                  <a:latin typeface="Avenir Next LT Pro" panose="020B0504020202020204" pitchFamily="34" charset="0"/>
                </a:rPr>
                <a:t> </a:t>
              </a:r>
              <a:r>
                <a:rPr lang="en-US" altLang="en-US" sz="1600" u="none" dirty="0">
                  <a:latin typeface="Avenir Next LT Pro" panose="020B0504020202020204" pitchFamily="34" charset="0"/>
                </a:rPr>
                <a:t>No</a:t>
              </a:r>
            </a:p>
          </p:txBody>
        </p:sp>
      </p:grpSp>
      <p:sp>
        <p:nvSpPr>
          <p:cNvPr id="11270" name="Rectangle 12"/>
          <p:cNvSpPr>
            <a:spLocks noChangeArrowheads="1"/>
          </p:cNvSpPr>
          <p:nvPr/>
        </p:nvSpPr>
        <p:spPr bwMode="auto">
          <a:xfrm>
            <a:off x="6019800" y="2438400"/>
            <a:ext cx="2209800" cy="738188"/>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u="none" dirty="0">
                <a:latin typeface="Avenir Next LT Pro" panose="020B0504020202020204" pitchFamily="34" charset="0"/>
              </a:rPr>
              <a:t> Is the activity listed in </a:t>
            </a:r>
          </a:p>
          <a:p>
            <a:pPr algn="ctr" eaLnBrk="1" hangingPunct="1"/>
            <a:r>
              <a:rPr lang="en-US" altLang="en-US" sz="1600" u="none" dirty="0">
                <a:latin typeface="Avenir Next LT Pro" panose="020B0504020202020204" pitchFamily="34" charset="0"/>
              </a:rPr>
              <a:t>.750(b)(2)?</a:t>
            </a:r>
          </a:p>
        </p:txBody>
      </p:sp>
      <p:sp>
        <p:nvSpPr>
          <p:cNvPr id="11271" name="Rectangle 13"/>
          <p:cNvSpPr>
            <a:spLocks noChangeArrowheads="1"/>
          </p:cNvSpPr>
          <p:nvPr/>
        </p:nvSpPr>
        <p:spPr bwMode="auto">
          <a:xfrm>
            <a:off x="838200" y="2895600"/>
            <a:ext cx="2133600" cy="738188"/>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u="none" dirty="0">
                <a:latin typeface="Avenir Next LT Pro" panose="020B0504020202020204" pitchFamily="34" charset="0"/>
              </a:rPr>
              <a:t>Then this activity </a:t>
            </a:r>
            <a:r>
              <a:rPr lang="en-US" altLang="en-US" sz="1600" b="1" u="none" dirty="0">
                <a:latin typeface="Avenir Next LT Pro" panose="020B0504020202020204" pitchFamily="34" charset="0"/>
              </a:rPr>
              <a:t>is</a:t>
            </a:r>
          </a:p>
          <a:p>
            <a:pPr algn="ctr" eaLnBrk="1" hangingPunct="1"/>
            <a:r>
              <a:rPr lang="en-US" altLang="en-US" sz="1600" u="none" dirty="0">
                <a:latin typeface="Avenir Next LT Pro" panose="020B0504020202020204" pitchFamily="34" charset="0"/>
              </a:rPr>
              <a:t>covered by Subpart R</a:t>
            </a:r>
          </a:p>
        </p:txBody>
      </p:sp>
      <p:grpSp>
        <p:nvGrpSpPr>
          <p:cNvPr id="11272" name="Group 14"/>
          <p:cNvGrpSpPr>
            <a:grpSpLocks/>
          </p:cNvGrpSpPr>
          <p:nvPr/>
        </p:nvGrpSpPr>
        <p:grpSpPr bwMode="auto">
          <a:xfrm>
            <a:off x="5562600" y="3505200"/>
            <a:ext cx="685800" cy="304800"/>
            <a:chOff x="2784" y="2227"/>
            <a:chExt cx="600" cy="245"/>
          </a:xfrm>
        </p:grpSpPr>
        <p:sp>
          <p:nvSpPr>
            <p:cNvPr id="11286" name="Rectangle 15"/>
            <p:cNvSpPr>
              <a:spLocks noChangeArrowheads="1"/>
            </p:cNvSpPr>
            <p:nvPr/>
          </p:nvSpPr>
          <p:spPr bwMode="auto">
            <a:xfrm>
              <a:off x="2784" y="2232"/>
              <a:ext cx="600" cy="240"/>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dirty="0">
                <a:latin typeface="Avenir Next LT Pro" panose="020B0504020202020204" pitchFamily="34" charset="0"/>
              </a:endParaRPr>
            </a:p>
          </p:txBody>
        </p:sp>
        <p:sp>
          <p:nvSpPr>
            <p:cNvPr id="11287" name="Text Box 16"/>
            <p:cNvSpPr txBox="1">
              <a:spLocks noChangeArrowheads="1"/>
            </p:cNvSpPr>
            <p:nvPr/>
          </p:nvSpPr>
          <p:spPr bwMode="auto">
            <a:xfrm>
              <a:off x="2906" y="2227"/>
              <a:ext cx="3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600" u="none" dirty="0">
                  <a:latin typeface="Avenir Next LT Pro" panose="020B0504020202020204" pitchFamily="34" charset="0"/>
                </a:rPr>
                <a:t>Yes</a:t>
              </a:r>
            </a:p>
          </p:txBody>
        </p:sp>
      </p:grpSp>
      <p:grpSp>
        <p:nvGrpSpPr>
          <p:cNvPr id="11273" name="Group 17"/>
          <p:cNvGrpSpPr>
            <a:grpSpLocks/>
          </p:cNvGrpSpPr>
          <p:nvPr/>
        </p:nvGrpSpPr>
        <p:grpSpPr bwMode="auto">
          <a:xfrm>
            <a:off x="7543800" y="3581400"/>
            <a:ext cx="614363" cy="298450"/>
            <a:chOff x="4356" y="2229"/>
            <a:chExt cx="600" cy="243"/>
          </a:xfrm>
        </p:grpSpPr>
        <p:sp>
          <p:nvSpPr>
            <p:cNvPr id="11284" name="Rectangle 18"/>
            <p:cNvSpPr>
              <a:spLocks noChangeArrowheads="1"/>
            </p:cNvSpPr>
            <p:nvPr/>
          </p:nvSpPr>
          <p:spPr bwMode="auto">
            <a:xfrm>
              <a:off x="4356" y="2232"/>
              <a:ext cx="600" cy="240"/>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endParaRPr lang="en-US" altLang="en-US" u="none" dirty="0">
                <a:latin typeface="Avenir Next LT Pro" panose="020B0504020202020204" pitchFamily="34" charset="0"/>
              </a:endParaRPr>
            </a:p>
          </p:txBody>
        </p:sp>
        <p:sp>
          <p:nvSpPr>
            <p:cNvPr id="11285" name="Text Box 19"/>
            <p:cNvSpPr txBox="1">
              <a:spLocks noChangeArrowheads="1"/>
            </p:cNvSpPr>
            <p:nvPr/>
          </p:nvSpPr>
          <p:spPr bwMode="auto">
            <a:xfrm>
              <a:off x="4514" y="2229"/>
              <a:ext cx="27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1600" u="none" dirty="0">
                  <a:latin typeface="Avenir Next LT Pro" panose="020B0504020202020204" pitchFamily="34" charset="0"/>
                </a:rPr>
                <a:t>No</a:t>
              </a:r>
            </a:p>
          </p:txBody>
        </p:sp>
      </p:grpSp>
      <p:sp>
        <p:nvSpPr>
          <p:cNvPr id="11274" name="Rectangle 20"/>
          <p:cNvSpPr>
            <a:spLocks noChangeArrowheads="1"/>
          </p:cNvSpPr>
          <p:nvPr/>
        </p:nvSpPr>
        <p:spPr bwMode="auto">
          <a:xfrm>
            <a:off x="838200" y="4114800"/>
            <a:ext cx="4267200" cy="1752600"/>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u="none" dirty="0">
                <a:latin typeface="Avenir Next LT Pro" panose="020B0504020202020204" pitchFamily="34" charset="0"/>
              </a:rPr>
              <a:t>Then you must determine if this is going on in </a:t>
            </a:r>
          </a:p>
          <a:p>
            <a:pPr algn="ctr" eaLnBrk="1" hangingPunct="1"/>
            <a:r>
              <a:rPr lang="en-US" altLang="en-US" sz="1600" u="none" dirty="0">
                <a:latin typeface="Avenir Next LT Pro" panose="020B0504020202020204" pitchFamily="34" charset="0"/>
              </a:rPr>
              <a:t>conjunction with (during and a part of) steel</a:t>
            </a:r>
          </a:p>
          <a:p>
            <a:pPr algn="ctr" eaLnBrk="1" hangingPunct="1"/>
            <a:r>
              <a:rPr lang="en-US" altLang="en-US" sz="1600" u="none" dirty="0">
                <a:latin typeface="Avenir Next LT Pro" panose="020B0504020202020204" pitchFamily="34" charset="0"/>
              </a:rPr>
              <a:t>erection activities in (b)(1).  A question to ask:  </a:t>
            </a:r>
          </a:p>
          <a:p>
            <a:pPr algn="ctr" eaLnBrk="1" hangingPunct="1"/>
            <a:r>
              <a:rPr lang="en-US" altLang="en-US" sz="1600" u="none" dirty="0">
                <a:latin typeface="Avenir Next LT Pro" panose="020B0504020202020204" pitchFamily="34" charset="0"/>
              </a:rPr>
              <a:t>Does this (b)(2) activity have to be done for </a:t>
            </a:r>
          </a:p>
          <a:p>
            <a:pPr algn="ctr" eaLnBrk="1" hangingPunct="1"/>
            <a:r>
              <a:rPr lang="en-US" altLang="en-US" sz="1600" u="none" dirty="0">
                <a:latin typeface="Avenir Next LT Pro" panose="020B0504020202020204" pitchFamily="34" charset="0"/>
              </a:rPr>
              <a:t>steel erection to continue:  If yes, and if done</a:t>
            </a:r>
          </a:p>
          <a:p>
            <a:pPr algn="ctr" eaLnBrk="1" hangingPunct="1"/>
            <a:r>
              <a:rPr lang="en-US" altLang="en-US" sz="1600" u="none" dirty="0">
                <a:latin typeface="Avenir Next LT Pro" panose="020B0504020202020204" pitchFamily="34" charset="0"/>
              </a:rPr>
              <a:t>during (b)(1) activities, then it </a:t>
            </a:r>
            <a:r>
              <a:rPr lang="en-US" altLang="en-US" sz="1600" b="1" u="none" dirty="0">
                <a:latin typeface="Avenir Next LT Pro" panose="020B0504020202020204" pitchFamily="34" charset="0"/>
              </a:rPr>
              <a:t>is</a:t>
            </a:r>
            <a:r>
              <a:rPr lang="en-US" altLang="en-US" sz="1600" u="none" dirty="0">
                <a:latin typeface="Avenir Next LT Pro" panose="020B0504020202020204" pitchFamily="34" charset="0"/>
              </a:rPr>
              <a:t> covered by</a:t>
            </a:r>
          </a:p>
          <a:p>
            <a:pPr algn="ctr" eaLnBrk="1" hangingPunct="1"/>
            <a:r>
              <a:rPr lang="en-US" altLang="en-US" sz="1600" u="none" dirty="0">
                <a:latin typeface="Avenir Next LT Pro" panose="020B0504020202020204" pitchFamily="34" charset="0"/>
              </a:rPr>
              <a:t>the standard.</a:t>
            </a:r>
          </a:p>
        </p:txBody>
      </p:sp>
      <p:sp>
        <p:nvSpPr>
          <p:cNvPr id="11275" name="Rectangle 21"/>
          <p:cNvSpPr>
            <a:spLocks noChangeArrowheads="1"/>
          </p:cNvSpPr>
          <p:nvPr/>
        </p:nvSpPr>
        <p:spPr bwMode="auto">
          <a:xfrm>
            <a:off x="5638800" y="4191000"/>
            <a:ext cx="2790825" cy="1350963"/>
          </a:xfrm>
          <a:prstGeom prst="rect">
            <a:avLst/>
          </a:prstGeom>
          <a:solidFill>
            <a:schemeClr val="bg1"/>
          </a:solidFill>
          <a:ln w="9525">
            <a:solidFill>
              <a:schemeClr val="tx1"/>
            </a:solidFill>
            <a:miter lim="800000"/>
            <a:headEnd/>
            <a:tailEnd/>
          </a:ln>
        </p:spPr>
        <p:txBody>
          <a:bodyPr wrap="none" lIns="0" tIns="0" rIns="0" bIns="0" anchor="ctr"/>
          <a:lstStyle>
            <a:lvl1pPr defTabSz="912813" eaLnBrk="0" hangingPunct="0">
              <a:defRPr sz="2400">
                <a:solidFill>
                  <a:schemeClr val="tx1"/>
                </a:solidFill>
                <a:latin typeface="Arial" panose="020B0604020202020204" pitchFamily="34" charset="0"/>
              </a:defRPr>
            </a:lvl1pPr>
            <a:lvl2pPr marL="742950" indent="-285750" defTabSz="912813" eaLnBrk="0" hangingPunct="0">
              <a:defRPr sz="2400">
                <a:solidFill>
                  <a:schemeClr val="tx1"/>
                </a:solidFill>
                <a:latin typeface="Arial" panose="020B0604020202020204" pitchFamily="34" charset="0"/>
              </a:defRPr>
            </a:lvl2pPr>
            <a:lvl3pPr marL="1143000" indent="-228600" defTabSz="912813" eaLnBrk="0" hangingPunct="0">
              <a:defRPr sz="2400">
                <a:solidFill>
                  <a:schemeClr val="tx1"/>
                </a:solidFill>
                <a:latin typeface="Arial" panose="020B0604020202020204" pitchFamily="34" charset="0"/>
              </a:defRPr>
            </a:lvl3pPr>
            <a:lvl4pPr marL="1600200" indent="-228600" defTabSz="912813" eaLnBrk="0" hangingPunct="0">
              <a:defRPr sz="2400">
                <a:solidFill>
                  <a:schemeClr val="tx1"/>
                </a:solidFill>
                <a:latin typeface="Arial" panose="020B0604020202020204" pitchFamily="34" charset="0"/>
              </a:defRPr>
            </a:lvl4pPr>
            <a:lvl5pPr marL="2057400" indent="-228600" defTabSz="912813" eaLnBrk="0" hangingPunct="0">
              <a:defRPr sz="2400">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600" u="none" dirty="0">
                <a:latin typeface="Avenir Next LT Pro" panose="020B0504020202020204" pitchFamily="34" charset="0"/>
              </a:rPr>
              <a:t>Because it is not listed in either</a:t>
            </a:r>
          </a:p>
          <a:p>
            <a:pPr algn="ctr" eaLnBrk="1" hangingPunct="1"/>
            <a:r>
              <a:rPr lang="en-US" altLang="en-US" sz="1600" u="none" dirty="0">
                <a:latin typeface="Avenir Next LT Pro" panose="020B0504020202020204" pitchFamily="34" charset="0"/>
              </a:rPr>
              <a:t>(b)(1) or (b)(2), it </a:t>
            </a:r>
            <a:r>
              <a:rPr lang="en-US" altLang="en-US" sz="1600" b="1" u="none" dirty="0">
                <a:latin typeface="Avenir Next LT Pro" panose="020B0504020202020204" pitchFamily="34" charset="0"/>
              </a:rPr>
              <a:t>is not</a:t>
            </a:r>
          </a:p>
          <a:p>
            <a:pPr algn="ctr" eaLnBrk="1" hangingPunct="1"/>
            <a:r>
              <a:rPr lang="en-US" altLang="en-US" sz="1600" u="none" dirty="0">
                <a:latin typeface="Avenir Next LT Pro" panose="020B0504020202020204" pitchFamily="34" charset="0"/>
              </a:rPr>
              <a:t>covered by the standard.</a:t>
            </a:r>
          </a:p>
        </p:txBody>
      </p:sp>
      <p:sp>
        <p:nvSpPr>
          <p:cNvPr id="11276" name="Line 22"/>
          <p:cNvSpPr>
            <a:spLocks noChangeShapeType="1"/>
          </p:cNvSpPr>
          <p:nvPr/>
        </p:nvSpPr>
        <p:spPr bwMode="auto">
          <a:xfrm flipH="1">
            <a:off x="2057400" y="1600200"/>
            <a:ext cx="53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77" name="Line 23"/>
          <p:cNvSpPr>
            <a:spLocks noChangeShapeType="1"/>
          </p:cNvSpPr>
          <p:nvPr/>
        </p:nvSpPr>
        <p:spPr bwMode="auto">
          <a:xfrm>
            <a:off x="5943600" y="1600200"/>
            <a:ext cx="838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78" name="Line 24"/>
          <p:cNvSpPr>
            <a:spLocks noChangeShapeType="1"/>
          </p:cNvSpPr>
          <p:nvPr/>
        </p:nvSpPr>
        <p:spPr bwMode="auto">
          <a:xfrm>
            <a:off x="1600200" y="1828800"/>
            <a:ext cx="0" cy="1066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79" name="Line 25"/>
          <p:cNvSpPr>
            <a:spLocks noChangeShapeType="1"/>
          </p:cNvSpPr>
          <p:nvPr/>
        </p:nvSpPr>
        <p:spPr bwMode="auto">
          <a:xfrm>
            <a:off x="7239000" y="1905000"/>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80" name="Line 26"/>
          <p:cNvSpPr>
            <a:spLocks noChangeShapeType="1"/>
          </p:cNvSpPr>
          <p:nvPr/>
        </p:nvSpPr>
        <p:spPr bwMode="auto">
          <a:xfrm>
            <a:off x="6172200" y="32004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81" name="Line 27"/>
          <p:cNvSpPr>
            <a:spLocks noChangeShapeType="1"/>
          </p:cNvSpPr>
          <p:nvPr/>
        </p:nvSpPr>
        <p:spPr bwMode="auto">
          <a:xfrm>
            <a:off x="7772400" y="32004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82" name="Line 28"/>
          <p:cNvSpPr>
            <a:spLocks noChangeShapeType="1"/>
          </p:cNvSpPr>
          <p:nvPr/>
        </p:nvSpPr>
        <p:spPr bwMode="auto">
          <a:xfrm>
            <a:off x="7772400" y="38862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
        <p:nvSpPr>
          <p:cNvPr id="11283" name="Line 29"/>
          <p:cNvSpPr>
            <a:spLocks noChangeShapeType="1"/>
          </p:cNvSpPr>
          <p:nvPr/>
        </p:nvSpPr>
        <p:spPr bwMode="auto">
          <a:xfrm flipH="1">
            <a:off x="5114925" y="3810000"/>
            <a:ext cx="600075" cy="3429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0" tIns="0" rIns="0" bIns="0" anchor="ctr"/>
          <a:lstStyle/>
          <a:p>
            <a:endParaRPr lang="en-US"/>
          </a:p>
        </p:txBody>
      </p:sp>
    </p:spTree>
    <p:extLst>
      <p:ext uri="{BB962C8B-B14F-4D97-AF65-F5344CB8AC3E}">
        <p14:creationId xmlns:p14="http://schemas.microsoft.com/office/powerpoint/2010/main" val="379083611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a:t>Key Provisions of 1926 Subpart R</a:t>
            </a:r>
          </a:p>
        </p:txBody>
      </p:sp>
      <p:sp>
        <p:nvSpPr>
          <p:cNvPr id="12291" name="Rectangle 3"/>
          <p:cNvSpPr>
            <a:spLocks noGrp="1" noChangeArrowheads="1"/>
          </p:cNvSpPr>
          <p:nvPr>
            <p:ph idx="1"/>
          </p:nvPr>
        </p:nvSpPr>
        <p:spPr>
          <a:xfrm>
            <a:off x="533400" y="1219200"/>
            <a:ext cx="8001000" cy="5029200"/>
          </a:xfrm>
        </p:spPr>
        <p:txBody>
          <a:bodyPr/>
          <a:lstStyle/>
          <a:p>
            <a:r>
              <a:rPr lang="en-US" altLang="en-US" dirty="0"/>
              <a:t>Site layout, site-specific erection plan and construction sequence</a:t>
            </a:r>
          </a:p>
          <a:p>
            <a:endParaRPr lang="en-US" altLang="en-US" sz="800" dirty="0"/>
          </a:p>
          <a:p>
            <a:r>
              <a:rPr lang="en-US" altLang="en-US" dirty="0"/>
              <a:t>Hoisting and rigging</a:t>
            </a:r>
          </a:p>
          <a:p>
            <a:endParaRPr lang="en-US" altLang="en-US" sz="800" dirty="0"/>
          </a:p>
          <a:p>
            <a:r>
              <a:rPr lang="en-US" altLang="en-US" dirty="0"/>
              <a:t>Structural steel stability requirements</a:t>
            </a:r>
          </a:p>
          <a:p>
            <a:endParaRPr lang="en-US" altLang="en-US" sz="800" dirty="0"/>
          </a:p>
          <a:p>
            <a:r>
              <a:rPr lang="en-US" altLang="en-US" dirty="0"/>
              <a:t>Structural steel assembly</a:t>
            </a:r>
          </a:p>
          <a:p>
            <a:endParaRPr lang="en-US" altLang="en-US" sz="800" dirty="0"/>
          </a:p>
          <a:p>
            <a:r>
              <a:rPr lang="en-US" altLang="en-US" dirty="0"/>
              <a:t>Column anchorage</a:t>
            </a:r>
          </a:p>
          <a:p>
            <a:endParaRPr lang="en-US" altLang="en-US" sz="800" dirty="0"/>
          </a:p>
          <a:p>
            <a:r>
              <a:rPr lang="en-US" altLang="en-US" dirty="0"/>
              <a:t>Beams and columns</a:t>
            </a:r>
          </a:p>
          <a:p>
            <a:endParaRPr lang="en-US" altLang="en-US" sz="800" dirty="0"/>
          </a:p>
          <a:p>
            <a:r>
              <a:rPr lang="en-US" altLang="en-US" dirty="0"/>
              <a:t>Open web steel joists</a:t>
            </a:r>
          </a:p>
        </p:txBody>
      </p:sp>
      <p:pic>
        <p:nvPicPr>
          <p:cNvPr id="5" name="Picture 4">
            <a:extLst>
              <a:ext uri="{FF2B5EF4-FFF2-40B4-BE49-F238E27FC236}">
                <a16:creationId xmlns:a16="http://schemas.microsoft.com/office/drawing/2014/main" id="{04754D94-A42B-4CE9-BB2A-CBC1F3E9D10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1600" y="3706486"/>
            <a:ext cx="3200400" cy="2151888"/>
          </a:xfrm>
          <a:prstGeom prst="rect">
            <a:avLst/>
          </a:prstGeom>
        </p:spPr>
      </p:pic>
    </p:spTree>
    <p:extLst>
      <p:ext uri="{BB962C8B-B14F-4D97-AF65-F5344CB8AC3E}">
        <p14:creationId xmlns:p14="http://schemas.microsoft.com/office/powerpoint/2010/main" val="15445750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Key Provisions of 1926 Subpart R</a:t>
            </a:r>
          </a:p>
        </p:txBody>
      </p:sp>
      <p:sp>
        <p:nvSpPr>
          <p:cNvPr id="13315" name="Rectangle 3"/>
          <p:cNvSpPr>
            <a:spLocks noGrp="1" noChangeArrowheads="1"/>
          </p:cNvSpPr>
          <p:nvPr>
            <p:ph idx="1"/>
          </p:nvPr>
        </p:nvSpPr>
        <p:spPr>
          <a:xfrm>
            <a:off x="533400" y="1219200"/>
            <a:ext cx="7772400" cy="4525963"/>
          </a:xfrm>
        </p:spPr>
        <p:txBody>
          <a:bodyPr/>
          <a:lstStyle/>
          <a:p>
            <a:r>
              <a:rPr lang="en-US" altLang="en-US" dirty="0"/>
              <a:t>Systems-engineered metal buildings</a:t>
            </a:r>
          </a:p>
          <a:p>
            <a:endParaRPr lang="en-US" altLang="en-US" dirty="0"/>
          </a:p>
          <a:p>
            <a:r>
              <a:rPr lang="en-US" altLang="en-US" dirty="0"/>
              <a:t>Falling object protection</a:t>
            </a:r>
          </a:p>
          <a:p>
            <a:endParaRPr lang="en-US" altLang="en-US" dirty="0"/>
          </a:p>
          <a:p>
            <a:r>
              <a:rPr lang="en-US" altLang="en-US" dirty="0"/>
              <a:t>Fall protection </a:t>
            </a:r>
          </a:p>
          <a:p>
            <a:pPr lvl="1"/>
            <a:endParaRPr lang="en-US" altLang="en-US" dirty="0"/>
          </a:p>
          <a:p>
            <a:r>
              <a:rPr lang="en-US" altLang="en-US" dirty="0"/>
              <a:t>Worker training</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43400" y="2795520"/>
            <a:ext cx="4038600" cy="3025843"/>
          </a:xfrm>
          <a:prstGeom prst="rect">
            <a:avLst/>
          </a:prstGeom>
        </p:spPr>
      </p:pic>
    </p:spTree>
    <p:extLst>
      <p:ext uri="{BB962C8B-B14F-4D97-AF65-F5344CB8AC3E}">
        <p14:creationId xmlns:p14="http://schemas.microsoft.com/office/powerpoint/2010/main" val="38621856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ChangeArrowheads="1"/>
          </p:cNvSpPr>
          <p:nvPr/>
        </p:nvSpPr>
        <p:spPr bwMode="gray">
          <a:xfrm>
            <a:off x="609600" y="152400"/>
            <a:ext cx="79248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2800" b="1" u="none" dirty="0">
                <a:solidFill>
                  <a:srgbClr val="102447"/>
                </a:solidFill>
                <a:latin typeface="Avenir Next LT Pro Demi" panose="020B0704020202020204" pitchFamily="34" charset="0"/>
              </a:rPr>
              <a:t>Site Layout, Site-Specific Erection </a:t>
            </a:r>
            <a:br>
              <a:rPr lang="en-US" altLang="en-US" sz="2800" b="1" u="none" dirty="0">
                <a:solidFill>
                  <a:srgbClr val="102447"/>
                </a:solidFill>
                <a:latin typeface="Avenir Next LT Pro Demi" panose="020B0704020202020204" pitchFamily="34" charset="0"/>
              </a:rPr>
            </a:br>
            <a:r>
              <a:rPr lang="en-US" altLang="en-US" sz="2800" b="1" u="none" dirty="0">
                <a:solidFill>
                  <a:srgbClr val="102447"/>
                </a:solidFill>
                <a:latin typeface="Avenir Next LT Pro Demi" panose="020B0704020202020204" pitchFamily="34" charset="0"/>
              </a:rPr>
              <a:t>Plan and Construction Sequence</a:t>
            </a:r>
          </a:p>
        </p:txBody>
      </p:sp>
      <p:sp>
        <p:nvSpPr>
          <p:cNvPr id="14339" name="Rectangle 3"/>
          <p:cNvSpPr>
            <a:spLocks noGrp="1" noChangeArrowheads="1"/>
          </p:cNvSpPr>
          <p:nvPr>
            <p:ph idx="1"/>
          </p:nvPr>
        </p:nvSpPr>
        <p:spPr>
          <a:xfrm>
            <a:off x="533400" y="1219200"/>
            <a:ext cx="7924800" cy="4525963"/>
          </a:xfrm>
        </p:spPr>
        <p:txBody>
          <a:bodyPr/>
          <a:lstStyle/>
          <a:p>
            <a:r>
              <a:rPr lang="en-US" altLang="en-US" dirty="0"/>
              <a:t>Controlling contractor ensures the steel erector is provided with written notification.</a:t>
            </a:r>
          </a:p>
          <a:p>
            <a:endParaRPr lang="en-US" altLang="en-US" sz="800" dirty="0"/>
          </a:p>
          <a:p>
            <a:pPr lvl="1"/>
            <a:r>
              <a:rPr lang="en-US" altLang="en-US" dirty="0"/>
              <a:t>Concrete being used has reached sufficient strength to support the intended load.</a:t>
            </a:r>
          </a:p>
          <a:p>
            <a:pPr lvl="1"/>
            <a:endParaRPr lang="en-US" altLang="en-US" sz="800" dirty="0"/>
          </a:p>
          <a:p>
            <a:pPr lvl="1"/>
            <a:r>
              <a:rPr lang="en-US" altLang="en-US" dirty="0"/>
              <a:t>Repair, replacements and modification of steel bolts were conducted in accordance with </a:t>
            </a:r>
            <a:r>
              <a:rPr lang="en-US" altLang="en-US" dirty="0">
                <a:cs typeface="Arial" panose="020B0604020202020204" pitchFamily="34" charset="0"/>
              </a:rPr>
              <a:t>1926.755(b).</a:t>
            </a:r>
            <a:r>
              <a:rPr lang="en-US" altLang="en-US" dirty="0">
                <a:solidFill>
                  <a:srgbClr val="012D9A"/>
                </a:solidFill>
                <a:cs typeface="Arial" panose="020B0604020202020204" pitchFamily="34" charset="0"/>
              </a:rPr>
              <a:t> </a:t>
            </a:r>
            <a:endParaRPr lang="en-US" altLang="en-US" dirty="0"/>
          </a:p>
          <a:p>
            <a:pPr lvl="1"/>
            <a:endParaRPr lang="en-US" altLang="en-US" sz="800" dirty="0"/>
          </a:p>
          <a:p>
            <a:pPr lvl="1"/>
            <a:endParaRPr lang="en-US" altLang="en-US" sz="800" dirty="0"/>
          </a:p>
          <a:p>
            <a:pPr lvl="1"/>
            <a:endParaRPr lang="en-US" altLang="en-US" sz="800" dirty="0"/>
          </a:p>
          <a:p>
            <a:r>
              <a:rPr lang="en-US" altLang="en-US" dirty="0"/>
              <a:t>Steel erection contractor shall not proceed without ensuring that concrete has reached sufficient strength to support intended load.</a:t>
            </a:r>
          </a:p>
        </p:txBody>
      </p:sp>
      <p:sp>
        <p:nvSpPr>
          <p:cNvPr id="14340" name="Text Box 4"/>
          <p:cNvSpPr txBox="1">
            <a:spLocks noChangeArrowheads="1"/>
          </p:cNvSpPr>
          <p:nvPr/>
        </p:nvSpPr>
        <p:spPr bwMode="auto">
          <a:xfrm>
            <a:off x="6823075" y="609600"/>
            <a:ext cx="18069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1926.752(a)-(b)</a:t>
            </a:r>
          </a:p>
        </p:txBody>
      </p:sp>
    </p:spTree>
    <p:extLst>
      <p:ext uri="{BB962C8B-B14F-4D97-AF65-F5344CB8AC3E}">
        <p14:creationId xmlns:p14="http://schemas.microsoft.com/office/powerpoint/2010/main" val="197687030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533400" y="1189037"/>
            <a:ext cx="8001000" cy="4525963"/>
          </a:xfrm>
        </p:spPr>
        <p:txBody>
          <a:bodyPr/>
          <a:lstStyle/>
          <a:p>
            <a:r>
              <a:rPr lang="en-US" altLang="en-US" dirty="0"/>
              <a:t>Site layout</a:t>
            </a:r>
          </a:p>
          <a:p>
            <a:endParaRPr lang="en-US" altLang="en-US" sz="500" dirty="0"/>
          </a:p>
          <a:p>
            <a:pPr lvl="1"/>
            <a:r>
              <a:rPr lang="en-US" altLang="en-US" dirty="0"/>
              <a:t>Adequate access roads</a:t>
            </a:r>
          </a:p>
          <a:p>
            <a:pPr lvl="1"/>
            <a:endParaRPr lang="en-US" altLang="en-US" sz="500" dirty="0"/>
          </a:p>
          <a:p>
            <a:pPr lvl="2"/>
            <a:r>
              <a:rPr lang="en-US" altLang="en-US" dirty="0"/>
              <a:t>Safe delivery of supplies</a:t>
            </a:r>
          </a:p>
          <a:p>
            <a:pPr lvl="2"/>
            <a:endParaRPr lang="en-US" altLang="en-US" sz="500" dirty="0"/>
          </a:p>
          <a:p>
            <a:pPr lvl="2"/>
            <a:endParaRPr lang="en-US" altLang="en-US" sz="500" dirty="0"/>
          </a:p>
          <a:p>
            <a:pPr lvl="2"/>
            <a:r>
              <a:rPr lang="en-US" altLang="en-US" dirty="0"/>
              <a:t>Movement of equipment</a:t>
            </a:r>
          </a:p>
          <a:p>
            <a:pPr lvl="1"/>
            <a:endParaRPr lang="en-US" altLang="en-US" dirty="0"/>
          </a:p>
          <a:p>
            <a:pPr lvl="1"/>
            <a:endParaRPr lang="en-US" altLang="en-US" sz="1200" dirty="0"/>
          </a:p>
          <a:p>
            <a:pPr lvl="1"/>
            <a:r>
              <a:rPr lang="en-US" altLang="en-US" dirty="0"/>
              <a:t>Firm, properly graded, </a:t>
            </a:r>
          </a:p>
          <a:p>
            <a:pPr marL="457200" lvl="1" indent="0">
              <a:buNone/>
            </a:pPr>
            <a:r>
              <a:rPr lang="en-US" altLang="en-US" dirty="0"/>
              <a:t>   and drained area</a:t>
            </a:r>
          </a:p>
          <a:p>
            <a:pPr lvl="1"/>
            <a:endParaRPr lang="en-US" altLang="en-US" sz="500" dirty="0"/>
          </a:p>
          <a:p>
            <a:pPr lvl="2"/>
            <a:r>
              <a:rPr lang="en-US" altLang="en-US" dirty="0"/>
              <a:t>Allows for work with adequate space</a:t>
            </a:r>
          </a:p>
          <a:p>
            <a:pPr lvl="2"/>
            <a:endParaRPr lang="en-US" altLang="en-US" sz="500" dirty="0"/>
          </a:p>
          <a:p>
            <a:pPr lvl="2"/>
            <a:endParaRPr lang="en-US" altLang="en-US" sz="500" dirty="0"/>
          </a:p>
          <a:p>
            <a:pPr lvl="2"/>
            <a:r>
              <a:rPr lang="en-US" altLang="en-US" dirty="0"/>
              <a:t>Allows for safe operation of equipment</a:t>
            </a:r>
          </a:p>
          <a:p>
            <a:endParaRPr lang="en-US" altLang="en-US" dirty="0"/>
          </a:p>
        </p:txBody>
      </p:sp>
      <p:sp>
        <p:nvSpPr>
          <p:cNvPr id="15363" name="Rectangle 7"/>
          <p:cNvSpPr>
            <a:spLocks noChangeArrowheads="1"/>
          </p:cNvSpPr>
          <p:nvPr/>
        </p:nvSpPr>
        <p:spPr bwMode="gray">
          <a:xfrm>
            <a:off x="609600" y="152400"/>
            <a:ext cx="79248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2800" b="1" u="none" dirty="0">
                <a:solidFill>
                  <a:srgbClr val="102447"/>
                </a:solidFill>
                <a:latin typeface="Avenir Next LT Pro Demi" panose="020B0704020202020204" pitchFamily="34" charset="0"/>
              </a:rPr>
              <a:t>Site Layout, Site-Specific Erection </a:t>
            </a:r>
            <a:br>
              <a:rPr lang="en-US" altLang="en-US" sz="2800" b="1" u="none" dirty="0">
                <a:solidFill>
                  <a:srgbClr val="102447"/>
                </a:solidFill>
                <a:latin typeface="Avenir Next LT Pro Demi" panose="020B0704020202020204" pitchFamily="34" charset="0"/>
              </a:rPr>
            </a:br>
            <a:r>
              <a:rPr lang="en-US" altLang="en-US" sz="2800" b="1" u="none" dirty="0">
                <a:solidFill>
                  <a:srgbClr val="102447"/>
                </a:solidFill>
                <a:latin typeface="Avenir Next LT Pro Demi" panose="020B0704020202020204" pitchFamily="34" charset="0"/>
              </a:rPr>
              <a:t>Plan and Construction Sequence</a:t>
            </a:r>
          </a:p>
        </p:txBody>
      </p:sp>
      <p:sp>
        <p:nvSpPr>
          <p:cNvPr id="15364" name="Text Box 8"/>
          <p:cNvSpPr txBox="1">
            <a:spLocks noChangeArrowheads="1"/>
          </p:cNvSpPr>
          <p:nvPr/>
        </p:nvSpPr>
        <p:spPr bwMode="auto">
          <a:xfrm>
            <a:off x="7162800" y="609600"/>
            <a:ext cx="14398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1926.752(c)</a:t>
            </a:r>
          </a:p>
        </p:txBody>
      </p:sp>
      <p:pic>
        <p:nvPicPr>
          <p:cNvPr id="3" name="Picture 2">
            <a:extLst>
              <a:ext uri="{FF2B5EF4-FFF2-40B4-BE49-F238E27FC236}">
                <a16:creationId xmlns:a16="http://schemas.microsoft.com/office/drawing/2014/main" id="{F68817B1-C89F-497B-95A4-CFD65B7D3D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1295401"/>
            <a:ext cx="3429000" cy="2571750"/>
          </a:xfrm>
          <a:prstGeom prst="rect">
            <a:avLst/>
          </a:prstGeom>
        </p:spPr>
      </p:pic>
    </p:spTree>
    <p:extLst>
      <p:ext uri="{BB962C8B-B14F-4D97-AF65-F5344CB8AC3E}">
        <p14:creationId xmlns:p14="http://schemas.microsoft.com/office/powerpoint/2010/main" val="75736883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533400" y="1224366"/>
            <a:ext cx="8077200" cy="4444597"/>
          </a:xfrm>
        </p:spPr>
        <p:txBody>
          <a:bodyPr/>
          <a:lstStyle/>
          <a:p>
            <a:r>
              <a:rPr lang="en-US" altLang="en-US" dirty="0"/>
              <a:t>Site-specific erection plan</a:t>
            </a:r>
          </a:p>
          <a:p>
            <a:endParaRPr lang="en-US" altLang="en-US" sz="500" dirty="0"/>
          </a:p>
          <a:p>
            <a:pPr lvl="1"/>
            <a:r>
              <a:rPr lang="en-US" altLang="en-US" dirty="0"/>
              <a:t>See 1926 Subpart R, Appendix A </a:t>
            </a:r>
          </a:p>
          <a:p>
            <a:pPr lvl="1"/>
            <a:endParaRPr lang="en-US" altLang="en-US" sz="500" dirty="0"/>
          </a:p>
          <a:p>
            <a:pPr lvl="2"/>
            <a:r>
              <a:rPr lang="en-US" altLang="en-US" dirty="0"/>
              <a:t>Provides guidelines for a non-mandatory site-specific erection plan.</a:t>
            </a:r>
          </a:p>
          <a:p>
            <a:pPr lvl="1"/>
            <a:endParaRPr lang="en-US" altLang="en-US" dirty="0"/>
          </a:p>
        </p:txBody>
      </p:sp>
      <p:sp>
        <p:nvSpPr>
          <p:cNvPr id="16387" name="Rectangle 4"/>
          <p:cNvSpPr>
            <a:spLocks noChangeArrowheads="1"/>
          </p:cNvSpPr>
          <p:nvPr/>
        </p:nvSpPr>
        <p:spPr bwMode="gray">
          <a:xfrm>
            <a:off x="609600" y="152400"/>
            <a:ext cx="79248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2800" b="1" u="none" dirty="0">
                <a:solidFill>
                  <a:srgbClr val="102447"/>
                </a:solidFill>
                <a:latin typeface="Avenir Next LT Pro Demi" panose="020B0704020202020204" pitchFamily="34" charset="0"/>
              </a:rPr>
              <a:t>Site Layout, Site-Specific Erection </a:t>
            </a:r>
            <a:br>
              <a:rPr lang="en-US" altLang="en-US" sz="2800" b="1" u="none" dirty="0">
                <a:solidFill>
                  <a:srgbClr val="102447"/>
                </a:solidFill>
                <a:latin typeface="Avenir Next LT Pro Demi" panose="020B0704020202020204" pitchFamily="34" charset="0"/>
              </a:rPr>
            </a:br>
            <a:r>
              <a:rPr lang="en-US" altLang="en-US" sz="2800" b="1" u="none" dirty="0">
                <a:solidFill>
                  <a:srgbClr val="102447"/>
                </a:solidFill>
                <a:latin typeface="Avenir Next LT Pro Demi" panose="020B0704020202020204" pitchFamily="34" charset="0"/>
              </a:rPr>
              <a:t>Plan and Construction Sequence</a:t>
            </a:r>
          </a:p>
        </p:txBody>
      </p:sp>
      <p:sp>
        <p:nvSpPr>
          <p:cNvPr id="16389" name="Text Box 6"/>
          <p:cNvSpPr txBox="1">
            <a:spLocks noChangeArrowheads="1"/>
          </p:cNvSpPr>
          <p:nvPr/>
        </p:nvSpPr>
        <p:spPr bwMode="auto">
          <a:xfrm>
            <a:off x="7162800" y="6096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1926.752(e)</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5800" y="2651613"/>
            <a:ext cx="3961783" cy="3184036"/>
          </a:xfrm>
          <a:prstGeom prst="rect">
            <a:avLst/>
          </a:prstGeom>
        </p:spPr>
      </p:pic>
    </p:spTree>
    <p:extLst>
      <p:ext uri="{BB962C8B-B14F-4D97-AF65-F5344CB8AC3E}">
        <p14:creationId xmlns:p14="http://schemas.microsoft.com/office/powerpoint/2010/main" val="203932295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Hoisting and Rigging</a:t>
            </a:r>
          </a:p>
        </p:txBody>
      </p:sp>
      <p:sp>
        <p:nvSpPr>
          <p:cNvPr id="17411" name="Rectangle 3"/>
          <p:cNvSpPr>
            <a:spLocks noGrp="1" noChangeArrowheads="1"/>
          </p:cNvSpPr>
          <p:nvPr>
            <p:ph idx="1"/>
          </p:nvPr>
        </p:nvSpPr>
        <p:spPr>
          <a:xfrm>
            <a:off x="533400" y="1219200"/>
            <a:ext cx="4648200" cy="4525963"/>
          </a:xfrm>
        </p:spPr>
        <p:txBody>
          <a:bodyPr/>
          <a:lstStyle/>
          <a:p>
            <a:r>
              <a:rPr lang="en-US" altLang="en-US" dirty="0"/>
              <a:t>Provides additional crane safety for steel erection by requiring a pre-shift crane inspection.</a:t>
            </a:r>
          </a:p>
          <a:p>
            <a:pPr>
              <a:buFont typeface="Wingdings" panose="05000000000000000000" pitchFamily="2" charset="2"/>
              <a:buNone/>
            </a:pPr>
            <a:endParaRPr lang="en-US" altLang="en-US" dirty="0"/>
          </a:p>
          <a:p>
            <a:r>
              <a:rPr lang="en-US" altLang="en-US" dirty="0"/>
              <a:t>Minimizes employee exposure to overhead loads through pre-planning and work practice requirements.</a:t>
            </a:r>
          </a:p>
        </p:txBody>
      </p:sp>
      <p:sp>
        <p:nvSpPr>
          <p:cNvPr id="17412" name="Text Box 4"/>
          <p:cNvSpPr txBox="1">
            <a:spLocks noChangeArrowheads="1"/>
          </p:cNvSpPr>
          <p:nvPr/>
        </p:nvSpPr>
        <p:spPr bwMode="auto">
          <a:xfrm>
            <a:off x="6835775" y="609600"/>
            <a:ext cx="17988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1926.753(c)-(d)</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81600" y="1416206"/>
            <a:ext cx="3348446" cy="4426752"/>
          </a:xfrm>
          <a:prstGeom prst="rect">
            <a:avLst/>
          </a:prstGeom>
        </p:spPr>
      </p:pic>
    </p:spTree>
    <p:extLst>
      <p:ext uri="{BB962C8B-B14F-4D97-AF65-F5344CB8AC3E}">
        <p14:creationId xmlns:p14="http://schemas.microsoft.com/office/powerpoint/2010/main" val="42870085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Hoisting and Rigging</a:t>
            </a:r>
          </a:p>
        </p:txBody>
      </p:sp>
      <p:sp>
        <p:nvSpPr>
          <p:cNvPr id="17411" name="Rectangle 3"/>
          <p:cNvSpPr>
            <a:spLocks noGrp="1" noChangeArrowheads="1"/>
          </p:cNvSpPr>
          <p:nvPr>
            <p:ph idx="1"/>
          </p:nvPr>
        </p:nvSpPr>
        <p:spPr>
          <a:xfrm>
            <a:off x="533400" y="1219200"/>
            <a:ext cx="8001000" cy="4525963"/>
          </a:xfrm>
        </p:spPr>
        <p:txBody>
          <a:bodyPr/>
          <a:lstStyle/>
          <a:p>
            <a:r>
              <a:rPr lang="en-US" dirty="0"/>
              <a:t>All loads shall be rigged by a qualified rigger.</a:t>
            </a:r>
            <a:endParaRPr lang="en-US" altLang="en-US" dirty="0"/>
          </a:p>
        </p:txBody>
      </p:sp>
      <p:sp>
        <p:nvSpPr>
          <p:cNvPr id="17412" name="Text Box 4"/>
          <p:cNvSpPr txBox="1">
            <a:spLocks noChangeArrowheads="1"/>
          </p:cNvSpPr>
          <p:nvPr/>
        </p:nvSpPr>
        <p:spPr bwMode="auto">
          <a:xfrm>
            <a:off x="6592099" y="625420"/>
            <a:ext cx="20553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1926.753(d)(2)(iii)</a:t>
            </a:r>
          </a:p>
        </p:txBody>
      </p:sp>
      <p:pic>
        <p:nvPicPr>
          <p:cNvPr id="6" name="Picture 5">
            <a:extLst>
              <a:ext uri="{FF2B5EF4-FFF2-40B4-BE49-F238E27FC236}">
                <a16:creationId xmlns:a16="http://schemas.microsoft.com/office/drawing/2014/main" id="{E8DDB8D7-EFCC-4523-94C0-403E7B3A55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19300" y="1913322"/>
            <a:ext cx="5105400" cy="4013190"/>
          </a:xfrm>
          <a:prstGeom prst="rect">
            <a:avLst/>
          </a:prstGeom>
        </p:spPr>
      </p:pic>
    </p:spTree>
    <p:extLst>
      <p:ext uri="{BB962C8B-B14F-4D97-AF65-F5344CB8AC3E}">
        <p14:creationId xmlns:p14="http://schemas.microsoft.com/office/powerpoint/2010/main" val="417585259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p:cNvSpPr>
            <a:spLocks noGrp="1" noChangeArrowheads="1"/>
          </p:cNvSpPr>
          <p:nvPr>
            <p:ph type="title"/>
          </p:nvPr>
        </p:nvSpPr>
        <p:spPr/>
        <p:txBody>
          <a:bodyPr/>
          <a:lstStyle/>
          <a:p>
            <a:r>
              <a:rPr lang="en-US" altLang="en-US"/>
              <a:t>Hoisting and Rigging</a:t>
            </a:r>
          </a:p>
        </p:txBody>
      </p:sp>
      <p:sp>
        <p:nvSpPr>
          <p:cNvPr id="18434" name="Rectangle 3"/>
          <p:cNvSpPr>
            <a:spLocks noGrp="1" noChangeArrowheads="1"/>
          </p:cNvSpPr>
          <p:nvPr>
            <p:ph idx="1"/>
          </p:nvPr>
        </p:nvSpPr>
        <p:spPr>
          <a:xfrm>
            <a:off x="533400" y="1295400"/>
            <a:ext cx="8001000" cy="4525963"/>
          </a:xfrm>
        </p:spPr>
        <p:txBody>
          <a:bodyPr/>
          <a:lstStyle/>
          <a:p>
            <a:r>
              <a:rPr lang="en-US" altLang="en-US" dirty="0"/>
              <a:t>Provides multiple lift rigging procedures (Christmas-treeing).</a:t>
            </a:r>
          </a:p>
        </p:txBody>
      </p:sp>
      <p:sp>
        <p:nvSpPr>
          <p:cNvPr id="18436" name="Text Box 5"/>
          <p:cNvSpPr txBox="1">
            <a:spLocks noChangeArrowheads="1"/>
          </p:cNvSpPr>
          <p:nvPr/>
        </p:nvSpPr>
        <p:spPr bwMode="auto">
          <a:xfrm>
            <a:off x="7194550" y="6096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1926.753(e)</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16362" y="2384606"/>
            <a:ext cx="4586288" cy="3443288"/>
          </a:xfrm>
          <a:prstGeom prst="rect">
            <a:avLst/>
          </a:prstGeom>
        </p:spPr>
      </p:pic>
    </p:spTree>
    <p:extLst>
      <p:ext uri="{BB962C8B-B14F-4D97-AF65-F5344CB8AC3E}">
        <p14:creationId xmlns:p14="http://schemas.microsoft.com/office/powerpoint/2010/main" val="381456201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4"/>
          <p:cNvSpPr>
            <a:spLocks noGrp="1" noChangeArrowheads="1"/>
          </p:cNvSpPr>
          <p:nvPr>
            <p:ph type="title"/>
          </p:nvPr>
        </p:nvSpPr>
        <p:spPr/>
        <p:txBody>
          <a:bodyPr/>
          <a:lstStyle/>
          <a:p>
            <a:r>
              <a:rPr lang="en-US" altLang="en-US"/>
              <a:t>Structural Steel Assembly</a:t>
            </a:r>
          </a:p>
        </p:txBody>
      </p:sp>
      <p:sp>
        <p:nvSpPr>
          <p:cNvPr id="19458" name="Rectangle 3"/>
          <p:cNvSpPr>
            <a:spLocks noGrp="1" noChangeArrowheads="1"/>
          </p:cNvSpPr>
          <p:nvPr>
            <p:ph idx="1"/>
          </p:nvPr>
        </p:nvSpPr>
        <p:spPr>
          <a:xfrm>
            <a:off x="533400" y="838200"/>
            <a:ext cx="6934200" cy="4830763"/>
          </a:xfrm>
        </p:spPr>
        <p:txBody>
          <a:bodyPr/>
          <a:lstStyle/>
          <a:p>
            <a:pPr>
              <a:lnSpc>
                <a:spcPct val="250000"/>
              </a:lnSpc>
            </a:pPr>
            <a:r>
              <a:rPr lang="en-US" altLang="en-US" dirty="0"/>
              <a:t>Structural stability</a:t>
            </a:r>
          </a:p>
          <a:p>
            <a:pPr>
              <a:lnSpc>
                <a:spcPct val="250000"/>
              </a:lnSpc>
            </a:pPr>
            <a:r>
              <a:rPr lang="en-US" altLang="en-US" dirty="0"/>
              <a:t>Metal decking</a:t>
            </a:r>
          </a:p>
          <a:p>
            <a:pPr>
              <a:lnSpc>
                <a:spcPct val="250000"/>
              </a:lnSpc>
            </a:pPr>
            <a:r>
              <a:rPr lang="en-US" altLang="en-US" dirty="0"/>
              <a:t>Plumbing up</a:t>
            </a:r>
          </a:p>
          <a:p>
            <a:pPr>
              <a:lnSpc>
                <a:spcPct val="250000"/>
              </a:lnSpc>
            </a:pPr>
            <a:r>
              <a:rPr lang="en-US" altLang="en-US" dirty="0"/>
              <a:t>Walking/working surface</a:t>
            </a:r>
          </a:p>
          <a:p>
            <a:pPr>
              <a:lnSpc>
                <a:spcPct val="250000"/>
              </a:lnSpc>
            </a:pPr>
            <a:endParaRPr lang="en-US" altLang="en-US" dirty="0"/>
          </a:p>
          <a:p>
            <a:pPr lvl="1">
              <a:buFont typeface="Symbol" panose="05050102010706020507" pitchFamily="18" charset="2"/>
              <a:buNone/>
            </a:pPr>
            <a:endParaRPr lang="en-US" altLang="en-US" dirty="0"/>
          </a:p>
          <a:p>
            <a:pPr lvl="1">
              <a:buFont typeface="Symbol" panose="05050102010706020507" pitchFamily="18" charset="2"/>
              <a:buNone/>
            </a:pPr>
            <a:endParaRPr lang="en-US" altLang="en-US" dirty="0"/>
          </a:p>
          <a:p>
            <a:pPr lvl="1">
              <a:buFont typeface="Symbol" panose="05050102010706020507" pitchFamily="18" charset="2"/>
              <a:buNone/>
            </a:pPr>
            <a:endParaRPr lang="en-US" altLang="en-US" dirty="0"/>
          </a:p>
          <a:p>
            <a:pPr lvl="1">
              <a:buFont typeface="Symbol" panose="05050102010706020507" pitchFamily="18" charset="2"/>
              <a:buNone/>
            </a:pPr>
            <a:endParaRPr lang="en-US" altLang="en-US" dirty="0"/>
          </a:p>
        </p:txBody>
      </p:sp>
      <p:sp>
        <p:nvSpPr>
          <p:cNvPr id="19460" name="Text Box 5"/>
          <p:cNvSpPr txBox="1">
            <a:spLocks noChangeArrowheads="1"/>
          </p:cNvSpPr>
          <p:nvPr/>
        </p:nvSpPr>
        <p:spPr bwMode="auto">
          <a:xfrm>
            <a:off x="7473950" y="609600"/>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8183" y="1403026"/>
            <a:ext cx="3596217" cy="2697163"/>
          </a:xfrm>
          <a:prstGeom prst="rect">
            <a:avLst/>
          </a:prstGeom>
        </p:spPr>
      </p:pic>
    </p:spTree>
    <p:extLst>
      <p:ext uri="{BB962C8B-B14F-4D97-AF65-F5344CB8AC3E}">
        <p14:creationId xmlns:p14="http://schemas.microsoft.com/office/powerpoint/2010/main" val="131791614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441325"/>
            <a:ext cx="8458200" cy="549275"/>
          </a:xfrm>
        </p:spPr>
        <p:txBody>
          <a:bodyPr/>
          <a:lstStyle/>
          <a:p>
            <a:r>
              <a:rPr lang="en-US" altLang="en-US" dirty="0"/>
              <a:t>Objectives</a:t>
            </a:r>
          </a:p>
        </p:txBody>
      </p:sp>
      <p:sp>
        <p:nvSpPr>
          <p:cNvPr id="4099" name="Rectangle 3"/>
          <p:cNvSpPr>
            <a:spLocks noGrp="1" noChangeArrowheads="1"/>
          </p:cNvSpPr>
          <p:nvPr>
            <p:ph idx="1"/>
          </p:nvPr>
        </p:nvSpPr>
        <p:spPr>
          <a:xfrm>
            <a:off x="533400" y="990600"/>
            <a:ext cx="8077200" cy="5029200"/>
          </a:xfrm>
        </p:spPr>
        <p:txBody>
          <a:bodyPr/>
          <a:lstStyle/>
          <a:p>
            <a:pPr>
              <a:buFont typeface="Wingdings" panose="05000000000000000000" pitchFamily="2" charset="2"/>
              <a:buNone/>
            </a:pPr>
            <a:endParaRPr lang="en-US" altLang="en-US" sz="2000" dirty="0"/>
          </a:p>
          <a:p>
            <a:r>
              <a:rPr lang="en-US" altLang="en-US" sz="2400" dirty="0"/>
              <a:t>After this course, students will: </a:t>
            </a:r>
          </a:p>
          <a:p>
            <a:pPr marL="0" indent="0">
              <a:buNone/>
            </a:pPr>
            <a:endParaRPr lang="en-US" altLang="en-US" sz="2400" dirty="0"/>
          </a:p>
          <a:p>
            <a:pPr lvl="1"/>
            <a:r>
              <a:rPr lang="en-US" altLang="en-US" sz="2000" dirty="0"/>
              <a:t>Be aware of the conception of the steel erection rule.</a:t>
            </a:r>
          </a:p>
          <a:p>
            <a:pPr marL="457200" lvl="1" indent="0">
              <a:buNone/>
            </a:pPr>
            <a:endParaRPr lang="en-US" altLang="en-US" sz="2000" dirty="0"/>
          </a:p>
          <a:p>
            <a:pPr lvl="1"/>
            <a:r>
              <a:rPr lang="en-US" altLang="en-US" sz="2000" dirty="0"/>
              <a:t>Recognize the scope of the steel erection standard.</a:t>
            </a:r>
          </a:p>
          <a:p>
            <a:pPr marL="457200" lvl="1" indent="0">
              <a:buNone/>
            </a:pPr>
            <a:endParaRPr lang="en-US" altLang="en-US" sz="2000" dirty="0"/>
          </a:p>
          <a:p>
            <a:pPr lvl="1"/>
            <a:r>
              <a:rPr lang="en-US" altLang="en-US" sz="2000" dirty="0"/>
              <a:t>Be able to reference key provisions of 1926 Subpart R.</a:t>
            </a:r>
          </a:p>
          <a:p>
            <a:pPr marL="457200" lvl="1" indent="0">
              <a:buNone/>
            </a:pPr>
            <a:endParaRPr lang="en-US" altLang="en-US" sz="2000" dirty="0"/>
          </a:p>
          <a:p>
            <a:pPr lvl="1"/>
            <a:r>
              <a:rPr lang="en-US" altLang="en-US" sz="2000" dirty="0"/>
              <a:t>Be familiar with hazards and safe working practices related to steel erection.</a:t>
            </a:r>
          </a:p>
          <a:p>
            <a:pPr marL="457200" lvl="1" indent="0">
              <a:buNone/>
            </a:pPr>
            <a:endParaRPr lang="en-US" altLang="en-US" sz="2000" dirty="0"/>
          </a:p>
          <a:p>
            <a:pPr marL="457200" lvl="1" indent="0">
              <a:buNone/>
            </a:pPr>
            <a:endParaRPr lang="en-US" altLang="en-US" sz="2000" dirty="0"/>
          </a:p>
          <a:p>
            <a:pPr marL="457200" lvl="1" indent="0">
              <a:buNone/>
            </a:pPr>
            <a:endParaRPr lang="en-US" altLang="en-US" sz="2000" dirty="0"/>
          </a:p>
          <a:p>
            <a:pPr marL="0" indent="0">
              <a:buNone/>
            </a:pPr>
            <a:endParaRPr lang="en-US" altLang="en-US" sz="2400" dirty="0"/>
          </a:p>
          <a:p>
            <a:endParaRPr lang="en-US" altLang="en-US" sz="2400" dirty="0"/>
          </a:p>
        </p:txBody>
      </p:sp>
      <p:pic>
        <p:nvPicPr>
          <p:cNvPr id="4" name="Picture 3">
            <a:extLst>
              <a:ext uri="{FF2B5EF4-FFF2-40B4-BE49-F238E27FC236}">
                <a16:creationId xmlns:a16="http://schemas.microsoft.com/office/drawing/2014/main" id="{7F46C19D-D12F-421E-8198-4B000C0512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77000" y="4419600"/>
            <a:ext cx="1938764" cy="1524000"/>
          </a:xfrm>
          <a:prstGeom prst="rect">
            <a:avLst/>
          </a:prstGeom>
        </p:spPr>
      </p:pic>
    </p:spTree>
    <p:extLst>
      <p:ext uri="{BB962C8B-B14F-4D97-AF65-F5344CB8AC3E}">
        <p14:creationId xmlns:p14="http://schemas.microsoft.com/office/powerpoint/2010/main" val="321010205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a:t>Structural Stability</a:t>
            </a:r>
          </a:p>
        </p:txBody>
      </p:sp>
      <p:sp>
        <p:nvSpPr>
          <p:cNvPr id="20483" name="Rectangle 3"/>
          <p:cNvSpPr>
            <a:spLocks noGrp="1" noChangeArrowheads="1"/>
          </p:cNvSpPr>
          <p:nvPr>
            <p:ph idx="1"/>
          </p:nvPr>
        </p:nvSpPr>
        <p:spPr>
          <a:xfrm>
            <a:off x="533400" y="1143000"/>
            <a:ext cx="8382000" cy="4525963"/>
          </a:xfrm>
        </p:spPr>
        <p:txBody>
          <a:bodyPr/>
          <a:lstStyle/>
          <a:p>
            <a:endParaRPr lang="en-US" altLang="en-US" sz="800" dirty="0"/>
          </a:p>
          <a:p>
            <a:r>
              <a:rPr lang="en-US" altLang="en-US" dirty="0"/>
              <a:t>Shall be maintained at all times during construction.</a:t>
            </a:r>
          </a:p>
        </p:txBody>
      </p:sp>
      <p:sp>
        <p:nvSpPr>
          <p:cNvPr id="20484" name="Text Box 4"/>
          <p:cNvSpPr txBox="1">
            <a:spLocks noChangeArrowheads="1"/>
          </p:cNvSpPr>
          <p:nvPr/>
        </p:nvSpPr>
        <p:spPr bwMode="auto">
          <a:xfrm>
            <a:off x="7194550" y="609600"/>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1926.754(a)</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9000" y="2106613"/>
            <a:ext cx="4953000" cy="3714750"/>
          </a:xfrm>
          <a:prstGeom prst="rect">
            <a:avLst/>
          </a:prstGeom>
        </p:spPr>
      </p:pic>
    </p:spTree>
    <p:extLst>
      <p:ext uri="{BB962C8B-B14F-4D97-AF65-F5344CB8AC3E}">
        <p14:creationId xmlns:p14="http://schemas.microsoft.com/office/powerpoint/2010/main" val="170273807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7"/>
          <p:cNvSpPr>
            <a:spLocks noGrp="1" noChangeArrowheads="1"/>
          </p:cNvSpPr>
          <p:nvPr>
            <p:ph type="title"/>
          </p:nvPr>
        </p:nvSpPr>
        <p:spPr/>
        <p:txBody>
          <a:bodyPr/>
          <a:lstStyle/>
          <a:p>
            <a:r>
              <a:rPr lang="en-US" altLang="en-US"/>
              <a:t>Structural Stability</a:t>
            </a:r>
          </a:p>
        </p:txBody>
      </p:sp>
      <p:sp>
        <p:nvSpPr>
          <p:cNvPr id="21506" name="Rectangle 3"/>
          <p:cNvSpPr>
            <a:spLocks noGrp="1" noChangeArrowheads="1"/>
          </p:cNvSpPr>
          <p:nvPr>
            <p:ph idx="1"/>
          </p:nvPr>
        </p:nvSpPr>
        <p:spPr>
          <a:xfrm>
            <a:off x="533400" y="1219200"/>
            <a:ext cx="7899400" cy="4525963"/>
          </a:xfrm>
        </p:spPr>
        <p:txBody>
          <a:bodyPr/>
          <a:lstStyle/>
          <a:p>
            <a:pPr>
              <a:lnSpc>
                <a:spcPct val="90000"/>
              </a:lnSpc>
            </a:pPr>
            <a:r>
              <a:rPr lang="en-US" altLang="en-US" sz="2600" dirty="0"/>
              <a:t>Multi-story structures</a:t>
            </a:r>
          </a:p>
          <a:p>
            <a:pPr>
              <a:lnSpc>
                <a:spcPct val="90000"/>
              </a:lnSpc>
            </a:pPr>
            <a:endParaRPr lang="en-US" altLang="en-US" sz="800" dirty="0"/>
          </a:p>
          <a:p>
            <a:pPr lvl="1">
              <a:lnSpc>
                <a:spcPct val="90000"/>
              </a:lnSpc>
            </a:pPr>
            <a:r>
              <a:rPr lang="en-US" altLang="en-US" sz="2200" dirty="0"/>
              <a:t>Permanent floors installed as erection progresses. </a:t>
            </a:r>
          </a:p>
          <a:p>
            <a:pPr lvl="1">
              <a:lnSpc>
                <a:spcPct val="90000"/>
              </a:lnSpc>
            </a:pPr>
            <a:endParaRPr lang="en-US" altLang="en-US" sz="800" dirty="0"/>
          </a:p>
          <a:p>
            <a:pPr lvl="2">
              <a:lnSpc>
                <a:spcPct val="90000"/>
              </a:lnSpc>
            </a:pPr>
            <a:r>
              <a:rPr lang="en-US" altLang="en-US" dirty="0"/>
              <a:t>Eight stories maximum between erection floor and upper-most permanent floor.</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sz="2200" dirty="0"/>
              <a:t>Four floors maximum (or 48 feet) of unfinished bolting or welding above foundation or uppermost permanently secured floor.</a:t>
            </a:r>
          </a:p>
          <a:p>
            <a:pPr lvl="1">
              <a:lnSpc>
                <a:spcPct val="90000"/>
              </a:lnSpc>
              <a:buFont typeface="Symbol" panose="05050102010706020507" pitchFamily="18" charset="2"/>
              <a:buNone/>
            </a:pPr>
            <a:endParaRPr lang="en-US" altLang="en-US" sz="800" dirty="0"/>
          </a:p>
          <a:p>
            <a:pPr lvl="1">
              <a:lnSpc>
                <a:spcPct val="90000"/>
              </a:lnSpc>
              <a:buFont typeface="Symbol" panose="05050102010706020507" pitchFamily="18" charset="2"/>
              <a:buNone/>
            </a:pPr>
            <a:endParaRPr lang="en-US" altLang="en-US" sz="800" dirty="0"/>
          </a:p>
          <a:p>
            <a:pPr lvl="1">
              <a:lnSpc>
                <a:spcPct val="90000"/>
              </a:lnSpc>
            </a:pPr>
            <a:r>
              <a:rPr lang="en-US" altLang="en-US" sz="2200" dirty="0"/>
              <a:t>Fully planked floor or nets maintained </a:t>
            </a:r>
          </a:p>
          <a:p>
            <a:pPr lvl="1">
              <a:lnSpc>
                <a:spcPct val="90000"/>
              </a:lnSpc>
              <a:buFont typeface="Symbol" panose="05050102010706020507" pitchFamily="18" charset="2"/>
              <a:buNone/>
            </a:pPr>
            <a:r>
              <a:rPr lang="en-US" altLang="en-US" sz="2200" dirty="0"/>
              <a:t>   within two stories (or 30 feet) directly </a:t>
            </a:r>
          </a:p>
          <a:p>
            <a:pPr lvl="1">
              <a:lnSpc>
                <a:spcPct val="90000"/>
              </a:lnSpc>
              <a:buFont typeface="Symbol" panose="05050102010706020507" pitchFamily="18" charset="2"/>
              <a:buNone/>
            </a:pPr>
            <a:r>
              <a:rPr lang="en-US" altLang="en-US" sz="2200" dirty="0"/>
              <a:t>   under erection work.</a:t>
            </a:r>
          </a:p>
          <a:p>
            <a:pPr>
              <a:lnSpc>
                <a:spcPct val="90000"/>
              </a:lnSpc>
            </a:pPr>
            <a:endParaRPr lang="en-US" altLang="en-US" sz="2400" dirty="0"/>
          </a:p>
          <a:p>
            <a:pPr>
              <a:lnSpc>
                <a:spcPct val="90000"/>
              </a:lnSpc>
              <a:buFont typeface="Wingdings" panose="05000000000000000000" pitchFamily="2" charset="2"/>
              <a:buNone/>
            </a:pPr>
            <a:endParaRPr lang="en-US" altLang="en-US" dirty="0"/>
          </a:p>
        </p:txBody>
      </p:sp>
      <p:sp>
        <p:nvSpPr>
          <p:cNvPr id="21507" name="Text Box 4"/>
          <p:cNvSpPr txBox="1">
            <a:spLocks noChangeArrowheads="1"/>
          </p:cNvSpPr>
          <p:nvPr/>
        </p:nvSpPr>
        <p:spPr bwMode="auto">
          <a:xfrm>
            <a:off x="719455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1926.754(b)</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70297" y="4186011"/>
            <a:ext cx="2362503" cy="1771877"/>
          </a:xfrm>
          <a:prstGeom prst="rect">
            <a:avLst/>
          </a:prstGeom>
        </p:spPr>
      </p:pic>
    </p:spTree>
    <p:extLst>
      <p:ext uri="{BB962C8B-B14F-4D97-AF65-F5344CB8AC3E}">
        <p14:creationId xmlns:p14="http://schemas.microsoft.com/office/powerpoint/2010/main" val="173530674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6185B7-4642-44A5-B9E4-8D5DFCE93C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75200" y="2819400"/>
            <a:ext cx="3759200" cy="2819400"/>
          </a:xfrm>
          <a:prstGeom prst="rect">
            <a:avLst/>
          </a:prstGeom>
        </p:spPr>
      </p:pic>
      <p:sp>
        <p:nvSpPr>
          <p:cNvPr id="22532" name="Rectangle 4"/>
          <p:cNvSpPr>
            <a:spLocks noGrp="1" noChangeArrowheads="1"/>
          </p:cNvSpPr>
          <p:nvPr>
            <p:ph type="title"/>
          </p:nvPr>
        </p:nvSpPr>
        <p:spPr/>
        <p:txBody>
          <a:bodyPr/>
          <a:lstStyle/>
          <a:p>
            <a:r>
              <a:rPr lang="en-US" altLang="en-US"/>
              <a:t>Walking/Working Surfaces</a:t>
            </a:r>
          </a:p>
        </p:txBody>
      </p:sp>
      <p:sp>
        <p:nvSpPr>
          <p:cNvPr id="22531" name="Rectangle 3"/>
          <p:cNvSpPr>
            <a:spLocks noGrp="1" noChangeArrowheads="1"/>
          </p:cNvSpPr>
          <p:nvPr>
            <p:ph idx="1"/>
          </p:nvPr>
        </p:nvSpPr>
        <p:spPr>
          <a:xfrm>
            <a:off x="533400" y="1066800"/>
            <a:ext cx="8001000" cy="4525963"/>
          </a:xfrm>
        </p:spPr>
        <p:txBody>
          <a:bodyPr/>
          <a:lstStyle/>
          <a:p>
            <a:pPr lvl="1">
              <a:lnSpc>
                <a:spcPct val="80000"/>
              </a:lnSpc>
            </a:pPr>
            <a:endParaRPr lang="en-US" altLang="en-US" sz="800" dirty="0"/>
          </a:p>
          <a:p>
            <a:r>
              <a:rPr lang="en-US" altLang="en-US" dirty="0"/>
              <a:t>Shear connectors and other similar devices</a:t>
            </a:r>
          </a:p>
          <a:p>
            <a:endParaRPr lang="en-US" altLang="en-US" sz="800" dirty="0"/>
          </a:p>
          <a:p>
            <a:pPr lvl="1"/>
            <a:r>
              <a:rPr lang="en-US" altLang="en-US" dirty="0"/>
              <a:t>Field-installed rather than shop installed.</a:t>
            </a:r>
          </a:p>
          <a:p>
            <a:pPr lvl="1"/>
            <a:endParaRPr lang="en-US" altLang="en-US" sz="800" dirty="0"/>
          </a:p>
          <a:p>
            <a:pPr lvl="1"/>
            <a:r>
              <a:rPr lang="en-US" altLang="en-US" dirty="0"/>
              <a:t>Installed after the metal decking.</a:t>
            </a:r>
          </a:p>
          <a:p>
            <a:pPr lvl="1"/>
            <a:endParaRPr lang="en-US" altLang="en-US" sz="800" dirty="0"/>
          </a:p>
          <a:p>
            <a:pPr lvl="1"/>
            <a:r>
              <a:rPr lang="en-US" altLang="en-US" dirty="0"/>
              <a:t>Not attached until after</a:t>
            </a:r>
          </a:p>
          <a:p>
            <a:pPr marL="457200" lvl="1" indent="0">
              <a:buNone/>
            </a:pPr>
            <a:r>
              <a:rPr lang="en-US" altLang="en-US" dirty="0"/>
              <a:t>   walking/working surface </a:t>
            </a:r>
          </a:p>
          <a:p>
            <a:pPr lvl="1">
              <a:buFont typeface="Symbol" panose="05050102010706020507" pitchFamily="18" charset="2"/>
              <a:buNone/>
            </a:pPr>
            <a:r>
              <a:rPr lang="en-US" altLang="en-US" dirty="0"/>
              <a:t>   has been installed.</a:t>
            </a:r>
          </a:p>
          <a:p>
            <a:pPr lvl="1">
              <a:lnSpc>
                <a:spcPct val="80000"/>
              </a:lnSpc>
            </a:pPr>
            <a:endParaRPr lang="en-US" altLang="en-US" sz="2000" dirty="0"/>
          </a:p>
          <a:p>
            <a:pPr lvl="1">
              <a:lnSpc>
                <a:spcPct val="80000"/>
              </a:lnSpc>
            </a:pPr>
            <a:endParaRPr lang="en-US" altLang="en-US" sz="2000" dirty="0"/>
          </a:p>
        </p:txBody>
      </p:sp>
      <p:sp>
        <p:nvSpPr>
          <p:cNvPr id="22533" name="Text Box 6"/>
          <p:cNvSpPr txBox="1">
            <a:spLocks noChangeArrowheads="1"/>
          </p:cNvSpPr>
          <p:nvPr/>
        </p:nvSpPr>
        <p:spPr bwMode="auto">
          <a:xfrm>
            <a:off x="5410200" y="5619690"/>
            <a:ext cx="22190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2000" u="none" dirty="0">
                <a:latin typeface="Avenir Next LT Pro" panose="020B0504020202020204" pitchFamily="34" charset="0"/>
              </a:rPr>
              <a:t>Shear connectors</a:t>
            </a:r>
          </a:p>
        </p:txBody>
      </p:sp>
      <p:sp>
        <p:nvSpPr>
          <p:cNvPr id="22534" name="Text Box 7"/>
          <p:cNvSpPr txBox="1">
            <a:spLocks noChangeArrowheads="1"/>
          </p:cNvSpPr>
          <p:nvPr/>
        </p:nvSpPr>
        <p:spPr bwMode="auto">
          <a:xfrm>
            <a:off x="7207250" y="609600"/>
            <a:ext cx="14398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1926.754(c)</a:t>
            </a:r>
          </a:p>
        </p:txBody>
      </p:sp>
      <p:sp>
        <p:nvSpPr>
          <p:cNvPr id="22535" name="Oval 10"/>
          <p:cNvSpPr>
            <a:spLocks noChangeArrowheads="1"/>
          </p:cNvSpPr>
          <p:nvPr/>
        </p:nvSpPr>
        <p:spPr bwMode="auto">
          <a:xfrm>
            <a:off x="6079331" y="3276600"/>
            <a:ext cx="1007269" cy="1027066"/>
          </a:xfrm>
          <a:prstGeom prst="ellipse">
            <a:avLst/>
          </a:prstGeom>
          <a:noFill/>
          <a:ln w="571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dirty="0">
              <a:latin typeface="Avenir Next LT Pro" panose="020B0504020202020204" pitchFamily="34" charset="0"/>
            </a:endParaRPr>
          </a:p>
        </p:txBody>
      </p:sp>
    </p:spTree>
    <p:extLst>
      <p:ext uri="{BB962C8B-B14F-4D97-AF65-F5344CB8AC3E}">
        <p14:creationId xmlns:p14="http://schemas.microsoft.com/office/powerpoint/2010/main" val="26903291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4"/>
          <p:cNvSpPr>
            <a:spLocks noGrp="1" noChangeArrowheads="1"/>
          </p:cNvSpPr>
          <p:nvPr>
            <p:ph type="title"/>
          </p:nvPr>
        </p:nvSpPr>
        <p:spPr>
          <a:xfrm>
            <a:off x="609600" y="498475"/>
            <a:ext cx="8077200" cy="492125"/>
          </a:xfrm>
        </p:spPr>
        <p:txBody>
          <a:bodyPr>
            <a:normAutofit fontScale="90000"/>
          </a:bodyPr>
          <a:lstStyle/>
          <a:p>
            <a:r>
              <a:rPr lang="en-US" altLang="en-US" sz="3200" dirty="0"/>
              <a:t>Walking/Working Surfaces</a:t>
            </a:r>
          </a:p>
        </p:txBody>
      </p:sp>
      <p:sp>
        <p:nvSpPr>
          <p:cNvPr id="23554" name="Rectangle 3"/>
          <p:cNvSpPr>
            <a:spLocks noGrp="1" noChangeArrowheads="1"/>
          </p:cNvSpPr>
          <p:nvPr>
            <p:ph idx="1"/>
          </p:nvPr>
        </p:nvSpPr>
        <p:spPr>
          <a:xfrm>
            <a:off x="533400" y="1295400"/>
            <a:ext cx="7924800" cy="4525963"/>
          </a:xfrm>
        </p:spPr>
        <p:txBody>
          <a:bodyPr/>
          <a:lstStyle/>
          <a:p>
            <a:pPr>
              <a:lnSpc>
                <a:spcPct val="80000"/>
              </a:lnSpc>
            </a:pPr>
            <a:r>
              <a:rPr lang="en-US" altLang="en-US" dirty="0"/>
              <a:t>Tripping hazards  </a:t>
            </a:r>
          </a:p>
          <a:p>
            <a:pPr>
              <a:lnSpc>
                <a:spcPct val="80000"/>
              </a:lnSpc>
            </a:pPr>
            <a:endParaRPr lang="en-US" altLang="en-US" sz="800" dirty="0"/>
          </a:p>
          <a:p>
            <a:pPr lvl="1"/>
            <a:r>
              <a:rPr lang="en-US" altLang="en-US" dirty="0"/>
              <a:t>Employees protected from falls due to tripping hazards.</a:t>
            </a:r>
          </a:p>
          <a:p>
            <a:pPr lvl="1"/>
            <a:endParaRPr lang="en-US" altLang="en-US" sz="800" dirty="0"/>
          </a:p>
          <a:p>
            <a:pPr lvl="2"/>
            <a:r>
              <a:rPr lang="en-US" altLang="en-US" dirty="0"/>
              <a:t>Employees protected from falling hazards greater than</a:t>
            </a:r>
            <a:br>
              <a:rPr lang="en-US" altLang="en-US" dirty="0"/>
            </a:br>
            <a:r>
              <a:rPr lang="en-US" altLang="en-US" dirty="0"/>
              <a:t>6 feet by suitable fall protection systems.</a:t>
            </a:r>
          </a:p>
          <a:p>
            <a:pPr lvl="2"/>
            <a:endParaRPr lang="en-US" altLang="en-US" dirty="0"/>
          </a:p>
          <a:p>
            <a:pPr lvl="2"/>
            <a:endParaRPr lang="en-US" altLang="en-US" sz="800" dirty="0"/>
          </a:p>
          <a:p>
            <a:pPr lvl="2"/>
            <a:r>
              <a:rPr lang="en-US" altLang="en-US" dirty="0"/>
              <a:t>Shear connectors not welded or applied until working/walking surface is installed.</a:t>
            </a:r>
          </a:p>
          <a:p>
            <a:pPr lvl="2"/>
            <a:endParaRPr lang="en-US" altLang="en-US" dirty="0"/>
          </a:p>
          <a:p>
            <a:pPr lvl="2"/>
            <a:r>
              <a:rPr lang="en-US" altLang="en-US" dirty="0"/>
              <a:t>Shear connectors covered by temporary decking, metal, or wood box until walking/working surface is installed.</a:t>
            </a:r>
          </a:p>
        </p:txBody>
      </p:sp>
      <p:sp>
        <p:nvSpPr>
          <p:cNvPr id="23556" name="Text Box 3"/>
          <p:cNvSpPr txBox="1">
            <a:spLocks noChangeArrowheads="1"/>
          </p:cNvSpPr>
          <p:nvPr/>
        </p:nvSpPr>
        <p:spPr bwMode="auto">
          <a:xfrm>
            <a:off x="5791200" y="620712"/>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13 NCAC 07F .0205(c)(1)</a:t>
            </a:r>
          </a:p>
        </p:txBody>
      </p:sp>
    </p:spTree>
    <p:extLst>
      <p:ext uri="{BB962C8B-B14F-4D97-AF65-F5344CB8AC3E}">
        <p14:creationId xmlns:p14="http://schemas.microsoft.com/office/powerpoint/2010/main" val="68969420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8"/>
          <p:cNvSpPr>
            <a:spLocks noGrp="1" noChangeArrowheads="1"/>
          </p:cNvSpPr>
          <p:nvPr>
            <p:ph type="title"/>
          </p:nvPr>
        </p:nvSpPr>
        <p:spPr/>
        <p:txBody>
          <a:bodyPr/>
          <a:lstStyle/>
          <a:p>
            <a:r>
              <a:rPr lang="en-US" altLang="en-US"/>
              <a:t>Plumbing-Up Equipment</a:t>
            </a:r>
          </a:p>
        </p:txBody>
      </p:sp>
      <p:sp>
        <p:nvSpPr>
          <p:cNvPr id="24579" name="Rectangle 3"/>
          <p:cNvSpPr>
            <a:spLocks noGrp="1" noChangeArrowheads="1"/>
          </p:cNvSpPr>
          <p:nvPr>
            <p:ph type="body" sz="half" idx="1"/>
          </p:nvPr>
        </p:nvSpPr>
        <p:spPr>
          <a:xfrm>
            <a:off x="533400" y="1219200"/>
            <a:ext cx="7924800" cy="4525963"/>
          </a:xfrm>
        </p:spPr>
        <p:txBody>
          <a:bodyPr/>
          <a:lstStyle/>
          <a:p>
            <a:r>
              <a:rPr lang="en-US" altLang="en-US" sz="2400" dirty="0"/>
              <a:t>Installed in conjunction with steel erection process to ensure stability of structure.</a:t>
            </a:r>
          </a:p>
          <a:p>
            <a:endParaRPr lang="en-US" altLang="en-US" sz="2000" dirty="0"/>
          </a:p>
          <a:p>
            <a:r>
              <a:rPr lang="en-US" altLang="en-US" sz="2400" dirty="0"/>
              <a:t>In place and properly installed before structure is loaded with construction material.</a:t>
            </a:r>
          </a:p>
          <a:p>
            <a:pPr>
              <a:buFont typeface="Wingdings" panose="05000000000000000000" pitchFamily="2" charset="2"/>
              <a:buNone/>
            </a:pPr>
            <a:endParaRPr lang="en-US" altLang="en-US" sz="2000" dirty="0"/>
          </a:p>
          <a:p>
            <a:r>
              <a:rPr lang="en-US" altLang="en-US" sz="2400" dirty="0"/>
              <a:t>Be removed only with </a:t>
            </a:r>
          </a:p>
          <a:p>
            <a:pPr marL="0" indent="0">
              <a:buNone/>
            </a:pPr>
            <a:r>
              <a:rPr lang="en-US" altLang="en-US" sz="2400" dirty="0"/>
              <a:t>    approval of competent </a:t>
            </a:r>
          </a:p>
          <a:p>
            <a:pPr marL="0" indent="0">
              <a:buNone/>
            </a:pPr>
            <a:r>
              <a:rPr lang="en-US" altLang="en-US" sz="2400" dirty="0"/>
              <a:t>    person.</a:t>
            </a:r>
          </a:p>
          <a:p>
            <a:pPr>
              <a:buFont typeface="Wingdings" panose="05000000000000000000" pitchFamily="2" charset="2"/>
              <a:buNone/>
            </a:pPr>
            <a:endParaRPr lang="en-US" altLang="en-US" sz="2400" dirty="0"/>
          </a:p>
          <a:p>
            <a:pPr>
              <a:buFont typeface="Wingdings" panose="05000000000000000000" pitchFamily="2" charset="2"/>
              <a:buNone/>
            </a:pPr>
            <a:endParaRPr lang="en-US" altLang="en-US" sz="2400" dirty="0"/>
          </a:p>
        </p:txBody>
      </p:sp>
      <p:sp>
        <p:nvSpPr>
          <p:cNvPr id="24581" name="Text Box 10"/>
          <p:cNvSpPr txBox="1">
            <a:spLocks noChangeArrowheads="1"/>
          </p:cNvSpPr>
          <p:nvPr/>
        </p:nvSpPr>
        <p:spPr bwMode="auto">
          <a:xfrm>
            <a:off x="719455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1926.754(d)</a:t>
            </a:r>
          </a:p>
        </p:txBody>
      </p:sp>
      <p:pic>
        <p:nvPicPr>
          <p:cNvPr id="3" name="Picture 2">
            <a:extLst>
              <a:ext uri="{FF2B5EF4-FFF2-40B4-BE49-F238E27FC236}">
                <a16:creationId xmlns:a16="http://schemas.microsoft.com/office/drawing/2014/main" id="{D60E54FC-7453-4CFE-AF41-DC753CF1A4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3124200"/>
            <a:ext cx="3759200" cy="2819400"/>
          </a:xfrm>
          <a:prstGeom prst="rect">
            <a:avLst/>
          </a:prstGeom>
        </p:spPr>
      </p:pic>
      <p:sp>
        <p:nvSpPr>
          <p:cNvPr id="4" name="Arrow: Down 3">
            <a:extLst>
              <a:ext uri="{FF2B5EF4-FFF2-40B4-BE49-F238E27FC236}">
                <a16:creationId xmlns:a16="http://schemas.microsoft.com/office/drawing/2014/main" id="{7FF2C747-916F-45BF-929D-B53DBCDA2AA2}"/>
              </a:ext>
            </a:extLst>
          </p:cNvPr>
          <p:cNvSpPr/>
          <p:nvPr/>
        </p:nvSpPr>
        <p:spPr bwMode="auto">
          <a:xfrm rot="2146032">
            <a:off x="5523598" y="3081481"/>
            <a:ext cx="164415" cy="962552"/>
          </a:xfrm>
          <a:prstGeom prst="down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8" name="Arrow: Down 7">
            <a:extLst>
              <a:ext uri="{FF2B5EF4-FFF2-40B4-BE49-F238E27FC236}">
                <a16:creationId xmlns:a16="http://schemas.microsoft.com/office/drawing/2014/main" id="{2DFB6A65-996E-40C4-A248-6382F16365D6}"/>
              </a:ext>
            </a:extLst>
          </p:cNvPr>
          <p:cNvSpPr/>
          <p:nvPr/>
        </p:nvSpPr>
        <p:spPr bwMode="auto">
          <a:xfrm rot="12512486">
            <a:off x="7232183" y="5017967"/>
            <a:ext cx="182942" cy="904118"/>
          </a:xfrm>
          <a:prstGeom prst="downArrow">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17979709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09600" y="457200"/>
            <a:ext cx="7924800" cy="554038"/>
          </a:xfrm>
        </p:spPr>
        <p:txBody>
          <a:bodyPr/>
          <a:lstStyle/>
          <a:p>
            <a:r>
              <a:rPr lang="en-US" altLang="en-US" dirty="0"/>
              <a:t>Metal Decking</a:t>
            </a:r>
          </a:p>
        </p:txBody>
      </p:sp>
      <p:sp>
        <p:nvSpPr>
          <p:cNvPr id="25603" name="Rectangle 3"/>
          <p:cNvSpPr>
            <a:spLocks noGrp="1" noChangeArrowheads="1"/>
          </p:cNvSpPr>
          <p:nvPr>
            <p:ph idx="1"/>
          </p:nvPr>
        </p:nvSpPr>
        <p:spPr>
          <a:xfrm>
            <a:off x="533400" y="1219200"/>
            <a:ext cx="4597163" cy="3733800"/>
          </a:xfrm>
        </p:spPr>
        <p:txBody>
          <a:bodyPr>
            <a:normAutofit fontScale="85000" lnSpcReduction="20000"/>
          </a:bodyPr>
          <a:lstStyle/>
          <a:p>
            <a:r>
              <a:rPr lang="en-US" altLang="en-US" sz="2400" dirty="0"/>
              <a:t>Bundle packaging and strapping cannot be used for hoisting.</a:t>
            </a:r>
          </a:p>
          <a:p>
            <a:endParaRPr lang="en-US" altLang="en-US" sz="1200" dirty="0"/>
          </a:p>
          <a:p>
            <a:r>
              <a:rPr lang="en-US" altLang="en-US" sz="2400" dirty="0"/>
              <a:t>Any loose items placed on </a:t>
            </a:r>
          </a:p>
          <a:p>
            <a:pPr marL="0" indent="0">
              <a:buNone/>
            </a:pPr>
            <a:r>
              <a:rPr lang="en-US" altLang="en-US" sz="2400" dirty="0"/>
              <a:t>    top of metal decking bundles</a:t>
            </a:r>
          </a:p>
          <a:p>
            <a:pPr marL="0" indent="0">
              <a:buNone/>
            </a:pPr>
            <a:r>
              <a:rPr lang="en-US" altLang="en-US" sz="2400" dirty="0"/>
              <a:t>    must be secured. </a:t>
            </a:r>
          </a:p>
          <a:p>
            <a:endParaRPr lang="en-US" altLang="en-US" sz="1200" dirty="0"/>
          </a:p>
          <a:p>
            <a:r>
              <a:rPr lang="en-US" altLang="en-US" sz="2400" dirty="0"/>
              <a:t>Support provided so bundles </a:t>
            </a:r>
          </a:p>
          <a:p>
            <a:pPr>
              <a:buFont typeface="Wingdings" panose="05000000000000000000" pitchFamily="2" charset="2"/>
              <a:buNone/>
            </a:pPr>
            <a:r>
              <a:rPr lang="en-US" altLang="en-US" sz="2400" dirty="0"/>
              <a:t>    will not be dislodged when </a:t>
            </a:r>
          </a:p>
          <a:p>
            <a:pPr>
              <a:buFont typeface="Wingdings" panose="05000000000000000000" pitchFamily="2" charset="2"/>
              <a:buNone/>
            </a:pPr>
            <a:r>
              <a:rPr lang="en-US" altLang="en-US" sz="2400" dirty="0"/>
              <a:t>    bands are removed.</a:t>
            </a:r>
          </a:p>
          <a:p>
            <a:pPr>
              <a:buFont typeface="Wingdings" panose="05000000000000000000" pitchFamily="2" charset="2"/>
              <a:buNone/>
            </a:pPr>
            <a:endParaRPr lang="en-US" altLang="en-US" sz="1200" dirty="0"/>
          </a:p>
          <a:p>
            <a:r>
              <a:rPr lang="en-US" altLang="en-US" sz="2400" dirty="0"/>
              <a:t>Metal decking secured at end </a:t>
            </a:r>
          </a:p>
          <a:p>
            <a:pPr>
              <a:buFont typeface="Wingdings" panose="05000000000000000000" pitchFamily="2" charset="2"/>
              <a:buNone/>
            </a:pPr>
            <a:r>
              <a:rPr lang="en-US" altLang="en-US" sz="2400" dirty="0"/>
              <a:t>    of shift.</a:t>
            </a:r>
          </a:p>
        </p:txBody>
      </p:sp>
      <p:sp>
        <p:nvSpPr>
          <p:cNvPr id="25604" name="Text Box 4"/>
          <p:cNvSpPr txBox="1">
            <a:spLocks noChangeArrowheads="1"/>
          </p:cNvSpPr>
          <p:nvPr/>
        </p:nvSpPr>
        <p:spPr bwMode="auto">
          <a:xfrm>
            <a:off x="691515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1926.754(e)(1)</a:t>
            </a:r>
          </a:p>
        </p:txBody>
      </p:sp>
      <p:pic>
        <p:nvPicPr>
          <p:cNvPr id="4" name="Picture 3">
            <a:extLst>
              <a:ext uri="{FF2B5EF4-FFF2-40B4-BE49-F238E27FC236}">
                <a16:creationId xmlns:a16="http://schemas.microsoft.com/office/drawing/2014/main" id="{8CF4861F-BCCC-4DED-828A-5CCC02F172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1335833"/>
            <a:ext cx="3410817" cy="3733800"/>
          </a:xfrm>
          <a:prstGeom prst="rect">
            <a:avLst/>
          </a:prstGeom>
        </p:spPr>
      </p:pic>
      <p:sp>
        <p:nvSpPr>
          <p:cNvPr id="5" name="Arrow: Right 4">
            <a:extLst>
              <a:ext uri="{FF2B5EF4-FFF2-40B4-BE49-F238E27FC236}">
                <a16:creationId xmlns:a16="http://schemas.microsoft.com/office/drawing/2014/main" id="{93BBC7C1-D5BE-414F-975A-3FF56899BCB8}"/>
              </a:ext>
            </a:extLst>
          </p:cNvPr>
          <p:cNvSpPr/>
          <p:nvPr/>
        </p:nvSpPr>
        <p:spPr bwMode="auto">
          <a:xfrm>
            <a:off x="5128727" y="3505200"/>
            <a:ext cx="1066800" cy="381000"/>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84446368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09600" y="457200"/>
            <a:ext cx="7924800" cy="554038"/>
          </a:xfrm>
        </p:spPr>
        <p:txBody>
          <a:bodyPr/>
          <a:lstStyle/>
          <a:p>
            <a:r>
              <a:rPr lang="en-US" altLang="en-US"/>
              <a:t>Metal Decking</a:t>
            </a:r>
          </a:p>
        </p:txBody>
      </p:sp>
      <p:sp>
        <p:nvSpPr>
          <p:cNvPr id="26627" name="Rectangle 3"/>
          <p:cNvSpPr>
            <a:spLocks noGrp="1" noChangeArrowheads="1"/>
          </p:cNvSpPr>
          <p:nvPr>
            <p:ph idx="1"/>
          </p:nvPr>
        </p:nvSpPr>
        <p:spPr>
          <a:xfrm>
            <a:off x="533399" y="1219200"/>
            <a:ext cx="7971453" cy="2438400"/>
          </a:xfrm>
        </p:spPr>
        <p:txBody>
          <a:bodyPr>
            <a:normAutofit fontScale="92500" lnSpcReduction="20000"/>
          </a:bodyPr>
          <a:lstStyle/>
          <a:p>
            <a:r>
              <a:rPr lang="en-US" altLang="en-US" dirty="0"/>
              <a:t>Structural member turned down to allow continuous deck installation.</a:t>
            </a:r>
          </a:p>
          <a:p>
            <a:pPr>
              <a:lnSpc>
                <a:spcPct val="80000"/>
              </a:lnSpc>
            </a:pPr>
            <a:endParaRPr lang="en-US" altLang="en-US" dirty="0"/>
          </a:p>
          <a:p>
            <a:pPr>
              <a:lnSpc>
                <a:spcPct val="80000"/>
              </a:lnSpc>
            </a:pPr>
            <a:r>
              <a:rPr lang="en-US" altLang="en-US" dirty="0"/>
              <a:t>Roof and floor holes and openings shall be decked over.</a:t>
            </a:r>
          </a:p>
          <a:p>
            <a:pPr>
              <a:lnSpc>
                <a:spcPct val="80000"/>
              </a:lnSpc>
            </a:pPr>
            <a:endParaRPr lang="en-US" altLang="en-US" dirty="0"/>
          </a:p>
          <a:p>
            <a:pPr>
              <a:lnSpc>
                <a:spcPct val="80000"/>
              </a:lnSpc>
            </a:pPr>
            <a:r>
              <a:rPr lang="en-US" altLang="en-US" dirty="0"/>
              <a:t>Holes and openings </a:t>
            </a:r>
          </a:p>
          <a:p>
            <a:pPr marL="0" indent="0">
              <a:lnSpc>
                <a:spcPct val="80000"/>
              </a:lnSpc>
              <a:buNone/>
            </a:pPr>
            <a:r>
              <a:rPr lang="en-US" altLang="en-US" dirty="0"/>
              <a:t>    shall not be cut prior</a:t>
            </a:r>
          </a:p>
          <a:p>
            <a:pPr marL="0" indent="0">
              <a:lnSpc>
                <a:spcPct val="80000"/>
              </a:lnSpc>
              <a:buNone/>
            </a:pPr>
            <a:r>
              <a:rPr lang="en-US" altLang="en-US" dirty="0"/>
              <a:t>    to its intended use.</a:t>
            </a:r>
          </a:p>
          <a:p>
            <a:pPr>
              <a:lnSpc>
                <a:spcPct val="80000"/>
              </a:lnSpc>
            </a:pPr>
            <a:endParaRPr lang="en-US" altLang="en-US" sz="2400" dirty="0"/>
          </a:p>
        </p:txBody>
      </p:sp>
      <p:sp>
        <p:nvSpPr>
          <p:cNvPr id="26628" name="Text Box 4"/>
          <p:cNvSpPr txBox="1">
            <a:spLocks noChangeArrowheads="1"/>
          </p:cNvSpPr>
          <p:nvPr/>
        </p:nvSpPr>
        <p:spPr bwMode="auto">
          <a:xfrm>
            <a:off x="691515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1926.754(e)(2)</a:t>
            </a:r>
          </a:p>
        </p:txBody>
      </p:sp>
      <p:pic>
        <p:nvPicPr>
          <p:cNvPr id="3" name="Picture 2">
            <a:extLst>
              <a:ext uri="{FF2B5EF4-FFF2-40B4-BE49-F238E27FC236}">
                <a16:creationId xmlns:a16="http://schemas.microsoft.com/office/drawing/2014/main" id="{005D312E-5E2B-4055-885B-3179176444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2992406"/>
            <a:ext cx="3833325" cy="2874994"/>
          </a:xfrm>
          <a:prstGeom prst="rect">
            <a:avLst/>
          </a:prstGeom>
        </p:spPr>
      </p:pic>
    </p:spTree>
    <p:extLst>
      <p:ext uri="{BB962C8B-B14F-4D97-AF65-F5344CB8AC3E}">
        <p14:creationId xmlns:p14="http://schemas.microsoft.com/office/powerpoint/2010/main" val="262661710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09600" y="457200"/>
            <a:ext cx="7924800" cy="554038"/>
          </a:xfrm>
        </p:spPr>
        <p:txBody>
          <a:bodyPr/>
          <a:lstStyle/>
          <a:p>
            <a:r>
              <a:rPr lang="en-US" altLang="en-US"/>
              <a:t>Metal Decking</a:t>
            </a:r>
          </a:p>
        </p:txBody>
      </p:sp>
      <p:sp>
        <p:nvSpPr>
          <p:cNvPr id="27651" name="Rectangle 3"/>
          <p:cNvSpPr>
            <a:spLocks noGrp="1" noChangeArrowheads="1"/>
          </p:cNvSpPr>
          <p:nvPr>
            <p:ph idx="1"/>
          </p:nvPr>
        </p:nvSpPr>
        <p:spPr>
          <a:xfrm>
            <a:off x="533400" y="1219200"/>
            <a:ext cx="7936852" cy="3581400"/>
          </a:xfrm>
        </p:spPr>
        <p:txBody>
          <a:bodyPr/>
          <a:lstStyle/>
          <a:p>
            <a:r>
              <a:rPr lang="en-US" altLang="en-US" dirty="0"/>
              <a:t>Covers for roof and floor openings should support twice the weight of their intended load.</a:t>
            </a:r>
          </a:p>
          <a:p>
            <a:endParaRPr lang="en-US" altLang="en-US" dirty="0"/>
          </a:p>
          <a:p>
            <a:r>
              <a:rPr lang="en-US" altLang="en-US" dirty="0"/>
              <a:t>Covers shall be </a:t>
            </a:r>
          </a:p>
          <a:p>
            <a:pPr>
              <a:buFont typeface="Wingdings" panose="05000000000000000000" pitchFamily="2" charset="2"/>
              <a:buNone/>
            </a:pPr>
            <a:r>
              <a:rPr lang="en-US" altLang="en-US" dirty="0"/>
              <a:t>   marked with the word </a:t>
            </a:r>
          </a:p>
          <a:p>
            <a:pPr>
              <a:buFont typeface="Wingdings" panose="05000000000000000000" pitchFamily="2" charset="2"/>
              <a:buNone/>
            </a:pPr>
            <a:r>
              <a:rPr lang="en-US" altLang="en-US" dirty="0"/>
              <a:t>   </a:t>
            </a:r>
            <a:r>
              <a:rPr lang="en-US" altLang="en-US" b="1" dirty="0"/>
              <a:t>“HOLE” </a:t>
            </a:r>
            <a:r>
              <a:rPr lang="en-US" altLang="en-US" dirty="0"/>
              <a:t>or </a:t>
            </a:r>
            <a:r>
              <a:rPr lang="en-US" altLang="en-US" b="1" dirty="0"/>
              <a:t>“COVER”.</a:t>
            </a:r>
          </a:p>
          <a:p>
            <a:endParaRPr lang="en-US" altLang="en-US" dirty="0"/>
          </a:p>
        </p:txBody>
      </p:sp>
      <p:sp>
        <p:nvSpPr>
          <p:cNvPr id="27652" name="Text Box 5"/>
          <p:cNvSpPr txBox="1">
            <a:spLocks noChangeArrowheads="1"/>
          </p:cNvSpPr>
          <p:nvPr/>
        </p:nvSpPr>
        <p:spPr bwMode="auto">
          <a:xfrm>
            <a:off x="691515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1926.754(e)(3)</a:t>
            </a:r>
          </a:p>
        </p:txBody>
      </p:sp>
      <p:pic>
        <p:nvPicPr>
          <p:cNvPr id="5" name="Picture 4">
            <a:extLst>
              <a:ext uri="{FF2B5EF4-FFF2-40B4-BE49-F238E27FC236}">
                <a16:creationId xmlns:a16="http://schemas.microsoft.com/office/drawing/2014/main" id="{C0E008A4-1C3F-487F-9F03-8E5383DA66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1692" y="3137418"/>
            <a:ext cx="3718560" cy="2788920"/>
          </a:xfrm>
          <a:prstGeom prst="rect">
            <a:avLst/>
          </a:prstGeom>
        </p:spPr>
      </p:pic>
    </p:spTree>
    <p:extLst>
      <p:ext uri="{BB962C8B-B14F-4D97-AF65-F5344CB8AC3E}">
        <p14:creationId xmlns:p14="http://schemas.microsoft.com/office/powerpoint/2010/main" val="39763121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09600" y="457200"/>
            <a:ext cx="7924800" cy="554038"/>
          </a:xfrm>
        </p:spPr>
        <p:txBody>
          <a:bodyPr/>
          <a:lstStyle/>
          <a:p>
            <a:r>
              <a:rPr lang="en-US" altLang="en-US" dirty="0"/>
              <a:t>Metal Decking</a:t>
            </a:r>
          </a:p>
        </p:txBody>
      </p:sp>
      <p:sp>
        <p:nvSpPr>
          <p:cNvPr id="28675" name="Rectangle 3"/>
          <p:cNvSpPr>
            <a:spLocks noGrp="1" noChangeArrowheads="1"/>
          </p:cNvSpPr>
          <p:nvPr>
            <p:ph idx="1"/>
          </p:nvPr>
        </p:nvSpPr>
        <p:spPr>
          <a:xfrm>
            <a:off x="533400" y="1143000"/>
            <a:ext cx="8001000" cy="4525963"/>
          </a:xfrm>
        </p:spPr>
        <p:txBody>
          <a:bodyPr/>
          <a:lstStyle/>
          <a:p>
            <a:r>
              <a:rPr lang="en-US" altLang="en-US" dirty="0"/>
              <a:t>Installation of metal decking</a:t>
            </a:r>
          </a:p>
          <a:p>
            <a:endParaRPr lang="en-US" altLang="en-US" sz="800" dirty="0"/>
          </a:p>
          <a:p>
            <a:pPr lvl="1"/>
            <a:r>
              <a:rPr lang="en-US" altLang="en-US" dirty="0"/>
              <a:t>Laid tightly and immediately secured to prevent accidental movement or displacement.</a:t>
            </a:r>
          </a:p>
          <a:p>
            <a:pPr lvl="1"/>
            <a:endParaRPr lang="en-US" altLang="en-US" sz="800" dirty="0"/>
          </a:p>
          <a:p>
            <a:pPr lvl="1"/>
            <a:endParaRPr lang="en-US" altLang="en-US" sz="800" dirty="0"/>
          </a:p>
          <a:p>
            <a:pPr lvl="1"/>
            <a:r>
              <a:rPr lang="en-US" altLang="en-US" dirty="0"/>
              <a:t>Metal decking panels </a:t>
            </a:r>
          </a:p>
          <a:p>
            <a:pPr marL="457200" lvl="1" indent="0">
              <a:buNone/>
            </a:pPr>
            <a:r>
              <a:rPr lang="en-US" altLang="en-US" dirty="0"/>
              <a:t>   placed to ensure full </a:t>
            </a:r>
          </a:p>
          <a:p>
            <a:pPr marL="457200" lvl="1" indent="0">
              <a:buNone/>
            </a:pPr>
            <a:r>
              <a:rPr lang="en-US" altLang="en-US" dirty="0"/>
              <a:t>   support by structural </a:t>
            </a:r>
          </a:p>
          <a:p>
            <a:pPr marL="457200" lvl="1" indent="0">
              <a:buNone/>
            </a:pPr>
            <a:r>
              <a:rPr lang="en-US" altLang="en-US" dirty="0"/>
              <a:t>   members.</a:t>
            </a:r>
          </a:p>
        </p:txBody>
      </p:sp>
      <p:sp>
        <p:nvSpPr>
          <p:cNvPr id="28676" name="Text Box 5"/>
          <p:cNvSpPr txBox="1">
            <a:spLocks noChangeArrowheads="1"/>
          </p:cNvSpPr>
          <p:nvPr/>
        </p:nvSpPr>
        <p:spPr bwMode="auto">
          <a:xfrm>
            <a:off x="691515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1926.754(e)(5)</a:t>
            </a:r>
          </a:p>
        </p:txBody>
      </p:sp>
      <p:pic>
        <p:nvPicPr>
          <p:cNvPr id="4" name="Picture 3">
            <a:extLst>
              <a:ext uri="{FF2B5EF4-FFF2-40B4-BE49-F238E27FC236}">
                <a16:creationId xmlns:a16="http://schemas.microsoft.com/office/drawing/2014/main" id="{5FF0FA28-E2F2-47B3-A4D8-B543B34EE1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7799" y="2743200"/>
            <a:ext cx="3389279" cy="3154363"/>
          </a:xfrm>
          <a:prstGeom prst="rect">
            <a:avLst/>
          </a:prstGeom>
        </p:spPr>
      </p:pic>
    </p:spTree>
    <p:extLst>
      <p:ext uri="{BB962C8B-B14F-4D97-AF65-F5344CB8AC3E}">
        <p14:creationId xmlns:p14="http://schemas.microsoft.com/office/powerpoint/2010/main" val="90092623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09600" y="457200"/>
            <a:ext cx="7924800" cy="554038"/>
          </a:xfrm>
        </p:spPr>
        <p:txBody>
          <a:bodyPr/>
          <a:lstStyle/>
          <a:p>
            <a:r>
              <a:rPr lang="en-US" altLang="en-US" dirty="0"/>
              <a:t>Column Anchorage</a:t>
            </a:r>
          </a:p>
        </p:txBody>
      </p:sp>
      <p:sp>
        <p:nvSpPr>
          <p:cNvPr id="29699" name="Rectangle 3"/>
          <p:cNvSpPr>
            <a:spLocks noGrp="1" noChangeArrowheads="1"/>
          </p:cNvSpPr>
          <p:nvPr>
            <p:ph idx="1"/>
          </p:nvPr>
        </p:nvSpPr>
        <p:spPr>
          <a:xfrm>
            <a:off x="533400" y="1219200"/>
            <a:ext cx="8153400" cy="2438400"/>
          </a:xfrm>
        </p:spPr>
        <p:txBody>
          <a:bodyPr>
            <a:normAutofit fontScale="92500" lnSpcReduction="10000"/>
          </a:bodyPr>
          <a:lstStyle/>
          <a:p>
            <a:pPr>
              <a:lnSpc>
                <a:spcPct val="90000"/>
              </a:lnSpc>
            </a:pPr>
            <a:r>
              <a:rPr lang="en-US" altLang="en-US" dirty="0"/>
              <a:t>Minimum 4 anchor bolts per column.</a:t>
            </a:r>
          </a:p>
          <a:p>
            <a:pPr>
              <a:lnSpc>
                <a:spcPct val="90000"/>
              </a:lnSpc>
            </a:pPr>
            <a:endParaRPr lang="en-US" altLang="en-US" sz="800" dirty="0"/>
          </a:p>
          <a:p>
            <a:pPr>
              <a:lnSpc>
                <a:spcPct val="90000"/>
              </a:lnSpc>
            </a:pPr>
            <a:endParaRPr lang="en-US" altLang="en-US" sz="800" dirty="0"/>
          </a:p>
          <a:p>
            <a:pPr>
              <a:lnSpc>
                <a:spcPct val="90000"/>
              </a:lnSpc>
            </a:pPr>
            <a:r>
              <a:rPr lang="en-US" altLang="en-US" dirty="0"/>
              <a:t>Set on level finished floor, pre-grouted leveling plates, leveling nuts, or </a:t>
            </a:r>
            <a:r>
              <a:rPr lang="en-US" altLang="en-US" b="1" dirty="0"/>
              <a:t>shim packs.</a:t>
            </a:r>
          </a:p>
          <a:p>
            <a:pPr>
              <a:lnSpc>
                <a:spcPct val="90000"/>
              </a:lnSpc>
            </a:pPr>
            <a:endParaRPr lang="en-US" altLang="en-US" sz="800" b="1" dirty="0"/>
          </a:p>
          <a:p>
            <a:pPr>
              <a:lnSpc>
                <a:spcPct val="90000"/>
              </a:lnSpc>
            </a:pPr>
            <a:endParaRPr lang="en-US" altLang="en-US" sz="800" b="1" dirty="0"/>
          </a:p>
          <a:p>
            <a:pPr>
              <a:lnSpc>
                <a:spcPct val="90000"/>
              </a:lnSpc>
            </a:pPr>
            <a:r>
              <a:rPr lang="en-US" altLang="en-US" dirty="0"/>
              <a:t>Competent person determines whether guying or bracing is needed.</a:t>
            </a:r>
          </a:p>
        </p:txBody>
      </p:sp>
      <p:sp>
        <p:nvSpPr>
          <p:cNvPr id="29700" name="Text Box 4"/>
          <p:cNvSpPr txBox="1">
            <a:spLocks noChangeArrowheads="1"/>
          </p:cNvSpPr>
          <p:nvPr/>
        </p:nvSpPr>
        <p:spPr bwMode="auto">
          <a:xfrm>
            <a:off x="7194550" y="609600"/>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1926.755(a)</a:t>
            </a:r>
          </a:p>
        </p:txBody>
      </p:sp>
      <p:pic>
        <p:nvPicPr>
          <p:cNvPr id="3" name="Picture 2">
            <a:extLst>
              <a:ext uri="{FF2B5EF4-FFF2-40B4-BE49-F238E27FC236}">
                <a16:creationId xmlns:a16="http://schemas.microsoft.com/office/drawing/2014/main" id="{E2780D63-B573-4518-978B-46E5507D4C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57800" y="3504031"/>
            <a:ext cx="3244850" cy="2387006"/>
          </a:xfrm>
          <a:prstGeom prst="rect">
            <a:avLst/>
          </a:prstGeom>
        </p:spPr>
      </p:pic>
    </p:spTree>
    <p:extLst>
      <p:ext uri="{BB962C8B-B14F-4D97-AF65-F5344CB8AC3E}">
        <p14:creationId xmlns:p14="http://schemas.microsoft.com/office/powerpoint/2010/main" val="144167723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F69C8-4FC3-4DAF-9A5B-E1CE58FB9C4B}"/>
              </a:ext>
            </a:extLst>
          </p:cNvPr>
          <p:cNvSpPr>
            <a:spLocks noGrp="1"/>
          </p:cNvSpPr>
          <p:nvPr>
            <p:ph idx="1"/>
          </p:nvPr>
        </p:nvSpPr>
        <p:spPr>
          <a:xfrm>
            <a:off x="533400" y="1255362"/>
            <a:ext cx="8229600" cy="4688237"/>
          </a:xfrm>
        </p:spPr>
        <p:txBody>
          <a:bodyPr/>
          <a:lstStyle/>
          <a:p>
            <a:pPr>
              <a:defRPr/>
            </a:pPr>
            <a:r>
              <a:rPr lang="en-US" dirty="0"/>
              <a:t>Goal to reduce occupational exposures to amputations.</a:t>
            </a:r>
          </a:p>
          <a:p>
            <a:pPr>
              <a:defRPr/>
            </a:pPr>
            <a:endParaRPr lang="en-US" sz="1000" dirty="0"/>
          </a:p>
          <a:p>
            <a:pPr>
              <a:defRPr/>
            </a:pPr>
            <a:r>
              <a:rPr lang="en-US"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dirty="0"/>
              <a:t>Amputations must be reported within 24 hours.</a:t>
            </a:r>
          </a:p>
          <a:p>
            <a:pPr marL="0" indent="0">
              <a:buFont typeface="Wingdings" panose="05000000000000000000" pitchFamily="2" charset="2"/>
              <a:buNone/>
              <a:defRPr/>
            </a:pPr>
            <a:endParaRPr lang="en-US" dirty="0"/>
          </a:p>
          <a:p>
            <a:pPr>
              <a:defRPr/>
            </a:pPr>
            <a:endParaRPr lang="en-US" dirty="0"/>
          </a:p>
          <a:p>
            <a:pPr>
              <a:defRPr/>
            </a:pPr>
            <a:endParaRPr lang="en-US" dirty="0"/>
          </a:p>
          <a:p>
            <a:pPr marL="0" indent="0">
              <a:buNone/>
              <a:defRPr/>
            </a:pPr>
            <a:endParaRPr lang="en-US" dirty="0"/>
          </a:p>
          <a:p>
            <a:pPr>
              <a:defRPr/>
            </a:pPr>
            <a:endParaRPr lang="en-US" dirty="0"/>
          </a:p>
          <a:p>
            <a:pPr>
              <a:defRPr/>
            </a:pPr>
            <a:endParaRPr lang="en-US" dirty="0"/>
          </a:p>
          <a:p>
            <a:pPr>
              <a:defRPr/>
            </a:pPr>
            <a:endParaRPr lang="en-US" dirty="0"/>
          </a:p>
          <a:p>
            <a:pPr>
              <a:defRPr/>
            </a:pPr>
            <a:endParaRPr lang="en-US" dirty="0"/>
          </a:p>
        </p:txBody>
      </p:sp>
      <p:sp>
        <p:nvSpPr>
          <p:cNvPr id="6147" name="Text Box 3">
            <a:extLst>
              <a:ext uri="{FF2B5EF4-FFF2-40B4-BE49-F238E27FC236}">
                <a16:creationId xmlns:a16="http://schemas.microsoft.com/office/drawing/2014/main" id="{87EF808A-74A4-45A2-8B73-FEE608921F1A}"/>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102447"/>
                </a:solidFill>
                <a:latin typeface="Avenir Next LT Pro Demi" panose="020B0704020202020204" pitchFamily="34" charset="0"/>
              </a:rPr>
              <a:t>Amputations Special Emphasis Program</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457200"/>
            <a:ext cx="7924800" cy="554038"/>
          </a:xfrm>
        </p:spPr>
        <p:txBody>
          <a:bodyPr/>
          <a:lstStyle/>
          <a:p>
            <a:r>
              <a:rPr lang="en-US" altLang="en-US"/>
              <a:t>Column Anchorage</a:t>
            </a:r>
          </a:p>
        </p:txBody>
      </p:sp>
      <p:sp>
        <p:nvSpPr>
          <p:cNvPr id="30723" name="Rectangle 3"/>
          <p:cNvSpPr>
            <a:spLocks noGrp="1" noChangeArrowheads="1"/>
          </p:cNvSpPr>
          <p:nvPr>
            <p:ph idx="1"/>
          </p:nvPr>
        </p:nvSpPr>
        <p:spPr>
          <a:xfrm>
            <a:off x="533400" y="1163638"/>
            <a:ext cx="8001000" cy="4525963"/>
          </a:xfrm>
        </p:spPr>
        <p:txBody>
          <a:bodyPr/>
          <a:lstStyle/>
          <a:p>
            <a:r>
              <a:rPr lang="en-US" altLang="en-US" dirty="0"/>
              <a:t>Written notification </a:t>
            </a:r>
          </a:p>
          <a:p>
            <a:endParaRPr lang="en-US" altLang="en-US" sz="800" dirty="0"/>
          </a:p>
          <a:p>
            <a:pPr lvl="1"/>
            <a:r>
              <a:rPr lang="en-US" altLang="en-US" dirty="0"/>
              <a:t>Of proper curing of concrete in footings, piers, walls for steel columns.</a:t>
            </a:r>
          </a:p>
          <a:p>
            <a:endParaRPr lang="en-US" altLang="en-US" sz="800" dirty="0"/>
          </a:p>
          <a:p>
            <a:pPr lvl="1"/>
            <a:r>
              <a:rPr lang="en-US" altLang="en-US" dirty="0"/>
              <a:t>Of adequacy of anchor bolts modified, replaced or repaired in the field.</a:t>
            </a:r>
          </a:p>
        </p:txBody>
      </p:sp>
      <p:sp>
        <p:nvSpPr>
          <p:cNvPr id="30724" name="Text Box 4"/>
          <p:cNvSpPr txBox="1">
            <a:spLocks noChangeArrowheads="1"/>
          </p:cNvSpPr>
          <p:nvPr/>
        </p:nvSpPr>
        <p:spPr bwMode="auto">
          <a:xfrm>
            <a:off x="5410200" y="609600"/>
            <a:ext cx="3276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1926.752(b) and 1926.755(b)</a:t>
            </a:r>
          </a:p>
        </p:txBody>
      </p:sp>
      <p:pic>
        <p:nvPicPr>
          <p:cNvPr id="6" name="Picture 5">
            <a:extLst>
              <a:ext uri="{FF2B5EF4-FFF2-40B4-BE49-F238E27FC236}">
                <a16:creationId xmlns:a16="http://schemas.microsoft.com/office/drawing/2014/main" id="{B1A08FBB-6020-4531-A5DF-CC7BEF48A0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5050" y="3200400"/>
            <a:ext cx="3657600" cy="2690637"/>
          </a:xfrm>
          <a:prstGeom prst="rect">
            <a:avLst/>
          </a:prstGeom>
        </p:spPr>
      </p:pic>
    </p:spTree>
    <p:extLst>
      <p:ext uri="{BB962C8B-B14F-4D97-AF65-F5344CB8AC3E}">
        <p14:creationId xmlns:p14="http://schemas.microsoft.com/office/powerpoint/2010/main" val="61359940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dirty="0"/>
              <a:t>Beams and Columns</a:t>
            </a:r>
          </a:p>
        </p:txBody>
      </p:sp>
      <p:sp>
        <p:nvSpPr>
          <p:cNvPr id="31747" name="Rectangle 3"/>
          <p:cNvSpPr>
            <a:spLocks noGrp="1" noChangeArrowheads="1"/>
          </p:cNvSpPr>
          <p:nvPr>
            <p:ph idx="1"/>
          </p:nvPr>
        </p:nvSpPr>
        <p:spPr>
          <a:xfrm>
            <a:off x="533400" y="1143000"/>
            <a:ext cx="8001000" cy="4525963"/>
          </a:xfrm>
        </p:spPr>
        <p:txBody>
          <a:bodyPr/>
          <a:lstStyle/>
          <a:p>
            <a:r>
              <a:rPr lang="en-US" altLang="en-US" dirty="0"/>
              <a:t>Placing and bolting solid web structural members</a:t>
            </a:r>
          </a:p>
          <a:p>
            <a:endParaRPr lang="en-US" altLang="en-US" dirty="0"/>
          </a:p>
          <a:p>
            <a:r>
              <a:rPr lang="en-US" altLang="en-US" dirty="0"/>
              <a:t>Double connections and seats</a:t>
            </a:r>
          </a:p>
          <a:p>
            <a:endParaRPr lang="en-US" altLang="en-US" dirty="0"/>
          </a:p>
          <a:p>
            <a:r>
              <a:rPr lang="en-US" altLang="en-US" dirty="0"/>
              <a:t>Column splices</a:t>
            </a:r>
          </a:p>
          <a:p>
            <a:endParaRPr lang="en-US" altLang="en-US" dirty="0"/>
          </a:p>
          <a:p>
            <a:r>
              <a:rPr lang="en-US" altLang="en-US" dirty="0"/>
              <a:t>Diagonal bracing</a:t>
            </a:r>
          </a:p>
          <a:p>
            <a:endParaRPr lang="en-US" altLang="en-US" sz="1400" dirty="0"/>
          </a:p>
          <a:p>
            <a:endParaRPr lang="en-US" altLang="en-US" sz="1400" dirty="0"/>
          </a:p>
          <a:p>
            <a:r>
              <a:rPr lang="en-US" altLang="en-US" dirty="0"/>
              <a:t>Perimeter columns</a:t>
            </a:r>
          </a:p>
          <a:p>
            <a:endParaRPr lang="en-US" altLang="en-US" dirty="0"/>
          </a:p>
        </p:txBody>
      </p:sp>
      <p:sp>
        <p:nvSpPr>
          <p:cNvPr id="31749" name="Text Box 5"/>
          <p:cNvSpPr txBox="1">
            <a:spLocks noChangeArrowheads="1"/>
          </p:cNvSpPr>
          <p:nvPr/>
        </p:nvSpPr>
        <p:spPr bwMode="auto">
          <a:xfrm>
            <a:off x="7473950" y="609600"/>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35242" y="3074486"/>
            <a:ext cx="3685032" cy="2768648"/>
          </a:xfrm>
          <a:prstGeom prst="rect">
            <a:avLst/>
          </a:prstGeom>
        </p:spPr>
      </p:pic>
    </p:spTree>
    <p:extLst>
      <p:ext uri="{BB962C8B-B14F-4D97-AF65-F5344CB8AC3E}">
        <p14:creationId xmlns:p14="http://schemas.microsoft.com/office/powerpoint/2010/main" val="373003589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4"/>
          <p:cNvSpPr>
            <a:spLocks noGrp="1" noChangeArrowheads="1"/>
          </p:cNvSpPr>
          <p:nvPr>
            <p:ph type="title"/>
          </p:nvPr>
        </p:nvSpPr>
        <p:spPr/>
        <p:txBody>
          <a:bodyPr/>
          <a:lstStyle/>
          <a:p>
            <a:r>
              <a:rPr lang="en-US" altLang="en-US"/>
              <a:t>Beams and Columns</a:t>
            </a:r>
          </a:p>
        </p:txBody>
      </p:sp>
      <p:sp>
        <p:nvSpPr>
          <p:cNvPr id="32770" name="Rectangle 3"/>
          <p:cNvSpPr>
            <a:spLocks noGrp="1" noChangeArrowheads="1"/>
          </p:cNvSpPr>
          <p:nvPr>
            <p:ph idx="1"/>
          </p:nvPr>
        </p:nvSpPr>
        <p:spPr>
          <a:xfrm>
            <a:off x="533400" y="1219200"/>
            <a:ext cx="8001000" cy="4525963"/>
          </a:xfrm>
        </p:spPr>
        <p:txBody>
          <a:bodyPr/>
          <a:lstStyle/>
          <a:p>
            <a:r>
              <a:rPr lang="en-US" altLang="en-US" dirty="0"/>
              <a:t>Two bolts per connection installed before releasing the hoisting line.</a:t>
            </a:r>
          </a:p>
          <a:p>
            <a:endParaRPr lang="en-US" altLang="en-US" sz="800" dirty="0"/>
          </a:p>
          <a:p>
            <a:pPr lvl="1"/>
            <a:r>
              <a:rPr lang="en-US" altLang="en-US" dirty="0"/>
              <a:t>Competent person shall determine if more are needed to ensure the stability of cantilevered members.</a:t>
            </a:r>
          </a:p>
        </p:txBody>
      </p:sp>
      <p:sp>
        <p:nvSpPr>
          <p:cNvPr id="32772" name="Text Box 5"/>
          <p:cNvSpPr txBox="1">
            <a:spLocks noChangeArrowheads="1"/>
          </p:cNvSpPr>
          <p:nvPr/>
        </p:nvSpPr>
        <p:spPr bwMode="auto">
          <a:xfrm>
            <a:off x="7194550" y="609600"/>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1926.756(a)</a:t>
            </a: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30790" y="3163818"/>
            <a:ext cx="3907536" cy="2596896"/>
          </a:xfrm>
          <a:prstGeom prst="rect">
            <a:avLst/>
          </a:prstGeom>
        </p:spPr>
      </p:pic>
    </p:spTree>
    <p:extLst>
      <p:ext uri="{BB962C8B-B14F-4D97-AF65-F5344CB8AC3E}">
        <p14:creationId xmlns:p14="http://schemas.microsoft.com/office/powerpoint/2010/main" val="249821545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a:t>Diagonal Bracing</a:t>
            </a:r>
          </a:p>
        </p:txBody>
      </p:sp>
      <p:sp>
        <p:nvSpPr>
          <p:cNvPr id="33795" name="Rectangle 3"/>
          <p:cNvSpPr>
            <a:spLocks noGrp="1" noChangeArrowheads="1"/>
          </p:cNvSpPr>
          <p:nvPr>
            <p:ph idx="1"/>
          </p:nvPr>
        </p:nvSpPr>
        <p:spPr>
          <a:xfrm>
            <a:off x="533399" y="1219200"/>
            <a:ext cx="4311445" cy="4525963"/>
          </a:xfrm>
        </p:spPr>
        <p:txBody>
          <a:bodyPr/>
          <a:lstStyle/>
          <a:p>
            <a:r>
              <a:rPr lang="en-US" altLang="en-US" dirty="0"/>
              <a:t>Solid web structural members used as diagonal bracing secured by at least one bolt drawn up wrench tight.</a:t>
            </a:r>
          </a:p>
        </p:txBody>
      </p:sp>
      <p:sp>
        <p:nvSpPr>
          <p:cNvPr id="33796" name="Text Box 4"/>
          <p:cNvSpPr txBox="1">
            <a:spLocks noChangeArrowheads="1"/>
          </p:cNvSpPr>
          <p:nvPr/>
        </p:nvSpPr>
        <p:spPr bwMode="auto">
          <a:xfrm>
            <a:off x="719455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1926.756(b)</a:t>
            </a:r>
          </a:p>
        </p:txBody>
      </p:sp>
      <p:pic>
        <p:nvPicPr>
          <p:cNvPr id="5" name="Picture 4">
            <a:extLst>
              <a:ext uri="{FF2B5EF4-FFF2-40B4-BE49-F238E27FC236}">
                <a16:creationId xmlns:a16="http://schemas.microsoft.com/office/drawing/2014/main" id="{72B3A12E-834E-4D81-AB7F-8AC542A06B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4845" y="1341438"/>
            <a:ext cx="3689555" cy="4485341"/>
          </a:xfrm>
          <a:prstGeom prst="rect">
            <a:avLst/>
          </a:prstGeom>
        </p:spPr>
      </p:pic>
    </p:spTree>
    <p:extLst>
      <p:ext uri="{BB962C8B-B14F-4D97-AF65-F5344CB8AC3E}">
        <p14:creationId xmlns:p14="http://schemas.microsoft.com/office/powerpoint/2010/main" val="71397670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a:t>Double Connections</a:t>
            </a:r>
          </a:p>
        </p:txBody>
      </p:sp>
      <p:sp>
        <p:nvSpPr>
          <p:cNvPr id="34819" name="Rectangle 3"/>
          <p:cNvSpPr>
            <a:spLocks noGrp="1" noChangeArrowheads="1"/>
          </p:cNvSpPr>
          <p:nvPr>
            <p:ph idx="1"/>
          </p:nvPr>
        </p:nvSpPr>
        <p:spPr>
          <a:xfrm>
            <a:off x="533400" y="1286359"/>
            <a:ext cx="8001000" cy="4382604"/>
          </a:xfrm>
        </p:spPr>
        <p:txBody>
          <a:bodyPr/>
          <a:lstStyle/>
          <a:p>
            <a:r>
              <a:rPr lang="en-US" altLang="en-US" dirty="0"/>
              <a:t>When connecting two structural members, at least one bolt shall remain connected to the first member.</a:t>
            </a:r>
          </a:p>
          <a:p>
            <a:pPr marL="0" indent="0">
              <a:buNone/>
            </a:pPr>
            <a:r>
              <a:rPr lang="en-US" altLang="en-US" sz="800" dirty="0"/>
              <a:t> </a:t>
            </a:r>
          </a:p>
          <a:p>
            <a:pPr lvl="1"/>
            <a:r>
              <a:rPr lang="en-US" altLang="en-US" dirty="0"/>
              <a:t>Unless a seat is supplied to prevent the column from being displaced.</a:t>
            </a:r>
          </a:p>
        </p:txBody>
      </p:sp>
      <p:sp>
        <p:nvSpPr>
          <p:cNvPr id="34820" name="Text Box 4"/>
          <p:cNvSpPr txBox="1">
            <a:spLocks noChangeArrowheads="1"/>
          </p:cNvSpPr>
          <p:nvPr/>
        </p:nvSpPr>
        <p:spPr bwMode="auto">
          <a:xfrm>
            <a:off x="6858000" y="609600"/>
            <a:ext cx="1712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1926.756(c)(1)</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19600" y="3089436"/>
            <a:ext cx="4038600" cy="2854163"/>
          </a:xfrm>
          <a:prstGeom prst="rect">
            <a:avLst/>
          </a:prstGeom>
        </p:spPr>
      </p:pic>
    </p:spTree>
    <p:extLst>
      <p:ext uri="{BB962C8B-B14F-4D97-AF65-F5344CB8AC3E}">
        <p14:creationId xmlns:p14="http://schemas.microsoft.com/office/powerpoint/2010/main" val="67867135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77FBF6-EEB4-49D2-A531-B2DBC44B5F7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95285" y="2438399"/>
            <a:ext cx="3124790" cy="3382963"/>
          </a:xfrm>
          <a:prstGeom prst="rect">
            <a:avLst/>
          </a:prstGeom>
        </p:spPr>
      </p:pic>
      <p:sp>
        <p:nvSpPr>
          <p:cNvPr id="35842" name="Rectangle 2"/>
          <p:cNvSpPr>
            <a:spLocks noGrp="1" noChangeArrowheads="1"/>
          </p:cNvSpPr>
          <p:nvPr>
            <p:ph type="title"/>
          </p:nvPr>
        </p:nvSpPr>
        <p:spPr/>
        <p:txBody>
          <a:bodyPr/>
          <a:lstStyle/>
          <a:p>
            <a:r>
              <a:rPr lang="en-US" altLang="en-US"/>
              <a:t>Seat Design</a:t>
            </a:r>
          </a:p>
        </p:txBody>
      </p:sp>
      <p:sp>
        <p:nvSpPr>
          <p:cNvPr id="35843" name="Rectangle 3"/>
          <p:cNvSpPr>
            <a:spLocks noGrp="1" noChangeArrowheads="1"/>
          </p:cNvSpPr>
          <p:nvPr>
            <p:ph idx="1"/>
          </p:nvPr>
        </p:nvSpPr>
        <p:spPr>
          <a:xfrm>
            <a:off x="533400" y="1295400"/>
            <a:ext cx="7924800" cy="4525963"/>
          </a:xfrm>
        </p:spPr>
        <p:txBody>
          <a:bodyPr/>
          <a:lstStyle/>
          <a:p>
            <a:r>
              <a:rPr lang="en-US" altLang="en-US" dirty="0"/>
              <a:t>Seats designed to support the load during the double connection process. </a:t>
            </a:r>
          </a:p>
        </p:txBody>
      </p:sp>
      <p:sp>
        <p:nvSpPr>
          <p:cNvPr id="35844" name="Text Box 4"/>
          <p:cNvSpPr txBox="1">
            <a:spLocks noChangeArrowheads="1"/>
          </p:cNvSpPr>
          <p:nvPr/>
        </p:nvSpPr>
        <p:spPr bwMode="auto">
          <a:xfrm>
            <a:off x="6927850" y="609600"/>
            <a:ext cx="1712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1926.756(c)(2)</a:t>
            </a:r>
          </a:p>
        </p:txBody>
      </p:sp>
      <p:sp>
        <p:nvSpPr>
          <p:cNvPr id="35846" name="Line 6"/>
          <p:cNvSpPr>
            <a:spLocks noChangeShapeType="1"/>
          </p:cNvSpPr>
          <p:nvPr/>
        </p:nvSpPr>
        <p:spPr bwMode="auto">
          <a:xfrm flipV="1">
            <a:off x="3810000" y="5105399"/>
            <a:ext cx="2743200" cy="0"/>
          </a:xfrm>
          <a:prstGeom prst="line">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48" name="Text Box 8"/>
          <p:cNvSpPr txBox="1">
            <a:spLocks noChangeArrowheads="1"/>
          </p:cNvSpPr>
          <p:nvPr/>
        </p:nvSpPr>
        <p:spPr bwMode="auto">
          <a:xfrm>
            <a:off x="2970020" y="4888391"/>
            <a:ext cx="6837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2000" u="none" dirty="0">
                <a:latin typeface="Tahoma" panose="020B0604030504040204" pitchFamily="34" charset="0"/>
              </a:rPr>
              <a:t>Seat</a:t>
            </a:r>
          </a:p>
        </p:txBody>
      </p:sp>
    </p:spTree>
    <p:extLst>
      <p:ext uri="{BB962C8B-B14F-4D97-AF65-F5344CB8AC3E}">
        <p14:creationId xmlns:p14="http://schemas.microsoft.com/office/powerpoint/2010/main" val="231803490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4"/>
          <p:cNvSpPr>
            <a:spLocks noChangeArrowheads="1"/>
          </p:cNvSpPr>
          <p:nvPr/>
        </p:nvSpPr>
        <p:spPr bwMode="auto">
          <a:xfrm>
            <a:off x="533400" y="1143000"/>
            <a:ext cx="4419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buClr>
                <a:srgbClr val="910046"/>
              </a:buClr>
              <a:buSzPct val="84000"/>
              <a:buFont typeface="Wingdings" panose="05000000000000000000" pitchFamily="2" charset="2"/>
              <a:buChar char="l"/>
            </a:pPr>
            <a:r>
              <a:rPr lang="en-US" altLang="en-US" sz="2800" u="none" dirty="0">
                <a:latin typeface="Avenir Next LT Pro" panose="020B0504020202020204" pitchFamily="34" charset="0"/>
              </a:rPr>
              <a:t>Perimeter columns must extend a minimum of 48 inches above the finished floor to permit installation of perimeter safety cables prior to erection of next tier.</a:t>
            </a:r>
          </a:p>
        </p:txBody>
      </p:sp>
      <p:sp>
        <p:nvSpPr>
          <p:cNvPr id="36868" name="Rectangle 12"/>
          <p:cNvSpPr>
            <a:spLocks noChangeArrowheads="1"/>
          </p:cNvSpPr>
          <p:nvPr/>
        </p:nvSpPr>
        <p:spPr bwMode="gray">
          <a:xfrm>
            <a:off x="609600" y="457200"/>
            <a:ext cx="7924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3600" b="1" u="none" dirty="0">
                <a:solidFill>
                  <a:srgbClr val="102447"/>
                </a:solidFill>
                <a:latin typeface="Avenir Next LT Pro Demi" panose="020B0704020202020204" pitchFamily="34" charset="0"/>
              </a:rPr>
              <a:t>Perimeter Columns</a:t>
            </a:r>
          </a:p>
        </p:txBody>
      </p:sp>
      <p:sp>
        <p:nvSpPr>
          <p:cNvPr id="36869" name="Text Box 13"/>
          <p:cNvSpPr txBox="1">
            <a:spLocks noChangeArrowheads="1"/>
          </p:cNvSpPr>
          <p:nvPr/>
        </p:nvSpPr>
        <p:spPr bwMode="auto">
          <a:xfrm>
            <a:off x="693420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1926.756(e)(1)</a:t>
            </a:r>
          </a:p>
        </p:txBody>
      </p:sp>
      <p:pic>
        <p:nvPicPr>
          <p:cNvPr id="5" name="Picture 4">
            <a:extLst>
              <a:ext uri="{FF2B5EF4-FFF2-40B4-BE49-F238E27FC236}">
                <a16:creationId xmlns:a16="http://schemas.microsoft.com/office/drawing/2014/main" id="{BE881900-0BC0-437E-AB0A-5338AE7403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5400" y="1295400"/>
            <a:ext cx="3276600" cy="4595571"/>
          </a:xfrm>
          <a:prstGeom prst="rect">
            <a:avLst/>
          </a:prstGeom>
        </p:spPr>
      </p:pic>
      <p:sp>
        <p:nvSpPr>
          <p:cNvPr id="9" name="Line 7">
            <a:extLst>
              <a:ext uri="{FF2B5EF4-FFF2-40B4-BE49-F238E27FC236}">
                <a16:creationId xmlns:a16="http://schemas.microsoft.com/office/drawing/2014/main" id="{5680EC3E-5AF2-4BA1-A577-B64EF96B4CB2}"/>
              </a:ext>
            </a:extLst>
          </p:cNvPr>
          <p:cNvSpPr>
            <a:spLocks noChangeShapeType="1"/>
          </p:cNvSpPr>
          <p:nvPr/>
        </p:nvSpPr>
        <p:spPr bwMode="auto">
          <a:xfrm>
            <a:off x="5105400" y="1828800"/>
            <a:ext cx="981635" cy="914400"/>
          </a:xfrm>
          <a:prstGeom prst="line">
            <a:avLst/>
          </a:prstGeom>
          <a:noFill/>
          <a:ln w="57150">
            <a:solidFill>
              <a:schemeClr val="accent2"/>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857886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en-US"/>
              <a:t>Perimeter Columns</a:t>
            </a:r>
          </a:p>
        </p:txBody>
      </p:sp>
      <p:sp>
        <p:nvSpPr>
          <p:cNvPr id="37891" name="Rectangle 3"/>
          <p:cNvSpPr>
            <a:spLocks noGrp="1" noChangeArrowheads="1"/>
          </p:cNvSpPr>
          <p:nvPr>
            <p:ph idx="1"/>
          </p:nvPr>
        </p:nvSpPr>
        <p:spPr>
          <a:xfrm>
            <a:off x="533399" y="1286358"/>
            <a:ext cx="7932489" cy="4352441"/>
          </a:xfrm>
        </p:spPr>
        <p:txBody>
          <a:bodyPr/>
          <a:lstStyle/>
          <a:p>
            <a:r>
              <a:rPr lang="en-US" altLang="en-US" dirty="0"/>
              <a:t>Perimeter columns must have holes in/attached to perimeter columns at 42 - 45 inches above finished floor and midpoint between finished floor</a:t>
            </a:r>
          </a:p>
          <a:p>
            <a:pPr marL="279400" indent="-279400">
              <a:buNone/>
            </a:pPr>
            <a:r>
              <a:rPr lang="en-US" altLang="en-US" dirty="0"/>
              <a:t>    and top cable.</a:t>
            </a:r>
          </a:p>
        </p:txBody>
      </p:sp>
      <p:sp>
        <p:nvSpPr>
          <p:cNvPr id="37892" name="Text Box 4"/>
          <p:cNvSpPr txBox="1">
            <a:spLocks noChangeArrowheads="1"/>
          </p:cNvSpPr>
          <p:nvPr/>
        </p:nvSpPr>
        <p:spPr bwMode="auto">
          <a:xfrm>
            <a:off x="693420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1926.756(e)(2)</a:t>
            </a:r>
          </a:p>
        </p:txBody>
      </p:sp>
      <p:grpSp>
        <p:nvGrpSpPr>
          <p:cNvPr id="4" name="Group 3">
            <a:extLst>
              <a:ext uri="{FF2B5EF4-FFF2-40B4-BE49-F238E27FC236}">
                <a16:creationId xmlns:a16="http://schemas.microsoft.com/office/drawing/2014/main" id="{D761BA71-BB40-4958-92A4-0101E62288DB}"/>
              </a:ext>
            </a:extLst>
          </p:cNvPr>
          <p:cNvGrpSpPr/>
          <p:nvPr/>
        </p:nvGrpSpPr>
        <p:grpSpPr>
          <a:xfrm>
            <a:off x="4876800" y="2667000"/>
            <a:ext cx="3631836" cy="3294895"/>
            <a:chOff x="4572000" y="1752600"/>
            <a:chExt cx="3940266" cy="3523495"/>
          </a:xfrm>
        </p:grpSpPr>
        <p:pic>
          <p:nvPicPr>
            <p:cNvPr id="3" name="Picture 2">
              <a:extLst>
                <a:ext uri="{FF2B5EF4-FFF2-40B4-BE49-F238E27FC236}">
                  <a16:creationId xmlns:a16="http://schemas.microsoft.com/office/drawing/2014/main" id="{E0ADCC5A-D224-45FF-B347-7AE7653D930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72000" y="1752600"/>
              <a:ext cx="3893889" cy="3523495"/>
            </a:xfrm>
            <a:prstGeom prst="rect">
              <a:avLst/>
            </a:prstGeom>
          </p:spPr>
        </p:pic>
        <p:sp>
          <p:nvSpPr>
            <p:cNvPr id="2" name="TextBox 1">
              <a:extLst>
                <a:ext uri="{FF2B5EF4-FFF2-40B4-BE49-F238E27FC236}">
                  <a16:creationId xmlns:a16="http://schemas.microsoft.com/office/drawing/2014/main" id="{3BC50DEC-C3AE-4882-B26B-9BD8EE06D130}"/>
                </a:ext>
              </a:extLst>
            </p:cNvPr>
            <p:cNvSpPr txBox="1"/>
            <p:nvPr/>
          </p:nvSpPr>
          <p:spPr>
            <a:xfrm>
              <a:off x="6858000" y="4876800"/>
              <a:ext cx="1654266" cy="263304"/>
            </a:xfrm>
            <a:prstGeom prst="rect">
              <a:avLst/>
            </a:prstGeom>
            <a:noFill/>
          </p:spPr>
          <p:txBody>
            <a:bodyPr wrap="none" rtlCol="0">
              <a:spAutoFit/>
            </a:bodyPr>
            <a:lstStyle/>
            <a:p>
              <a:r>
                <a:rPr lang="en-US" sz="1000" b="1" u="none" dirty="0">
                  <a:solidFill>
                    <a:schemeClr val="bg1"/>
                  </a:solidFill>
                  <a:latin typeface="Avenir Next LT Pro" panose="020B0504020202020204" pitchFamily="34" charset="0"/>
                  <a:cs typeface="Rod" panose="02030509050101010101" pitchFamily="49" charset="-79"/>
                </a:rPr>
                <a:t>NCDOL Photo Library</a:t>
              </a:r>
            </a:p>
          </p:txBody>
        </p:sp>
      </p:grpSp>
    </p:spTree>
    <p:extLst>
      <p:ext uri="{BB962C8B-B14F-4D97-AF65-F5344CB8AC3E}">
        <p14:creationId xmlns:p14="http://schemas.microsoft.com/office/powerpoint/2010/main" val="221751881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ltLang="en-US"/>
              <a:t>Open Web Steel Joists</a:t>
            </a:r>
          </a:p>
        </p:txBody>
      </p:sp>
      <p:sp>
        <p:nvSpPr>
          <p:cNvPr id="38915" name="Rectangle 3"/>
          <p:cNvSpPr>
            <a:spLocks noGrp="1" noChangeArrowheads="1"/>
          </p:cNvSpPr>
          <p:nvPr>
            <p:ph idx="1"/>
          </p:nvPr>
        </p:nvSpPr>
        <p:spPr>
          <a:xfrm>
            <a:off x="533399" y="1066800"/>
            <a:ext cx="7979229" cy="4525963"/>
          </a:xfrm>
        </p:spPr>
        <p:txBody>
          <a:bodyPr/>
          <a:lstStyle/>
          <a:p>
            <a:endParaRPr lang="en-US" altLang="en-US" sz="800" dirty="0"/>
          </a:p>
          <a:p>
            <a:r>
              <a:rPr lang="en-US" altLang="en-US" dirty="0"/>
              <a:t>Attachment of steel joists and joist girders</a:t>
            </a:r>
          </a:p>
          <a:p>
            <a:endParaRPr lang="en-US" altLang="en-US" sz="2000" dirty="0"/>
          </a:p>
          <a:p>
            <a:r>
              <a:rPr lang="en-US" altLang="en-US" dirty="0"/>
              <a:t>Erection of steel joists</a:t>
            </a:r>
          </a:p>
          <a:p>
            <a:endParaRPr lang="en-US" altLang="en-US" sz="2000" dirty="0"/>
          </a:p>
          <a:p>
            <a:r>
              <a:rPr lang="en-US" altLang="en-US" dirty="0"/>
              <a:t>Erection bridging</a:t>
            </a:r>
          </a:p>
          <a:p>
            <a:endParaRPr lang="en-US" altLang="en-US" sz="2000" dirty="0"/>
          </a:p>
          <a:p>
            <a:r>
              <a:rPr lang="en-US" altLang="en-US" dirty="0"/>
              <a:t>Landing and placing </a:t>
            </a:r>
          </a:p>
          <a:p>
            <a:pPr marL="0" indent="0">
              <a:buNone/>
            </a:pPr>
            <a:r>
              <a:rPr lang="en-US" altLang="en-US" dirty="0"/>
              <a:t>    loads </a:t>
            </a:r>
          </a:p>
        </p:txBody>
      </p:sp>
      <p:sp>
        <p:nvSpPr>
          <p:cNvPr id="38916" name="Text Box 4"/>
          <p:cNvSpPr txBox="1">
            <a:spLocks noChangeArrowheads="1"/>
          </p:cNvSpPr>
          <p:nvPr/>
        </p:nvSpPr>
        <p:spPr bwMode="auto">
          <a:xfrm>
            <a:off x="7464425" y="609600"/>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a:t>
            </a:r>
          </a:p>
        </p:txBody>
      </p:sp>
      <p:pic>
        <p:nvPicPr>
          <p:cNvPr id="5" name="Picture 4">
            <a:extLst>
              <a:ext uri="{FF2B5EF4-FFF2-40B4-BE49-F238E27FC236}">
                <a16:creationId xmlns:a16="http://schemas.microsoft.com/office/drawing/2014/main" id="{EEF7E97A-F5AD-4617-9BC2-FD2EF109BD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4355" y="3048000"/>
            <a:ext cx="3438274" cy="2879436"/>
          </a:xfrm>
          <a:prstGeom prst="rect">
            <a:avLst/>
          </a:prstGeom>
        </p:spPr>
      </p:pic>
      <p:cxnSp>
        <p:nvCxnSpPr>
          <p:cNvPr id="6" name="Straight Arrow Connector 5">
            <a:extLst>
              <a:ext uri="{FF2B5EF4-FFF2-40B4-BE49-F238E27FC236}">
                <a16:creationId xmlns:a16="http://schemas.microsoft.com/office/drawing/2014/main" id="{EC91DE94-A999-4DE7-9DDB-45F5EECB46C0}"/>
              </a:ext>
            </a:extLst>
          </p:cNvPr>
          <p:cNvCxnSpPr>
            <a:cxnSpLocks/>
          </p:cNvCxnSpPr>
          <p:nvPr/>
        </p:nvCxnSpPr>
        <p:spPr bwMode="auto">
          <a:xfrm flipV="1">
            <a:off x="5486400" y="3314699"/>
            <a:ext cx="457200" cy="487364"/>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1622647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a:t>Open Web Steel Joists</a:t>
            </a:r>
          </a:p>
        </p:txBody>
      </p:sp>
      <p:sp>
        <p:nvSpPr>
          <p:cNvPr id="39939" name="Rectangle 3"/>
          <p:cNvSpPr>
            <a:spLocks noGrp="1" noChangeArrowheads="1"/>
          </p:cNvSpPr>
          <p:nvPr>
            <p:ph idx="1"/>
          </p:nvPr>
        </p:nvSpPr>
        <p:spPr>
          <a:xfrm>
            <a:off x="533400" y="1301858"/>
            <a:ext cx="8229600" cy="2127142"/>
          </a:xfrm>
        </p:spPr>
        <p:txBody>
          <a:bodyPr/>
          <a:lstStyle/>
          <a:p>
            <a:r>
              <a:rPr lang="en-US" altLang="en-US" dirty="0"/>
              <a:t>Steel joist shall be field-bolted at column to provide lateral stability during erection.</a:t>
            </a:r>
          </a:p>
          <a:p>
            <a:endParaRPr lang="en-US" altLang="en-US" sz="2400" dirty="0"/>
          </a:p>
          <a:p>
            <a:r>
              <a:rPr lang="en-US" altLang="en-US" dirty="0"/>
              <a:t>Where constructability does not allow it, an alternate means shall be installed.</a:t>
            </a:r>
          </a:p>
        </p:txBody>
      </p:sp>
      <p:sp>
        <p:nvSpPr>
          <p:cNvPr id="39940" name="Text Box 4"/>
          <p:cNvSpPr txBox="1">
            <a:spLocks noChangeArrowheads="1"/>
          </p:cNvSpPr>
          <p:nvPr/>
        </p:nvSpPr>
        <p:spPr bwMode="auto">
          <a:xfrm>
            <a:off x="7181850" y="636587"/>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1926.757(a)</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0104" y="3962400"/>
            <a:ext cx="2465136" cy="1981200"/>
          </a:xfrm>
          <a:prstGeom prst="rect">
            <a:avLst/>
          </a:prstGeom>
        </p:spPr>
      </p:pic>
      <p:sp>
        <p:nvSpPr>
          <p:cNvPr id="6" name="Rectangle 3">
            <a:extLst>
              <a:ext uri="{FF2B5EF4-FFF2-40B4-BE49-F238E27FC236}">
                <a16:creationId xmlns:a16="http://schemas.microsoft.com/office/drawing/2014/main" id="{F55B0016-6EF1-4E76-8B31-55F4394212A3}"/>
              </a:ext>
            </a:extLst>
          </p:cNvPr>
          <p:cNvSpPr txBox="1">
            <a:spLocks noChangeArrowheads="1"/>
          </p:cNvSpPr>
          <p:nvPr/>
        </p:nvSpPr>
        <p:spPr bwMode="auto">
          <a:xfrm>
            <a:off x="762000" y="3314700"/>
            <a:ext cx="500596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endParaRPr lang="en-US" altLang="en-US" sz="500" u="none" kern="0" dirty="0">
              <a:latin typeface="Avenir Next LT Pro" panose="020B0504020202020204" pitchFamily="34" charset="0"/>
            </a:endParaRPr>
          </a:p>
          <a:p>
            <a:pPr lvl="1"/>
            <a:r>
              <a:rPr lang="en-US" altLang="en-US" u="none" kern="0" dirty="0">
                <a:latin typeface="Avenir Next LT Pro" panose="020B0504020202020204" pitchFamily="34" charset="0"/>
              </a:rPr>
              <a:t>Designed by qualified person</a:t>
            </a:r>
          </a:p>
          <a:p>
            <a:pPr lvl="1"/>
            <a:endParaRPr lang="en-US" altLang="en-US" u="none" kern="0" dirty="0">
              <a:latin typeface="Avenir Next LT Pro" panose="020B0504020202020204" pitchFamily="34" charset="0"/>
            </a:endParaRPr>
          </a:p>
          <a:p>
            <a:pPr lvl="1"/>
            <a:r>
              <a:rPr lang="en-US" altLang="en-US" u="none" kern="0" dirty="0">
                <a:latin typeface="Avenir Next LT Pro" panose="020B0504020202020204" pitchFamily="34" charset="0"/>
              </a:rPr>
              <a:t>Shop installed</a:t>
            </a:r>
          </a:p>
          <a:p>
            <a:pPr lvl="1"/>
            <a:endParaRPr lang="en-US" altLang="en-US" u="none" kern="0" dirty="0">
              <a:latin typeface="Avenir Next LT Pro" panose="020B0504020202020204" pitchFamily="34" charset="0"/>
            </a:endParaRPr>
          </a:p>
          <a:p>
            <a:pPr lvl="1"/>
            <a:r>
              <a:rPr lang="en-US" altLang="en-US" u="none" kern="0" dirty="0">
                <a:latin typeface="Avenir Next LT Pro" panose="020B0504020202020204" pitchFamily="34" charset="0"/>
              </a:rPr>
              <a:t>Included in erection drawings</a:t>
            </a:r>
          </a:p>
          <a:p>
            <a:pPr lvl="1"/>
            <a:endParaRPr lang="en-US" altLang="en-US" u="none" kern="0" dirty="0">
              <a:latin typeface="Avenir Next LT Pro" panose="020B0504020202020204" pitchFamily="34" charset="0"/>
            </a:endParaRPr>
          </a:p>
          <a:p>
            <a:endParaRPr lang="en-US" altLang="en-US" u="none" kern="0" dirty="0">
              <a:latin typeface="Avenir Next LT Pro" panose="020B0504020202020204" pitchFamily="34" charset="0"/>
            </a:endParaRPr>
          </a:p>
        </p:txBody>
      </p:sp>
    </p:spTree>
    <p:extLst>
      <p:ext uri="{BB962C8B-B14F-4D97-AF65-F5344CB8AC3E}">
        <p14:creationId xmlns:p14="http://schemas.microsoft.com/office/powerpoint/2010/main" val="406947734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dirty="0"/>
              <a:t>Subpart R - Final Rule</a:t>
            </a:r>
          </a:p>
        </p:txBody>
      </p:sp>
      <p:sp>
        <p:nvSpPr>
          <p:cNvPr id="5123" name="Rectangle 3"/>
          <p:cNvSpPr>
            <a:spLocks noGrp="1" noChangeArrowheads="1"/>
          </p:cNvSpPr>
          <p:nvPr>
            <p:ph idx="1"/>
          </p:nvPr>
        </p:nvSpPr>
        <p:spPr>
          <a:xfrm>
            <a:off x="533400" y="1219200"/>
            <a:ext cx="8001000" cy="3657600"/>
          </a:xfrm>
        </p:spPr>
        <p:txBody>
          <a:bodyPr/>
          <a:lstStyle/>
          <a:p>
            <a:r>
              <a:rPr lang="en-US" altLang="en-US" dirty="0"/>
              <a:t>Steel erection rule was published on January 18, 2001.</a:t>
            </a:r>
          </a:p>
          <a:p>
            <a:endParaRPr lang="en-US" altLang="en-US" dirty="0"/>
          </a:p>
          <a:p>
            <a:r>
              <a:rPr lang="en-US" altLang="en-US" dirty="0"/>
              <a:t>Operational Procedure Notice 121</a:t>
            </a:r>
          </a:p>
          <a:p>
            <a:endParaRPr lang="en-US" altLang="en-US" dirty="0"/>
          </a:p>
          <a:p>
            <a:endParaRPr lang="en-US" altLang="en-US"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6938" y="3429000"/>
            <a:ext cx="3275062" cy="2455015"/>
          </a:xfrm>
          <a:prstGeom prst="rect">
            <a:avLst/>
          </a:prstGeom>
        </p:spPr>
      </p:pic>
    </p:spTree>
    <p:extLst>
      <p:ext uri="{BB962C8B-B14F-4D97-AF65-F5344CB8AC3E}">
        <p14:creationId xmlns:p14="http://schemas.microsoft.com/office/powerpoint/2010/main" val="341270639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tLang="en-US"/>
              <a:t>Field-Bolted Joists</a:t>
            </a:r>
          </a:p>
        </p:txBody>
      </p:sp>
      <p:sp>
        <p:nvSpPr>
          <p:cNvPr id="40963" name="Rectangle 3"/>
          <p:cNvSpPr>
            <a:spLocks noGrp="1" noChangeArrowheads="1"/>
          </p:cNvSpPr>
          <p:nvPr>
            <p:ph idx="1"/>
          </p:nvPr>
        </p:nvSpPr>
        <p:spPr>
          <a:xfrm>
            <a:off x="533400" y="1143001"/>
            <a:ext cx="4724400" cy="4267199"/>
          </a:xfrm>
        </p:spPr>
        <p:txBody>
          <a:bodyPr/>
          <a:lstStyle/>
          <a:p>
            <a:r>
              <a:rPr lang="en-US" altLang="en-US" dirty="0"/>
              <a:t>Connections of individual steel joists to steel structures in bays of 40 feet or more shall be fabricated to allow field bolting during erection.</a:t>
            </a:r>
          </a:p>
          <a:p>
            <a:endParaRPr lang="en-US" altLang="en-US" dirty="0"/>
          </a:p>
          <a:p>
            <a:r>
              <a:rPr lang="en-US" altLang="en-US" dirty="0"/>
              <a:t>Steel joists and girders shall not be used as anchorage points for fall arrest systems.</a:t>
            </a:r>
          </a:p>
          <a:p>
            <a:endParaRPr lang="en-US" altLang="en-US" dirty="0"/>
          </a:p>
        </p:txBody>
      </p:sp>
      <p:sp>
        <p:nvSpPr>
          <p:cNvPr id="40964" name="Text Box 4"/>
          <p:cNvSpPr txBox="1">
            <a:spLocks noChangeArrowheads="1"/>
          </p:cNvSpPr>
          <p:nvPr/>
        </p:nvSpPr>
        <p:spPr bwMode="auto">
          <a:xfrm>
            <a:off x="7181850" y="632233"/>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1926.757(a)</a:t>
            </a:r>
          </a:p>
        </p:txBody>
      </p:sp>
      <p:pic>
        <p:nvPicPr>
          <p:cNvPr id="3" name="Picture 2">
            <a:extLst>
              <a:ext uri="{FF2B5EF4-FFF2-40B4-BE49-F238E27FC236}">
                <a16:creationId xmlns:a16="http://schemas.microsoft.com/office/drawing/2014/main" id="{4E14211D-9014-4F7C-921B-5D98717DDC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57800" y="2514600"/>
            <a:ext cx="3125538" cy="3255029"/>
          </a:xfrm>
          <a:prstGeom prst="rect">
            <a:avLst/>
          </a:prstGeom>
        </p:spPr>
      </p:pic>
    </p:spTree>
    <p:extLst>
      <p:ext uri="{BB962C8B-B14F-4D97-AF65-F5344CB8AC3E}">
        <p14:creationId xmlns:p14="http://schemas.microsoft.com/office/powerpoint/2010/main" val="196872300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533400"/>
            <a:ext cx="7924800" cy="430213"/>
          </a:xfrm>
        </p:spPr>
        <p:txBody>
          <a:bodyPr>
            <a:noAutofit/>
          </a:bodyPr>
          <a:lstStyle/>
          <a:p>
            <a:r>
              <a:rPr lang="en-US" altLang="en-US" sz="2800" dirty="0"/>
              <a:t>Attachment of Steel Joists and Girders</a:t>
            </a:r>
          </a:p>
        </p:txBody>
      </p:sp>
      <p:sp>
        <p:nvSpPr>
          <p:cNvPr id="41987" name="Rectangle 3"/>
          <p:cNvSpPr>
            <a:spLocks noGrp="1" noChangeArrowheads="1"/>
          </p:cNvSpPr>
          <p:nvPr>
            <p:ph idx="1"/>
          </p:nvPr>
        </p:nvSpPr>
        <p:spPr>
          <a:xfrm>
            <a:off x="533400" y="1219200"/>
            <a:ext cx="7924800" cy="4525963"/>
          </a:xfrm>
        </p:spPr>
        <p:txBody>
          <a:bodyPr/>
          <a:lstStyle/>
          <a:p>
            <a:pPr>
              <a:lnSpc>
                <a:spcPct val="90000"/>
              </a:lnSpc>
            </a:pPr>
            <a:r>
              <a:rPr lang="en-US" altLang="en-US" dirty="0"/>
              <a:t>Attachment of “K”, “LH”, &amp; “DLH” series steel joists and girders.</a:t>
            </a:r>
          </a:p>
          <a:p>
            <a:pPr>
              <a:lnSpc>
                <a:spcPct val="90000"/>
              </a:lnSpc>
            </a:pPr>
            <a:endParaRPr lang="en-US" altLang="en-US" dirty="0"/>
          </a:p>
          <a:p>
            <a:pPr>
              <a:lnSpc>
                <a:spcPct val="90000"/>
              </a:lnSpc>
            </a:pPr>
            <a:r>
              <a:rPr lang="en-US" altLang="en-US" dirty="0"/>
              <a:t>Each steel joist must be attached to support structure:</a:t>
            </a:r>
          </a:p>
          <a:p>
            <a:pPr>
              <a:lnSpc>
                <a:spcPct val="90000"/>
              </a:lnSpc>
            </a:pPr>
            <a:endParaRPr lang="en-US" altLang="en-US" sz="800" dirty="0"/>
          </a:p>
          <a:p>
            <a:pPr lvl="1">
              <a:lnSpc>
                <a:spcPct val="90000"/>
              </a:lnSpc>
            </a:pPr>
            <a:r>
              <a:rPr lang="en-US" altLang="en-US" dirty="0"/>
              <a:t>Immediately upon placement in the final erection position, </a:t>
            </a:r>
            <a:r>
              <a:rPr lang="en-US" altLang="en-US" b="1" i="1" dirty="0"/>
              <a:t>and</a:t>
            </a:r>
          </a:p>
          <a:p>
            <a:pPr lvl="1">
              <a:lnSpc>
                <a:spcPct val="90000"/>
              </a:lnSpc>
            </a:pPr>
            <a:endParaRPr lang="en-US" altLang="en-US" sz="1000" b="1" i="1" dirty="0"/>
          </a:p>
          <a:p>
            <a:pPr lvl="1">
              <a:lnSpc>
                <a:spcPct val="90000"/>
              </a:lnSpc>
            </a:pPr>
            <a:r>
              <a:rPr lang="en-US" altLang="en-US" dirty="0"/>
              <a:t>Before additional joists are placed.</a:t>
            </a:r>
          </a:p>
          <a:p>
            <a:pPr marL="457200" lvl="1" indent="0">
              <a:lnSpc>
                <a:spcPct val="90000"/>
              </a:lnSpc>
              <a:buNone/>
            </a:pPr>
            <a:endParaRPr lang="en-US" altLang="en-US" sz="2800" dirty="0"/>
          </a:p>
          <a:p>
            <a:pPr>
              <a:lnSpc>
                <a:spcPct val="90000"/>
              </a:lnSpc>
            </a:pPr>
            <a:r>
              <a:rPr lang="en-US" altLang="en-US" dirty="0"/>
              <a:t>Pre-assembled panels attached with bridging to structure at each corner before hoisting cables are released.</a:t>
            </a:r>
          </a:p>
          <a:p>
            <a:pPr>
              <a:lnSpc>
                <a:spcPct val="90000"/>
              </a:lnSpc>
            </a:pPr>
            <a:endParaRPr lang="en-US" altLang="en-US" sz="2400" dirty="0"/>
          </a:p>
        </p:txBody>
      </p:sp>
      <p:sp>
        <p:nvSpPr>
          <p:cNvPr id="41988" name="Text Box 4"/>
          <p:cNvSpPr txBox="1">
            <a:spLocks noChangeArrowheads="1"/>
          </p:cNvSpPr>
          <p:nvPr/>
        </p:nvSpPr>
        <p:spPr bwMode="auto">
          <a:xfrm>
            <a:off x="7239000" y="628423"/>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1926.757(b)</a:t>
            </a:r>
          </a:p>
        </p:txBody>
      </p:sp>
    </p:spTree>
    <p:extLst>
      <p:ext uri="{BB962C8B-B14F-4D97-AF65-F5344CB8AC3E}">
        <p14:creationId xmlns:p14="http://schemas.microsoft.com/office/powerpoint/2010/main" val="287093331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09600" y="457200"/>
            <a:ext cx="8001000" cy="549275"/>
          </a:xfrm>
        </p:spPr>
        <p:txBody>
          <a:bodyPr/>
          <a:lstStyle/>
          <a:p>
            <a:r>
              <a:rPr lang="en-US" altLang="en-US" dirty="0"/>
              <a:t>Erection of Steel Joists</a:t>
            </a:r>
          </a:p>
        </p:txBody>
      </p:sp>
      <p:sp>
        <p:nvSpPr>
          <p:cNvPr id="43011" name="Rectangle 3"/>
          <p:cNvSpPr>
            <a:spLocks noGrp="1" noChangeArrowheads="1"/>
          </p:cNvSpPr>
          <p:nvPr>
            <p:ph idx="1"/>
          </p:nvPr>
        </p:nvSpPr>
        <p:spPr>
          <a:xfrm>
            <a:off x="533400" y="1189037"/>
            <a:ext cx="8305800" cy="4525963"/>
          </a:xfrm>
        </p:spPr>
        <p:txBody>
          <a:bodyPr>
            <a:normAutofit lnSpcReduction="10000"/>
          </a:bodyPr>
          <a:lstStyle/>
          <a:p>
            <a:pPr>
              <a:lnSpc>
                <a:spcPct val="90000"/>
              </a:lnSpc>
            </a:pPr>
            <a:r>
              <a:rPr lang="en-US" altLang="en-US" dirty="0"/>
              <a:t>Attach both sides of the seat of one end of each steel joist to support structure before hoisting cables are released. </a:t>
            </a:r>
          </a:p>
          <a:p>
            <a:pPr>
              <a:lnSpc>
                <a:spcPct val="90000"/>
              </a:lnSpc>
            </a:pPr>
            <a:endParaRPr lang="en-US" altLang="en-US" dirty="0"/>
          </a:p>
          <a:p>
            <a:pPr>
              <a:lnSpc>
                <a:spcPct val="90000"/>
              </a:lnSpc>
            </a:pPr>
            <a:r>
              <a:rPr lang="en-US" altLang="en-US" dirty="0"/>
              <a:t>For joists over 60 feet:</a:t>
            </a:r>
          </a:p>
          <a:p>
            <a:pPr>
              <a:lnSpc>
                <a:spcPct val="90000"/>
              </a:lnSpc>
            </a:pPr>
            <a:endParaRPr lang="en-US" altLang="en-US" sz="800" dirty="0"/>
          </a:p>
          <a:p>
            <a:pPr lvl="1">
              <a:lnSpc>
                <a:spcPct val="90000"/>
              </a:lnSpc>
            </a:pPr>
            <a:r>
              <a:rPr lang="en-US" altLang="en-US" dirty="0"/>
              <a:t>Both ends of the joist must be attached, </a:t>
            </a:r>
            <a:r>
              <a:rPr lang="en-US" altLang="en-US" b="1" i="1" dirty="0"/>
              <a:t>and</a:t>
            </a:r>
          </a:p>
          <a:p>
            <a:pPr lvl="1">
              <a:lnSpc>
                <a:spcPct val="90000"/>
              </a:lnSpc>
            </a:pPr>
            <a:endParaRPr lang="en-US" altLang="en-US" sz="800" b="1" i="1" dirty="0"/>
          </a:p>
          <a:p>
            <a:pPr lvl="1">
              <a:lnSpc>
                <a:spcPct val="90000"/>
              </a:lnSpc>
            </a:pPr>
            <a:r>
              <a:rPr lang="en-US" altLang="en-US" dirty="0"/>
              <a:t>Meet provisions of paragraph (d) before releasing hoisting cables.</a:t>
            </a:r>
          </a:p>
          <a:p>
            <a:pPr lvl="1">
              <a:lnSpc>
                <a:spcPct val="90000"/>
              </a:lnSpc>
            </a:pPr>
            <a:endParaRPr lang="en-US" altLang="en-US" sz="2800" dirty="0"/>
          </a:p>
          <a:p>
            <a:pPr>
              <a:lnSpc>
                <a:spcPct val="90000"/>
              </a:lnSpc>
            </a:pPr>
            <a:r>
              <a:rPr lang="en-US" altLang="en-US" b="1" dirty="0"/>
              <a:t>Only</a:t>
            </a:r>
            <a:r>
              <a:rPr lang="en-US" altLang="en-US" dirty="0"/>
              <a:t> one employee allowed on steel joists that do not require erection bridging under </a:t>
            </a:r>
            <a:r>
              <a:rPr lang="en-US" altLang="en-US" b="1" dirty="0"/>
              <a:t>Tables A and B</a:t>
            </a:r>
            <a:r>
              <a:rPr lang="en-US" altLang="en-US" dirty="0"/>
              <a:t> until all bridging is installed and anchored.  </a:t>
            </a:r>
          </a:p>
        </p:txBody>
      </p:sp>
      <p:sp>
        <p:nvSpPr>
          <p:cNvPr id="43012" name="Text Box 4"/>
          <p:cNvSpPr txBox="1">
            <a:spLocks noChangeArrowheads="1"/>
          </p:cNvSpPr>
          <p:nvPr/>
        </p:nvSpPr>
        <p:spPr bwMode="auto">
          <a:xfrm>
            <a:off x="6553200" y="609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1926.757(c)(1)-(3)</a:t>
            </a:r>
          </a:p>
        </p:txBody>
      </p:sp>
    </p:spTree>
    <p:extLst>
      <p:ext uri="{BB962C8B-B14F-4D97-AF65-F5344CB8AC3E}">
        <p14:creationId xmlns:p14="http://schemas.microsoft.com/office/powerpoint/2010/main" val="161658926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en-US"/>
              <a:t>Erection of Steel Joists</a:t>
            </a:r>
          </a:p>
        </p:txBody>
      </p:sp>
      <p:sp>
        <p:nvSpPr>
          <p:cNvPr id="44035" name="Rectangle 3"/>
          <p:cNvSpPr>
            <a:spLocks noGrp="1" noChangeArrowheads="1"/>
          </p:cNvSpPr>
          <p:nvPr>
            <p:ph idx="1"/>
          </p:nvPr>
        </p:nvSpPr>
        <p:spPr>
          <a:xfrm>
            <a:off x="533400" y="1295400"/>
            <a:ext cx="3998258" cy="4525963"/>
          </a:xfrm>
        </p:spPr>
        <p:txBody>
          <a:bodyPr/>
          <a:lstStyle/>
          <a:p>
            <a:pPr>
              <a:lnSpc>
                <a:spcPct val="90000"/>
              </a:lnSpc>
            </a:pPr>
            <a:r>
              <a:rPr lang="en-US" altLang="en-US" sz="2400" dirty="0"/>
              <a:t>Employees not allowed on steel joists where span of joist is equal to or greater than span shown in Tables A and B.</a:t>
            </a:r>
          </a:p>
          <a:p>
            <a:pPr>
              <a:lnSpc>
                <a:spcPct val="90000"/>
              </a:lnSpc>
            </a:pPr>
            <a:endParaRPr lang="en-US" altLang="en-US" sz="2000" dirty="0"/>
          </a:p>
          <a:p>
            <a:pPr>
              <a:lnSpc>
                <a:spcPct val="90000"/>
              </a:lnSpc>
            </a:pPr>
            <a:endParaRPr lang="en-US" altLang="en-US" sz="2000" dirty="0"/>
          </a:p>
          <a:p>
            <a:pPr>
              <a:lnSpc>
                <a:spcPct val="90000"/>
              </a:lnSpc>
            </a:pPr>
            <a:r>
              <a:rPr lang="en-US" altLang="en-US" sz="2400" dirty="0"/>
              <a:t>When permanent bridging terminus points cannot be used during erection, temporary bridging required.</a:t>
            </a:r>
          </a:p>
        </p:txBody>
      </p:sp>
      <p:sp>
        <p:nvSpPr>
          <p:cNvPr id="44036" name="Text Box 4"/>
          <p:cNvSpPr txBox="1">
            <a:spLocks noChangeArrowheads="1"/>
          </p:cNvSpPr>
          <p:nvPr/>
        </p:nvSpPr>
        <p:spPr bwMode="auto">
          <a:xfrm>
            <a:off x="6553200" y="6096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1926.757(c)(4)-(5)</a:t>
            </a:r>
          </a:p>
        </p:txBody>
      </p:sp>
      <p:grpSp>
        <p:nvGrpSpPr>
          <p:cNvPr id="4" name="Group 3">
            <a:extLst>
              <a:ext uri="{FF2B5EF4-FFF2-40B4-BE49-F238E27FC236}">
                <a16:creationId xmlns:a16="http://schemas.microsoft.com/office/drawing/2014/main" id="{7636925B-0560-4766-A4D4-F7794A72FD4F}"/>
              </a:ext>
            </a:extLst>
          </p:cNvPr>
          <p:cNvGrpSpPr/>
          <p:nvPr/>
        </p:nvGrpSpPr>
        <p:grpSpPr>
          <a:xfrm>
            <a:off x="4533900" y="1629749"/>
            <a:ext cx="4076700" cy="3399451"/>
            <a:chOff x="4457700" y="1629749"/>
            <a:chExt cx="4076700" cy="3399451"/>
          </a:xfrm>
        </p:grpSpPr>
        <p:pic>
          <p:nvPicPr>
            <p:cNvPr id="3" name="Picture 2">
              <a:extLst>
                <a:ext uri="{FF2B5EF4-FFF2-40B4-BE49-F238E27FC236}">
                  <a16:creationId xmlns:a16="http://schemas.microsoft.com/office/drawing/2014/main" id="{258CBBED-0C2E-478A-AAB3-2C8ABD67D52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57700" y="1875970"/>
              <a:ext cx="4076700" cy="3153230"/>
            </a:xfrm>
            <a:prstGeom prst="rect">
              <a:avLst/>
            </a:prstGeom>
          </p:spPr>
        </p:pic>
        <p:sp>
          <p:nvSpPr>
            <p:cNvPr id="2" name="TextBox 1">
              <a:extLst>
                <a:ext uri="{FF2B5EF4-FFF2-40B4-BE49-F238E27FC236}">
                  <a16:creationId xmlns:a16="http://schemas.microsoft.com/office/drawing/2014/main" id="{5236CA62-8AC2-4E4F-941A-AD43A482AA3E}"/>
                </a:ext>
              </a:extLst>
            </p:cNvPr>
            <p:cNvSpPr txBox="1"/>
            <p:nvPr/>
          </p:nvSpPr>
          <p:spPr>
            <a:xfrm>
              <a:off x="5763503" y="1629749"/>
              <a:ext cx="1462260" cy="246221"/>
            </a:xfrm>
            <a:prstGeom prst="rect">
              <a:avLst/>
            </a:prstGeom>
            <a:noFill/>
          </p:spPr>
          <p:txBody>
            <a:bodyPr wrap="none" rtlCol="0">
              <a:spAutoFit/>
            </a:bodyPr>
            <a:lstStyle/>
            <a:p>
              <a:r>
                <a:rPr lang="en-US" sz="1000" u="none" dirty="0">
                  <a:latin typeface="Avenir Next LT Pro" panose="020B0504020202020204" pitchFamily="34" charset="0"/>
                  <a:cs typeface="Rod" panose="02030509050101010101" pitchFamily="49" charset="-79"/>
                </a:rPr>
                <a:t>NCDOL Photo Library</a:t>
              </a:r>
            </a:p>
          </p:txBody>
        </p:sp>
      </p:grpSp>
    </p:spTree>
    <p:extLst>
      <p:ext uri="{BB962C8B-B14F-4D97-AF65-F5344CB8AC3E}">
        <p14:creationId xmlns:p14="http://schemas.microsoft.com/office/powerpoint/2010/main" val="271652661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a:t>Erection Bridging</a:t>
            </a:r>
          </a:p>
        </p:txBody>
      </p:sp>
      <p:sp>
        <p:nvSpPr>
          <p:cNvPr id="45059" name="Rectangle 3"/>
          <p:cNvSpPr>
            <a:spLocks noGrp="1" noChangeArrowheads="1"/>
          </p:cNvSpPr>
          <p:nvPr>
            <p:ph idx="1"/>
          </p:nvPr>
        </p:nvSpPr>
        <p:spPr>
          <a:xfrm>
            <a:off x="533400" y="1143000"/>
            <a:ext cx="8077200" cy="4525963"/>
          </a:xfrm>
        </p:spPr>
        <p:txBody>
          <a:bodyPr/>
          <a:lstStyle/>
          <a:p>
            <a:pPr>
              <a:lnSpc>
                <a:spcPct val="90000"/>
              </a:lnSpc>
            </a:pPr>
            <a:r>
              <a:rPr lang="en-US" altLang="en-US" dirty="0"/>
              <a:t>Specific procedures related to span of steel joists.</a:t>
            </a:r>
          </a:p>
          <a:p>
            <a:pPr>
              <a:lnSpc>
                <a:spcPct val="90000"/>
              </a:lnSpc>
            </a:pPr>
            <a:endParaRPr lang="en-US" altLang="en-US" sz="800" dirty="0"/>
          </a:p>
          <a:p>
            <a:pPr>
              <a:lnSpc>
                <a:spcPct val="90000"/>
              </a:lnSpc>
            </a:pPr>
            <a:endParaRPr lang="en-US" altLang="en-US" sz="800" dirty="0"/>
          </a:p>
          <a:p>
            <a:pPr lvl="1">
              <a:lnSpc>
                <a:spcPct val="90000"/>
              </a:lnSpc>
            </a:pPr>
            <a:r>
              <a:rPr lang="en-US" altLang="en-US" dirty="0"/>
              <a:t>Bolted diagonal </a:t>
            </a:r>
          </a:p>
          <a:p>
            <a:pPr marL="457200" lvl="1" indent="0">
              <a:lnSpc>
                <a:spcPct val="90000"/>
              </a:lnSpc>
              <a:buNone/>
            </a:pPr>
            <a:r>
              <a:rPr lang="en-US" altLang="en-US" dirty="0"/>
              <a:t>   bridging and </a:t>
            </a:r>
          </a:p>
          <a:p>
            <a:pPr marL="457200" lvl="1" indent="0">
              <a:lnSpc>
                <a:spcPct val="90000"/>
              </a:lnSpc>
              <a:buNone/>
            </a:pPr>
            <a:r>
              <a:rPr lang="en-US" altLang="en-US" dirty="0"/>
              <a:t>   installation.</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Releasing of hoisting</a:t>
            </a:r>
          </a:p>
          <a:p>
            <a:pPr marL="457200" lvl="1" indent="0">
              <a:lnSpc>
                <a:spcPct val="90000"/>
              </a:lnSpc>
              <a:buNone/>
            </a:pPr>
            <a:r>
              <a:rPr lang="en-US" altLang="en-US" dirty="0"/>
              <a:t>   cables.</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Number of employees</a:t>
            </a:r>
          </a:p>
          <a:p>
            <a:pPr marL="457200" lvl="1" indent="0">
              <a:lnSpc>
                <a:spcPct val="90000"/>
              </a:lnSpc>
              <a:buNone/>
            </a:pPr>
            <a:r>
              <a:rPr lang="en-US" altLang="en-US" dirty="0"/>
              <a:t>   allowed on these </a:t>
            </a:r>
          </a:p>
          <a:p>
            <a:pPr marL="457200" lvl="1" indent="0">
              <a:lnSpc>
                <a:spcPct val="90000"/>
              </a:lnSpc>
              <a:buNone/>
            </a:pPr>
            <a:r>
              <a:rPr lang="en-US" altLang="en-US" dirty="0"/>
              <a:t>   spans during bridging.</a:t>
            </a:r>
          </a:p>
          <a:p>
            <a:pPr>
              <a:lnSpc>
                <a:spcPct val="90000"/>
              </a:lnSpc>
            </a:pPr>
            <a:endParaRPr lang="en-US" altLang="en-US" sz="2400" dirty="0"/>
          </a:p>
        </p:txBody>
      </p:sp>
      <p:sp>
        <p:nvSpPr>
          <p:cNvPr id="45060" name="Text Box 4"/>
          <p:cNvSpPr txBox="1">
            <a:spLocks noChangeArrowheads="1"/>
          </p:cNvSpPr>
          <p:nvPr/>
        </p:nvSpPr>
        <p:spPr bwMode="auto">
          <a:xfrm>
            <a:off x="719455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1926.757(d)</a:t>
            </a:r>
          </a:p>
        </p:txBody>
      </p:sp>
      <p:pic>
        <p:nvPicPr>
          <p:cNvPr id="9" name="Picture 8">
            <a:extLst>
              <a:ext uri="{FF2B5EF4-FFF2-40B4-BE49-F238E27FC236}">
                <a16:creationId xmlns:a16="http://schemas.microsoft.com/office/drawing/2014/main" id="{04BAA8CE-31A2-4036-B725-E4DFE3F138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2043759"/>
            <a:ext cx="4094496" cy="3429000"/>
          </a:xfrm>
          <a:prstGeom prst="rect">
            <a:avLst/>
          </a:prstGeom>
        </p:spPr>
      </p:pic>
      <p:cxnSp>
        <p:nvCxnSpPr>
          <p:cNvPr id="11" name="Straight Arrow Connector 10">
            <a:extLst>
              <a:ext uri="{FF2B5EF4-FFF2-40B4-BE49-F238E27FC236}">
                <a16:creationId xmlns:a16="http://schemas.microsoft.com/office/drawing/2014/main" id="{2DBFC4EF-99F4-4A3C-AFDF-68CBD4A3FDCC}"/>
              </a:ext>
            </a:extLst>
          </p:cNvPr>
          <p:cNvCxnSpPr/>
          <p:nvPr/>
        </p:nvCxnSpPr>
        <p:spPr bwMode="auto">
          <a:xfrm flipV="1">
            <a:off x="6629400" y="5105400"/>
            <a:ext cx="304800" cy="715963"/>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753EEB4B-86B7-4BF4-9491-B8CE6B87863E}"/>
              </a:ext>
            </a:extLst>
          </p:cNvPr>
          <p:cNvCxnSpPr/>
          <p:nvPr/>
        </p:nvCxnSpPr>
        <p:spPr bwMode="auto">
          <a:xfrm flipV="1">
            <a:off x="5067300" y="4118541"/>
            <a:ext cx="304800" cy="715963"/>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a16="http://schemas.microsoft.com/office/drawing/2014/main" id="{30805FF2-3AE6-448B-866C-3AD229BA4BCB}"/>
              </a:ext>
            </a:extLst>
          </p:cNvPr>
          <p:cNvCxnSpPr/>
          <p:nvPr/>
        </p:nvCxnSpPr>
        <p:spPr bwMode="auto">
          <a:xfrm flipV="1">
            <a:off x="5115508" y="5089525"/>
            <a:ext cx="304800" cy="715963"/>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55873374"/>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a:t>Landing and Placing Loads</a:t>
            </a:r>
          </a:p>
        </p:txBody>
      </p:sp>
      <p:sp>
        <p:nvSpPr>
          <p:cNvPr id="46083" name="Rectangle 3"/>
          <p:cNvSpPr>
            <a:spLocks noGrp="1" noChangeArrowheads="1"/>
          </p:cNvSpPr>
          <p:nvPr>
            <p:ph idx="1"/>
          </p:nvPr>
        </p:nvSpPr>
        <p:spPr>
          <a:xfrm>
            <a:off x="533400" y="1219200"/>
            <a:ext cx="4572000" cy="4525963"/>
          </a:xfrm>
        </p:spPr>
        <p:txBody>
          <a:bodyPr/>
          <a:lstStyle/>
          <a:p>
            <a:pPr>
              <a:lnSpc>
                <a:spcPct val="90000"/>
              </a:lnSpc>
            </a:pPr>
            <a:r>
              <a:rPr lang="en-US" altLang="en-US" dirty="0"/>
              <a:t>Loads not to exceed carrying capacity of steel joists.</a:t>
            </a:r>
          </a:p>
          <a:p>
            <a:pPr>
              <a:lnSpc>
                <a:spcPct val="90000"/>
              </a:lnSpc>
            </a:pPr>
            <a:endParaRPr lang="en-US" altLang="en-US" sz="800" dirty="0"/>
          </a:p>
          <a:p>
            <a:pPr>
              <a:lnSpc>
                <a:spcPct val="90000"/>
              </a:lnSpc>
            </a:pPr>
            <a:endParaRPr lang="en-US" altLang="en-US" sz="800" dirty="0"/>
          </a:p>
          <a:p>
            <a:pPr>
              <a:lnSpc>
                <a:spcPct val="90000"/>
              </a:lnSpc>
            </a:pPr>
            <a:endParaRPr lang="en-US" altLang="en-US" sz="800" dirty="0"/>
          </a:p>
          <a:p>
            <a:pPr>
              <a:lnSpc>
                <a:spcPct val="90000"/>
              </a:lnSpc>
            </a:pPr>
            <a:r>
              <a:rPr lang="en-US" altLang="en-US" dirty="0"/>
              <a:t>Attention paid to weight and placement of load within the structure.</a:t>
            </a:r>
          </a:p>
          <a:p>
            <a:pPr>
              <a:lnSpc>
                <a:spcPct val="90000"/>
              </a:lnSpc>
            </a:pPr>
            <a:endParaRPr lang="en-US" altLang="en-US" sz="800" dirty="0"/>
          </a:p>
          <a:p>
            <a:pPr>
              <a:lnSpc>
                <a:spcPct val="90000"/>
              </a:lnSpc>
            </a:pPr>
            <a:endParaRPr lang="en-US" altLang="en-US" sz="800" dirty="0"/>
          </a:p>
          <a:p>
            <a:pPr>
              <a:lnSpc>
                <a:spcPct val="90000"/>
              </a:lnSpc>
            </a:pPr>
            <a:endParaRPr lang="en-US" altLang="en-US" sz="800" dirty="0"/>
          </a:p>
          <a:p>
            <a:pPr>
              <a:lnSpc>
                <a:spcPct val="90000"/>
              </a:lnSpc>
            </a:pPr>
            <a:r>
              <a:rPr lang="en-US" altLang="en-US" dirty="0"/>
              <a:t>No bundle of decking placed on joists until bridging is installed.</a:t>
            </a:r>
          </a:p>
          <a:p>
            <a:pPr>
              <a:lnSpc>
                <a:spcPct val="90000"/>
              </a:lnSpc>
            </a:pPr>
            <a:endParaRPr lang="en-US" altLang="en-US" sz="2400" dirty="0"/>
          </a:p>
          <a:p>
            <a:pPr>
              <a:lnSpc>
                <a:spcPct val="90000"/>
              </a:lnSpc>
            </a:pPr>
            <a:endParaRPr lang="en-US" altLang="en-US" sz="2400" dirty="0"/>
          </a:p>
        </p:txBody>
      </p:sp>
      <p:sp>
        <p:nvSpPr>
          <p:cNvPr id="46084" name="Text Box 4"/>
          <p:cNvSpPr txBox="1">
            <a:spLocks noChangeArrowheads="1"/>
          </p:cNvSpPr>
          <p:nvPr/>
        </p:nvSpPr>
        <p:spPr bwMode="auto">
          <a:xfrm>
            <a:off x="7194550" y="6096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1926.757(e)</a:t>
            </a:r>
          </a:p>
        </p:txBody>
      </p:sp>
      <p:pic>
        <p:nvPicPr>
          <p:cNvPr id="2" name="Picture 1">
            <a:extLst>
              <a:ext uri="{FF2B5EF4-FFF2-40B4-BE49-F238E27FC236}">
                <a16:creationId xmlns:a16="http://schemas.microsoft.com/office/drawing/2014/main" id="{AC578AAF-C31F-4CBD-99F4-D50AAF62C1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2355" y="1709952"/>
            <a:ext cx="3382045" cy="4071070"/>
          </a:xfrm>
          <a:prstGeom prst="rect">
            <a:avLst/>
          </a:prstGeom>
        </p:spPr>
      </p:pic>
    </p:spTree>
    <p:extLst>
      <p:ext uri="{BB962C8B-B14F-4D97-AF65-F5344CB8AC3E}">
        <p14:creationId xmlns:p14="http://schemas.microsoft.com/office/powerpoint/2010/main" val="577686259"/>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Systems-Engineered Buildings</a:t>
            </a:r>
          </a:p>
        </p:txBody>
      </p:sp>
      <p:pic>
        <p:nvPicPr>
          <p:cNvPr id="3" name="Picture 2">
            <a:extLst>
              <a:ext uri="{FF2B5EF4-FFF2-40B4-BE49-F238E27FC236}">
                <a16:creationId xmlns:a16="http://schemas.microsoft.com/office/drawing/2014/main" id="{93CE638A-D7A4-4B16-A78A-375427808D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1396" y="1447800"/>
            <a:ext cx="7973004" cy="4108636"/>
          </a:xfrm>
          <a:prstGeom prst="rect">
            <a:avLst/>
          </a:prstGeom>
        </p:spPr>
      </p:pic>
    </p:spTree>
    <p:extLst>
      <p:ext uri="{BB962C8B-B14F-4D97-AF65-F5344CB8AC3E}">
        <p14:creationId xmlns:p14="http://schemas.microsoft.com/office/powerpoint/2010/main" val="13355230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9600" y="533400"/>
            <a:ext cx="7924800" cy="430213"/>
          </a:xfrm>
        </p:spPr>
        <p:txBody>
          <a:bodyPr>
            <a:noAutofit/>
          </a:bodyPr>
          <a:lstStyle/>
          <a:p>
            <a:r>
              <a:rPr lang="en-US" altLang="en-US" sz="2800" dirty="0"/>
              <a:t>Systems-Engineered Metal Buildings</a:t>
            </a:r>
          </a:p>
        </p:txBody>
      </p:sp>
      <p:sp>
        <p:nvSpPr>
          <p:cNvPr id="48131" name="Rectangle 3"/>
          <p:cNvSpPr>
            <a:spLocks noGrp="1" noChangeArrowheads="1"/>
          </p:cNvSpPr>
          <p:nvPr>
            <p:ph idx="1"/>
          </p:nvPr>
        </p:nvSpPr>
        <p:spPr>
          <a:xfrm>
            <a:off x="533400" y="914400"/>
            <a:ext cx="8001000" cy="4525963"/>
          </a:xfrm>
        </p:spPr>
        <p:txBody>
          <a:bodyPr/>
          <a:lstStyle/>
          <a:p>
            <a:pPr>
              <a:lnSpc>
                <a:spcPct val="90000"/>
              </a:lnSpc>
            </a:pPr>
            <a:endParaRPr lang="en-US" altLang="en-US" sz="2000" dirty="0"/>
          </a:p>
          <a:p>
            <a:pPr>
              <a:lnSpc>
                <a:spcPct val="90000"/>
              </a:lnSpc>
            </a:pPr>
            <a:r>
              <a:rPr lang="en-US" altLang="en-US" dirty="0"/>
              <a:t>Structural columns anchored by a minimum of four anchor bolts.</a:t>
            </a:r>
          </a:p>
          <a:p>
            <a:pPr>
              <a:lnSpc>
                <a:spcPct val="90000"/>
              </a:lnSpc>
            </a:pPr>
            <a:endParaRPr lang="en-US" altLang="en-US" sz="800" dirty="0"/>
          </a:p>
          <a:p>
            <a:pPr>
              <a:lnSpc>
                <a:spcPct val="90000"/>
              </a:lnSpc>
            </a:pPr>
            <a:endParaRPr lang="en-US" altLang="en-US" sz="800" dirty="0"/>
          </a:p>
          <a:p>
            <a:pPr>
              <a:lnSpc>
                <a:spcPct val="90000"/>
              </a:lnSpc>
            </a:pPr>
            <a:endParaRPr lang="en-US" altLang="en-US" sz="800" dirty="0"/>
          </a:p>
          <a:p>
            <a:pPr>
              <a:lnSpc>
                <a:spcPct val="90000"/>
              </a:lnSpc>
            </a:pPr>
            <a:endParaRPr lang="en-US" altLang="en-US" sz="800" dirty="0"/>
          </a:p>
          <a:p>
            <a:pPr>
              <a:lnSpc>
                <a:spcPct val="90000"/>
              </a:lnSpc>
            </a:pPr>
            <a:r>
              <a:rPr lang="en-US" altLang="en-US" dirty="0"/>
              <a:t>Rigid frames </a:t>
            </a:r>
          </a:p>
          <a:p>
            <a:pPr lvl="1">
              <a:lnSpc>
                <a:spcPct val="90000"/>
              </a:lnSpc>
            </a:pPr>
            <a:endParaRPr lang="en-US" altLang="en-US" sz="800" dirty="0"/>
          </a:p>
          <a:p>
            <a:pPr lvl="1">
              <a:lnSpc>
                <a:spcPct val="90000"/>
              </a:lnSpc>
            </a:pPr>
            <a:r>
              <a:rPr lang="en-US" altLang="en-US" dirty="0"/>
              <a:t>Shall have 50% of their bolts or number specified by manufacturer installed </a:t>
            </a:r>
          </a:p>
          <a:p>
            <a:pPr marL="457200" lvl="1" indent="0">
              <a:lnSpc>
                <a:spcPct val="90000"/>
              </a:lnSpc>
              <a:buNone/>
            </a:pPr>
            <a:r>
              <a:rPr lang="en-US" altLang="en-US" dirty="0"/>
              <a:t>   before releasing hoisting </a:t>
            </a:r>
          </a:p>
          <a:p>
            <a:pPr marL="457200" lvl="1" indent="0">
              <a:lnSpc>
                <a:spcPct val="90000"/>
              </a:lnSpc>
              <a:buNone/>
            </a:pPr>
            <a:r>
              <a:rPr lang="en-US" altLang="en-US" dirty="0"/>
              <a:t>   equipment.</a:t>
            </a:r>
            <a:endParaRPr lang="en-US" altLang="en-US" dirty="0">
              <a:solidFill>
                <a:srgbClr val="003366"/>
              </a:solidFill>
              <a:latin typeface="Elephant" panose="02020904090505020303" pitchFamily="18" charset="0"/>
            </a:endParaRPr>
          </a:p>
          <a:p>
            <a:pPr>
              <a:lnSpc>
                <a:spcPct val="90000"/>
              </a:lnSpc>
            </a:pPr>
            <a:endParaRPr lang="en-US" altLang="en-US" sz="2400" dirty="0"/>
          </a:p>
          <a:p>
            <a:pPr>
              <a:lnSpc>
                <a:spcPct val="90000"/>
              </a:lnSpc>
            </a:pPr>
            <a:endParaRPr lang="en-US" altLang="en-US" sz="2400" dirty="0"/>
          </a:p>
          <a:p>
            <a:pPr>
              <a:lnSpc>
                <a:spcPct val="90000"/>
              </a:lnSpc>
            </a:pPr>
            <a:endParaRPr lang="en-US" altLang="en-US" sz="2400" dirty="0"/>
          </a:p>
        </p:txBody>
      </p:sp>
      <p:sp>
        <p:nvSpPr>
          <p:cNvPr id="48132" name="Text Box 4"/>
          <p:cNvSpPr txBox="1">
            <a:spLocks noChangeArrowheads="1"/>
          </p:cNvSpPr>
          <p:nvPr/>
        </p:nvSpPr>
        <p:spPr bwMode="auto">
          <a:xfrm>
            <a:off x="6911975" y="620712"/>
            <a:ext cx="177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1926.758(a)-(c)</a:t>
            </a:r>
          </a:p>
        </p:txBody>
      </p:sp>
      <p:pic>
        <p:nvPicPr>
          <p:cNvPr id="3" name="Picture 2">
            <a:extLst>
              <a:ext uri="{FF2B5EF4-FFF2-40B4-BE49-F238E27FC236}">
                <a16:creationId xmlns:a16="http://schemas.microsoft.com/office/drawing/2014/main" id="{3EE368C4-57B8-443F-A61B-2680F9ADED5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57800" y="3413214"/>
            <a:ext cx="3276600" cy="2454186"/>
          </a:xfrm>
          <a:prstGeom prst="rect">
            <a:avLst/>
          </a:prstGeom>
        </p:spPr>
      </p:pic>
    </p:spTree>
    <p:extLst>
      <p:ext uri="{BB962C8B-B14F-4D97-AF65-F5344CB8AC3E}">
        <p14:creationId xmlns:p14="http://schemas.microsoft.com/office/powerpoint/2010/main" val="2199203580"/>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09600" y="533400"/>
            <a:ext cx="7924800" cy="430213"/>
          </a:xfrm>
        </p:spPr>
        <p:txBody>
          <a:bodyPr>
            <a:noAutofit/>
          </a:bodyPr>
          <a:lstStyle/>
          <a:p>
            <a:r>
              <a:rPr lang="en-US" altLang="en-US" sz="2800" dirty="0"/>
              <a:t>Systems-Engineered Metal Buildings</a:t>
            </a:r>
          </a:p>
        </p:txBody>
      </p:sp>
      <p:sp>
        <p:nvSpPr>
          <p:cNvPr id="49155" name="Rectangle 3"/>
          <p:cNvSpPr>
            <a:spLocks noGrp="1" noChangeArrowheads="1"/>
          </p:cNvSpPr>
          <p:nvPr>
            <p:ph idx="1"/>
          </p:nvPr>
        </p:nvSpPr>
        <p:spPr>
          <a:xfrm>
            <a:off x="533400" y="1295400"/>
            <a:ext cx="8229600" cy="4525963"/>
          </a:xfrm>
        </p:spPr>
        <p:txBody>
          <a:bodyPr/>
          <a:lstStyle/>
          <a:p>
            <a:r>
              <a:rPr lang="en-US" altLang="en-US" dirty="0"/>
              <a:t>Construction loads not placed on structural steel framework unless secured.</a:t>
            </a:r>
          </a:p>
          <a:p>
            <a:pPr marL="0" indent="0">
              <a:buNone/>
            </a:pPr>
            <a:endParaRPr lang="en-US" altLang="en-US" sz="1200" dirty="0"/>
          </a:p>
          <a:p>
            <a:endParaRPr lang="en-US" altLang="en-US" sz="800" dirty="0"/>
          </a:p>
          <a:p>
            <a:r>
              <a:rPr lang="en-US" altLang="en-US" dirty="0"/>
              <a:t>When girts or eave struts share common connection holes:</a:t>
            </a:r>
          </a:p>
          <a:p>
            <a:endParaRPr lang="en-US" altLang="en-US" sz="800" dirty="0"/>
          </a:p>
          <a:p>
            <a:pPr lvl="1"/>
            <a:r>
              <a:rPr lang="en-US" altLang="en-US" dirty="0"/>
              <a:t>At least one bolt must remain connected to the first member.</a:t>
            </a:r>
          </a:p>
          <a:p>
            <a:pPr lvl="1"/>
            <a:endParaRPr lang="en-US" altLang="en-US" sz="800" dirty="0"/>
          </a:p>
          <a:p>
            <a:pPr lvl="1"/>
            <a:r>
              <a:rPr lang="en-US" altLang="en-US" dirty="0"/>
              <a:t>Field-attached seat supplied by the manufacturer may be used in lieu of the bolt.</a:t>
            </a:r>
          </a:p>
          <a:p>
            <a:endParaRPr lang="en-US" altLang="en-US" sz="2400" dirty="0">
              <a:solidFill>
                <a:srgbClr val="003366"/>
              </a:solidFill>
              <a:latin typeface="Elephant" panose="02020904090505020303" pitchFamily="18" charset="0"/>
            </a:endParaRPr>
          </a:p>
          <a:p>
            <a:pPr lvl="1">
              <a:buFont typeface="Symbol" panose="05050102010706020507" pitchFamily="18" charset="2"/>
              <a:buNone/>
            </a:pPr>
            <a:endParaRPr lang="en-US" altLang="en-US" dirty="0"/>
          </a:p>
          <a:p>
            <a:endParaRPr lang="en-US" altLang="en-US" sz="2400" dirty="0"/>
          </a:p>
          <a:p>
            <a:endParaRPr lang="en-US" altLang="en-US" sz="2400" dirty="0"/>
          </a:p>
        </p:txBody>
      </p:sp>
      <p:sp>
        <p:nvSpPr>
          <p:cNvPr id="49156" name="Text Box 4"/>
          <p:cNvSpPr txBox="1">
            <a:spLocks noChangeArrowheads="1"/>
          </p:cNvSpPr>
          <p:nvPr/>
        </p:nvSpPr>
        <p:spPr bwMode="auto">
          <a:xfrm>
            <a:off x="6934200" y="609600"/>
            <a:ext cx="18149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1926.758(d)-(e)</a:t>
            </a:r>
          </a:p>
        </p:txBody>
      </p:sp>
    </p:spTree>
    <p:extLst>
      <p:ext uri="{BB962C8B-B14F-4D97-AF65-F5344CB8AC3E}">
        <p14:creationId xmlns:p14="http://schemas.microsoft.com/office/powerpoint/2010/main" val="159728008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09600" y="533400"/>
            <a:ext cx="7924800" cy="430213"/>
          </a:xfrm>
        </p:spPr>
        <p:txBody>
          <a:bodyPr>
            <a:noAutofit/>
          </a:bodyPr>
          <a:lstStyle/>
          <a:p>
            <a:r>
              <a:rPr lang="en-US" altLang="en-US" sz="2800" dirty="0"/>
              <a:t>Systems-Engineered Metal Buildings</a:t>
            </a:r>
          </a:p>
        </p:txBody>
      </p:sp>
      <p:sp>
        <p:nvSpPr>
          <p:cNvPr id="49156" name="Text Box 4"/>
          <p:cNvSpPr txBox="1">
            <a:spLocks noChangeArrowheads="1"/>
          </p:cNvSpPr>
          <p:nvPr/>
        </p:nvSpPr>
        <p:spPr bwMode="auto">
          <a:xfrm>
            <a:off x="6934200" y="609600"/>
            <a:ext cx="18149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1926.758(d)-(e)</a:t>
            </a:r>
          </a:p>
        </p:txBody>
      </p:sp>
      <p:pic>
        <p:nvPicPr>
          <p:cNvPr id="4" name="Picture 3">
            <a:extLst>
              <a:ext uri="{FF2B5EF4-FFF2-40B4-BE49-F238E27FC236}">
                <a16:creationId xmlns:a16="http://schemas.microsoft.com/office/drawing/2014/main" id="{F8D3707B-B84E-4E7E-8C0C-D0101632A8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1981200"/>
            <a:ext cx="7620000" cy="3102662"/>
          </a:xfrm>
          <a:prstGeom prst="rect">
            <a:avLst/>
          </a:prstGeom>
        </p:spPr>
      </p:pic>
    </p:spTree>
    <p:extLst>
      <p:ext uri="{BB962C8B-B14F-4D97-AF65-F5344CB8AC3E}">
        <p14:creationId xmlns:p14="http://schemas.microsoft.com/office/powerpoint/2010/main" val="192645565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r>
              <a:rPr lang="en-US" altLang="en-US"/>
              <a:t>Scope</a:t>
            </a:r>
          </a:p>
        </p:txBody>
      </p:sp>
      <p:sp>
        <p:nvSpPr>
          <p:cNvPr id="6146" name="Rectangle 2"/>
          <p:cNvSpPr>
            <a:spLocks noGrp="1" noChangeArrowheads="1"/>
          </p:cNvSpPr>
          <p:nvPr>
            <p:ph idx="1"/>
          </p:nvPr>
        </p:nvSpPr>
        <p:spPr>
          <a:xfrm>
            <a:off x="533400" y="1224366"/>
            <a:ext cx="5604961" cy="4033434"/>
          </a:xfrm>
        </p:spPr>
        <p:txBody>
          <a:bodyPr/>
          <a:lstStyle/>
          <a:p>
            <a:r>
              <a:rPr lang="en-US" altLang="en-US" dirty="0"/>
              <a:t>Sets forth requirements to protect employees from the hazards associated with steel erection activities involved in:</a:t>
            </a:r>
          </a:p>
          <a:p>
            <a:endParaRPr lang="en-US" altLang="en-US" sz="1000" dirty="0"/>
          </a:p>
          <a:p>
            <a:pPr lvl="1"/>
            <a:r>
              <a:rPr lang="en-US" altLang="en-US" dirty="0"/>
              <a:t>Construction, alteration, and/or repair of:</a:t>
            </a:r>
          </a:p>
          <a:p>
            <a:pPr lvl="1"/>
            <a:endParaRPr lang="en-US" altLang="en-US" sz="1000" dirty="0"/>
          </a:p>
          <a:p>
            <a:pPr lvl="2"/>
            <a:r>
              <a:rPr lang="en-US" altLang="en-US" dirty="0"/>
              <a:t>Single and multi-story buildings</a:t>
            </a:r>
          </a:p>
          <a:p>
            <a:pPr lvl="2"/>
            <a:endParaRPr lang="en-US" altLang="en-US" sz="1000" dirty="0"/>
          </a:p>
          <a:p>
            <a:pPr lvl="2"/>
            <a:r>
              <a:rPr lang="en-US" altLang="en-US" dirty="0"/>
              <a:t>Bridges</a:t>
            </a:r>
          </a:p>
          <a:p>
            <a:pPr lvl="2"/>
            <a:endParaRPr lang="en-US" altLang="en-US" sz="1000" dirty="0"/>
          </a:p>
          <a:p>
            <a:pPr lvl="2"/>
            <a:r>
              <a:rPr lang="en-US" altLang="en-US" dirty="0"/>
              <a:t>Other structures where steel </a:t>
            </a:r>
          </a:p>
          <a:p>
            <a:pPr lvl="2">
              <a:buFontTx/>
              <a:buNone/>
            </a:pPr>
            <a:r>
              <a:rPr lang="en-US" altLang="en-US" dirty="0"/>
              <a:t>   erection occurs</a:t>
            </a:r>
          </a:p>
          <a:p>
            <a:pPr lvl="1"/>
            <a:endParaRPr lang="en-US" altLang="en-US" u="sng" dirty="0">
              <a:latin typeface="Verdana" panose="020B0604030504040204" pitchFamily="34" charset="0"/>
            </a:endParaRPr>
          </a:p>
          <a:p>
            <a:endParaRPr lang="en-US" altLang="en-US" sz="2400" dirty="0">
              <a:latin typeface="Elephant" panose="02020904090505020303" pitchFamily="18" charset="0"/>
            </a:endParaRPr>
          </a:p>
        </p:txBody>
      </p:sp>
      <p:sp>
        <p:nvSpPr>
          <p:cNvPr id="6147" name="Text Box 3"/>
          <p:cNvSpPr txBox="1">
            <a:spLocks noChangeArrowheads="1"/>
          </p:cNvSpPr>
          <p:nvPr/>
        </p:nvSpPr>
        <p:spPr bwMode="auto">
          <a:xfrm>
            <a:off x="7162800" y="609600"/>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1926.750(a)</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91726" y="1371600"/>
            <a:ext cx="2466474" cy="4384842"/>
          </a:xfrm>
          <a:prstGeom prst="rect">
            <a:avLst/>
          </a:prstGeom>
        </p:spPr>
      </p:pic>
    </p:spTree>
    <p:extLst>
      <p:ext uri="{BB962C8B-B14F-4D97-AF65-F5344CB8AC3E}">
        <p14:creationId xmlns:p14="http://schemas.microsoft.com/office/powerpoint/2010/main" val="146241012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09600" y="533400"/>
            <a:ext cx="7924800" cy="430213"/>
          </a:xfrm>
        </p:spPr>
        <p:txBody>
          <a:bodyPr>
            <a:noAutofit/>
          </a:bodyPr>
          <a:lstStyle/>
          <a:p>
            <a:r>
              <a:rPr lang="en-US" altLang="en-US" sz="2800" dirty="0"/>
              <a:t>Systems-Engineered Metal Buildings</a:t>
            </a:r>
          </a:p>
        </p:txBody>
      </p:sp>
      <p:sp>
        <p:nvSpPr>
          <p:cNvPr id="50179" name="Rectangle 3"/>
          <p:cNvSpPr>
            <a:spLocks noGrp="1" noChangeArrowheads="1"/>
          </p:cNvSpPr>
          <p:nvPr>
            <p:ph idx="1"/>
          </p:nvPr>
        </p:nvSpPr>
        <p:spPr>
          <a:xfrm>
            <a:off x="533400" y="1265237"/>
            <a:ext cx="8001000" cy="4525963"/>
          </a:xfrm>
        </p:spPr>
        <p:txBody>
          <a:bodyPr/>
          <a:lstStyle/>
          <a:p>
            <a:r>
              <a:rPr lang="en-US" altLang="en-US" sz="2600" dirty="0"/>
              <a:t>Both ends of steel or cold-formed joists fully bolted or welded before:</a:t>
            </a:r>
          </a:p>
          <a:p>
            <a:endParaRPr lang="en-US" altLang="en-US" sz="800" dirty="0"/>
          </a:p>
          <a:p>
            <a:pPr lvl="1"/>
            <a:r>
              <a:rPr lang="en-US" altLang="en-US" dirty="0"/>
              <a:t>Releasing cables.</a:t>
            </a:r>
          </a:p>
          <a:p>
            <a:pPr lvl="1"/>
            <a:endParaRPr lang="en-US" altLang="en-US" sz="800" dirty="0"/>
          </a:p>
          <a:p>
            <a:pPr lvl="1"/>
            <a:r>
              <a:rPr lang="en-US" altLang="en-US" dirty="0"/>
              <a:t>Allowing employees on the joists.</a:t>
            </a:r>
          </a:p>
          <a:p>
            <a:pPr lvl="1"/>
            <a:endParaRPr lang="en-US" altLang="en-US" sz="800" dirty="0"/>
          </a:p>
          <a:p>
            <a:pPr lvl="1"/>
            <a:r>
              <a:rPr lang="en-US" altLang="en-US" dirty="0"/>
              <a:t>Allowing construction loads on</a:t>
            </a:r>
          </a:p>
          <a:p>
            <a:pPr marL="457200" lvl="1" indent="0">
              <a:buNone/>
            </a:pPr>
            <a:r>
              <a:rPr lang="en-US" altLang="en-US" dirty="0"/>
              <a:t>   the joists.</a:t>
            </a:r>
          </a:p>
          <a:p>
            <a:pPr lvl="1"/>
            <a:endParaRPr lang="en-US" altLang="en-US" dirty="0"/>
          </a:p>
          <a:p>
            <a:r>
              <a:rPr lang="en-US" altLang="en-US" sz="2600" dirty="0"/>
              <a:t>Purlins and girts not used as </a:t>
            </a:r>
          </a:p>
          <a:p>
            <a:pPr marL="0" indent="0">
              <a:buNone/>
            </a:pPr>
            <a:r>
              <a:rPr lang="en-US" altLang="en-US" sz="2600" dirty="0"/>
              <a:t>    anchorage points for a fall arrest</a:t>
            </a:r>
          </a:p>
          <a:p>
            <a:pPr marL="0" indent="0">
              <a:buNone/>
            </a:pPr>
            <a:r>
              <a:rPr lang="en-US" altLang="en-US" sz="2600" dirty="0"/>
              <a:t>    system.</a:t>
            </a:r>
          </a:p>
          <a:p>
            <a:pPr>
              <a:buFont typeface="Wingdings" panose="05000000000000000000" pitchFamily="2" charset="2"/>
              <a:buNone/>
            </a:pPr>
            <a:endParaRPr lang="en-US" altLang="en-US" sz="800" dirty="0"/>
          </a:p>
          <a:p>
            <a:endParaRPr lang="en-US" altLang="en-US" dirty="0"/>
          </a:p>
          <a:p>
            <a:endParaRPr lang="en-US" altLang="en-US" sz="2400" dirty="0"/>
          </a:p>
          <a:p>
            <a:endParaRPr lang="en-US" altLang="en-US" sz="2400" dirty="0"/>
          </a:p>
        </p:txBody>
      </p:sp>
      <p:sp>
        <p:nvSpPr>
          <p:cNvPr id="50180" name="Text Box 4"/>
          <p:cNvSpPr txBox="1">
            <a:spLocks noChangeArrowheads="1"/>
          </p:cNvSpPr>
          <p:nvPr/>
        </p:nvSpPr>
        <p:spPr bwMode="auto">
          <a:xfrm>
            <a:off x="6962775" y="609600"/>
            <a:ext cx="17602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1926.758(f)-(g)</a:t>
            </a:r>
          </a:p>
        </p:txBody>
      </p:sp>
      <p:pic>
        <p:nvPicPr>
          <p:cNvPr id="3" name="Picture 2">
            <a:extLst>
              <a:ext uri="{FF2B5EF4-FFF2-40B4-BE49-F238E27FC236}">
                <a16:creationId xmlns:a16="http://schemas.microsoft.com/office/drawing/2014/main" id="{B70E8858-4E0C-4754-AC78-2CE2A91487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43918" y="2573244"/>
            <a:ext cx="2480017" cy="3005231"/>
          </a:xfrm>
          <a:prstGeom prst="rect">
            <a:avLst/>
          </a:prstGeom>
        </p:spPr>
      </p:pic>
    </p:spTree>
    <p:extLst>
      <p:ext uri="{BB962C8B-B14F-4D97-AF65-F5344CB8AC3E}">
        <p14:creationId xmlns:p14="http://schemas.microsoft.com/office/powerpoint/2010/main" val="163100280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52C411-73B1-44E8-B58C-84771F1E74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3400" y="4064958"/>
            <a:ext cx="4029062" cy="1895879"/>
          </a:xfrm>
          <a:prstGeom prst="rect">
            <a:avLst/>
          </a:prstGeom>
        </p:spPr>
      </p:pic>
      <p:sp>
        <p:nvSpPr>
          <p:cNvPr id="51202" name="Rectangle 2"/>
          <p:cNvSpPr>
            <a:spLocks noGrp="1" noChangeArrowheads="1"/>
          </p:cNvSpPr>
          <p:nvPr>
            <p:ph type="title"/>
          </p:nvPr>
        </p:nvSpPr>
        <p:spPr>
          <a:xfrm>
            <a:off x="609600" y="533400"/>
            <a:ext cx="7924800" cy="430213"/>
          </a:xfrm>
        </p:spPr>
        <p:txBody>
          <a:bodyPr>
            <a:noAutofit/>
          </a:bodyPr>
          <a:lstStyle/>
          <a:p>
            <a:r>
              <a:rPr lang="en-US" altLang="en-US" sz="2800" dirty="0"/>
              <a:t>Systems-Engineered Metal Buildings</a:t>
            </a:r>
          </a:p>
        </p:txBody>
      </p:sp>
      <p:sp>
        <p:nvSpPr>
          <p:cNvPr id="51203" name="Rectangle 3"/>
          <p:cNvSpPr>
            <a:spLocks noGrp="1" noChangeArrowheads="1"/>
          </p:cNvSpPr>
          <p:nvPr>
            <p:ph idx="1"/>
          </p:nvPr>
        </p:nvSpPr>
        <p:spPr>
          <a:xfrm>
            <a:off x="560294" y="1189037"/>
            <a:ext cx="7974106" cy="4525963"/>
          </a:xfrm>
        </p:spPr>
        <p:txBody>
          <a:bodyPr/>
          <a:lstStyle/>
          <a:p>
            <a:r>
              <a:rPr lang="en-US" altLang="en-US" sz="2400" dirty="0"/>
              <a:t>Purlins may be used as a walking/working surface when installing safety systems.</a:t>
            </a:r>
          </a:p>
          <a:p>
            <a:endParaRPr lang="en-US" altLang="en-US" sz="800" dirty="0"/>
          </a:p>
          <a:p>
            <a:pPr lvl="1"/>
            <a:r>
              <a:rPr lang="en-US" altLang="en-US" sz="2000" dirty="0"/>
              <a:t>After installation of permanent bridging, </a:t>
            </a:r>
            <a:r>
              <a:rPr lang="en-US" altLang="en-US" sz="2000" b="1" i="1" dirty="0"/>
              <a:t>and </a:t>
            </a:r>
          </a:p>
          <a:p>
            <a:pPr lvl="1"/>
            <a:endParaRPr lang="en-US" altLang="en-US" sz="800" b="1" i="1" dirty="0"/>
          </a:p>
          <a:p>
            <a:pPr lvl="1"/>
            <a:r>
              <a:rPr lang="en-US" altLang="en-US" sz="2000" dirty="0"/>
              <a:t>Fall protection provided.</a:t>
            </a:r>
          </a:p>
          <a:p>
            <a:endParaRPr lang="en-US" altLang="en-US" sz="2400" dirty="0"/>
          </a:p>
          <a:p>
            <a:r>
              <a:rPr lang="en-US" altLang="en-US" sz="2400" dirty="0"/>
              <a:t>Construction loads placed within a zone that is within 8 feet of the center-line of the primary support member.</a:t>
            </a:r>
          </a:p>
          <a:p>
            <a:endParaRPr lang="en-US" altLang="en-US" dirty="0"/>
          </a:p>
          <a:p>
            <a:endParaRPr lang="en-US" altLang="en-US" sz="2400" dirty="0"/>
          </a:p>
          <a:p>
            <a:endParaRPr lang="en-US" altLang="en-US" sz="2400" dirty="0"/>
          </a:p>
        </p:txBody>
      </p:sp>
      <p:sp>
        <p:nvSpPr>
          <p:cNvPr id="51204" name="Text Box 4"/>
          <p:cNvSpPr txBox="1">
            <a:spLocks noChangeArrowheads="1"/>
          </p:cNvSpPr>
          <p:nvPr/>
        </p:nvSpPr>
        <p:spPr bwMode="auto">
          <a:xfrm>
            <a:off x="6975475" y="609600"/>
            <a:ext cx="17299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1926.758(h)-(</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sp>
        <p:nvSpPr>
          <p:cNvPr id="2" name="TextBox 1"/>
          <p:cNvSpPr txBox="1"/>
          <p:nvPr/>
        </p:nvSpPr>
        <p:spPr>
          <a:xfrm>
            <a:off x="7259463" y="4095690"/>
            <a:ext cx="970137" cy="400110"/>
          </a:xfrm>
          <a:prstGeom prst="rect">
            <a:avLst/>
          </a:prstGeom>
          <a:noFill/>
        </p:spPr>
        <p:txBody>
          <a:bodyPr wrap="none" rtlCol="0">
            <a:spAutoFit/>
          </a:bodyPr>
          <a:lstStyle/>
          <a:p>
            <a:r>
              <a:rPr lang="en-US" sz="2000" u="none" dirty="0">
                <a:latin typeface="Avenir Next LT Pro" panose="020B0504020202020204" pitchFamily="34" charset="0"/>
              </a:rPr>
              <a:t>Purlins</a:t>
            </a:r>
          </a:p>
        </p:txBody>
      </p:sp>
      <p:cxnSp>
        <p:nvCxnSpPr>
          <p:cNvPr id="4" name="Straight Arrow Connector 3"/>
          <p:cNvCxnSpPr/>
          <p:nvPr/>
        </p:nvCxnSpPr>
        <p:spPr bwMode="auto">
          <a:xfrm flipH="1">
            <a:off x="6119813" y="4256867"/>
            <a:ext cx="855662" cy="762000"/>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4582431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en-US"/>
              <a:t>Falling Object Protection</a:t>
            </a:r>
          </a:p>
        </p:txBody>
      </p:sp>
      <p:sp>
        <p:nvSpPr>
          <p:cNvPr id="52227" name="Rectangle 3"/>
          <p:cNvSpPr>
            <a:spLocks noGrp="1" noChangeArrowheads="1"/>
          </p:cNvSpPr>
          <p:nvPr>
            <p:ph idx="1"/>
          </p:nvPr>
        </p:nvSpPr>
        <p:spPr>
          <a:xfrm>
            <a:off x="533400" y="1219200"/>
            <a:ext cx="8077200" cy="4525963"/>
          </a:xfrm>
        </p:spPr>
        <p:txBody>
          <a:bodyPr/>
          <a:lstStyle/>
          <a:p>
            <a:r>
              <a:rPr lang="en-US" altLang="en-US" dirty="0"/>
              <a:t>Secure loose items aloft.</a:t>
            </a:r>
          </a:p>
          <a:p>
            <a:endParaRPr lang="en-US" altLang="en-US" sz="800" dirty="0"/>
          </a:p>
          <a:p>
            <a:r>
              <a:rPr lang="en-US" altLang="en-US" dirty="0"/>
              <a:t>Protection from falling objects other than materials being hoisted.</a:t>
            </a:r>
          </a:p>
        </p:txBody>
      </p:sp>
      <p:sp>
        <p:nvSpPr>
          <p:cNvPr id="52228" name="Text Box 4"/>
          <p:cNvSpPr txBox="1">
            <a:spLocks noChangeArrowheads="1"/>
          </p:cNvSpPr>
          <p:nvPr/>
        </p:nvSpPr>
        <p:spPr bwMode="auto">
          <a:xfrm>
            <a:off x="6823075" y="609600"/>
            <a:ext cx="18069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1926.759(a)-(b)</a:t>
            </a:r>
          </a:p>
        </p:txBody>
      </p:sp>
      <p:pic>
        <p:nvPicPr>
          <p:cNvPr id="4" name="Picture 3">
            <a:extLst>
              <a:ext uri="{FF2B5EF4-FFF2-40B4-BE49-F238E27FC236}">
                <a16:creationId xmlns:a16="http://schemas.microsoft.com/office/drawing/2014/main" id="{1DCD899F-6749-4401-9F05-253188EA61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1887" y="2819400"/>
            <a:ext cx="4791148" cy="3124200"/>
          </a:xfrm>
          <a:prstGeom prst="rect">
            <a:avLst/>
          </a:prstGeom>
        </p:spPr>
      </p:pic>
    </p:spTree>
    <p:extLst>
      <p:ext uri="{BB962C8B-B14F-4D97-AF65-F5344CB8AC3E}">
        <p14:creationId xmlns:p14="http://schemas.microsoft.com/office/powerpoint/2010/main" val="28746686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a:t>Fall Protection</a:t>
            </a:r>
          </a:p>
        </p:txBody>
      </p:sp>
      <p:sp>
        <p:nvSpPr>
          <p:cNvPr id="53251" name="Rectangle 3"/>
          <p:cNvSpPr>
            <a:spLocks noGrp="1" noChangeArrowheads="1"/>
          </p:cNvSpPr>
          <p:nvPr>
            <p:ph idx="1"/>
          </p:nvPr>
        </p:nvSpPr>
        <p:spPr>
          <a:xfrm>
            <a:off x="533400" y="1220227"/>
            <a:ext cx="7890588" cy="2971800"/>
          </a:xfrm>
        </p:spPr>
        <p:txBody>
          <a:bodyPr>
            <a:normAutofit lnSpcReduction="10000"/>
          </a:bodyPr>
          <a:lstStyle/>
          <a:p>
            <a:r>
              <a:rPr lang="en-US" altLang="en-US" dirty="0"/>
              <a:t>Fall protection requirements</a:t>
            </a:r>
          </a:p>
          <a:p>
            <a:endParaRPr lang="en-US" altLang="en-US" sz="1000" dirty="0"/>
          </a:p>
          <a:p>
            <a:r>
              <a:rPr lang="en-US" altLang="en-US" dirty="0"/>
              <a:t>Controlled decking zone (CDZ)</a:t>
            </a:r>
          </a:p>
          <a:p>
            <a:endParaRPr lang="en-US" altLang="en-US" sz="1000" dirty="0"/>
          </a:p>
          <a:p>
            <a:r>
              <a:rPr lang="en-US" altLang="en-US" dirty="0"/>
              <a:t>Criteria for fall protection equipment</a:t>
            </a:r>
          </a:p>
          <a:p>
            <a:endParaRPr lang="en-US" altLang="en-US" sz="1000" dirty="0"/>
          </a:p>
          <a:p>
            <a:r>
              <a:rPr lang="en-US" altLang="en-US" dirty="0"/>
              <a:t>Connectors</a:t>
            </a:r>
          </a:p>
          <a:p>
            <a:endParaRPr lang="en-US" altLang="en-US" sz="1000" dirty="0"/>
          </a:p>
          <a:p>
            <a:r>
              <a:rPr lang="en-US" altLang="en-US" dirty="0"/>
              <a:t>Custody of fall protection </a:t>
            </a:r>
          </a:p>
          <a:p>
            <a:pPr>
              <a:lnSpc>
                <a:spcPct val="150000"/>
              </a:lnSpc>
              <a:buFont typeface="Wingdings" panose="05000000000000000000" pitchFamily="2" charset="2"/>
              <a:buNone/>
            </a:pPr>
            <a:endParaRPr lang="en-US" altLang="en-US" sz="2400" dirty="0"/>
          </a:p>
        </p:txBody>
      </p:sp>
      <p:sp>
        <p:nvSpPr>
          <p:cNvPr id="53253" name="Text Box 5"/>
          <p:cNvSpPr txBox="1">
            <a:spLocks noChangeArrowheads="1"/>
          </p:cNvSpPr>
          <p:nvPr/>
        </p:nvSpPr>
        <p:spPr bwMode="auto">
          <a:xfrm>
            <a:off x="7473950" y="609600"/>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1926.760</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29200" y="3276600"/>
            <a:ext cx="3448018" cy="2592855"/>
          </a:xfrm>
          <a:prstGeom prst="rect">
            <a:avLst/>
          </a:prstGeom>
        </p:spPr>
      </p:pic>
    </p:spTree>
    <p:extLst>
      <p:ext uri="{BB962C8B-B14F-4D97-AF65-F5344CB8AC3E}">
        <p14:creationId xmlns:p14="http://schemas.microsoft.com/office/powerpoint/2010/main" val="1402089477"/>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a:t>Fall Protection</a:t>
            </a:r>
          </a:p>
        </p:txBody>
      </p:sp>
      <p:sp>
        <p:nvSpPr>
          <p:cNvPr id="54275" name="Rectangle 3"/>
          <p:cNvSpPr>
            <a:spLocks noGrp="1" noChangeArrowheads="1"/>
          </p:cNvSpPr>
          <p:nvPr>
            <p:ph idx="1"/>
          </p:nvPr>
        </p:nvSpPr>
        <p:spPr>
          <a:xfrm>
            <a:off x="533400" y="1410346"/>
            <a:ext cx="8001000" cy="4258617"/>
          </a:xfrm>
        </p:spPr>
        <p:txBody>
          <a:bodyPr>
            <a:normAutofit fontScale="92500" lnSpcReduction="10000"/>
          </a:bodyPr>
          <a:lstStyle/>
          <a:p>
            <a:r>
              <a:rPr lang="en-US" altLang="en-US" sz="2400" dirty="0"/>
              <a:t>Employees must be protected by conventional fall protection.</a:t>
            </a:r>
          </a:p>
          <a:p>
            <a:endParaRPr lang="en-US" altLang="en-US" sz="800" dirty="0"/>
          </a:p>
          <a:p>
            <a:pPr lvl="1"/>
            <a:r>
              <a:rPr lang="en-US" altLang="en-US" sz="2000" dirty="0"/>
              <a:t>When on walking/working surface with unprotected edge more than 15 feet above lower level. </a:t>
            </a:r>
          </a:p>
          <a:p>
            <a:pPr lvl="1"/>
            <a:endParaRPr lang="en-US" altLang="en-US" sz="800" dirty="0"/>
          </a:p>
          <a:p>
            <a:pPr lvl="1"/>
            <a:endParaRPr lang="en-US" altLang="en-US" sz="800" dirty="0"/>
          </a:p>
          <a:p>
            <a:r>
              <a:rPr lang="en-US" altLang="en-US" sz="2400" dirty="0"/>
              <a:t>Perimeter cables required</a:t>
            </a:r>
          </a:p>
          <a:p>
            <a:endParaRPr lang="en-US" altLang="en-US" sz="800" dirty="0"/>
          </a:p>
          <a:p>
            <a:pPr lvl="1"/>
            <a:r>
              <a:rPr lang="en-US" altLang="en-US" sz="2000" dirty="0"/>
              <a:t>Must be installed “</a:t>
            </a:r>
            <a:r>
              <a:rPr lang="en-US" altLang="en-US" sz="2000" i="1" dirty="0"/>
              <a:t>as soon as the </a:t>
            </a:r>
          </a:p>
          <a:p>
            <a:pPr marL="457200" lvl="1" indent="0">
              <a:buNone/>
            </a:pPr>
            <a:r>
              <a:rPr lang="en-US" altLang="en-US" sz="2000" i="1" dirty="0"/>
              <a:t>   metal decking has been installed</a:t>
            </a:r>
            <a:r>
              <a:rPr lang="en-US" altLang="en-US" sz="2000" dirty="0"/>
              <a:t>”.</a:t>
            </a:r>
          </a:p>
          <a:p>
            <a:pPr lvl="1">
              <a:buFont typeface="Symbol" panose="05050102010706020507" pitchFamily="18" charset="2"/>
              <a:buNone/>
            </a:pPr>
            <a:endParaRPr lang="en-US" altLang="en-US" sz="800" dirty="0"/>
          </a:p>
          <a:p>
            <a:pPr lvl="1">
              <a:buFont typeface="Symbol" panose="05050102010706020507" pitchFamily="18" charset="2"/>
              <a:buNone/>
            </a:pPr>
            <a:endParaRPr lang="en-US" altLang="en-US" sz="800" dirty="0"/>
          </a:p>
          <a:p>
            <a:r>
              <a:rPr lang="en-US" altLang="en-US" sz="2400" dirty="0"/>
              <a:t>Connectors and employees working</a:t>
            </a:r>
          </a:p>
          <a:p>
            <a:pPr marL="0" indent="0">
              <a:buNone/>
            </a:pPr>
            <a:r>
              <a:rPr lang="en-US" altLang="en-US" sz="2400" dirty="0"/>
              <a:t>    in CDZ shall be protected from fall </a:t>
            </a:r>
          </a:p>
          <a:p>
            <a:pPr marL="0" indent="0">
              <a:buNone/>
            </a:pPr>
            <a:r>
              <a:rPr lang="en-US" altLang="en-US" sz="2400" dirty="0"/>
              <a:t>    hazards.</a:t>
            </a:r>
          </a:p>
        </p:txBody>
      </p:sp>
      <p:sp>
        <p:nvSpPr>
          <p:cNvPr id="54276" name="Text Box 4"/>
          <p:cNvSpPr txBox="1">
            <a:spLocks noChangeArrowheads="1"/>
          </p:cNvSpPr>
          <p:nvPr/>
        </p:nvSpPr>
        <p:spPr bwMode="auto">
          <a:xfrm>
            <a:off x="7194550" y="639762"/>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1926.760(a)</a:t>
            </a: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20108" y="2514600"/>
            <a:ext cx="2538092" cy="3312659"/>
          </a:xfrm>
          <a:prstGeom prst="rect">
            <a:avLst/>
          </a:prstGeom>
        </p:spPr>
      </p:pic>
    </p:spTree>
    <p:extLst>
      <p:ext uri="{BB962C8B-B14F-4D97-AF65-F5344CB8AC3E}">
        <p14:creationId xmlns:p14="http://schemas.microsoft.com/office/powerpoint/2010/main" val="107681966"/>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ltLang="en-US"/>
              <a:t>Connectors</a:t>
            </a:r>
          </a:p>
        </p:txBody>
      </p:sp>
      <p:sp>
        <p:nvSpPr>
          <p:cNvPr id="55299" name="Rectangle 3"/>
          <p:cNvSpPr>
            <a:spLocks noGrp="1" noChangeArrowheads="1"/>
          </p:cNvSpPr>
          <p:nvPr>
            <p:ph idx="1"/>
          </p:nvPr>
        </p:nvSpPr>
        <p:spPr>
          <a:xfrm>
            <a:off x="533400" y="1219200"/>
            <a:ext cx="8045450" cy="4525963"/>
          </a:xfrm>
        </p:spPr>
        <p:txBody>
          <a:bodyPr/>
          <a:lstStyle/>
          <a:p>
            <a:r>
              <a:rPr lang="en-US" altLang="en-US" dirty="0"/>
              <a:t>Connectors between 15 and 30 feet (2 stories):</a:t>
            </a:r>
          </a:p>
          <a:p>
            <a:endParaRPr lang="en-US" altLang="en-US" sz="800" dirty="0"/>
          </a:p>
          <a:p>
            <a:pPr lvl="1"/>
            <a:r>
              <a:rPr lang="en-US" altLang="en-US" dirty="0"/>
              <a:t>Provided all equipment necessary to be tied off or provided other fall protection.</a:t>
            </a:r>
            <a:endParaRPr lang="en-US" altLang="en-US" b="1" dirty="0"/>
          </a:p>
          <a:p>
            <a:pPr lvl="1"/>
            <a:endParaRPr lang="en-US" altLang="en-US" sz="800" dirty="0"/>
          </a:p>
          <a:p>
            <a:pPr lvl="1"/>
            <a:r>
              <a:rPr lang="en-US" altLang="en-US" dirty="0"/>
              <a:t>Completed connector training. </a:t>
            </a:r>
          </a:p>
          <a:p>
            <a:pPr lvl="1"/>
            <a:endParaRPr lang="en-US" altLang="en-US" sz="800" dirty="0"/>
          </a:p>
          <a:p>
            <a:pPr lvl="1"/>
            <a:r>
              <a:rPr lang="en-US" altLang="en-US" dirty="0"/>
              <a:t>Not required to tie off.</a:t>
            </a:r>
          </a:p>
        </p:txBody>
      </p:sp>
      <p:sp>
        <p:nvSpPr>
          <p:cNvPr id="55301" name="Text Box 5"/>
          <p:cNvSpPr txBox="1">
            <a:spLocks noChangeArrowheads="1"/>
          </p:cNvSpPr>
          <p:nvPr/>
        </p:nvSpPr>
        <p:spPr bwMode="auto">
          <a:xfrm>
            <a:off x="716280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1926.760(b)</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5716" y="3124201"/>
            <a:ext cx="3757247" cy="2819400"/>
          </a:xfrm>
          <a:prstGeom prst="rect">
            <a:avLst/>
          </a:prstGeom>
        </p:spPr>
      </p:pic>
    </p:spTree>
    <p:extLst>
      <p:ext uri="{BB962C8B-B14F-4D97-AF65-F5344CB8AC3E}">
        <p14:creationId xmlns:p14="http://schemas.microsoft.com/office/powerpoint/2010/main" val="2747452574"/>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en-US"/>
              <a:t>Controlled Decking Zone</a:t>
            </a:r>
          </a:p>
        </p:txBody>
      </p:sp>
      <p:sp>
        <p:nvSpPr>
          <p:cNvPr id="56323" name="Rectangle 3"/>
          <p:cNvSpPr>
            <a:spLocks noGrp="1" noChangeArrowheads="1"/>
          </p:cNvSpPr>
          <p:nvPr>
            <p:ph idx="1"/>
          </p:nvPr>
        </p:nvSpPr>
        <p:spPr>
          <a:xfrm>
            <a:off x="533400" y="1286359"/>
            <a:ext cx="8077200" cy="4382604"/>
          </a:xfrm>
        </p:spPr>
        <p:txBody>
          <a:bodyPr>
            <a:normAutofit fontScale="92500"/>
          </a:bodyPr>
          <a:lstStyle/>
          <a:p>
            <a:r>
              <a:rPr lang="en-US" altLang="en-US" sz="2400" dirty="0" err="1"/>
              <a:t>Deckers</a:t>
            </a:r>
            <a:r>
              <a:rPr lang="en-US" altLang="en-US" sz="2400" dirty="0"/>
              <a:t> between 15 and 30 feet/2 stories can use a controlled decking zone (CDZ) instead of fall protection.</a:t>
            </a:r>
          </a:p>
          <a:p>
            <a:endParaRPr lang="en-US" altLang="en-US" sz="800" dirty="0"/>
          </a:p>
          <a:p>
            <a:r>
              <a:rPr lang="en-US" altLang="en-US" sz="2400" dirty="0"/>
              <a:t>Be no more than 90 feet wide and 90 feet deep from leading edge.</a:t>
            </a:r>
          </a:p>
          <a:p>
            <a:endParaRPr lang="en-US" altLang="en-US" sz="800" dirty="0"/>
          </a:p>
          <a:p>
            <a:r>
              <a:rPr lang="en-US" altLang="en-US" sz="2400" dirty="0"/>
              <a:t>Limited access to CDZ.</a:t>
            </a:r>
          </a:p>
          <a:p>
            <a:endParaRPr lang="en-US" altLang="en-US" sz="800" dirty="0"/>
          </a:p>
          <a:p>
            <a:r>
              <a:rPr lang="en-US" altLang="en-US" sz="2400" dirty="0"/>
              <a:t>Boundaries designated and </a:t>
            </a:r>
          </a:p>
          <a:p>
            <a:pPr>
              <a:buFont typeface="Wingdings" panose="05000000000000000000" pitchFamily="2" charset="2"/>
              <a:buNone/>
            </a:pPr>
            <a:r>
              <a:rPr lang="en-US" altLang="en-US" sz="2400" dirty="0"/>
              <a:t>    clearly marked.</a:t>
            </a:r>
          </a:p>
          <a:p>
            <a:pPr>
              <a:buFont typeface="Wingdings" panose="05000000000000000000" pitchFamily="2" charset="2"/>
              <a:buNone/>
            </a:pPr>
            <a:endParaRPr lang="en-US" altLang="en-US" sz="800" dirty="0"/>
          </a:p>
          <a:p>
            <a:r>
              <a:rPr lang="en-US" altLang="en-US" sz="2400" dirty="0"/>
              <a:t>Employees must complete </a:t>
            </a:r>
          </a:p>
          <a:p>
            <a:pPr>
              <a:buFont typeface="Wingdings" panose="05000000000000000000" pitchFamily="2" charset="2"/>
              <a:buNone/>
            </a:pPr>
            <a:r>
              <a:rPr lang="en-US" altLang="en-US" sz="2400" dirty="0"/>
              <a:t>    CDZ training.</a:t>
            </a:r>
          </a:p>
          <a:p>
            <a:endParaRPr lang="en-US" altLang="en-US" dirty="0"/>
          </a:p>
        </p:txBody>
      </p:sp>
      <p:sp>
        <p:nvSpPr>
          <p:cNvPr id="56324" name="Text Box 4"/>
          <p:cNvSpPr txBox="1">
            <a:spLocks noChangeArrowheads="1"/>
          </p:cNvSpPr>
          <p:nvPr/>
        </p:nvSpPr>
        <p:spPr bwMode="auto">
          <a:xfrm>
            <a:off x="7207250" y="609600"/>
            <a:ext cx="14398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1926.760(c)</a:t>
            </a:r>
          </a:p>
        </p:txBody>
      </p:sp>
      <p:pic>
        <p:nvPicPr>
          <p:cNvPr id="4" name="Picture 3">
            <a:extLst>
              <a:ext uri="{FF2B5EF4-FFF2-40B4-BE49-F238E27FC236}">
                <a16:creationId xmlns:a16="http://schemas.microsoft.com/office/drawing/2014/main" id="{7F873A88-6C5E-433A-BD85-6AC6D255D3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2431" y="2722074"/>
            <a:ext cx="3379569" cy="3145326"/>
          </a:xfrm>
          <a:prstGeom prst="rect">
            <a:avLst/>
          </a:prstGeom>
        </p:spPr>
      </p:pic>
    </p:spTree>
    <p:extLst>
      <p:ext uri="{BB962C8B-B14F-4D97-AF65-F5344CB8AC3E}">
        <p14:creationId xmlns:p14="http://schemas.microsoft.com/office/powerpoint/2010/main" val="91115793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dirty="0"/>
              <a:t>Fall Protection Equipment</a:t>
            </a:r>
          </a:p>
        </p:txBody>
      </p:sp>
      <p:sp>
        <p:nvSpPr>
          <p:cNvPr id="57347" name="Rectangle 3"/>
          <p:cNvSpPr>
            <a:spLocks noGrp="1" noChangeArrowheads="1"/>
          </p:cNvSpPr>
          <p:nvPr>
            <p:ph idx="1"/>
          </p:nvPr>
        </p:nvSpPr>
        <p:spPr>
          <a:xfrm>
            <a:off x="533400" y="1332854"/>
            <a:ext cx="8001000" cy="2477146"/>
          </a:xfrm>
        </p:spPr>
        <p:txBody>
          <a:bodyPr>
            <a:normAutofit fontScale="25000" lnSpcReduction="20000"/>
          </a:bodyPr>
          <a:lstStyle/>
          <a:p>
            <a:r>
              <a:rPr lang="en-US" altLang="en-US" sz="8000" dirty="0"/>
              <a:t>Fall protection equipment must conform to 1926.502</a:t>
            </a:r>
          </a:p>
          <a:p>
            <a:pPr marL="0" indent="0">
              <a:buNone/>
            </a:pPr>
            <a:endParaRPr lang="en-US" altLang="en-US" sz="8000" dirty="0"/>
          </a:p>
          <a:p>
            <a:r>
              <a:rPr lang="en-US" altLang="en-US" sz="8000" dirty="0"/>
              <a:t>Fall arrest system components shall be used in fall restraint systems.</a:t>
            </a:r>
          </a:p>
          <a:p>
            <a:pPr marL="0" indent="0">
              <a:buNone/>
            </a:pPr>
            <a:endParaRPr lang="en-US" altLang="en-US" sz="8000" dirty="0"/>
          </a:p>
          <a:p>
            <a:r>
              <a:rPr lang="en-US" altLang="en-US" sz="8000" dirty="0"/>
              <a:t>Body belts or body harnesses shall be used in fall restraint systems.</a:t>
            </a:r>
          </a:p>
          <a:p>
            <a:endParaRPr lang="en-US" altLang="en-US" sz="6200" dirty="0"/>
          </a:p>
          <a:p>
            <a:r>
              <a:rPr lang="en-US" altLang="en-US" sz="8000" dirty="0"/>
              <a:t>Perimeter safety cables shall </a:t>
            </a:r>
          </a:p>
          <a:p>
            <a:pPr marL="0" indent="0">
              <a:buNone/>
            </a:pPr>
            <a:r>
              <a:rPr lang="en-US" altLang="en-US" sz="8000" dirty="0"/>
              <a:t>    meet criteria for guardrail </a:t>
            </a:r>
          </a:p>
          <a:p>
            <a:pPr marL="0" indent="0">
              <a:buNone/>
            </a:pPr>
            <a:r>
              <a:rPr lang="en-US" altLang="en-US" sz="8000" dirty="0"/>
              <a:t>    systems.</a:t>
            </a:r>
          </a:p>
          <a:p>
            <a:pPr>
              <a:lnSpc>
                <a:spcPct val="80000"/>
              </a:lnSpc>
            </a:pPr>
            <a:endParaRPr lang="en-US" altLang="en-US" sz="2400" dirty="0"/>
          </a:p>
          <a:p>
            <a:pPr>
              <a:lnSpc>
                <a:spcPct val="80000"/>
              </a:lnSpc>
            </a:pPr>
            <a:endParaRPr lang="en-US" altLang="en-US" sz="2400" dirty="0"/>
          </a:p>
          <a:p>
            <a:pPr>
              <a:lnSpc>
                <a:spcPct val="80000"/>
              </a:lnSpc>
            </a:pPr>
            <a:endParaRPr lang="en-US" altLang="en-US" sz="2400" dirty="0"/>
          </a:p>
        </p:txBody>
      </p:sp>
      <p:sp>
        <p:nvSpPr>
          <p:cNvPr id="57348" name="Text Box 4"/>
          <p:cNvSpPr txBox="1">
            <a:spLocks noChangeArrowheads="1"/>
          </p:cNvSpPr>
          <p:nvPr/>
        </p:nvSpPr>
        <p:spPr bwMode="auto">
          <a:xfrm>
            <a:off x="716280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1926.760(d)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35787" y="4041386"/>
            <a:ext cx="2454026" cy="1734312"/>
          </a:xfrm>
          <a:prstGeom prst="rect">
            <a:avLst/>
          </a:prstGeom>
        </p:spPr>
      </p:pic>
    </p:spTree>
    <p:extLst>
      <p:ext uri="{BB962C8B-B14F-4D97-AF65-F5344CB8AC3E}">
        <p14:creationId xmlns:p14="http://schemas.microsoft.com/office/powerpoint/2010/main" val="105428572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a:t>Custody of Fall Protection </a:t>
            </a:r>
          </a:p>
        </p:txBody>
      </p:sp>
      <p:sp>
        <p:nvSpPr>
          <p:cNvPr id="58371" name="Rectangle 3"/>
          <p:cNvSpPr>
            <a:spLocks noGrp="1" noChangeArrowheads="1"/>
          </p:cNvSpPr>
          <p:nvPr>
            <p:ph idx="1"/>
          </p:nvPr>
        </p:nvSpPr>
        <p:spPr>
          <a:xfrm>
            <a:off x="533400" y="1348353"/>
            <a:ext cx="8001000" cy="4320610"/>
          </a:xfrm>
        </p:spPr>
        <p:txBody>
          <a:bodyPr/>
          <a:lstStyle/>
          <a:p>
            <a:r>
              <a:rPr lang="en-US" altLang="en-US" dirty="0"/>
              <a:t>Steel erector may leave fall protection in place so it may be used by other trades if the controlling contractor:</a:t>
            </a:r>
          </a:p>
          <a:p>
            <a:endParaRPr lang="en-US" altLang="en-US" sz="800" dirty="0"/>
          </a:p>
          <a:p>
            <a:pPr lvl="1"/>
            <a:r>
              <a:rPr lang="en-US" altLang="en-US" dirty="0"/>
              <a:t>Has directed the steel erector to leave fall protection in place, </a:t>
            </a:r>
            <a:r>
              <a:rPr lang="en-US" altLang="en-US" b="1" i="1" dirty="0"/>
              <a:t>and</a:t>
            </a:r>
          </a:p>
          <a:p>
            <a:pPr lvl="1"/>
            <a:endParaRPr lang="en-US" altLang="en-US" sz="800" b="1" i="1" dirty="0"/>
          </a:p>
          <a:p>
            <a:pPr lvl="1"/>
            <a:r>
              <a:rPr lang="en-US" altLang="en-US" dirty="0"/>
              <a:t>Has inspected and accepted control </a:t>
            </a:r>
          </a:p>
          <a:p>
            <a:pPr marL="457200" lvl="1" indent="0">
              <a:buNone/>
            </a:pPr>
            <a:r>
              <a:rPr lang="en-US" altLang="en-US" dirty="0"/>
              <a:t>   and responsibility of fall protection</a:t>
            </a:r>
          </a:p>
          <a:p>
            <a:pPr marL="457200" lvl="1" indent="0">
              <a:buNone/>
            </a:pPr>
            <a:r>
              <a:rPr lang="en-US" altLang="en-US" dirty="0"/>
              <a:t>   before authorizing other trades to work</a:t>
            </a:r>
          </a:p>
          <a:p>
            <a:pPr marL="457200" lvl="1" indent="0">
              <a:buNone/>
            </a:pPr>
            <a:r>
              <a:rPr lang="en-US" altLang="en-US" dirty="0"/>
              <a:t>   in the area. </a:t>
            </a:r>
          </a:p>
          <a:p>
            <a:pPr lvl="1"/>
            <a:endParaRPr lang="en-US" altLang="en-US" dirty="0"/>
          </a:p>
        </p:txBody>
      </p:sp>
      <p:sp>
        <p:nvSpPr>
          <p:cNvPr id="58372" name="Text Box 4"/>
          <p:cNvSpPr txBox="1">
            <a:spLocks noChangeArrowheads="1"/>
          </p:cNvSpPr>
          <p:nvPr/>
        </p:nvSpPr>
        <p:spPr bwMode="auto">
          <a:xfrm>
            <a:off x="7162800" y="6096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1926.760(e)</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93166" y="3352800"/>
            <a:ext cx="1841234" cy="2514600"/>
          </a:xfrm>
          <a:prstGeom prst="rect">
            <a:avLst/>
          </a:prstGeom>
        </p:spPr>
      </p:pic>
    </p:spTree>
    <p:extLst>
      <p:ext uri="{BB962C8B-B14F-4D97-AF65-F5344CB8AC3E}">
        <p14:creationId xmlns:p14="http://schemas.microsoft.com/office/powerpoint/2010/main" val="57795270"/>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t>Training </a:t>
            </a:r>
          </a:p>
        </p:txBody>
      </p:sp>
      <p:sp>
        <p:nvSpPr>
          <p:cNvPr id="59395" name="Rectangle 3"/>
          <p:cNvSpPr>
            <a:spLocks noGrp="1" noChangeArrowheads="1"/>
          </p:cNvSpPr>
          <p:nvPr>
            <p:ph idx="1"/>
          </p:nvPr>
        </p:nvSpPr>
        <p:spPr>
          <a:xfrm>
            <a:off x="533400" y="1219200"/>
            <a:ext cx="8001000" cy="4525963"/>
          </a:xfrm>
        </p:spPr>
        <p:txBody>
          <a:bodyPr/>
          <a:lstStyle/>
          <a:p>
            <a:r>
              <a:rPr lang="en-US" altLang="en-US" dirty="0"/>
              <a:t>Training provided by a qualified person.</a:t>
            </a:r>
          </a:p>
          <a:p>
            <a:pPr>
              <a:buFont typeface="Wingdings" panose="05000000000000000000" pitchFamily="2" charset="2"/>
              <a:buNone/>
            </a:pPr>
            <a:endParaRPr lang="en-US" altLang="en-US" dirty="0"/>
          </a:p>
          <a:p>
            <a:pPr lvl="1"/>
            <a:endParaRPr lang="en-US" altLang="en-US" dirty="0"/>
          </a:p>
          <a:p>
            <a:pPr lvl="1"/>
            <a:endParaRPr lang="en-US" altLang="en-US" dirty="0"/>
          </a:p>
        </p:txBody>
      </p:sp>
      <p:sp>
        <p:nvSpPr>
          <p:cNvPr id="59396" name="Text Box 4"/>
          <p:cNvSpPr txBox="1">
            <a:spLocks noChangeArrowheads="1"/>
          </p:cNvSpPr>
          <p:nvPr/>
        </p:nvSpPr>
        <p:spPr bwMode="auto">
          <a:xfrm>
            <a:off x="7194550" y="609600"/>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1926.761(a)</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5001" y="1933142"/>
            <a:ext cx="5181600" cy="3888221"/>
          </a:xfrm>
          <a:prstGeom prst="rect">
            <a:avLst/>
          </a:prstGeom>
        </p:spPr>
      </p:pic>
    </p:spTree>
    <p:extLst>
      <p:ext uri="{BB962C8B-B14F-4D97-AF65-F5344CB8AC3E}">
        <p14:creationId xmlns:p14="http://schemas.microsoft.com/office/powerpoint/2010/main" val="309862853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2" name="Rectangle 5"/>
          <p:cNvSpPr>
            <a:spLocks noGrp="1" noChangeArrowheads="1"/>
          </p:cNvSpPr>
          <p:nvPr>
            <p:ph type="title"/>
          </p:nvPr>
        </p:nvSpPr>
        <p:spPr/>
        <p:txBody>
          <a:bodyPr/>
          <a:lstStyle/>
          <a:p>
            <a:r>
              <a:rPr lang="en-US" altLang="en-US"/>
              <a:t>Scope</a:t>
            </a:r>
          </a:p>
        </p:txBody>
      </p:sp>
      <p:sp>
        <p:nvSpPr>
          <p:cNvPr id="7170" name="Rectangle 3"/>
          <p:cNvSpPr>
            <a:spLocks noGrp="1" noChangeArrowheads="1"/>
          </p:cNvSpPr>
          <p:nvPr>
            <p:ph idx="1"/>
          </p:nvPr>
        </p:nvSpPr>
        <p:spPr>
          <a:xfrm>
            <a:off x="533400" y="1219200"/>
            <a:ext cx="5064842" cy="4191000"/>
          </a:xfrm>
        </p:spPr>
        <p:txBody>
          <a:bodyPr/>
          <a:lstStyle/>
          <a:p>
            <a:r>
              <a:rPr lang="en-US" altLang="en-US" dirty="0"/>
              <a:t>Does </a:t>
            </a:r>
            <a:r>
              <a:rPr lang="en-US" altLang="en-US" b="1" u="sng" dirty="0"/>
              <a:t>not</a:t>
            </a:r>
            <a:r>
              <a:rPr lang="en-US" altLang="en-US" dirty="0"/>
              <a:t> include:</a:t>
            </a:r>
          </a:p>
          <a:p>
            <a:pPr>
              <a:buFont typeface="Wingdings" panose="05000000000000000000" pitchFamily="2" charset="2"/>
              <a:buNone/>
            </a:pPr>
            <a:endParaRPr lang="en-US" altLang="en-US" sz="800" dirty="0"/>
          </a:p>
          <a:p>
            <a:pPr lvl="1"/>
            <a:r>
              <a:rPr lang="en-US" altLang="en-US" dirty="0"/>
              <a:t>Electrical transmission towers</a:t>
            </a:r>
          </a:p>
          <a:p>
            <a:pPr lvl="1">
              <a:buFont typeface="Symbol" panose="05050102010706020507" pitchFamily="18" charset="2"/>
              <a:buNone/>
            </a:pPr>
            <a:endParaRPr lang="en-US" altLang="en-US" sz="800" dirty="0"/>
          </a:p>
          <a:p>
            <a:pPr lvl="1"/>
            <a:r>
              <a:rPr lang="en-US" altLang="en-US" dirty="0"/>
              <a:t>Communication and broadcast towers</a:t>
            </a:r>
          </a:p>
          <a:p>
            <a:pPr lvl="1">
              <a:buFont typeface="Symbol" panose="05050102010706020507" pitchFamily="18" charset="2"/>
              <a:buNone/>
            </a:pPr>
            <a:endParaRPr lang="en-US" altLang="en-US" sz="800" dirty="0"/>
          </a:p>
          <a:p>
            <a:pPr lvl="1"/>
            <a:r>
              <a:rPr lang="en-US" altLang="en-US" dirty="0"/>
              <a:t>Tanks</a:t>
            </a:r>
          </a:p>
          <a:p>
            <a:pPr lvl="1"/>
            <a:endParaRPr lang="en-US" altLang="en-US" sz="2800" dirty="0"/>
          </a:p>
          <a:p>
            <a:pPr lvl="1"/>
            <a:endParaRPr lang="en-US" altLang="en-US" sz="2800" u="sng" dirty="0"/>
          </a:p>
          <a:p>
            <a:endParaRPr lang="en-US" altLang="en-US" dirty="0"/>
          </a:p>
        </p:txBody>
      </p:sp>
      <p:sp>
        <p:nvSpPr>
          <p:cNvPr id="7171" name="Text Box 4"/>
          <p:cNvSpPr txBox="1">
            <a:spLocks noChangeArrowheads="1"/>
          </p:cNvSpPr>
          <p:nvPr/>
        </p:nvSpPr>
        <p:spPr bwMode="auto">
          <a:xfrm>
            <a:off x="7162800" y="609600"/>
            <a:ext cx="144783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1926.750(a)</a:t>
            </a:r>
          </a:p>
        </p:txBody>
      </p:sp>
      <p:grpSp>
        <p:nvGrpSpPr>
          <p:cNvPr id="5" name="Group 4">
            <a:extLst>
              <a:ext uri="{FF2B5EF4-FFF2-40B4-BE49-F238E27FC236}">
                <a16:creationId xmlns:a16="http://schemas.microsoft.com/office/drawing/2014/main" id="{F404E39E-41D5-4CFB-90DE-8E54FF4866B8}"/>
              </a:ext>
            </a:extLst>
          </p:cNvPr>
          <p:cNvGrpSpPr/>
          <p:nvPr/>
        </p:nvGrpSpPr>
        <p:grpSpPr>
          <a:xfrm>
            <a:off x="5410200" y="1249680"/>
            <a:ext cx="3276600" cy="4495800"/>
            <a:chOff x="5105400" y="1295400"/>
            <a:chExt cx="3276600" cy="4495800"/>
          </a:xfrm>
        </p:grpSpPr>
        <p:pic>
          <p:nvPicPr>
            <p:cNvPr id="3" name="Picture 2">
              <a:extLst>
                <a:ext uri="{FF2B5EF4-FFF2-40B4-BE49-F238E27FC236}">
                  <a16:creationId xmlns:a16="http://schemas.microsoft.com/office/drawing/2014/main" id="{C3C38D0A-9F56-44F3-B421-019351538A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9084" y="1295400"/>
              <a:ext cx="2900516" cy="4495800"/>
            </a:xfrm>
            <a:prstGeom prst="rect">
              <a:avLst/>
            </a:prstGeom>
          </p:spPr>
        </p:pic>
        <p:grpSp>
          <p:nvGrpSpPr>
            <p:cNvPr id="10" name="Group 9">
              <a:extLst>
                <a:ext uri="{FF2B5EF4-FFF2-40B4-BE49-F238E27FC236}">
                  <a16:creationId xmlns:a16="http://schemas.microsoft.com/office/drawing/2014/main" id="{0316BF4A-5F45-416A-928E-D4C97BFF4CF5}"/>
                </a:ext>
              </a:extLst>
            </p:cNvPr>
            <p:cNvGrpSpPr/>
            <p:nvPr/>
          </p:nvGrpSpPr>
          <p:grpSpPr>
            <a:xfrm>
              <a:off x="5105400" y="1981200"/>
              <a:ext cx="3276600" cy="3429000"/>
              <a:chOff x="5105400" y="1981200"/>
              <a:chExt cx="3276600" cy="3429000"/>
            </a:xfrm>
          </p:grpSpPr>
          <p:sp>
            <p:nvSpPr>
              <p:cNvPr id="4" name="Oval 3">
                <a:extLst>
                  <a:ext uri="{FF2B5EF4-FFF2-40B4-BE49-F238E27FC236}">
                    <a16:creationId xmlns:a16="http://schemas.microsoft.com/office/drawing/2014/main" id="{634784B5-F123-4FDC-ACA8-9636C5687617}"/>
                  </a:ext>
                </a:extLst>
              </p:cNvPr>
              <p:cNvSpPr/>
              <p:nvPr/>
            </p:nvSpPr>
            <p:spPr bwMode="auto">
              <a:xfrm>
                <a:off x="5105400" y="1981200"/>
                <a:ext cx="3276600" cy="3429000"/>
              </a:xfrm>
              <a:prstGeom prst="ellipse">
                <a:avLst/>
              </a:prstGeom>
              <a:noFill/>
              <a:ln w="76200" cap="flat" cmpd="sng" algn="ctr">
                <a:solidFill>
                  <a:schemeClr val="accent6"/>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cxnSp>
            <p:nvCxnSpPr>
              <p:cNvPr id="7" name="Straight Connector 6">
                <a:extLst>
                  <a:ext uri="{FF2B5EF4-FFF2-40B4-BE49-F238E27FC236}">
                    <a16:creationId xmlns:a16="http://schemas.microsoft.com/office/drawing/2014/main" id="{23940D09-7B96-423E-B58C-2E5C263B3F65}"/>
                  </a:ext>
                </a:extLst>
              </p:cNvPr>
              <p:cNvCxnSpPr>
                <a:cxnSpLocks/>
              </p:cNvCxnSpPr>
              <p:nvPr/>
            </p:nvCxnSpPr>
            <p:spPr bwMode="auto">
              <a:xfrm flipH="1">
                <a:off x="5867400" y="2286000"/>
                <a:ext cx="1828800" cy="2819400"/>
              </a:xfrm>
              <a:prstGeom prst="line">
                <a:avLst/>
              </a:prstGeom>
              <a:solidFill>
                <a:schemeClr val="accent1"/>
              </a:solidFill>
              <a:ln w="76200" cap="flat" cmpd="sng" algn="ctr">
                <a:solidFill>
                  <a:schemeClr val="accent6"/>
                </a:solidFill>
                <a:prstDash val="solid"/>
                <a:round/>
                <a:headEnd type="none" w="sm" len="sm"/>
                <a:tailEnd type="none" w="sm" len="sm"/>
              </a:ln>
              <a:effectLst/>
            </p:spPr>
          </p:cxnSp>
        </p:grpSp>
        <p:sp>
          <p:nvSpPr>
            <p:cNvPr id="2" name="TextBox 1">
              <a:extLst>
                <a:ext uri="{FF2B5EF4-FFF2-40B4-BE49-F238E27FC236}">
                  <a16:creationId xmlns:a16="http://schemas.microsoft.com/office/drawing/2014/main" id="{44B898CF-10B7-41FF-B01A-1B759BE735F5}"/>
                </a:ext>
              </a:extLst>
            </p:cNvPr>
            <p:cNvSpPr txBox="1"/>
            <p:nvPr/>
          </p:nvSpPr>
          <p:spPr>
            <a:xfrm>
              <a:off x="6553200" y="1353979"/>
              <a:ext cx="1524776" cy="246221"/>
            </a:xfrm>
            <a:prstGeom prst="rect">
              <a:avLst/>
            </a:prstGeom>
            <a:noFill/>
          </p:spPr>
          <p:txBody>
            <a:bodyPr wrap="none" rtlCol="0">
              <a:spAutoFit/>
            </a:bodyPr>
            <a:lstStyle/>
            <a:p>
              <a:r>
                <a:rPr lang="en-US" sz="1000" b="1" u="none" dirty="0">
                  <a:latin typeface="Avenir Next LT Pro" panose="020B0504020202020204" pitchFamily="34" charset="0"/>
                </a:rPr>
                <a:t>NCDOL Photo Library</a:t>
              </a:r>
            </a:p>
          </p:txBody>
        </p:sp>
      </p:grpSp>
    </p:spTree>
    <p:extLst>
      <p:ext uri="{BB962C8B-B14F-4D97-AF65-F5344CB8AC3E}">
        <p14:creationId xmlns:p14="http://schemas.microsoft.com/office/powerpoint/2010/main" val="333991755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en-US"/>
              <a:t>Fall Hazard Training </a:t>
            </a:r>
          </a:p>
        </p:txBody>
      </p:sp>
      <p:sp>
        <p:nvSpPr>
          <p:cNvPr id="60419" name="Rectangle 3"/>
          <p:cNvSpPr>
            <a:spLocks noGrp="1" noChangeArrowheads="1"/>
          </p:cNvSpPr>
          <p:nvPr>
            <p:ph idx="1"/>
          </p:nvPr>
        </p:nvSpPr>
        <p:spPr>
          <a:xfrm>
            <a:off x="533400" y="1189037"/>
            <a:ext cx="7990114" cy="4525963"/>
          </a:xfrm>
        </p:spPr>
        <p:txBody>
          <a:bodyPr/>
          <a:lstStyle/>
          <a:p>
            <a:r>
              <a:rPr lang="en-US" altLang="en-US" dirty="0"/>
              <a:t>Training shall include the following:</a:t>
            </a:r>
          </a:p>
          <a:p>
            <a:endParaRPr lang="en-US" altLang="en-US" sz="800" dirty="0"/>
          </a:p>
          <a:p>
            <a:pPr lvl="1"/>
            <a:r>
              <a:rPr lang="en-US" altLang="en-US" dirty="0"/>
              <a:t>Recognition and identification of fall hazards</a:t>
            </a:r>
          </a:p>
          <a:p>
            <a:pPr lvl="1"/>
            <a:endParaRPr lang="en-US" altLang="en-US" sz="800" dirty="0"/>
          </a:p>
          <a:p>
            <a:pPr lvl="1"/>
            <a:r>
              <a:rPr lang="en-US" altLang="en-US" dirty="0"/>
              <a:t>Use and operation of guardrail systems</a:t>
            </a:r>
          </a:p>
          <a:p>
            <a:pPr lvl="1"/>
            <a:endParaRPr lang="en-US" altLang="en-US" sz="800" dirty="0"/>
          </a:p>
          <a:p>
            <a:pPr lvl="1"/>
            <a:r>
              <a:rPr lang="en-US" altLang="en-US" dirty="0"/>
              <a:t>Correct procedures for </a:t>
            </a:r>
          </a:p>
          <a:p>
            <a:pPr marL="457200" lvl="1" indent="0">
              <a:buNone/>
            </a:pPr>
            <a:r>
              <a:rPr lang="en-US" altLang="en-US" dirty="0"/>
              <a:t>   erecting, maintaining, </a:t>
            </a:r>
          </a:p>
          <a:p>
            <a:pPr marL="457200" lvl="1" indent="0">
              <a:buNone/>
            </a:pPr>
            <a:r>
              <a:rPr lang="en-US" altLang="en-US" dirty="0"/>
              <a:t>   disassembling, and </a:t>
            </a:r>
          </a:p>
          <a:p>
            <a:pPr marL="457200" lvl="1" indent="0">
              <a:buNone/>
            </a:pPr>
            <a:r>
              <a:rPr lang="en-US" altLang="en-US" dirty="0"/>
              <a:t>   inspecting fall protection </a:t>
            </a:r>
          </a:p>
          <a:p>
            <a:pPr marL="457200" lvl="1" indent="0">
              <a:buNone/>
            </a:pPr>
            <a:r>
              <a:rPr lang="en-US" altLang="en-US" dirty="0"/>
              <a:t>   systems</a:t>
            </a:r>
          </a:p>
          <a:p>
            <a:pPr lvl="1"/>
            <a:endParaRPr lang="en-US" altLang="en-US" sz="800" dirty="0"/>
          </a:p>
          <a:p>
            <a:pPr lvl="1"/>
            <a:r>
              <a:rPr lang="en-US" altLang="en-US" dirty="0"/>
              <a:t>Procedures to prevent falls</a:t>
            </a:r>
          </a:p>
          <a:p>
            <a:pPr lvl="1"/>
            <a:endParaRPr lang="en-US" altLang="en-US" sz="800" dirty="0"/>
          </a:p>
          <a:p>
            <a:pPr lvl="1"/>
            <a:r>
              <a:rPr lang="en-US" altLang="en-US" dirty="0"/>
              <a:t>Fall protection requirements</a:t>
            </a:r>
          </a:p>
        </p:txBody>
      </p:sp>
      <p:sp>
        <p:nvSpPr>
          <p:cNvPr id="60420" name="Text Box 4"/>
          <p:cNvSpPr txBox="1">
            <a:spLocks noChangeArrowheads="1"/>
          </p:cNvSpPr>
          <p:nvPr/>
        </p:nvSpPr>
        <p:spPr bwMode="auto">
          <a:xfrm>
            <a:off x="716280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1926.761(b)</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200" y="3048000"/>
            <a:ext cx="2992244" cy="2667000"/>
          </a:xfrm>
          <a:prstGeom prst="rect">
            <a:avLst/>
          </a:prstGeom>
        </p:spPr>
      </p:pic>
    </p:spTree>
    <p:extLst>
      <p:ext uri="{BB962C8B-B14F-4D97-AF65-F5344CB8AC3E}">
        <p14:creationId xmlns:p14="http://schemas.microsoft.com/office/powerpoint/2010/main" val="3415378161"/>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en-US"/>
              <a:t>Special Training </a:t>
            </a:r>
          </a:p>
        </p:txBody>
      </p:sp>
      <p:sp>
        <p:nvSpPr>
          <p:cNvPr id="61443" name="Rectangle 3"/>
          <p:cNvSpPr>
            <a:spLocks noGrp="1" noChangeArrowheads="1"/>
          </p:cNvSpPr>
          <p:nvPr>
            <p:ph idx="1"/>
          </p:nvPr>
        </p:nvSpPr>
        <p:spPr>
          <a:xfrm>
            <a:off x="533400" y="1189037"/>
            <a:ext cx="8001000" cy="4525963"/>
          </a:xfrm>
        </p:spPr>
        <p:txBody>
          <a:bodyPr/>
          <a:lstStyle/>
          <a:p>
            <a:r>
              <a:rPr lang="en-US" altLang="en-US" dirty="0"/>
              <a:t>Multiple lift rigging</a:t>
            </a:r>
          </a:p>
          <a:p>
            <a:endParaRPr lang="en-US" altLang="en-US" sz="800" dirty="0"/>
          </a:p>
          <a:p>
            <a:pPr lvl="1"/>
            <a:r>
              <a:rPr lang="en-US" altLang="en-US" dirty="0"/>
              <a:t>Hazards associated with multiple lifts.</a:t>
            </a:r>
          </a:p>
          <a:p>
            <a:pPr lvl="1"/>
            <a:endParaRPr lang="en-US" altLang="en-US" sz="800" dirty="0"/>
          </a:p>
          <a:p>
            <a:pPr lvl="1"/>
            <a:r>
              <a:rPr lang="en-US" altLang="en-US" dirty="0"/>
              <a:t>Procedures and equipment to perform multiple lifts.</a:t>
            </a:r>
          </a:p>
          <a:p>
            <a:pPr lvl="1"/>
            <a:endParaRPr lang="en-US" altLang="en-US" sz="2000" dirty="0"/>
          </a:p>
          <a:p>
            <a:pPr lvl="1">
              <a:buFont typeface="Symbol" panose="05050102010706020507" pitchFamily="18" charset="2"/>
              <a:buNone/>
            </a:pPr>
            <a:endParaRPr lang="en-US" altLang="en-US" sz="2000" dirty="0"/>
          </a:p>
        </p:txBody>
      </p:sp>
      <p:sp>
        <p:nvSpPr>
          <p:cNvPr id="61444" name="Text Box 4"/>
          <p:cNvSpPr txBox="1">
            <a:spLocks noChangeArrowheads="1"/>
          </p:cNvSpPr>
          <p:nvPr/>
        </p:nvSpPr>
        <p:spPr bwMode="auto">
          <a:xfrm>
            <a:off x="6927850" y="609600"/>
            <a:ext cx="1712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1926.761(c)(1)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092" y="2971799"/>
            <a:ext cx="3829307" cy="287496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22796" y="2946808"/>
            <a:ext cx="3834384" cy="2895600"/>
          </a:xfrm>
          <a:prstGeom prst="rect">
            <a:avLst/>
          </a:prstGeom>
        </p:spPr>
      </p:pic>
    </p:spTree>
    <p:extLst>
      <p:ext uri="{BB962C8B-B14F-4D97-AF65-F5344CB8AC3E}">
        <p14:creationId xmlns:p14="http://schemas.microsoft.com/office/powerpoint/2010/main" val="49214718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a:t>Special Training </a:t>
            </a:r>
          </a:p>
        </p:txBody>
      </p:sp>
      <p:sp>
        <p:nvSpPr>
          <p:cNvPr id="62467" name="Rectangle 3"/>
          <p:cNvSpPr>
            <a:spLocks noGrp="1" noChangeArrowheads="1"/>
          </p:cNvSpPr>
          <p:nvPr>
            <p:ph idx="1"/>
          </p:nvPr>
        </p:nvSpPr>
        <p:spPr>
          <a:xfrm>
            <a:off x="533400" y="1158875"/>
            <a:ext cx="8001000" cy="4479925"/>
          </a:xfrm>
        </p:spPr>
        <p:txBody>
          <a:bodyPr/>
          <a:lstStyle/>
          <a:p>
            <a:r>
              <a:rPr lang="en-US" altLang="en-US" dirty="0"/>
              <a:t>Connector procedures</a:t>
            </a:r>
          </a:p>
          <a:p>
            <a:endParaRPr lang="en-US" altLang="en-US" sz="800" dirty="0"/>
          </a:p>
          <a:p>
            <a:pPr lvl="1"/>
            <a:r>
              <a:rPr lang="en-US" altLang="en-US" dirty="0"/>
              <a:t>Hazards associated with connecting.</a:t>
            </a:r>
          </a:p>
          <a:p>
            <a:pPr lvl="1"/>
            <a:endParaRPr lang="en-US" altLang="en-US" sz="800" dirty="0"/>
          </a:p>
          <a:p>
            <a:pPr lvl="1"/>
            <a:r>
              <a:rPr lang="en-US" altLang="en-US" dirty="0"/>
              <a:t>Establishment, access, proper connecting techniques and work practices.</a:t>
            </a:r>
          </a:p>
          <a:p>
            <a:pPr lvl="1"/>
            <a:endParaRPr lang="en-US" altLang="en-US" sz="2000" dirty="0"/>
          </a:p>
          <a:p>
            <a:pPr lvl="1">
              <a:buFont typeface="Symbol" panose="05050102010706020507" pitchFamily="18" charset="2"/>
              <a:buNone/>
            </a:pPr>
            <a:endParaRPr lang="en-US" altLang="en-US" sz="2000" dirty="0"/>
          </a:p>
        </p:txBody>
      </p:sp>
      <p:sp>
        <p:nvSpPr>
          <p:cNvPr id="62468" name="Text Box 4"/>
          <p:cNvSpPr txBox="1">
            <a:spLocks noChangeArrowheads="1"/>
          </p:cNvSpPr>
          <p:nvPr/>
        </p:nvSpPr>
        <p:spPr bwMode="auto">
          <a:xfrm>
            <a:off x="6927850" y="609600"/>
            <a:ext cx="1712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1926.761(c)(2)</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7616" y="3139440"/>
            <a:ext cx="3834384" cy="280416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06515" y="3139440"/>
            <a:ext cx="3681984" cy="2804160"/>
          </a:xfrm>
          <a:prstGeom prst="rect">
            <a:avLst/>
          </a:prstGeom>
        </p:spPr>
      </p:pic>
    </p:spTree>
    <p:extLst>
      <p:ext uri="{BB962C8B-B14F-4D97-AF65-F5344CB8AC3E}">
        <p14:creationId xmlns:p14="http://schemas.microsoft.com/office/powerpoint/2010/main" val="1369863231"/>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altLang="en-US"/>
              <a:t>Special Training </a:t>
            </a:r>
          </a:p>
        </p:txBody>
      </p:sp>
      <p:sp>
        <p:nvSpPr>
          <p:cNvPr id="63491" name="Rectangle 3"/>
          <p:cNvSpPr>
            <a:spLocks noGrp="1" noChangeArrowheads="1"/>
          </p:cNvSpPr>
          <p:nvPr>
            <p:ph idx="1"/>
          </p:nvPr>
        </p:nvSpPr>
        <p:spPr>
          <a:xfrm>
            <a:off x="533400" y="1193369"/>
            <a:ext cx="7848600" cy="4475594"/>
          </a:xfrm>
        </p:spPr>
        <p:txBody>
          <a:bodyPr/>
          <a:lstStyle/>
          <a:p>
            <a:r>
              <a:rPr lang="en-US" altLang="en-US" dirty="0"/>
              <a:t>Controlled decking zone procedures</a:t>
            </a:r>
          </a:p>
          <a:p>
            <a:endParaRPr lang="en-US" altLang="en-US" sz="800" dirty="0"/>
          </a:p>
          <a:p>
            <a:pPr lvl="1"/>
            <a:r>
              <a:rPr lang="en-US" altLang="en-US" dirty="0"/>
              <a:t>Hazards associated with work within a controlled decking zone.</a:t>
            </a:r>
          </a:p>
          <a:p>
            <a:pPr lvl="1"/>
            <a:endParaRPr lang="en-US" altLang="en-US" sz="800" dirty="0"/>
          </a:p>
          <a:p>
            <a:pPr lvl="1"/>
            <a:r>
              <a:rPr lang="en-US" altLang="en-US" dirty="0"/>
              <a:t>Establishment, access, proper connecting techniques and work practices.</a:t>
            </a:r>
          </a:p>
          <a:p>
            <a:pPr lvl="1"/>
            <a:endParaRPr lang="en-US" altLang="en-US" sz="2000" dirty="0">
              <a:latin typeface="Arial Narrow" panose="020B0606020202030204" pitchFamily="34" charset="0"/>
            </a:endParaRPr>
          </a:p>
          <a:p>
            <a:pPr lvl="1">
              <a:buFont typeface="Symbol" panose="05050102010706020507" pitchFamily="18" charset="2"/>
              <a:buNone/>
            </a:pPr>
            <a:endParaRPr lang="en-US" altLang="en-US" sz="2000" dirty="0">
              <a:latin typeface="Arial Narrow" panose="020B0606020202030204" pitchFamily="34" charset="0"/>
            </a:endParaRPr>
          </a:p>
        </p:txBody>
      </p:sp>
      <p:sp>
        <p:nvSpPr>
          <p:cNvPr id="63492" name="Text Box 4"/>
          <p:cNvSpPr txBox="1">
            <a:spLocks noChangeArrowheads="1"/>
          </p:cNvSpPr>
          <p:nvPr/>
        </p:nvSpPr>
        <p:spPr bwMode="auto">
          <a:xfrm>
            <a:off x="6927850" y="609600"/>
            <a:ext cx="1712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1926.761(c)(3)</a:t>
            </a:r>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35103" y="3429000"/>
            <a:ext cx="3346897" cy="2514600"/>
          </a:xfrm>
          <a:prstGeom prst="rect">
            <a:avLst/>
          </a:prstGeom>
        </p:spPr>
      </p:pic>
    </p:spTree>
    <p:extLst>
      <p:ext uri="{BB962C8B-B14F-4D97-AF65-F5344CB8AC3E}">
        <p14:creationId xmlns:p14="http://schemas.microsoft.com/office/powerpoint/2010/main" val="3722742883"/>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609600" y="441325"/>
            <a:ext cx="8458200" cy="549275"/>
          </a:xfrm>
        </p:spPr>
        <p:txBody>
          <a:bodyPr/>
          <a:lstStyle/>
          <a:p>
            <a:r>
              <a:rPr lang="en-US" altLang="en-US" dirty="0"/>
              <a:t>Summary</a:t>
            </a:r>
          </a:p>
        </p:txBody>
      </p:sp>
      <p:sp>
        <p:nvSpPr>
          <p:cNvPr id="64515" name="Rectangle 3"/>
          <p:cNvSpPr>
            <a:spLocks noGrp="1" noChangeArrowheads="1"/>
          </p:cNvSpPr>
          <p:nvPr>
            <p:ph idx="1"/>
          </p:nvPr>
        </p:nvSpPr>
        <p:spPr>
          <a:xfrm>
            <a:off x="609600" y="990600"/>
            <a:ext cx="7924800" cy="4865914"/>
          </a:xfrm>
          <a:noFill/>
        </p:spPr>
        <p:txBody>
          <a:bodyPr/>
          <a:lstStyle/>
          <a:p>
            <a:pPr>
              <a:buNone/>
            </a:pPr>
            <a:endParaRPr lang="en-US" altLang="en-US" sz="900" dirty="0"/>
          </a:p>
          <a:p>
            <a:pPr>
              <a:lnSpc>
                <a:spcPct val="150000"/>
              </a:lnSpc>
            </a:pPr>
            <a:r>
              <a:rPr lang="en-US" altLang="en-US" dirty="0"/>
              <a:t>In this course, we discussed the following:</a:t>
            </a:r>
          </a:p>
          <a:p>
            <a:pPr lvl="1">
              <a:lnSpc>
                <a:spcPct val="150000"/>
              </a:lnSpc>
            </a:pPr>
            <a:r>
              <a:rPr lang="en-US" altLang="en-US" dirty="0"/>
              <a:t>Conception of the steel erection rule</a:t>
            </a:r>
          </a:p>
          <a:p>
            <a:pPr lvl="1">
              <a:lnSpc>
                <a:spcPct val="150000"/>
              </a:lnSpc>
            </a:pPr>
            <a:r>
              <a:rPr lang="en-US" altLang="en-US" dirty="0"/>
              <a:t>Scope of the standard</a:t>
            </a:r>
          </a:p>
          <a:p>
            <a:pPr lvl="1">
              <a:lnSpc>
                <a:spcPct val="150000"/>
              </a:lnSpc>
            </a:pPr>
            <a:r>
              <a:rPr lang="en-US" altLang="en-US" dirty="0"/>
              <a:t>Key provisions of 1926 Subpart R</a:t>
            </a:r>
          </a:p>
          <a:p>
            <a:pPr lvl="1">
              <a:lnSpc>
                <a:spcPct val="150000"/>
              </a:lnSpc>
            </a:pPr>
            <a:r>
              <a:rPr lang="en-US" altLang="en-US" dirty="0"/>
              <a:t>Steel erection hazards and safe working practices</a:t>
            </a:r>
          </a:p>
          <a:p>
            <a:pPr marL="457200" lvl="1" indent="0">
              <a:lnSpc>
                <a:spcPct val="150000"/>
              </a:lnSpc>
              <a:buNone/>
            </a:pPr>
            <a:endParaRPr lang="en-US" altLang="en-US" dirty="0"/>
          </a:p>
          <a:p>
            <a:pPr lvl="1">
              <a:lnSpc>
                <a:spcPct val="150000"/>
              </a:lnSpc>
            </a:pPr>
            <a:endParaRPr lang="en-US" altLang="en-US" dirty="0"/>
          </a:p>
          <a:p>
            <a:pPr lvl="1">
              <a:lnSpc>
                <a:spcPct val="150000"/>
              </a:lnSpc>
            </a:pPr>
            <a:endParaRPr lang="en-US" altLang="en-US" dirty="0"/>
          </a:p>
          <a:p>
            <a:pPr lvl="1">
              <a:lnSpc>
                <a:spcPct val="150000"/>
              </a:lnSpc>
            </a:pPr>
            <a:endParaRPr lang="en-US" altLang="en-US" dirty="0"/>
          </a:p>
          <a:p>
            <a:pPr marL="0" indent="0">
              <a:lnSpc>
                <a:spcPct val="150000"/>
              </a:lnSpc>
              <a:buNone/>
            </a:pPr>
            <a:endParaRPr lang="en-US" altLang="en-US" sz="800" dirty="0"/>
          </a:p>
          <a:p>
            <a:pPr>
              <a:lnSpc>
                <a:spcPct val="150000"/>
              </a:lnSpc>
            </a:pPr>
            <a:endParaRPr lang="en-US" altLang="en-US" sz="800" dirty="0"/>
          </a:p>
          <a:p>
            <a:pPr marL="0" indent="0">
              <a:lnSpc>
                <a:spcPct val="150000"/>
              </a:lnSpc>
              <a:buNone/>
            </a:pPr>
            <a:endParaRPr lang="en-US" altLang="en-US" sz="800" dirty="0"/>
          </a:p>
          <a:p>
            <a:endParaRPr lang="en-US" altLang="en-US" sz="2400" dirty="0"/>
          </a:p>
        </p:txBody>
      </p:sp>
    </p:spTree>
    <p:extLst>
      <p:ext uri="{BB962C8B-B14F-4D97-AF65-F5344CB8AC3E}">
        <p14:creationId xmlns:p14="http://schemas.microsoft.com/office/powerpoint/2010/main" val="361655028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Grp="1" noChangeArrowheads="1"/>
          </p:cNvSpPr>
          <p:nvPr>
            <p:ph type="title"/>
          </p:nvPr>
        </p:nvSpPr>
        <p:spPr/>
        <p:txBody>
          <a:bodyPr/>
          <a:lstStyle/>
          <a:p>
            <a:r>
              <a:rPr lang="en-US" altLang="en-US" dirty="0"/>
              <a:t>Scope</a:t>
            </a:r>
          </a:p>
        </p:txBody>
      </p:sp>
      <p:sp>
        <p:nvSpPr>
          <p:cNvPr id="8194" name="Rectangle 3"/>
          <p:cNvSpPr>
            <a:spLocks noGrp="1" noChangeArrowheads="1"/>
          </p:cNvSpPr>
          <p:nvPr>
            <p:ph idx="1"/>
          </p:nvPr>
        </p:nvSpPr>
        <p:spPr>
          <a:xfrm>
            <a:off x="533400" y="1295400"/>
            <a:ext cx="8001000" cy="4495800"/>
          </a:xfrm>
        </p:spPr>
        <p:txBody>
          <a:bodyPr/>
          <a:lstStyle/>
          <a:p>
            <a:pPr>
              <a:lnSpc>
                <a:spcPct val="90000"/>
              </a:lnSpc>
            </a:pPr>
            <a:r>
              <a:rPr lang="en-US" altLang="en-US" dirty="0"/>
              <a:t>Covers all employers engaged in steel erection activities.</a:t>
            </a:r>
          </a:p>
          <a:p>
            <a:pPr>
              <a:lnSpc>
                <a:spcPct val="90000"/>
              </a:lnSpc>
            </a:pPr>
            <a:endParaRPr lang="en-US" altLang="en-US" sz="800" dirty="0"/>
          </a:p>
          <a:p>
            <a:pPr>
              <a:lnSpc>
                <a:spcPct val="90000"/>
              </a:lnSpc>
            </a:pPr>
            <a:endParaRPr lang="en-US" altLang="en-US" sz="800" dirty="0"/>
          </a:p>
          <a:p>
            <a:pPr>
              <a:lnSpc>
                <a:spcPct val="90000"/>
              </a:lnSpc>
            </a:pPr>
            <a:endParaRPr lang="en-US" altLang="en-US" sz="800" dirty="0"/>
          </a:p>
          <a:p>
            <a:pPr>
              <a:lnSpc>
                <a:spcPct val="90000"/>
              </a:lnSpc>
            </a:pPr>
            <a:r>
              <a:rPr lang="en-US" altLang="en-US" dirty="0"/>
              <a:t>Contains two lists of activities</a:t>
            </a:r>
            <a:r>
              <a:rPr lang="en-US" altLang="en-US" dirty="0">
                <a:latin typeface="Arial Narrow" panose="020B0606020202030204" pitchFamily="34" charset="0"/>
              </a:rPr>
              <a:t>:</a:t>
            </a:r>
          </a:p>
          <a:p>
            <a:pPr>
              <a:lnSpc>
                <a:spcPct val="90000"/>
              </a:lnSpc>
            </a:pPr>
            <a:endParaRPr lang="en-US" altLang="en-US" sz="800" dirty="0">
              <a:latin typeface="Arial Narrow" panose="020B0606020202030204" pitchFamily="34" charset="0"/>
            </a:endParaRPr>
          </a:p>
          <a:p>
            <a:pPr lvl="1">
              <a:lnSpc>
                <a:spcPct val="90000"/>
              </a:lnSpc>
            </a:pPr>
            <a:r>
              <a:rPr lang="en-US" altLang="en-US" b="1" dirty="0"/>
              <a:t>Primary list</a:t>
            </a:r>
            <a:r>
              <a:rPr lang="en-US" altLang="en-US" dirty="0"/>
              <a:t>  </a:t>
            </a:r>
          </a:p>
          <a:p>
            <a:pPr lvl="1">
              <a:lnSpc>
                <a:spcPct val="90000"/>
              </a:lnSpc>
            </a:pPr>
            <a:endParaRPr lang="en-US" altLang="en-US" sz="800" dirty="0"/>
          </a:p>
          <a:p>
            <a:pPr lvl="2">
              <a:lnSpc>
                <a:spcPct val="90000"/>
              </a:lnSpc>
            </a:pPr>
            <a:r>
              <a:rPr lang="en-US" altLang="en-US" dirty="0"/>
              <a:t>All are covered (such as connecting, bracing, guying).</a:t>
            </a:r>
          </a:p>
          <a:p>
            <a:pPr lvl="1">
              <a:lnSpc>
                <a:spcPct val="90000"/>
              </a:lnSpc>
            </a:pPr>
            <a:endParaRPr lang="en-US" altLang="en-US" sz="800" u="sng" dirty="0"/>
          </a:p>
          <a:p>
            <a:pPr lvl="1">
              <a:lnSpc>
                <a:spcPct val="90000"/>
              </a:lnSpc>
            </a:pPr>
            <a:endParaRPr lang="en-US" altLang="en-US" sz="800" u="sng" dirty="0"/>
          </a:p>
          <a:p>
            <a:pPr lvl="1">
              <a:lnSpc>
                <a:spcPct val="90000"/>
              </a:lnSpc>
            </a:pPr>
            <a:r>
              <a:rPr lang="en-US" altLang="en-US" b="1" dirty="0"/>
              <a:t>Ancillary list</a:t>
            </a:r>
            <a:r>
              <a:rPr lang="en-US" altLang="en-US" dirty="0"/>
              <a:t> </a:t>
            </a:r>
          </a:p>
          <a:p>
            <a:pPr lvl="1">
              <a:lnSpc>
                <a:spcPct val="90000"/>
              </a:lnSpc>
            </a:pPr>
            <a:endParaRPr lang="en-US" altLang="en-US" sz="800" dirty="0"/>
          </a:p>
          <a:p>
            <a:pPr lvl="2">
              <a:lnSpc>
                <a:spcPct val="90000"/>
              </a:lnSpc>
            </a:pPr>
            <a:r>
              <a:rPr lang="en-US" altLang="en-US" dirty="0"/>
              <a:t>Covered only “when they occur during and are a part of steel erection activities”. </a:t>
            </a:r>
          </a:p>
        </p:txBody>
      </p:sp>
      <p:sp>
        <p:nvSpPr>
          <p:cNvPr id="8196" name="Text Box 5"/>
          <p:cNvSpPr txBox="1">
            <a:spLocks noChangeArrowheads="1"/>
          </p:cNvSpPr>
          <p:nvPr/>
        </p:nvSpPr>
        <p:spPr bwMode="auto">
          <a:xfrm>
            <a:off x="7162800"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1926.750(b)</a:t>
            </a:r>
          </a:p>
        </p:txBody>
      </p:sp>
    </p:spTree>
    <p:extLst>
      <p:ext uri="{BB962C8B-B14F-4D97-AF65-F5344CB8AC3E}">
        <p14:creationId xmlns:p14="http://schemas.microsoft.com/office/powerpoint/2010/main" val="367722156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4"/>
          <p:cNvSpPr>
            <a:spLocks noGrp="1" noChangeArrowheads="1"/>
          </p:cNvSpPr>
          <p:nvPr>
            <p:ph type="title"/>
          </p:nvPr>
        </p:nvSpPr>
        <p:spPr/>
        <p:txBody>
          <a:bodyPr/>
          <a:lstStyle/>
          <a:p>
            <a:r>
              <a:rPr lang="en-US" altLang="en-US" dirty="0"/>
              <a:t>Scope</a:t>
            </a:r>
          </a:p>
        </p:txBody>
      </p:sp>
      <p:sp>
        <p:nvSpPr>
          <p:cNvPr id="7170" name="Rectangle 2"/>
          <p:cNvSpPr>
            <a:spLocks noGrp="1" noChangeArrowheads="1"/>
          </p:cNvSpPr>
          <p:nvPr>
            <p:ph idx="1"/>
          </p:nvPr>
        </p:nvSpPr>
        <p:spPr>
          <a:xfrm>
            <a:off x="533400" y="1219200"/>
            <a:ext cx="8153400" cy="4267200"/>
          </a:xfrm>
        </p:spPr>
        <p:txBody>
          <a:bodyPr/>
          <a:lstStyle/>
          <a:p>
            <a:pPr>
              <a:defRPr/>
            </a:pPr>
            <a:r>
              <a:rPr lang="en-US" kern="1200" dirty="0"/>
              <a:t>Steel erection activities include:</a:t>
            </a:r>
          </a:p>
          <a:p>
            <a:pPr>
              <a:defRPr/>
            </a:pPr>
            <a:endParaRPr lang="en-US" sz="800" kern="1200" dirty="0"/>
          </a:p>
          <a:p>
            <a:pPr lvl="1">
              <a:defRPr/>
            </a:pPr>
            <a:r>
              <a:rPr lang="en-US" kern="1200" dirty="0"/>
              <a:t>Hoisting, laying out, placing, connecting, welding, burning, guying, bracing, bolting, plumbing and rigging structural steel, steel joists, bridge steel girders and metal buildings; installing metal decking and moving point-to-point while performing these activities.</a:t>
            </a:r>
            <a:endParaRPr lang="en-US" u="sng" dirty="0"/>
          </a:p>
          <a:p>
            <a:pPr>
              <a:defRPr/>
            </a:pPr>
            <a:endParaRPr lang="en-US" sz="2400" dirty="0">
              <a:latin typeface="Elephant" pitchFamily="18" charset="0"/>
            </a:endParaRPr>
          </a:p>
        </p:txBody>
      </p:sp>
      <p:sp>
        <p:nvSpPr>
          <p:cNvPr id="9219" name="Text Box 3"/>
          <p:cNvSpPr txBox="1">
            <a:spLocks noChangeArrowheads="1"/>
          </p:cNvSpPr>
          <p:nvPr/>
        </p:nvSpPr>
        <p:spPr bwMode="auto">
          <a:xfrm>
            <a:off x="5791200" y="6096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13 NCAC 07F .0205(b)(1)</a:t>
            </a:r>
          </a:p>
        </p:txBody>
      </p:sp>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3843366"/>
            <a:ext cx="2971800" cy="2100233"/>
          </a:xfrm>
          <a:prstGeom prst="rect">
            <a:avLst/>
          </a:prstGeom>
        </p:spPr>
      </p:pic>
    </p:spTree>
    <p:extLst>
      <p:ext uri="{BB962C8B-B14F-4D97-AF65-F5344CB8AC3E}">
        <p14:creationId xmlns:p14="http://schemas.microsoft.com/office/powerpoint/2010/main" val="7430210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4"/>
          <p:cNvSpPr>
            <a:spLocks noGrp="1" noChangeArrowheads="1"/>
          </p:cNvSpPr>
          <p:nvPr>
            <p:ph type="title"/>
          </p:nvPr>
        </p:nvSpPr>
        <p:spPr/>
        <p:txBody>
          <a:bodyPr/>
          <a:lstStyle/>
          <a:p>
            <a:r>
              <a:rPr lang="en-US" altLang="en-US" dirty="0"/>
              <a:t>Scope</a:t>
            </a:r>
          </a:p>
        </p:txBody>
      </p:sp>
      <p:sp>
        <p:nvSpPr>
          <p:cNvPr id="7170" name="Rectangle 2"/>
          <p:cNvSpPr>
            <a:spLocks noGrp="1" noChangeArrowheads="1"/>
          </p:cNvSpPr>
          <p:nvPr>
            <p:ph idx="1"/>
          </p:nvPr>
        </p:nvSpPr>
        <p:spPr>
          <a:xfrm>
            <a:off x="533400" y="1066800"/>
            <a:ext cx="8001000" cy="4572000"/>
          </a:xfrm>
        </p:spPr>
        <p:txBody>
          <a:bodyPr/>
          <a:lstStyle/>
          <a:p>
            <a:pPr>
              <a:defRPr/>
            </a:pPr>
            <a:endParaRPr lang="en-US" sz="800" kern="1200" dirty="0"/>
          </a:p>
          <a:p>
            <a:pPr>
              <a:defRPr/>
            </a:pPr>
            <a:r>
              <a:rPr lang="en-US" kern="1200" dirty="0"/>
              <a:t>Employer has the burden of establishing and determining when to implement employee fall protection measures.</a:t>
            </a:r>
            <a:endParaRPr lang="en-US" dirty="0"/>
          </a:p>
        </p:txBody>
      </p:sp>
      <p:sp>
        <p:nvSpPr>
          <p:cNvPr id="10243" name="Text Box 3"/>
          <p:cNvSpPr txBox="1">
            <a:spLocks noChangeArrowheads="1"/>
          </p:cNvSpPr>
          <p:nvPr/>
        </p:nvSpPr>
        <p:spPr bwMode="auto">
          <a:xfrm>
            <a:off x="5791200" y="6096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1800" u="none" dirty="0">
                <a:latin typeface="Avenir Next LT Pro" panose="020B0504020202020204" pitchFamily="34" charset="0"/>
              </a:rPr>
              <a:t>13 NCAC 07F .0205(b)(2)</a:t>
            </a: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67200" y="2743200"/>
            <a:ext cx="4086351" cy="3064763"/>
          </a:xfrm>
          <a:prstGeom prst="rect">
            <a:avLst/>
          </a:prstGeom>
        </p:spPr>
      </p:pic>
    </p:spTree>
    <p:extLst>
      <p:ext uri="{BB962C8B-B14F-4D97-AF65-F5344CB8AC3E}">
        <p14:creationId xmlns:p14="http://schemas.microsoft.com/office/powerpoint/2010/main" val="3540480019"/>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24</TotalTime>
  <Words>2933</Words>
  <Application>Microsoft Office PowerPoint</Application>
  <PresentationFormat>On-screen Show (4:3)</PresentationFormat>
  <Paragraphs>694</Paragraphs>
  <Slides>65</Slides>
  <Notes>65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65</vt:i4>
      </vt:variant>
    </vt:vector>
  </HeadingPairs>
  <TitlesOfParts>
    <vt:vector size="78" baseType="lpstr">
      <vt:lpstr>Aptos</vt:lpstr>
      <vt:lpstr>Arial</vt:lpstr>
      <vt:lpstr>Arial Narrow</vt:lpstr>
      <vt:lpstr>Avenir Next LT Pro</vt:lpstr>
      <vt:lpstr>Avenir Next LT Pro Demi</vt:lpstr>
      <vt:lpstr>Avenir Next LT Pro Light</vt:lpstr>
      <vt:lpstr>Elephant</vt:lpstr>
      <vt:lpstr>Symbol</vt:lpstr>
      <vt:lpstr>Tahoma</vt:lpstr>
      <vt:lpstr>Times New Roman</vt:lpstr>
      <vt:lpstr>Verdana</vt:lpstr>
      <vt:lpstr>Wingdings</vt:lpstr>
      <vt:lpstr>Office Theme</vt:lpstr>
      <vt:lpstr>Steel Erection </vt:lpstr>
      <vt:lpstr>Objectives</vt:lpstr>
      <vt:lpstr>PowerPoint Presentation</vt:lpstr>
      <vt:lpstr>Subpart R - Final Rule</vt:lpstr>
      <vt:lpstr>Scope</vt:lpstr>
      <vt:lpstr>Scope</vt:lpstr>
      <vt:lpstr>Scope</vt:lpstr>
      <vt:lpstr>Scope</vt:lpstr>
      <vt:lpstr>Scope</vt:lpstr>
      <vt:lpstr>Steel Erection Decision Tree</vt:lpstr>
      <vt:lpstr>Key Provisions of 1926 Subpart R</vt:lpstr>
      <vt:lpstr>Key Provisions of 1926 Subpart R</vt:lpstr>
      <vt:lpstr>PowerPoint Presentation</vt:lpstr>
      <vt:lpstr>PowerPoint Presentation</vt:lpstr>
      <vt:lpstr>PowerPoint Presentation</vt:lpstr>
      <vt:lpstr>Hoisting and Rigging</vt:lpstr>
      <vt:lpstr>Hoisting and Rigging</vt:lpstr>
      <vt:lpstr>Hoisting and Rigging</vt:lpstr>
      <vt:lpstr>Structural Steel Assembly</vt:lpstr>
      <vt:lpstr>Structural Stability</vt:lpstr>
      <vt:lpstr>Structural Stability</vt:lpstr>
      <vt:lpstr>Walking/Working Surfaces</vt:lpstr>
      <vt:lpstr>Walking/Working Surfaces</vt:lpstr>
      <vt:lpstr>Plumbing-Up Equipment</vt:lpstr>
      <vt:lpstr>Metal Decking</vt:lpstr>
      <vt:lpstr>Metal Decking</vt:lpstr>
      <vt:lpstr>Metal Decking</vt:lpstr>
      <vt:lpstr>Metal Decking</vt:lpstr>
      <vt:lpstr>Column Anchorage</vt:lpstr>
      <vt:lpstr>Column Anchorage</vt:lpstr>
      <vt:lpstr>Beams and Columns</vt:lpstr>
      <vt:lpstr>Beams and Columns</vt:lpstr>
      <vt:lpstr>Diagonal Bracing</vt:lpstr>
      <vt:lpstr>Double Connections</vt:lpstr>
      <vt:lpstr>Seat Design</vt:lpstr>
      <vt:lpstr>PowerPoint Presentation</vt:lpstr>
      <vt:lpstr>Perimeter Columns</vt:lpstr>
      <vt:lpstr>Open Web Steel Joists</vt:lpstr>
      <vt:lpstr>Open Web Steel Joists</vt:lpstr>
      <vt:lpstr>Field-Bolted Joists</vt:lpstr>
      <vt:lpstr>Attachment of Steel Joists and Girders</vt:lpstr>
      <vt:lpstr>Erection of Steel Joists</vt:lpstr>
      <vt:lpstr>Erection of Steel Joists</vt:lpstr>
      <vt:lpstr>Erection Bridging</vt:lpstr>
      <vt:lpstr>Landing and Placing Loads</vt:lpstr>
      <vt:lpstr>Systems-Engineered Buildings</vt:lpstr>
      <vt:lpstr>Systems-Engineered Metal Buildings</vt:lpstr>
      <vt:lpstr>Systems-Engineered Metal Buildings</vt:lpstr>
      <vt:lpstr>Systems-Engineered Metal Buildings</vt:lpstr>
      <vt:lpstr>Systems-Engineered Metal Buildings</vt:lpstr>
      <vt:lpstr>Systems-Engineered Metal Buildings</vt:lpstr>
      <vt:lpstr>Falling Object Protection</vt:lpstr>
      <vt:lpstr>Fall Protection</vt:lpstr>
      <vt:lpstr>Fall Protection</vt:lpstr>
      <vt:lpstr>Connectors</vt:lpstr>
      <vt:lpstr>Controlled Decking Zone</vt:lpstr>
      <vt:lpstr>Fall Protection Equipment</vt:lpstr>
      <vt:lpstr>Custody of Fall Protection </vt:lpstr>
      <vt:lpstr>Training </vt:lpstr>
      <vt:lpstr>Fall Hazard Training </vt:lpstr>
      <vt:lpstr>Special Training </vt:lpstr>
      <vt:lpstr>Special Training </vt:lpstr>
      <vt:lpstr>Special Training </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2025-06-24T16:10:49Z</dcterms:modified>
</cp:coreProperties>
</file>