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43" r:id="rId2"/>
    <p:sldId id="344"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463" r:id="rId29"/>
    <p:sldId id="372" r:id="rId30"/>
    <p:sldId id="373" r:id="rId31"/>
    <p:sldId id="374" r:id="rId32"/>
    <p:sldId id="375" r:id="rId33"/>
    <p:sldId id="464" r:id="rId34"/>
    <p:sldId id="46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4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54703-1C45-491E-932B-C284F02AC597}" v="2" dt="2025-06-20T16:01:02.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358" autoAdjust="0"/>
  </p:normalViewPr>
  <p:slideViewPr>
    <p:cSldViewPr snapToGrid="0">
      <p:cViewPr varScale="1">
        <p:scale>
          <a:sx n="61" d="100"/>
          <a:sy n="61" d="100"/>
        </p:scale>
        <p:origin x="1498" y="48"/>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AA054703-1C45-491E-932B-C284F02AC597}"/>
    <pc:docChg chg="custSel addSld delSld modSld">
      <pc:chgData name="Garcia, Elma" userId="f2cc6a70-af64-4323-8354-63fdb2cbddcb" providerId="ADAL" clId="{AA054703-1C45-491E-932B-C284F02AC597}" dt="2025-06-20T16:02:45.647" v="15" actId="113"/>
      <pc:docMkLst>
        <pc:docMk/>
      </pc:docMkLst>
      <pc:sldChg chg="del">
        <pc:chgData name="Garcia, Elma" userId="f2cc6a70-af64-4323-8354-63fdb2cbddcb" providerId="ADAL" clId="{AA054703-1C45-491E-932B-C284F02AC597}" dt="2025-06-20T16:01:07.176" v="6" actId="2696"/>
        <pc:sldMkLst>
          <pc:docMk/>
          <pc:sldMk cId="4224782898" sldId="256"/>
        </pc:sldMkLst>
      </pc:sldChg>
      <pc:sldChg chg="del">
        <pc:chgData name="Garcia, Elma" userId="f2cc6a70-af64-4323-8354-63fdb2cbddcb" providerId="ADAL" clId="{AA054703-1C45-491E-932B-C284F02AC597}" dt="2025-06-20T16:02:11.323" v="9" actId="47"/>
        <pc:sldMkLst>
          <pc:docMk/>
          <pc:sldMk cId="1447532766" sldId="257"/>
        </pc:sldMkLst>
      </pc:sldChg>
      <pc:sldChg chg="del">
        <pc:chgData name="Garcia, Elma" userId="f2cc6a70-af64-4323-8354-63fdb2cbddcb" providerId="ADAL" clId="{AA054703-1C45-491E-932B-C284F02AC597}" dt="2025-06-20T16:02:12.775" v="10" actId="47"/>
        <pc:sldMkLst>
          <pc:docMk/>
          <pc:sldMk cId="3648550839" sldId="258"/>
        </pc:sldMkLst>
      </pc:sldChg>
      <pc:sldChg chg="del">
        <pc:chgData name="Garcia, Elma" userId="f2cc6a70-af64-4323-8354-63fdb2cbddcb" providerId="ADAL" clId="{AA054703-1C45-491E-932B-C284F02AC597}" dt="2025-06-20T16:02:13.879" v="11" actId="47"/>
        <pc:sldMkLst>
          <pc:docMk/>
          <pc:sldMk cId="2852384745" sldId="259"/>
        </pc:sldMkLst>
      </pc:sldChg>
      <pc:sldChg chg="modSp add mod">
        <pc:chgData name="Garcia, Elma" userId="f2cc6a70-af64-4323-8354-63fdb2cbddcb" providerId="ADAL" clId="{AA054703-1C45-491E-932B-C284F02AC597}" dt="2025-06-20T16:01:02.874" v="5" actId="27636"/>
        <pc:sldMkLst>
          <pc:docMk/>
          <pc:sldMk cId="0" sldId="341"/>
        </pc:sldMkLst>
        <pc:spChg chg="mod">
          <ac:chgData name="Garcia, Elma" userId="f2cc6a70-af64-4323-8354-63fdb2cbddcb" providerId="ADAL" clId="{AA054703-1C45-491E-932B-C284F02AC597}" dt="2025-06-20T16:01:02.874" v="5" actId="27636"/>
          <ac:spMkLst>
            <pc:docMk/>
            <pc:sldMk cId="0" sldId="341"/>
            <ac:spMk id="87043" creationId="{00000000-0000-0000-0000-000000000000}"/>
          </ac:spMkLst>
        </pc:spChg>
      </pc:sldChg>
      <pc:sldChg chg="add modTransition modNotesTx">
        <pc:chgData name="Garcia, Elma" userId="f2cc6a70-af64-4323-8354-63fdb2cbddcb" providerId="ADAL" clId="{AA054703-1C45-491E-932B-C284F02AC597}" dt="2025-06-20T16:02:45.647" v="15" actId="113"/>
        <pc:sldMkLst>
          <pc:docMk/>
          <pc:sldMk cId="2286958264" sldId="343"/>
        </pc:sldMkLst>
      </pc:sldChg>
      <pc:sldChg chg="add">
        <pc:chgData name="Garcia, Elma" userId="f2cc6a70-af64-4323-8354-63fdb2cbddcb" providerId="ADAL" clId="{AA054703-1C45-491E-932B-C284F02AC597}" dt="2025-06-20T16:01:02.673" v="0"/>
        <pc:sldMkLst>
          <pc:docMk/>
          <pc:sldMk cId="825703051" sldId="344"/>
        </pc:sldMkLst>
      </pc:sldChg>
      <pc:sldChg chg="add">
        <pc:chgData name="Garcia, Elma" userId="f2cc6a70-af64-4323-8354-63fdb2cbddcb" providerId="ADAL" clId="{AA054703-1C45-491E-932B-C284F02AC597}" dt="2025-06-20T16:01:02.673" v="0"/>
        <pc:sldMkLst>
          <pc:docMk/>
          <pc:sldMk cId="868634204" sldId="345"/>
        </pc:sldMkLst>
      </pc:sldChg>
      <pc:sldChg chg="add">
        <pc:chgData name="Garcia, Elma" userId="f2cc6a70-af64-4323-8354-63fdb2cbddcb" providerId="ADAL" clId="{AA054703-1C45-491E-932B-C284F02AC597}" dt="2025-06-20T16:01:02.673" v="0"/>
        <pc:sldMkLst>
          <pc:docMk/>
          <pc:sldMk cId="385783992" sldId="346"/>
        </pc:sldMkLst>
      </pc:sldChg>
      <pc:sldChg chg="add">
        <pc:chgData name="Garcia, Elma" userId="f2cc6a70-af64-4323-8354-63fdb2cbddcb" providerId="ADAL" clId="{AA054703-1C45-491E-932B-C284F02AC597}" dt="2025-06-20T16:01:02.673" v="0"/>
        <pc:sldMkLst>
          <pc:docMk/>
          <pc:sldMk cId="801462084" sldId="347"/>
        </pc:sldMkLst>
      </pc:sldChg>
      <pc:sldChg chg="add">
        <pc:chgData name="Garcia, Elma" userId="f2cc6a70-af64-4323-8354-63fdb2cbddcb" providerId="ADAL" clId="{AA054703-1C45-491E-932B-C284F02AC597}" dt="2025-06-20T16:01:02.673" v="0"/>
        <pc:sldMkLst>
          <pc:docMk/>
          <pc:sldMk cId="3379579170" sldId="348"/>
        </pc:sldMkLst>
      </pc:sldChg>
      <pc:sldChg chg="add">
        <pc:chgData name="Garcia, Elma" userId="f2cc6a70-af64-4323-8354-63fdb2cbddcb" providerId="ADAL" clId="{AA054703-1C45-491E-932B-C284F02AC597}" dt="2025-06-20T16:01:02.673" v="0"/>
        <pc:sldMkLst>
          <pc:docMk/>
          <pc:sldMk cId="3028012896" sldId="349"/>
        </pc:sldMkLst>
      </pc:sldChg>
      <pc:sldChg chg="add">
        <pc:chgData name="Garcia, Elma" userId="f2cc6a70-af64-4323-8354-63fdb2cbddcb" providerId="ADAL" clId="{AA054703-1C45-491E-932B-C284F02AC597}" dt="2025-06-20T16:01:02.673" v="0"/>
        <pc:sldMkLst>
          <pc:docMk/>
          <pc:sldMk cId="616272498" sldId="350"/>
        </pc:sldMkLst>
      </pc:sldChg>
      <pc:sldChg chg="modSp add mod">
        <pc:chgData name="Garcia, Elma" userId="f2cc6a70-af64-4323-8354-63fdb2cbddcb" providerId="ADAL" clId="{AA054703-1C45-491E-932B-C284F02AC597}" dt="2025-06-20T16:01:33.053" v="8" actId="20577"/>
        <pc:sldMkLst>
          <pc:docMk/>
          <pc:sldMk cId="727136244" sldId="351"/>
        </pc:sldMkLst>
        <pc:spChg chg="mod">
          <ac:chgData name="Garcia, Elma" userId="f2cc6a70-af64-4323-8354-63fdb2cbddcb" providerId="ADAL" clId="{AA054703-1C45-491E-932B-C284F02AC597}" dt="2025-06-20T16:01:33.053" v="8" actId="20577"/>
          <ac:spMkLst>
            <pc:docMk/>
            <pc:sldMk cId="727136244" sldId="351"/>
            <ac:spMk id="21506" creationId="{00000000-0000-0000-0000-000000000000}"/>
          </ac:spMkLst>
        </pc:spChg>
      </pc:sldChg>
      <pc:sldChg chg="add">
        <pc:chgData name="Garcia, Elma" userId="f2cc6a70-af64-4323-8354-63fdb2cbddcb" providerId="ADAL" clId="{AA054703-1C45-491E-932B-C284F02AC597}" dt="2025-06-20T16:01:02.673" v="0"/>
        <pc:sldMkLst>
          <pc:docMk/>
          <pc:sldMk cId="1101091653" sldId="352"/>
        </pc:sldMkLst>
      </pc:sldChg>
      <pc:sldChg chg="add">
        <pc:chgData name="Garcia, Elma" userId="f2cc6a70-af64-4323-8354-63fdb2cbddcb" providerId="ADAL" clId="{AA054703-1C45-491E-932B-C284F02AC597}" dt="2025-06-20T16:01:02.673" v="0"/>
        <pc:sldMkLst>
          <pc:docMk/>
          <pc:sldMk cId="517101565" sldId="353"/>
        </pc:sldMkLst>
      </pc:sldChg>
      <pc:sldChg chg="modSp add mod">
        <pc:chgData name="Garcia, Elma" userId="f2cc6a70-af64-4323-8354-63fdb2cbddcb" providerId="ADAL" clId="{AA054703-1C45-491E-932B-C284F02AC597}" dt="2025-06-20T16:01:02.819" v="1" actId="27636"/>
        <pc:sldMkLst>
          <pc:docMk/>
          <pc:sldMk cId="2610360568" sldId="354"/>
        </pc:sldMkLst>
        <pc:spChg chg="mod">
          <ac:chgData name="Garcia, Elma" userId="f2cc6a70-af64-4323-8354-63fdb2cbddcb" providerId="ADAL" clId="{AA054703-1C45-491E-932B-C284F02AC597}" dt="2025-06-20T16:01:02.819" v="1" actId="27636"/>
          <ac:spMkLst>
            <pc:docMk/>
            <pc:sldMk cId="2610360568" sldId="354"/>
            <ac:spMk id="27650" creationId="{00000000-0000-0000-0000-000000000000}"/>
          </ac:spMkLst>
        </pc:spChg>
      </pc:sldChg>
      <pc:sldChg chg="add">
        <pc:chgData name="Garcia, Elma" userId="f2cc6a70-af64-4323-8354-63fdb2cbddcb" providerId="ADAL" clId="{AA054703-1C45-491E-932B-C284F02AC597}" dt="2025-06-20T16:01:02.673" v="0"/>
        <pc:sldMkLst>
          <pc:docMk/>
          <pc:sldMk cId="4218223596" sldId="355"/>
        </pc:sldMkLst>
      </pc:sldChg>
      <pc:sldChg chg="add">
        <pc:chgData name="Garcia, Elma" userId="f2cc6a70-af64-4323-8354-63fdb2cbddcb" providerId="ADAL" clId="{AA054703-1C45-491E-932B-C284F02AC597}" dt="2025-06-20T16:01:02.673" v="0"/>
        <pc:sldMkLst>
          <pc:docMk/>
          <pc:sldMk cId="4173138067" sldId="356"/>
        </pc:sldMkLst>
      </pc:sldChg>
      <pc:sldChg chg="add">
        <pc:chgData name="Garcia, Elma" userId="f2cc6a70-af64-4323-8354-63fdb2cbddcb" providerId="ADAL" clId="{AA054703-1C45-491E-932B-C284F02AC597}" dt="2025-06-20T16:01:02.673" v="0"/>
        <pc:sldMkLst>
          <pc:docMk/>
          <pc:sldMk cId="1433337935" sldId="357"/>
        </pc:sldMkLst>
      </pc:sldChg>
      <pc:sldChg chg="add">
        <pc:chgData name="Garcia, Elma" userId="f2cc6a70-af64-4323-8354-63fdb2cbddcb" providerId="ADAL" clId="{AA054703-1C45-491E-932B-C284F02AC597}" dt="2025-06-20T16:01:02.673" v="0"/>
        <pc:sldMkLst>
          <pc:docMk/>
          <pc:sldMk cId="1669010276" sldId="358"/>
        </pc:sldMkLst>
      </pc:sldChg>
      <pc:sldChg chg="add">
        <pc:chgData name="Garcia, Elma" userId="f2cc6a70-af64-4323-8354-63fdb2cbddcb" providerId="ADAL" clId="{AA054703-1C45-491E-932B-C284F02AC597}" dt="2025-06-20T16:01:02.673" v="0"/>
        <pc:sldMkLst>
          <pc:docMk/>
          <pc:sldMk cId="2108241334" sldId="359"/>
        </pc:sldMkLst>
      </pc:sldChg>
      <pc:sldChg chg="add">
        <pc:chgData name="Garcia, Elma" userId="f2cc6a70-af64-4323-8354-63fdb2cbddcb" providerId="ADAL" clId="{AA054703-1C45-491E-932B-C284F02AC597}" dt="2025-06-20T16:01:02.673" v="0"/>
        <pc:sldMkLst>
          <pc:docMk/>
          <pc:sldMk cId="2513994388" sldId="360"/>
        </pc:sldMkLst>
      </pc:sldChg>
      <pc:sldChg chg="add">
        <pc:chgData name="Garcia, Elma" userId="f2cc6a70-af64-4323-8354-63fdb2cbddcb" providerId="ADAL" clId="{AA054703-1C45-491E-932B-C284F02AC597}" dt="2025-06-20T16:01:02.673" v="0"/>
        <pc:sldMkLst>
          <pc:docMk/>
          <pc:sldMk cId="1709392345" sldId="361"/>
        </pc:sldMkLst>
      </pc:sldChg>
      <pc:sldChg chg="add">
        <pc:chgData name="Garcia, Elma" userId="f2cc6a70-af64-4323-8354-63fdb2cbddcb" providerId="ADAL" clId="{AA054703-1C45-491E-932B-C284F02AC597}" dt="2025-06-20T16:01:02.673" v="0"/>
        <pc:sldMkLst>
          <pc:docMk/>
          <pc:sldMk cId="2164966922" sldId="362"/>
        </pc:sldMkLst>
      </pc:sldChg>
      <pc:sldChg chg="add">
        <pc:chgData name="Garcia, Elma" userId="f2cc6a70-af64-4323-8354-63fdb2cbddcb" providerId="ADAL" clId="{AA054703-1C45-491E-932B-C284F02AC597}" dt="2025-06-20T16:01:02.673" v="0"/>
        <pc:sldMkLst>
          <pc:docMk/>
          <pc:sldMk cId="3424560446" sldId="363"/>
        </pc:sldMkLst>
      </pc:sldChg>
      <pc:sldChg chg="add">
        <pc:chgData name="Garcia, Elma" userId="f2cc6a70-af64-4323-8354-63fdb2cbddcb" providerId="ADAL" clId="{AA054703-1C45-491E-932B-C284F02AC597}" dt="2025-06-20T16:01:02.673" v="0"/>
        <pc:sldMkLst>
          <pc:docMk/>
          <pc:sldMk cId="2396602124" sldId="364"/>
        </pc:sldMkLst>
      </pc:sldChg>
      <pc:sldChg chg="add">
        <pc:chgData name="Garcia, Elma" userId="f2cc6a70-af64-4323-8354-63fdb2cbddcb" providerId="ADAL" clId="{AA054703-1C45-491E-932B-C284F02AC597}" dt="2025-06-20T16:01:02.673" v="0"/>
        <pc:sldMkLst>
          <pc:docMk/>
          <pc:sldMk cId="1675798775" sldId="365"/>
        </pc:sldMkLst>
      </pc:sldChg>
      <pc:sldChg chg="add">
        <pc:chgData name="Garcia, Elma" userId="f2cc6a70-af64-4323-8354-63fdb2cbddcb" providerId="ADAL" clId="{AA054703-1C45-491E-932B-C284F02AC597}" dt="2025-06-20T16:01:02.673" v="0"/>
        <pc:sldMkLst>
          <pc:docMk/>
          <pc:sldMk cId="2401563335" sldId="366"/>
        </pc:sldMkLst>
      </pc:sldChg>
      <pc:sldChg chg="add">
        <pc:chgData name="Garcia, Elma" userId="f2cc6a70-af64-4323-8354-63fdb2cbddcb" providerId="ADAL" clId="{AA054703-1C45-491E-932B-C284F02AC597}" dt="2025-06-20T16:01:02.673" v="0"/>
        <pc:sldMkLst>
          <pc:docMk/>
          <pc:sldMk cId="2599669148" sldId="367"/>
        </pc:sldMkLst>
      </pc:sldChg>
      <pc:sldChg chg="add">
        <pc:chgData name="Garcia, Elma" userId="f2cc6a70-af64-4323-8354-63fdb2cbddcb" providerId="ADAL" clId="{AA054703-1C45-491E-932B-C284F02AC597}" dt="2025-06-20T16:01:02.673" v="0"/>
        <pc:sldMkLst>
          <pc:docMk/>
          <pc:sldMk cId="3286701720" sldId="368"/>
        </pc:sldMkLst>
      </pc:sldChg>
      <pc:sldChg chg="add">
        <pc:chgData name="Garcia, Elma" userId="f2cc6a70-af64-4323-8354-63fdb2cbddcb" providerId="ADAL" clId="{AA054703-1C45-491E-932B-C284F02AC597}" dt="2025-06-20T16:01:02.673" v="0"/>
        <pc:sldMkLst>
          <pc:docMk/>
          <pc:sldMk cId="480440659" sldId="369"/>
        </pc:sldMkLst>
      </pc:sldChg>
      <pc:sldChg chg="add">
        <pc:chgData name="Garcia, Elma" userId="f2cc6a70-af64-4323-8354-63fdb2cbddcb" providerId="ADAL" clId="{AA054703-1C45-491E-932B-C284F02AC597}" dt="2025-06-20T16:01:02.673" v="0"/>
        <pc:sldMkLst>
          <pc:docMk/>
          <pc:sldMk cId="1408838072" sldId="372"/>
        </pc:sldMkLst>
      </pc:sldChg>
      <pc:sldChg chg="add">
        <pc:chgData name="Garcia, Elma" userId="f2cc6a70-af64-4323-8354-63fdb2cbddcb" providerId="ADAL" clId="{AA054703-1C45-491E-932B-C284F02AC597}" dt="2025-06-20T16:01:02.673" v="0"/>
        <pc:sldMkLst>
          <pc:docMk/>
          <pc:sldMk cId="4282670038" sldId="373"/>
        </pc:sldMkLst>
      </pc:sldChg>
      <pc:sldChg chg="add">
        <pc:chgData name="Garcia, Elma" userId="f2cc6a70-af64-4323-8354-63fdb2cbddcb" providerId="ADAL" clId="{AA054703-1C45-491E-932B-C284F02AC597}" dt="2025-06-20T16:01:02.673" v="0"/>
        <pc:sldMkLst>
          <pc:docMk/>
          <pc:sldMk cId="2155300782" sldId="374"/>
        </pc:sldMkLst>
      </pc:sldChg>
      <pc:sldChg chg="add">
        <pc:chgData name="Garcia, Elma" userId="f2cc6a70-af64-4323-8354-63fdb2cbddcb" providerId="ADAL" clId="{AA054703-1C45-491E-932B-C284F02AC597}" dt="2025-06-20T16:01:02.673" v="0"/>
        <pc:sldMkLst>
          <pc:docMk/>
          <pc:sldMk cId="821624374" sldId="375"/>
        </pc:sldMkLst>
      </pc:sldChg>
      <pc:sldChg chg="add">
        <pc:chgData name="Garcia, Elma" userId="f2cc6a70-af64-4323-8354-63fdb2cbddcb" providerId="ADAL" clId="{AA054703-1C45-491E-932B-C284F02AC597}" dt="2025-06-20T16:01:02.673" v="0"/>
        <pc:sldMkLst>
          <pc:docMk/>
          <pc:sldMk cId="2102756089" sldId="376"/>
        </pc:sldMkLst>
      </pc:sldChg>
      <pc:sldChg chg="add">
        <pc:chgData name="Garcia, Elma" userId="f2cc6a70-af64-4323-8354-63fdb2cbddcb" providerId="ADAL" clId="{AA054703-1C45-491E-932B-C284F02AC597}" dt="2025-06-20T16:01:02.673" v="0"/>
        <pc:sldMkLst>
          <pc:docMk/>
          <pc:sldMk cId="2500454666" sldId="377"/>
        </pc:sldMkLst>
      </pc:sldChg>
      <pc:sldChg chg="add">
        <pc:chgData name="Garcia, Elma" userId="f2cc6a70-af64-4323-8354-63fdb2cbddcb" providerId="ADAL" clId="{AA054703-1C45-491E-932B-C284F02AC597}" dt="2025-06-20T16:01:02.673" v="0"/>
        <pc:sldMkLst>
          <pc:docMk/>
          <pc:sldMk cId="3332447247" sldId="378"/>
        </pc:sldMkLst>
      </pc:sldChg>
      <pc:sldChg chg="add">
        <pc:chgData name="Garcia, Elma" userId="f2cc6a70-af64-4323-8354-63fdb2cbddcb" providerId="ADAL" clId="{AA054703-1C45-491E-932B-C284F02AC597}" dt="2025-06-20T16:01:02.673" v="0"/>
        <pc:sldMkLst>
          <pc:docMk/>
          <pc:sldMk cId="2763385098" sldId="379"/>
        </pc:sldMkLst>
      </pc:sldChg>
      <pc:sldChg chg="add">
        <pc:chgData name="Garcia, Elma" userId="f2cc6a70-af64-4323-8354-63fdb2cbddcb" providerId="ADAL" clId="{AA054703-1C45-491E-932B-C284F02AC597}" dt="2025-06-20T16:01:02.673" v="0"/>
        <pc:sldMkLst>
          <pc:docMk/>
          <pc:sldMk cId="2750800302" sldId="380"/>
        </pc:sldMkLst>
      </pc:sldChg>
      <pc:sldChg chg="add">
        <pc:chgData name="Garcia, Elma" userId="f2cc6a70-af64-4323-8354-63fdb2cbddcb" providerId="ADAL" clId="{AA054703-1C45-491E-932B-C284F02AC597}" dt="2025-06-20T16:01:02.673" v="0"/>
        <pc:sldMkLst>
          <pc:docMk/>
          <pc:sldMk cId="2662058910" sldId="381"/>
        </pc:sldMkLst>
      </pc:sldChg>
      <pc:sldChg chg="add">
        <pc:chgData name="Garcia, Elma" userId="f2cc6a70-af64-4323-8354-63fdb2cbddcb" providerId="ADAL" clId="{AA054703-1C45-491E-932B-C284F02AC597}" dt="2025-06-20T16:01:02.673" v="0"/>
        <pc:sldMkLst>
          <pc:docMk/>
          <pc:sldMk cId="981808453" sldId="382"/>
        </pc:sldMkLst>
      </pc:sldChg>
      <pc:sldChg chg="add">
        <pc:chgData name="Garcia, Elma" userId="f2cc6a70-af64-4323-8354-63fdb2cbddcb" providerId="ADAL" clId="{AA054703-1C45-491E-932B-C284F02AC597}" dt="2025-06-20T16:01:02.673" v="0"/>
        <pc:sldMkLst>
          <pc:docMk/>
          <pc:sldMk cId="2907978482" sldId="383"/>
        </pc:sldMkLst>
      </pc:sldChg>
      <pc:sldChg chg="add">
        <pc:chgData name="Garcia, Elma" userId="f2cc6a70-af64-4323-8354-63fdb2cbddcb" providerId="ADAL" clId="{AA054703-1C45-491E-932B-C284F02AC597}" dt="2025-06-20T16:01:02.673" v="0"/>
        <pc:sldMkLst>
          <pc:docMk/>
          <pc:sldMk cId="4176764299" sldId="384"/>
        </pc:sldMkLst>
      </pc:sldChg>
      <pc:sldChg chg="add">
        <pc:chgData name="Garcia, Elma" userId="f2cc6a70-af64-4323-8354-63fdb2cbddcb" providerId="ADAL" clId="{AA054703-1C45-491E-932B-C284F02AC597}" dt="2025-06-20T16:01:02.673" v="0"/>
        <pc:sldMkLst>
          <pc:docMk/>
          <pc:sldMk cId="242863650" sldId="385"/>
        </pc:sldMkLst>
      </pc:sldChg>
      <pc:sldChg chg="modSp add mod">
        <pc:chgData name="Garcia, Elma" userId="f2cc6a70-af64-4323-8354-63fdb2cbddcb" providerId="ADAL" clId="{AA054703-1C45-491E-932B-C284F02AC597}" dt="2025-06-20T16:01:02.851" v="3" actId="27636"/>
        <pc:sldMkLst>
          <pc:docMk/>
          <pc:sldMk cId="1383042369" sldId="386"/>
        </pc:sldMkLst>
        <pc:spChg chg="mod">
          <ac:chgData name="Garcia, Elma" userId="f2cc6a70-af64-4323-8354-63fdb2cbddcb" providerId="ADAL" clId="{AA054703-1C45-491E-932B-C284F02AC597}" dt="2025-06-20T16:01:02.851" v="3" actId="27636"/>
          <ac:spMkLst>
            <pc:docMk/>
            <pc:sldMk cId="1383042369" sldId="386"/>
            <ac:spMk id="93188" creationId="{00000000-0000-0000-0000-000000000000}"/>
          </ac:spMkLst>
        </pc:spChg>
      </pc:sldChg>
      <pc:sldChg chg="add">
        <pc:chgData name="Garcia, Elma" userId="f2cc6a70-af64-4323-8354-63fdb2cbddcb" providerId="ADAL" clId="{AA054703-1C45-491E-932B-C284F02AC597}" dt="2025-06-20T16:01:02.673" v="0"/>
        <pc:sldMkLst>
          <pc:docMk/>
          <pc:sldMk cId="828315171" sldId="387"/>
        </pc:sldMkLst>
      </pc:sldChg>
      <pc:sldChg chg="add">
        <pc:chgData name="Garcia, Elma" userId="f2cc6a70-af64-4323-8354-63fdb2cbddcb" providerId="ADAL" clId="{AA054703-1C45-491E-932B-C284F02AC597}" dt="2025-06-20T16:01:02.673" v="0"/>
        <pc:sldMkLst>
          <pc:docMk/>
          <pc:sldMk cId="3170650384" sldId="388"/>
        </pc:sldMkLst>
      </pc:sldChg>
      <pc:sldChg chg="modSp add mod">
        <pc:chgData name="Garcia, Elma" userId="f2cc6a70-af64-4323-8354-63fdb2cbddcb" providerId="ADAL" clId="{AA054703-1C45-491E-932B-C284F02AC597}" dt="2025-06-20T16:01:02.867" v="4" actId="27636"/>
        <pc:sldMkLst>
          <pc:docMk/>
          <pc:sldMk cId="961611193" sldId="389"/>
        </pc:sldMkLst>
        <pc:spChg chg="mod">
          <ac:chgData name="Garcia, Elma" userId="f2cc6a70-af64-4323-8354-63fdb2cbddcb" providerId="ADAL" clId="{AA054703-1C45-491E-932B-C284F02AC597}" dt="2025-06-20T16:01:02.867" v="4" actId="27636"/>
          <ac:spMkLst>
            <pc:docMk/>
            <pc:sldMk cId="961611193" sldId="389"/>
            <ac:spMk id="99332" creationId="{00000000-0000-0000-0000-000000000000}"/>
          </ac:spMkLst>
        </pc:spChg>
      </pc:sldChg>
      <pc:sldChg chg="add">
        <pc:chgData name="Garcia, Elma" userId="f2cc6a70-af64-4323-8354-63fdb2cbddcb" providerId="ADAL" clId="{AA054703-1C45-491E-932B-C284F02AC597}" dt="2025-06-20T16:01:02.673" v="0"/>
        <pc:sldMkLst>
          <pc:docMk/>
          <pc:sldMk cId="4188109058" sldId="390"/>
        </pc:sldMkLst>
      </pc:sldChg>
      <pc:sldChg chg="modSp add mod">
        <pc:chgData name="Garcia, Elma" userId="f2cc6a70-af64-4323-8354-63fdb2cbddcb" providerId="ADAL" clId="{AA054703-1C45-491E-932B-C284F02AC597}" dt="2025-06-20T16:01:02.842" v="2" actId="27636"/>
        <pc:sldMkLst>
          <pc:docMk/>
          <pc:sldMk cId="1377871849" sldId="463"/>
        </pc:sldMkLst>
        <pc:spChg chg="mod">
          <ac:chgData name="Garcia, Elma" userId="f2cc6a70-af64-4323-8354-63fdb2cbddcb" providerId="ADAL" clId="{AA054703-1C45-491E-932B-C284F02AC597}" dt="2025-06-20T16:01:02.842" v="2" actId="27636"/>
          <ac:spMkLst>
            <pc:docMk/>
            <pc:sldMk cId="1377871849" sldId="463"/>
            <ac:spMk id="60420" creationId="{C09F206E-0BD2-44AB-97C1-A11C46D0EAC8}"/>
          </ac:spMkLst>
        </pc:spChg>
      </pc:sldChg>
      <pc:sldChg chg="add">
        <pc:chgData name="Garcia, Elma" userId="f2cc6a70-af64-4323-8354-63fdb2cbddcb" providerId="ADAL" clId="{AA054703-1C45-491E-932B-C284F02AC597}" dt="2025-06-20T16:01:02.673" v="0"/>
        <pc:sldMkLst>
          <pc:docMk/>
          <pc:sldMk cId="606996933" sldId="464"/>
        </pc:sldMkLst>
      </pc:sldChg>
      <pc:sldChg chg="add">
        <pc:chgData name="Garcia, Elma" userId="f2cc6a70-af64-4323-8354-63fdb2cbddcb" providerId="ADAL" clId="{AA054703-1C45-491E-932B-C284F02AC597}" dt="2025-06-20T16:01:02.673" v="0"/>
        <pc:sldMkLst>
          <pc:docMk/>
          <pc:sldMk cId="1702446054" sldId="4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EF8400D-872F-4DBB-B3A7-3ACFF04F4F70}"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427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DBE2F21-5B93-4068-B50F-7934EFDCB2AC}"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3342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277813" y="4391025"/>
            <a:ext cx="6400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B023E6A-5FD4-4648-8017-CCA6FBE9DF32}"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6232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xfrm>
            <a:off x="277813" y="4391025"/>
            <a:ext cx="6400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F99B6E4-50D1-474A-B3EA-626954ADD941}"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333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0BB16A6-F2D4-48D5-8BE4-DB8E6851AB15}"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1120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AB3EC98-4C8D-4A53-9A51-5E0A521ABF04}"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98285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6163080E-2EFD-47E9-B423-AA04F2FC3408}" type="slidenum">
              <a:rPr lang="en-US" altLang="en-US" sz="1000" u="none" smtClean="0"/>
              <a:pPr/>
              <a:t>15</a:t>
            </a:fld>
            <a:endParaRPr lang="en-US" altLang="en-US" sz="1000" u="none"/>
          </a:p>
        </p:txBody>
      </p:sp>
    </p:spTree>
    <p:extLst>
      <p:ext uri="{BB962C8B-B14F-4D97-AF65-F5344CB8AC3E}">
        <p14:creationId xmlns:p14="http://schemas.microsoft.com/office/powerpoint/2010/main" val="128123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506413" y="4391025"/>
            <a:ext cx="57150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7959A71-8DCD-42A0-B4D8-CF1100268CB1}"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3471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CD24BEF-D9BF-4FC0-9AAF-445D28DFC6F7}"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3104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2A02A63-CEE9-4C3D-B688-045FEFD732CC}"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6635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125413" y="4391025"/>
            <a:ext cx="6400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F870A1F-E8E0-4A48-8E06-4D1556F0E1E7}"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2657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0B55501-BB3F-4221-A1C2-0577DC4B0C18}"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80787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3144315-860F-49FB-9300-E550728A6939}"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7119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7B984DC-2DD9-4717-8916-3936300395B5}"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30548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48F0DBB-1920-46C6-9F89-722E758EC07E}"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4849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2BA4DF6-A969-473F-A513-3F3A35370AEB}"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9695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9312FE7-86A2-4301-BF36-F24B4F97302E}"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0320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B153A5E-0941-43A4-9065-CFBA9A4835B6}"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24402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000">
                <a:solidFill>
                  <a:schemeClr val="tx1"/>
                </a:solidFill>
                <a:latin typeface="Arial" panose="020B0604020202020204" pitchFamily="34" charset="0"/>
              </a:defRPr>
            </a:lvl1pPr>
            <a:lvl2pPr marL="731838" indent="-280988" defTabSz="917575">
              <a:spcBef>
                <a:spcPct val="30000"/>
              </a:spcBef>
              <a:defRPr sz="1000">
                <a:solidFill>
                  <a:schemeClr val="tx1"/>
                </a:solidFill>
                <a:latin typeface="Arial" panose="020B0604020202020204" pitchFamily="34" charset="0"/>
              </a:defRPr>
            </a:lvl2pPr>
            <a:lvl3pPr marL="1125538" indent="-223838" defTabSz="917575">
              <a:spcBef>
                <a:spcPct val="30000"/>
              </a:spcBef>
              <a:defRPr sz="1000">
                <a:solidFill>
                  <a:schemeClr val="tx1"/>
                </a:solidFill>
                <a:latin typeface="Arial" panose="020B0604020202020204" pitchFamily="34" charset="0"/>
              </a:defRPr>
            </a:lvl3pPr>
            <a:lvl4pPr marL="1574800" indent="-223838" defTabSz="917575">
              <a:spcBef>
                <a:spcPct val="30000"/>
              </a:spcBef>
              <a:defRPr sz="1000">
                <a:solidFill>
                  <a:schemeClr val="tx1"/>
                </a:solidFill>
                <a:latin typeface="Arial" panose="020B0604020202020204" pitchFamily="34" charset="0"/>
              </a:defRPr>
            </a:lvl4pPr>
            <a:lvl5pPr marL="2025650" indent="-223838" defTabSz="917575">
              <a:spcBef>
                <a:spcPct val="30000"/>
              </a:spcBef>
              <a:defRPr sz="1000">
                <a:solidFill>
                  <a:schemeClr val="tx1"/>
                </a:solidFill>
                <a:latin typeface="Arial" panose="020B0604020202020204" pitchFamily="34" charset="0"/>
              </a:defRPr>
            </a:lvl5pPr>
            <a:lvl6pPr marL="2482850" indent="-223838" defTabSz="917575" eaLnBrk="0" fontAlgn="base" hangingPunct="0">
              <a:spcBef>
                <a:spcPct val="30000"/>
              </a:spcBef>
              <a:spcAft>
                <a:spcPct val="0"/>
              </a:spcAft>
              <a:defRPr sz="1000">
                <a:solidFill>
                  <a:schemeClr val="tx1"/>
                </a:solidFill>
                <a:latin typeface="Arial" panose="020B0604020202020204" pitchFamily="34" charset="0"/>
              </a:defRPr>
            </a:lvl6pPr>
            <a:lvl7pPr marL="2940050" indent="-223838" defTabSz="917575" eaLnBrk="0" fontAlgn="base" hangingPunct="0">
              <a:spcBef>
                <a:spcPct val="30000"/>
              </a:spcBef>
              <a:spcAft>
                <a:spcPct val="0"/>
              </a:spcAft>
              <a:defRPr sz="1000">
                <a:solidFill>
                  <a:schemeClr val="tx1"/>
                </a:solidFill>
                <a:latin typeface="Arial" panose="020B0604020202020204" pitchFamily="34" charset="0"/>
              </a:defRPr>
            </a:lvl7pPr>
            <a:lvl8pPr marL="3397250" indent="-223838" defTabSz="917575" eaLnBrk="0" fontAlgn="base" hangingPunct="0">
              <a:spcBef>
                <a:spcPct val="30000"/>
              </a:spcBef>
              <a:spcAft>
                <a:spcPct val="0"/>
              </a:spcAft>
              <a:defRPr sz="1000">
                <a:solidFill>
                  <a:schemeClr val="tx1"/>
                </a:solidFill>
                <a:latin typeface="Arial" panose="020B0604020202020204" pitchFamily="34" charset="0"/>
              </a:defRPr>
            </a:lvl8pPr>
            <a:lvl9pPr marL="3854450" indent="-223838" defTabSz="9175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8A223B9-C201-427F-B078-9746246E6701}"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19930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000">
                <a:solidFill>
                  <a:schemeClr val="tx1"/>
                </a:solidFill>
                <a:latin typeface="Arial" panose="020B0604020202020204" pitchFamily="34" charset="0"/>
              </a:defRPr>
            </a:lvl1pPr>
            <a:lvl2pPr marL="731838" indent="-280988" defTabSz="917575">
              <a:spcBef>
                <a:spcPct val="30000"/>
              </a:spcBef>
              <a:defRPr sz="1000">
                <a:solidFill>
                  <a:schemeClr val="tx1"/>
                </a:solidFill>
                <a:latin typeface="Arial" panose="020B0604020202020204" pitchFamily="34" charset="0"/>
              </a:defRPr>
            </a:lvl2pPr>
            <a:lvl3pPr marL="1125538" indent="-223838" defTabSz="917575">
              <a:spcBef>
                <a:spcPct val="30000"/>
              </a:spcBef>
              <a:defRPr sz="1000">
                <a:solidFill>
                  <a:schemeClr val="tx1"/>
                </a:solidFill>
                <a:latin typeface="Arial" panose="020B0604020202020204" pitchFamily="34" charset="0"/>
              </a:defRPr>
            </a:lvl3pPr>
            <a:lvl4pPr marL="1574800" indent="-223838" defTabSz="917575">
              <a:spcBef>
                <a:spcPct val="30000"/>
              </a:spcBef>
              <a:defRPr sz="1000">
                <a:solidFill>
                  <a:schemeClr val="tx1"/>
                </a:solidFill>
                <a:latin typeface="Arial" panose="020B0604020202020204" pitchFamily="34" charset="0"/>
              </a:defRPr>
            </a:lvl4pPr>
            <a:lvl5pPr marL="2025650" indent="-223838" defTabSz="917575">
              <a:spcBef>
                <a:spcPct val="30000"/>
              </a:spcBef>
              <a:defRPr sz="1000">
                <a:solidFill>
                  <a:schemeClr val="tx1"/>
                </a:solidFill>
                <a:latin typeface="Arial" panose="020B0604020202020204" pitchFamily="34" charset="0"/>
              </a:defRPr>
            </a:lvl5pPr>
            <a:lvl6pPr marL="2482850" indent="-223838" defTabSz="917575" eaLnBrk="0" fontAlgn="base" hangingPunct="0">
              <a:spcBef>
                <a:spcPct val="30000"/>
              </a:spcBef>
              <a:spcAft>
                <a:spcPct val="0"/>
              </a:spcAft>
              <a:defRPr sz="1000">
                <a:solidFill>
                  <a:schemeClr val="tx1"/>
                </a:solidFill>
                <a:latin typeface="Arial" panose="020B0604020202020204" pitchFamily="34" charset="0"/>
              </a:defRPr>
            </a:lvl6pPr>
            <a:lvl7pPr marL="2940050" indent="-223838" defTabSz="917575" eaLnBrk="0" fontAlgn="base" hangingPunct="0">
              <a:spcBef>
                <a:spcPct val="30000"/>
              </a:spcBef>
              <a:spcAft>
                <a:spcPct val="0"/>
              </a:spcAft>
              <a:defRPr sz="1000">
                <a:solidFill>
                  <a:schemeClr val="tx1"/>
                </a:solidFill>
                <a:latin typeface="Arial" panose="020B0604020202020204" pitchFamily="34" charset="0"/>
              </a:defRPr>
            </a:lvl7pPr>
            <a:lvl8pPr marL="3397250" indent="-223838" defTabSz="917575" eaLnBrk="0" fontAlgn="base" hangingPunct="0">
              <a:spcBef>
                <a:spcPct val="30000"/>
              </a:spcBef>
              <a:spcAft>
                <a:spcPct val="0"/>
              </a:spcAft>
              <a:defRPr sz="1000">
                <a:solidFill>
                  <a:schemeClr val="tx1"/>
                </a:solidFill>
                <a:latin typeface="Arial" panose="020B0604020202020204" pitchFamily="34" charset="0"/>
              </a:defRPr>
            </a:lvl8pPr>
            <a:lvl9pPr marL="3854450" indent="-223838" defTabSz="9175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C77E948-FAC7-407F-910A-5939DC783624}"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07526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BD45406-B1C3-49E8-8C2A-EAF4D3D8A814}"/>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CE077FC7-F411-4130-8A8E-BEA69A5A79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46639936-AA72-4DFE-BE35-E5F5E2D2A2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907DF35-6034-4BB6-9426-953E467B7B10}"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4947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000">
                <a:solidFill>
                  <a:schemeClr val="tx1"/>
                </a:solidFill>
                <a:latin typeface="Arial" panose="020B0604020202020204" pitchFamily="34" charset="0"/>
              </a:defRPr>
            </a:lvl1pPr>
            <a:lvl2pPr marL="731838" indent="-280988" defTabSz="917575">
              <a:spcBef>
                <a:spcPct val="30000"/>
              </a:spcBef>
              <a:defRPr sz="1000">
                <a:solidFill>
                  <a:schemeClr val="tx1"/>
                </a:solidFill>
                <a:latin typeface="Arial" panose="020B0604020202020204" pitchFamily="34" charset="0"/>
              </a:defRPr>
            </a:lvl2pPr>
            <a:lvl3pPr marL="1125538" indent="-223838" defTabSz="917575">
              <a:spcBef>
                <a:spcPct val="30000"/>
              </a:spcBef>
              <a:defRPr sz="1000">
                <a:solidFill>
                  <a:schemeClr val="tx1"/>
                </a:solidFill>
                <a:latin typeface="Arial" panose="020B0604020202020204" pitchFamily="34" charset="0"/>
              </a:defRPr>
            </a:lvl3pPr>
            <a:lvl4pPr marL="1574800" indent="-223838" defTabSz="917575">
              <a:spcBef>
                <a:spcPct val="30000"/>
              </a:spcBef>
              <a:defRPr sz="1000">
                <a:solidFill>
                  <a:schemeClr val="tx1"/>
                </a:solidFill>
                <a:latin typeface="Arial" panose="020B0604020202020204" pitchFamily="34" charset="0"/>
              </a:defRPr>
            </a:lvl4pPr>
            <a:lvl5pPr marL="2025650" indent="-223838" defTabSz="917575">
              <a:spcBef>
                <a:spcPct val="30000"/>
              </a:spcBef>
              <a:defRPr sz="1000">
                <a:solidFill>
                  <a:schemeClr val="tx1"/>
                </a:solidFill>
                <a:latin typeface="Arial" panose="020B0604020202020204" pitchFamily="34" charset="0"/>
              </a:defRPr>
            </a:lvl5pPr>
            <a:lvl6pPr marL="2482850" indent="-223838" defTabSz="917575" eaLnBrk="0" fontAlgn="base" hangingPunct="0">
              <a:spcBef>
                <a:spcPct val="30000"/>
              </a:spcBef>
              <a:spcAft>
                <a:spcPct val="0"/>
              </a:spcAft>
              <a:defRPr sz="1000">
                <a:solidFill>
                  <a:schemeClr val="tx1"/>
                </a:solidFill>
                <a:latin typeface="Arial" panose="020B0604020202020204" pitchFamily="34" charset="0"/>
              </a:defRPr>
            </a:lvl6pPr>
            <a:lvl7pPr marL="2940050" indent="-223838" defTabSz="917575" eaLnBrk="0" fontAlgn="base" hangingPunct="0">
              <a:spcBef>
                <a:spcPct val="30000"/>
              </a:spcBef>
              <a:spcAft>
                <a:spcPct val="0"/>
              </a:spcAft>
              <a:defRPr sz="1000">
                <a:solidFill>
                  <a:schemeClr val="tx1"/>
                </a:solidFill>
                <a:latin typeface="Arial" panose="020B0604020202020204" pitchFamily="34" charset="0"/>
              </a:defRPr>
            </a:lvl7pPr>
            <a:lvl8pPr marL="3397250" indent="-223838" defTabSz="917575" eaLnBrk="0" fontAlgn="base" hangingPunct="0">
              <a:spcBef>
                <a:spcPct val="30000"/>
              </a:spcBef>
              <a:spcAft>
                <a:spcPct val="0"/>
              </a:spcAft>
              <a:defRPr sz="1000">
                <a:solidFill>
                  <a:schemeClr val="tx1"/>
                </a:solidFill>
                <a:latin typeface="Arial" panose="020B0604020202020204" pitchFamily="34" charset="0"/>
              </a:defRPr>
            </a:lvl8pPr>
            <a:lvl9pPr marL="3854450" indent="-223838" defTabSz="9175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657D10-23F6-44B5-99F7-CA76954DA10F}"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6504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288DA33-34F0-49C2-9258-CEE9F40B18FC}"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54633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000">
                <a:solidFill>
                  <a:schemeClr val="tx1"/>
                </a:solidFill>
                <a:latin typeface="Arial" panose="020B0604020202020204" pitchFamily="34" charset="0"/>
              </a:defRPr>
            </a:lvl1pPr>
            <a:lvl2pPr marL="731838" indent="-280988" defTabSz="917575">
              <a:spcBef>
                <a:spcPct val="30000"/>
              </a:spcBef>
              <a:defRPr sz="1000">
                <a:solidFill>
                  <a:schemeClr val="tx1"/>
                </a:solidFill>
                <a:latin typeface="Arial" panose="020B0604020202020204" pitchFamily="34" charset="0"/>
              </a:defRPr>
            </a:lvl2pPr>
            <a:lvl3pPr marL="1125538" indent="-223838" defTabSz="917575">
              <a:spcBef>
                <a:spcPct val="30000"/>
              </a:spcBef>
              <a:defRPr sz="1000">
                <a:solidFill>
                  <a:schemeClr val="tx1"/>
                </a:solidFill>
                <a:latin typeface="Arial" panose="020B0604020202020204" pitchFamily="34" charset="0"/>
              </a:defRPr>
            </a:lvl3pPr>
            <a:lvl4pPr marL="1574800" indent="-223838" defTabSz="917575">
              <a:spcBef>
                <a:spcPct val="30000"/>
              </a:spcBef>
              <a:defRPr sz="1000">
                <a:solidFill>
                  <a:schemeClr val="tx1"/>
                </a:solidFill>
                <a:latin typeface="Arial" panose="020B0604020202020204" pitchFamily="34" charset="0"/>
              </a:defRPr>
            </a:lvl4pPr>
            <a:lvl5pPr marL="2025650" indent="-223838" defTabSz="917575">
              <a:spcBef>
                <a:spcPct val="30000"/>
              </a:spcBef>
              <a:defRPr sz="1000">
                <a:solidFill>
                  <a:schemeClr val="tx1"/>
                </a:solidFill>
                <a:latin typeface="Arial" panose="020B0604020202020204" pitchFamily="34" charset="0"/>
              </a:defRPr>
            </a:lvl5pPr>
            <a:lvl6pPr marL="2482850" indent="-223838" defTabSz="917575" eaLnBrk="0" fontAlgn="base" hangingPunct="0">
              <a:spcBef>
                <a:spcPct val="30000"/>
              </a:spcBef>
              <a:spcAft>
                <a:spcPct val="0"/>
              </a:spcAft>
              <a:defRPr sz="1000">
                <a:solidFill>
                  <a:schemeClr val="tx1"/>
                </a:solidFill>
                <a:latin typeface="Arial" panose="020B0604020202020204" pitchFamily="34" charset="0"/>
              </a:defRPr>
            </a:lvl6pPr>
            <a:lvl7pPr marL="2940050" indent="-223838" defTabSz="917575" eaLnBrk="0" fontAlgn="base" hangingPunct="0">
              <a:spcBef>
                <a:spcPct val="30000"/>
              </a:spcBef>
              <a:spcAft>
                <a:spcPct val="0"/>
              </a:spcAft>
              <a:defRPr sz="1000">
                <a:solidFill>
                  <a:schemeClr val="tx1"/>
                </a:solidFill>
                <a:latin typeface="Arial" panose="020B0604020202020204" pitchFamily="34" charset="0"/>
              </a:defRPr>
            </a:lvl7pPr>
            <a:lvl8pPr marL="3397250" indent="-223838" defTabSz="917575" eaLnBrk="0" fontAlgn="base" hangingPunct="0">
              <a:spcBef>
                <a:spcPct val="30000"/>
              </a:spcBef>
              <a:spcAft>
                <a:spcPct val="0"/>
              </a:spcAft>
              <a:defRPr sz="1000">
                <a:solidFill>
                  <a:schemeClr val="tx1"/>
                </a:solidFill>
                <a:latin typeface="Arial" panose="020B0604020202020204" pitchFamily="34" charset="0"/>
              </a:defRPr>
            </a:lvl8pPr>
            <a:lvl9pPr marL="3854450" indent="-223838" defTabSz="9175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083C61E-E462-42B2-B4E4-9B23F0052B4D}"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75766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000">
                <a:solidFill>
                  <a:schemeClr val="tx1"/>
                </a:solidFill>
                <a:latin typeface="Arial" panose="020B0604020202020204" pitchFamily="34" charset="0"/>
              </a:defRPr>
            </a:lvl1pPr>
            <a:lvl2pPr marL="731838" indent="-280988" defTabSz="917575">
              <a:spcBef>
                <a:spcPct val="30000"/>
              </a:spcBef>
              <a:defRPr sz="1000">
                <a:solidFill>
                  <a:schemeClr val="tx1"/>
                </a:solidFill>
                <a:latin typeface="Arial" panose="020B0604020202020204" pitchFamily="34" charset="0"/>
              </a:defRPr>
            </a:lvl2pPr>
            <a:lvl3pPr marL="1125538" indent="-223838" defTabSz="917575">
              <a:spcBef>
                <a:spcPct val="30000"/>
              </a:spcBef>
              <a:defRPr sz="1000">
                <a:solidFill>
                  <a:schemeClr val="tx1"/>
                </a:solidFill>
                <a:latin typeface="Arial" panose="020B0604020202020204" pitchFamily="34" charset="0"/>
              </a:defRPr>
            </a:lvl3pPr>
            <a:lvl4pPr marL="1574800" indent="-223838" defTabSz="917575">
              <a:spcBef>
                <a:spcPct val="30000"/>
              </a:spcBef>
              <a:defRPr sz="1000">
                <a:solidFill>
                  <a:schemeClr val="tx1"/>
                </a:solidFill>
                <a:latin typeface="Arial" panose="020B0604020202020204" pitchFamily="34" charset="0"/>
              </a:defRPr>
            </a:lvl4pPr>
            <a:lvl5pPr marL="2025650" indent="-223838" defTabSz="917575">
              <a:spcBef>
                <a:spcPct val="30000"/>
              </a:spcBef>
              <a:defRPr sz="1000">
                <a:solidFill>
                  <a:schemeClr val="tx1"/>
                </a:solidFill>
                <a:latin typeface="Arial" panose="020B0604020202020204" pitchFamily="34" charset="0"/>
              </a:defRPr>
            </a:lvl5pPr>
            <a:lvl6pPr marL="2482850" indent="-223838" defTabSz="917575" eaLnBrk="0" fontAlgn="base" hangingPunct="0">
              <a:spcBef>
                <a:spcPct val="30000"/>
              </a:spcBef>
              <a:spcAft>
                <a:spcPct val="0"/>
              </a:spcAft>
              <a:defRPr sz="1000">
                <a:solidFill>
                  <a:schemeClr val="tx1"/>
                </a:solidFill>
                <a:latin typeface="Arial" panose="020B0604020202020204" pitchFamily="34" charset="0"/>
              </a:defRPr>
            </a:lvl6pPr>
            <a:lvl7pPr marL="2940050" indent="-223838" defTabSz="917575" eaLnBrk="0" fontAlgn="base" hangingPunct="0">
              <a:spcBef>
                <a:spcPct val="30000"/>
              </a:spcBef>
              <a:spcAft>
                <a:spcPct val="0"/>
              </a:spcAft>
              <a:defRPr sz="1000">
                <a:solidFill>
                  <a:schemeClr val="tx1"/>
                </a:solidFill>
                <a:latin typeface="Arial" panose="020B0604020202020204" pitchFamily="34" charset="0"/>
              </a:defRPr>
            </a:lvl7pPr>
            <a:lvl8pPr marL="3397250" indent="-223838" defTabSz="917575" eaLnBrk="0" fontAlgn="base" hangingPunct="0">
              <a:spcBef>
                <a:spcPct val="30000"/>
              </a:spcBef>
              <a:spcAft>
                <a:spcPct val="0"/>
              </a:spcAft>
              <a:defRPr sz="1000">
                <a:solidFill>
                  <a:schemeClr val="tx1"/>
                </a:solidFill>
                <a:latin typeface="Arial" panose="020B0604020202020204" pitchFamily="34" charset="0"/>
              </a:defRPr>
            </a:lvl8pPr>
            <a:lvl9pPr marL="3854450" indent="-223838" defTabSz="9175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2284335-7A01-4E26-B1B1-6D4213CDE5CA}"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02676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1411A61D-4748-45F7-B666-DEE3C5DCE9FD}" type="slidenum">
              <a:rPr lang="en-US" altLang="en-US" sz="1000" u="none" smtClean="0"/>
              <a:pPr/>
              <a:t>32</a:t>
            </a:fld>
            <a:endParaRPr lang="en-US" altLang="en-US" sz="1000" u="none"/>
          </a:p>
        </p:txBody>
      </p:sp>
    </p:spTree>
    <p:extLst>
      <p:ext uri="{BB962C8B-B14F-4D97-AF65-F5344CB8AC3E}">
        <p14:creationId xmlns:p14="http://schemas.microsoft.com/office/powerpoint/2010/main" val="1360927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DE4E0C8-3426-4416-A930-06ABC4FAF1EC}"/>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4A5E2DDA-B7F1-4D73-A301-DA2F7F9EE6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7218E85F-73CF-438D-9D8D-D8F933C83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39E8494-A899-4113-AB16-DF5878000A6E}" type="slidenum">
              <a:rPr lang="en-US" altLang="en-US" sz="1000" u="none" smtClean="0"/>
              <a:pPr/>
              <a:t>33</a:t>
            </a:fld>
            <a:endParaRPr lang="en-US" altLang="en-US" sz="1000" u="none"/>
          </a:p>
        </p:txBody>
      </p:sp>
    </p:spTree>
    <p:extLst>
      <p:ext uri="{BB962C8B-B14F-4D97-AF65-F5344CB8AC3E}">
        <p14:creationId xmlns:p14="http://schemas.microsoft.com/office/powerpoint/2010/main" val="1406489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DE4E0C8-3426-4416-A930-06ABC4FAF1EC}"/>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4A5E2DDA-B7F1-4D73-A301-DA2F7F9EE6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7218E85F-73CF-438D-9D8D-D8F933C83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39E8494-A899-4113-AB16-DF5878000A6E}" type="slidenum">
              <a:rPr lang="en-US" altLang="en-US" sz="1000" u="none" smtClean="0"/>
              <a:pPr/>
              <a:t>34</a:t>
            </a:fld>
            <a:endParaRPr lang="en-US" altLang="en-US" sz="1000" u="none"/>
          </a:p>
        </p:txBody>
      </p:sp>
    </p:spTree>
    <p:extLst>
      <p:ext uri="{BB962C8B-B14F-4D97-AF65-F5344CB8AC3E}">
        <p14:creationId xmlns:p14="http://schemas.microsoft.com/office/powerpoint/2010/main" val="1138048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DABAB9BE-8F31-4054-B943-90794C8AC59E}" type="slidenum">
              <a:rPr lang="en-US" altLang="en-US" sz="1000" u="none" smtClean="0"/>
              <a:pPr/>
              <a:t>35</a:t>
            </a:fld>
            <a:endParaRPr lang="en-US" altLang="en-US" sz="1000" u="none"/>
          </a:p>
        </p:txBody>
      </p:sp>
    </p:spTree>
    <p:extLst>
      <p:ext uri="{BB962C8B-B14F-4D97-AF65-F5344CB8AC3E}">
        <p14:creationId xmlns:p14="http://schemas.microsoft.com/office/powerpoint/2010/main" val="3063840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0F3645B0-A45C-40A7-A5F8-6E96CD2746DC}" type="slidenum">
              <a:rPr lang="en-US" altLang="en-US" sz="1000" u="none" smtClean="0"/>
              <a:pPr/>
              <a:t>36</a:t>
            </a:fld>
            <a:endParaRPr lang="en-US" altLang="en-US" sz="1000" u="none"/>
          </a:p>
        </p:txBody>
      </p:sp>
    </p:spTree>
    <p:extLst>
      <p:ext uri="{BB962C8B-B14F-4D97-AF65-F5344CB8AC3E}">
        <p14:creationId xmlns:p14="http://schemas.microsoft.com/office/powerpoint/2010/main" val="1397968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B6E1BFE-A3D8-4D61-8981-367900031151}"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12355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0E9FB81C-0247-4E98-ABC5-B5D50CD3528E}" type="slidenum">
              <a:rPr lang="en-US" altLang="en-US" sz="1000" u="none" smtClean="0"/>
              <a:pPr/>
              <a:t>38</a:t>
            </a:fld>
            <a:endParaRPr lang="en-US" altLang="en-US" sz="1000" u="none"/>
          </a:p>
        </p:txBody>
      </p:sp>
    </p:spTree>
    <p:extLst>
      <p:ext uri="{BB962C8B-B14F-4D97-AF65-F5344CB8AC3E}">
        <p14:creationId xmlns:p14="http://schemas.microsoft.com/office/powerpoint/2010/main" val="2676008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C8D24DE-5D33-4D88-8FC7-E8CEAB4C672B}"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426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71C956F-9788-4776-A41C-224CBCC417F0}"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92633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69F8BA77-C4A8-43E0-9C45-5BCAAE15DB0D}" type="slidenum">
              <a:rPr lang="en-US" altLang="en-US" sz="1000" u="none" smtClean="0"/>
              <a:pPr/>
              <a:t>40</a:t>
            </a:fld>
            <a:endParaRPr lang="en-US" altLang="en-US" sz="1000" u="none"/>
          </a:p>
        </p:txBody>
      </p:sp>
    </p:spTree>
    <p:extLst>
      <p:ext uri="{BB962C8B-B14F-4D97-AF65-F5344CB8AC3E}">
        <p14:creationId xmlns:p14="http://schemas.microsoft.com/office/powerpoint/2010/main" val="2713617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BB58AF2-B2D2-4A67-8D76-DD965D294EAA}" type="slidenum">
              <a:rPr lang="en-US" altLang="en-US" sz="1000" u="none" smtClean="0"/>
              <a:pPr/>
              <a:t>41</a:t>
            </a:fld>
            <a:endParaRPr lang="en-US" altLang="en-US" sz="1000" u="none"/>
          </a:p>
        </p:txBody>
      </p:sp>
    </p:spTree>
    <p:extLst>
      <p:ext uri="{BB962C8B-B14F-4D97-AF65-F5344CB8AC3E}">
        <p14:creationId xmlns:p14="http://schemas.microsoft.com/office/powerpoint/2010/main" val="414758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74E422B-4A90-40E4-BA91-C24E16650391}"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98145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42F28EB3-44BD-4B4C-B476-D1E2C8599E41}" type="slidenum">
              <a:rPr lang="en-US" altLang="en-US" sz="1000" u="none" smtClean="0"/>
              <a:pPr/>
              <a:t>43</a:t>
            </a:fld>
            <a:endParaRPr lang="en-US" altLang="en-US" sz="1000" u="none"/>
          </a:p>
        </p:txBody>
      </p:sp>
    </p:spTree>
    <p:extLst>
      <p:ext uri="{BB962C8B-B14F-4D97-AF65-F5344CB8AC3E}">
        <p14:creationId xmlns:p14="http://schemas.microsoft.com/office/powerpoint/2010/main" val="2605627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31838" indent="-280988" defTabSz="931863">
              <a:defRPr sz="3600" u="sng">
                <a:solidFill>
                  <a:schemeClr val="tx1"/>
                </a:solidFill>
                <a:latin typeface="Times New Roman" panose="02020603050405020304" pitchFamily="18" charset="0"/>
              </a:defRPr>
            </a:lvl2pPr>
            <a:lvl3pPr marL="1125538" indent="-223838" defTabSz="931863">
              <a:defRPr sz="3600" u="sng">
                <a:solidFill>
                  <a:schemeClr val="tx1"/>
                </a:solidFill>
                <a:latin typeface="Times New Roman" panose="02020603050405020304" pitchFamily="18" charset="0"/>
              </a:defRPr>
            </a:lvl3pPr>
            <a:lvl4pPr marL="1574800" indent="-223838" defTabSz="931863">
              <a:defRPr sz="3600" u="sng">
                <a:solidFill>
                  <a:schemeClr val="tx1"/>
                </a:solidFill>
                <a:latin typeface="Times New Roman" panose="02020603050405020304" pitchFamily="18" charset="0"/>
              </a:defRPr>
            </a:lvl4pPr>
            <a:lvl5pPr marL="2025650" indent="-223838" defTabSz="931863">
              <a:defRPr sz="3600" u="sng">
                <a:solidFill>
                  <a:schemeClr val="tx1"/>
                </a:solidFill>
                <a:latin typeface="Times New Roman" panose="02020603050405020304" pitchFamily="18" charset="0"/>
              </a:defRPr>
            </a:lvl5pPr>
            <a:lvl6pPr marL="2482850" indent="-223838"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40050" indent="-223838"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397250" indent="-223838"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54450" indent="-223838"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B7AE9677-B5FB-41DA-866B-99BF707BB4AB}" type="slidenum">
              <a:rPr lang="en-US" altLang="en-US" sz="1000" u="none" smtClean="0"/>
              <a:pPr/>
              <a:t>44</a:t>
            </a:fld>
            <a:endParaRPr lang="en-US" altLang="en-US" sz="1000" u="none"/>
          </a:p>
        </p:txBody>
      </p:sp>
    </p:spTree>
    <p:extLst>
      <p:ext uri="{BB962C8B-B14F-4D97-AF65-F5344CB8AC3E}">
        <p14:creationId xmlns:p14="http://schemas.microsoft.com/office/powerpoint/2010/main" val="900611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09FA02A-39BD-4C1A-9952-B7CD750FEB79}"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68352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552E7C0-113F-4768-84C8-16AE45D0A0A7}"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50339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159D5AA-CB98-4AD3-985E-59581A4BBB07}"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56216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FB863F3-8F62-4EEC-A6C2-114030AECDFD}"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48126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8109D207-8AC7-4519-A0F2-281E181619F4}" type="slidenum">
              <a:rPr lang="en-US" altLang="en-US" sz="1000" u="none" smtClean="0"/>
              <a:pPr/>
              <a:t>49</a:t>
            </a:fld>
            <a:endParaRPr lang="en-US" altLang="en-US" sz="1000" u="none"/>
          </a:p>
        </p:txBody>
      </p:sp>
    </p:spTree>
    <p:extLst>
      <p:ext uri="{BB962C8B-B14F-4D97-AF65-F5344CB8AC3E}">
        <p14:creationId xmlns:p14="http://schemas.microsoft.com/office/powerpoint/2010/main" val="349307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35CA724-CE85-43E6-AAB2-88A80138591F}"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49009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50</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xfrm>
            <a:off x="430213" y="4391025"/>
            <a:ext cx="61722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B792E75-3428-414A-9831-2A996F7D135C}"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5770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xfrm>
            <a:off x="277813" y="4316413"/>
            <a:ext cx="647700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234AF2F-FC2E-4163-AB92-1BDC2BB158AF}"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9635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xfrm>
            <a:off x="354013" y="4391025"/>
            <a:ext cx="62484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FD173B5-3BA8-4C14-B825-80DCAD156519}"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952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168D83-9247-476A-9B31-1B4606886D87}"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9203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TextBox 4"/>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2403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4"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1371600" y="2451159"/>
            <a:ext cx="6324600" cy="692150"/>
          </a:xfrm>
        </p:spPr>
        <p:txBody>
          <a:bodyPr/>
          <a:lstStyle/>
          <a:p>
            <a:pPr algn="ctr"/>
            <a:r>
              <a:rPr lang="en-US" altLang="en-US" sz="4000" dirty="0"/>
              <a:t>Stairways and Ladders</a:t>
            </a:r>
          </a:p>
        </p:txBody>
      </p:sp>
      <p:sp>
        <p:nvSpPr>
          <p:cNvPr id="3075" name="Rectangle 3"/>
          <p:cNvSpPr>
            <a:spLocks noGrp="1" noChangeArrowheads="1"/>
          </p:cNvSpPr>
          <p:nvPr>
            <p:ph type="subTitle" sz="quarter" idx="1"/>
          </p:nvPr>
        </p:nvSpPr>
        <p:spPr>
          <a:xfrm>
            <a:off x="2895600" y="3581400"/>
            <a:ext cx="2971800" cy="514243"/>
          </a:xfrm>
        </p:spPr>
        <p:txBody>
          <a:bodyPr/>
          <a:lstStyle/>
          <a:p>
            <a:pPr marL="0" indent="0">
              <a:buFont typeface="Wingdings" panose="05000000000000000000" pitchFamily="2" charset="2"/>
              <a:buNone/>
              <a:defRPr/>
            </a:pPr>
            <a:r>
              <a:rPr lang="en-US" dirty="0"/>
              <a:t> </a:t>
            </a:r>
            <a:r>
              <a:rPr lang="en-US" b="1" i="1" dirty="0">
                <a:cs typeface="Arial" charset="0"/>
              </a:rPr>
              <a:t>1926</a:t>
            </a:r>
            <a:r>
              <a:rPr lang="en-US" b="1" i="1" dirty="0"/>
              <a:t> Subpart X</a:t>
            </a:r>
          </a:p>
        </p:txBody>
      </p:sp>
    </p:spTree>
    <p:extLst>
      <p:ext uri="{BB962C8B-B14F-4D97-AF65-F5344CB8AC3E}">
        <p14:creationId xmlns:p14="http://schemas.microsoft.com/office/powerpoint/2010/main" val="228695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1038" y="468723"/>
            <a:ext cx="5266362" cy="549275"/>
          </a:xfrm>
        </p:spPr>
        <p:txBody>
          <a:bodyPr/>
          <a:lstStyle/>
          <a:p>
            <a:r>
              <a:rPr lang="en-US" altLang="en-US" dirty="0" err="1"/>
              <a:t>Stairrails</a:t>
            </a:r>
            <a:r>
              <a:rPr lang="en-US" altLang="en-US" dirty="0"/>
              <a:t> and Handrails</a:t>
            </a:r>
          </a:p>
        </p:txBody>
      </p:sp>
      <p:sp>
        <p:nvSpPr>
          <p:cNvPr id="23555" name="Content Placeholder 3"/>
          <p:cNvSpPr>
            <a:spLocks noGrp="1"/>
          </p:cNvSpPr>
          <p:nvPr>
            <p:ph idx="1"/>
          </p:nvPr>
        </p:nvSpPr>
        <p:spPr/>
        <p:txBody>
          <a:bodyPr/>
          <a:lstStyle/>
          <a:p>
            <a:r>
              <a:rPr lang="en-US" altLang="en-US"/>
              <a:t>Is this correct?</a:t>
            </a:r>
          </a:p>
        </p:txBody>
      </p:sp>
      <p:sp>
        <p:nvSpPr>
          <p:cNvPr id="23556" name="Content Placeholder 1"/>
          <p:cNvSpPr>
            <a:spLocks noGrp="1"/>
          </p:cNvSpPr>
          <p:nvPr>
            <p:ph sz="quarter" idx="10"/>
          </p:nvPr>
        </p:nvSpPr>
        <p:spPr>
          <a:xfrm>
            <a:off x="6934200" y="636998"/>
            <a:ext cx="1752600" cy="381000"/>
          </a:xfrm>
        </p:spPr>
        <p:txBody>
          <a:bodyPr/>
          <a:lstStyle/>
          <a:p>
            <a:r>
              <a:rPr lang="en-US" altLang="en-US" dirty="0"/>
              <a:t>1926.1052(c)</a:t>
            </a:r>
          </a:p>
        </p:txBody>
      </p:sp>
      <p:pic>
        <p:nvPicPr>
          <p:cNvPr id="2355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286000"/>
            <a:ext cx="491013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05400" y="5561013"/>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11010916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0100" y="3810000"/>
            <a:ext cx="1790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604463" y="478997"/>
            <a:ext cx="7924800" cy="549275"/>
          </a:xfrm>
        </p:spPr>
        <p:txBody>
          <a:bodyPr/>
          <a:lstStyle/>
          <a:p>
            <a:r>
              <a:rPr lang="en-US" altLang="en-US" dirty="0" err="1"/>
              <a:t>Stairrails</a:t>
            </a:r>
            <a:r>
              <a:rPr lang="en-US" altLang="en-US" dirty="0"/>
              <a:t> and Handrails</a:t>
            </a:r>
          </a:p>
        </p:txBody>
      </p:sp>
      <p:sp>
        <p:nvSpPr>
          <p:cNvPr id="25604" name="Content Placeholder 2"/>
          <p:cNvSpPr>
            <a:spLocks noGrp="1"/>
          </p:cNvSpPr>
          <p:nvPr>
            <p:ph idx="1"/>
          </p:nvPr>
        </p:nvSpPr>
        <p:spPr>
          <a:xfrm>
            <a:off x="533400" y="1219200"/>
            <a:ext cx="8001000" cy="4724400"/>
          </a:xfrm>
        </p:spPr>
        <p:txBody>
          <a:bodyPr/>
          <a:lstStyle/>
          <a:p>
            <a:r>
              <a:rPr lang="en-US" altLang="en-US"/>
              <a:t>Stairways having four or more risers or rising more than 30 inches must be equipped with:</a:t>
            </a:r>
          </a:p>
          <a:p>
            <a:endParaRPr lang="en-US" altLang="en-US" sz="800"/>
          </a:p>
          <a:p>
            <a:pPr lvl="1"/>
            <a:r>
              <a:rPr lang="en-US" altLang="en-US"/>
              <a:t>At least one handrail, </a:t>
            </a:r>
            <a:r>
              <a:rPr lang="en-US" altLang="en-US" b="1" i="1"/>
              <a:t>and</a:t>
            </a:r>
          </a:p>
          <a:p>
            <a:pPr lvl="1"/>
            <a:endParaRPr lang="en-US" altLang="en-US" sz="900" b="1"/>
          </a:p>
          <a:p>
            <a:pPr lvl="1"/>
            <a:r>
              <a:rPr lang="en-US" altLang="en-US"/>
              <a:t>One stairrail system along each </a:t>
            </a:r>
          </a:p>
          <a:p>
            <a:pPr lvl="1">
              <a:buFont typeface="Symbol" panose="05050102010706020507" pitchFamily="18" charset="2"/>
              <a:buNone/>
            </a:pPr>
            <a:r>
              <a:rPr lang="en-US" altLang="en-US"/>
              <a:t>   unprotected side or edge</a:t>
            </a:r>
          </a:p>
          <a:p>
            <a:pPr lvl="1"/>
            <a:endParaRPr lang="en-US" altLang="en-US" i="1"/>
          </a:p>
        </p:txBody>
      </p:sp>
      <p:sp>
        <p:nvSpPr>
          <p:cNvPr id="25605" name="Content Placeholder 3"/>
          <p:cNvSpPr>
            <a:spLocks noGrp="1"/>
          </p:cNvSpPr>
          <p:nvPr>
            <p:ph sz="quarter" idx="10"/>
          </p:nvPr>
        </p:nvSpPr>
        <p:spPr>
          <a:xfrm>
            <a:off x="5867400" y="609600"/>
            <a:ext cx="2743200" cy="381000"/>
          </a:xfrm>
        </p:spPr>
        <p:txBody>
          <a:bodyPr/>
          <a:lstStyle/>
          <a:p>
            <a:r>
              <a:rPr lang="en-US" altLang="en-US"/>
              <a:t>  1926.1052(c)(1)(i)-(ii)</a:t>
            </a:r>
          </a:p>
        </p:txBody>
      </p:sp>
      <p:pic>
        <p:nvPicPr>
          <p:cNvPr id="25606"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3575050"/>
            <a:ext cx="1981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1015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71500" y="499269"/>
            <a:ext cx="7924800" cy="549275"/>
          </a:xfrm>
        </p:spPr>
        <p:txBody>
          <a:bodyPr>
            <a:normAutofit fontScale="90000"/>
          </a:bodyPr>
          <a:lstStyle/>
          <a:p>
            <a:r>
              <a:rPr lang="en-US" altLang="en-US" sz="3500" dirty="0" err="1"/>
              <a:t>Stairrails</a:t>
            </a:r>
            <a:r>
              <a:rPr lang="en-US" altLang="en-US" sz="3500" dirty="0"/>
              <a:t> and Handrails</a:t>
            </a:r>
          </a:p>
        </p:txBody>
      </p:sp>
      <p:sp>
        <p:nvSpPr>
          <p:cNvPr id="27651" name="Content Placeholder 2"/>
          <p:cNvSpPr>
            <a:spLocks noGrp="1"/>
          </p:cNvSpPr>
          <p:nvPr>
            <p:ph idx="1"/>
          </p:nvPr>
        </p:nvSpPr>
        <p:spPr>
          <a:xfrm>
            <a:off x="533400" y="1219200"/>
            <a:ext cx="8001000" cy="4724400"/>
          </a:xfrm>
        </p:spPr>
        <p:txBody>
          <a:bodyPr/>
          <a:lstStyle/>
          <a:p>
            <a:r>
              <a:rPr lang="en-US" altLang="en-US" dirty="0" err="1"/>
              <a:t>Stairrail</a:t>
            </a:r>
            <a:r>
              <a:rPr lang="en-US" altLang="en-US" dirty="0"/>
              <a:t> and handrail systems must be:</a:t>
            </a:r>
          </a:p>
          <a:p>
            <a:endParaRPr lang="en-US" altLang="en-US" sz="500" dirty="0"/>
          </a:p>
          <a:p>
            <a:pPr lvl="1"/>
            <a:r>
              <a:rPr lang="en-US" altLang="en-US" dirty="0"/>
              <a:t>Capable of withstanding without failure 200 lbs.</a:t>
            </a:r>
          </a:p>
          <a:p>
            <a:pPr lvl="1"/>
            <a:endParaRPr lang="en-US" altLang="en-US" sz="800" dirty="0"/>
          </a:p>
          <a:p>
            <a:pPr lvl="1"/>
            <a:r>
              <a:rPr lang="en-US" altLang="en-US" dirty="0"/>
              <a:t>Surfaced to prevent injury to employees</a:t>
            </a:r>
          </a:p>
          <a:p>
            <a:pPr lvl="1"/>
            <a:endParaRPr lang="en-US" altLang="en-US" sz="800" dirty="0"/>
          </a:p>
          <a:p>
            <a:pPr lvl="1"/>
            <a:r>
              <a:rPr lang="en-US" altLang="en-US" dirty="0"/>
              <a:t>Constructed so not to constitute a projection</a:t>
            </a:r>
          </a:p>
          <a:p>
            <a:pPr lvl="1">
              <a:buFont typeface="Symbol" panose="05050102010706020507" pitchFamily="18" charset="2"/>
              <a:buNone/>
            </a:pPr>
            <a:r>
              <a:rPr lang="en-US" altLang="en-US" dirty="0"/>
              <a:t>   hazard</a:t>
            </a:r>
          </a:p>
        </p:txBody>
      </p:sp>
      <p:sp>
        <p:nvSpPr>
          <p:cNvPr id="27652" name="Content Placeholder 3"/>
          <p:cNvSpPr>
            <a:spLocks noGrp="1"/>
          </p:cNvSpPr>
          <p:nvPr>
            <p:ph sz="quarter" idx="10"/>
          </p:nvPr>
        </p:nvSpPr>
        <p:spPr>
          <a:xfrm>
            <a:off x="5791200" y="609600"/>
            <a:ext cx="3048000" cy="381000"/>
          </a:xfrm>
        </p:spPr>
        <p:txBody>
          <a:bodyPr/>
          <a:lstStyle/>
          <a:p>
            <a:r>
              <a:rPr lang="en-US" altLang="en-US" sz="1950" dirty="0"/>
              <a:t>1926.1052(c</a:t>
            </a:r>
            <a:r>
              <a:rPr lang="en-US" altLang="en-US" dirty="0"/>
              <a:t>)(5), (8), (10)</a:t>
            </a:r>
          </a:p>
        </p:txBody>
      </p:sp>
      <p:pic>
        <p:nvPicPr>
          <p:cNvPr id="27653" name="Picture 1"/>
          <p:cNvPicPr>
            <a:picLocks noChangeAspect="1"/>
          </p:cNvPicPr>
          <p:nvPr/>
        </p:nvPicPr>
        <p:blipFill>
          <a:blip r:embed="rId3" cstate="email">
            <a:extLst>
              <a:ext uri="{28A0092B-C50C-407E-A947-70E740481C1C}">
                <a14:useLocalDpi xmlns:a14="http://schemas.microsoft.com/office/drawing/2010/main"/>
              </a:ext>
            </a:extLst>
          </a:blip>
          <a:srcRect l="41667" t="25555"/>
          <a:stretch>
            <a:fillRect/>
          </a:stretch>
        </p:blipFill>
        <p:spPr bwMode="auto">
          <a:xfrm>
            <a:off x="5792788" y="3392488"/>
            <a:ext cx="2665412"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flipV="1">
            <a:off x="3352800" y="3733800"/>
            <a:ext cx="3200400" cy="838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5" name="TextBox 4"/>
          <p:cNvSpPr txBox="1"/>
          <p:nvPr/>
        </p:nvSpPr>
        <p:spPr>
          <a:xfrm>
            <a:off x="1143000" y="4114800"/>
            <a:ext cx="2438400" cy="1323975"/>
          </a:xfrm>
          <a:prstGeom prst="rect">
            <a:avLst/>
          </a:prstGeom>
          <a:noFill/>
        </p:spPr>
        <p:txBody>
          <a:bodyPr>
            <a:spAutoFit/>
          </a:bodyPr>
          <a:lstStyle/>
          <a:p>
            <a:pPr algn="ctr">
              <a:defRPr/>
            </a:pPr>
            <a:r>
              <a:rPr lang="en-US" sz="2000" u="none" dirty="0">
                <a:latin typeface="+mn-lt"/>
              </a:rPr>
              <a:t>The metal studs were used as the handrails and guardrails.</a:t>
            </a:r>
          </a:p>
        </p:txBody>
      </p:sp>
      <p:cxnSp>
        <p:nvCxnSpPr>
          <p:cNvPr id="10" name="Straight Arrow Connector 9"/>
          <p:cNvCxnSpPr/>
          <p:nvPr/>
        </p:nvCxnSpPr>
        <p:spPr bwMode="auto">
          <a:xfrm flipV="1">
            <a:off x="3352800" y="3810000"/>
            <a:ext cx="4267200" cy="762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9" name="Rectangle 8"/>
          <p:cNvSpPr/>
          <p:nvPr/>
        </p:nvSpPr>
        <p:spPr>
          <a:xfrm>
            <a:off x="7034213" y="5719763"/>
            <a:ext cx="1500187"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6103605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525462"/>
            <a:ext cx="2362200" cy="549275"/>
          </a:xfrm>
        </p:spPr>
        <p:txBody>
          <a:bodyPr/>
          <a:lstStyle/>
          <a:p>
            <a:r>
              <a:rPr lang="en-US" altLang="en-US" dirty="0"/>
              <a:t>Handrails</a:t>
            </a:r>
          </a:p>
        </p:txBody>
      </p:sp>
      <p:sp>
        <p:nvSpPr>
          <p:cNvPr id="29699" name="Content Placeholder 2"/>
          <p:cNvSpPr>
            <a:spLocks noGrp="1"/>
          </p:cNvSpPr>
          <p:nvPr>
            <p:ph idx="1"/>
          </p:nvPr>
        </p:nvSpPr>
        <p:spPr>
          <a:xfrm>
            <a:off x="533400" y="1219200"/>
            <a:ext cx="8001000" cy="4724400"/>
          </a:xfrm>
        </p:spPr>
        <p:txBody>
          <a:bodyPr/>
          <a:lstStyle/>
          <a:p>
            <a:r>
              <a:rPr lang="en-US" altLang="en-US"/>
              <a:t>Requirements are:</a:t>
            </a:r>
          </a:p>
          <a:p>
            <a:endParaRPr lang="en-US" altLang="en-US" sz="500"/>
          </a:p>
          <a:p>
            <a:pPr lvl="1"/>
            <a:r>
              <a:rPr lang="en-US" altLang="en-US"/>
              <a:t>Not more than 37″ and not less than 30″ from upper surface of rail to tread</a:t>
            </a:r>
          </a:p>
          <a:p>
            <a:pPr lvl="1"/>
            <a:endParaRPr lang="en-US" altLang="en-US" sz="800"/>
          </a:p>
          <a:p>
            <a:pPr lvl="1"/>
            <a:r>
              <a:rPr lang="en-US" altLang="en-US"/>
              <a:t>Provide adequate handhold for employees</a:t>
            </a:r>
          </a:p>
          <a:p>
            <a:pPr lvl="1"/>
            <a:endParaRPr lang="en-US" altLang="en-US" sz="800"/>
          </a:p>
          <a:p>
            <a:pPr lvl="1"/>
            <a:r>
              <a:rPr lang="en-US" altLang="en-US"/>
              <a:t>For a non-permanent part of structure: minimum 3″ between handrail and walls </a:t>
            </a:r>
          </a:p>
          <a:p>
            <a:pPr lvl="1"/>
            <a:endParaRPr lang="en-US" altLang="en-US"/>
          </a:p>
          <a:p>
            <a:pPr lvl="1"/>
            <a:endParaRPr lang="en-US" altLang="en-US"/>
          </a:p>
          <a:p>
            <a:pPr lvl="1"/>
            <a:endParaRPr lang="en-US" altLang="en-US"/>
          </a:p>
        </p:txBody>
      </p:sp>
      <p:sp>
        <p:nvSpPr>
          <p:cNvPr id="29700" name="Content Placeholder 3"/>
          <p:cNvSpPr>
            <a:spLocks noGrp="1"/>
          </p:cNvSpPr>
          <p:nvPr>
            <p:ph sz="quarter" idx="10"/>
          </p:nvPr>
        </p:nvSpPr>
        <p:spPr>
          <a:xfrm>
            <a:off x="5562600" y="609600"/>
            <a:ext cx="3048000" cy="381000"/>
          </a:xfrm>
        </p:spPr>
        <p:txBody>
          <a:bodyPr/>
          <a:lstStyle/>
          <a:p>
            <a:r>
              <a:rPr lang="en-US" altLang="en-US" dirty="0"/>
              <a:t>1926.1052(c)(6), (9), (11)</a:t>
            </a:r>
          </a:p>
        </p:txBody>
      </p:sp>
      <p:pic>
        <p:nvPicPr>
          <p:cNvPr id="2970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575050"/>
            <a:ext cx="1981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235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23887" y="481879"/>
            <a:ext cx="3948113" cy="549275"/>
          </a:xfrm>
        </p:spPr>
        <p:txBody>
          <a:bodyPr/>
          <a:lstStyle/>
          <a:p>
            <a:r>
              <a:rPr lang="en-US" altLang="en-US" dirty="0" err="1"/>
              <a:t>Stairrail</a:t>
            </a:r>
            <a:r>
              <a:rPr lang="en-US" altLang="en-US" dirty="0"/>
              <a:t> Violation</a:t>
            </a:r>
          </a:p>
        </p:txBody>
      </p:sp>
      <p:sp>
        <p:nvSpPr>
          <p:cNvPr id="31747" name="Content Placeholder 1"/>
          <p:cNvSpPr>
            <a:spLocks noGrp="1"/>
          </p:cNvSpPr>
          <p:nvPr>
            <p:ph sz="quarter" idx="10"/>
          </p:nvPr>
        </p:nvSpPr>
        <p:spPr>
          <a:xfrm>
            <a:off x="7162800" y="650154"/>
            <a:ext cx="1447800" cy="381000"/>
          </a:xfrm>
        </p:spPr>
        <p:txBody>
          <a:bodyPr/>
          <a:lstStyle/>
          <a:p>
            <a:r>
              <a:rPr lang="en-US" altLang="en-US" dirty="0"/>
              <a:t>1926.1052</a:t>
            </a:r>
          </a:p>
        </p:txBody>
      </p:sp>
      <p:pic>
        <p:nvPicPr>
          <p:cNvPr id="31748" name="Picture 6" descr="C:\Users\tmwilder\Desktop\April 06 Photos\Stairs3170235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295400"/>
            <a:ext cx="61245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1380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493177"/>
            <a:ext cx="7924800" cy="549275"/>
          </a:xfrm>
        </p:spPr>
        <p:txBody>
          <a:bodyPr/>
          <a:lstStyle/>
          <a:p>
            <a:r>
              <a:rPr lang="en-US" altLang="en-US" dirty="0" err="1"/>
              <a:t>Stairrails</a:t>
            </a:r>
            <a:r>
              <a:rPr lang="en-US" altLang="en-US" dirty="0"/>
              <a:t> and Handrails</a:t>
            </a:r>
          </a:p>
        </p:txBody>
      </p:sp>
      <p:sp>
        <p:nvSpPr>
          <p:cNvPr id="3" name="Content Placeholder 2"/>
          <p:cNvSpPr>
            <a:spLocks noGrp="1"/>
          </p:cNvSpPr>
          <p:nvPr>
            <p:ph idx="1"/>
          </p:nvPr>
        </p:nvSpPr>
        <p:spPr/>
        <p:txBody>
          <a:bodyPr/>
          <a:lstStyle/>
          <a:p>
            <a:pPr marL="0" indent="0" eaLnBrk="1" hangingPunct="1">
              <a:buClrTx/>
              <a:buSzTx/>
              <a:buFont typeface="Wingdings" panose="05000000000000000000" pitchFamily="2" charset="2"/>
              <a:buNone/>
              <a:defRPr/>
            </a:pPr>
            <a:r>
              <a:rPr lang="en-US" sz="2400" kern="1200" dirty="0">
                <a:solidFill>
                  <a:srgbClr val="000000"/>
                </a:solidFill>
              </a:rPr>
              <a:t>Is this correct</a:t>
            </a:r>
            <a:r>
              <a:rPr lang="en-US" sz="2400" kern="1200" dirty="0">
                <a:solidFill>
                  <a:srgbClr val="000000"/>
                </a:solidFill>
                <a:latin typeface="Times New Roman" panose="02020603050405020304" pitchFamily="18" charset="0"/>
              </a:rPr>
              <a:t>?</a:t>
            </a:r>
          </a:p>
          <a:p>
            <a:pPr>
              <a:defRPr/>
            </a:pPr>
            <a:endParaRPr lang="en-US" dirty="0"/>
          </a:p>
        </p:txBody>
      </p:sp>
      <p:sp>
        <p:nvSpPr>
          <p:cNvPr id="33796" name="Content Placeholder 3"/>
          <p:cNvSpPr>
            <a:spLocks noGrp="1"/>
          </p:cNvSpPr>
          <p:nvPr>
            <p:ph sz="quarter" idx="10"/>
          </p:nvPr>
        </p:nvSpPr>
        <p:spPr>
          <a:xfrm>
            <a:off x="6934200" y="609600"/>
            <a:ext cx="1752600" cy="381000"/>
          </a:xfrm>
        </p:spPr>
        <p:txBody>
          <a:bodyPr/>
          <a:lstStyle/>
          <a:p>
            <a:r>
              <a:rPr lang="en-US" altLang="en-US" dirty="0"/>
              <a:t>1926.1052(c)</a:t>
            </a:r>
          </a:p>
        </p:txBody>
      </p:sp>
      <p:pic>
        <p:nvPicPr>
          <p:cNvPr id="33797" name="Picture 7" descr="C:\Users\tmwilder\Desktop\April 06 Photos\StairsRail3170971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708150"/>
            <a:ext cx="5297488"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3379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1500" y="525462"/>
            <a:ext cx="3733800" cy="549275"/>
          </a:xfrm>
        </p:spPr>
        <p:txBody>
          <a:bodyPr/>
          <a:lstStyle/>
          <a:p>
            <a:r>
              <a:rPr lang="en-US" altLang="en-US" dirty="0" err="1"/>
              <a:t>Stairrail</a:t>
            </a:r>
            <a:r>
              <a:rPr lang="en-US" altLang="en-US" dirty="0"/>
              <a:t> System	</a:t>
            </a:r>
          </a:p>
        </p:txBody>
      </p:sp>
      <p:sp>
        <p:nvSpPr>
          <p:cNvPr id="35843" name="Content Placeholder 2"/>
          <p:cNvSpPr>
            <a:spLocks noGrp="1"/>
          </p:cNvSpPr>
          <p:nvPr>
            <p:ph idx="1"/>
          </p:nvPr>
        </p:nvSpPr>
        <p:spPr>
          <a:xfrm>
            <a:off x="533400" y="1219200"/>
            <a:ext cx="7543800" cy="4724400"/>
          </a:xfrm>
        </p:spPr>
        <p:txBody>
          <a:bodyPr/>
          <a:lstStyle/>
          <a:p>
            <a:r>
              <a:rPr lang="en-US" altLang="en-US"/>
              <a:t>Top edge of stairrail system:</a:t>
            </a:r>
          </a:p>
          <a:p>
            <a:endParaRPr lang="en-US" altLang="en-US" sz="500"/>
          </a:p>
          <a:p>
            <a:pPr lvl="1"/>
            <a:r>
              <a:rPr lang="en-US" altLang="en-US"/>
              <a:t>Must not be less than 36″ in height</a:t>
            </a:r>
          </a:p>
          <a:p>
            <a:pPr lvl="1">
              <a:buFont typeface="Symbol" panose="05050102010706020507" pitchFamily="18" charset="2"/>
              <a:buNone/>
            </a:pPr>
            <a:endParaRPr lang="en-US" altLang="en-US" sz="800"/>
          </a:p>
          <a:p>
            <a:pPr lvl="1"/>
            <a:r>
              <a:rPr lang="en-US" altLang="en-US"/>
              <a:t>When serving as handrail, the height must not be </a:t>
            </a:r>
          </a:p>
          <a:p>
            <a:pPr lvl="1">
              <a:buFont typeface="Symbol" panose="05050102010706020507" pitchFamily="18" charset="2"/>
              <a:buNone/>
            </a:pPr>
            <a:r>
              <a:rPr lang="en-US" altLang="en-US"/>
              <a:t>    more than 37″ </a:t>
            </a:r>
            <a:r>
              <a:rPr lang="en-US" altLang="en-US" u="sng"/>
              <a:t>and</a:t>
            </a:r>
            <a:r>
              <a:rPr lang="en-US" altLang="en-US"/>
              <a:t> not less than 36″</a:t>
            </a:r>
          </a:p>
          <a:p>
            <a:pPr lvl="1">
              <a:buFont typeface="Symbol" panose="05050102010706020507" pitchFamily="18" charset="2"/>
              <a:buNone/>
            </a:pPr>
            <a:endParaRPr lang="en-US" altLang="en-US" sz="800"/>
          </a:p>
          <a:p>
            <a:pPr lvl="1"/>
            <a:r>
              <a:rPr lang="en-US" altLang="en-US"/>
              <a:t> Midrail, screens, mesh,</a:t>
            </a:r>
          </a:p>
          <a:p>
            <a:pPr lvl="1">
              <a:buFont typeface="Symbol" panose="05050102010706020507" pitchFamily="18" charset="2"/>
              <a:buNone/>
            </a:pPr>
            <a:r>
              <a:rPr lang="en-US" altLang="en-US"/>
              <a:t>	 intermediate vertical members, or</a:t>
            </a:r>
          </a:p>
          <a:p>
            <a:pPr lvl="1">
              <a:buFont typeface="Symbol" panose="05050102010706020507" pitchFamily="18" charset="2"/>
              <a:buNone/>
            </a:pPr>
            <a:r>
              <a:rPr lang="en-US" altLang="en-US"/>
              <a:t>    equivalent intermediate structural</a:t>
            </a:r>
          </a:p>
          <a:p>
            <a:pPr lvl="1">
              <a:buFont typeface="Symbol" panose="05050102010706020507" pitchFamily="18" charset="2"/>
              <a:buNone/>
            </a:pPr>
            <a:r>
              <a:rPr lang="en-US" altLang="en-US"/>
              <a:t>    members, must be provided </a:t>
            </a:r>
          </a:p>
          <a:p>
            <a:pPr lvl="1">
              <a:buFont typeface="Symbol" panose="05050102010706020507" pitchFamily="18" charset="2"/>
              <a:buNone/>
            </a:pPr>
            <a:r>
              <a:rPr lang="en-US" altLang="en-US"/>
              <a:t>	 between top rail of system and </a:t>
            </a:r>
          </a:p>
          <a:p>
            <a:pPr lvl="1">
              <a:buFont typeface="Symbol" panose="05050102010706020507" pitchFamily="18" charset="2"/>
              <a:buNone/>
            </a:pPr>
            <a:r>
              <a:rPr lang="en-US" altLang="en-US"/>
              <a:t>    stairway step</a:t>
            </a:r>
          </a:p>
        </p:txBody>
      </p:sp>
      <p:sp>
        <p:nvSpPr>
          <p:cNvPr id="35844" name="Content Placeholder 3"/>
          <p:cNvSpPr>
            <a:spLocks noGrp="1"/>
          </p:cNvSpPr>
          <p:nvPr>
            <p:ph sz="quarter" idx="10"/>
          </p:nvPr>
        </p:nvSpPr>
        <p:spPr>
          <a:xfrm>
            <a:off x="5486400" y="609600"/>
            <a:ext cx="3124200" cy="381000"/>
          </a:xfrm>
        </p:spPr>
        <p:txBody>
          <a:bodyPr/>
          <a:lstStyle/>
          <a:p>
            <a:r>
              <a:rPr lang="en-US" altLang="en-US" dirty="0"/>
              <a:t>   1926.1052(c)(3), (4), (7)</a:t>
            </a:r>
          </a:p>
        </p:txBody>
      </p:sp>
      <p:pic>
        <p:nvPicPr>
          <p:cNvPr id="3584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3044825"/>
            <a:ext cx="24384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0102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76892"/>
            <a:ext cx="7924800" cy="549275"/>
          </a:xfrm>
        </p:spPr>
        <p:txBody>
          <a:bodyPr/>
          <a:lstStyle/>
          <a:p>
            <a:r>
              <a:rPr lang="en-US" altLang="en-US" dirty="0"/>
              <a:t>Ladder Support</a:t>
            </a:r>
          </a:p>
        </p:txBody>
      </p:sp>
      <p:sp>
        <p:nvSpPr>
          <p:cNvPr id="39939" name="Content Placeholder 2"/>
          <p:cNvSpPr>
            <a:spLocks noGrp="1"/>
          </p:cNvSpPr>
          <p:nvPr>
            <p:ph idx="1"/>
          </p:nvPr>
        </p:nvSpPr>
        <p:spPr>
          <a:xfrm>
            <a:off x="533400" y="1219200"/>
            <a:ext cx="8001000" cy="4724400"/>
          </a:xfrm>
        </p:spPr>
        <p:txBody>
          <a:bodyPr/>
          <a:lstStyle/>
          <a:p>
            <a:pPr>
              <a:defRPr/>
            </a:pPr>
            <a:r>
              <a:rPr lang="en-US" altLang="en-US" dirty="0"/>
              <a:t>Self-supporting and </a:t>
            </a:r>
            <a:r>
              <a:rPr lang="en-US" altLang="en-US" b="1" i="1" dirty="0"/>
              <a:t>non</a:t>
            </a:r>
            <a:r>
              <a:rPr lang="en-US" altLang="en-US" dirty="0"/>
              <a:t>-self-supporting ladders must be capable of supporting at least four times the maximum intended load</a:t>
            </a:r>
          </a:p>
          <a:p>
            <a:pPr>
              <a:defRPr/>
            </a:pPr>
            <a:endParaRPr lang="en-US" altLang="en-US" sz="800" dirty="0"/>
          </a:p>
          <a:p>
            <a:pPr lvl="1">
              <a:defRPr/>
            </a:pPr>
            <a:r>
              <a:rPr lang="en-US" altLang="en-US" dirty="0"/>
              <a:t>Except type 1A metal or plastic</a:t>
            </a:r>
          </a:p>
          <a:p>
            <a:pPr marL="457200" lvl="1" indent="0">
              <a:buFont typeface="Symbol" panose="05050102010706020507" pitchFamily="18" charset="2"/>
              <a:buNone/>
              <a:defRPr/>
            </a:pPr>
            <a:r>
              <a:rPr lang="en-US" altLang="en-US" dirty="0"/>
              <a:t>   ladders must sustain at least</a:t>
            </a:r>
          </a:p>
          <a:p>
            <a:pPr marL="457200" lvl="1" indent="0">
              <a:buFont typeface="Symbol" panose="05050102010706020507" pitchFamily="18" charset="2"/>
              <a:buNone/>
              <a:defRPr/>
            </a:pPr>
            <a:r>
              <a:rPr lang="en-US" altLang="en-US" dirty="0"/>
              <a:t>   3.3 times maximum intended load</a:t>
            </a:r>
          </a:p>
        </p:txBody>
      </p:sp>
      <p:sp>
        <p:nvSpPr>
          <p:cNvPr id="37892" name="Content Placeholder 3"/>
          <p:cNvSpPr>
            <a:spLocks noGrp="1"/>
          </p:cNvSpPr>
          <p:nvPr>
            <p:ph sz="quarter" idx="10"/>
          </p:nvPr>
        </p:nvSpPr>
        <p:spPr>
          <a:xfrm>
            <a:off x="5562600" y="609600"/>
            <a:ext cx="3048000" cy="396875"/>
          </a:xfrm>
        </p:spPr>
        <p:txBody>
          <a:bodyPr/>
          <a:lstStyle/>
          <a:p>
            <a:r>
              <a:rPr lang="en-US" altLang="en-US" dirty="0"/>
              <a:t>      1926.1053(a)(1)(</a:t>
            </a:r>
            <a:r>
              <a:rPr lang="en-US" altLang="en-US" dirty="0" err="1"/>
              <a:t>i</a:t>
            </a:r>
            <a:r>
              <a:rPr lang="en-US" altLang="en-US" dirty="0"/>
              <a:t>)-(ii)</a:t>
            </a:r>
          </a:p>
          <a:p>
            <a:endParaRPr lang="en-US" altLang="en-US" dirty="0"/>
          </a:p>
        </p:txBody>
      </p:sp>
      <p:pic>
        <p:nvPicPr>
          <p:cNvPr id="37893" name="Picture 7" descr="C:\Users\tmwilder\Desktop\April 06 Photos\LadderAngle Photo by NCDOL Tom Wilder 04-14-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5738" y="2667000"/>
            <a:ext cx="18462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2413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525462"/>
            <a:ext cx="7924800" cy="549275"/>
          </a:xfrm>
        </p:spPr>
        <p:txBody>
          <a:bodyPr/>
          <a:lstStyle/>
          <a:p>
            <a:r>
              <a:rPr lang="en-US" altLang="en-US" dirty="0"/>
              <a:t>Ladder Support</a:t>
            </a:r>
          </a:p>
        </p:txBody>
      </p:sp>
      <p:sp>
        <p:nvSpPr>
          <p:cNvPr id="39939" name="Content Placeholder 2"/>
          <p:cNvSpPr>
            <a:spLocks noGrp="1"/>
          </p:cNvSpPr>
          <p:nvPr>
            <p:ph idx="1"/>
          </p:nvPr>
        </p:nvSpPr>
        <p:spPr>
          <a:xfrm>
            <a:off x="533400" y="1219200"/>
            <a:ext cx="8001000" cy="4724400"/>
          </a:xfrm>
        </p:spPr>
        <p:txBody>
          <a:bodyPr/>
          <a:lstStyle/>
          <a:p>
            <a:r>
              <a:rPr lang="en-US" altLang="en-US"/>
              <a:t>Fixed ladders</a:t>
            </a:r>
          </a:p>
          <a:p>
            <a:endParaRPr lang="en-US" altLang="en-US" sz="500"/>
          </a:p>
          <a:p>
            <a:pPr lvl="1"/>
            <a:r>
              <a:rPr lang="en-US" altLang="en-US"/>
              <a:t>At least two loads of 250 pounds each, concentrated between any two consecutive attachments … plus anticipated loads caused by ice buildup, winds, rigging, and impact loads from ladder safety devices</a:t>
            </a:r>
          </a:p>
        </p:txBody>
      </p:sp>
      <p:sp>
        <p:nvSpPr>
          <p:cNvPr id="39940" name="Content Placeholder 3"/>
          <p:cNvSpPr>
            <a:spLocks noGrp="1"/>
          </p:cNvSpPr>
          <p:nvPr>
            <p:ph sz="quarter" idx="10"/>
          </p:nvPr>
        </p:nvSpPr>
        <p:spPr>
          <a:xfrm>
            <a:off x="5867400" y="609600"/>
            <a:ext cx="2743200" cy="381000"/>
          </a:xfrm>
        </p:spPr>
        <p:txBody>
          <a:bodyPr/>
          <a:lstStyle/>
          <a:p>
            <a:r>
              <a:rPr lang="en-US" altLang="en-US"/>
              <a:t>     1926.1053(a)(1)(iii)</a:t>
            </a:r>
          </a:p>
        </p:txBody>
      </p:sp>
      <p:pic>
        <p:nvPicPr>
          <p:cNvPr id="39942" name="Picture 7" descr="C:\Users\cthunter1.EADS\Documents\000 PROJECTS\PPT REVIEW\2015\01 Const Ind\07 STAIRWAYS &amp; LADDERS\ladder01c - missing link.jpg"/>
          <p:cNvPicPr>
            <a:picLocks noChangeAspect="1" noChangeArrowheads="1"/>
          </p:cNvPicPr>
          <p:nvPr/>
        </p:nvPicPr>
        <p:blipFill>
          <a:blip r:embed="rId3">
            <a:extLst>
              <a:ext uri="{28A0092B-C50C-407E-A947-70E740481C1C}">
                <a14:useLocalDpi xmlns:a14="http://schemas.microsoft.com/office/drawing/2010/main"/>
              </a:ext>
            </a:extLst>
          </a:blip>
          <a:srcRect l="40919" t="9091" r="26344" b="52727"/>
          <a:stretch>
            <a:fillRect/>
          </a:stretch>
        </p:blipFill>
        <p:spPr bwMode="auto">
          <a:xfrm>
            <a:off x="5502276" y="3465513"/>
            <a:ext cx="280894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19464" y="3491789"/>
            <a:ext cx="1497012"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5139943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41279" y="457200"/>
            <a:ext cx="7924800" cy="549275"/>
          </a:xfrm>
        </p:spPr>
        <p:txBody>
          <a:bodyPr/>
          <a:lstStyle/>
          <a:p>
            <a:r>
              <a:rPr lang="en-US" altLang="en-US" dirty="0"/>
              <a:t>Ladder Rungs</a:t>
            </a:r>
          </a:p>
        </p:txBody>
      </p:sp>
      <p:sp>
        <p:nvSpPr>
          <p:cNvPr id="41987" name="Content Placeholder 2"/>
          <p:cNvSpPr>
            <a:spLocks noGrp="1"/>
          </p:cNvSpPr>
          <p:nvPr>
            <p:ph idx="1"/>
          </p:nvPr>
        </p:nvSpPr>
        <p:spPr>
          <a:xfrm>
            <a:off x="533400" y="1219200"/>
            <a:ext cx="8001000" cy="4724400"/>
          </a:xfrm>
        </p:spPr>
        <p:txBody>
          <a:bodyPr/>
          <a:lstStyle/>
          <a:p>
            <a:pPr>
              <a:defRPr/>
            </a:pPr>
            <a:r>
              <a:rPr lang="en-US" altLang="en-US" dirty="0"/>
              <a:t>Ladder rungs, cleats, and steps must be parallel, level and uniformly spaced when the ladder is in position for use</a:t>
            </a:r>
          </a:p>
          <a:p>
            <a:pPr>
              <a:defRPr/>
            </a:pPr>
            <a:endParaRPr lang="en-US" altLang="en-US" dirty="0"/>
          </a:p>
          <a:p>
            <a:pPr>
              <a:defRPr/>
            </a:pPr>
            <a:endParaRPr lang="en-US" altLang="en-US" sz="800" dirty="0"/>
          </a:p>
          <a:p>
            <a:pPr>
              <a:defRPr/>
            </a:pPr>
            <a:r>
              <a:rPr lang="en-US" altLang="en-US" dirty="0"/>
              <a:t>Minimum distance between the side</a:t>
            </a:r>
            <a:br>
              <a:rPr lang="en-US" altLang="en-US" dirty="0"/>
            </a:br>
            <a:r>
              <a:rPr lang="en-US" altLang="en-US" dirty="0"/>
              <a:t>of individual rung/step must be </a:t>
            </a:r>
          </a:p>
          <a:p>
            <a:pPr marL="0" indent="0">
              <a:buFont typeface="Wingdings" panose="05000000000000000000" pitchFamily="2" charset="2"/>
              <a:buNone/>
              <a:defRPr/>
            </a:pPr>
            <a:r>
              <a:rPr lang="en-US" altLang="en-US" dirty="0"/>
              <a:t>   16 inches</a:t>
            </a:r>
          </a:p>
        </p:txBody>
      </p:sp>
      <p:sp>
        <p:nvSpPr>
          <p:cNvPr id="41988" name="Content Placeholder 3"/>
          <p:cNvSpPr>
            <a:spLocks noGrp="1"/>
          </p:cNvSpPr>
          <p:nvPr>
            <p:ph sz="quarter" idx="10"/>
          </p:nvPr>
        </p:nvSpPr>
        <p:spPr>
          <a:xfrm>
            <a:off x="5638800" y="609600"/>
            <a:ext cx="3276600" cy="415925"/>
          </a:xfrm>
        </p:spPr>
        <p:txBody>
          <a:bodyPr/>
          <a:lstStyle/>
          <a:p>
            <a:r>
              <a:rPr lang="en-US" altLang="en-US" dirty="0"/>
              <a:t>     1926.1053(a)(2)-(4)(</a:t>
            </a:r>
            <a:r>
              <a:rPr lang="en-US" altLang="en-US" dirty="0" err="1"/>
              <a:t>i</a:t>
            </a:r>
            <a:r>
              <a:rPr lang="en-US" altLang="en-US" dirty="0"/>
              <a:t>)</a:t>
            </a:r>
          </a:p>
        </p:txBody>
      </p:sp>
      <p:pic>
        <p:nvPicPr>
          <p:cNvPr id="41989" name="Picture 8" descr="C:\Users\tmwilder\Desktop\April 06 Photos\LadderAngle Photo by NCDOL Tom Wilder 04-14-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3733800"/>
            <a:ext cx="1117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3923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1962" y="458449"/>
            <a:ext cx="2590800" cy="549275"/>
          </a:xfrm>
        </p:spPr>
        <p:txBody>
          <a:bodyPr/>
          <a:lstStyle/>
          <a:p>
            <a:r>
              <a:rPr lang="en-US" altLang="en-US"/>
              <a:t>Objectives</a:t>
            </a:r>
          </a:p>
        </p:txBody>
      </p:sp>
      <p:sp>
        <p:nvSpPr>
          <p:cNvPr id="7171" name="Content Placeholder 3"/>
          <p:cNvSpPr>
            <a:spLocks noGrp="1"/>
          </p:cNvSpPr>
          <p:nvPr>
            <p:ph idx="1"/>
          </p:nvPr>
        </p:nvSpPr>
        <p:spPr>
          <a:xfrm>
            <a:off x="533400" y="1295400"/>
            <a:ext cx="8001000" cy="4724400"/>
          </a:xfrm>
        </p:spPr>
        <p:txBody>
          <a:bodyPr/>
          <a:lstStyle/>
          <a:p>
            <a:pPr>
              <a:defRPr/>
            </a:pPr>
            <a:r>
              <a:rPr lang="en-US" altLang="en-US" dirty="0"/>
              <a:t>In this course, we will cover:</a:t>
            </a:r>
          </a:p>
          <a:p>
            <a:pPr lvl="1">
              <a:defRPr/>
            </a:pPr>
            <a:endParaRPr lang="en-US" altLang="en-US" sz="800" dirty="0"/>
          </a:p>
          <a:p>
            <a:pPr lvl="1">
              <a:buFont typeface="Arial" panose="020B0604020202020204" pitchFamily="34" charset="0"/>
              <a:buChar char="−"/>
              <a:defRPr/>
            </a:pPr>
            <a:r>
              <a:rPr lang="en-US" altLang="en-US" dirty="0"/>
              <a:t>Scope, application and definitions (1926.1050)</a:t>
            </a:r>
          </a:p>
          <a:p>
            <a:pPr lvl="1">
              <a:buFont typeface="Arial" panose="020B0604020202020204" pitchFamily="34" charset="0"/>
              <a:buChar char="−"/>
              <a:defRPr/>
            </a:pPr>
            <a:endParaRPr lang="en-US" altLang="en-US" sz="800" dirty="0"/>
          </a:p>
          <a:p>
            <a:pPr lvl="1">
              <a:buFont typeface="Arial" panose="020B0604020202020204" pitchFamily="34" charset="0"/>
              <a:buChar char="−"/>
              <a:defRPr/>
            </a:pPr>
            <a:r>
              <a:rPr lang="en-US" altLang="en-US" dirty="0"/>
              <a:t>General requirements (1926.1051)</a:t>
            </a:r>
          </a:p>
          <a:p>
            <a:pPr lvl="1">
              <a:buFont typeface="Arial" panose="020B0604020202020204" pitchFamily="34" charset="0"/>
              <a:buChar char="−"/>
              <a:defRPr/>
            </a:pPr>
            <a:endParaRPr lang="en-US" altLang="en-US" sz="800" dirty="0"/>
          </a:p>
          <a:p>
            <a:pPr lvl="1">
              <a:buFont typeface="Arial" panose="020B0604020202020204" pitchFamily="34" charset="0"/>
              <a:buChar char="−"/>
              <a:defRPr/>
            </a:pPr>
            <a:r>
              <a:rPr lang="en-US" altLang="en-US" dirty="0"/>
              <a:t>Stairways (1926.1052)</a:t>
            </a:r>
          </a:p>
          <a:p>
            <a:pPr lvl="1">
              <a:buFont typeface="Arial" panose="020B0604020202020204" pitchFamily="34" charset="0"/>
              <a:buChar char="−"/>
              <a:defRPr/>
            </a:pPr>
            <a:endParaRPr lang="en-US" altLang="en-US" sz="800" dirty="0"/>
          </a:p>
          <a:p>
            <a:pPr lvl="1">
              <a:buFont typeface="Arial" panose="020B0604020202020204" pitchFamily="34" charset="0"/>
              <a:buChar char="−"/>
              <a:defRPr/>
            </a:pPr>
            <a:r>
              <a:rPr lang="en-US" altLang="en-US" dirty="0"/>
              <a:t>Ladders (1926.1053)</a:t>
            </a:r>
          </a:p>
          <a:p>
            <a:pPr lvl="1">
              <a:buFont typeface="Arial" panose="020B0604020202020204" pitchFamily="34" charset="0"/>
              <a:buChar char="−"/>
              <a:defRPr/>
            </a:pPr>
            <a:endParaRPr lang="en-US" altLang="en-US" sz="800" dirty="0"/>
          </a:p>
          <a:p>
            <a:pPr lvl="1">
              <a:buFont typeface="Arial" panose="020B0604020202020204" pitchFamily="34" charset="0"/>
              <a:buChar char="−"/>
              <a:defRPr/>
            </a:pPr>
            <a:r>
              <a:rPr lang="en-US" altLang="en-US" dirty="0"/>
              <a:t>Training requirements (1926.1060)</a:t>
            </a:r>
          </a:p>
          <a:p>
            <a:pPr lvl="1">
              <a:buFont typeface="Arial" panose="020B0604020202020204" pitchFamily="34" charset="0"/>
              <a:buChar char="−"/>
              <a:defRPr/>
            </a:pPr>
            <a:endParaRPr lang="en-US" altLang="en-US" sz="800" dirty="0"/>
          </a:p>
          <a:p>
            <a:pPr lvl="1">
              <a:buFont typeface="Arial" panose="020B0604020202020204" pitchFamily="34" charset="0"/>
              <a:buChar char="−"/>
              <a:defRPr/>
            </a:pPr>
            <a:r>
              <a:rPr lang="en-US" altLang="en-US" dirty="0"/>
              <a:t>Appendix A, [Non-Mandatory] American National Standards Institute (ANSI) standards meeting requirements of 1926.1053(a)(1)</a:t>
            </a:r>
          </a:p>
          <a:p>
            <a:pPr marL="457200" lvl="1" indent="0">
              <a:buFont typeface="Symbol" panose="05050102010706020507" pitchFamily="18" charset="2"/>
              <a:buNone/>
              <a:defRPr/>
            </a:pPr>
            <a:endParaRPr lang="en-US" altLang="en-US" dirty="0"/>
          </a:p>
          <a:p>
            <a:pPr lvl="1">
              <a:defRPr/>
            </a:pPr>
            <a:endParaRPr lang="en-US" altLang="en-US" sz="800" dirty="0"/>
          </a:p>
        </p:txBody>
      </p:sp>
      <p:sp>
        <p:nvSpPr>
          <p:cNvPr id="7172" name="Rectangle 3"/>
          <p:cNvSpPr>
            <a:spLocks noGrp="1" noChangeArrowheads="1"/>
          </p:cNvSpPr>
          <p:nvPr>
            <p:ph sz="quarter" idx="10"/>
          </p:nvPr>
        </p:nvSpPr>
        <p:spPr>
          <a:xfrm>
            <a:off x="6477000" y="609600"/>
            <a:ext cx="2133600" cy="381000"/>
          </a:xfrm>
        </p:spPr>
        <p:txBody>
          <a:bodyPr/>
          <a:lstStyle/>
          <a:p>
            <a:r>
              <a:rPr lang="en-US" altLang="en-US">
                <a:cs typeface="Arial" panose="020B0604020202020204" pitchFamily="34" charset="0"/>
              </a:rPr>
              <a:t>1926</a:t>
            </a:r>
            <a:r>
              <a:rPr lang="en-US" altLang="en-US"/>
              <a:t> Subpart X</a:t>
            </a:r>
          </a:p>
        </p:txBody>
      </p:sp>
    </p:spTree>
    <p:extLst>
      <p:ext uri="{BB962C8B-B14F-4D97-AF65-F5344CB8AC3E}">
        <p14:creationId xmlns:p14="http://schemas.microsoft.com/office/powerpoint/2010/main" val="8257030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457200"/>
            <a:ext cx="7924800" cy="549275"/>
          </a:xfrm>
        </p:spPr>
        <p:txBody>
          <a:bodyPr/>
          <a:lstStyle/>
          <a:p>
            <a:r>
              <a:rPr lang="en-US" altLang="en-US" dirty="0"/>
              <a:t>Ladder Rungs</a:t>
            </a:r>
          </a:p>
        </p:txBody>
      </p:sp>
      <p:sp>
        <p:nvSpPr>
          <p:cNvPr id="44035" name="Content Placeholder 2"/>
          <p:cNvSpPr>
            <a:spLocks noGrp="1"/>
          </p:cNvSpPr>
          <p:nvPr>
            <p:ph idx="1"/>
          </p:nvPr>
        </p:nvSpPr>
        <p:spPr>
          <a:xfrm>
            <a:off x="533400" y="1219200"/>
            <a:ext cx="3886200" cy="4724400"/>
          </a:xfrm>
        </p:spPr>
        <p:txBody>
          <a:bodyPr/>
          <a:lstStyle/>
          <a:p>
            <a:r>
              <a:rPr lang="en-US" altLang="en-US" dirty="0"/>
              <a:t>Rungs and steps of metal ladders must be corrugated, knurled, dimpled, coated with skid-resistant material or treated to minimize slipping</a:t>
            </a:r>
          </a:p>
          <a:p>
            <a:endParaRPr lang="en-US" altLang="en-US" dirty="0"/>
          </a:p>
        </p:txBody>
      </p:sp>
      <p:sp>
        <p:nvSpPr>
          <p:cNvPr id="44036" name="Content Placeholder 3"/>
          <p:cNvSpPr>
            <a:spLocks noGrp="1"/>
          </p:cNvSpPr>
          <p:nvPr>
            <p:ph sz="quarter" idx="10"/>
          </p:nvPr>
        </p:nvSpPr>
        <p:spPr>
          <a:xfrm>
            <a:off x="6096000" y="609600"/>
            <a:ext cx="2514600" cy="396875"/>
          </a:xfrm>
        </p:spPr>
        <p:txBody>
          <a:bodyPr/>
          <a:lstStyle/>
          <a:p>
            <a:r>
              <a:rPr lang="en-US" altLang="en-US" dirty="0"/>
              <a:t>    1926.1053(a)(6)(</a:t>
            </a:r>
            <a:r>
              <a:rPr lang="en-US" altLang="en-US" dirty="0" err="1"/>
              <a:t>i</a:t>
            </a:r>
            <a:r>
              <a:rPr lang="en-US" altLang="en-US" dirty="0"/>
              <a:t>)</a:t>
            </a:r>
          </a:p>
        </p:txBody>
      </p:sp>
      <p:pic>
        <p:nvPicPr>
          <p:cNvPr id="4403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t="17892"/>
          <a:stretch>
            <a:fillRect/>
          </a:stretch>
        </p:blipFill>
        <p:spPr bwMode="auto">
          <a:xfrm>
            <a:off x="4572000" y="1828800"/>
            <a:ext cx="38401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flipV="1">
            <a:off x="4038600" y="2743200"/>
            <a:ext cx="2057400" cy="1524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a:off x="4038600" y="4267200"/>
            <a:ext cx="3200400" cy="1143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9" name="Rectangle 8"/>
          <p:cNvSpPr/>
          <p:nvPr/>
        </p:nvSpPr>
        <p:spPr>
          <a:xfrm>
            <a:off x="4751388" y="5603875"/>
            <a:ext cx="1497012"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1649669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457200"/>
            <a:ext cx="7924800" cy="554038"/>
          </a:xfrm>
        </p:spPr>
        <p:txBody>
          <a:bodyPr/>
          <a:lstStyle/>
          <a:p>
            <a:r>
              <a:rPr lang="en-US" altLang="en-US"/>
              <a:t>Ladder Use</a:t>
            </a:r>
          </a:p>
        </p:txBody>
      </p:sp>
      <p:sp>
        <p:nvSpPr>
          <p:cNvPr id="46083" name="Content Placeholder 2"/>
          <p:cNvSpPr>
            <a:spLocks noGrp="1"/>
          </p:cNvSpPr>
          <p:nvPr>
            <p:ph idx="1"/>
          </p:nvPr>
        </p:nvSpPr>
        <p:spPr>
          <a:xfrm>
            <a:off x="533400" y="1219200"/>
            <a:ext cx="4572000" cy="3657600"/>
          </a:xfrm>
        </p:spPr>
        <p:txBody>
          <a:bodyPr/>
          <a:lstStyle/>
          <a:p>
            <a:r>
              <a:rPr lang="en-US" altLang="en-US"/>
              <a:t>Ladders must not be tied or fastened together to extend unless by design </a:t>
            </a:r>
          </a:p>
        </p:txBody>
      </p:sp>
      <p:sp>
        <p:nvSpPr>
          <p:cNvPr id="46084" name="Content Placeholder 3"/>
          <p:cNvSpPr>
            <a:spLocks noGrp="1"/>
          </p:cNvSpPr>
          <p:nvPr>
            <p:ph sz="quarter" idx="10"/>
          </p:nvPr>
        </p:nvSpPr>
        <p:spPr>
          <a:xfrm>
            <a:off x="6324600" y="609600"/>
            <a:ext cx="2438400" cy="381000"/>
          </a:xfrm>
        </p:spPr>
        <p:txBody>
          <a:bodyPr/>
          <a:lstStyle/>
          <a:p>
            <a:r>
              <a:rPr lang="en-US" altLang="en-US" dirty="0"/>
              <a:t>    1926.1053(a)(7)</a:t>
            </a:r>
          </a:p>
        </p:txBody>
      </p:sp>
      <p:pic>
        <p:nvPicPr>
          <p:cNvPr id="46085" name="Picture 7" descr="G:\2015 1926 Stairways &amp; Ladders Photo &amp; PPT\IMG_20151215_152022742.jpg"/>
          <p:cNvPicPr>
            <a:picLocks noChangeAspect="1" noChangeArrowheads="1"/>
          </p:cNvPicPr>
          <p:nvPr/>
        </p:nvPicPr>
        <p:blipFill>
          <a:blip r:embed="rId3" cstate="email">
            <a:extLst>
              <a:ext uri="{28A0092B-C50C-407E-A947-70E740481C1C}">
                <a14:useLocalDpi xmlns:a14="http://schemas.microsoft.com/office/drawing/2010/main"/>
              </a:ext>
            </a:extLst>
          </a:blip>
          <a:srcRect l="18576" t="23727" b="5087"/>
          <a:stretch>
            <a:fillRect/>
          </a:stretch>
        </p:blipFill>
        <p:spPr bwMode="auto">
          <a:xfrm>
            <a:off x="5105400" y="1257300"/>
            <a:ext cx="3322638"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4876800" y="2438400"/>
            <a:ext cx="1600200" cy="838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a:off x="4876800" y="2438400"/>
            <a:ext cx="2133600" cy="2286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9" name="Rectangle 8"/>
          <p:cNvSpPr/>
          <p:nvPr/>
        </p:nvSpPr>
        <p:spPr>
          <a:xfrm>
            <a:off x="5105400" y="5662285"/>
            <a:ext cx="1497012"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34245604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535974"/>
            <a:ext cx="7924800" cy="549275"/>
          </a:xfrm>
        </p:spPr>
        <p:txBody>
          <a:bodyPr/>
          <a:lstStyle/>
          <a:p>
            <a:r>
              <a:rPr lang="en-US" altLang="en-US" dirty="0"/>
              <a:t>Ladder Use</a:t>
            </a:r>
          </a:p>
        </p:txBody>
      </p:sp>
      <p:sp>
        <p:nvSpPr>
          <p:cNvPr id="48131" name="Content Placeholder 2"/>
          <p:cNvSpPr>
            <a:spLocks noGrp="1"/>
          </p:cNvSpPr>
          <p:nvPr>
            <p:ph idx="1"/>
          </p:nvPr>
        </p:nvSpPr>
        <p:spPr>
          <a:xfrm>
            <a:off x="533400" y="1143000"/>
            <a:ext cx="8001000" cy="4724400"/>
          </a:xfrm>
        </p:spPr>
        <p:txBody>
          <a:bodyPr/>
          <a:lstStyle/>
          <a:p>
            <a:r>
              <a:rPr lang="en-US" altLang="en-US"/>
              <a:t>A metal spreader or locking device must be provided on each stepladder to hold the front and back sections in an open position when the ladder is being used</a:t>
            </a:r>
          </a:p>
          <a:p>
            <a:endParaRPr lang="en-US" altLang="en-US"/>
          </a:p>
        </p:txBody>
      </p:sp>
      <p:sp>
        <p:nvSpPr>
          <p:cNvPr id="48132" name="Content Placeholder 3"/>
          <p:cNvSpPr>
            <a:spLocks noGrp="1"/>
          </p:cNvSpPr>
          <p:nvPr>
            <p:ph sz="quarter" idx="10"/>
          </p:nvPr>
        </p:nvSpPr>
        <p:spPr>
          <a:xfrm>
            <a:off x="6477000" y="609600"/>
            <a:ext cx="2133600" cy="381000"/>
          </a:xfrm>
        </p:spPr>
        <p:txBody>
          <a:bodyPr/>
          <a:lstStyle/>
          <a:p>
            <a:r>
              <a:rPr lang="en-US" altLang="en-US" dirty="0"/>
              <a:t> 1926.1053(a)(8)</a:t>
            </a:r>
          </a:p>
        </p:txBody>
      </p:sp>
      <p:pic>
        <p:nvPicPr>
          <p:cNvPr id="48133" name="Picture 7" descr="C:\Users\tmwilder\Desktop\April 06 Photos\LadderConsStLd316889047.jpg"/>
          <p:cNvPicPr>
            <a:picLocks noChangeAspect="1" noChangeArrowheads="1"/>
          </p:cNvPicPr>
          <p:nvPr/>
        </p:nvPicPr>
        <p:blipFill>
          <a:blip r:embed="rId3" cstate="email">
            <a:extLst>
              <a:ext uri="{28A0092B-C50C-407E-A947-70E740481C1C}">
                <a14:useLocalDpi xmlns:a14="http://schemas.microsoft.com/office/drawing/2010/main"/>
              </a:ext>
            </a:extLst>
          </a:blip>
          <a:srcRect t="2867" r="17032"/>
          <a:stretch>
            <a:fillRect/>
          </a:stretch>
        </p:blipFill>
        <p:spPr bwMode="auto">
          <a:xfrm>
            <a:off x="762000" y="3400425"/>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C:\Users\tmwilder\Desktop\April 06 Photos\LadderAngle Photo by NCDOL Tom Wilder 04-14-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103563"/>
            <a:ext cx="17526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71600" y="3028950"/>
            <a:ext cx="1836738" cy="400050"/>
          </a:xfrm>
          <a:prstGeom prst="rect">
            <a:avLst/>
          </a:prstGeom>
          <a:noFill/>
        </p:spPr>
        <p:txBody>
          <a:bodyPr wrap="none">
            <a:spAutoFit/>
          </a:bodyPr>
          <a:lstStyle/>
          <a:p>
            <a:pPr>
              <a:defRPr/>
            </a:pPr>
            <a:r>
              <a:rPr lang="en-US" sz="2000" b="1" u="none" dirty="0">
                <a:latin typeface="+mj-lt"/>
              </a:rPr>
              <a:t>Improper Use</a:t>
            </a:r>
          </a:p>
        </p:txBody>
      </p:sp>
      <p:sp>
        <p:nvSpPr>
          <p:cNvPr id="10" name="TextBox 9"/>
          <p:cNvSpPr txBox="1"/>
          <p:nvPr/>
        </p:nvSpPr>
        <p:spPr>
          <a:xfrm>
            <a:off x="6629400" y="2705100"/>
            <a:ext cx="1905000" cy="400050"/>
          </a:xfrm>
          <a:prstGeom prst="rect">
            <a:avLst/>
          </a:prstGeom>
          <a:noFill/>
        </p:spPr>
        <p:txBody>
          <a:bodyPr>
            <a:spAutoFit/>
          </a:bodyPr>
          <a:lstStyle/>
          <a:p>
            <a:pPr>
              <a:defRPr/>
            </a:pPr>
            <a:r>
              <a:rPr lang="en-US" sz="2000" b="1" u="none" dirty="0">
                <a:latin typeface="+mj-lt"/>
              </a:rPr>
              <a:t>Correct Setup</a:t>
            </a:r>
          </a:p>
        </p:txBody>
      </p:sp>
      <p:sp>
        <p:nvSpPr>
          <p:cNvPr id="12" name="Rectangle 11"/>
          <p:cNvSpPr/>
          <p:nvPr/>
        </p:nvSpPr>
        <p:spPr>
          <a:xfrm rot="20233469">
            <a:off x="1059446" y="3823992"/>
            <a:ext cx="1497012"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3966021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509819"/>
            <a:ext cx="7924800" cy="549275"/>
          </a:xfrm>
        </p:spPr>
        <p:txBody>
          <a:bodyPr/>
          <a:lstStyle/>
          <a:p>
            <a:r>
              <a:rPr lang="en-US" altLang="en-US" dirty="0"/>
              <a:t>Ladder Use</a:t>
            </a:r>
          </a:p>
        </p:txBody>
      </p:sp>
      <p:sp>
        <p:nvSpPr>
          <p:cNvPr id="28675" name="Content Placeholder 2"/>
          <p:cNvSpPr>
            <a:spLocks noGrp="1"/>
          </p:cNvSpPr>
          <p:nvPr>
            <p:ph idx="1"/>
          </p:nvPr>
        </p:nvSpPr>
        <p:spPr>
          <a:xfrm>
            <a:off x="533400" y="1066800"/>
            <a:ext cx="5638800" cy="4800600"/>
          </a:xfrm>
        </p:spPr>
        <p:txBody>
          <a:bodyPr/>
          <a:lstStyle/>
          <a:p>
            <a:pPr>
              <a:defRPr/>
            </a:pPr>
            <a:endParaRPr lang="en-US" sz="1050" dirty="0"/>
          </a:p>
          <a:p>
            <a:pPr>
              <a:defRPr/>
            </a:pPr>
            <a:r>
              <a:rPr lang="en-US" dirty="0"/>
              <a:t>Except when portable ladders are used to gain access to a fixed ladder, … when two or more separate ladders are used … the ladders must be offset by a platform or landing</a:t>
            </a:r>
          </a:p>
        </p:txBody>
      </p:sp>
      <p:sp>
        <p:nvSpPr>
          <p:cNvPr id="50180" name="Content Placeholder 3"/>
          <p:cNvSpPr>
            <a:spLocks noGrp="1"/>
          </p:cNvSpPr>
          <p:nvPr>
            <p:ph sz="quarter" idx="10"/>
          </p:nvPr>
        </p:nvSpPr>
        <p:spPr>
          <a:xfrm>
            <a:off x="6324600" y="609600"/>
            <a:ext cx="2286000" cy="381000"/>
          </a:xfrm>
        </p:spPr>
        <p:txBody>
          <a:bodyPr/>
          <a:lstStyle/>
          <a:p>
            <a:r>
              <a:rPr lang="en-US" altLang="en-US" dirty="0"/>
              <a:t> 1926.1053(a)(10)</a:t>
            </a:r>
          </a:p>
        </p:txBody>
      </p:sp>
      <p:pic>
        <p:nvPicPr>
          <p:cNvPr id="50181" name="Picture 1"/>
          <p:cNvPicPr>
            <a:picLocks noChangeAspect="1"/>
          </p:cNvPicPr>
          <p:nvPr/>
        </p:nvPicPr>
        <p:blipFill>
          <a:blip r:embed="rId3" cstate="email">
            <a:extLst>
              <a:ext uri="{28A0092B-C50C-407E-A947-70E740481C1C}">
                <a14:useLocalDpi xmlns:a14="http://schemas.microsoft.com/office/drawing/2010/main"/>
              </a:ext>
            </a:extLst>
          </a:blip>
          <a:srcRect l="2773"/>
          <a:stretch>
            <a:fillRect/>
          </a:stretch>
        </p:blipFill>
        <p:spPr bwMode="auto">
          <a:xfrm>
            <a:off x="6172200" y="1241425"/>
            <a:ext cx="19050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5"/>
          <p:cNvSpPr>
            <a:spLocks noChangeArrowheads="1"/>
          </p:cNvSpPr>
          <p:nvPr/>
        </p:nvSpPr>
        <p:spPr bwMode="auto">
          <a:xfrm>
            <a:off x="6850063" y="3270250"/>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a:latin typeface="Arial" panose="020B0604020202020204" pitchFamily="34" charset="0"/>
              </a:rPr>
              <a:t>NCDOL Photo Library </a:t>
            </a:r>
            <a:endParaRPr lang="en-US" altLang="en-US" sz="800" u="none"/>
          </a:p>
        </p:txBody>
      </p:sp>
    </p:spTree>
    <p:extLst>
      <p:ext uri="{BB962C8B-B14F-4D97-AF65-F5344CB8AC3E}">
        <p14:creationId xmlns:p14="http://schemas.microsoft.com/office/powerpoint/2010/main" val="16757987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69360" y="525462"/>
            <a:ext cx="2743200" cy="549275"/>
          </a:xfrm>
        </p:spPr>
        <p:txBody>
          <a:bodyPr/>
          <a:lstStyle/>
          <a:p>
            <a:r>
              <a:rPr lang="en-US" altLang="en-US" dirty="0"/>
              <a:t>Ladder Use</a:t>
            </a:r>
          </a:p>
        </p:txBody>
      </p:sp>
      <p:sp>
        <p:nvSpPr>
          <p:cNvPr id="52227" name="Content Placeholder 2"/>
          <p:cNvSpPr>
            <a:spLocks noGrp="1"/>
          </p:cNvSpPr>
          <p:nvPr>
            <p:ph idx="1"/>
          </p:nvPr>
        </p:nvSpPr>
        <p:spPr>
          <a:xfrm>
            <a:off x="533400" y="1219200"/>
            <a:ext cx="6096000" cy="4724400"/>
          </a:xfrm>
        </p:spPr>
        <p:txBody>
          <a:bodyPr/>
          <a:lstStyle/>
          <a:p>
            <a:r>
              <a:rPr lang="en-US" altLang="en-US"/>
              <a:t>Wood ladders </a:t>
            </a:r>
            <a:r>
              <a:rPr lang="en-US" altLang="en-US" b="1"/>
              <a:t>must not be </a:t>
            </a:r>
            <a:r>
              <a:rPr lang="en-US" altLang="en-US"/>
              <a:t>coated with any opaque covering, except for identification or warning labels which may be placed on one face only of a siderail</a:t>
            </a:r>
          </a:p>
          <a:p>
            <a:endParaRPr lang="en-US" altLang="en-US"/>
          </a:p>
        </p:txBody>
      </p:sp>
      <p:sp>
        <p:nvSpPr>
          <p:cNvPr id="52228" name="Content Placeholder 3"/>
          <p:cNvSpPr>
            <a:spLocks noGrp="1"/>
          </p:cNvSpPr>
          <p:nvPr>
            <p:ph sz="quarter" idx="10"/>
          </p:nvPr>
        </p:nvSpPr>
        <p:spPr>
          <a:xfrm>
            <a:off x="6096000" y="609599"/>
            <a:ext cx="2514600" cy="381000"/>
          </a:xfrm>
        </p:spPr>
        <p:txBody>
          <a:bodyPr/>
          <a:lstStyle/>
          <a:p>
            <a:r>
              <a:rPr lang="en-US" altLang="en-US" dirty="0"/>
              <a:t>    1926.1053(a)(12)</a:t>
            </a:r>
          </a:p>
        </p:txBody>
      </p:sp>
      <p:pic>
        <p:nvPicPr>
          <p:cNvPr id="52229" name="Picture 5" descr="Photo by Tom Wilder NCDOL 04-14-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600200"/>
            <a:ext cx="13477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633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525462"/>
            <a:ext cx="2690973" cy="549275"/>
          </a:xfrm>
        </p:spPr>
        <p:txBody>
          <a:bodyPr/>
          <a:lstStyle/>
          <a:p>
            <a:r>
              <a:rPr lang="en-US" altLang="en-US" dirty="0"/>
              <a:t>Ladder Use</a:t>
            </a:r>
          </a:p>
        </p:txBody>
      </p:sp>
      <p:sp>
        <p:nvSpPr>
          <p:cNvPr id="54275" name="Content Placeholder 2"/>
          <p:cNvSpPr>
            <a:spLocks noGrp="1"/>
          </p:cNvSpPr>
          <p:nvPr>
            <p:ph idx="1"/>
          </p:nvPr>
        </p:nvSpPr>
        <p:spPr>
          <a:xfrm>
            <a:off x="533400" y="1143000"/>
            <a:ext cx="5334000" cy="4724400"/>
          </a:xfrm>
        </p:spPr>
        <p:txBody>
          <a:bodyPr/>
          <a:lstStyle/>
          <a:p>
            <a:r>
              <a:rPr lang="en-US" altLang="en-US"/>
              <a:t>When portable ladders are used for access to an upper landing surface, the ladder side rails must extend at least 3′ above the upper landing surface</a:t>
            </a:r>
          </a:p>
        </p:txBody>
      </p:sp>
      <p:sp>
        <p:nvSpPr>
          <p:cNvPr id="54276" name="Content Placeholder 3"/>
          <p:cNvSpPr>
            <a:spLocks noGrp="1"/>
          </p:cNvSpPr>
          <p:nvPr>
            <p:ph sz="quarter" idx="10"/>
          </p:nvPr>
        </p:nvSpPr>
        <p:spPr>
          <a:xfrm>
            <a:off x="6553200" y="609600"/>
            <a:ext cx="2057400" cy="381000"/>
          </a:xfrm>
        </p:spPr>
        <p:txBody>
          <a:bodyPr/>
          <a:lstStyle/>
          <a:p>
            <a:r>
              <a:rPr lang="en-US" altLang="en-US" dirty="0"/>
              <a:t>1926.1053(b)(1)</a:t>
            </a:r>
          </a:p>
        </p:txBody>
      </p:sp>
      <p:pic>
        <p:nvPicPr>
          <p:cNvPr id="54277" name="Picture 7" descr="C:\Users\tmwilder\Desktop\April 06 Photos\LadderCons3163493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0250" y="2039938"/>
            <a:ext cx="2636838"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Left Arrow 6"/>
          <p:cNvSpPr>
            <a:spLocks noChangeArrowheads="1"/>
          </p:cNvSpPr>
          <p:nvPr/>
        </p:nvSpPr>
        <p:spPr bwMode="auto">
          <a:xfrm rot="9472354" flipV="1">
            <a:off x="4251325" y="4064000"/>
            <a:ext cx="2643188" cy="117475"/>
          </a:xfrm>
          <a:prstGeom prst="leftArrow">
            <a:avLst>
              <a:gd name="adj1" fmla="val 50000"/>
              <a:gd name="adj2" fmla="val 135833"/>
            </a:avLst>
          </a:prstGeom>
          <a:solidFill>
            <a:schemeClr val="accent2"/>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9" name="TextBox 8"/>
          <p:cNvSpPr txBox="1"/>
          <p:nvPr/>
        </p:nvSpPr>
        <p:spPr>
          <a:xfrm>
            <a:off x="2514600" y="4495800"/>
            <a:ext cx="1836738" cy="400050"/>
          </a:xfrm>
          <a:prstGeom prst="rect">
            <a:avLst/>
          </a:prstGeom>
          <a:noFill/>
        </p:spPr>
        <p:txBody>
          <a:bodyPr wrap="none">
            <a:spAutoFit/>
          </a:bodyPr>
          <a:lstStyle/>
          <a:p>
            <a:pPr>
              <a:defRPr/>
            </a:pPr>
            <a:r>
              <a:rPr lang="en-US" sz="2000" b="1" u="none" dirty="0">
                <a:latin typeface="+mj-lt"/>
              </a:rPr>
              <a:t>Improper Use</a:t>
            </a:r>
          </a:p>
        </p:txBody>
      </p:sp>
    </p:spTree>
    <p:extLst>
      <p:ext uri="{BB962C8B-B14F-4D97-AF65-F5344CB8AC3E}">
        <p14:creationId xmlns:p14="http://schemas.microsoft.com/office/powerpoint/2010/main" val="25996691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25462"/>
            <a:ext cx="7924800" cy="549275"/>
          </a:xfrm>
        </p:spPr>
        <p:txBody>
          <a:bodyPr/>
          <a:lstStyle/>
          <a:p>
            <a:r>
              <a:rPr lang="en-US" altLang="en-US" dirty="0"/>
              <a:t>Ladder Use</a:t>
            </a:r>
          </a:p>
        </p:txBody>
      </p:sp>
      <p:sp>
        <p:nvSpPr>
          <p:cNvPr id="56323" name="Content Placeholder 2"/>
          <p:cNvSpPr>
            <a:spLocks noGrp="1"/>
          </p:cNvSpPr>
          <p:nvPr>
            <p:ph idx="1"/>
          </p:nvPr>
        </p:nvSpPr>
        <p:spPr>
          <a:xfrm>
            <a:off x="533400" y="1219200"/>
            <a:ext cx="8001000" cy="4724400"/>
          </a:xfrm>
        </p:spPr>
        <p:txBody>
          <a:bodyPr/>
          <a:lstStyle/>
          <a:p>
            <a:r>
              <a:rPr lang="en-US" altLang="en-US"/>
              <a:t>Non-self-supporting ladders must be at an angle…. ¼ of working length from the foot to the top support – equates to a </a:t>
            </a:r>
            <a:r>
              <a:rPr lang="en-US" altLang="en-US" b="1"/>
              <a:t>4:1 ratio</a:t>
            </a:r>
            <a:endParaRPr lang="en-US" altLang="en-US"/>
          </a:p>
        </p:txBody>
      </p:sp>
      <p:sp>
        <p:nvSpPr>
          <p:cNvPr id="56324" name="Content Placeholder 3"/>
          <p:cNvSpPr>
            <a:spLocks noGrp="1"/>
          </p:cNvSpPr>
          <p:nvPr>
            <p:ph sz="quarter" idx="10"/>
          </p:nvPr>
        </p:nvSpPr>
        <p:spPr>
          <a:xfrm>
            <a:off x="6248400" y="609600"/>
            <a:ext cx="2362200" cy="381000"/>
          </a:xfrm>
        </p:spPr>
        <p:txBody>
          <a:bodyPr/>
          <a:lstStyle/>
          <a:p>
            <a:r>
              <a:rPr lang="en-US" altLang="en-US" dirty="0"/>
              <a:t> 1926.1053(b)(5)(</a:t>
            </a:r>
            <a:r>
              <a:rPr lang="en-US" altLang="en-US" dirty="0" err="1"/>
              <a:t>i</a:t>
            </a:r>
            <a:r>
              <a:rPr lang="en-US" altLang="en-US" dirty="0"/>
              <a:t>)</a:t>
            </a:r>
          </a:p>
        </p:txBody>
      </p:sp>
      <p:pic>
        <p:nvPicPr>
          <p:cNvPr id="5632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2667000"/>
            <a:ext cx="5867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7017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525462"/>
            <a:ext cx="7924800" cy="549275"/>
          </a:xfrm>
        </p:spPr>
        <p:txBody>
          <a:bodyPr/>
          <a:lstStyle/>
          <a:p>
            <a:r>
              <a:rPr lang="en-US" altLang="en-US" dirty="0"/>
              <a:t>Ladder Use</a:t>
            </a:r>
          </a:p>
        </p:txBody>
      </p:sp>
      <p:sp>
        <p:nvSpPr>
          <p:cNvPr id="58371" name="Content Placeholder 2"/>
          <p:cNvSpPr>
            <a:spLocks noGrp="1"/>
          </p:cNvSpPr>
          <p:nvPr>
            <p:ph idx="1"/>
          </p:nvPr>
        </p:nvSpPr>
        <p:spPr>
          <a:xfrm>
            <a:off x="533400" y="1219200"/>
            <a:ext cx="7924800" cy="4724400"/>
          </a:xfrm>
          <a:solidFill>
            <a:schemeClr val="bg1"/>
          </a:solidFill>
        </p:spPr>
        <p:txBody>
          <a:bodyPr/>
          <a:lstStyle/>
          <a:p>
            <a:r>
              <a:rPr lang="en-US" altLang="en-US"/>
              <a:t>Ladders must be used only on stable and level surfaces unless secured to prevent accidental displacement</a:t>
            </a:r>
          </a:p>
        </p:txBody>
      </p:sp>
      <p:sp>
        <p:nvSpPr>
          <p:cNvPr id="58372" name="Content Placeholder 3"/>
          <p:cNvSpPr>
            <a:spLocks noGrp="1"/>
          </p:cNvSpPr>
          <p:nvPr>
            <p:ph sz="quarter" idx="10"/>
          </p:nvPr>
        </p:nvSpPr>
        <p:spPr>
          <a:xfrm>
            <a:off x="6553200" y="609600"/>
            <a:ext cx="2133600" cy="381000"/>
          </a:xfrm>
        </p:spPr>
        <p:txBody>
          <a:bodyPr/>
          <a:lstStyle/>
          <a:p>
            <a:r>
              <a:rPr lang="en-US" altLang="en-US" dirty="0"/>
              <a:t>1926.1053(b)(6)</a:t>
            </a:r>
          </a:p>
        </p:txBody>
      </p:sp>
      <p:pic>
        <p:nvPicPr>
          <p:cNvPr id="58373" name="Picture 5" descr="C:\Users\tmwilder\Desktop\April 06 Photos\LadderLongIssue317312544.jpg"/>
          <p:cNvPicPr>
            <a:picLocks noChangeAspect="1" noChangeArrowheads="1"/>
          </p:cNvPicPr>
          <p:nvPr/>
        </p:nvPicPr>
        <p:blipFill>
          <a:blip r:embed="rId3" cstate="email">
            <a:extLst>
              <a:ext uri="{28A0092B-C50C-407E-A947-70E740481C1C}">
                <a14:useLocalDpi xmlns:a14="http://schemas.microsoft.com/office/drawing/2010/main"/>
              </a:ext>
            </a:extLst>
          </a:blip>
          <a:srcRect l="22942" b="10870"/>
          <a:stretch>
            <a:fillRect/>
          </a:stretch>
        </p:blipFill>
        <p:spPr bwMode="auto">
          <a:xfrm>
            <a:off x="4572000" y="2293938"/>
            <a:ext cx="38862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1"/>
          <p:cNvSpPr>
            <a:spLocks noChangeArrowheads="1"/>
          </p:cNvSpPr>
          <p:nvPr/>
        </p:nvSpPr>
        <p:spPr bwMode="auto">
          <a:xfrm>
            <a:off x="4590393" y="565358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solidFill>
                  <a:schemeClr val="bg1"/>
                </a:solidFill>
                <a:latin typeface="Arial" panose="020B0604020202020204" pitchFamily="34" charset="0"/>
              </a:rPr>
              <a:t>NCDOL Photo Library </a:t>
            </a:r>
            <a:endParaRPr lang="en-US" altLang="en-US" sz="800" u="none" dirty="0">
              <a:solidFill>
                <a:schemeClr val="bg1"/>
              </a:solidFill>
            </a:endParaRPr>
          </a:p>
        </p:txBody>
      </p:sp>
    </p:spTree>
    <p:extLst>
      <p:ext uri="{BB962C8B-B14F-4D97-AF65-F5344CB8AC3E}">
        <p14:creationId xmlns:p14="http://schemas.microsoft.com/office/powerpoint/2010/main" val="4804406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BFE8F49B-3C5C-4A9F-9A09-9FCFEB8F1D20}"/>
              </a:ext>
            </a:extLst>
          </p:cNvPr>
          <p:cNvSpPr>
            <a:spLocks noGrp="1" noChangeArrowheads="1"/>
          </p:cNvSpPr>
          <p:nvPr>
            <p:ph type="title"/>
          </p:nvPr>
        </p:nvSpPr>
        <p:spPr>
          <a:xfrm>
            <a:off x="609600" y="517525"/>
            <a:ext cx="7924800" cy="549275"/>
          </a:xfrm>
        </p:spPr>
        <p:txBody>
          <a:bodyPr/>
          <a:lstStyle/>
          <a:p>
            <a:r>
              <a:rPr lang="en-US" altLang="en-US" dirty="0"/>
              <a:t>Ladder Use</a:t>
            </a:r>
          </a:p>
        </p:txBody>
      </p:sp>
      <p:sp>
        <p:nvSpPr>
          <p:cNvPr id="60419" name="Content Placeholder 2">
            <a:extLst>
              <a:ext uri="{FF2B5EF4-FFF2-40B4-BE49-F238E27FC236}">
                <a16:creationId xmlns:a16="http://schemas.microsoft.com/office/drawing/2014/main" id="{A11F0FEF-6FCA-4EF3-B4B5-9B160229AD55}"/>
              </a:ext>
            </a:extLst>
          </p:cNvPr>
          <p:cNvSpPr>
            <a:spLocks noGrp="1" noChangeArrowheads="1"/>
          </p:cNvSpPr>
          <p:nvPr>
            <p:ph idx="1"/>
          </p:nvPr>
        </p:nvSpPr>
        <p:spPr>
          <a:xfrm>
            <a:off x="533400" y="1219200"/>
            <a:ext cx="8001000" cy="4724400"/>
          </a:xfrm>
        </p:spPr>
        <p:txBody>
          <a:bodyPr/>
          <a:lstStyle/>
          <a:p>
            <a:r>
              <a:rPr lang="en-US" altLang="en-US"/>
              <a:t>Ladders must be used only for the purpose for which they were designed</a:t>
            </a:r>
          </a:p>
        </p:txBody>
      </p:sp>
      <p:sp>
        <p:nvSpPr>
          <p:cNvPr id="60420" name="Content Placeholder 3">
            <a:extLst>
              <a:ext uri="{FF2B5EF4-FFF2-40B4-BE49-F238E27FC236}">
                <a16:creationId xmlns:a16="http://schemas.microsoft.com/office/drawing/2014/main" id="{C09F206E-0BD2-44AB-97C1-A11C46D0EAC8}"/>
              </a:ext>
            </a:extLst>
          </p:cNvPr>
          <p:cNvSpPr>
            <a:spLocks noGrp="1" noChangeArrowheads="1"/>
          </p:cNvSpPr>
          <p:nvPr>
            <p:ph sz="quarter" idx="10"/>
          </p:nvPr>
        </p:nvSpPr>
        <p:spPr>
          <a:xfrm>
            <a:off x="6477000" y="625674"/>
            <a:ext cx="2286000" cy="303212"/>
          </a:xfrm>
        </p:spPr>
        <p:txBody>
          <a:bodyPr>
            <a:normAutofit fontScale="92500" lnSpcReduction="20000"/>
          </a:bodyPr>
          <a:lstStyle/>
          <a:p>
            <a:r>
              <a:rPr lang="en-US" altLang="en-US" dirty="0"/>
              <a:t>  1926.1053(b)(4)</a:t>
            </a:r>
          </a:p>
          <a:p>
            <a:endParaRPr lang="en-US" altLang="en-US" dirty="0"/>
          </a:p>
        </p:txBody>
      </p:sp>
      <p:pic>
        <p:nvPicPr>
          <p:cNvPr id="2" name="Picture 4">
            <a:extLst>
              <a:ext uri="{FF2B5EF4-FFF2-40B4-BE49-F238E27FC236}">
                <a16:creationId xmlns:a16="http://schemas.microsoft.com/office/drawing/2014/main" id="{9645628B-CE1E-9215-086D-6F2A2CFAF8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2194936"/>
            <a:ext cx="5410200" cy="37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86E41254-045D-B8BA-A7BC-AEA4505BA55F}"/>
              </a:ext>
            </a:extLst>
          </p:cNvPr>
          <p:cNvCxnSpPr>
            <a:cxnSpLocks/>
          </p:cNvCxnSpPr>
          <p:nvPr/>
        </p:nvCxnSpPr>
        <p:spPr bwMode="auto">
          <a:xfrm flipV="1">
            <a:off x="1828800" y="3048000"/>
            <a:ext cx="3886200" cy="1524000"/>
          </a:xfrm>
          <a:prstGeom prst="straightConnector1">
            <a:avLst/>
          </a:prstGeom>
          <a:solidFill>
            <a:schemeClr val="accent1"/>
          </a:solidFill>
          <a:ln w="57150" cap="flat" cmpd="sng" algn="ctr">
            <a:solidFill>
              <a:srgbClr val="FFFF66"/>
            </a:solidFill>
            <a:prstDash val="solid"/>
            <a:round/>
            <a:headEnd type="none" w="sm" len="sm"/>
            <a:tailEnd type="triangle"/>
          </a:ln>
          <a:effectLst/>
        </p:spPr>
      </p:cxnSp>
    </p:spTree>
    <p:extLst>
      <p:ext uri="{BB962C8B-B14F-4D97-AF65-F5344CB8AC3E}">
        <p14:creationId xmlns:p14="http://schemas.microsoft.com/office/powerpoint/2010/main" val="13778718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55638" y="525462"/>
            <a:ext cx="2849562" cy="549275"/>
          </a:xfrm>
        </p:spPr>
        <p:txBody>
          <a:bodyPr/>
          <a:lstStyle/>
          <a:p>
            <a:r>
              <a:rPr lang="en-US" altLang="en-US" dirty="0"/>
              <a:t>Ladder Use</a:t>
            </a:r>
          </a:p>
        </p:txBody>
      </p:sp>
      <p:sp>
        <p:nvSpPr>
          <p:cNvPr id="64515" name="Content Placeholder 3"/>
          <p:cNvSpPr>
            <a:spLocks noGrp="1"/>
          </p:cNvSpPr>
          <p:nvPr>
            <p:ph idx="1"/>
          </p:nvPr>
        </p:nvSpPr>
        <p:spPr>
          <a:xfrm>
            <a:off x="533400" y="1219200"/>
            <a:ext cx="4114800" cy="4724400"/>
          </a:xfrm>
        </p:spPr>
        <p:txBody>
          <a:bodyPr/>
          <a:lstStyle/>
          <a:p>
            <a:r>
              <a:rPr lang="en-US" altLang="en-US"/>
              <a:t>Ladders must not be used on slippery surfaces unless secured or provided with slip-resistant feet to prevent accidental displacement</a:t>
            </a:r>
          </a:p>
        </p:txBody>
      </p:sp>
      <p:sp>
        <p:nvSpPr>
          <p:cNvPr id="64516" name="Content Placeholder 8"/>
          <p:cNvSpPr>
            <a:spLocks noGrp="1"/>
          </p:cNvSpPr>
          <p:nvPr>
            <p:ph sz="quarter" idx="10"/>
          </p:nvPr>
        </p:nvSpPr>
        <p:spPr>
          <a:xfrm>
            <a:off x="6096000" y="609600"/>
            <a:ext cx="2514600" cy="381000"/>
          </a:xfrm>
        </p:spPr>
        <p:txBody>
          <a:bodyPr/>
          <a:lstStyle/>
          <a:p>
            <a:r>
              <a:rPr lang="en-US" altLang="en-US"/>
              <a:t>1926.1053(b)(7)-(8)</a:t>
            </a:r>
          </a:p>
          <a:p>
            <a:endParaRPr lang="en-US" altLang="en-US"/>
          </a:p>
        </p:txBody>
      </p:sp>
      <p:pic>
        <p:nvPicPr>
          <p:cNvPr id="64517" name="Picture 9"/>
          <p:cNvPicPr>
            <a:picLocks noChangeAspect="1"/>
          </p:cNvPicPr>
          <p:nvPr/>
        </p:nvPicPr>
        <p:blipFill>
          <a:blip r:embed="rId3" cstate="email">
            <a:extLst>
              <a:ext uri="{28A0092B-C50C-407E-A947-70E740481C1C}">
                <a14:useLocalDpi xmlns:a14="http://schemas.microsoft.com/office/drawing/2010/main"/>
              </a:ext>
            </a:extLst>
          </a:blip>
          <a:srcRect l="9435" t="11322" r="23900" b="25471"/>
          <a:stretch>
            <a:fillRect/>
          </a:stretch>
        </p:blipFill>
        <p:spPr bwMode="auto">
          <a:xfrm>
            <a:off x="4618038" y="1219200"/>
            <a:ext cx="3763962"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a:off x="4191000" y="1752600"/>
            <a:ext cx="3352800" cy="33528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8" name="Straight Arrow Connector 17"/>
          <p:cNvCxnSpPr/>
          <p:nvPr/>
        </p:nvCxnSpPr>
        <p:spPr bwMode="auto">
          <a:xfrm>
            <a:off x="4191000" y="1752600"/>
            <a:ext cx="990600" cy="29718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8" name="Rectangle 7"/>
          <p:cNvSpPr/>
          <p:nvPr/>
        </p:nvSpPr>
        <p:spPr>
          <a:xfrm>
            <a:off x="4648200"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14088380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78997"/>
            <a:ext cx="5029200" cy="549275"/>
          </a:xfrm>
        </p:spPr>
        <p:txBody>
          <a:bodyPr/>
          <a:lstStyle/>
          <a:p>
            <a:r>
              <a:rPr lang="en-US" altLang="en-US" dirty="0"/>
              <a:t>Scope and Application</a:t>
            </a:r>
          </a:p>
        </p:txBody>
      </p:sp>
      <p:sp>
        <p:nvSpPr>
          <p:cNvPr id="9219" name="Content Placeholder 2"/>
          <p:cNvSpPr>
            <a:spLocks noGrp="1"/>
          </p:cNvSpPr>
          <p:nvPr>
            <p:ph idx="1"/>
          </p:nvPr>
        </p:nvSpPr>
        <p:spPr>
          <a:xfrm>
            <a:off x="533400" y="1241425"/>
            <a:ext cx="8001000" cy="4724400"/>
          </a:xfrm>
        </p:spPr>
        <p:txBody>
          <a:bodyPr/>
          <a:lstStyle/>
          <a:p>
            <a:r>
              <a:rPr lang="en-US" altLang="en-US"/>
              <a:t>Applies to all ladders and stairways used in:</a:t>
            </a:r>
          </a:p>
          <a:p>
            <a:pPr lvl="1"/>
            <a:endParaRPr lang="en-US" altLang="en-US" sz="800"/>
          </a:p>
          <a:p>
            <a:pPr lvl="1"/>
            <a:r>
              <a:rPr lang="en-US" altLang="en-US"/>
              <a:t>Construction</a:t>
            </a:r>
          </a:p>
          <a:p>
            <a:pPr lvl="1"/>
            <a:endParaRPr lang="en-US" altLang="en-US" sz="800"/>
          </a:p>
          <a:p>
            <a:pPr lvl="1"/>
            <a:r>
              <a:rPr lang="en-US" altLang="en-US"/>
              <a:t>Alteration repair </a:t>
            </a:r>
          </a:p>
          <a:p>
            <a:pPr lvl="1"/>
            <a:endParaRPr lang="en-US" altLang="en-US" sz="800"/>
          </a:p>
          <a:p>
            <a:pPr lvl="2"/>
            <a:r>
              <a:rPr lang="en-US" altLang="en-US"/>
              <a:t>Includes painting and decorating</a:t>
            </a:r>
          </a:p>
          <a:p>
            <a:pPr lvl="1"/>
            <a:endParaRPr lang="en-US" altLang="en-US" sz="800"/>
          </a:p>
          <a:p>
            <a:pPr lvl="1"/>
            <a:r>
              <a:rPr lang="en-US" altLang="en-US"/>
              <a:t>Demolition</a:t>
            </a:r>
          </a:p>
        </p:txBody>
      </p:sp>
      <p:sp>
        <p:nvSpPr>
          <p:cNvPr id="9220" name="Content Placeholder 3"/>
          <p:cNvSpPr>
            <a:spLocks noGrp="1"/>
          </p:cNvSpPr>
          <p:nvPr>
            <p:ph sz="quarter" idx="10"/>
          </p:nvPr>
        </p:nvSpPr>
        <p:spPr>
          <a:xfrm>
            <a:off x="6781800" y="650697"/>
            <a:ext cx="1752600" cy="381000"/>
          </a:xfrm>
        </p:spPr>
        <p:txBody>
          <a:bodyPr/>
          <a:lstStyle/>
          <a:p>
            <a:r>
              <a:rPr lang="en-US" altLang="en-US" dirty="0"/>
              <a:t>1926.1050(a)</a:t>
            </a:r>
          </a:p>
        </p:txBody>
      </p:sp>
      <p:pic>
        <p:nvPicPr>
          <p:cNvPr id="9221" name="Picture 7" descr="C:\Users\tmwilder\Desktop\April 06 Photos\LaddConst3166022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4050" y="2209800"/>
            <a:ext cx="26495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6342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82613" y="547688"/>
            <a:ext cx="7924800" cy="549275"/>
          </a:xfrm>
        </p:spPr>
        <p:txBody>
          <a:bodyPr/>
          <a:lstStyle/>
          <a:p>
            <a:r>
              <a:rPr lang="en-US" altLang="en-US" dirty="0"/>
              <a:t>Ladder Use</a:t>
            </a:r>
          </a:p>
        </p:txBody>
      </p:sp>
      <p:sp>
        <p:nvSpPr>
          <p:cNvPr id="66563" name="Content Placeholder 3"/>
          <p:cNvSpPr>
            <a:spLocks noGrp="1"/>
          </p:cNvSpPr>
          <p:nvPr>
            <p:ph idx="1"/>
          </p:nvPr>
        </p:nvSpPr>
        <p:spPr>
          <a:xfrm>
            <a:off x="533400" y="1219200"/>
            <a:ext cx="4191000" cy="4724400"/>
          </a:xfrm>
        </p:spPr>
        <p:txBody>
          <a:bodyPr/>
          <a:lstStyle/>
          <a:p>
            <a:r>
              <a:rPr lang="en-US" altLang="en-US"/>
              <a:t>Area around the top and bottom of ladders must be kept clear</a:t>
            </a:r>
          </a:p>
          <a:p>
            <a:endParaRPr lang="en-US" altLang="en-US"/>
          </a:p>
        </p:txBody>
      </p:sp>
      <p:sp>
        <p:nvSpPr>
          <p:cNvPr id="66564" name="Content Placeholder 8"/>
          <p:cNvSpPr>
            <a:spLocks noGrp="1"/>
          </p:cNvSpPr>
          <p:nvPr>
            <p:ph sz="quarter" idx="10"/>
          </p:nvPr>
        </p:nvSpPr>
        <p:spPr>
          <a:xfrm>
            <a:off x="6553200" y="609600"/>
            <a:ext cx="2057400" cy="381000"/>
          </a:xfrm>
        </p:spPr>
        <p:txBody>
          <a:bodyPr/>
          <a:lstStyle/>
          <a:p>
            <a:r>
              <a:rPr lang="en-US" altLang="en-US" dirty="0"/>
              <a:t>1926.1053(b)(9)</a:t>
            </a:r>
          </a:p>
        </p:txBody>
      </p:sp>
      <p:pic>
        <p:nvPicPr>
          <p:cNvPr id="66565" name="Picture 1"/>
          <p:cNvPicPr>
            <a:picLocks noChangeAspect="1"/>
          </p:cNvPicPr>
          <p:nvPr/>
        </p:nvPicPr>
        <p:blipFill>
          <a:blip r:embed="rId3" cstate="email">
            <a:extLst>
              <a:ext uri="{28A0092B-C50C-407E-A947-70E740481C1C}">
                <a14:useLocalDpi xmlns:a14="http://schemas.microsoft.com/office/drawing/2010/main"/>
              </a:ext>
            </a:extLst>
          </a:blip>
          <a:srcRect l="30833" t="36665" r="37500" b="16667"/>
          <a:stretch>
            <a:fillRect/>
          </a:stretch>
        </p:blipFill>
        <p:spPr bwMode="auto">
          <a:xfrm>
            <a:off x="4545013" y="1524000"/>
            <a:ext cx="4027487"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a:off x="4114800" y="2438400"/>
            <a:ext cx="1447800" cy="2286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7" name="Rectangle 6"/>
          <p:cNvSpPr/>
          <p:nvPr/>
        </p:nvSpPr>
        <p:spPr>
          <a:xfrm>
            <a:off x="4648200"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42826700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533401"/>
            <a:ext cx="7924800" cy="549275"/>
          </a:xfrm>
        </p:spPr>
        <p:txBody>
          <a:bodyPr/>
          <a:lstStyle/>
          <a:p>
            <a:r>
              <a:rPr lang="en-US" altLang="en-US" dirty="0"/>
              <a:t>Ladder Use</a:t>
            </a:r>
          </a:p>
        </p:txBody>
      </p:sp>
      <p:sp>
        <p:nvSpPr>
          <p:cNvPr id="68611" name="Content Placeholder 3"/>
          <p:cNvSpPr>
            <a:spLocks noGrp="1"/>
          </p:cNvSpPr>
          <p:nvPr>
            <p:ph idx="1"/>
          </p:nvPr>
        </p:nvSpPr>
        <p:spPr>
          <a:xfrm>
            <a:off x="533400" y="1219200"/>
            <a:ext cx="5562600" cy="4724400"/>
          </a:xfrm>
        </p:spPr>
        <p:txBody>
          <a:bodyPr/>
          <a:lstStyle/>
          <a:p>
            <a:r>
              <a:rPr lang="en-US" altLang="en-US" dirty="0"/>
              <a:t>When ascending or descending a ladder, the user must face the ladder</a:t>
            </a:r>
          </a:p>
          <a:p>
            <a:endParaRPr lang="en-US" altLang="en-US" dirty="0"/>
          </a:p>
          <a:p>
            <a:r>
              <a:rPr lang="en-US" altLang="en-US" dirty="0"/>
              <a:t>Employee must use at least one hand to grasp the ladder when progressing up and/or down the ladder</a:t>
            </a:r>
          </a:p>
        </p:txBody>
      </p:sp>
      <p:sp>
        <p:nvSpPr>
          <p:cNvPr id="68612" name="Content Placeholder 1"/>
          <p:cNvSpPr>
            <a:spLocks noGrp="1"/>
          </p:cNvSpPr>
          <p:nvPr>
            <p:ph sz="quarter" idx="10"/>
          </p:nvPr>
        </p:nvSpPr>
        <p:spPr>
          <a:xfrm>
            <a:off x="5884203" y="635410"/>
            <a:ext cx="2895600" cy="369887"/>
          </a:xfrm>
        </p:spPr>
        <p:txBody>
          <a:bodyPr/>
          <a:lstStyle/>
          <a:p>
            <a:r>
              <a:rPr lang="en-US" altLang="en-US" dirty="0"/>
              <a:t>1926.1053(b)(20)-(21)</a:t>
            </a:r>
          </a:p>
          <a:p>
            <a:endParaRPr lang="en-US" altLang="en-US" dirty="0"/>
          </a:p>
        </p:txBody>
      </p:sp>
      <p:grpSp>
        <p:nvGrpSpPr>
          <p:cNvPr id="68613" name="Group 5"/>
          <p:cNvGrpSpPr>
            <a:grpSpLocks/>
          </p:cNvGrpSpPr>
          <p:nvPr/>
        </p:nvGrpSpPr>
        <p:grpSpPr bwMode="auto">
          <a:xfrm>
            <a:off x="6324600" y="3276600"/>
            <a:ext cx="2057400" cy="2684007"/>
            <a:chOff x="2697163" y="1219200"/>
            <a:chExt cx="3783012" cy="4754527"/>
          </a:xfrm>
        </p:grpSpPr>
        <p:pic>
          <p:nvPicPr>
            <p:cNvPr id="68616" name="Picture 6" descr="C:\Users\cthunter1.EADS\Documents\000 PROJECTS\PPT REVIEW\2015\01 Const Ind\07 STAIRWAYS &amp; LADDERS\People at Work 0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7163" y="1219200"/>
              <a:ext cx="37830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43867" y="5592083"/>
              <a:ext cx="2181737" cy="381644"/>
            </a:xfrm>
            <a:prstGeom prst="rect">
              <a:avLst/>
            </a:prstGeom>
            <a:noFill/>
          </p:spPr>
          <p:txBody>
            <a:bodyPr wrap="none">
              <a:spAutoFit/>
            </a:bodyPr>
            <a:lstStyle/>
            <a:p>
              <a:pPr eaLnBrk="1" hangingPunct="1">
                <a:defRPr/>
              </a:pPr>
              <a:r>
                <a:rPr lang="en-US" sz="800" u="none" dirty="0">
                  <a:latin typeface="+mn-lt"/>
                </a:rPr>
                <a:t>NCDOL Photo Library</a:t>
              </a:r>
            </a:p>
          </p:txBody>
        </p:sp>
      </p:grpSp>
      <p:sp>
        <p:nvSpPr>
          <p:cNvPr id="7" name="TextBox 6"/>
          <p:cNvSpPr txBox="1"/>
          <p:nvPr/>
        </p:nvSpPr>
        <p:spPr>
          <a:xfrm>
            <a:off x="2478088" y="4959350"/>
            <a:ext cx="1836737" cy="400050"/>
          </a:xfrm>
          <a:prstGeom prst="rect">
            <a:avLst/>
          </a:prstGeom>
          <a:noFill/>
        </p:spPr>
        <p:txBody>
          <a:bodyPr wrap="none">
            <a:spAutoFit/>
          </a:bodyPr>
          <a:lstStyle/>
          <a:p>
            <a:pPr eaLnBrk="1" hangingPunct="1">
              <a:defRPr/>
            </a:pPr>
            <a:r>
              <a:rPr lang="en-US" sz="2000" b="1" u="none" dirty="0">
                <a:latin typeface="+mj-lt"/>
              </a:rPr>
              <a:t>Improper Use</a:t>
            </a:r>
          </a:p>
        </p:txBody>
      </p:sp>
      <p:sp>
        <p:nvSpPr>
          <p:cNvPr id="68615" name="Left Arrow 7"/>
          <p:cNvSpPr>
            <a:spLocks noChangeArrowheads="1"/>
          </p:cNvSpPr>
          <p:nvPr/>
        </p:nvSpPr>
        <p:spPr bwMode="auto">
          <a:xfrm rot="10800000">
            <a:off x="4287838" y="5087938"/>
            <a:ext cx="3254375" cy="169862"/>
          </a:xfrm>
          <a:prstGeom prst="leftArrow">
            <a:avLst>
              <a:gd name="adj1" fmla="val 50000"/>
              <a:gd name="adj2" fmla="val 50470"/>
            </a:avLst>
          </a:prstGeom>
          <a:solidFill>
            <a:schemeClr val="accent2"/>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21553007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531018"/>
            <a:ext cx="7924800" cy="549275"/>
          </a:xfrm>
        </p:spPr>
        <p:txBody>
          <a:bodyPr/>
          <a:lstStyle/>
          <a:p>
            <a:r>
              <a:rPr lang="en-US" altLang="en-US" dirty="0"/>
              <a:t>Ladder Use</a:t>
            </a:r>
          </a:p>
        </p:txBody>
      </p:sp>
      <p:sp>
        <p:nvSpPr>
          <p:cNvPr id="70659" name="Content Placeholder 2"/>
          <p:cNvSpPr>
            <a:spLocks noGrp="1"/>
          </p:cNvSpPr>
          <p:nvPr>
            <p:ph idx="1"/>
          </p:nvPr>
        </p:nvSpPr>
        <p:spPr>
          <a:xfrm>
            <a:off x="533400" y="1219200"/>
            <a:ext cx="8001000" cy="4724400"/>
          </a:xfrm>
        </p:spPr>
        <p:txBody>
          <a:bodyPr/>
          <a:lstStyle/>
          <a:p>
            <a:r>
              <a:rPr lang="en-US" altLang="en-US"/>
              <a:t>Is this correct?</a:t>
            </a:r>
          </a:p>
        </p:txBody>
      </p:sp>
      <p:pic>
        <p:nvPicPr>
          <p:cNvPr id="70660" name="Picture 9"/>
          <p:cNvPicPr>
            <a:picLocks noChangeAspect="1"/>
          </p:cNvPicPr>
          <p:nvPr/>
        </p:nvPicPr>
        <p:blipFill>
          <a:blip r:embed="rId3" cstate="email">
            <a:extLst>
              <a:ext uri="{28A0092B-C50C-407E-A947-70E740481C1C}">
                <a14:useLocalDpi xmlns:a14="http://schemas.microsoft.com/office/drawing/2010/main"/>
              </a:ext>
            </a:extLst>
          </a:blip>
          <a:srcRect l="2107"/>
          <a:stretch>
            <a:fillRect/>
          </a:stretch>
        </p:blipFill>
        <p:spPr bwMode="auto">
          <a:xfrm>
            <a:off x="2133600" y="1905000"/>
            <a:ext cx="63246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8200"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70662" name="Content Placeholder 1"/>
          <p:cNvSpPr>
            <a:spLocks noGrp="1"/>
          </p:cNvSpPr>
          <p:nvPr>
            <p:ph sz="quarter" idx="10"/>
          </p:nvPr>
        </p:nvSpPr>
        <p:spPr>
          <a:xfrm>
            <a:off x="6858000" y="620711"/>
            <a:ext cx="1752600" cy="369887"/>
          </a:xfrm>
        </p:spPr>
        <p:txBody>
          <a:bodyPr/>
          <a:lstStyle/>
          <a:p>
            <a:r>
              <a:rPr lang="en-US" altLang="en-US" dirty="0"/>
              <a:t>1926.1053(b)</a:t>
            </a:r>
          </a:p>
        </p:txBody>
      </p:sp>
    </p:spTree>
    <p:extLst>
      <p:ext uri="{BB962C8B-B14F-4D97-AF65-F5344CB8AC3E}">
        <p14:creationId xmlns:p14="http://schemas.microsoft.com/office/powerpoint/2010/main" val="8216243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5BAD030-3839-40FD-8204-11D4CA39C123}"/>
              </a:ext>
            </a:extLst>
          </p:cNvPr>
          <p:cNvSpPr>
            <a:spLocks noGrp="1" noChangeArrowheads="1"/>
          </p:cNvSpPr>
          <p:nvPr>
            <p:ph type="title"/>
          </p:nvPr>
        </p:nvSpPr>
        <p:spPr>
          <a:xfrm>
            <a:off x="609600" y="517525"/>
            <a:ext cx="7924800" cy="549275"/>
          </a:xfrm>
        </p:spPr>
        <p:txBody>
          <a:bodyPr/>
          <a:lstStyle/>
          <a:p>
            <a:r>
              <a:rPr lang="en-US" altLang="en-US" dirty="0"/>
              <a:t>Ladder Use</a:t>
            </a:r>
          </a:p>
        </p:txBody>
      </p:sp>
      <p:sp>
        <p:nvSpPr>
          <p:cNvPr id="70659" name="Content Placeholder 2">
            <a:extLst>
              <a:ext uri="{FF2B5EF4-FFF2-40B4-BE49-F238E27FC236}">
                <a16:creationId xmlns:a16="http://schemas.microsoft.com/office/drawing/2014/main" id="{B3B9CE95-A3AA-40A4-8426-37727C2A96F7}"/>
              </a:ext>
            </a:extLst>
          </p:cNvPr>
          <p:cNvSpPr>
            <a:spLocks noGrp="1" noChangeArrowheads="1"/>
          </p:cNvSpPr>
          <p:nvPr>
            <p:ph idx="1"/>
          </p:nvPr>
        </p:nvSpPr>
        <p:spPr>
          <a:xfrm>
            <a:off x="533400" y="1219200"/>
            <a:ext cx="8001000" cy="4724400"/>
          </a:xfrm>
        </p:spPr>
        <p:txBody>
          <a:bodyPr/>
          <a:lstStyle/>
          <a:p>
            <a:r>
              <a:rPr lang="en-US" altLang="en-US"/>
              <a:t>Is this correct?</a:t>
            </a:r>
          </a:p>
        </p:txBody>
      </p:sp>
      <p:pic>
        <p:nvPicPr>
          <p:cNvPr id="2" name="Picture 5">
            <a:extLst>
              <a:ext uri="{FF2B5EF4-FFF2-40B4-BE49-F238E27FC236}">
                <a16:creationId xmlns:a16="http://schemas.microsoft.com/office/drawing/2014/main" id="{26E9E27B-C26F-EB9A-CA96-76596E03EA2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2133600" y="1799395"/>
            <a:ext cx="6155688" cy="414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2D919075-1408-F477-3A0D-DDADD79A2FEF}"/>
              </a:ext>
            </a:extLst>
          </p:cNvPr>
          <p:cNvCxnSpPr/>
          <p:nvPr/>
        </p:nvCxnSpPr>
        <p:spPr bwMode="auto">
          <a:xfrm>
            <a:off x="1524000" y="1982449"/>
            <a:ext cx="4267200" cy="1600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6069969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5BAD030-3839-40FD-8204-11D4CA39C123}"/>
              </a:ext>
            </a:extLst>
          </p:cNvPr>
          <p:cNvSpPr>
            <a:spLocks noGrp="1" noChangeArrowheads="1"/>
          </p:cNvSpPr>
          <p:nvPr>
            <p:ph type="title"/>
          </p:nvPr>
        </p:nvSpPr>
        <p:spPr>
          <a:xfrm>
            <a:off x="609600" y="517525"/>
            <a:ext cx="7924800" cy="549275"/>
          </a:xfrm>
        </p:spPr>
        <p:txBody>
          <a:bodyPr/>
          <a:lstStyle/>
          <a:p>
            <a:r>
              <a:rPr lang="en-US" altLang="en-US" dirty="0"/>
              <a:t>Ladder Use</a:t>
            </a:r>
          </a:p>
        </p:txBody>
      </p:sp>
      <p:sp>
        <p:nvSpPr>
          <p:cNvPr id="70659" name="Content Placeholder 2">
            <a:extLst>
              <a:ext uri="{FF2B5EF4-FFF2-40B4-BE49-F238E27FC236}">
                <a16:creationId xmlns:a16="http://schemas.microsoft.com/office/drawing/2014/main" id="{B3B9CE95-A3AA-40A4-8426-37727C2A96F7}"/>
              </a:ext>
            </a:extLst>
          </p:cNvPr>
          <p:cNvSpPr>
            <a:spLocks noGrp="1" noChangeArrowheads="1"/>
          </p:cNvSpPr>
          <p:nvPr>
            <p:ph idx="1"/>
          </p:nvPr>
        </p:nvSpPr>
        <p:spPr>
          <a:xfrm>
            <a:off x="533400" y="1219200"/>
            <a:ext cx="8001000" cy="4724400"/>
          </a:xfrm>
        </p:spPr>
        <p:txBody>
          <a:bodyPr/>
          <a:lstStyle/>
          <a:p>
            <a:r>
              <a:rPr lang="en-US" altLang="en-US" dirty="0"/>
              <a:t>Is this correct?</a:t>
            </a:r>
          </a:p>
        </p:txBody>
      </p:sp>
      <p:pic>
        <p:nvPicPr>
          <p:cNvPr id="4" name="Picture 4">
            <a:extLst>
              <a:ext uri="{FF2B5EF4-FFF2-40B4-BE49-F238E27FC236}">
                <a16:creationId xmlns:a16="http://schemas.microsoft.com/office/drawing/2014/main" id="{252307AA-6525-2AF7-691B-7739E4CD4A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236894" y="1718445"/>
            <a:ext cx="5104861" cy="422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7E27CE6C-10FB-7836-201D-AC8014985CBD}"/>
              </a:ext>
            </a:extLst>
          </p:cNvPr>
          <p:cNvCxnSpPr/>
          <p:nvPr/>
        </p:nvCxnSpPr>
        <p:spPr bwMode="auto">
          <a:xfrm>
            <a:off x="1567296" y="2057400"/>
            <a:ext cx="4267200" cy="1600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17024460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09600" y="517525"/>
            <a:ext cx="7924800" cy="549275"/>
          </a:xfrm>
        </p:spPr>
        <p:txBody>
          <a:bodyPr/>
          <a:lstStyle/>
          <a:p>
            <a:r>
              <a:rPr lang="en-US" altLang="en-US" dirty="0"/>
              <a:t>Ladder Use</a:t>
            </a:r>
          </a:p>
        </p:txBody>
      </p:sp>
      <p:sp>
        <p:nvSpPr>
          <p:cNvPr id="72707" name="Content Placeholder 2"/>
          <p:cNvSpPr>
            <a:spLocks noGrp="1"/>
          </p:cNvSpPr>
          <p:nvPr>
            <p:ph idx="1"/>
          </p:nvPr>
        </p:nvSpPr>
        <p:spPr>
          <a:xfrm>
            <a:off x="533400" y="1219200"/>
            <a:ext cx="8001000" cy="4724400"/>
          </a:xfrm>
        </p:spPr>
        <p:txBody>
          <a:bodyPr/>
          <a:lstStyle/>
          <a:p>
            <a:r>
              <a:rPr lang="en-US" altLang="en-US"/>
              <a:t>Is this correct?</a:t>
            </a:r>
          </a:p>
        </p:txBody>
      </p:sp>
      <p:pic>
        <p:nvPicPr>
          <p:cNvPr id="72708" name="Picture 4"/>
          <p:cNvPicPr>
            <a:picLocks noChangeAspect="1"/>
          </p:cNvPicPr>
          <p:nvPr/>
        </p:nvPicPr>
        <p:blipFill>
          <a:blip r:embed="rId3" cstate="email">
            <a:extLst>
              <a:ext uri="{28A0092B-C50C-407E-A947-70E740481C1C}">
                <a14:useLocalDpi xmlns:a14="http://schemas.microsoft.com/office/drawing/2010/main"/>
              </a:ext>
            </a:extLst>
          </a:blip>
          <a:srcRect l="34169" t="31050" r="32288" b="30060"/>
          <a:stretch>
            <a:fillRect/>
          </a:stretch>
        </p:blipFill>
        <p:spPr bwMode="auto">
          <a:xfrm>
            <a:off x="2590800" y="1878013"/>
            <a:ext cx="58674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8200"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72710" name="Content Placeholder 1"/>
          <p:cNvSpPr>
            <a:spLocks noGrp="1"/>
          </p:cNvSpPr>
          <p:nvPr>
            <p:ph sz="quarter" idx="10"/>
          </p:nvPr>
        </p:nvSpPr>
        <p:spPr>
          <a:xfrm>
            <a:off x="6934200" y="620713"/>
            <a:ext cx="2514600" cy="369887"/>
          </a:xfrm>
        </p:spPr>
        <p:txBody>
          <a:bodyPr/>
          <a:lstStyle/>
          <a:p>
            <a:r>
              <a:rPr lang="en-US" altLang="en-US"/>
              <a:t>1926.1053(b)</a:t>
            </a:r>
          </a:p>
          <a:p>
            <a:endParaRPr lang="en-US" altLang="en-US"/>
          </a:p>
        </p:txBody>
      </p:sp>
    </p:spTree>
    <p:extLst>
      <p:ext uri="{BB962C8B-B14F-4D97-AF65-F5344CB8AC3E}">
        <p14:creationId xmlns:p14="http://schemas.microsoft.com/office/powerpoint/2010/main" val="21027560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09600" y="531018"/>
            <a:ext cx="7924800" cy="549275"/>
          </a:xfrm>
        </p:spPr>
        <p:txBody>
          <a:bodyPr/>
          <a:lstStyle/>
          <a:p>
            <a:r>
              <a:rPr lang="en-US" altLang="en-US" dirty="0"/>
              <a:t>Ladder Use</a:t>
            </a:r>
          </a:p>
        </p:txBody>
      </p:sp>
      <p:sp>
        <p:nvSpPr>
          <p:cNvPr id="74755" name="Content Placeholder 2"/>
          <p:cNvSpPr>
            <a:spLocks noGrp="1"/>
          </p:cNvSpPr>
          <p:nvPr>
            <p:ph idx="1"/>
          </p:nvPr>
        </p:nvSpPr>
        <p:spPr>
          <a:xfrm>
            <a:off x="533400" y="1219200"/>
            <a:ext cx="8001000" cy="4724400"/>
          </a:xfrm>
        </p:spPr>
        <p:txBody>
          <a:bodyPr/>
          <a:lstStyle/>
          <a:p>
            <a:r>
              <a:rPr lang="en-US" altLang="en-US"/>
              <a:t>Is this correct?</a:t>
            </a:r>
          </a:p>
        </p:txBody>
      </p:sp>
      <p:sp>
        <p:nvSpPr>
          <p:cNvPr id="6" name="Rectangle 5"/>
          <p:cNvSpPr/>
          <p:nvPr/>
        </p:nvSpPr>
        <p:spPr>
          <a:xfrm>
            <a:off x="4648200"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74757" name="Content Placeholder 1"/>
          <p:cNvSpPr>
            <a:spLocks noGrp="1"/>
          </p:cNvSpPr>
          <p:nvPr>
            <p:ph sz="quarter" idx="10"/>
          </p:nvPr>
        </p:nvSpPr>
        <p:spPr>
          <a:xfrm>
            <a:off x="6858000" y="620713"/>
            <a:ext cx="1752600" cy="369887"/>
          </a:xfrm>
        </p:spPr>
        <p:txBody>
          <a:bodyPr/>
          <a:lstStyle/>
          <a:p>
            <a:r>
              <a:rPr lang="en-US" altLang="en-US" dirty="0"/>
              <a:t>1926.1053(b)</a:t>
            </a:r>
          </a:p>
        </p:txBody>
      </p:sp>
      <p:pic>
        <p:nvPicPr>
          <p:cNvPr id="74758" name="Picture 1"/>
          <p:cNvPicPr>
            <a:picLocks noChangeAspect="1"/>
          </p:cNvPicPr>
          <p:nvPr/>
        </p:nvPicPr>
        <p:blipFill>
          <a:blip r:embed="rId3" cstate="email">
            <a:extLst>
              <a:ext uri="{28A0092B-C50C-407E-A947-70E740481C1C}">
                <a14:useLocalDpi xmlns:a14="http://schemas.microsoft.com/office/drawing/2010/main"/>
              </a:ext>
            </a:extLst>
          </a:blip>
          <a:srcRect l="9756" t="1093"/>
          <a:stretch>
            <a:fillRect/>
          </a:stretch>
        </p:blipFill>
        <p:spPr bwMode="auto">
          <a:xfrm>
            <a:off x="2355850" y="1905000"/>
            <a:ext cx="53403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12988" y="5680075"/>
            <a:ext cx="1497012" cy="263525"/>
          </a:xfrm>
          <a:prstGeom prst="rect">
            <a:avLst/>
          </a:prstGeom>
        </p:spPr>
        <p:txBody>
          <a:bodyPr>
            <a:spAutoFit/>
          </a:bodyPr>
          <a:lstStyle/>
          <a:p>
            <a:pPr>
              <a:defRPr/>
            </a:pPr>
            <a:r>
              <a:rPr lang="en-US" altLang="en-US" sz="1050" u="none" dirty="0">
                <a:latin typeface="Arial" panose="020B0604020202020204" pitchFamily="34" charset="0"/>
              </a:rPr>
              <a:t>NCDOL Photo Library </a:t>
            </a:r>
            <a:endParaRPr lang="en-US" sz="1050" u="none" dirty="0"/>
          </a:p>
        </p:txBody>
      </p:sp>
    </p:spTree>
    <p:extLst>
      <p:ext uri="{BB962C8B-B14F-4D97-AF65-F5344CB8AC3E}">
        <p14:creationId xmlns:p14="http://schemas.microsoft.com/office/powerpoint/2010/main" val="25004546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600" y="525462"/>
            <a:ext cx="5486400" cy="549275"/>
          </a:xfrm>
        </p:spPr>
        <p:txBody>
          <a:bodyPr/>
          <a:lstStyle/>
          <a:p>
            <a:r>
              <a:rPr lang="en-US" altLang="en-US" dirty="0"/>
              <a:t>Ladder Use</a:t>
            </a:r>
          </a:p>
        </p:txBody>
      </p:sp>
      <p:sp>
        <p:nvSpPr>
          <p:cNvPr id="76803" name="Content Placeholder 2"/>
          <p:cNvSpPr>
            <a:spLocks noGrp="1"/>
          </p:cNvSpPr>
          <p:nvPr>
            <p:ph idx="1"/>
          </p:nvPr>
        </p:nvSpPr>
        <p:spPr>
          <a:xfrm>
            <a:off x="533400" y="1219200"/>
            <a:ext cx="8077200" cy="1371600"/>
          </a:xfrm>
        </p:spPr>
        <p:txBody>
          <a:bodyPr/>
          <a:lstStyle/>
          <a:p>
            <a:r>
              <a:rPr lang="en-US" altLang="en-US"/>
              <a:t>Non-self-supporting ladders must be at an angle … ¼ of working length from the foot to the top support  – equates to a </a:t>
            </a:r>
            <a:r>
              <a:rPr lang="en-US" altLang="en-US" b="1"/>
              <a:t>4:1 ratio</a:t>
            </a:r>
            <a:endParaRPr lang="en-US" altLang="en-US"/>
          </a:p>
        </p:txBody>
      </p:sp>
      <p:sp>
        <p:nvSpPr>
          <p:cNvPr id="76804" name="Content Placeholder 3"/>
          <p:cNvSpPr>
            <a:spLocks noGrp="1"/>
          </p:cNvSpPr>
          <p:nvPr>
            <p:ph sz="quarter" idx="10"/>
          </p:nvPr>
        </p:nvSpPr>
        <p:spPr>
          <a:xfrm>
            <a:off x="6324600" y="609600"/>
            <a:ext cx="2286000" cy="381000"/>
          </a:xfrm>
        </p:spPr>
        <p:txBody>
          <a:bodyPr/>
          <a:lstStyle/>
          <a:p>
            <a:r>
              <a:rPr lang="en-US" altLang="en-US" dirty="0"/>
              <a:t>1926.1053(b)(5)(</a:t>
            </a:r>
            <a:r>
              <a:rPr lang="en-US" altLang="en-US" dirty="0" err="1"/>
              <a:t>i</a:t>
            </a:r>
            <a:r>
              <a:rPr lang="en-US" altLang="en-US" dirty="0"/>
              <a:t>)</a:t>
            </a:r>
          </a:p>
        </p:txBody>
      </p:sp>
      <p:pic>
        <p:nvPicPr>
          <p:cNvPr id="7680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705100"/>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5680075"/>
            <a:ext cx="2133600" cy="263525"/>
          </a:xfrm>
          <a:prstGeom prst="rect">
            <a:avLst/>
          </a:prstGeom>
        </p:spPr>
        <p:txBody>
          <a:bodyPr>
            <a:spAutoFit/>
          </a:bodyPr>
          <a:lstStyle/>
          <a:p>
            <a:pPr>
              <a:defRPr/>
            </a:pPr>
            <a:r>
              <a:rPr lang="en-US" altLang="en-US" sz="1050" u="none" dirty="0">
                <a:latin typeface="Arial" panose="020B0604020202020204" pitchFamily="34" charset="0"/>
              </a:rPr>
              <a:t>NCDOL Photo Library </a:t>
            </a:r>
            <a:endParaRPr lang="en-US" sz="1050" u="none" dirty="0"/>
          </a:p>
        </p:txBody>
      </p:sp>
    </p:spTree>
    <p:extLst>
      <p:ext uri="{BB962C8B-B14F-4D97-AF65-F5344CB8AC3E}">
        <p14:creationId xmlns:p14="http://schemas.microsoft.com/office/powerpoint/2010/main" val="33324472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09600" y="512335"/>
            <a:ext cx="7924800" cy="549275"/>
          </a:xfrm>
        </p:spPr>
        <p:txBody>
          <a:bodyPr/>
          <a:lstStyle/>
          <a:p>
            <a:r>
              <a:rPr lang="en-US" altLang="en-US" dirty="0"/>
              <a:t>Ladder Use</a:t>
            </a:r>
          </a:p>
        </p:txBody>
      </p:sp>
      <p:sp>
        <p:nvSpPr>
          <p:cNvPr id="78851" name="Content Placeholder 7"/>
          <p:cNvSpPr>
            <a:spLocks noGrp="1"/>
          </p:cNvSpPr>
          <p:nvPr>
            <p:ph idx="1"/>
          </p:nvPr>
        </p:nvSpPr>
        <p:spPr>
          <a:xfrm>
            <a:off x="533400" y="1219200"/>
            <a:ext cx="8001000" cy="4724400"/>
          </a:xfrm>
        </p:spPr>
        <p:txBody>
          <a:bodyPr/>
          <a:lstStyle/>
          <a:p>
            <a:r>
              <a:rPr lang="en-US" altLang="en-US"/>
              <a:t>Is this correct?</a:t>
            </a:r>
          </a:p>
        </p:txBody>
      </p:sp>
      <p:sp>
        <p:nvSpPr>
          <p:cNvPr id="6" name="Rectangle 5"/>
          <p:cNvSpPr/>
          <p:nvPr/>
        </p:nvSpPr>
        <p:spPr>
          <a:xfrm>
            <a:off x="4648200" y="5680075"/>
            <a:ext cx="2133600" cy="263525"/>
          </a:xfrm>
          <a:prstGeom prst="rect">
            <a:avLst/>
          </a:prstGeom>
        </p:spPr>
        <p:txBody>
          <a:bodyPr>
            <a:spAutoFit/>
          </a:bodyPr>
          <a:lstStyle/>
          <a:p>
            <a:pPr>
              <a:defRPr/>
            </a:pPr>
            <a:r>
              <a:rPr lang="en-US" altLang="en-US" sz="1050" dirty="0">
                <a:solidFill>
                  <a:schemeClr val="bg1"/>
                </a:solidFill>
                <a:latin typeface="Arial" panose="020B0604020202020204" pitchFamily="34" charset="0"/>
              </a:rPr>
              <a:t>NCDOL Photo Library </a:t>
            </a:r>
            <a:endParaRPr lang="en-US" sz="1050" dirty="0">
              <a:solidFill>
                <a:schemeClr val="bg1"/>
              </a:solidFill>
            </a:endParaRPr>
          </a:p>
        </p:txBody>
      </p:sp>
      <p:pic>
        <p:nvPicPr>
          <p:cNvPr id="788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2863" y="1377950"/>
            <a:ext cx="45720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781800" y="5562600"/>
            <a:ext cx="15240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76338509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09600" y="525462"/>
            <a:ext cx="2819400" cy="549275"/>
          </a:xfrm>
        </p:spPr>
        <p:txBody>
          <a:bodyPr/>
          <a:lstStyle/>
          <a:p>
            <a:r>
              <a:rPr lang="en-US" altLang="en-US" dirty="0"/>
              <a:t>Ladder Use</a:t>
            </a:r>
          </a:p>
        </p:txBody>
      </p:sp>
      <p:sp>
        <p:nvSpPr>
          <p:cNvPr id="80899" name="Content Placeholder 2"/>
          <p:cNvSpPr>
            <a:spLocks noGrp="1"/>
          </p:cNvSpPr>
          <p:nvPr>
            <p:ph idx="1"/>
          </p:nvPr>
        </p:nvSpPr>
        <p:spPr>
          <a:xfrm>
            <a:off x="533400" y="1219200"/>
            <a:ext cx="8001000" cy="4724400"/>
          </a:xfrm>
        </p:spPr>
        <p:txBody>
          <a:bodyPr/>
          <a:lstStyle/>
          <a:p>
            <a:r>
              <a:rPr lang="en-US" altLang="en-US"/>
              <a:t>Ladders must be used only on stable and level surfaces unless secured to prevent accidental displacement</a:t>
            </a:r>
          </a:p>
        </p:txBody>
      </p:sp>
      <p:sp>
        <p:nvSpPr>
          <p:cNvPr id="80900" name="Content Placeholder 3"/>
          <p:cNvSpPr>
            <a:spLocks noGrp="1"/>
          </p:cNvSpPr>
          <p:nvPr>
            <p:ph sz="quarter" idx="10"/>
          </p:nvPr>
        </p:nvSpPr>
        <p:spPr>
          <a:xfrm>
            <a:off x="6477000" y="609600"/>
            <a:ext cx="2133600" cy="381000"/>
          </a:xfrm>
        </p:spPr>
        <p:txBody>
          <a:bodyPr/>
          <a:lstStyle/>
          <a:p>
            <a:r>
              <a:rPr lang="en-US" altLang="en-US" dirty="0"/>
              <a:t> 1926.1053(b)(6)</a:t>
            </a:r>
          </a:p>
        </p:txBody>
      </p:sp>
      <p:sp>
        <p:nvSpPr>
          <p:cNvPr id="80901" name="Oval 9"/>
          <p:cNvSpPr>
            <a:spLocks noChangeArrowheads="1"/>
          </p:cNvSpPr>
          <p:nvPr/>
        </p:nvSpPr>
        <p:spPr bwMode="auto">
          <a:xfrm>
            <a:off x="5638800" y="4343400"/>
            <a:ext cx="1066800" cy="762000"/>
          </a:xfrm>
          <a:prstGeom prst="ellipse">
            <a:avLst/>
          </a:prstGeom>
          <a:noFill/>
          <a:ln w="254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pic>
        <p:nvPicPr>
          <p:cNvPr id="80902" name="Picture 2"/>
          <p:cNvPicPr>
            <a:picLocks noChangeAspect="1"/>
          </p:cNvPicPr>
          <p:nvPr/>
        </p:nvPicPr>
        <p:blipFill>
          <a:blip r:embed="rId3" cstate="email">
            <a:extLst>
              <a:ext uri="{28A0092B-C50C-407E-A947-70E740481C1C}">
                <a14:useLocalDpi xmlns:a14="http://schemas.microsoft.com/office/drawing/2010/main"/>
              </a:ext>
            </a:extLst>
          </a:blip>
          <a:srcRect l="23334" t="4112" r="27501"/>
          <a:stretch>
            <a:fillRect/>
          </a:stretch>
        </p:blipFill>
        <p:spPr bwMode="auto">
          <a:xfrm>
            <a:off x="5410200" y="2681288"/>
            <a:ext cx="29718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521325"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7508003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504487"/>
            <a:ext cx="5029200" cy="549275"/>
          </a:xfrm>
        </p:spPr>
        <p:txBody>
          <a:bodyPr/>
          <a:lstStyle/>
          <a:p>
            <a:r>
              <a:rPr lang="en-US" altLang="en-US" dirty="0"/>
              <a:t>General Requirements</a:t>
            </a:r>
          </a:p>
        </p:txBody>
      </p:sp>
      <p:sp>
        <p:nvSpPr>
          <p:cNvPr id="11267" name="Content Placeholder 2"/>
          <p:cNvSpPr>
            <a:spLocks noGrp="1"/>
          </p:cNvSpPr>
          <p:nvPr>
            <p:ph idx="1"/>
          </p:nvPr>
        </p:nvSpPr>
        <p:spPr>
          <a:xfrm>
            <a:off x="533400" y="1219200"/>
            <a:ext cx="8001000" cy="4724400"/>
          </a:xfrm>
        </p:spPr>
        <p:txBody>
          <a:bodyPr/>
          <a:lstStyle/>
          <a:p>
            <a:r>
              <a:rPr lang="en-US" altLang="en-US"/>
              <a:t>A stairway or ladder must be provided for all personnel points of access where there is a break in elevation of 19 inches (48 cm) or more</a:t>
            </a:r>
          </a:p>
        </p:txBody>
      </p:sp>
      <p:sp>
        <p:nvSpPr>
          <p:cNvPr id="11268" name="Content Placeholder 3"/>
          <p:cNvSpPr>
            <a:spLocks noGrp="1"/>
          </p:cNvSpPr>
          <p:nvPr>
            <p:ph sz="quarter" idx="10"/>
          </p:nvPr>
        </p:nvSpPr>
        <p:spPr>
          <a:xfrm>
            <a:off x="6781800" y="609600"/>
            <a:ext cx="2133600" cy="381000"/>
          </a:xfrm>
        </p:spPr>
        <p:txBody>
          <a:bodyPr/>
          <a:lstStyle/>
          <a:p>
            <a:r>
              <a:rPr lang="en-US" altLang="en-US" dirty="0"/>
              <a:t>  1926.1051(a)</a:t>
            </a:r>
          </a:p>
        </p:txBody>
      </p:sp>
      <p:pic>
        <p:nvPicPr>
          <p:cNvPr id="11269" name="Picture 6" descr="C:\Users\tmwilder\Desktop\April 06 Photos\StepConsNoStep3170019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048000"/>
            <a:ext cx="3817938"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703263" y="4038600"/>
            <a:ext cx="2801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2000" b="1" u="none">
                <a:cs typeface="Arial" panose="020B0604020202020204" pitchFamily="34" charset="0"/>
              </a:rPr>
              <a:t>Is this a stairway or ladder?</a:t>
            </a:r>
          </a:p>
        </p:txBody>
      </p:sp>
      <p:cxnSp>
        <p:nvCxnSpPr>
          <p:cNvPr id="11271" name="Straight Arrow Connector 2"/>
          <p:cNvCxnSpPr>
            <a:cxnSpLocks noChangeShapeType="1"/>
          </p:cNvCxnSpPr>
          <p:nvPr/>
        </p:nvCxnSpPr>
        <p:spPr bwMode="auto">
          <a:xfrm flipV="1">
            <a:off x="3335338" y="3962400"/>
            <a:ext cx="2608262" cy="304800"/>
          </a:xfrm>
          <a:prstGeom prst="straightConnector1">
            <a:avLst/>
          </a:prstGeom>
          <a:noFill/>
          <a:ln w="5715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57839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64222" y="517525"/>
            <a:ext cx="7924800" cy="549275"/>
          </a:xfrm>
        </p:spPr>
        <p:txBody>
          <a:bodyPr/>
          <a:lstStyle/>
          <a:p>
            <a:r>
              <a:rPr lang="en-US" altLang="en-US" dirty="0"/>
              <a:t>Ladder Use</a:t>
            </a:r>
          </a:p>
        </p:txBody>
      </p:sp>
      <p:sp>
        <p:nvSpPr>
          <p:cNvPr id="82947" name="Content Placeholder 2"/>
          <p:cNvSpPr>
            <a:spLocks noGrp="1"/>
          </p:cNvSpPr>
          <p:nvPr>
            <p:ph idx="1"/>
          </p:nvPr>
        </p:nvSpPr>
        <p:spPr>
          <a:xfrm>
            <a:off x="533400" y="1143000"/>
            <a:ext cx="8001000" cy="4724400"/>
          </a:xfrm>
        </p:spPr>
        <p:txBody>
          <a:bodyPr/>
          <a:lstStyle/>
          <a:p>
            <a:r>
              <a:rPr lang="en-US" altLang="en-US"/>
              <a:t>Ladders must not be used on slippery surfaces unless secured or provided with slip-resistant feet to prevent accidental displacement</a:t>
            </a:r>
          </a:p>
        </p:txBody>
      </p:sp>
      <p:sp>
        <p:nvSpPr>
          <p:cNvPr id="82948" name="Content Placeholder 3"/>
          <p:cNvSpPr>
            <a:spLocks noGrp="1"/>
          </p:cNvSpPr>
          <p:nvPr>
            <p:ph sz="quarter" idx="10"/>
          </p:nvPr>
        </p:nvSpPr>
        <p:spPr>
          <a:xfrm>
            <a:off x="6477000" y="609600"/>
            <a:ext cx="2133600" cy="381000"/>
          </a:xfrm>
        </p:spPr>
        <p:txBody>
          <a:bodyPr/>
          <a:lstStyle/>
          <a:p>
            <a:r>
              <a:rPr lang="en-US" altLang="en-US"/>
              <a:t>1926.1053(b)(7)</a:t>
            </a:r>
          </a:p>
        </p:txBody>
      </p:sp>
      <p:pic>
        <p:nvPicPr>
          <p:cNvPr id="82949" name="Content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667000"/>
            <a:ext cx="2362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13450" y="5659438"/>
            <a:ext cx="2133600" cy="263525"/>
          </a:xfrm>
          <a:prstGeom prst="rect">
            <a:avLst/>
          </a:prstGeom>
        </p:spPr>
        <p:txBody>
          <a:bodyPr>
            <a:spAutoFit/>
          </a:bodyPr>
          <a:lstStyle/>
          <a:p>
            <a:pPr>
              <a:defRPr/>
            </a:pPr>
            <a:r>
              <a:rPr lang="en-US" altLang="en-US" sz="1050" dirty="0">
                <a:solidFill>
                  <a:schemeClr val="bg1"/>
                </a:solidFill>
                <a:latin typeface="Arial" panose="020B0604020202020204" pitchFamily="34" charset="0"/>
              </a:rPr>
              <a:t>NCDOL Photo Library </a:t>
            </a:r>
            <a:endParaRPr lang="en-US" sz="1050" dirty="0">
              <a:solidFill>
                <a:schemeClr val="bg1"/>
              </a:solidFill>
            </a:endParaRPr>
          </a:p>
        </p:txBody>
      </p:sp>
      <p:pic>
        <p:nvPicPr>
          <p:cNvPr id="82951" name="Picture 1"/>
          <p:cNvPicPr>
            <a:picLocks noChangeAspect="1"/>
          </p:cNvPicPr>
          <p:nvPr/>
        </p:nvPicPr>
        <p:blipFill>
          <a:blip r:embed="rId4" cstate="email">
            <a:extLst>
              <a:ext uri="{28A0092B-C50C-407E-A947-70E740481C1C}">
                <a14:useLocalDpi xmlns:a14="http://schemas.microsoft.com/office/drawing/2010/main"/>
              </a:ext>
            </a:extLst>
          </a:blip>
          <a:srcRect l="12038" t="18520" r="25000" b="13580"/>
          <a:stretch>
            <a:fillRect/>
          </a:stretch>
        </p:blipFill>
        <p:spPr bwMode="auto">
          <a:xfrm>
            <a:off x="4689475" y="2874963"/>
            <a:ext cx="37687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751388" y="5603875"/>
            <a:ext cx="1497012"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9" name="Rectangle 8"/>
          <p:cNvSpPr/>
          <p:nvPr/>
        </p:nvSpPr>
        <p:spPr>
          <a:xfrm>
            <a:off x="1146175" y="5722500"/>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66205891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09600" y="489743"/>
            <a:ext cx="7924800" cy="549275"/>
          </a:xfrm>
        </p:spPr>
        <p:txBody>
          <a:bodyPr/>
          <a:lstStyle/>
          <a:p>
            <a:r>
              <a:rPr lang="en-US" altLang="en-US" dirty="0"/>
              <a:t>Ladder Use</a:t>
            </a:r>
          </a:p>
        </p:txBody>
      </p:sp>
      <p:sp>
        <p:nvSpPr>
          <p:cNvPr id="84995" name="Content Placeholder 2"/>
          <p:cNvSpPr>
            <a:spLocks noGrp="1"/>
          </p:cNvSpPr>
          <p:nvPr>
            <p:ph idx="1"/>
          </p:nvPr>
        </p:nvSpPr>
        <p:spPr>
          <a:xfrm>
            <a:off x="533400" y="1219200"/>
            <a:ext cx="8001000" cy="4724400"/>
          </a:xfrm>
        </p:spPr>
        <p:txBody>
          <a:bodyPr/>
          <a:lstStyle/>
          <a:p>
            <a:r>
              <a:rPr lang="en-US" altLang="en-US"/>
              <a:t>Ladders placed in any location where they can be displaced by workplace activities or traffic, such as in passageways, doorways, or driveways must be secured to prevent accidental displacement, or a barricade must be used to keep the activities or traffic away from the ladder</a:t>
            </a:r>
          </a:p>
          <a:p>
            <a:endParaRPr lang="en-US" altLang="en-US"/>
          </a:p>
          <a:p>
            <a:endParaRPr lang="en-US" altLang="en-US"/>
          </a:p>
        </p:txBody>
      </p:sp>
      <p:sp>
        <p:nvSpPr>
          <p:cNvPr id="84996" name="Content Placeholder 3"/>
          <p:cNvSpPr>
            <a:spLocks noGrp="1"/>
          </p:cNvSpPr>
          <p:nvPr>
            <p:ph sz="quarter" idx="10"/>
          </p:nvPr>
        </p:nvSpPr>
        <p:spPr>
          <a:xfrm>
            <a:off x="6477000" y="609600"/>
            <a:ext cx="2133600" cy="381000"/>
          </a:xfrm>
        </p:spPr>
        <p:txBody>
          <a:bodyPr/>
          <a:lstStyle/>
          <a:p>
            <a:r>
              <a:rPr lang="en-US" altLang="en-US"/>
              <a:t>1926.1053(b)(8)</a:t>
            </a:r>
          </a:p>
          <a:p>
            <a:endParaRPr lang="en-US" altLang="en-US"/>
          </a:p>
        </p:txBody>
      </p:sp>
      <p:pic>
        <p:nvPicPr>
          <p:cNvPr id="84997" name="Content Placeholder 4"/>
          <p:cNvPicPr>
            <a:picLocks noChangeAspect="1"/>
          </p:cNvPicPr>
          <p:nvPr/>
        </p:nvPicPr>
        <p:blipFill>
          <a:blip r:embed="rId3" cstate="email">
            <a:extLst>
              <a:ext uri="{28A0092B-C50C-407E-A947-70E740481C1C}">
                <a14:useLocalDpi xmlns:a14="http://schemas.microsoft.com/office/drawing/2010/main"/>
              </a:ext>
            </a:extLst>
          </a:blip>
          <a:srcRect l="35641" t="51546" r="44566" b="22784"/>
          <a:stretch>
            <a:fillRect/>
          </a:stretch>
        </p:blipFill>
        <p:spPr bwMode="auto">
          <a:xfrm>
            <a:off x="6324600" y="3941763"/>
            <a:ext cx="20574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05600" y="33178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7" name="Rectangle 6"/>
          <p:cNvSpPr/>
          <p:nvPr/>
        </p:nvSpPr>
        <p:spPr>
          <a:xfrm>
            <a:off x="6477000" y="3941763"/>
            <a:ext cx="1497012" cy="215444"/>
          </a:xfrm>
          <a:prstGeom prst="rect">
            <a:avLst/>
          </a:prstGeom>
        </p:spPr>
        <p:txBody>
          <a:bodyPr>
            <a:spAutoFit/>
          </a:bodyPr>
          <a:lstStyle/>
          <a:p>
            <a:pPr>
              <a:defRPr/>
            </a:pPr>
            <a:r>
              <a:rPr lang="en-US" altLang="en-US" sz="800" u="none" dirty="0">
                <a:solidFill>
                  <a:schemeClr val="bg1"/>
                </a:solidFill>
                <a:latin typeface="Arial" panose="020B0604020202020204" pitchFamily="34" charset="0"/>
              </a:rPr>
              <a:t>NCDOL Photo Library </a:t>
            </a:r>
            <a:endParaRPr lang="en-US" sz="800" u="none" dirty="0">
              <a:solidFill>
                <a:schemeClr val="bg1"/>
              </a:solidFill>
            </a:endParaRPr>
          </a:p>
        </p:txBody>
      </p:sp>
    </p:spTree>
    <p:extLst>
      <p:ext uri="{BB962C8B-B14F-4D97-AF65-F5344CB8AC3E}">
        <p14:creationId xmlns:p14="http://schemas.microsoft.com/office/powerpoint/2010/main" val="9818084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l="35774" t="22585" r="31580" b="18646"/>
          <a:stretch>
            <a:fillRect/>
          </a:stretch>
        </p:blipFill>
        <p:spPr bwMode="auto">
          <a:xfrm>
            <a:off x="5638800" y="1536700"/>
            <a:ext cx="27908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le 1"/>
          <p:cNvSpPr>
            <a:spLocks noGrp="1"/>
          </p:cNvSpPr>
          <p:nvPr>
            <p:ph type="title"/>
          </p:nvPr>
        </p:nvSpPr>
        <p:spPr>
          <a:xfrm>
            <a:off x="609600" y="517525"/>
            <a:ext cx="2590800" cy="549275"/>
          </a:xfrm>
        </p:spPr>
        <p:txBody>
          <a:bodyPr/>
          <a:lstStyle/>
          <a:p>
            <a:r>
              <a:rPr lang="en-US" altLang="en-US" dirty="0"/>
              <a:t>Ladder Use</a:t>
            </a:r>
          </a:p>
        </p:txBody>
      </p:sp>
      <p:sp>
        <p:nvSpPr>
          <p:cNvPr id="87044" name="Content Placeholder 2"/>
          <p:cNvSpPr>
            <a:spLocks noGrp="1"/>
          </p:cNvSpPr>
          <p:nvPr>
            <p:ph idx="1"/>
          </p:nvPr>
        </p:nvSpPr>
        <p:spPr>
          <a:xfrm>
            <a:off x="533400" y="1219200"/>
            <a:ext cx="5105400" cy="4724400"/>
          </a:xfrm>
        </p:spPr>
        <p:txBody>
          <a:bodyPr/>
          <a:lstStyle/>
          <a:p>
            <a:r>
              <a:rPr lang="en-US" altLang="en-US" dirty="0"/>
              <a:t>Self-supporting top (top cap) or top step must not be used as a step </a:t>
            </a:r>
          </a:p>
        </p:txBody>
      </p:sp>
      <p:sp>
        <p:nvSpPr>
          <p:cNvPr id="87045" name="Content Placeholder 3"/>
          <p:cNvSpPr>
            <a:spLocks noGrp="1"/>
          </p:cNvSpPr>
          <p:nvPr>
            <p:ph sz="quarter" idx="10"/>
          </p:nvPr>
        </p:nvSpPr>
        <p:spPr>
          <a:xfrm>
            <a:off x="6324600" y="601662"/>
            <a:ext cx="2257425" cy="381000"/>
          </a:xfrm>
        </p:spPr>
        <p:txBody>
          <a:bodyPr/>
          <a:lstStyle/>
          <a:p>
            <a:r>
              <a:rPr lang="fr-FR" altLang="en-US" dirty="0"/>
              <a:t>1926.1053(b)(13)</a:t>
            </a:r>
            <a:endParaRPr lang="en-US" altLang="en-US" dirty="0"/>
          </a:p>
        </p:txBody>
      </p:sp>
      <p:pic>
        <p:nvPicPr>
          <p:cNvPr id="87046" name="Content Placeholder 4"/>
          <p:cNvPicPr>
            <a:picLocks noChangeAspect="1"/>
          </p:cNvPicPr>
          <p:nvPr/>
        </p:nvPicPr>
        <p:blipFill>
          <a:blip r:embed="rId4">
            <a:extLst>
              <a:ext uri="{28A0092B-C50C-407E-A947-70E740481C1C}">
                <a14:useLocalDpi xmlns:a14="http://schemas.microsoft.com/office/drawing/2010/main"/>
              </a:ext>
            </a:extLst>
          </a:blip>
          <a:srcRect l="46175" t="37724" r="27046" b="44534"/>
          <a:stretch>
            <a:fillRect/>
          </a:stretch>
        </p:blipFill>
        <p:spPr bwMode="auto">
          <a:xfrm>
            <a:off x="762000" y="2709566"/>
            <a:ext cx="2743200" cy="323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867400" y="4876800"/>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8" name="Rectangle 7"/>
          <p:cNvSpPr/>
          <p:nvPr/>
        </p:nvSpPr>
        <p:spPr>
          <a:xfrm>
            <a:off x="1371600"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29079784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09600" y="517525"/>
            <a:ext cx="2667000" cy="549275"/>
          </a:xfrm>
        </p:spPr>
        <p:txBody>
          <a:bodyPr/>
          <a:lstStyle/>
          <a:p>
            <a:r>
              <a:rPr lang="en-US" altLang="en-US" dirty="0"/>
              <a:t>Ladder Use</a:t>
            </a:r>
          </a:p>
        </p:txBody>
      </p:sp>
      <p:sp>
        <p:nvSpPr>
          <p:cNvPr id="89091" name="Content Placeholder 2"/>
          <p:cNvSpPr>
            <a:spLocks noGrp="1"/>
          </p:cNvSpPr>
          <p:nvPr>
            <p:ph idx="1"/>
          </p:nvPr>
        </p:nvSpPr>
        <p:spPr>
          <a:xfrm>
            <a:off x="533400" y="1219200"/>
            <a:ext cx="8001000" cy="4724400"/>
          </a:xfrm>
        </p:spPr>
        <p:txBody>
          <a:bodyPr/>
          <a:lstStyle/>
          <a:p>
            <a:r>
              <a:rPr lang="en-US" altLang="en-US"/>
              <a:t>Can you identify the hazards?</a:t>
            </a:r>
          </a:p>
        </p:txBody>
      </p:sp>
      <p:pic>
        <p:nvPicPr>
          <p:cNvPr id="89092" name="Content Placeholder 4"/>
          <p:cNvPicPr>
            <a:picLocks noChangeAspect="1"/>
          </p:cNvPicPr>
          <p:nvPr/>
        </p:nvPicPr>
        <p:blipFill>
          <a:blip r:embed="rId3" cstate="email">
            <a:extLst>
              <a:ext uri="{28A0092B-C50C-407E-A947-70E740481C1C}">
                <a14:useLocalDpi xmlns:a14="http://schemas.microsoft.com/office/drawing/2010/main"/>
              </a:ext>
            </a:extLst>
          </a:blip>
          <a:srcRect l="31250" t="38710" r="36140" b="22353"/>
          <a:stretch>
            <a:fillRect/>
          </a:stretch>
        </p:blipFill>
        <p:spPr bwMode="auto">
          <a:xfrm>
            <a:off x="3794125" y="1752600"/>
            <a:ext cx="4645025"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64375" y="5257800"/>
            <a:ext cx="1546225" cy="263525"/>
          </a:xfrm>
          <a:prstGeom prst="rect">
            <a:avLst/>
          </a:prstGeom>
        </p:spPr>
        <p:txBody>
          <a:bodyPr>
            <a:spAutoFit/>
          </a:bodyPr>
          <a:lstStyle/>
          <a:p>
            <a:pPr>
              <a:defRPr/>
            </a:pPr>
            <a:r>
              <a:rPr lang="en-US" altLang="en-US" sz="1050" u="none" dirty="0">
                <a:latin typeface="Arial" panose="020B0604020202020204" pitchFamily="34" charset="0"/>
              </a:rPr>
              <a:t>NCDOL Photo Library </a:t>
            </a:r>
            <a:endParaRPr lang="en-US" sz="1050" u="none" dirty="0"/>
          </a:p>
        </p:txBody>
      </p:sp>
      <p:sp>
        <p:nvSpPr>
          <p:cNvPr id="89094" name="Content Placeholder 1"/>
          <p:cNvSpPr>
            <a:spLocks noGrp="1"/>
          </p:cNvSpPr>
          <p:nvPr>
            <p:ph sz="quarter" idx="10"/>
          </p:nvPr>
        </p:nvSpPr>
        <p:spPr>
          <a:xfrm>
            <a:off x="6781800" y="620713"/>
            <a:ext cx="1752600" cy="369887"/>
          </a:xfrm>
        </p:spPr>
        <p:txBody>
          <a:bodyPr/>
          <a:lstStyle/>
          <a:p>
            <a:r>
              <a:rPr lang="en-US" altLang="en-US" dirty="0"/>
              <a:t>1926.1053(b)</a:t>
            </a:r>
          </a:p>
        </p:txBody>
      </p:sp>
    </p:spTree>
    <p:extLst>
      <p:ext uri="{BB962C8B-B14F-4D97-AF65-F5344CB8AC3E}">
        <p14:creationId xmlns:p14="http://schemas.microsoft.com/office/powerpoint/2010/main" val="41767642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09600" y="517525"/>
            <a:ext cx="2667000" cy="549275"/>
          </a:xfrm>
        </p:spPr>
        <p:txBody>
          <a:bodyPr/>
          <a:lstStyle/>
          <a:p>
            <a:r>
              <a:rPr lang="en-US" altLang="en-US" dirty="0"/>
              <a:t>Ladder Use</a:t>
            </a:r>
          </a:p>
        </p:txBody>
      </p:sp>
      <p:sp>
        <p:nvSpPr>
          <p:cNvPr id="91139" name="Content Placeholder 2"/>
          <p:cNvSpPr>
            <a:spLocks noGrp="1"/>
          </p:cNvSpPr>
          <p:nvPr>
            <p:ph idx="1"/>
          </p:nvPr>
        </p:nvSpPr>
        <p:spPr>
          <a:xfrm>
            <a:off x="533400" y="1219200"/>
            <a:ext cx="8001000" cy="4724400"/>
          </a:xfrm>
        </p:spPr>
        <p:txBody>
          <a:bodyPr/>
          <a:lstStyle/>
          <a:p>
            <a:r>
              <a:rPr lang="en-US" altLang="en-US"/>
              <a:t>Is this correct?</a:t>
            </a:r>
          </a:p>
        </p:txBody>
      </p:sp>
      <p:pic>
        <p:nvPicPr>
          <p:cNvPr id="91140" name="Content Placeholder 4"/>
          <p:cNvPicPr>
            <a:picLocks noChangeAspect="1"/>
          </p:cNvPicPr>
          <p:nvPr/>
        </p:nvPicPr>
        <p:blipFill>
          <a:blip r:embed="rId3" cstate="email">
            <a:extLst>
              <a:ext uri="{28A0092B-C50C-407E-A947-70E740481C1C}">
                <a14:useLocalDpi xmlns:a14="http://schemas.microsoft.com/office/drawing/2010/main"/>
              </a:ext>
            </a:extLst>
          </a:blip>
          <a:srcRect r="12698"/>
          <a:stretch>
            <a:fillRect/>
          </a:stretch>
        </p:blipFill>
        <p:spPr bwMode="auto">
          <a:xfrm>
            <a:off x="3733800" y="1325563"/>
            <a:ext cx="4191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57600" y="5556250"/>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
        <p:nvSpPr>
          <p:cNvPr id="91142" name="Content Placeholder 1"/>
          <p:cNvSpPr>
            <a:spLocks noGrp="1"/>
          </p:cNvSpPr>
          <p:nvPr>
            <p:ph sz="quarter" idx="10"/>
          </p:nvPr>
        </p:nvSpPr>
        <p:spPr>
          <a:xfrm>
            <a:off x="6858000" y="611188"/>
            <a:ext cx="1752600" cy="369887"/>
          </a:xfrm>
        </p:spPr>
        <p:txBody>
          <a:bodyPr/>
          <a:lstStyle/>
          <a:p>
            <a:r>
              <a:rPr lang="en-US" altLang="en-US" dirty="0"/>
              <a:t>1926.1053(b)</a:t>
            </a:r>
          </a:p>
        </p:txBody>
      </p:sp>
    </p:spTree>
    <p:extLst>
      <p:ext uri="{BB962C8B-B14F-4D97-AF65-F5344CB8AC3E}">
        <p14:creationId xmlns:p14="http://schemas.microsoft.com/office/powerpoint/2010/main" val="24286365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593834" y="457200"/>
            <a:ext cx="4054366" cy="549275"/>
          </a:xfrm>
        </p:spPr>
        <p:txBody>
          <a:bodyPr/>
          <a:lstStyle/>
          <a:p>
            <a:r>
              <a:rPr lang="en-US" altLang="en-US" dirty="0"/>
              <a:t>Ladder Inspection</a:t>
            </a:r>
          </a:p>
        </p:txBody>
      </p:sp>
      <p:sp>
        <p:nvSpPr>
          <p:cNvPr id="93187" name="Content Placeholder 2"/>
          <p:cNvSpPr>
            <a:spLocks noGrp="1"/>
          </p:cNvSpPr>
          <p:nvPr>
            <p:ph idx="1"/>
          </p:nvPr>
        </p:nvSpPr>
        <p:spPr>
          <a:xfrm>
            <a:off x="533400" y="1143000"/>
            <a:ext cx="8077200" cy="2743200"/>
          </a:xfrm>
        </p:spPr>
        <p:txBody>
          <a:bodyPr/>
          <a:lstStyle/>
          <a:p>
            <a:r>
              <a:rPr lang="en-US" altLang="en-US" sz="2600" dirty="0"/>
              <a:t>Ladders must be inspected by a competent person</a:t>
            </a:r>
          </a:p>
          <a:p>
            <a:endParaRPr lang="en-US" altLang="en-US" sz="800" dirty="0"/>
          </a:p>
          <a:p>
            <a:endParaRPr lang="en-US" altLang="en-US" sz="2600" dirty="0"/>
          </a:p>
          <a:p>
            <a:r>
              <a:rPr lang="en-US" altLang="en-US" sz="2600" dirty="0"/>
              <a:t>Portable ladders with structural defects must be tagged and withdrawn</a:t>
            </a:r>
            <a:br>
              <a:rPr lang="en-US" altLang="en-US" sz="2600" dirty="0"/>
            </a:br>
            <a:r>
              <a:rPr lang="en-US" altLang="en-US" sz="2600" dirty="0"/>
              <a:t>from service until</a:t>
            </a:r>
            <a:br>
              <a:rPr lang="en-US" altLang="en-US" sz="2600" dirty="0"/>
            </a:br>
            <a:r>
              <a:rPr lang="en-US" altLang="en-US" sz="2600" dirty="0"/>
              <a:t>repaired</a:t>
            </a:r>
          </a:p>
        </p:txBody>
      </p:sp>
      <p:sp>
        <p:nvSpPr>
          <p:cNvPr id="93188" name="Content Placeholder 3"/>
          <p:cNvSpPr>
            <a:spLocks noGrp="1"/>
          </p:cNvSpPr>
          <p:nvPr>
            <p:ph sz="quarter" idx="10"/>
          </p:nvPr>
        </p:nvSpPr>
        <p:spPr>
          <a:xfrm>
            <a:off x="5715000" y="611188"/>
            <a:ext cx="2895600" cy="304800"/>
          </a:xfrm>
        </p:spPr>
        <p:txBody>
          <a:bodyPr>
            <a:normAutofit fontScale="92500" lnSpcReduction="20000"/>
          </a:bodyPr>
          <a:lstStyle/>
          <a:p>
            <a:r>
              <a:rPr lang="en-US" altLang="en-US" dirty="0"/>
              <a:t>   1926.1053(b)(15)-(16)</a:t>
            </a:r>
          </a:p>
        </p:txBody>
      </p:sp>
      <p:pic>
        <p:nvPicPr>
          <p:cNvPr id="93189" name="Picture 2"/>
          <p:cNvPicPr>
            <a:picLocks noChangeAspect="1"/>
          </p:cNvPicPr>
          <p:nvPr/>
        </p:nvPicPr>
        <p:blipFill>
          <a:blip r:embed="rId3" cstate="email">
            <a:extLst>
              <a:ext uri="{28A0092B-C50C-407E-A947-70E740481C1C}">
                <a14:useLocalDpi xmlns:a14="http://schemas.microsoft.com/office/drawing/2010/main"/>
              </a:ext>
            </a:extLst>
          </a:blip>
          <a:srcRect l="5000" t="8888" r="13333" b="8888"/>
          <a:stretch>
            <a:fillRect/>
          </a:stretch>
        </p:blipFill>
        <p:spPr bwMode="auto">
          <a:xfrm>
            <a:off x="4429125" y="2671763"/>
            <a:ext cx="4333875"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bwMode="auto">
          <a:xfrm>
            <a:off x="2971800" y="3505200"/>
            <a:ext cx="3089275" cy="1143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13" name="Rectangle 12"/>
          <p:cNvSpPr/>
          <p:nvPr/>
        </p:nvSpPr>
        <p:spPr>
          <a:xfrm>
            <a:off x="6385034" y="5680075"/>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1383042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33400" y="441325"/>
            <a:ext cx="3200400" cy="549275"/>
          </a:xfrm>
        </p:spPr>
        <p:txBody>
          <a:bodyPr/>
          <a:lstStyle/>
          <a:p>
            <a:r>
              <a:rPr lang="en-US" altLang="en-US" dirty="0"/>
              <a:t>Ladder Safety</a:t>
            </a:r>
          </a:p>
        </p:txBody>
      </p:sp>
      <p:sp>
        <p:nvSpPr>
          <p:cNvPr id="95235" name="Content Placeholder 2"/>
          <p:cNvSpPr>
            <a:spLocks noGrp="1"/>
          </p:cNvSpPr>
          <p:nvPr>
            <p:ph idx="1"/>
          </p:nvPr>
        </p:nvSpPr>
        <p:spPr>
          <a:xfrm>
            <a:off x="533400" y="1295400"/>
            <a:ext cx="7924800" cy="4724400"/>
          </a:xfrm>
        </p:spPr>
        <p:txBody>
          <a:bodyPr/>
          <a:lstStyle/>
          <a:p>
            <a:r>
              <a:rPr lang="en-US" altLang="en-US" dirty="0"/>
              <a:t>When ascending or descending a ladder, the user must face the ladder</a:t>
            </a:r>
          </a:p>
          <a:p>
            <a:endParaRPr lang="en-US" altLang="en-US" sz="800" dirty="0"/>
          </a:p>
          <a:p>
            <a:endParaRPr lang="en-US" altLang="en-US" sz="800" dirty="0"/>
          </a:p>
          <a:p>
            <a:r>
              <a:rPr lang="en-US" altLang="en-US" dirty="0"/>
              <a:t>Each employee must use at least one hand to grasp the ladder when progressing up and/or down the ladder</a:t>
            </a:r>
          </a:p>
        </p:txBody>
      </p:sp>
      <p:sp>
        <p:nvSpPr>
          <p:cNvPr id="95236" name="Content Placeholder 3"/>
          <p:cNvSpPr>
            <a:spLocks noGrp="1"/>
          </p:cNvSpPr>
          <p:nvPr>
            <p:ph sz="quarter" idx="10"/>
          </p:nvPr>
        </p:nvSpPr>
        <p:spPr>
          <a:xfrm>
            <a:off x="5562600" y="609600"/>
            <a:ext cx="3200400" cy="381000"/>
          </a:xfrm>
        </p:spPr>
        <p:txBody>
          <a:bodyPr/>
          <a:lstStyle/>
          <a:p>
            <a:r>
              <a:rPr lang="en-US" altLang="en-US" dirty="0"/>
              <a:t>   1926.1053(b)(20) – (21)</a:t>
            </a:r>
          </a:p>
        </p:txBody>
      </p:sp>
      <p:pic>
        <p:nvPicPr>
          <p:cNvPr id="95237" name="Picture 1"/>
          <p:cNvPicPr>
            <a:picLocks noChangeAspect="1"/>
          </p:cNvPicPr>
          <p:nvPr/>
        </p:nvPicPr>
        <p:blipFill>
          <a:blip r:embed="rId3" cstate="email">
            <a:extLst>
              <a:ext uri="{28A0092B-C50C-407E-A947-70E740481C1C}">
                <a14:useLocalDpi xmlns:a14="http://schemas.microsoft.com/office/drawing/2010/main"/>
              </a:ext>
            </a:extLst>
          </a:blip>
          <a:srcRect l="25000" t="12222" r="15833" b="3333"/>
          <a:stretch>
            <a:fillRect/>
          </a:stretch>
        </p:blipFill>
        <p:spPr bwMode="auto">
          <a:xfrm>
            <a:off x="6110288" y="3429000"/>
            <a:ext cx="23479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284244" y="5766256"/>
            <a:ext cx="1485900" cy="215444"/>
          </a:xfrm>
          <a:prstGeom prst="rect">
            <a:avLst/>
          </a:prstGeom>
        </p:spPr>
        <p:txBody>
          <a:bodyPr wrap="square">
            <a:spAutoFit/>
          </a:bodyPr>
          <a:lstStyle/>
          <a:p>
            <a:pPr>
              <a:defRPr/>
            </a:pPr>
            <a:r>
              <a:rPr lang="en-US" altLang="en-US" sz="800" u="none" dirty="0">
                <a:solidFill>
                  <a:schemeClr val="bg1"/>
                </a:solidFill>
                <a:latin typeface="Arial" panose="020B0604020202020204" pitchFamily="34" charset="0"/>
              </a:rPr>
              <a:t>NCDOL Photo Library </a:t>
            </a:r>
            <a:endParaRPr lang="en-US" sz="800" u="none" dirty="0">
              <a:solidFill>
                <a:schemeClr val="bg1"/>
              </a:solidFill>
            </a:endParaRPr>
          </a:p>
        </p:txBody>
      </p:sp>
    </p:spTree>
    <p:extLst>
      <p:ext uri="{BB962C8B-B14F-4D97-AF65-F5344CB8AC3E}">
        <p14:creationId xmlns:p14="http://schemas.microsoft.com/office/powerpoint/2010/main" val="82831517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09600" y="441325"/>
            <a:ext cx="2057400" cy="549275"/>
          </a:xfrm>
        </p:spPr>
        <p:txBody>
          <a:bodyPr/>
          <a:lstStyle/>
          <a:p>
            <a:r>
              <a:rPr lang="en-US" altLang="en-US" dirty="0"/>
              <a:t>Training</a:t>
            </a:r>
          </a:p>
        </p:txBody>
      </p:sp>
      <p:sp>
        <p:nvSpPr>
          <p:cNvPr id="97283" name="Content Placeholder 2"/>
          <p:cNvSpPr>
            <a:spLocks noGrp="1"/>
          </p:cNvSpPr>
          <p:nvPr>
            <p:ph idx="1"/>
          </p:nvPr>
        </p:nvSpPr>
        <p:spPr>
          <a:xfrm>
            <a:off x="533400" y="1219200"/>
            <a:ext cx="7848600" cy="4724400"/>
          </a:xfrm>
        </p:spPr>
        <p:txBody>
          <a:bodyPr/>
          <a:lstStyle/>
          <a:p>
            <a:pPr>
              <a:defRPr/>
            </a:pPr>
            <a:r>
              <a:rPr lang="en-US" altLang="en-US" dirty="0"/>
              <a:t>Employer must provide a training program for each employee using ladders and stairways</a:t>
            </a:r>
          </a:p>
          <a:p>
            <a:pPr>
              <a:defRPr/>
            </a:pPr>
            <a:endParaRPr lang="en-US" altLang="en-US" sz="800" dirty="0"/>
          </a:p>
          <a:p>
            <a:pPr lvl="1">
              <a:defRPr/>
            </a:pPr>
            <a:r>
              <a:rPr lang="en-US" altLang="en-US" dirty="0"/>
              <a:t>Competent person</a:t>
            </a:r>
          </a:p>
          <a:p>
            <a:pPr lvl="2">
              <a:defRPr/>
            </a:pPr>
            <a:endParaRPr lang="en-US" sz="800" kern="1200" dirty="0"/>
          </a:p>
          <a:p>
            <a:pPr lvl="2">
              <a:defRPr/>
            </a:pPr>
            <a:r>
              <a:rPr lang="en-US" kern="1200" dirty="0"/>
              <a:t>Nature of fall hazards in the work area</a:t>
            </a:r>
          </a:p>
          <a:p>
            <a:pPr lvl="2">
              <a:defRPr/>
            </a:pPr>
            <a:endParaRPr lang="en-US" kern="1200" dirty="0"/>
          </a:p>
          <a:p>
            <a:pPr lvl="2">
              <a:defRPr/>
            </a:pPr>
            <a:r>
              <a:rPr lang="en-US" kern="1200" dirty="0">
                <a:ea typeface="+mn-ea"/>
                <a:cs typeface="+mn-cs"/>
              </a:rPr>
              <a:t>Correct procedures for erecting, maintaining, and disassembling the fall protection systems to be used; </a:t>
            </a:r>
          </a:p>
          <a:p>
            <a:pPr lvl="2">
              <a:defRPr/>
            </a:pPr>
            <a:endParaRPr lang="en-US" kern="1200" dirty="0">
              <a:ea typeface="+mn-ea"/>
              <a:cs typeface="+mn-cs"/>
            </a:endParaRPr>
          </a:p>
          <a:p>
            <a:pPr lvl="2">
              <a:defRPr/>
            </a:pPr>
            <a:r>
              <a:rPr lang="en-US" kern="1200" dirty="0"/>
              <a:t>Proper construction, use, placement, and care in handling of all stairways and ladders; </a:t>
            </a:r>
            <a:r>
              <a:rPr lang="en-US" i="1" kern="1200" dirty="0"/>
              <a:t>and</a:t>
            </a:r>
          </a:p>
          <a:p>
            <a:pPr lvl="2">
              <a:defRPr/>
            </a:pPr>
            <a:endParaRPr lang="en-US" kern="1200" dirty="0"/>
          </a:p>
          <a:p>
            <a:pPr lvl="2">
              <a:defRPr/>
            </a:pPr>
            <a:r>
              <a:rPr lang="en-US" kern="1200" dirty="0"/>
              <a:t>Maximum intended load-carrying capacities of ladders used</a:t>
            </a:r>
          </a:p>
          <a:p>
            <a:pPr marL="914400" lvl="2" indent="0">
              <a:buFontTx/>
              <a:buNone/>
              <a:defRPr/>
            </a:pPr>
            <a:r>
              <a:rPr lang="en-US" altLang="en-US" sz="1800" dirty="0"/>
              <a:t> </a:t>
            </a:r>
          </a:p>
        </p:txBody>
      </p:sp>
      <p:sp>
        <p:nvSpPr>
          <p:cNvPr id="97284" name="Content Placeholder 3"/>
          <p:cNvSpPr>
            <a:spLocks noGrp="1"/>
          </p:cNvSpPr>
          <p:nvPr>
            <p:ph sz="quarter" idx="10"/>
          </p:nvPr>
        </p:nvSpPr>
        <p:spPr>
          <a:xfrm>
            <a:off x="6781800" y="609600"/>
            <a:ext cx="1828800" cy="381000"/>
          </a:xfrm>
        </p:spPr>
        <p:txBody>
          <a:bodyPr/>
          <a:lstStyle/>
          <a:p>
            <a:r>
              <a:rPr lang="en-US" altLang="en-US" dirty="0"/>
              <a:t>    1926.1060</a:t>
            </a:r>
          </a:p>
        </p:txBody>
      </p:sp>
    </p:spTree>
    <p:extLst>
      <p:ext uri="{BB962C8B-B14F-4D97-AF65-F5344CB8AC3E}">
        <p14:creationId xmlns:p14="http://schemas.microsoft.com/office/powerpoint/2010/main" val="31706503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09600" y="441325"/>
            <a:ext cx="7924800" cy="549275"/>
          </a:xfrm>
        </p:spPr>
        <p:txBody>
          <a:bodyPr/>
          <a:lstStyle/>
          <a:p>
            <a:r>
              <a:rPr lang="en-US" altLang="en-US" dirty="0"/>
              <a:t>1926 Subpart X</a:t>
            </a:r>
          </a:p>
        </p:txBody>
      </p:sp>
      <p:sp>
        <p:nvSpPr>
          <p:cNvPr id="99331" name="Content Placeholder 2"/>
          <p:cNvSpPr>
            <a:spLocks noGrp="1"/>
          </p:cNvSpPr>
          <p:nvPr>
            <p:ph idx="1"/>
          </p:nvPr>
        </p:nvSpPr>
        <p:spPr>
          <a:xfrm>
            <a:off x="533400" y="1219200"/>
            <a:ext cx="8001000" cy="4724400"/>
          </a:xfrm>
        </p:spPr>
        <p:txBody>
          <a:bodyPr/>
          <a:lstStyle/>
          <a:p>
            <a:r>
              <a:rPr lang="en-US" altLang="en-US"/>
              <a:t>American National Standard Institute for ladders:</a:t>
            </a:r>
          </a:p>
          <a:p>
            <a:pPr lvl="1"/>
            <a:endParaRPr lang="en-US" altLang="en-US" sz="800"/>
          </a:p>
          <a:p>
            <a:pPr lvl="1"/>
            <a:r>
              <a:rPr lang="en-US" altLang="en-US" b="1"/>
              <a:t>ANSI A14.1-1982 </a:t>
            </a:r>
            <a:r>
              <a:rPr lang="en-US" altLang="en-US"/>
              <a:t>– Portable Wood</a:t>
            </a:r>
          </a:p>
          <a:p>
            <a:pPr lvl="1"/>
            <a:endParaRPr lang="en-US" altLang="en-US" sz="800"/>
          </a:p>
          <a:p>
            <a:pPr lvl="1"/>
            <a:r>
              <a:rPr lang="en-US" altLang="en-US" b="1"/>
              <a:t>ANSI A14.2-1982 </a:t>
            </a:r>
            <a:r>
              <a:rPr lang="en-US" altLang="en-US"/>
              <a:t>– Portable Metal</a:t>
            </a:r>
          </a:p>
          <a:p>
            <a:pPr lvl="1"/>
            <a:endParaRPr lang="en-US" altLang="en-US" sz="800"/>
          </a:p>
          <a:p>
            <a:pPr lvl="1"/>
            <a:r>
              <a:rPr lang="en-US" altLang="en-US" b="1"/>
              <a:t>ANSI A14.3-1984 </a:t>
            </a:r>
            <a:r>
              <a:rPr lang="en-US" altLang="en-US"/>
              <a:t>– Fixed</a:t>
            </a:r>
          </a:p>
          <a:p>
            <a:pPr lvl="1"/>
            <a:endParaRPr lang="en-US" altLang="en-US" sz="800"/>
          </a:p>
          <a:p>
            <a:pPr lvl="1"/>
            <a:r>
              <a:rPr lang="en-US" altLang="en-US" b="1"/>
              <a:t>ANSI A14.4-1979 </a:t>
            </a:r>
            <a:r>
              <a:rPr lang="en-US" altLang="en-US"/>
              <a:t>– Job-Made Ladders</a:t>
            </a:r>
          </a:p>
          <a:p>
            <a:pPr lvl="1"/>
            <a:endParaRPr lang="en-US" altLang="en-US" sz="800"/>
          </a:p>
          <a:p>
            <a:pPr lvl="1"/>
            <a:r>
              <a:rPr lang="en-US" altLang="en-US" b="1"/>
              <a:t>ANSI A14.5-1982 </a:t>
            </a:r>
            <a:r>
              <a:rPr lang="en-US" altLang="en-US"/>
              <a:t>– Portable Reinforced Plastic </a:t>
            </a:r>
          </a:p>
        </p:txBody>
      </p:sp>
      <p:sp>
        <p:nvSpPr>
          <p:cNvPr id="99332" name="Content Placeholder 3"/>
          <p:cNvSpPr>
            <a:spLocks noGrp="1"/>
          </p:cNvSpPr>
          <p:nvPr>
            <p:ph sz="quarter" idx="10"/>
          </p:nvPr>
        </p:nvSpPr>
        <p:spPr>
          <a:xfrm>
            <a:off x="6553200" y="615950"/>
            <a:ext cx="2057400" cy="390525"/>
          </a:xfrm>
        </p:spPr>
        <p:txBody>
          <a:bodyPr>
            <a:normAutofit fontScale="92500"/>
          </a:bodyPr>
          <a:lstStyle/>
          <a:p>
            <a:r>
              <a:rPr lang="en-US" altLang="en-US"/>
              <a:t>        Appendix A</a:t>
            </a:r>
          </a:p>
        </p:txBody>
      </p:sp>
    </p:spTree>
    <p:extLst>
      <p:ext uri="{BB962C8B-B14F-4D97-AF65-F5344CB8AC3E}">
        <p14:creationId xmlns:p14="http://schemas.microsoft.com/office/powerpoint/2010/main" val="9616111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533400" y="1219200"/>
            <a:ext cx="8001000" cy="4724400"/>
          </a:xfrm>
        </p:spPr>
        <p:txBody>
          <a:bodyPr/>
          <a:lstStyle/>
          <a:p>
            <a:pPr>
              <a:defRPr/>
            </a:pPr>
            <a:r>
              <a:rPr lang="en-US" altLang="en-US" dirty="0"/>
              <a:t>In this course we discussed the following:</a:t>
            </a:r>
          </a:p>
          <a:p>
            <a:pPr>
              <a:defRPr/>
            </a:pPr>
            <a:endParaRPr lang="en-US" altLang="en-US" sz="800" dirty="0"/>
          </a:p>
          <a:p>
            <a:pPr lvl="1">
              <a:defRPr/>
            </a:pPr>
            <a:r>
              <a:rPr lang="en-US" altLang="en-US" dirty="0"/>
              <a:t>Scope, application and definitions (1926.1050)</a:t>
            </a:r>
          </a:p>
          <a:p>
            <a:pPr lvl="1">
              <a:defRPr/>
            </a:pPr>
            <a:endParaRPr lang="en-US" altLang="en-US" sz="800" dirty="0"/>
          </a:p>
          <a:p>
            <a:pPr lvl="1">
              <a:defRPr/>
            </a:pPr>
            <a:r>
              <a:rPr lang="en-US" altLang="en-US" dirty="0"/>
              <a:t>General requirements (1926.1051)</a:t>
            </a:r>
          </a:p>
          <a:p>
            <a:pPr lvl="1">
              <a:defRPr/>
            </a:pPr>
            <a:endParaRPr lang="en-US" altLang="en-US" sz="800" dirty="0"/>
          </a:p>
          <a:p>
            <a:pPr lvl="1">
              <a:defRPr/>
            </a:pPr>
            <a:r>
              <a:rPr lang="en-US" altLang="en-US" dirty="0"/>
              <a:t>Stairways (1926.1052)</a:t>
            </a:r>
          </a:p>
          <a:p>
            <a:pPr lvl="1">
              <a:defRPr/>
            </a:pPr>
            <a:endParaRPr lang="en-US" altLang="en-US" sz="800" dirty="0"/>
          </a:p>
          <a:p>
            <a:pPr lvl="1">
              <a:defRPr/>
            </a:pPr>
            <a:r>
              <a:rPr lang="en-US" altLang="en-US" dirty="0"/>
              <a:t>Ladders (1926.1053)</a:t>
            </a:r>
          </a:p>
          <a:p>
            <a:pPr lvl="1">
              <a:defRPr/>
            </a:pPr>
            <a:endParaRPr lang="en-US" altLang="en-US" sz="800" dirty="0"/>
          </a:p>
          <a:p>
            <a:pPr lvl="1">
              <a:defRPr/>
            </a:pPr>
            <a:r>
              <a:rPr lang="en-US" altLang="en-US" dirty="0"/>
              <a:t>Training requirements (1926.1060)</a:t>
            </a:r>
          </a:p>
          <a:p>
            <a:pPr lvl="1">
              <a:defRPr/>
            </a:pPr>
            <a:endParaRPr lang="en-US" altLang="en-US" sz="800" dirty="0"/>
          </a:p>
          <a:p>
            <a:pPr lvl="1">
              <a:defRPr/>
            </a:pPr>
            <a:r>
              <a:rPr lang="en-US" altLang="en-US" dirty="0"/>
              <a:t>Appendix A  [Non-Mandatory]</a:t>
            </a:r>
          </a:p>
          <a:p>
            <a:pPr marL="0" indent="0">
              <a:buFont typeface="Wingdings" panose="05000000000000000000" pitchFamily="2" charset="2"/>
              <a:buNone/>
              <a:defRPr/>
            </a:pPr>
            <a:endParaRPr lang="en-US" altLang="en-US" dirty="0"/>
          </a:p>
        </p:txBody>
      </p:sp>
      <p:sp>
        <p:nvSpPr>
          <p:cNvPr id="101379" name="Rectangle 2"/>
          <p:cNvSpPr>
            <a:spLocks noGrp="1" noChangeArrowheads="1"/>
          </p:cNvSpPr>
          <p:nvPr>
            <p:ph type="title"/>
          </p:nvPr>
        </p:nvSpPr>
        <p:spPr>
          <a:xfrm>
            <a:off x="609600" y="457200"/>
            <a:ext cx="6781800" cy="549275"/>
          </a:xfrm>
        </p:spPr>
        <p:txBody>
          <a:bodyPr/>
          <a:lstStyle/>
          <a:p>
            <a:r>
              <a:rPr lang="en-US" altLang="en-US"/>
              <a:t>Summary</a:t>
            </a:r>
          </a:p>
        </p:txBody>
      </p:sp>
      <p:sp>
        <p:nvSpPr>
          <p:cNvPr id="101380" name="Rectangle 3"/>
          <p:cNvSpPr>
            <a:spLocks noGrp="1" noChangeArrowheads="1"/>
          </p:cNvSpPr>
          <p:nvPr>
            <p:ph sz="quarter" idx="10"/>
          </p:nvPr>
        </p:nvSpPr>
        <p:spPr>
          <a:xfrm>
            <a:off x="6477000" y="609600"/>
            <a:ext cx="2133600" cy="381000"/>
          </a:xfrm>
        </p:spPr>
        <p:txBody>
          <a:bodyPr/>
          <a:lstStyle/>
          <a:p>
            <a:r>
              <a:rPr lang="en-US" altLang="en-US">
                <a:cs typeface="Arial" panose="020B0604020202020204" pitchFamily="34" charset="0"/>
              </a:rPr>
              <a:t>1926</a:t>
            </a:r>
            <a:r>
              <a:rPr lang="en-US" altLang="en-US"/>
              <a:t> Subpart X</a:t>
            </a:r>
          </a:p>
        </p:txBody>
      </p:sp>
    </p:spTree>
    <p:extLst>
      <p:ext uri="{BB962C8B-B14F-4D97-AF65-F5344CB8AC3E}">
        <p14:creationId xmlns:p14="http://schemas.microsoft.com/office/powerpoint/2010/main" val="4188109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555625"/>
            <a:ext cx="5029200" cy="549275"/>
          </a:xfrm>
        </p:spPr>
        <p:txBody>
          <a:bodyPr/>
          <a:lstStyle/>
          <a:p>
            <a:r>
              <a:rPr lang="en-US" altLang="en-US" dirty="0"/>
              <a:t>General Requirements</a:t>
            </a:r>
          </a:p>
        </p:txBody>
      </p:sp>
      <p:sp>
        <p:nvSpPr>
          <p:cNvPr id="3" name="Content Placeholder 2"/>
          <p:cNvSpPr>
            <a:spLocks noGrp="1"/>
          </p:cNvSpPr>
          <p:nvPr>
            <p:ph idx="1"/>
          </p:nvPr>
        </p:nvSpPr>
        <p:spPr>
          <a:xfrm>
            <a:off x="533400" y="1219200"/>
            <a:ext cx="8001000" cy="4724400"/>
          </a:xfrm>
        </p:spPr>
        <p:txBody>
          <a:bodyPr/>
          <a:lstStyle/>
          <a:p>
            <a:pPr>
              <a:lnSpc>
                <a:spcPct val="90000"/>
              </a:lnSpc>
              <a:defRPr/>
            </a:pPr>
            <a:r>
              <a:rPr lang="en-US" dirty="0"/>
              <a:t>Use a double-cleated ladder (with center rail) or 2 or more ladders:</a:t>
            </a:r>
          </a:p>
          <a:p>
            <a:pPr>
              <a:lnSpc>
                <a:spcPct val="90000"/>
              </a:lnSpc>
              <a:defRPr/>
            </a:pPr>
            <a:endParaRPr lang="en-US" sz="1000" dirty="0"/>
          </a:p>
          <a:p>
            <a:pPr lvl="1">
              <a:lnSpc>
                <a:spcPct val="90000"/>
              </a:lnSpc>
              <a:buClr>
                <a:schemeClr val="bg2"/>
              </a:buClr>
              <a:defRPr/>
            </a:pPr>
            <a:r>
              <a:rPr lang="en-US" dirty="0">
                <a:ea typeface="+mn-ea"/>
                <a:cs typeface="+mn-cs"/>
              </a:rPr>
              <a:t>When ladders are the only way to enter or exit a working area with 25 or more employees, </a:t>
            </a:r>
            <a:r>
              <a:rPr lang="en-US" i="1" dirty="0">
                <a:ea typeface="+mn-ea"/>
                <a:cs typeface="+mn-cs"/>
              </a:rPr>
              <a:t>or</a:t>
            </a:r>
          </a:p>
          <a:p>
            <a:pPr lvl="1">
              <a:lnSpc>
                <a:spcPct val="90000"/>
              </a:lnSpc>
              <a:buClr>
                <a:schemeClr val="bg2"/>
              </a:buClr>
              <a:buFont typeface="Symbol" panose="05050102010706020507" pitchFamily="18" charset="2"/>
              <a:buNone/>
              <a:defRPr/>
            </a:pPr>
            <a:endParaRPr lang="en-US" sz="1600" dirty="0">
              <a:ea typeface="+mn-ea"/>
              <a:cs typeface="+mn-cs"/>
            </a:endParaRPr>
          </a:p>
          <a:p>
            <a:pPr lvl="1">
              <a:lnSpc>
                <a:spcPct val="90000"/>
              </a:lnSpc>
              <a:buClr>
                <a:schemeClr val="bg2"/>
              </a:buClr>
              <a:defRPr/>
            </a:pPr>
            <a:r>
              <a:rPr lang="en-US" dirty="0">
                <a:ea typeface="+mn-ea"/>
                <a:cs typeface="+mn-cs"/>
              </a:rPr>
              <a:t>When a ladder will serve simultaneous two-way traffic</a:t>
            </a:r>
          </a:p>
        </p:txBody>
      </p:sp>
      <p:sp>
        <p:nvSpPr>
          <p:cNvPr id="13316" name="Content Placeholder 3"/>
          <p:cNvSpPr>
            <a:spLocks noGrp="1"/>
          </p:cNvSpPr>
          <p:nvPr>
            <p:ph sz="quarter" idx="10"/>
          </p:nvPr>
        </p:nvSpPr>
        <p:spPr>
          <a:xfrm>
            <a:off x="6553200" y="609600"/>
            <a:ext cx="2133600" cy="381000"/>
          </a:xfrm>
        </p:spPr>
        <p:txBody>
          <a:bodyPr/>
          <a:lstStyle/>
          <a:p>
            <a:r>
              <a:rPr lang="en-US" altLang="en-US" dirty="0"/>
              <a:t> 1926.1051(a)(2)</a:t>
            </a:r>
          </a:p>
        </p:txBody>
      </p:sp>
      <p:pic>
        <p:nvPicPr>
          <p:cNvPr id="1331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3429000"/>
            <a:ext cx="152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0" y="5715000"/>
            <a:ext cx="1600200" cy="254000"/>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801462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2818" y="525462"/>
            <a:ext cx="5029200" cy="549275"/>
          </a:xfrm>
        </p:spPr>
        <p:txBody>
          <a:bodyPr/>
          <a:lstStyle/>
          <a:p>
            <a:r>
              <a:rPr lang="en-US" altLang="en-US" dirty="0"/>
              <a:t>General Requirements</a:t>
            </a:r>
          </a:p>
        </p:txBody>
      </p:sp>
      <p:sp>
        <p:nvSpPr>
          <p:cNvPr id="15363" name="Content Placeholder 2"/>
          <p:cNvSpPr>
            <a:spLocks noGrp="1"/>
          </p:cNvSpPr>
          <p:nvPr>
            <p:ph idx="1"/>
          </p:nvPr>
        </p:nvSpPr>
        <p:spPr>
          <a:xfrm>
            <a:off x="533400" y="1219200"/>
            <a:ext cx="8001000" cy="4724400"/>
          </a:xfrm>
        </p:spPr>
        <p:txBody>
          <a:bodyPr/>
          <a:lstStyle/>
          <a:p>
            <a:r>
              <a:rPr lang="en-US" altLang="en-US"/>
              <a:t>All points of access must be kept clear to permit free passage of employees</a:t>
            </a:r>
          </a:p>
        </p:txBody>
      </p:sp>
      <p:sp>
        <p:nvSpPr>
          <p:cNvPr id="15364" name="Content Placeholder 3"/>
          <p:cNvSpPr>
            <a:spLocks noGrp="1"/>
          </p:cNvSpPr>
          <p:nvPr>
            <p:ph sz="quarter" idx="10"/>
          </p:nvPr>
        </p:nvSpPr>
        <p:spPr>
          <a:xfrm>
            <a:off x="6477000" y="609600"/>
            <a:ext cx="2133600" cy="381000"/>
          </a:xfrm>
        </p:spPr>
        <p:txBody>
          <a:bodyPr/>
          <a:lstStyle/>
          <a:p>
            <a:r>
              <a:rPr lang="en-US" altLang="en-US" dirty="0"/>
              <a:t> 1926.1051(a)(3)</a:t>
            </a:r>
          </a:p>
          <a:p>
            <a:endParaRPr lang="en-US" altLang="en-US" dirty="0"/>
          </a:p>
        </p:txBody>
      </p:sp>
      <p:pic>
        <p:nvPicPr>
          <p:cNvPr id="15365" name="Picture 8" descr="C:\Users\cthunter1.EADS\Documents\000 PROJECTS\PPT REVIEW\2015\01 Const Ind\07 STAIRWAYS &amp; LADDERS\stairstephazard.JPG"/>
          <p:cNvPicPr>
            <a:picLocks noChangeAspect="1" noChangeArrowheads="1"/>
          </p:cNvPicPr>
          <p:nvPr/>
        </p:nvPicPr>
        <p:blipFill>
          <a:blip r:embed="rId3" cstate="email">
            <a:extLst>
              <a:ext uri="{28A0092B-C50C-407E-A947-70E740481C1C}">
                <a14:useLocalDpi xmlns:a14="http://schemas.microsoft.com/office/drawing/2010/main"/>
              </a:ext>
            </a:extLst>
          </a:blip>
          <a:srcRect t="3474"/>
          <a:stretch>
            <a:fillRect/>
          </a:stretch>
        </p:blipFill>
        <p:spPr bwMode="auto">
          <a:xfrm>
            <a:off x="4657725" y="2438400"/>
            <a:ext cx="3724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81800" y="5562600"/>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33795791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457200"/>
            <a:ext cx="7924800" cy="554038"/>
          </a:xfrm>
        </p:spPr>
        <p:txBody>
          <a:bodyPr/>
          <a:lstStyle/>
          <a:p>
            <a:r>
              <a:rPr lang="en-US" altLang="en-US" dirty="0"/>
              <a:t>Temporary Stairways </a:t>
            </a:r>
          </a:p>
        </p:txBody>
      </p:sp>
      <p:sp>
        <p:nvSpPr>
          <p:cNvPr id="17411" name="Content Placeholder 3"/>
          <p:cNvSpPr>
            <a:spLocks noGrp="1"/>
          </p:cNvSpPr>
          <p:nvPr>
            <p:ph sz="quarter" idx="10"/>
          </p:nvPr>
        </p:nvSpPr>
        <p:spPr>
          <a:xfrm>
            <a:off x="6096000" y="609600"/>
            <a:ext cx="2667000" cy="457200"/>
          </a:xfrm>
        </p:spPr>
        <p:txBody>
          <a:bodyPr/>
          <a:lstStyle/>
          <a:p>
            <a:r>
              <a:rPr lang="en-US" altLang="en-US" dirty="0"/>
              <a:t> 1926.1052(a)(1)-(7)</a:t>
            </a:r>
          </a:p>
        </p:txBody>
      </p:sp>
      <p:pic>
        <p:nvPicPr>
          <p:cNvPr id="17412"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09600" y="1247775"/>
            <a:ext cx="7848600" cy="4667250"/>
          </a:xfrm>
        </p:spPr>
      </p:pic>
      <p:sp>
        <p:nvSpPr>
          <p:cNvPr id="5" name="Rectangle 4"/>
          <p:cNvSpPr/>
          <p:nvPr/>
        </p:nvSpPr>
        <p:spPr>
          <a:xfrm>
            <a:off x="5867400" y="2286000"/>
            <a:ext cx="2133600" cy="263525"/>
          </a:xfrm>
          <a:prstGeom prst="rect">
            <a:avLst/>
          </a:prstGeom>
        </p:spPr>
        <p:txBody>
          <a:bodyPr>
            <a:spAutoFit/>
          </a:bodyPr>
          <a:lstStyle/>
          <a:p>
            <a:pPr>
              <a:defRPr/>
            </a:pPr>
            <a:r>
              <a:rPr lang="en-US" altLang="en-US" sz="1050" u="none" dirty="0">
                <a:latin typeface="Arial" panose="020B0604020202020204" pitchFamily="34" charset="0"/>
              </a:rPr>
              <a:t>NCDOL Photo Library </a:t>
            </a:r>
            <a:endParaRPr lang="en-US" sz="1050" u="none" dirty="0"/>
          </a:p>
        </p:txBody>
      </p:sp>
    </p:spTree>
    <p:extLst>
      <p:ext uri="{BB962C8B-B14F-4D97-AF65-F5344CB8AC3E}">
        <p14:creationId xmlns:p14="http://schemas.microsoft.com/office/powerpoint/2010/main" val="30280128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66725"/>
            <a:ext cx="4800600" cy="549275"/>
          </a:xfrm>
        </p:spPr>
        <p:txBody>
          <a:bodyPr/>
          <a:lstStyle/>
          <a:p>
            <a:r>
              <a:rPr lang="en-US" altLang="en-US" dirty="0"/>
              <a:t>Temporary Stairways </a:t>
            </a:r>
          </a:p>
        </p:txBody>
      </p:sp>
      <p:sp>
        <p:nvSpPr>
          <p:cNvPr id="19459" name="Content Placeholder 2"/>
          <p:cNvSpPr>
            <a:spLocks noGrp="1"/>
          </p:cNvSpPr>
          <p:nvPr>
            <p:ph idx="1"/>
          </p:nvPr>
        </p:nvSpPr>
        <p:spPr>
          <a:xfrm>
            <a:off x="533400" y="1219200"/>
            <a:ext cx="8001000" cy="4724400"/>
          </a:xfrm>
        </p:spPr>
        <p:txBody>
          <a:bodyPr/>
          <a:lstStyle/>
          <a:p>
            <a:r>
              <a:rPr lang="en-US" altLang="en-US"/>
              <a:t>Except during construction, </a:t>
            </a:r>
            <a:r>
              <a:rPr lang="en-US" altLang="en-US" b="1"/>
              <a:t>foot traffic </a:t>
            </a:r>
            <a:r>
              <a:rPr lang="en-US" altLang="en-US"/>
              <a:t>is prohibited with:</a:t>
            </a:r>
          </a:p>
          <a:p>
            <a:endParaRPr lang="en-US" altLang="en-US" sz="800"/>
          </a:p>
          <a:p>
            <a:pPr lvl="1"/>
            <a:r>
              <a:rPr lang="en-US" altLang="en-US"/>
              <a:t>Pan stairs and skeleton metal stairs where permanent treads and landings are to be filled at a later date </a:t>
            </a:r>
            <a:r>
              <a:rPr lang="en-US" altLang="en-US" b="1" i="1"/>
              <a:t>unless </a:t>
            </a:r>
            <a:r>
              <a:rPr lang="en-US" altLang="en-US"/>
              <a:t>treads are filled and secured</a:t>
            </a:r>
          </a:p>
        </p:txBody>
      </p:sp>
      <p:sp>
        <p:nvSpPr>
          <p:cNvPr id="19460" name="Content Placeholder 7"/>
          <p:cNvSpPr>
            <a:spLocks noGrp="1"/>
          </p:cNvSpPr>
          <p:nvPr>
            <p:ph sz="quarter" idx="10"/>
          </p:nvPr>
        </p:nvSpPr>
        <p:spPr>
          <a:xfrm>
            <a:off x="5867400" y="609600"/>
            <a:ext cx="2743200" cy="381000"/>
          </a:xfrm>
        </p:spPr>
        <p:txBody>
          <a:bodyPr/>
          <a:lstStyle/>
          <a:p>
            <a:r>
              <a:rPr lang="en-US" altLang="en-US" dirty="0"/>
              <a:t>    1926.1052(b)(1)-(3)</a:t>
            </a:r>
          </a:p>
        </p:txBody>
      </p:sp>
      <p:pic>
        <p:nvPicPr>
          <p:cNvPr id="19461" name="Picture 1"/>
          <p:cNvPicPr>
            <a:picLocks noChangeAspect="1"/>
          </p:cNvPicPr>
          <p:nvPr/>
        </p:nvPicPr>
        <p:blipFill>
          <a:blip r:embed="rId3" cstate="email">
            <a:extLst>
              <a:ext uri="{28A0092B-C50C-407E-A947-70E740481C1C}">
                <a14:useLocalDpi xmlns:a14="http://schemas.microsoft.com/office/drawing/2010/main"/>
              </a:ext>
            </a:extLst>
          </a:blip>
          <a:srcRect l="19167" t="5556" r="27499" b="813"/>
          <a:stretch>
            <a:fillRect/>
          </a:stretch>
        </p:blipFill>
        <p:spPr bwMode="auto">
          <a:xfrm>
            <a:off x="5867400" y="3384550"/>
            <a:ext cx="2514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2" name="Straight Arrow Connector 3"/>
          <p:cNvCxnSpPr>
            <a:cxnSpLocks noChangeShapeType="1"/>
          </p:cNvCxnSpPr>
          <p:nvPr/>
        </p:nvCxnSpPr>
        <p:spPr bwMode="auto">
          <a:xfrm flipV="1">
            <a:off x="4343400" y="4191000"/>
            <a:ext cx="3352800" cy="152400"/>
          </a:xfrm>
          <a:prstGeom prst="straightConnector1">
            <a:avLst/>
          </a:prstGeom>
          <a:noFill/>
          <a:ln w="5715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cxnSp>
        <p:nvCxnSpPr>
          <p:cNvPr id="19463" name="Straight Arrow Connector 8"/>
          <p:cNvCxnSpPr>
            <a:cxnSpLocks noChangeShapeType="1"/>
          </p:cNvCxnSpPr>
          <p:nvPr/>
        </p:nvCxnSpPr>
        <p:spPr bwMode="auto">
          <a:xfrm>
            <a:off x="4343400" y="4343400"/>
            <a:ext cx="2895600" cy="1219200"/>
          </a:xfrm>
          <a:prstGeom prst="straightConnector1">
            <a:avLst/>
          </a:prstGeom>
          <a:noFill/>
          <a:ln w="5715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
        <p:nvSpPr>
          <p:cNvPr id="7" name="TextBox 6"/>
          <p:cNvSpPr txBox="1"/>
          <p:nvPr/>
        </p:nvSpPr>
        <p:spPr>
          <a:xfrm>
            <a:off x="1600200" y="3922713"/>
            <a:ext cx="3124200" cy="708025"/>
          </a:xfrm>
          <a:prstGeom prst="rect">
            <a:avLst/>
          </a:prstGeom>
          <a:noFill/>
        </p:spPr>
        <p:txBody>
          <a:bodyPr>
            <a:spAutoFit/>
          </a:bodyPr>
          <a:lstStyle/>
          <a:p>
            <a:pPr algn="ctr">
              <a:defRPr/>
            </a:pPr>
            <a:r>
              <a:rPr lang="en-US" sz="2000" b="1" u="none" dirty="0">
                <a:solidFill>
                  <a:schemeClr val="accent6"/>
                </a:solidFill>
                <a:latin typeface="+mn-lt"/>
              </a:rPr>
              <a:t>Stair Pans –</a:t>
            </a:r>
          </a:p>
          <a:p>
            <a:pPr algn="ctr">
              <a:defRPr/>
            </a:pPr>
            <a:r>
              <a:rPr lang="en-US" sz="2000" b="1" u="none" dirty="0">
                <a:solidFill>
                  <a:schemeClr val="accent6"/>
                </a:solidFill>
                <a:latin typeface="+mn-lt"/>
              </a:rPr>
              <a:t>Filled with Cement</a:t>
            </a:r>
          </a:p>
        </p:txBody>
      </p:sp>
      <p:sp>
        <p:nvSpPr>
          <p:cNvPr id="9" name="Rectangle 8"/>
          <p:cNvSpPr/>
          <p:nvPr/>
        </p:nvSpPr>
        <p:spPr>
          <a:xfrm>
            <a:off x="6629400" y="3449638"/>
            <a:ext cx="2133600" cy="263525"/>
          </a:xfrm>
          <a:prstGeom prst="rect">
            <a:avLst/>
          </a:prstGeom>
        </p:spPr>
        <p:txBody>
          <a:bodyPr>
            <a:spAutoFit/>
          </a:bodyPr>
          <a:lstStyle/>
          <a:p>
            <a:pPr>
              <a:defRPr/>
            </a:pPr>
            <a:r>
              <a:rPr lang="en-US" altLang="en-US" sz="1050" u="none" dirty="0">
                <a:solidFill>
                  <a:schemeClr val="bg1"/>
                </a:solidFill>
                <a:latin typeface="Arial" panose="020B0604020202020204" pitchFamily="34" charset="0"/>
              </a:rPr>
              <a:t>NCDOL Photo Library </a:t>
            </a:r>
            <a:endParaRPr lang="en-US" sz="1050" u="none" dirty="0">
              <a:solidFill>
                <a:schemeClr val="bg1"/>
              </a:solidFill>
            </a:endParaRPr>
          </a:p>
        </p:txBody>
      </p:sp>
    </p:spTree>
    <p:extLst>
      <p:ext uri="{BB962C8B-B14F-4D97-AF65-F5344CB8AC3E}">
        <p14:creationId xmlns:p14="http://schemas.microsoft.com/office/powerpoint/2010/main" val="6162724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5542"/>
            <a:ext cx="5257800" cy="549275"/>
          </a:xfrm>
        </p:spPr>
        <p:txBody>
          <a:bodyPr/>
          <a:lstStyle/>
          <a:p>
            <a:r>
              <a:rPr lang="en-US" altLang="en-US" dirty="0" err="1"/>
              <a:t>Stairrails</a:t>
            </a:r>
            <a:r>
              <a:rPr lang="en-US" altLang="en-US" dirty="0"/>
              <a:t> and Handrails</a:t>
            </a:r>
          </a:p>
        </p:txBody>
      </p:sp>
      <p:sp>
        <p:nvSpPr>
          <p:cNvPr id="21507" name="Content Placeholder 3"/>
          <p:cNvSpPr>
            <a:spLocks noGrp="1"/>
          </p:cNvSpPr>
          <p:nvPr>
            <p:ph idx="1"/>
          </p:nvPr>
        </p:nvSpPr>
        <p:spPr/>
        <p:txBody>
          <a:bodyPr/>
          <a:lstStyle/>
          <a:p>
            <a:endParaRPr lang="en-US" altLang="en-US"/>
          </a:p>
        </p:txBody>
      </p:sp>
      <p:sp>
        <p:nvSpPr>
          <p:cNvPr id="21508" name="Content Placeholder 1"/>
          <p:cNvSpPr>
            <a:spLocks noGrp="1"/>
          </p:cNvSpPr>
          <p:nvPr>
            <p:ph sz="quarter" idx="10"/>
          </p:nvPr>
        </p:nvSpPr>
        <p:spPr>
          <a:xfrm>
            <a:off x="6858000" y="609600"/>
            <a:ext cx="1752600" cy="381000"/>
          </a:xfrm>
        </p:spPr>
        <p:txBody>
          <a:bodyPr/>
          <a:lstStyle/>
          <a:p>
            <a:r>
              <a:rPr lang="en-US" altLang="en-US" dirty="0"/>
              <a:t>1926.1052(c)</a:t>
            </a:r>
          </a:p>
        </p:txBody>
      </p:sp>
      <p:pic>
        <p:nvPicPr>
          <p:cNvPr id="2150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19200"/>
            <a:ext cx="3906838"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219200"/>
            <a:ext cx="39036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136244"/>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3</TotalTime>
  <Words>1926</Words>
  <Application>Microsoft Office PowerPoint</Application>
  <PresentationFormat>On-screen Show (4:3)</PresentationFormat>
  <Paragraphs>350</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Aptos</vt:lpstr>
      <vt:lpstr>Arial</vt:lpstr>
      <vt:lpstr>Avenir Next LT Pro</vt:lpstr>
      <vt:lpstr>Avenir Next LT Pro Demi</vt:lpstr>
      <vt:lpstr>Avenir Next LT Pro Light</vt:lpstr>
      <vt:lpstr>Symbol</vt:lpstr>
      <vt:lpstr>Times New Roman</vt:lpstr>
      <vt:lpstr>Wingdings</vt:lpstr>
      <vt:lpstr>Office Theme</vt:lpstr>
      <vt:lpstr>Stairways and Ladders</vt:lpstr>
      <vt:lpstr>Objectives</vt:lpstr>
      <vt:lpstr>Scope and Application</vt:lpstr>
      <vt:lpstr>General Requirements</vt:lpstr>
      <vt:lpstr>General Requirements</vt:lpstr>
      <vt:lpstr>General Requirements</vt:lpstr>
      <vt:lpstr>Temporary Stairways </vt:lpstr>
      <vt:lpstr>Temporary Stairways </vt:lpstr>
      <vt:lpstr>Stairrails and Handrails</vt:lpstr>
      <vt:lpstr>Stairrails and Handrails</vt:lpstr>
      <vt:lpstr>Stairrails and Handrails</vt:lpstr>
      <vt:lpstr>Stairrails and Handrails</vt:lpstr>
      <vt:lpstr>Handrails</vt:lpstr>
      <vt:lpstr>Stairrail Violation</vt:lpstr>
      <vt:lpstr>Stairrails and Handrails</vt:lpstr>
      <vt:lpstr>Stairrail System </vt:lpstr>
      <vt:lpstr>Ladder Support</vt:lpstr>
      <vt:lpstr>Ladder Support</vt:lpstr>
      <vt:lpstr>Ladder Rungs</vt:lpstr>
      <vt:lpstr>Ladder Rungs</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Use</vt:lpstr>
      <vt:lpstr>Ladder Inspection</vt:lpstr>
      <vt:lpstr>Ladder Safety</vt:lpstr>
      <vt:lpstr>Training</vt:lpstr>
      <vt:lpstr>1926 Subpart X</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2025-06-23T18:03:23Z</dcterms:modified>
</cp:coreProperties>
</file>