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447" r:id="rId2"/>
    <p:sldId id="338" r:id="rId3"/>
    <p:sldId id="343" r:id="rId4"/>
    <p:sldId id="344" r:id="rId5"/>
    <p:sldId id="346" r:id="rId6"/>
    <p:sldId id="347" r:id="rId7"/>
    <p:sldId id="348" r:id="rId8"/>
    <p:sldId id="349" r:id="rId9"/>
    <p:sldId id="352" r:id="rId10"/>
    <p:sldId id="353" r:id="rId11"/>
    <p:sldId id="357" r:id="rId12"/>
    <p:sldId id="355" r:id="rId13"/>
    <p:sldId id="358" r:id="rId14"/>
    <p:sldId id="359" r:id="rId15"/>
    <p:sldId id="360" r:id="rId16"/>
    <p:sldId id="361" r:id="rId17"/>
    <p:sldId id="362" r:id="rId18"/>
    <p:sldId id="363" r:id="rId19"/>
    <p:sldId id="364" r:id="rId20"/>
    <p:sldId id="365" r:id="rId21"/>
    <p:sldId id="367" r:id="rId22"/>
    <p:sldId id="368" r:id="rId23"/>
    <p:sldId id="369" r:id="rId24"/>
    <p:sldId id="370" r:id="rId25"/>
    <p:sldId id="371" r:id="rId26"/>
    <p:sldId id="372" r:id="rId27"/>
    <p:sldId id="373" r:id="rId28"/>
    <p:sldId id="375" r:id="rId29"/>
    <p:sldId id="380" r:id="rId30"/>
    <p:sldId id="381" r:id="rId31"/>
    <p:sldId id="377" r:id="rId32"/>
    <p:sldId id="379" r:id="rId33"/>
    <p:sldId id="382" r:id="rId34"/>
    <p:sldId id="383" r:id="rId35"/>
    <p:sldId id="384" r:id="rId36"/>
    <p:sldId id="440" r:id="rId37"/>
    <p:sldId id="385" r:id="rId38"/>
    <p:sldId id="386" r:id="rId39"/>
    <p:sldId id="351" r:id="rId40"/>
    <p:sldId id="388" r:id="rId41"/>
    <p:sldId id="444" r:id="rId42"/>
    <p:sldId id="396" r:id="rId43"/>
    <p:sldId id="397" r:id="rId44"/>
    <p:sldId id="390" r:id="rId45"/>
    <p:sldId id="399" r:id="rId46"/>
    <p:sldId id="445" r:id="rId47"/>
    <p:sldId id="398" r:id="rId48"/>
    <p:sldId id="400" r:id="rId49"/>
    <p:sldId id="431" r:id="rId50"/>
    <p:sldId id="402" r:id="rId51"/>
    <p:sldId id="401" r:id="rId52"/>
    <p:sldId id="403" r:id="rId53"/>
    <p:sldId id="405" r:id="rId54"/>
    <p:sldId id="406" r:id="rId55"/>
    <p:sldId id="407" r:id="rId56"/>
    <p:sldId id="408" r:id="rId57"/>
    <p:sldId id="433" r:id="rId58"/>
    <p:sldId id="409" r:id="rId59"/>
    <p:sldId id="434" r:id="rId60"/>
    <p:sldId id="410" r:id="rId61"/>
    <p:sldId id="435" r:id="rId62"/>
    <p:sldId id="411" r:id="rId63"/>
    <p:sldId id="413" r:id="rId64"/>
    <p:sldId id="412" r:id="rId65"/>
    <p:sldId id="414" r:id="rId66"/>
    <p:sldId id="446" r:id="rId67"/>
    <p:sldId id="416" r:id="rId68"/>
    <p:sldId id="417" r:id="rId69"/>
    <p:sldId id="418" r:id="rId70"/>
    <p:sldId id="441" r:id="rId71"/>
    <p:sldId id="419" r:id="rId72"/>
    <p:sldId id="420" r:id="rId73"/>
    <p:sldId id="421" r:id="rId74"/>
    <p:sldId id="422" r:id="rId75"/>
    <p:sldId id="423" r:id="rId76"/>
    <p:sldId id="424" r:id="rId77"/>
    <p:sldId id="429" r:id="rId78"/>
    <p:sldId id="439" r:id="rId79"/>
    <p:sldId id="427" r:id="rId80"/>
    <p:sldId id="391"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1220" autoAdjust="0"/>
  </p:normalViewPr>
  <p:slideViewPr>
    <p:cSldViewPr snapToGrid="0">
      <p:cViewPr varScale="1">
        <p:scale>
          <a:sx n="60" d="100"/>
          <a:sy n="60" d="100"/>
        </p:scale>
        <p:origin x="2419" y="53"/>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6/24/2025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Revised 6/15/25</a:t>
            </a:r>
          </a:p>
          <a:p>
            <a:endParaRPr lang="en-US" altLang="en-US" dirty="0"/>
          </a:p>
          <a:p>
            <a:r>
              <a:rPr lang="en-US" alt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p>
          <a:p>
            <a:r>
              <a:rPr lang="en-US" alt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p>
          <a:p>
            <a:r>
              <a:rPr lang="en-US" alt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1</a:t>
            </a:fld>
            <a:endParaRPr lang="en-US" altLang="en-US"/>
          </a:p>
        </p:txBody>
      </p:sp>
    </p:spTree>
    <p:extLst>
      <p:ext uri="{BB962C8B-B14F-4D97-AF65-F5344CB8AC3E}">
        <p14:creationId xmlns:p14="http://schemas.microsoft.com/office/powerpoint/2010/main" val="2908087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6F355215-2873-489E-AA30-64FF08637A8E}"/>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55F09F45-C5D1-4D4F-8186-046B6BF98718}"/>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en-US" altLang="en-US" dirty="0"/>
          </a:p>
        </p:txBody>
      </p:sp>
      <p:sp>
        <p:nvSpPr>
          <p:cNvPr id="24580" name="Slide Number Placeholder 3">
            <a:extLst>
              <a:ext uri="{FF2B5EF4-FFF2-40B4-BE49-F238E27FC236}">
                <a16:creationId xmlns:a16="http://schemas.microsoft.com/office/drawing/2014/main" id="{DE9F7F8B-93F7-4F02-8CFE-DD61B06C8AD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a:solidFill>
                  <a:schemeClr val="tx1"/>
                </a:solidFill>
                <a:latin typeface="Arial" panose="020B0604020202020204" pitchFamily="34" charset="0"/>
              </a:defRPr>
            </a:lvl1pPr>
            <a:lvl2pPr marL="746125" indent="-285750" defTabSz="935038">
              <a:defRPr>
                <a:solidFill>
                  <a:schemeClr val="tx1"/>
                </a:solidFill>
                <a:latin typeface="Arial" panose="020B0604020202020204" pitchFamily="34" charset="0"/>
              </a:defRPr>
            </a:lvl2pPr>
            <a:lvl3pPr marL="1147763" indent="-227013" defTabSz="935038">
              <a:defRPr>
                <a:solidFill>
                  <a:schemeClr val="tx1"/>
                </a:solidFill>
                <a:latin typeface="Arial" panose="020B0604020202020204" pitchFamily="34" charset="0"/>
              </a:defRPr>
            </a:lvl3pPr>
            <a:lvl4pPr marL="1608138" indent="-227013" defTabSz="935038">
              <a:defRPr>
                <a:solidFill>
                  <a:schemeClr val="tx1"/>
                </a:solidFill>
                <a:latin typeface="Arial" panose="020B0604020202020204" pitchFamily="34" charset="0"/>
              </a:defRPr>
            </a:lvl4pPr>
            <a:lvl5pPr marL="2068513" indent="-227013" defTabSz="935038">
              <a:defRPr>
                <a:solidFill>
                  <a:schemeClr val="tx1"/>
                </a:solidFill>
                <a:latin typeface="Arial" panose="020B0604020202020204" pitchFamily="34" charset="0"/>
              </a:defRPr>
            </a:lvl5pPr>
            <a:lvl6pPr marL="2525713" indent="-227013" defTabSz="935038" eaLnBrk="0" fontAlgn="base" hangingPunct="0">
              <a:spcBef>
                <a:spcPct val="0"/>
              </a:spcBef>
              <a:spcAft>
                <a:spcPct val="0"/>
              </a:spcAft>
              <a:defRPr>
                <a:solidFill>
                  <a:schemeClr val="tx1"/>
                </a:solidFill>
                <a:latin typeface="Arial" panose="020B0604020202020204" pitchFamily="34" charset="0"/>
              </a:defRPr>
            </a:lvl6pPr>
            <a:lvl7pPr marL="2982913" indent="-227013" defTabSz="935038" eaLnBrk="0" fontAlgn="base" hangingPunct="0">
              <a:spcBef>
                <a:spcPct val="0"/>
              </a:spcBef>
              <a:spcAft>
                <a:spcPct val="0"/>
              </a:spcAft>
              <a:defRPr>
                <a:solidFill>
                  <a:schemeClr val="tx1"/>
                </a:solidFill>
                <a:latin typeface="Arial" panose="020B0604020202020204" pitchFamily="34" charset="0"/>
              </a:defRPr>
            </a:lvl7pPr>
            <a:lvl8pPr marL="3440113" indent="-227013" defTabSz="935038" eaLnBrk="0" fontAlgn="base" hangingPunct="0">
              <a:spcBef>
                <a:spcPct val="0"/>
              </a:spcBef>
              <a:spcAft>
                <a:spcPct val="0"/>
              </a:spcAft>
              <a:defRPr>
                <a:solidFill>
                  <a:schemeClr val="tx1"/>
                </a:solidFill>
                <a:latin typeface="Arial" panose="020B0604020202020204" pitchFamily="34" charset="0"/>
              </a:defRPr>
            </a:lvl8pPr>
            <a:lvl9pPr marL="3897313" indent="-227013" defTabSz="935038" eaLnBrk="0" fontAlgn="base" hangingPunct="0">
              <a:spcBef>
                <a:spcPct val="0"/>
              </a:spcBef>
              <a:spcAft>
                <a:spcPct val="0"/>
              </a:spcAft>
              <a:defRPr>
                <a:solidFill>
                  <a:schemeClr val="tx1"/>
                </a:solidFill>
                <a:latin typeface="Arial" panose="020B0604020202020204" pitchFamily="34" charset="0"/>
              </a:defRPr>
            </a:lvl9pPr>
          </a:lstStyle>
          <a:p>
            <a:fld id="{A4DBED86-9BB7-4614-A56A-3252AF194E0E}"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1F9EA852-6FE9-44DA-8852-2F520483BBA0}"/>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6B204B85-FC9C-429D-93DD-F29E0DCA261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327B231-1C28-4B0C-BD74-24FB0D20FC4F}"/>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57E4556B-EFF3-4BA3-A69E-D55F7A2A55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8BCC22D-0F11-4BE6-9515-5CDB2CB90162}"/>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E1B00376-C5BF-407B-A3DC-3650BDB1B1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2975182-37A4-4E3B-B823-7A09AC739BDF}"/>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A8CE8238-65E1-408F-8571-E32D48B6CF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F046728-38A3-4304-9A27-FDA82FB06EB3}"/>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F3A7EF37-3D9A-4D34-A039-CEB6C8811B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9F0BED0-7A78-4C44-844B-64D577CA66E7}"/>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73E923DE-575F-4BCA-8ABE-AE444FE03D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3A823D6-9F48-4E06-B1A9-3A0D0D76C88F}"/>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E078CF93-186E-4107-8CC8-FC37FCFA03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D19D4A1-216F-4428-BE43-846DF2AC5EC7}"/>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43C06FC4-D286-4C4F-B06A-67CADC8C3B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1BBFC10-3F6B-4B01-B93A-1BFEE12AC833}"/>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64538EC0-88B3-470D-8853-A44B1A5908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a:extLst>
              <a:ext uri="{FF2B5EF4-FFF2-40B4-BE49-F238E27FC236}">
                <a16:creationId xmlns:a16="http://schemas.microsoft.com/office/drawing/2014/main" id="{0A8CD135-B28C-4FB7-ABB6-28B7327E14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a:solidFill>
                  <a:schemeClr val="tx1"/>
                </a:solidFill>
                <a:latin typeface="Arial" panose="020B0604020202020204" pitchFamily="34" charset="0"/>
              </a:defRPr>
            </a:lvl1pPr>
            <a:lvl2pPr marL="746125" indent="-285750" defTabSz="935038">
              <a:defRPr>
                <a:solidFill>
                  <a:schemeClr val="tx1"/>
                </a:solidFill>
                <a:latin typeface="Arial" panose="020B0604020202020204" pitchFamily="34" charset="0"/>
              </a:defRPr>
            </a:lvl2pPr>
            <a:lvl3pPr marL="1147763" indent="-227013" defTabSz="935038">
              <a:defRPr>
                <a:solidFill>
                  <a:schemeClr val="tx1"/>
                </a:solidFill>
                <a:latin typeface="Arial" panose="020B0604020202020204" pitchFamily="34" charset="0"/>
              </a:defRPr>
            </a:lvl3pPr>
            <a:lvl4pPr marL="1608138" indent="-227013" defTabSz="935038">
              <a:defRPr>
                <a:solidFill>
                  <a:schemeClr val="tx1"/>
                </a:solidFill>
                <a:latin typeface="Arial" panose="020B0604020202020204" pitchFamily="34" charset="0"/>
              </a:defRPr>
            </a:lvl4pPr>
            <a:lvl5pPr marL="2068513" indent="-227013" defTabSz="935038">
              <a:defRPr>
                <a:solidFill>
                  <a:schemeClr val="tx1"/>
                </a:solidFill>
                <a:latin typeface="Arial" panose="020B0604020202020204" pitchFamily="34" charset="0"/>
              </a:defRPr>
            </a:lvl5pPr>
            <a:lvl6pPr marL="2525713" indent="-227013" defTabSz="935038" eaLnBrk="0" fontAlgn="base" hangingPunct="0">
              <a:spcBef>
                <a:spcPct val="0"/>
              </a:spcBef>
              <a:spcAft>
                <a:spcPct val="0"/>
              </a:spcAft>
              <a:defRPr>
                <a:solidFill>
                  <a:schemeClr val="tx1"/>
                </a:solidFill>
                <a:latin typeface="Arial" panose="020B0604020202020204" pitchFamily="34" charset="0"/>
              </a:defRPr>
            </a:lvl6pPr>
            <a:lvl7pPr marL="2982913" indent="-227013" defTabSz="935038" eaLnBrk="0" fontAlgn="base" hangingPunct="0">
              <a:spcBef>
                <a:spcPct val="0"/>
              </a:spcBef>
              <a:spcAft>
                <a:spcPct val="0"/>
              </a:spcAft>
              <a:defRPr>
                <a:solidFill>
                  <a:schemeClr val="tx1"/>
                </a:solidFill>
                <a:latin typeface="Arial" panose="020B0604020202020204" pitchFamily="34" charset="0"/>
              </a:defRPr>
            </a:lvl7pPr>
            <a:lvl8pPr marL="3440113" indent="-227013" defTabSz="935038" eaLnBrk="0" fontAlgn="base" hangingPunct="0">
              <a:spcBef>
                <a:spcPct val="0"/>
              </a:spcBef>
              <a:spcAft>
                <a:spcPct val="0"/>
              </a:spcAft>
              <a:defRPr>
                <a:solidFill>
                  <a:schemeClr val="tx1"/>
                </a:solidFill>
                <a:latin typeface="Arial" panose="020B0604020202020204" pitchFamily="34" charset="0"/>
              </a:defRPr>
            </a:lvl8pPr>
            <a:lvl9pPr marL="3897313" indent="-227013" defTabSz="935038" eaLnBrk="0" fontAlgn="base" hangingPunct="0">
              <a:spcBef>
                <a:spcPct val="0"/>
              </a:spcBef>
              <a:spcAft>
                <a:spcPct val="0"/>
              </a:spcAft>
              <a:defRPr>
                <a:solidFill>
                  <a:schemeClr val="tx1"/>
                </a:solidFill>
                <a:latin typeface="Arial" panose="020B0604020202020204" pitchFamily="34" charset="0"/>
              </a:defRPr>
            </a:lvl9pPr>
          </a:lstStyle>
          <a:p>
            <a:fld id="{9ED2C278-E042-4482-97BE-A94FB3D10EEB}"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8195" name="Rectangle 2">
            <a:extLst>
              <a:ext uri="{FF2B5EF4-FFF2-40B4-BE49-F238E27FC236}">
                <a16:creationId xmlns:a16="http://schemas.microsoft.com/office/drawing/2014/main" id="{3F997F67-666E-4BA8-960D-48FAC6ED80DA}"/>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1FD672B1-1315-44EE-9B5B-3223E58832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524C2C92-7EE7-4531-B2CB-0D6CF9E8AF21}"/>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C0503E91-C280-4EBE-9F3C-C848F38A1D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BB4D1474-47DF-4F49-9F06-9B821FE0FA3F}"/>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42DBECF0-44FC-461D-8A96-7D4BF6FA00A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16C548F-C9D2-4C50-A9D3-1D5807297528}"/>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7CCD3FD5-417C-4F33-8288-EAE506AD17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88778A8A-CCC5-406A-842C-AC36732EED87}"/>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06E0B207-6A7D-4E1B-9D9C-75D23225F6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0D95ECB-F2AF-4422-9A3D-A4AF41F6773D}"/>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81500CC0-7BFE-4BD0-9AEA-AC544F61A0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12091BF-CDDE-467F-8904-3E758505B927}"/>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55C0D2D2-44EF-41C4-AA1A-AC14235359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CCFCB19-2C9C-4F74-8A4C-74B9D14F9F9D}"/>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84B3B398-2130-4848-B070-FE262654B4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B384F63-958B-4541-813A-ED4E8D2191B1}"/>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18327EE6-CE54-4BF8-9A8C-65672E6568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B1A29BE-54B6-41D4-A307-464D4EFA64CF}"/>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3A0BEE90-464B-46FE-8DD4-E91EF172E6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8C29706-F909-4B15-81A5-4D68FFD1F594}"/>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83281B6F-DF52-4006-A5DA-49C9DDD56A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EDE35A5-4104-41A6-A040-6EF1B9E499E0}"/>
              </a:ext>
            </a:extLst>
          </p:cNvPr>
          <p:cNvSpPr>
            <a:spLocks noGrp="1" noRot="1" noChangeAspect="1" noChangeArrowheads="1" noTextEdit="1"/>
          </p:cNvSpPr>
          <p:nvPr>
            <p:ph type="sldImg"/>
          </p:nvPr>
        </p:nvSpPr>
        <p:spPr>
          <a:ln/>
        </p:spPr>
      </p:sp>
      <p:sp>
        <p:nvSpPr>
          <p:cNvPr id="10243" name="Rectangle 3">
            <a:extLst>
              <a:ext uri="{FF2B5EF4-FFF2-40B4-BE49-F238E27FC236}">
                <a16:creationId xmlns:a16="http://schemas.microsoft.com/office/drawing/2014/main" id="{0C3FC522-5AAF-40BA-9191-780BB70386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CC3001C-A008-4E61-A810-EA5EA94E8E7B}"/>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9AA3CA35-444F-4B08-AFB1-0B162685F7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4FCFB17-1079-4DF6-9C87-1F40590A43E5}"/>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FF3A6011-55FB-412D-8E41-81F24A09DB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53AE60A6-8600-4A35-93C1-78BB76EF8952}"/>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93BE81CE-0AE2-4B94-8BA1-A3B9EF849F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A843E10E-8253-4D43-ADF5-D6A745F5CCCC}"/>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0FEA86A0-FA03-4C56-BEFE-FE2A9F6605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5B66592-B869-4D16-B18F-E30085AABFCA}"/>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8D4F1F6D-8743-4B8A-8BAA-50D49352B4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B5EFDC7-4718-4CAB-8A04-E4C0B72B35FF}"/>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B2E06249-5822-4CD8-A8D6-1AA97ABA7B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1B497EE1-A3CF-43F5-A74A-A6391D23A4A9}"/>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763070D1-5E4E-47C4-A138-949D95AAF6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3F3A3FEF-EC9B-4E49-A460-5FD0D5BB8262}"/>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F22AA523-AFC9-46FD-8561-C705CFA111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E592979A-2AF4-4959-818E-46979862BF8F}"/>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57B9F4DF-12FA-438D-BA12-A4CA3096B7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061A85C8-7437-4F09-8C02-5EBAA2FB7234}"/>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244A5F92-E8DC-4766-9E13-1329DFCCE5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9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DA0A51D-5594-4432-985E-E1ED6B46DB37}"/>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8FD2C5DB-C514-4973-8048-BA05E9F4D9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3D7AAF98-5AD1-48C9-A4C6-EA81FBB43A79}"/>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90FA8450-0A7C-415B-9EFE-87EA4F8D37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9E8C7F4C-4F12-47C0-B7FE-3E0338FE0922}"/>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B1E742FB-B956-4F07-8BE8-6677E94D62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3538F68-43F8-4304-9877-8C7371CBE993}"/>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E7A13C23-5605-428D-B97C-93AB33EB26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ACC784D0-5F1F-4766-AE7E-7D94F42A0595}"/>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2D99A64D-BA0A-4415-83E7-CC6E64262B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C82319A-69FC-4310-889F-11CC25631011}"/>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2B49D7E8-54BF-4D4A-B078-8EA399165B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F52959EF-D38D-44DC-9F69-A7BCD446A8C0}"/>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BD874814-7929-4BF1-BC23-7ABE2DCBD3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3BD2C5BC-569E-4495-BCE4-F770C568456E}"/>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92885604-FEF8-4665-A41B-F90C68F1DC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A22CFB56-C551-43E3-91B6-C9B654CF91AA}"/>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FAAB7462-4995-4A50-88B2-497164A84A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427BFADA-DD48-436F-8AA7-6A47747C904A}"/>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E4263208-EC86-4ABD-BD72-13CC95FF09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AB51D489-17BA-45BA-9AA5-6E4E493ED643}"/>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FD00072D-50CF-4E34-9E13-E4827CEE4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337EA858-01E0-421E-8B79-E1F74B52B7C9}"/>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939D399B-ECBC-47DA-88E0-A4369A68DC9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4340" name="Slide Number Placeholder 3">
            <a:extLst>
              <a:ext uri="{FF2B5EF4-FFF2-40B4-BE49-F238E27FC236}">
                <a16:creationId xmlns:a16="http://schemas.microsoft.com/office/drawing/2014/main" id="{E605BB2C-E846-4292-B15A-A1885965688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a:solidFill>
                  <a:schemeClr val="tx1"/>
                </a:solidFill>
                <a:latin typeface="Arial" panose="020B0604020202020204" pitchFamily="34" charset="0"/>
              </a:defRPr>
            </a:lvl1pPr>
            <a:lvl2pPr marL="746125" indent="-285750" defTabSz="935038">
              <a:defRPr>
                <a:solidFill>
                  <a:schemeClr val="tx1"/>
                </a:solidFill>
                <a:latin typeface="Arial" panose="020B0604020202020204" pitchFamily="34" charset="0"/>
              </a:defRPr>
            </a:lvl2pPr>
            <a:lvl3pPr marL="1147763" indent="-227013" defTabSz="935038">
              <a:defRPr>
                <a:solidFill>
                  <a:schemeClr val="tx1"/>
                </a:solidFill>
                <a:latin typeface="Arial" panose="020B0604020202020204" pitchFamily="34" charset="0"/>
              </a:defRPr>
            </a:lvl3pPr>
            <a:lvl4pPr marL="1608138" indent="-227013" defTabSz="935038">
              <a:defRPr>
                <a:solidFill>
                  <a:schemeClr val="tx1"/>
                </a:solidFill>
                <a:latin typeface="Arial" panose="020B0604020202020204" pitchFamily="34" charset="0"/>
              </a:defRPr>
            </a:lvl4pPr>
            <a:lvl5pPr marL="2068513" indent="-227013" defTabSz="935038">
              <a:defRPr>
                <a:solidFill>
                  <a:schemeClr val="tx1"/>
                </a:solidFill>
                <a:latin typeface="Arial" panose="020B0604020202020204" pitchFamily="34" charset="0"/>
              </a:defRPr>
            </a:lvl5pPr>
            <a:lvl6pPr marL="2525713" indent="-227013" defTabSz="935038" eaLnBrk="0" fontAlgn="base" hangingPunct="0">
              <a:spcBef>
                <a:spcPct val="0"/>
              </a:spcBef>
              <a:spcAft>
                <a:spcPct val="0"/>
              </a:spcAft>
              <a:defRPr>
                <a:solidFill>
                  <a:schemeClr val="tx1"/>
                </a:solidFill>
                <a:latin typeface="Arial" panose="020B0604020202020204" pitchFamily="34" charset="0"/>
              </a:defRPr>
            </a:lvl6pPr>
            <a:lvl7pPr marL="2982913" indent="-227013" defTabSz="935038" eaLnBrk="0" fontAlgn="base" hangingPunct="0">
              <a:spcBef>
                <a:spcPct val="0"/>
              </a:spcBef>
              <a:spcAft>
                <a:spcPct val="0"/>
              </a:spcAft>
              <a:defRPr>
                <a:solidFill>
                  <a:schemeClr val="tx1"/>
                </a:solidFill>
                <a:latin typeface="Arial" panose="020B0604020202020204" pitchFamily="34" charset="0"/>
              </a:defRPr>
            </a:lvl7pPr>
            <a:lvl8pPr marL="3440113" indent="-227013" defTabSz="935038" eaLnBrk="0" fontAlgn="base" hangingPunct="0">
              <a:spcBef>
                <a:spcPct val="0"/>
              </a:spcBef>
              <a:spcAft>
                <a:spcPct val="0"/>
              </a:spcAft>
              <a:defRPr>
                <a:solidFill>
                  <a:schemeClr val="tx1"/>
                </a:solidFill>
                <a:latin typeface="Arial" panose="020B0604020202020204" pitchFamily="34" charset="0"/>
              </a:defRPr>
            </a:lvl8pPr>
            <a:lvl9pPr marL="3897313" indent="-227013" defTabSz="935038" eaLnBrk="0" fontAlgn="base" hangingPunct="0">
              <a:spcBef>
                <a:spcPct val="0"/>
              </a:spcBef>
              <a:spcAft>
                <a:spcPct val="0"/>
              </a:spcAft>
              <a:defRPr>
                <a:solidFill>
                  <a:schemeClr val="tx1"/>
                </a:solidFill>
                <a:latin typeface="Arial" panose="020B0604020202020204" pitchFamily="34" charset="0"/>
              </a:defRPr>
            </a:lvl9pPr>
          </a:lstStyle>
          <a:p>
            <a:fld id="{895D33FA-A0F4-4E9B-B23A-83045FA312AA}"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6A5D866A-B0D2-46C4-8EBC-F0D55B833C82}"/>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DDBC6E0B-8E73-4758-9CEF-2974AF78C6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F334D0E4-5B11-4D5D-9EB1-85B31C14BB09}"/>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02A04D8D-32D3-495B-9806-9C57F46C80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80458F1B-0CC3-4487-959D-C483B31BFCFC}"/>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BB85FFE1-151D-4CAD-A349-F6839EBB50D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7D87FD6D-251B-4400-8492-89FBE3D6EF2A}"/>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81393884-B854-413E-9390-E128410050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F8ACC8C9-06BA-4FE8-9157-6E4E20069F80}"/>
              </a:ext>
            </a:extLst>
          </p:cNvPr>
          <p:cNvSpPr>
            <a:spLocks noGrp="1" noRot="1" noChangeAspect="1" noChangeArrowheads="1" noTextEdit="1"/>
          </p:cNvSpPr>
          <p:nvPr>
            <p:ph type="sldImg"/>
          </p:nvPr>
        </p:nvSpPr>
        <p:spPr>
          <a:ln/>
        </p:spPr>
      </p:sp>
      <p:sp>
        <p:nvSpPr>
          <p:cNvPr id="114691" name="Notes Placeholder 2">
            <a:extLst>
              <a:ext uri="{FF2B5EF4-FFF2-40B4-BE49-F238E27FC236}">
                <a16:creationId xmlns:a16="http://schemas.microsoft.com/office/drawing/2014/main" id="{F96A3D94-3254-4871-9603-CC02F7345C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14692" name="Slide Number Placeholder 3">
            <a:extLst>
              <a:ext uri="{FF2B5EF4-FFF2-40B4-BE49-F238E27FC236}">
                <a16:creationId xmlns:a16="http://schemas.microsoft.com/office/drawing/2014/main" id="{6A468A65-0047-4F78-99C8-93F41D20340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a:solidFill>
                  <a:schemeClr val="tx1"/>
                </a:solidFill>
                <a:latin typeface="Arial" panose="020B0604020202020204" pitchFamily="34" charset="0"/>
              </a:defRPr>
            </a:lvl1pPr>
            <a:lvl2pPr marL="746125" indent="-285750" defTabSz="935038">
              <a:defRPr>
                <a:solidFill>
                  <a:schemeClr val="tx1"/>
                </a:solidFill>
                <a:latin typeface="Arial" panose="020B0604020202020204" pitchFamily="34" charset="0"/>
              </a:defRPr>
            </a:lvl2pPr>
            <a:lvl3pPr marL="1147763" indent="-227013" defTabSz="935038">
              <a:defRPr>
                <a:solidFill>
                  <a:schemeClr val="tx1"/>
                </a:solidFill>
                <a:latin typeface="Arial" panose="020B0604020202020204" pitchFamily="34" charset="0"/>
              </a:defRPr>
            </a:lvl3pPr>
            <a:lvl4pPr marL="1608138" indent="-227013" defTabSz="935038">
              <a:defRPr>
                <a:solidFill>
                  <a:schemeClr val="tx1"/>
                </a:solidFill>
                <a:latin typeface="Arial" panose="020B0604020202020204" pitchFamily="34" charset="0"/>
              </a:defRPr>
            </a:lvl4pPr>
            <a:lvl5pPr marL="2068513" indent="-227013" defTabSz="935038">
              <a:defRPr>
                <a:solidFill>
                  <a:schemeClr val="tx1"/>
                </a:solidFill>
                <a:latin typeface="Arial" panose="020B0604020202020204" pitchFamily="34" charset="0"/>
              </a:defRPr>
            </a:lvl5pPr>
            <a:lvl6pPr marL="2525713" indent="-227013" defTabSz="935038" eaLnBrk="0" fontAlgn="base" hangingPunct="0">
              <a:spcBef>
                <a:spcPct val="0"/>
              </a:spcBef>
              <a:spcAft>
                <a:spcPct val="0"/>
              </a:spcAft>
              <a:defRPr>
                <a:solidFill>
                  <a:schemeClr val="tx1"/>
                </a:solidFill>
                <a:latin typeface="Arial" panose="020B0604020202020204" pitchFamily="34" charset="0"/>
              </a:defRPr>
            </a:lvl6pPr>
            <a:lvl7pPr marL="2982913" indent="-227013" defTabSz="935038" eaLnBrk="0" fontAlgn="base" hangingPunct="0">
              <a:spcBef>
                <a:spcPct val="0"/>
              </a:spcBef>
              <a:spcAft>
                <a:spcPct val="0"/>
              </a:spcAft>
              <a:defRPr>
                <a:solidFill>
                  <a:schemeClr val="tx1"/>
                </a:solidFill>
                <a:latin typeface="Arial" panose="020B0604020202020204" pitchFamily="34" charset="0"/>
              </a:defRPr>
            </a:lvl7pPr>
            <a:lvl8pPr marL="3440113" indent="-227013" defTabSz="935038" eaLnBrk="0" fontAlgn="base" hangingPunct="0">
              <a:spcBef>
                <a:spcPct val="0"/>
              </a:spcBef>
              <a:spcAft>
                <a:spcPct val="0"/>
              </a:spcAft>
              <a:defRPr>
                <a:solidFill>
                  <a:schemeClr val="tx1"/>
                </a:solidFill>
                <a:latin typeface="Arial" panose="020B0604020202020204" pitchFamily="34" charset="0"/>
              </a:defRPr>
            </a:lvl8pPr>
            <a:lvl9pPr marL="3897313" indent="-227013" defTabSz="935038" eaLnBrk="0" fontAlgn="base" hangingPunct="0">
              <a:spcBef>
                <a:spcPct val="0"/>
              </a:spcBef>
              <a:spcAft>
                <a:spcPct val="0"/>
              </a:spcAft>
              <a:defRPr>
                <a:solidFill>
                  <a:schemeClr val="tx1"/>
                </a:solidFill>
                <a:latin typeface="Arial" panose="020B0604020202020204" pitchFamily="34" charset="0"/>
              </a:defRPr>
            </a:lvl9pPr>
          </a:lstStyle>
          <a:p>
            <a:fld id="{0752F47A-05BD-4713-984B-C1F05C0AF809}"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69858A68-A4AC-4C17-AD1D-0B738EA1C286}"/>
              </a:ext>
            </a:extLst>
          </p:cNvPr>
          <p:cNvSpPr>
            <a:spLocks noGrp="1" noRot="1" noChangeAspect="1" noChangeArrowheads="1" noTextEdit="1"/>
          </p:cNvSpPr>
          <p:nvPr>
            <p:ph type="sldImg"/>
          </p:nvPr>
        </p:nvSpPr>
        <p:spPr>
          <a:ln/>
        </p:spPr>
      </p:sp>
      <p:sp>
        <p:nvSpPr>
          <p:cNvPr id="116739" name="Rectangle 3">
            <a:extLst>
              <a:ext uri="{FF2B5EF4-FFF2-40B4-BE49-F238E27FC236}">
                <a16:creationId xmlns:a16="http://schemas.microsoft.com/office/drawing/2014/main" id="{349C9967-09B0-4FB2-9CDF-583EB75AB5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EA24D3AB-BDFF-407A-A2BE-C1AB1B92CAD4}"/>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463FD700-19FB-402D-B5A0-85AB4A188E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DA3CAAC0-C752-4D25-917E-B5067A87D132}"/>
              </a:ext>
            </a:extLst>
          </p:cNvPr>
          <p:cNvSpPr>
            <a:spLocks noGrp="1" noRot="1" noChangeAspect="1" noChangeArrowheads="1" noTextEdit="1"/>
          </p:cNvSpPr>
          <p:nvPr>
            <p:ph type="sldImg"/>
          </p:nvPr>
        </p:nvSpPr>
        <p:spPr>
          <a:ln/>
        </p:spPr>
      </p:sp>
      <p:sp>
        <p:nvSpPr>
          <p:cNvPr id="120835" name="Rectangle 3">
            <a:extLst>
              <a:ext uri="{FF2B5EF4-FFF2-40B4-BE49-F238E27FC236}">
                <a16:creationId xmlns:a16="http://schemas.microsoft.com/office/drawing/2014/main" id="{0A846950-4AE5-4368-9069-650E939B5B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621F13CC-60CB-4725-B053-CC79A2F7AF1D}"/>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85467111-2CFE-4797-B830-DF166ADE00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0" dirty="0"/>
          </a:p>
        </p:txBody>
      </p:sp>
      <p:sp>
        <p:nvSpPr>
          <p:cNvPr id="122884" name="Slide Number Placeholder 3">
            <a:extLst>
              <a:ext uri="{FF2B5EF4-FFF2-40B4-BE49-F238E27FC236}">
                <a16:creationId xmlns:a16="http://schemas.microsoft.com/office/drawing/2014/main" id="{C4E73FA6-3DEB-4C8C-BC93-3774AECE73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a:solidFill>
                  <a:schemeClr val="tx1"/>
                </a:solidFill>
                <a:latin typeface="Arial" panose="020B0604020202020204" pitchFamily="34" charset="0"/>
              </a:defRPr>
            </a:lvl1pPr>
            <a:lvl2pPr marL="746125" indent="-285750" defTabSz="935038">
              <a:defRPr>
                <a:solidFill>
                  <a:schemeClr val="tx1"/>
                </a:solidFill>
                <a:latin typeface="Arial" panose="020B0604020202020204" pitchFamily="34" charset="0"/>
              </a:defRPr>
            </a:lvl2pPr>
            <a:lvl3pPr marL="1147763" indent="-227013" defTabSz="935038">
              <a:defRPr>
                <a:solidFill>
                  <a:schemeClr val="tx1"/>
                </a:solidFill>
                <a:latin typeface="Arial" panose="020B0604020202020204" pitchFamily="34" charset="0"/>
              </a:defRPr>
            </a:lvl3pPr>
            <a:lvl4pPr marL="1608138" indent="-227013" defTabSz="935038">
              <a:defRPr>
                <a:solidFill>
                  <a:schemeClr val="tx1"/>
                </a:solidFill>
                <a:latin typeface="Arial" panose="020B0604020202020204" pitchFamily="34" charset="0"/>
              </a:defRPr>
            </a:lvl4pPr>
            <a:lvl5pPr marL="2068513" indent="-227013" defTabSz="935038">
              <a:defRPr>
                <a:solidFill>
                  <a:schemeClr val="tx1"/>
                </a:solidFill>
                <a:latin typeface="Arial" panose="020B0604020202020204" pitchFamily="34" charset="0"/>
              </a:defRPr>
            </a:lvl5pPr>
            <a:lvl6pPr marL="2525713" indent="-227013" defTabSz="935038" eaLnBrk="0" fontAlgn="base" hangingPunct="0">
              <a:spcBef>
                <a:spcPct val="0"/>
              </a:spcBef>
              <a:spcAft>
                <a:spcPct val="0"/>
              </a:spcAft>
              <a:defRPr>
                <a:solidFill>
                  <a:schemeClr val="tx1"/>
                </a:solidFill>
                <a:latin typeface="Arial" panose="020B0604020202020204" pitchFamily="34" charset="0"/>
              </a:defRPr>
            </a:lvl6pPr>
            <a:lvl7pPr marL="2982913" indent="-227013" defTabSz="935038" eaLnBrk="0" fontAlgn="base" hangingPunct="0">
              <a:spcBef>
                <a:spcPct val="0"/>
              </a:spcBef>
              <a:spcAft>
                <a:spcPct val="0"/>
              </a:spcAft>
              <a:defRPr>
                <a:solidFill>
                  <a:schemeClr val="tx1"/>
                </a:solidFill>
                <a:latin typeface="Arial" panose="020B0604020202020204" pitchFamily="34" charset="0"/>
              </a:defRPr>
            </a:lvl7pPr>
            <a:lvl8pPr marL="3440113" indent="-227013" defTabSz="935038" eaLnBrk="0" fontAlgn="base" hangingPunct="0">
              <a:spcBef>
                <a:spcPct val="0"/>
              </a:spcBef>
              <a:spcAft>
                <a:spcPct val="0"/>
              </a:spcAft>
              <a:defRPr>
                <a:solidFill>
                  <a:schemeClr val="tx1"/>
                </a:solidFill>
                <a:latin typeface="Arial" panose="020B0604020202020204" pitchFamily="34" charset="0"/>
              </a:defRPr>
            </a:lvl8pPr>
            <a:lvl9pPr marL="3897313" indent="-227013" defTabSz="935038" eaLnBrk="0" fontAlgn="base" hangingPunct="0">
              <a:spcBef>
                <a:spcPct val="0"/>
              </a:spcBef>
              <a:spcAft>
                <a:spcPct val="0"/>
              </a:spcAft>
              <a:defRPr>
                <a:solidFill>
                  <a:schemeClr val="tx1"/>
                </a:solidFill>
                <a:latin typeface="Arial" panose="020B0604020202020204" pitchFamily="34" charset="0"/>
              </a:defRPr>
            </a:lvl9pPr>
          </a:lstStyle>
          <a:p>
            <a:fld id="{5FF07344-2530-421A-B5BD-C9B10CF59235}"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62E9C752-904A-4928-937F-698E930F114A}"/>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3D820922-881A-4881-AAD3-514030F75B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FBA0DD0-DF5F-4D5F-81F4-F2A9FF3C511F}"/>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8431D1CE-B75E-45FD-8E29-E737E22AA7E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88F616F1-CFCD-46F3-BED5-161BA518E120}"/>
              </a:ext>
            </a:extLst>
          </p:cNvPr>
          <p:cNvSpPr>
            <a:spLocks noGrp="1" noRot="1" noChangeAspect="1" noChangeArrowheads="1" noTextEdit="1"/>
          </p:cNvSpPr>
          <p:nvPr>
            <p:ph type="sldImg"/>
          </p:nvPr>
        </p:nvSpPr>
        <p:spPr>
          <a:ln/>
        </p:spPr>
      </p:sp>
      <p:sp>
        <p:nvSpPr>
          <p:cNvPr id="126979" name="Notes Placeholder 2">
            <a:extLst>
              <a:ext uri="{FF2B5EF4-FFF2-40B4-BE49-F238E27FC236}">
                <a16:creationId xmlns:a16="http://schemas.microsoft.com/office/drawing/2014/main" id="{F7B13515-8D9A-4F7A-A0C1-094231F31A0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
        <p:nvSpPr>
          <p:cNvPr id="126980" name="Slide Number Placeholder 3">
            <a:extLst>
              <a:ext uri="{FF2B5EF4-FFF2-40B4-BE49-F238E27FC236}">
                <a16:creationId xmlns:a16="http://schemas.microsoft.com/office/drawing/2014/main" id="{5C0E5D33-03FD-4972-BA98-257DE79B82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a:solidFill>
                  <a:schemeClr val="tx1"/>
                </a:solidFill>
                <a:latin typeface="Arial" panose="020B0604020202020204" pitchFamily="34" charset="0"/>
              </a:defRPr>
            </a:lvl1pPr>
            <a:lvl2pPr marL="746125" indent="-285750" defTabSz="935038">
              <a:defRPr>
                <a:solidFill>
                  <a:schemeClr val="tx1"/>
                </a:solidFill>
                <a:latin typeface="Arial" panose="020B0604020202020204" pitchFamily="34" charset="0"/>
              </a:defRPr>
            </a:lvl2pPr>
            <a:lvl3pPr marL="1147763" indent="-227013" defTabSz="935038">
              <a:defRPr>
                <a:solidFill>
                  <a:schemeClr val="tx1"/>
                </a:solidFill>
                <a:latin typeface="Arial" panose="020B0604020202020204" pitchFamily="34" charset="0"/>
              </a:defRPr>
            </a:lvl3pPr>
            <a:lvl4pPr marL="1608138" indent="-227013" defTabSz="935038">
              <a:defRPr>
                <a:solidFill>
                  <a:schemeClr val="tx1"/>
                </a:solidFill>
                <a:latin typeface="Arial" panose="020B0604020202020204" pitchFamily="34" charset="0"/>
              </a:defRPr>
            </a:lvl4pPr>
            <a:lvl5pPr marL="2068513" indent="-227013" defTabSz="935038">
              <a:defRPr>
                <a:solidFill>
                  <a:schemeClr val="tx1"/>
                </a:solidFill>
                <a:latin typeface="Arial" panose="020B0604020202020204" pitchFamily="34" charset="0"/>
              </a:defRPr>
            </a:lvl5pPr>
            <a:lvl6pPr marL="2525713" indent="-227013" defTabSz="935038" eaLnBrk="0" fontAlgn="base" hangingPunct="0">
              <a:spcBef>
                <a:spcPct val="0"/>
              </a:spcBef>
              <a:spcAft>
                <a:spcPct val="0"/>
              </a:spcAft>
              <a:defRPr>
                <a:solidFill>
                  <a:schemeClr val="tx1"/>
                </a:solidFill>
                <a:latin typeface="Arial" panose="020B0604020202020204" pitchFamily="34" charset="0"/>
              </a:defRPr>
            </a:lvl6pPr>
            <a:lvl7pPr marL="2982913" indent="-227013" defTabSz="935038" eaLnBrk="0" fontAlgn="base" hangingPunct="0">
              <a:spcBef>
                <a:spcPct val="0"/>
              </a:spcBef>
              <a:spcAft>
                <a:spcPct val="0"/>
              </a:spcAft>
              <a:defRPr>
                <a:solidFill>
                  <a:schemeClr val="tx1"/>
                </a:solidFill>
                <a:latin typeface="Arial" panose="020B0604020202020204" pitchFamily="34" charset="0"/>
              </a:defRPr>
            </a:lvl7pPr>
            <a:lvl8pPr marL="3440113" indent="-227013" defTabSz="935038" eaLnBrk="0" fontAlgn="base" hangingPunct="0">
              <a:spcBef>
                <a:spcPct val="0"/>
              </a:spcBef>
              <a:spcAft>
                <a:spcPct val="0"/>
              </a:spcAft>
              <a:defRPr>
                <a:solidFill>
                  <a:schemeClr val="tx1"/>
                </a:solidFill>
                <a:latin typeface="Arial" panose="020B0604020202020204" pitchFamily="34" charset="0"/>
              </a:defRPr>
            </a:lvl8pPr>
            <a:lvl9pPr marL="3897313" indent="-227013" defTabSz="935038" eaLnBrk="0" fontAlgn="base" hangingPunct="0">
              <a:spcBef>
                <a:spcPct val="0"/>
              </a:spcBef>
              <a:spcAft>
                <a:spcPct val="0"/>
              </a:spcAft>
              <a:defRPr>
                <a:solidFill>
                  <a:schemeClr val="tx1"/>
                </a:solidFill>
                <a:latin typeface="Arial" panose="020B0604020202020204" pitchFamily="34" charset="0"/>
              </a:defRPr>
            </a:lvl9pPr>
          </a:lstStyle>
          <a:p>
            <a:fld id="{257D93DB-5172-4C3F-981B-14E70137BD06}"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A1C33646-0AD5-4A26-A6C1-A25651FDEA0A}"/>
              </a:ext>
            </a:extLst>
          </p:cNvPr>
          <p:cNvSpPr>
            <a:spLocks noGrp="1" noRot="1" noChangeAspect="1" noChangeArrowheads="1" noTextEdit="1"/>
          </p:cNvSpPr>
          <p:nvPr>
            <p:ph type="sldImg"/>
          </p:nvPr>
        </p:nvSpPr>
        <p:spPr>
          <a:ln/>
        </p:spPr>
      </p:sp>
      <p:sp>
        <p:nvSpPr>
          <p:cNvPr id="129027" name="Rectangle 3">
            <a:extLst>
              <a:ext uri="{FF2B5EF4-FFF2-40B4-BE49-F238E27FC236}">
                <a16:creationId xmlns:a16="http://schemas.microsoft.com/office/drawing/2014/main" id="{F97545B4-6D3D-4D72-B7C4-BEC69ECA7D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035636DC-6E84-4816-B66A-4A496F63C4CC}"/>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98F2223F-5D06-491C-8D41-455C7001EB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46DCC374-E4DA-459E-89FC-140E5E9CE47B}"/>
              </a:ext>
            </a:extLst>
          </p:cNvPr>
          <p:cNvSpPr>
            <a:spLocks noGrp="1" noRot="1" noChangeAspect="1" noChangeArrowheads="1" noTextEdit="1"/>
          </p:cNvSpPr>
          <p:nvPr>
            <p:ph type="sldImg"/>
          </p:nvPr>
        </p:nvSpPr>
        <p:spPr>
          <a:ln/>
        </p:spPr>
      </p:sp>
      <p:sp>
        <p:nvSpPr>
          <p:cNvPr id="133123" name="Rectangle 3">
            <a:extLst>
              <a:ext uri="{FF2B5EF4-FFF2-40B4-BE49-F238E27FC236}">
                <a16:creationId xmlns:a16="http://schemas.microsoft.com/office/drawing/2014/main" id="{88788D3B-65E4-430D-9E06-69F7751EFD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77BFBE78-2281-4770-A89A-E97A5B09E84E}"/>
              </a:ext>
            </a:extLst>
          </p:cNvPr>
          <p:cNvSpPr>
            <a:spLocks noGrp="1" noRot="1" noChangeAspect="1" noChangeArrowheads="1" noTextEdit="1"/>
          </p:cNvSpPr>
          <p:nvPr>
            <p:ph type="sldImg"/>
          </p:nvPr>
        </p:nvSpPr>
        <p:spPr>
          <a:ln/>
        </p:spPr>
      </p:sp>
      <p:sp>
        <p:nvSpPr>
          <p:cNvPr id="135171" name="Rectangle 3">
            <a:extLst>
              <a:ext uri="{FF2B5EF4-FFF2-40B4-BE49-F238E27FC236}">
                <a16:creationId xmlns:a16="http://schemas.microsoft.com/office/drawing/2014/main" id="{F97CE6BB-BBDE-4C11-B7AF-31906D9631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417DCAF5-7AA0-455E-A3DC-0A46FBAB393C}"/>
              </a:ext>
            </a:extLst>
          </p:cNvPr>
          <p:cNvSpPr>
            <a:spLocks noGrp="1" noRot="1" noChangeAspect="1" noChangeArrowheads="1" noTextEdit="1"/>
          </p:cNvSpPr>
          <p:nvPr>
            <p:ph type="sldImg"/>
          </p:nvPr>
        </p:nvSpPr>
        <p:spPr>
          <a:xfrm>
            <a:off x="1417638" y="646113"/>
            <a:ext cx="4241800" cy="3181350"/>
          </a:xfrm>
          <a:ln cap="flat"/>
        </p:spPr>
      </p:sp>
      <p:sp>
        <p:nvSpPr>
          <p:cNvPr id="144387" name="Rectangle 3">
            <a:extLst>
              <a:ext uri="{FF2B5EF4-FFF2-40B4-BE49-F238E27FC236}">
                <a16:creationId xmlns:a16="http://schemas.microsoft.com/office/drawing/2014/main" id="{B62ED504-8BC2-48FC-9566-AC86ED629509}"/>
              </a:ext>
            </a:extLst>
          </p:cNvPr>
          <p:cNvSpPr>
            <a:spLocks noGrp="1" noChangeArrowheads="1"/>
          </p:cNvSpPr>
          <p:nvPr>
            <p:ph type="body" idx="1"/>
          </p:nvPr>
        </p:nvSpPr>
        <p:spPr>
          <a:xfrm>
            <a:off x="943932" y="4047636"/>
            <a:ext cx="5189214" cy="383230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0" tIns="45473" rIns="92570" bIns="45473"/>
          <a:lstStyle/>
          <a:p>
            <a:pPr>
              <a:defRPr/>
            </a:pPr>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D1E42F10-4EBF-4A13-B2A7-060DBCA543A4}"/>
              </a:ext>
            </a:extLst>
          </p:cNvPr>
          <p:cNvSpPr>
            <a:spLocks noGrp="1" noRot="1" noChangeAspect="1" noChangeArrowheads="1" noTextEdit="1"/>
          </p:cNvSpPr>
          <p:nvPr>
            <p:ph type="sldImg"/>
          </p:nvPr>
        </p:nvSpPr>
        <p:spPr>
          <a:ln/>
        </p:spPr>
      </p:sp>
      <p:sp>
        <p:nvSpPr>
          <p:cNvPr id="139267" name="Rectangle 3">
            <a:extLst>
              <a:ext uri="{FF2B5EF4-FFF2-40B4-BE49-F238E27FC236}">
                <a16:creationId xmlns:a16="http://schemas.microsoft.com/office/drawing/2014/main" id="{B53D4E92-BA86-4884-8E9D-A5F2635596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2D3965C2-6E12-4887-A007-313291331ED4}"/>
              </a:ext>
            </a:extLst>
          </p:cNvPr>
          <p:cNvSpPr>
            <a:spLocks noGrp="1" noRot="1" noChangeAspect="1" noChangeArrowheads="1" noTextEdit="1"/>
          </p:cNvSpPr>
          <p:nvPr>
            <p:ph type="sldImg"/>
          </p:nvPr>
        </p:nvSpPr>
        <p:spPr>
          <a:ln/>
        </p:spPr>
      </p:sp>
      <p:sp>
        <p:nvSpPr>
          <p:cNvPr id="141315" name="Rectangle 3">
            <a:extLst>
              <a:ext uri="{FF2B5EF4-FFF2-40B4-BE49-F238E27FC236}">
                <a16:creationId xmlns:a16="http://schemas.microsoft.com/office/drawing/2014/main" id="{462E9C98-1425-4C5E-884E-5517EAF0AA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91341CDA-5529-468F-9979-288995785657}"/>
              </a:ext>
            </a:extLst>
          </p:cNvPr>
          <p:cNvSpPr>
            <a:spLocks noGrp="1" noRot="1" noChangeAspect="1" noChangeArrowheads="1" noTextEdit="1"/>
          </p:cNvSpPr>
          <p:nvPr>
            <p:ph type="sldImg"/>
          </p:nvPr>
        </p:nvSpPr>
        <p:spPr>
          <a:ln/>
        </p:spPr>
      </p:sp>
      <p:sp>
        <p:nvSpPr>
          <p:cNvPr id="143363" name="Rectangle 3">
            <a:extLst>
              <a:ext uri="{FF2B5EF4-FFF2-40B4-BE49-F238E27FC236}">
                <a16:creationId xmlns:a16="http://schemas.microsoft.com/office/drawing/2014/main" id="{0B6D4B12-36CC-41EF-AC6E-C232E7A187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493C80E3-E79A-4394-BF53-C39DF60FC17F}"/>
              </a:ext>
            </a:extLst>
          </p:cNvPr>
          <p:cNvSpPr>
            <a:spLocks noGrp="1" noRot="1" noChangeAspect="1" noChangeArrowheads="1" noTextEdit="1"/>
          </p:cNvSpPr>
          <p:nvPr>
            <p:ph type="sldImg"/>
          </p:nvPr>
        </p:nvSpPr>
        <p:spPr>
          <a:ln/>
        </p:spPr>
      </p:sp>
      <p:sp>
        <p:nvSpPr>
          <p:cNvPr id="145411" name="Rectangle 3">
            <a:extLst>
              <a:ext uri="{FF2B5EF4-FFF2-40B4-BE49-F238E27FC236}">
                <a16:creationId xmlns:a16="http://schemas.microsoft.com/office/drawing/2014/main" id="{39F50933-8E79-4E83-A828-F9005D75D8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616B6246-5282-47B2-A465-154AF177C493}"/>
              </a:ext>
            </a:extLst>
          </p:cNvPr>
          <p:cNvSpPr>
            <a:spLocks noGrp="1" noRot="1" noChangeAspect="1" noChangeArrowheads="1" noTextEdit="1"/>
          </p:cNvSpPr>
          <p:nvPr>
            <p:ph type="sldImg"/>
          </p:nvPr>
        </p:nvSpPr>
        <p:spPr>
          <a:ln/>
        </p:spPr>
      </p:sp>
      <p:sp>
        <p:nvSpPr>
          <p:cNvPr id="18435" name="Notes Placeholder 2">
            <a:extLst>
              <a:ext uri="{FF2B5EF4-FFF2-40B4-BE49-F238E27FC236}">
                <a16:creationId xmlns:a16="http://schemas.microsoft.com/office/drawing/2014/main" id="{BDD81753-40A0-415E-844A-FF27E2750F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436" name="Slide Number Placeholder 3">
            <a:extLst>
              <a:ext uri="{FF2B5EF4-FFF2-40B4-BE49-F238E27FC236}">
                <a16:creationId xmlns:a16="http://schemas.microsoft.com/office/drawing/2014/main" id="{8A2F8317-9B0A-4385-B07F-7F53849C949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a:solidFill>
                  <a:schemeClr val="tx1"/>
                </a:solidFill>
                <a:latin typeface="Arial" panose="020B0604020202020204" pitchFamily="34" charset="0"/>
              </a:defRPr>
            </a:lvl1pPr>
            <a:lvl2pPr marL="746125" indent="-285750" defTabSz="935038">
              <a:defRPr>
                <a:solidFill>
                  <a:schemeClr val="tx1"/>
                </a:solidFill>
                <a:latin typeface="Arial" panose="020B0604020202020204" pitchFamily="34" charset="0"/>
              </a:defRPr>
            </a:lvl2pPr>
            <a:lvl3pPr marL="1147763" indent="-227013" defTabSz="935038">
              <a:defRPr>
                <a:solidFill>
                  <a:schemeClr val="tx1"/>
                </a:solidFill>
                <a:latin typeface="Arial" panose="020B0604020202020204" pitchFamily="34" charset="0"/>
              </a:defRPr>
            </a:lvl3pPr>
            <a:lvl4pPr marL="1608138" indent="-227013" defTabSz="935038">
              <a:defRPr>
                <a:solidFill>
                  <a:schemeClr val="tx1"/>
                </a:solidFill>
                <a:latin typeface="Arial" panose="020B0604020202020204" pitchFamily="34" charset="0"/>
              </a:defRPr>
            </a:lvl4pPr>
            <a:lvl5pPr marL="2068513" indent="-227013" defTabSz="935038">
              <a:defRPr>
                <a:solidFill>
                  <a:schemeClr val="tx1"/>
                </a:solidFill>
                <a:latin typeface="Arial" panose="020B0604020202020204" pitchFamily="34" charset="0"/>
              </a:defRPr>
            </a:lvl5pPr>
            <a:lvl6pPr marL="2525713" indent="-227013" defTabSz="935038" eaLnBrk="0" fontAlgn="base" hangingPunct="0">
              <a:spcBef>
                <a:spcPct val="0"/>
              </a:spcBef>
              <a:spcAft>
                <a:spcPct val="0"/>
              </a:spcAft>
              <a:defRPr>
                <a:solidFill>
                  <a:schemeClr val="tx1"/>
                </a:solidFill>
                <a:latin typeface="Arial" panose="020B0604020202020204" pitchFamily="34" charset="0"/>
              </a:defRPr>
            </a:lvl6pPr>
            <a:lvl7pPr marL="2982913" indent="-227013" defTabSz="935038" eaLnBrk="0" fontAlgn="base" hangingPunct="0">
              <a:spcBef>
                <a:spcPct val="0"/>
              </a:spcBef>
              <a:spcAft>
                <a:spcPct val="0"/>
              </a:spcAft>
              <a:defRPr>
                <a:solidFill>
                  <a:schemeClr val="tx1"/>
                </a:solidFill>
                <a:latin typeface="Arial" panose="020B0604020202020204" pitchFamily="34" charset="0"/>
              </a:defRPr>
            </a:lvl7pPr>
            <a:lvl8pPr marL="3440113" indent="-227013" defTabSz="935038" eaLnBrk="0" fontAlgn="base" hangingPunct="0">
              <a:spcBef>
                <a:spcPct val="0"/>
              </a:spcBef>
              <a:spcAft>
                <a:spcPct val="0"/>
              </a:spcAft>
              <a:defRPr>
                <a:solidFill>
                  <a:schemeClr val="tx1"/>
                </a:solidFill>
                <a:latin typeface="Arial" panose="020B0604020202020204" pitchFamily="34" charset="0"/>
              </a:defRPr>
            </a:lvl8pPr>
            <a:lvl9pPr marL="3897313" indent="-227013" defTabSz="935038" eaLnBrk="0" fontAlgn="base" hangingPunct="0">
              <a:spcBef>
                <a:spcPct val="0"/>
              </a:spcBef>
              <a:spcAft>
                <a:spcPct val="0"/>
              </a:spcAft>
              <a:defRPr>
                <a:solidFill>
                  <a:schemeClr val="tx1"/>
                </a:solidFill>
                <a:latin typeface="Arial" panose="020B0604020202020204" pitchFamily="34" charset="0"/>
              </a:defRPr>
            </a:lvl9pPr>
          </a:lstStyle>
          <a:p>
            <a:fld id="{7C0E5804-4CED-409A-A0F9-4823A709DDB5}" type="slidenum">
              <a:rPr lang="en-US" altLang="en-US" smtClean="0">
                <a:latin typeface="Times New Roman" panose="02020603050405020304" pitchFamily="18" charset="0"/>
              </a:rPr>
              <a:pPr/>
              <a:t>7</a:t>
            </a:fld>
            <a:endParaRPr lang="en-US" altLang="en-US">
              <a:latin typeface="Times New Roman" panose="02020603050405020304" pitchFamily="18"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7BF8BB89-E4AA-4CB1-AA53-AF365F1BFDBE}"/>
              </a:ext>
            </a:extLst>
          </p:cNvPr>
          <p:cNvSpPr>
            <a:spLocks noGrp="1" noRot="1" noChangeAspect="1" noChangeArrowheads="1" noTextEdit="1"/>
          </p:cNvSpPr>
          <p:nvPr>
            <p:ph type="sldImg"/>
          </p:nvPr>
        </p:nvSpPr>
        <p:spPr>
          <a:ln/>
        </p:spPr>
      </p:sp>
      <p:sp>
        <p:nvSpPr>
          <p:cNvPr id="147459" name="Rectangle 3">
            <a:extLst>
              <a:ext uri="{FF2B5EF4-FFF2-40B4-BE49-F238E27FC236}">
                <a16:creationId xmlns:a16="http://schemas.microsoft.com/office/drawing/2014/main" id="{4F83CBEC-A294-449A-B09F-1B7015CF9AA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1CD010C9-3F67-458D-A88A-1C009C46B380}"/>
              </a:ext>
            </a:extLst>
          </p:cNvPr>
          <p:cNvSpPr>
            <a:spLocks noGrp="1" noRot="1" noChangeAspect="1" noChangeArrowheads="1" noTextEdit="1"/>
          </p:cNvSpPr>
          <p:nvPr>
            <p:ph type="sldImg"/>
          </p:nvPr>
        </p:nvSpPr>
        <p:spPr>
          <a:ln/>
        </p:spPr>
      </p:sp>
      <p:sp>
        <p:nvSpPr>
          <p:cNvPr id="149507" name="Rectangle 3">
            <a:extLst>
              <a:ext uri="{FF2B5EF4-FFF2-40B4-BE49-F238E27FC236}">
                <a16:creationId xmlns:a16="http://schemas.microsoft.com/office/drawing/2014/main" id="{BC5D3429-2BB7-4793-8B78-3C173DEFFE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CC12F8FD-F51C-4B82-9D36-96F14A3E09B4}"/>
              </a:ext>
            </a:extLst>
          </p:cNvPr>
          <p:cNvSpPr>
            <a:spLocks noGrp="1" noRot="1" noChangeAspect="1" noChangeArrowheads="1" noTextEdit="1"/>
          </p:cNvSpPr>
          <p:nvPr>
            <p:ph type="sldImg"/>
          </p:nvPr>
        </p:nvSpPr>
        <p:spPr>
          <a:ln/>
        </p:spPr>
      </p:sp>
      <p:sp>
        <p:nvSpPr>
          <p:cNvPr id="151555" name="Rectangle 3">
            <a:extLst>
              <a:ext uri="{FF2B5EF4-FFF2-40B4-BE49-F238E27FC236}">
                <a16:creationId xmlns:a16="http://schemas.microsoft.com/office/drawing/2014/main" id="{29F2995D-8E46-4114-9DF3-5A49D17AAE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7255B614-BCC1-43E6-98E0-39773B06E531}"/>
              </a:ext>
            </a:extLst>
          </p:cNvPr>
          <p:cNvSpPr>
            <a:spLocks noGrp="1" noRot="1" noChangeAspect="1" noChangeArrowheads="1" noTextEdit="1"/>
          </p:cNvSpPr>
          <p:nvPr>
            <p:ph type="sldImg"/>
          </p:nvPr>
        </p:nvSpPr>
        <p:spPr>
          <a:ln/>
        </p:spPr>
      </p:sp>
      <p:sp>
        <p:nvSpPr>
          <p:cNvPr id="153603" name="Rectangle 3">
            <a:extLst>
              <a:ext uri="{FF2B5EF4-FFF2-40B4-BE49-F238E27FC236}">
                <a16:creationId xmlns:a16="http://schemas.microsoft.com/office/drawing/2014/main" id="{7E8C36C0-1B3D-4907-ADBE-09833C37C5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EA2C589D-9F7B-4535-9148-9195A83DC838}"/>
              </a:ext>
            </a:extLst>
          </p:cNvPr>
          <p:cNvSpPr>
            <a:spLocks noGrp="1" noRot="1" noChangeAspect="1" noChangeArrowheads="1" noTextEdit="1"/>
          </p:cNvSpPr>
          <p:nvPr>
            <p:ph type="sldImg"/>
          </p:nvPr>
        </p:nvSpPr>
        <p:spPr>
          <a:ln/>
        </p:spPr>
      </p:sp>
      <p:sp>
        <p:nvSpPr>
          <p:cNvPr id="155651" name="Notes Placeholder 2">
            <a:extLst>
              <a:ext uri="{FF2B5EF4-FFF2-40B4-BE49-F238E27FC236}">
                <a16:creationId xmlns:a16="http://schemas.microsoft.com/office/drawing/2014/main" id="{50E0E410-24E1-4AB5-8367-D0B74023AD9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p:txBody>
      </p:sp>
      <p:sp>
        <p:nvSpPr>
          <p:cNvPr id="155652" name="Slide Number Placeholder 3">
            <a:extLst>
              <a:ext uri="{FF2B5EF4-FFF2-40B4-BE49-F238E27FC236}">
                <a16:creationId xmlns:a16="http://schemas.microsoft.com/office/drawing/2014/main" id="{8DB8BD6C-C4CC-4034-8E80-511C10C10B8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a:solidFill>
                  <a:schemeClr val="tx1"/>
                </a:solidFill>
                <a:latin typeface="Arial" panose="020B0604020202020204" pitchFamily="34" charset="0"/>
              </a:defRPr>
            </a:lvl1pPr>
            <a:lvl2pPr marL="746125" indent="-285750" defTabSz="935038">
              <a:defRPr>
                <a:solidFill>
                  <a:schemeClr val="tx1"/>
                </a:solidFill>
                <a:latin typeface="Arial" panose="020B0604020202020204" pitchFamily="34" charset="0"/>
              </a:defRPr>
            </a:lvl2pPr>
            <a:lvl3pPr marL="1147763" indent="-227013" defTabSz="935038">
              <a:defRPr>
                <a:solidFill>
                  <a:schemeClr val="tx1"/>
                </a:solidFill>
                <a:latin typeface="Arial" panose="020B0604020202020204" pitchFamily="34" charset="0"/>
              </a:defRPr>
            </a:lvl3pPr>
            <a:lvl4pPr marL="1608138" indent="-227013" defTabSz="935038">
              <a:defRPr>
                <a:solidFill>
                  <a:schemeClr val="tx1"/>
                </a:solidFill>
                <a:latin typeface="Arial" panose="020B0604020202020204" pitchFamily="34" charset="0"/>
              </a:defRPr>
            </a:lvl4pPr>
            <a:lvl5pPr marL="2068513" indent="-227013" defTabSz="935038">
              <a:defRPr>
                <a:solidFill>
                  <a:schemeClr val="tx1"/>
                </a:solidFill>
                <a:latin typeface="Arial" panose="020B0604020202020204" pitchFamily="34" charset="0"/>
              </a:defRPr>
            </a:lvl5pPr>
            <a:lvl6pPr marL="2525713" indent="-227013" defTabSz="935038" eaLnBrk="0" fontAlgn="base" hangingPunct="0">
              <a:spcBef>
                <a:spcPct val="0"/>
              </a:spcBef>
              <a:spcAft>
                <a:spcPct val="0"/>
              </a:spcAft>
              <a:defRPr>
                <a:solidFill>
                  <a:schemeClr val="tx1"/>
                </a:solidFill>
                <a:latin typeface="Arial" panose="020B0604020202020204" pitchFamily="34" charset="0"/>
              </a:defRPr>
            </a:lvl6pPr>
            <a:lvl7pPr marL="2982913" indent="-227013" defTabSz="935038" eaLnBrk="0" fontAlgn="base" hangingPunct="0">
              <a:spcBef>
                <a:spcPct val="0"/>
              </a:spcBef>
              <a:spcAft>
                <a:spcPct val="0"/>
              </a:spcAft>
              <a:defRPr>
                <a:solidFill>
                  <a:schemeClr val="tx1"/>
                </a:solidFill>
                <a:latin typeface="Arial" panose="020B0604020202020204" pitchFamily="34" charset="0"/>
              </a:defRPr>
            </a:lvl7pPr>
            <a:lvl8pPr marL="3440113" indent="-227013" defTabSz="935038" eaLnBrk="0" fontAlgn="base" hangingPunct="0">
              <a:spcBef>
                <a:spcPct val="0"/>
              </a:spcBef>
              <a:spcAft>
                <a:spcPct val="0"/>
              </a:spcAft>
              <a:defRPr>
                <a:solidFill>
                  <a:schemeClr val="tx1"/>
                </a:solidFill>
                <a:latin typeface="Arial" panose="020B0604020202020204" pitchFamily="34" charset="0"/>
              </a:defRPr>
            </a:lvl8pPr>
            <a:lvl9pPr marL="3897313" indent="-227013" defTabSz="935038" eaLnBrk="0" fontAlgn="base" hangingPunct="0">
              <a:spcBef>
                <a:spcPct val="0"/>
              </a:spcBef>
              <a:spcAft>
                <a:spcPct val="0"/>
              </a:spcAft>
              <a:defRPr>
                <a:solidFill>
                  <a:schemeClr val="tx1"/>
                </a:solidFill>
                <a:latin typeface="Arial" panose="020B0604020202020204" pitchFamily="34" charset="0"/>
              </a:defRPr>
            </a:lvl9pPr>
          </a:lstStyle>
          <a:p>
            <a:fld id="{40276701-DE2E-4E29-8B6F-91929F88D295}" type="slidenum">
              <a:rPr lang="en-US" altLang="en-US" smtClean="0">
                <a:latin typeface="Times New Roman" panose="02020603050405020304" pitchFamily="18" charset="0"/>
              </a:rPr>
              <a:pPr/>
              <a:t>74</a:t>
            </a:fld>
            <a:endParaRPr lang="en-US" altLang="en-US">
              <a:latin typeface="Times New Roman" panose="02020603050405020304" pitchFamily="18"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0A3A5A2F-C78E-4685-87F2-D150F11AB422}"/>
              </a:ext>
            </a:extLst>
          </p:cNvPr>
          <p:cNvSpPr>
            <a:spLocks noGrp="1" noRot="1" noChangeAspect="1" noChangeArrowheads="1" noTextEdit="1"/>
          </p:cNvSpPr>
          <p:nvPr>
            <p:ph type="sldImg"/>
          </p:nvPr>
        </p:nvSpPr>
        <p:spPr>
          <a:ln/>
        </p:spPr>
      </p:sp>
      <p:sp>
        <p:nvSpPr>
          <p:cNvPr id="157699" name="Rectangle 3">
            <a:extLst>
              <a:ext uri="{FF2B5EF4-FFF2-40B4-BE49-F238E27FC236}">
                <a16:creationId xmlns:a16="http://schemas.microsoft.com/office/drawing/2014/main" id="{079915E3-253A-4A73-9665-98979C8E81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n-US" altLang="en-US" sz="900" dirty="0"/>
            </a:br>
            <a:endParaRPr lang="en-US" altLang="en-US" sz="900"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90DAAF83-431F-4B2C-824E-276CFB06885D}"/>
              </a:ext>
            </a:extLst>
          </p:cNvPr>
          <p:cNvSpPr>
            <a:spLocks noGrp="1" noRot="1" noChangeAspect="1" noChangeArrowheads="1" noTextEdit="1"/>
          </p:cNvSpPr>
          <p:nvPr>
            <p:ph type="sldImg"/>
          </p:nvPr>
        </p:nvSpPr>
        <p:spPr>
          <a:xfrm>
            <a:off x="1417638" y="646113"/>
            <a:ext cx="4241800" cy="3181350"/>
          </a:xfrm>
          <a:ln cap="flat"/>
        </p:spPr>
      </p:sp>
      <p:sp>
        <p:nvSpPr>
          <p:cNvPr id="159747" name="Rectangle 3">
            <a:extLst>
              <a:ext uri="{FF2B5EF4-FFF2-40B4-BE49-F238E27FC236}">
                <a16:creationId xmlns:a16="http://schemas.microsoft.com/office/drawing/2014/main" id="{0CDC31DB-90A4-46DF-9446-F71FCCD1D0C2}"/>
              </a:ext>
            </a:extLst>
          </p:cNvPr>
          <p:cNvSpPr>
            <a:spLocks noGrp="1" noChangeArrowheads="1"/>
          </p:cNvSpPr>
          <p:nvPr>
            <p:ph type="body" idx="1"/>
          </p:nvPr>
        </p:nvSpPr>
        <p:spPr>
          <a:xfrm>
            <a:off x="943932" y="4047636"/>
            <a:ext cx="5189214" cy="38323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0" tIns="45473" rIns="92570" bIns="45473"/>
          <a:lstStyle/>
          <a:p>
            <a:pPr>
              <a:buFontTx/>
              <a:buNone/>
            </a:pPr>
            <a:endParaRPr lang="en-US"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D2C7C94A-041E-46D2-9014-4565AE645045}"/>
              </a:ext>
            </a:extLst>
          </p:cNvPr>
          <p:cNvSpPr>
            <a:spLocks noGrp="1" noRot="1" noChangeAspect="1" noChangeArrowheads="1" noTextEdit="1"/>
          </p:cNvSpPr>
          <p:nvPr>
            <p:ph type="sldImg"/>
          </p:nvPr>
        </p:nvSpPr>
        <p:spPr>
          <a:xfrm>
            <a:off x="1417638" y="646113"/>
            <a:ext cx="4241800" cy="3181350"/>
          </a:xfrm>
          <a:ln cap="flat"/>
        </p:spPr>
      </p:sp>
      <p:sp>
        <p:nvSpPr>
          <p:cNvPr id="161795" name="Rectangle 3">
            <a:extLst>
              <a:ext uri="{FF2B5EF4-FFF2-40B4-BE49-F238E27FC236}">
                <a16:creationId xmlns:a16="http://schemas.microsoft.com/office/drawing/2014/main" id="{89575268-DE48-44CC-8590-49944E0BAFD3}"/>
              </a:ext>
            </a:extLst>
          </p:cNvPr>
          <p:cNvSpPr>
            <a:spLocks noGrp="1" noChangeArrowheads="1"/>
          </p:cNvSpPr>
          <p:nvPr>
            <p:ph type="body" idx="1"/>
          </p:nvPr>
        </p:nvSpPr>
        <p:spPr>
          <a:xfrm>
            <a:off x="943932" y="4047636"/>
            <a:ext cx="5189214" cy="38323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70" tIns="45473" rIns="92570" bIns="45473"/>
          <a:lstStyle/>
          <a:p>
            <a:endParaRPr lang="en-US"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C327F69E-5071-4566-9884-4F1AE18300AF}"/>
              </a:ext>
            </a:extLst>
          </p:cNvPr>
          <p:cNvSpPr>
            <a:spLocks noGrp="1" noRot="1" noChangeAspect="1" noChangeArrowheads="1" noTextEdit="1"/>
          </p:cNvSpPr>
          <p:nvPr>
            <p:ph type="sldImg"/>
          </p:nvPr>
        </p:nvSpPr>
        <p:spPr>
          <a:ln/>
        </p:spPr>
      </p:sp>
      <p:sp>
        <p:nvSpPr>
          <p:cNvPr id="163843" name="Rectangle 3">
            <a:extLst>
              <a:ext uri="{FF2B5EF4-FFF2-40B4-BE49-F238E27FC236}">
                <a16:creationId xmlns:a16="http://schemas.microsoft.com/office/drawing/2014/main" id="{1D4D158D-C9D4-4527-9AE8-3483E480F9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5">
            <a:extLst>
              <a:ext uri="{FF2B5EF4-FFF2-40B4-BE49-F238E27FC236}">
                <a16:creationId xmlns:a16="http://schemas.microsoft.com/office/drawing/2014/main" id="{13346F74-8C07-42B5-94C3-0CE29BCA1F8D}"/>
              </a:ext>
            </a:extLst>
          </p:cNvPr>
          <p:cNvSpPr txBox="1">
            <a:spLocks noGrp="1" noChangeArrowheads="1"/>
          </p:cNvSpPr>
          <p:nvPr/>
        </p:nvSpPr>
        <p:spPr bwMode="auto">
          <a:xfrm>
            <a:off x="4011305" y="8093817"/>
            <a:ext cx="3065770" cy="42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537" tIns="0" rIns="19537" bIns="0" anchor="b"/>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pPr algn="r"/>
            <a:fld id="{DD354F03-18A1-4A66-958C-FB78131437AE}" type="slidenum">
              <a:rPr lang="en-US" altLang="en-US" sz="1000" i="1">
                <a:latin typeface="Times New Roman" panose="02020603050405020304" pitchFamily="18" charset="0"/>
              </a:rPr>
              <a:pPr algn="r"/>
              <a:t>79</a:t>
            </a:fld>
            <a:endParaRPr lang="en-US" altLang="en-US" sz="1000" i="1">
              <a:latin typeface="Times New Roman" panose="02020603050405020304" pitchFamily="18" charset="0"/>
            </a:endParaRPr>
          </a:p>
        </p:txBody>
      </p:sp>
      <p:sp>
        <p:nvSpPr>
          <p:cNvPr id="165891" name="Rectangle 2">
            <a:extLst>
              <a:ext uri="{FF2B5EF4-FFF2-40B4-BE49-F238E27FC236}">
                <a16:creationId xmlns:a16="http://schemas.microsoft.com/office/drawing/2014/main" id="{39A731A1-D71B-4ABD-B88F-B45E7DFECF07}"/>
              </a:ext>
            </a:extLst>
          </p:cNvPr>
          <p:cNvSpPr>
            <a:spLocks noGrp="1" noRot="1" noChangeAspect="1" noChangeArrowheads="1" noTextEdit="1"/>
          </p:cNvSpPr>
          <p:nvPr>
            <p:ph type="sldImg"/>
          </p:nvPr>
        </p:nvSpPr>
        <p:spPr>
          <a:ln/>
        </p:spPr>
      </p:sp>
      <p:sp>
        <p:nvSpPr>
          <p:cNvPr id="165892" name="Rectangle 3">
            <a:extLst>
              <a:ext uri="{FF2B5EF4-FFF2-40B4-BE49-F238E27FC236}">
                <a16:creationId xmlns:a16="http://schemas.microsoft.com/office/drawing/2014/main" id="{D9BC683B-4D9C-4685-9D89-D833DC26C0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965D9ED5-79DB-4279-AA18-B8A29BCA9BBE}"/>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B6A34CA7-FF38-48FA-96E8-C317681B7BF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0484" name="Slide Number Placeholder 3">
            <a:extLst>
              <a:ext uri="{FF2B5EF4-FFF2-40B4-BE49-F238E27FC236}">
                <a16:creationId xmlns:a16="http://schemas.microsoft.com/office/drawing/2014/main" id="{3A489AA3-DDAF-4D49-984B-89428BC388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a:defRPr>
                <a:solidFill>
                  <a:schemeClr val="tx1"/>
                </a:solidFill>
                <a:latin typeface="Arial" panose="020B0604020202020204" pitchFamily="34" charset="0"/>
              </a:defRPr>
            </a:lvl1pPr>
            <a:lvl2pPr marL="746125" indent="-285750" defTabSz="935038">
              <a:defRPr>
                <a:solidFill>
                  <a:schemeClr val="tx1"/>
                </a:solidFill>
                <a:latin typeface="Arial" panose="020B0604020202020204" pitchFamily="34" charset="0"/>
              </a:defRPr>
            </a:lvl2pPr>
            <a:lvl3pPr marL="1147763" indent="-227013" defTabSz="935038">
              <a:defRPr>
                <a:solidFill>
                  <a:schemeClr val="tx1"/>
                </a:solidFill>
                <a:latin typeface="Arial" panose="020B0604020202020204" pitchFamily="34" charset="0"/>
              </a:defRPr>
            </a:lvl3pPr>
            <a:lvl4pPr marL="1608138" indent="-227013" defTabSz="935038">
              <a:defRPr>
                <a:solidFill>
                  <a:schemeClr val="tx1"/>
                </a:solidFill>
                <a:latin typeface="Arial" panose="020B0604020202020204" pitchFamily="34" charset="0"/>
              </a:defRPr>
            </a:lvl4pPr>
            <a:lvl5pPr marL="2068513" indent="-227013" defTabSz="935038">
              <a:defRPr>
                <a:solidFill>
                  <a:schemeClr val="tx1"/>
                </a:solidFill>
                <a:latin typeface="Arial" panose="020B0604020202020204" pitchFamily="34" charset="0"/>
              </a:defRPr>
            </a:lvl5pPr>
            <a:lvl6pPr marL="2525713" indent="-227013" defTabSz="935038" eaLnBrk="0" fontAlgn="base" hangingPunct="0">
              <a:spcBef>
                <a:spcPct val="0"/>
              </a:spcBef>
              <a:spcAft>
                <a:spcPct val="0"/>
              </a:spcAft>
              <a:defRPr>
                <a:solidFill>
                  <a:schemeClr val="tx1"/>
                </a:solidFill>
                <a:latin typeface="Arial" panose="020B0604020202020204" pitchFamily="34" charset="0"/>
              </a:defRPr>
            </a:lvl6pPr>
            <a:lvl7pPr marL="2982913" indent="-227013" defTabSz="935038" eaLnBrk="0" fontAlgn="base" hangingPunct="0">
              <a:spcBef>
                <a:spcPct val="0"/>
              </a:spcBef>
              <a:spcAft>
                <a:spcPct val="0"/>
              </a:spcAft>
              <a:defRPr>
                <a:solidFill>
                  <a:schemeClr val="tx1"/>
                </a:solidFill>
                <a:latin typeface="Arial" panose="020B0604020202020204" pitchFamily="34" charset="0"/>
              </a:defRPr>
            </a:lvl7pPr>
            <a:lvl8pPr marL="3440113" indent="-227013" defTabSz="935038" eaLnBrk="0" fontAlgn="base" hangingPunct="0">
              <a:spcBef>
                <a:spcPct val="0"/>
              </a:spcBef>
              <a:spcAft>
                <a:spcPct val="0"/>
              </a:spcAft>
              <a:defRPr>
                <a:solidFill>
                  <a:schemeClr val="tx1"/>
                </a:solidFill>
                <a:latin typeface="Arial" panose="020B0604020202020204" pitchFamily="34" charset="0"/>
              </a:defRPr>
            </a:lvl8pPr>
            <a:lvl9pPr marL="3897313" indent="-227013" defTabSz="935038" eaLnBrk="0" fontAlgn="base" hangingPunct="0">
              <a:spcBef>
                <a:spcPct val="0"/>
              </a:spcBef>
              <a:spcAft>
                <a:spcPct val="0"/>
              </a:spcAft>
              <a:defRPr>
                <a:solidFill>
                  <a:schemeClr val="tx1"/>
                </a:solidFill>
                <a:latin typeface="Arial" panose="020B0604020202020204" pitchFamily="34" charset="0"/>
              </a:defRPr>
            </a:lvl9pPr>
          </a:lstStyle>
          <a:p>
            <a:fld id="{20028BA7-5F81-4B37-B898-349F3DD76966}"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50">
              <a:defRPr sz="3700" u="sng">
                <a:solidFill>
                  <a:schemeClr val="tx1"/>
                </a:solidFill>
                <a:latin typeface="Times New Roman" panose="02020603050405020304" pitchFamily="18" charset="0"/>
              </a:defRPr>
            </a:lvl1pPr>
            <a:lvl2pPr marL="753862" indent="-289947" defTabSz="945550">
              <a:defRPr sz="3700" u="sng">
                <a:solidFill>
                  <a:schemeClr val="tx1"/>
                </a:solidFill>
                <a:latin typeface="Times New Roman" panose="02020603050405020304" pitchFamily="18" charset="0"/>
              </a:defRPr>
            </a:lvl2pPr>
            <a:lvl3pPr marL="1159788" indent="-231958" defTabSz="945550">
              <a:defRPr sz="3700" u="sng">
                <a:solidFill>
                  <a:schemeClr val="tx1"/>
                </a:solidFill>
                <a:latin typeface="Times New Roman" panose="02020603050405020304" pitchFamily="18" charset="0"/>
              </a:defRPr>
            </a:lvl3pPr>
            <a:lvl4pPr marL="1623704" indent="-231958" defTabSz="945550">
              <a:defRPr sz="3700" u="sng">
                <a:solidFill>
                  <a:schemeClr val="tx1"/>
                </a:solidFill>
                <a:latin typeface="Times New Roman" panose="02020603050405020304" pitchFamily="18" charset="0"/>
              </a:defRPr>
            </a:lvl4pPr>
            <a:lvl5pPr marL="2087619" indent="-231958" defTabSz="945550">
              <a:defRPr sz="3700" u="sng">
                <a:solidFill>
                  <a:schemeClr val="tx1"/>
                </a:solidFill>
                <a:latin typeface="Times New Roman" panose="02020603050405020304" pitchFamily="18" charset="0"/>
              </a:defRPr>
            </a:lvl5pPr>
            <a:lvl6pPr marL="2551534" indent="-231958" defTabSz="945550" eaLnBrk="0" fontAlgn="base" hangingPunct="0">
              <a:spcBef>
                <a:spcPct val="0"/>
              </a:spcBef>
              <a:spcAft>
                <a:spcPct val="0"/>
              </a:spcAft>
              <a:defRPr sz="3700" u="sng">
                <a:solidFill>
                  <a:schemeClr val="tx1"/>
                </a:solidFill>
                <a:latin typeface="Times New Roman" panose="02020603050405020304" pitchFamily="18" charset="0"/>
              </a:defRPr>
            </a:lvl6pPr>
            <a:lvl7pPr marL="3015450" indent="-231958" defTabSz="945550" eaLnBrk="0" fontAlgn="base" hangingPunct="0">
              <a:spcBef>
                <a:spcPct val="0"/>
              </a:spcBef>
              <a:spcAft>
                <a:spcPct val="0"/>
              </a:spcAft>
              <a:defRPr sz="3700" u="sng">
                <a:solidFill>
                  <a:schemeClr val="tx1"/>
                </a:solidFill>
                <a:latin typeface="Times New Roman" panose="02020603050405020304" pitchFamily="18" charset="0"/>
              </a:defRPr>
            </a:lvl7pPr>
            <a:lvl8pPr marL="3479366" indent="-231958" defTabSz="945550" eaLnBrk="0" fontAlgn="base" hangingPunct="0">
              <a:spcBef>
                <a:spcPct val="0"/>
              </a:spcBef>
              <a:spcAft>
                <a:spcPct val="0"/>
              </a:spcAft>
              <a:defRPr sz="3700" u="sng">
                <a:solidFill>
                  <a:schemeClr val="tx1"/>
                </a:solidFill>
                <a:latin typeface="Times New Roman" panose="02020603050405020304" pitchFamily="18" charset="0"/>
              </a:defRPr>
            </a:lvl8pPr>
            <a:lvl9pPr marL="3943282" indent="-231958" defTabSz="945550"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80</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06739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6841B61-DFAD-4F12-9D35-08FFB14578EF}"/>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E161E8DE-CB55-4196-9A09-6B09CCCA1A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29567663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Summary</a:t>
            </a:r>
          </a:p>
        </p:txBody>
      </p:sp>
      <p:sp>
        <p:nvSpPr>
          <p:cNvPr id="3" name="Content Placeholder 2"/>
          <p:cNvSpPr>
            <a:spLocks noGrp="1"/>
          </p:cNvSpPr>
          <p:nvPr>
            <p:ph idx="1" hasCustomPrompt="1"/>
          </p:nvPr>
        </p:nvSpPr>
        <p:spPr/>
        <p:txBody>
          <a:bodyPr/>
          <a:lstStyle>
            <a:lvl1pPr>
              <a:defRPr/>
            </a:lvl1pPr>
          </a:lstStyle>
          <a:p>
            <a:pPr lvl="0"/>
            <a:r>
              <a:rPr lang="en-US" dirty="0"/>
              <a:t>In this course, we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6820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393149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295400"/>
            <a:ext cx="39243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3633788"/>
            <a:ext cx="39243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013075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endParaRPr lang="en-US" noProof="0"/>
          </a:p>
        </p:txBody>
      </p:sp>
    </p:spTree>
    <p:extLst>
      <p:ext uri="{BB962C8B-B14F-4D97-AF65-F5344CB8AC3E}">
        <p14:creationId xmlns:p14="http://schemas.microsoft.com/office/powerpoint/2010/main" val="40701027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303909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99813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20"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4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5BB82-E396-4D9D-9B13-52332C6D747D}"/>
              </a:ext>
            </a:extLst>
          </p:cNvPr>
          <p:cNvSpPr>
            <a:spLocks noGrp="1"/>
          </p:cNvSpPr>
          <p:nvPr>
            <p:ph type="ctrTitle" sz="quarter"/>
          </p:nvPr>
        </p:nvSpPr>
        <p:spPr>
          <a:xfrm>
            <a:off x="685799" y="2542187"/>
            <a:ext cx="7187339" cy="760465"/>
          </a:xfrm>
        </p:spPr>
        <p:txBody>
          <a:bodyPr/>
          <a:lstStyle/>
          <a:p>
            <a:r>
              <a:rPr lang="en-US" dirty="0"/>
              <a:t>Scaffolds</a:t>
            </a:r>
          </a:p>
        </p:txBody>
      </p:sp>
      <p:sp>
        <p:nvSpPr>
          <p:cNvPr id="3" name="Subtitle 2">
            <a:extLst>
              <a:ext uri="{FF2B5EF4-FFF2-40B4-BE49-F238E27FC236}">
                <a16:creationId xmlns:a16="http://schemas.microsoft.com/office/drawing/2014/main" id="{47AD5B18-3407-441F-A35B-42D58F22B9E0}"/>
              </a:ext>
            </a:extLst>
          </p:cNvPr>
          <p:cNvSpPr>
            <a:spLocks noGrp="1"/>
          </p:cNvSpPr>
          <p:nvPr>
            <p:ph type="subTitle" sz="quarter" idx="1"/>
          </p:nvPr>
        </p:nvSpPr>
        <p:spPr>
          <a:xfrm>
            <a:off x="1600200" y="3744629"/>
            <a:ext cx="5721350" cy="945131"/>
          </a:xfrm>
        </p:spPr>
        <p:txBody>
          <a:bodyPr/>
          <a:lstStyle/>
          <a:p>
            <a:pPr marL="342900" indent="-342900">
              <a:buFont typeface="Arial" panose="020B0604020202020204" pitchFamily="34" charset="0"/>
              <a:buChar char="•"/>
            </a:pPr>
            <a:r>
              <a:rPr lang="en-US" altLang="en-US" i="1" dirty="0"/>
              <a:t>29 CFR 1926 – Subpart L</a:t>
            </a:r>
            <a:endParaRPr lang="en-US" dirty="0"/>
          </a:p>
          <a:p>
            <a:endParaRPr lang="en-US" dirty="0"/>
          </a:p>
        </p:txBody>
      </p:sp>
      <p:sp>
        <p:nvSpPr>
          <p:cNvPr id="4" name="Rectangle 4">
            <a:extLst>
              <a:ext uri="{FF2B5EF4-FFF2-40B4-BE49-F238E27FC236}">
                <a16:creationId xmlns:a16="http://schemas.microsoft.com/office/drawing/2014/main" id="{0A05646A-965F-4F48-96CB-A48DAA63CA80}"/>
              </a:ext>
            </a:extLst>
          </p:cNvPr>
          <p:cNvSpPr>
            <a:spLocks noChangeArrowheads="1"/>
          </p:cNvSpPr>
          <p:nvPr/>
        </p:nvSpPr>
        <p:spPr bwMode="auto">
          <a:xfrm>
            <a:off x="685800" y="5571387"/>
            <a:ext cx="7924800" cy="3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10000"/>
              </a:lnSpc>
              <a:buClr>
                <a:srgbClr val="910046"/>
              </a:buClr>
              <a:buSzPct val="84000"/>
              <a:buFont typeface="Wingdings" panose="05000000000000000000" pitchFamily="2" charset="2"/>
              <a:buNone/>
            </a:pPr>
            <a:r>
              <a:rPr lang="en-US" altLang="en-US" sz="1600" b="1" u="none" dirty="0">
                <a:solidFill>
                  <a:srgbClr val="102447"/>
                </a:solidFill>
                <a:latin typeface="Avenir Next LT Pro" panose="020B0504020202020204" pitchFamily="34" charset="0"/>
              </a:rPr>
              <a:t>Presented by</a:t>
            </a:r>
            <a:r>
              <a:rPr lang="en-US" altLang="en-US" sz="1600" u="none" dirty="0">
                <a:solidFill>
                  <a:srgbClr val="777777"/>
                </a:solidFill>
                <a:latin typeface="Avenir Next LT Pro" panose="020B0504020202020204" pitchFamily="34" charset="0"/>
              </a:rPr>
              <a:t>:</a:t>
            </a:r>
          </a:p>
        </p:txBody>
      </p:sp>
    </p:spTree>
    <p:extLst>
      <p:ext uri="{BB962C8B-B14F-4D97-AF65-F5344CB8AC3E}">
        <p14:creationId xmlns:p14="http://schemas.microsoft.com/office/powerpoint/2010/main" val="3029437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9C508DE-08FC-4ECD-ADC4-E4F7FEAA7240}"/>
              </a:ext>
            </a:extLst>
          </p:cNvPr>
          <p:cNvSpPr>
            <a:spLocks noGrp="1" noChangeArrowheads="1"/>
          </p:cNvSpPr>
          <p:nvPr>
            <p:ph type="title"/>
          </p:nvPr>
        </p:nvSpPr>
        <p:spPr>
          <a:xfrm>
            <a:off x="609600" y="457200"/>
            <a:ext cx="8153400" cy="492443"/>
          </a:xfrm>
        </p:spPr>
        <p:txBody>
          <a:bodyPr>
            <a:normAutofit fontScale="90000"/>
          </a:bodyPr>
          <a:lstStyle/>
          <a:p>
            <a:r>
              <a:rPr lang="en-US" altLang="en-US" sz="3200" dirty="0"/>
              <a:t>What are the hazards in this picture?</a:t>
            </a:r>
          </a:p>
        </p:txBody>
      </p:sp>
      <p:pic>
        <p:nvPicPr>
          <p:cNvPr id="23555" name="Picture 1">
            <a:extLst>
              <a:ext uri="{FF2B5EF4-FFF2-40B4-BE49-F238E27FC236}">
                <a16:creationId xmlns:a16="http://schemas.microsoft.com/office/drawing/2014/main" id="{504B3627-06EA-4826-830D-B62420500D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6172200"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7160BA10-B245-476C-8C21-E84651B7CA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93813"/>
            <a:ext cx="60198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a:extLst>
              <a:ext uri="{FF2B5EF4-FFF2-40B4-BE49-F238E27FC236}">
                <a16:creationId xmlns:a16="http://schemas.microsoft.com/office/drawing/2014/main" id="{4736F50F-FF4C-4F0B-B4C0-CA7F03D9DB5E}"/>
              </a:ext>
            </a:extLst>
          </p:cNvPr>
          <p:cNvSpPr>
            <a:spLocks noGrp="1" noChangeArrowheads="1"/>
          </p:cNvSpPr>
          <p:nvPr>
            <p:ph type="title"/>
          </p:nvPr>
        </p:nvSpPr>
        <p:spPr>
          <a:xfrm>
            <a:off x="533400" y="542925"/>
            <a:ext cx="7924800" cy="523875"/>
          </a:xfrm>
        </p:spPr>
        <p:txBody>
          <a:bodyPr>
            <a:normAutofit fontScale="90000"/>
          </a:bodyPr>
          <a:lstStyle/>
          <a:p>
            <a:r>
              <a:rPr lang="en-US" altLang="en-US" sz="3300" dirty="0"/>
              <a:t>Scaffold Platform Construction</a:t>
            </a:r>
          </a:p>
        </p:txBody>
      </p:sp>
      <p:sp>
        <p:nvSpPr>
          <p:cNvPr id="25604" name="Rectangle 3">
            <a:extLst>
              <a:ext uri="{FF2B5EF4-FFF2-40B4-BE49-F238E27FC236}">
                <a16:creationId xmlns:a16="http://schemas.microsoft.com/office/drawing/2014/main" id="{FD6350B4-10AF-412A-A068-1C6DEED16C43}"/>
              </a:ext>
            </a:extLst>
          </p:cNvPr>
          <p:cNvSpPr>
            <a:spLocks noGrp="1" noChangeArrowheads="1"/>
          </p:cNvSpPr>
          <p:nvPr>
            <p:ph type="body" sz="half" idx="1"/>
          </p:nvPr>
        </p:nvSpPr>
        <p:spPr>
          <a:xfrm>
            <a:off x="609600" y="4953000"/>
            <a:ext cx="7391400" cy="1096963"/>
          </a:xfrm>
        </p:spPr>
        <p:txBody>
          <a:bodyPr/>
          <a:lstStyle/>
          <a:p>
            <a:pPr>
              <a:lnSpc>
                <a:spcPct val="90000"/>
              </a:lnSpc>
            </a:pPr>
            <a:r>
              <a:rPr lang="en-US" altLang="en-US" sz="2000" dirty="0"/>
              <a:t>Platforms on working levels of scaffolds must be fully planked or decked between front uprights and the guardrail supports.</a:t>
            </a:r>
          </a:p>
          <a:p>
            <a:pPr>
              <a:lnSpc>
                <a:spcPct val="90000"/>
              </a:lnSpc>
            </a:pPr>
            <a:endParaRPr lang="en-US" altLang="en-US" sz="2000" dirty="0"/>
          </a:p>
          <a:p>
            <a:pPr>
              <a:lnSpc>
                <a:spcPct val="90000"/>
              </a:lnSpc>
              <a:buFont typeface="Wingdings" panose="05000000000000000000" pitchFamily="2" charset="2"/>
              <a:buNone/>
            </a:pPr>
            <a:endParaRPr lang="en-US" altLang="en-US" sz="1800" b="1" dirty="0"/>
          </a:p>
        </p:txBody>
      </p:sp>
      <p:sp>
        <p:nvSpPr>
          <p:cNvPr id="25605" name="Content Placeholder 3">
            <a:extLst>
              <a:ext uri="{FF2B5EF4-FFF2-40B4-BE49-F238E27FC236}">
                <a16:creationId xmlns:a16="http://schemas.microsoft.com/office/drawing/2014/main" id="{19CCF89C-3A8A-4309-92DA-D782323261EC}"/>
              </a:ext>
            </a:extLst>
          </p:cNvPr>
          <p:cNvSpPr>
            <a:spLocks/>
          </p:cNvSpPr>
          <p:nvPr/>
        </p:nvSpPr>
        <p:spPr bwMode="auto">
          <a:xfrm>
            <a:off x="4800600" y="6096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1926.451(b)(1)</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
        <p:nvSpPr>
          <p:cNvPr id="25606" name="Line 6">
            <a:extLst>
              <a:ext uri="{FF2B5EF4-FFF2-40B4-BE49-F238E27FC236}">
                <a16:creationId xmlns:a16="http://schemas.microsoft.com/office/drawing/2014/main" id="{5F31E804-A2BA-411E-8B0E-67185F08A27C}"/>
              </a:ext>
            </a:extLst>
          </p:cNvPr>
          <p:cNvSpPr>
            <a:spLocks noChangeShapeType="1"/>
          </p:cNvSpPr>
          <p:nvPr/>
        </p:nvSpPr>
        <p:spPr bwMode="auto">
          <a:xfrm flipH="1">
            <a:off x="3276600" y="3489325"/>
            <a:ext cx="1752600" cy="914400"/>
          </a:xfrm>
          <a:prstGeom prst="line">
            <a:avLst/>
          </a:prstGeom>
          <a:noFill/>
          <a:ln w="57150">
            <a:solidFill>
              <a:srgbClr val="FF0000"/>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DB049E69-05E0-4A45-9D20-4666E90A52A9}"/>
              </a:ext>
            </a:extLst>
          </p:cNvPr>
          <p:cNvSpPr>
            <a:spLocks noGrp="1" noChangeArrowheads="1"/>
          </p:cNvSpPr>
          <p:nvPr>
            <p:ph type="body" sz="half" idx="1"/>
          </p:nvPr>
        </p:nvSpPr>
        <p:spPr>
          <a:xfrm>
            <a:off x="533400" y="1295400"/>
            <a:ext cx="3810000" cy="4525963"/>
          </a:xfrm>
        </p:spPr>
        <p:txBody>
          <a:bodyPr/>
          <a:lstStyle/>
          <a:p>
            <a:r>
              <a:rPr lang="en-US" altLang="en-US" sz="2400" dirty="0"/>
              <a:t>No more than 1” space between adjacent units, and between platform and uprights.</a:t>
            </a:r>
          </a:p>
          <a:p>
            <a:pPr>
              <a:buFont typeface="Wingdings" panose="05000000000000000000" pitchFamily="2" charset="2"/>
              <a:buNone/>
            </a:pPr>
            <a:endParaRPr lang="en-US" altLang="en-US" sz="2000" dirty="0"/>
          </a:p>
          <a:p>
            <a:r>
              <a:rPr lang="en-US" altLang="en-US" sz="2400" dirty="0"/>
              <a:t>Where necessary [e.g., to fit around uprights] maximum opening of 9½”.</a:t>
            </a:r>
          </a:p>
        </p:txBody>
      </p:sp>
      <p:sp>
        <p:nvSpPr>
          <p:cNvPr id="27651" name="Content Placeholder 3">
            <a:extLst>
              <a:ext uri="{FF2B5EF4-FFF2-40B4-BE49-F238E27FC236}">
                <a16:creationId xmlns:a16="http://schemas.microsoft.com/office/drawing/2014/main" id="{358D386C-4F82-4495-9081-F27C99899AA5}"/>
              </a:ext>
            </a:extLst>
          </p:cNvPr>
          <p:cNvSpPr>
            <a:spLocks/>
          </p:cNvSpPr>
          <p:nvPr/>
        </p:nvSpPr>
        <p:spPr bwMode="auto">
          <a:xfrm>
            <a:off x="6019800" y="666750"/>
            <a:ext cx="25908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1926.451(b)(1)(i)-(ii)</a:t>
            </a:r>
            <a:endParaRPr lang="en-US" altLang="en-US" dirty="0">
              <a:solidFill>
                <a:srgbClr val="012D9A"/>
              </a:solidFill>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27652" name="Picture 1">
            <a:extLst>
              <a:ext uri="{FF2B5EF4-FFF2-40B4-BE49-F238E27FC236}">
                <a16:creationId xmlns:a16="http://schemas.microsoft.com/office/drawing/2014/main" id="{F0A39B3E-D4F0-40C5-84E9-116AB7BEEC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1225" y="1284288"/>
            <a:ext cx="3733800" cy="46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2">
            <a:extLst>
              <a:ext uri="{FF2B5EF4-FFF2-40B4-BE49-F238E27FC236}">
                <a16:creationId xmlns:a16="http://schemas.microsoft.com/office/drawing/2014/main" id="{BDDB73FD-84C8-4228-961F-FAB518F59873}"/>
              </a:ext>
            </a:extLst>
          </p:cNvPr>
          <p:cNvSpPr>
            <a:spLocks noGrp="1" noChangeArrowheads="1"/>
          </p:cNvSpPr>
          <p:nvPr>
            <p:ph type="title"/>
          </p:nvPr>
        </p:nvSpPr>
        <p:spPr>
          <a:xfrm>
            <a:off x="533400" y="574675"/>
            <a:ext cx="6858000" cy="492125"/>
          </a:xfrm>
        </p:spPr>
        <p:txBody>
          <a:bodyPr>
            <a:normAutofit fontScale="90000"/>
          </a:bodyPr>
          <a:lstStyle/>
          <a:p>
            <a:r>
              <a:rPr lang="en-US" altLang="en-US" sz="3100" dirty="0"/>
              <a:t>Scaffold Platform Construction</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a:extLst>
              <a:ext uri="{FF2B5EF4-FFF2-40B4-BE49-F238E27FC236}">
                <a16:creationId xmlns:a16="http://schemas.microsoft.com/office/drawing/2014/main" id="{28B552F3-327D-4D46-AFCC-D01408C89B55}"/>
              </a:ext>
            </a:extLst>
          </p:cNvPr>
          <p:cNvSpPr>
            <a:spLocks noGrp="1" noChangeArrowheads="1"/>
          </p:cNvSpPr>
          <p:nvPr>
            <p:ph type="body" sz="half" idx="1"/>
          </p:nvPr>
        </p:nvSpPr>
        <p:spPr>
          <a:xfrm>
            <a:off x="533400" y="1295400"/>
            <a:ext cx="3352800" cy="2743200"/>
          </a:xfrm>
        </p:spPr>
        <p:txBody>
          <a:bodyPr/>
          <a:lstStyle/>
          <a:p>
            <a:r>
              <a:rPr lang="en-US" altLang="en-US" sz="2400" dirty="0"/>
              <a:t>Platforms used solely as walkways or performing scaffold erection or dismantling must be at least 18” wide.</a:t>
            </a:r>
          </a:p>
          <a:p>
            <a:pPr>
              <a:buFont typeface="Wingdings" panose="05000000000000000000" pitchFamily="2" charset="2"/>
              <a:buNone/>
            </a:pPr>
            <a:endParaRPr lang="en-US" altLang="en-US" sz="2400" dirty="0"/>
          </a:p>
          <a:p>
            <a:endParaRPr lang="en-US" altLang="en-US" sz="2400" dirty="0"/>
          </a:p>
        </p:txBody>
      </p:sp>
      <p:sp>
        <p:nvSpPr>
          <p:cNvPr id="29699" name="Content Placeholder 3">
            <a:extLst>
              <a:ext uri="{FF2B5EF4-FFF2-40B4-BE49-F238E27FC236}">
                <a16:creationId xmlns:a16="http://schemas.microsoft.com/office/drawing/2014/main" id="{566F4207-0D0B-41AC-8694-AAEC6EE11673}"/>
              </a:ext>
            </a:extLst>
          </p:cNvPr>
          <p:cNvSpPr>
            <a:spLocks/>
          </p:cNvSpPr>
          <p:nvPr/>
        </p:nvSpPr>
        <p:spPr bwMode="auto">
          <a:xfrm>
            <a:off x="4876800" y="6096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1926.451(b)(2</a:t>
            </a:r>
            <a:r>
              <a:rPr lang="en-US" altLang="en-US" sz="2400" u="none" dirty="0">
                <a:latin typeface="Avenir Next LT Pro" panose="020B0504020202020204" pitchFamily="34" charset="0"/>
              </a:rPr>
              <a:t>)</a:t>
            </a:r>
          </a:p>
          <a:p>
            <a:pPr algn="r">
              <a:buClr>
                <a:srgbClr val="910046"/>
              </a:buClr>
              <a:buSzPct val="84000"/>
              <a:buFont typeface="Wingdings" panose="05000000000000000000" pitchFamily="2" charset="2"/>
              <a:buChar char="l"/>
            </a:pPr>
            <a:endParaRPr lang="en-US" altLang="en-US" dirty="0">
              <a:solidFill>
                <a:srgbClr val="012D9A"/>
              </a:solidFill>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29700" name="Picture 1">
            <a:extLst>
              <a:ext uri="{FF2B5EF4-FFF2-40B4-BE49-F238E27FC236}">
                <a16:creationId xmlns:a16="http://schemas.microsoft.com/office/drawing/2014/main" id="{8168D97D-F772-4EF9-A7CD-C6197D1AD9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447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2">
            <a:extLst>
              <a:ext uri="{FF2B5EF4-FFF2-40B4-BE49-F238E27FC236}">
                <a16:creationId xmlns:a16="http://schemas.microsoft.com/office/drawing/2014/main" id="{56D22225-0203-4BB7-B61B-190422472352}"/>
              </a:ext>
            </a:extLst>
          </p:cNvPr>
          <p:cNvSpPr>
            <a:spLocks noGrp="1" noChangeArrowheads="1"/>
          </p:cNvSpPr>
          <p:nvPr>
            <p:ph type="title"/>
          </p:nvPr>
        </p:nvSpPr>
        <p:spPr>
          <a:xfrm>
            <a:off x="533400" y="574675"/>
            <a:ext cx="6858000" cy="492125"/>
          </a:xfrm>
        </p:spPr>
        <p:txBody>
          <a:bodyPr>
            <a:normAutofit fontScale="90000"/>
          </a:bodyPr>
          <a:lstStyle/>
          <a:p>
            <a:r>
              <a:rPr lang="en-US" altLang="en-US" sz="3100" dirty="0"/>
              <a:t>Scaffold Platform Construction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a:extLst>
              <a:ext uri="{FF2B5EF4-FFF2-40B4-BE49-F238E27FC236}">
                <a16:creationId xmlns:a16="http://schemas.microsoft.com/office/drawing/2014/main" id="{FAFF8292-95B0-452B-B20D-52250C55B920}"/>
              </a:ext>
            </a:extLst>
          </p:cNvPr>
          <p:cNvSpPr>
            <a:spLocks noGrp="1" noChangeArrowheads="1"/>
          </p:cNvSpPr>
          <p:nvPr>
            <p:ph type="body" sz="half" idx="1"/>
          </p:nvPr>
        </p:nvSpPr>
        <p:spPr>
          <a:xfrm>
            <a:off x="533400" y="1219200"/>
            <a:ext cx="8077200" cy="4114800"/>
          </a:xfrm>
        </p:spPr>
        <p:txBody>
          <a:bodyPr/>
          <a:lstStyle/>
          <a:p>
            <a:r>
              <a:rPr lang="en-US" altLang="en-US" sz="2400" dirty="0"/>
              <a:t>The following scaffold platforms must be at least 12” wide:</a:t>
            </a:r>
          </a:p>
          <a:p>
            <a:pPr>
              <a:buFont typeface="Wingdings" panose="05000000000000000000" pitchFamily="2" charset="2"/>
              <a:buNone/>
            </a:pPr>
            <a:endParaRPr lang="en-US" altLang="en-US" sz="800" dirty="0"/>
          </a:p>
          <a:p>
            <a:pPr lvl="1">
              <a:buClr>
                <a:schemeClr val="bg2"/>
              </a:buClr>
            </a:pPr>
            <a:r>
              <a:rPr lang="en-US" altLang="en-US" sz="2000" dirty="0"/>
              <a:t>Ladder jack</a:t>
            </a:r>
          </a:p>
          <a:p>
            <a:pPr lvl="1">
              <a:buClr>
                <a:schemeClr val="bg2"/>
              </a:buClr>
              <a:buFont typeface="Symbol" panose="05050102010706020507" pitchFamily="18" charset="2"/>
              <a:buNone/>
            </a:pPr>
            <a:endParaRPr lang="en-US" altLang="en-US" sz="800" dirty="0"/>
          </a:p>
          <a:p>
            <a:pPr lvl="1">
              <a:buClr>
                <a:schemeClr val="bg2"/>
              </a:buClr>
            </a:pPr>
            <a:r>
              <a:rPr lang="en-US" altLang="en-US" sz="2000" dirty="0"/>
              <a:t>Top plate bracket</a:t>
            </a:r>
          </a:p>
          <a:p>
            <a:pPr lvl="1">
              <a:buClr>
                <a:schemeClr val="bg2"/>
              </a:buClr>
              <a:buFont typeface="Symbol" panose="05050102010706020507" pitchFamily="18" charset="2"/>
              <a:buNone/>
            </a:pPr>
            <a:endParaRPr lang="en-US" altLang="en-US" sz="900" dirty="0"/>
          </a:p>
          <a:p>
            <a:pPr lvl="1">
              <a:buClr>
                <a:schemeClr val="bg2"/>
              </a:buClr>
            </a:pPr>
            <a:r>
              <a:rPr lang="en-US" altLang="en-US" sz="2000" dirty="0"/>
              <a:t>Roof bracket</a:t>
            </a:r>
          </a:p>
          <a:p>
            <a:pPr lvl="1">
              <a:buClr>
                <a:schemeClr val="bg2"/>
              </a:buClr>
              <a:buFont typeface="Symbol" panose="05050102010706020507" pitchFamily="18" charset="2"/>
              <a:buNone/>
            </a:pPr>
            <a:endParaRPr lang="en-US" altLang="en-US" sz="800" dirty="0"/>
          </a:p>
          <a:p>
            <a:pPr lvl="1">
              <a:buClr>
                <a:schemeClr val="bg2"/>
              </a:buClr>
            </a:pPr>
            <a:r>
              <a:rPr lang="en-US" altLang="en-US" sz="2000" dirty="0"/>
              <a:t>Pump jack scaffold</a:t>
            </a:r>
          </a:p>
          <a:p>
            <a:endParaRPr lang="en-US" altLang="en-US" sz="2400" dirty="0"/>
          </a:p>
        </p:txBody>
      </p:sp>
      <p:sp>
        <p:nvSpPr>
          <p:cNvPr id="31747" name="Content Placeholder 3">
            <a:extLst>
              <a:ext uri="{FF2B5EF4-FFF2-40B4-BE49-F238E27FC236}">
                <a16:creationId xmlns:a16="http://schemas.microsoft.com/office/drawing/2014/main" id="{77A03ADB-D9FD-4330-8EC1-AA0BAAF9E048}"/>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1926.451(b)(2)(i)</a:t>
            </a:r>
          </a:p>
          <a:p>
            <a:pPr algn="r">
              <a:buClr>
                <a:srgbClr val="910046"/>
              </a:buClr>
              <a:buSzPct val="84000"/>
              <a:buFont typeface="Wingdings" panose="05000000000000000000" pitchFamily="2" charset="2"/>
              <a:buChar char="l"/>
            </a:pPr>
            <a:endParaRPr lang="en-US" altLang="en-US" dirty="0">
              <a:solidFill>
                <a:srgbClr val="012D9A"/>
              </a:solidFill>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31748" name="Picture 2">
            <a:extLst>
              <a:ext uri="{FF2B5EF4-FFF2-40B4-BE49-F238E27FC236}">
                <a16:creationId xmlns:a16="http://schemas.microsoft.com/office/drawing/2014/main" id="{8FAACDE9-0039-4F56-A14E-F543FBE4D3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4600" y="23622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2">
            <a:extLst>
              <a:ext uri="{FF2B5EF4-FFF2-40B4-BE49-F238E27FC236}">
                <a16:creationId xmlns:a16="http://schemas.microsoft.com/office/drawing/2014/main" id="{7F667F5D-09BD-4FC6-B222-37A6EF8D7CD7}"/>
              </a:ext>
            </a:extLst>
          </p:cNvPr>
          <p:cNvSpPr>
            <a:spLocks noGrp="1" noChangeArrowheads="1"/>
          </p:cNvSpPr>
          <p:nvPr>
            <p:ph type="title"/>
          </p:nvPr>
        </p:nvSpPr>
        <p:spPr>
          <a:xfrm>
            <a:off x="533400" y="574675"/>
            <a:ext cx="6858000" cy="492125"/>
          </a:xfrm>
        </p:spPr>
        <p:txBody>
          <a:bodyPr>
            <a:normAutofit fontScale="90000"/>
          </a:bodyPr>
          <a:lstStyle/>
          <a:p>
            <a:r>
              <a:rPr lang="en-US" altLang="en-US" sz="3100" dirty="0"/>
              <a:t>Scaffold Platform Construction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a:extLst>
              <a:ext uri="{FF2B5EF4-FFF2-40B4-BE49-F238E27FC236}">
                <a16:creationId xmlns:a16="http://schemas.microsoft.com/office/drawing/2014/main" id="{1E589A3E-01CD-4EA2-830B-73EA02EEFA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10163" y="1143000"/>
            <a:ext cx="3348037"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4">
            <a:extLst>
              <a:ext uri="{FF2B5EF4-FFF2-40B4-BE49-F238E27FC236}">
                <a16:creationId xmlns:a16="http://schemas.microsoft.com/office/drawing/2014/main" id="{C82BC1D9-3C74-4F70-B072-68B9C0136751}"/>
              </a:ext>
            </a:extLst>
          </p:cNvPr>
          <p:cNvSpPr>
            <a:spLocks noGrp="1" noChangeArrowheads="1"/>
          </p:cNvSpPr>
          <p:nvPr>
            <p:ph type="body" sz="half" idx="1"/>
          </p:nvPr>
        </p:nvSpPr>
        <p:spPr>
          <a:xfrm>
            <a:off x="533400" y="1295400"/>
            <a:ext cx="3848100" cy="4114800"/>
          </a:xfrm>
        </p:spPr>
        <p:txBody>
          <a:bodyPr>
            <a:normAutofit lnSpcReduction="10000"/>
          </a:bodyPr>
          <a:lstStyle/>
          <a:p>
            <a:pPr>
              <a:lnSpc>
                <a:spcPct val="90000"/>
              </a:lnSpc>
            </a:pPr>
            <a:r>
              <a:rPr lang="en-US" altLang="en-US" dirty="0"/>
              <a:t>Front edge of all platforms:</a:t>
            </a:r>
          </a:p>
          <a:p>
            <a:pPr>
              <a:lnSpc>
                <a:spcPct val="90000"/>
              </a:lnSpc>
            </a:pPr>
            <a:endParaRPr lang="en-US" altLang="en-US" sz="800" dirty="0"/>
          </a:p>
          <a:p>
            <a:pPr lvl="1">
              <a:lnSpc>
                <a:spcPct val="90000"/>
              </a:lnSpc>
              <a:buClr>
                <a:schemeClr val="bg2"/>
              </a:buClr>
            </a:pPr>
            <a:r>
              <a:rPr lang="en-US" altLang="en-US" sz="2000" dirty="0"/>
              <a:t>No more than 14” from the face of the work</a:t>
            </a:r>
          </a:p>
          <a:p>
            <a:pPr lvl="1">
              <a:lnSpc>
                <a:spcPct val="90000"/>
              </a:lnSpc>
              <a:buClr>
                <a:schemeClr val="bg2"/>
              </a:buClr>
              <a:buFont typeface="Symbol" panose="05050102010706020507" pitchFamily="18" charset="2"/>
              <a:buNone/>
            </a:pPr>
            <a:endParaRPr lang="en-US" altLang="en-US" sz="2000" dirty="0"/>
          </a:p>
          <a:p>
            <a:pPr>
              <a:lnSpc>
                <a:spcPct val="90000"/>
              </a:lnSpc>
            </a:pPr>
            <a:r>
              <a:rPr lang="en-US" altLang="en-US" dirty="0"/>
              <a:t>Exception:</a:t>
            </a:r>
          </a:p>
          <a:p>
            <a:pPr>
              <a:lnSpc>
                <a:spcPct val="90000"/>
              </a:lnSpc>
            </a:pPr>
            <a:endParaRPr lang="en-US" altLang="en-US" sz="800" dirty="0"/>
          </a:p>
          <a:p>
            <a:pPr lvl="1">
              <a:lnSpc>
                <a:spcPct val="90000"/>
              </a:lnSpc>
              <a:buClr>
                <a:schemeClr val="bg2"/>
              </a:buClr>
            </a:pPr>
            <a:r>
              <a:rPr lang="en-US" altLang="en-US" sz="2000" dirty="0"/>
              <a:t>Maximum distance – 3” for outrigger scaffolds</a:t>
            </a:r>
          </a:p>
          <a:p>
            <a:pPr lvl="1">
              <a:lnSpc>
                <a:spcPct val="90000"/>
              </a:lnSpc>
              <a:buClr>
                <a:schemeClr val="bg2"/>
              </a:buClr>
            </a:pPr>
            <a:endParaRPr lang="en-US" altLang="en-US" sz="800" dirty="0"/>
          </a:p>
          <a:p>
            <a:pPr lvl="1">
              <a:lnSpc>
                <a:spcPct val="90000"/>
              </a:lnSpc>
              <a:buClr>
                <a:schemeClr val="bg2"/>
              </a:buClr>
            </a:pPr>
            <a:r>
              <a:rPr lang="en-US" altLang="en-US" sz="2000" dirty="0"/>
              <a:t>Maximum distance – 18” for plastering and lathing operations</a:t>
            </a:r>
          </a:p>
        </p:txBody>
      </p:sp>
      <p:sp>
        <p:nvSpPr>
          <p:cNvPr id="33796" name="Content Placeholder 3">
            <a:extLst>
              <a:ext uri="{FF2B5EF4-FFF2-40B4-BE49-F238E27FC236}">
                <a16:creationId xmlns:a16="http://schemas.microsoft.com/office/drawing/2014/main" id="{70AF1A90-B5E3-4912-BEC9-D9C9E3CEFB42}"/>
              </a:ext>
            </a:extLst>
          </p:cNvPr>
          <p:cNvSpPr>
            <a:spLocks/>
          </p:cNvSpPr>
          <p:nvPr/>
        </p:nvSpPr>
        <p:spPr bwMode="auto">
          <a:xfrm>
            <a:off x="48768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1926.451(b)(3)</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cxnSp>
        <p:nvCxnSpPr>
          <p:cNvPr id="33797" name="Straight Arrow Connector 3">
            <a:extLst>
              <a:ext uri="{FF2B5EF4-FFF2-40B4-BE49-F238E27FC236}">
                <a16:creationId xmlns:a16="http://schemas.microsoft.com/office/drawing/2014/main" id="{190F4673-493D-4344-8DE9-94EBB86652AD}"/>
              </a:ext>
            </a:extLst>
          </p:cNvPr>
          <p:cNvCxnSpPr>
            <a:cxnSpLocks noChangeShapeType="1"/>
          </p:cNvCxnSpPr>
          <p:nvPr/>
        </p:nvCxnSpPr>
        <p:spPr bwMode="auto">
          <a:xfrm>
            <a:off x="6019800" y="3733800"/>
            <a:ext cx="457200" cy="0"/>
          </a:xfrm>
          <a:prstGeom prst="straightConnector1">
            <a:avLst/>
          </a:prstGeom>
          <a:noFill/>
          <a:ln w="28575" algn="ctr">
            <a:solidFill>
              <a:srgbClr val="FF0000"/>
            </a:solidFill>
            <a:round/>
            <a:headEnd type="none" w="sm" len="sm"/>
            <a:tailEnd type="triangle" w="med" len="med"/>
          </a:ln>
          <a:extLst>
            <a:ext uri="{909E8E84-426E-40DD-AFC4-6F175D3DCCD1}">
              <a14:hiddenFill xmlns:a14="http://schemas.microsoft.com/office/drawing/2010/main">
                <a:noFill/>
              </a14:hiddenFill>
            </a:ext>
          </a:extLst>
        </p:spPr>
      </p:cxnSp>
      <p:sp>
        <p:nvSpPr>
          <p:cNvPr id="33798" name="Rectangle 2">
            <a:extLst>
              <a:ext uri="{FF2B5EF4-FFF2-40B4-BE49-F238E27FC236}">
                <a16:creationId xmlns:a16="http://schemas.microsoft.com/office/drawing/2014/main" id="{25099D00-5CAC-4C17-9CA6-FC123DD1511A}"/>
              </a:ext>
            </a:extLst>
          </p:cNvPr>
          <p:cNvSpPr>
            <a:spLocks noGrp="1" noChangeArrowheads="1"/>
          </p:cNvSpPr>
          <p:nvPr>
            <p:ph type="title"/>
          </p:nvPr>
        </p:nvSpPr>
        <p:spPr>
          <a:xfrm>
            <a:off x="533400" y="574675"/>
            <a:ext cx="6858000" cy="492125"/>
          </a:xfrm>
        </p:spPr>
        <p:txBody>
          <a:bodyPr>
            <a:normAutofit fontScale="90000"/>
          </a:bodyPr>
          <a:lstStyle/>
          <a:p>
            <a:r>
              <a:rPr lang="en-US" altLang="en-US" sz="3100" dirty="0"/>
              <a:t>Scaffold Platform Construction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a:extLst>
              <a:ext uri="{FF2B5EF4-FFF2-40B4-BE49-F238E27FC236}">
                <a16:creationId xmlns:a16="http://schemas.microsoft.com/office/drawing/2014/main" id="{E2BE38B4-A3A5-4C32-A169-08644DF4A3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19200"/>
            <a:ext cx="3348038"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a:extLst>
              <a:ext uri="{FF2B5EF4-FFF2-40B4-BE49-F238E27FC236}">
                <a16:creationId xmlns:a16="http://schemas.microsoft.com/office/drawing/2014/main" id="{DE7B07F3-3C18-4640-8C74-7AD2C77E5BE3}"/>
              </a:ext>
            </a:extLst>
          </p:cNvPr>
          <p:cNvSpPr>
            <a:spLocks noGrp="1" noChangeArrowheads="1"/>
          </p:cNvSpPr>
          <p:nvPr>
            <p:ph type="title"/>
          </p:nvPr>
        </p:nvSpPr>
        <p:spPr>
          <a:xfrm>
            <a:off x="533400" y="635000"/>
            <a:ext cx="7696200" cy="431800"/>
          </a:xfrm>
        </p:spPr>
        <p:txBody>
          <a:bodyPr>
            <a:normAutofit fontScale="90000"/>
          </a:bodyPr>
          <a:lstStyle/>
          <a:p>
            <a:r>
              <a:rPr lang="en-US" altLang="en-US" sz="2800" dirty="0"/>
              <a:t>Scaffold Platform Construction</a:t>
            </a:r>
          </a:p>
        </p:txBody>
      </p:sp>
      <p:sp>
        <p:nvSpPr>
          <p:cNvPr id="35844" name="Rectangle 8">
            <a:extLst>
              <a:ext uri="{FF2B5EF4-FFF2-40B4-BE49-F238E27FC236}">
                <a16:creationId xmlns:a16="http://schemas.microsoft.com/office/drawing/2014/main" id="{25F843C6-1BD5-4A01-8ED5-092BC5366C53}"/>
              </a:ext>
            </a:extLst>
          </p:cNvPr>
          <p:cNvSpPr>
            <a:spLocks noGrp="1" noChangeArrowheads="1"/>
          </p:cNvSpPr>
          <p:nvPr>
            <p:ph type="body" sz="half" idx="1"/>
          </p:nvPr>
        </p:nvSpPr>
        <p:spPr>
          <a:xfrm>
            <a:off x="533400" y="1219200"/>
            <a:ext cx="3924300" cy="4525963"/>
          </a:xfrm>
        </p:spPr>
        <p:txBody>
          <a:bodyPr/>
          <a:lstStyle/>
          <a:p>
            <a:r>
              <a:rPr lang="en-US" altLang="en-US" sz="2400" dirty="0"/>
              <a:t>End of platform must extend over support at least 6”, unless cleated or restrained.</a:t>
            </a:r>
          </a:p>
          <a:p>
            <a:pPr>
              <a:buFont typeface="Wingdings" panose="05000000000000000000" pitchFamily="2" charset="2"/>
              <a:buNone/>
            </a:pPr>
            <a:endParaRPr lang="en-US" altLang="en-US" sz="2400" dirty="0"/>
          </a:p>
          <a:p>
            <a:r>
              <a:rPr lang="en-US" altLang="en-US" sz="2400" dirty="0"/>
              <a:t>Platforms 10’ or shorter not to extend more than 12” over support.</a:t>
            </a:r>
          </a:p>
          <a:p>
            <a:pPr>
              <a:buFont typeface="Wingdings" panose="05000000000000000000" pitchFamily="2" charset="2"/>
              <a:buNone/>
            </a:pPr>
            <a:endParaRPr lang="en-US" altLang="en-US" sz="2400" dirty="0"/>
          </a:p>
          <a:p>
            <a:r>
              <a:rPr lang="en-US" altLang="en-US" sz="2400" dirty="0"/>
              <a:t>Platforms more than 10’ not to extend more than 18” over support.</a:t>
            </a:r>
          </a:p>
        </p:txBody>
      </p:sp>
      <p:sp>
        <p:nvSpPr>
          <p:cNvPr id="35845" name="Content Placeholder 3">
            <a:extLst>
              <a:ext uri="{FF2B5EF4-FFF2-40B4-BE49-F238E27FC236}">
                <a16:creationId xmlns:a16="http://schemas.microsoft.com/office/drawing/2014/main" id="{CCA8AB97-4575-4D68-AE37-8E0840641F87}"/>
              </a:ext>
            </a:extLst>
          </p:cNvPr>
          <p:cNvSpPr>
            <a:spLocks/>
          </p:cNvSpPr>
          <p:nvPr/>
        </p:nvSpPr>
        <p:spPr bwMode="auto">
          <a:xfrm>
            <a:off x="48768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1926.451(b)(4), (b)(5)(</a:t>
            </a:r>
            <a:r>
              <a:rPr lang="en-US" altLang="en-US" sz="1800" u="none" dirty="0" err="1">
                <a:latin typeface="Avenir Next LT Pro" panose="020B0504020202020204" pitchFamily="34" charset="0"/>
              </a:rPr>
              <a:t>i</a:t>
            </a:r>
            <a:r>
              <a:rPr lang="en-US" altLang="en-US" sz="1800" u="none" dirty="0">
                <a:latin typeface="Avenir Next LT Pro" panose="020B0504020202020204" pitchFamily="34" charset="0"/>
              </a:rPr>
              <a:t>)-(ii)</a:t>
            </a:r>
          </a:p>
          <a:p>
            <a:pPr algn="r">
              <a:buClr>
                <a:srgbClr val="910046"/>
              </a:buClr>
              <a:buSzPct val="84000"/>
              <a:buFont typeface="Wingdings" panose="05000000000000000000" pitchFamily="2" charset="2"/>
              <a:buChar char="l"/>
            </a:pPr>
            <a:endParaRPr lang="en-US" altLang="en-US" sz="1400"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sz="1400" dirty="0">
              <a:latin typeface="Avenir Next LT Pro" panose="020B0504020202020204" pitchFamily="34" charset="0"/>
            </a:endParaRPr>
          </a:p>
        </p:txBody>
      </p:sp>
      <p:sp>
        <p:nvSpPr>
          <p:cNvPr id="35846" name="Oval 9">
            <a:extLst>
              <a:ext uri="{FF2B5EF4-FFF2-40B4-BE49-F238E27FC236}">
                <a16:creationId xmlns:a16="http://schemas.microsoft.com/office/drawing/2014/main" id="{D3BA1635-BC5A-42F8-B0F0-659DA5B63D33}"/>
              </a:ext>
            </a:extLst>
          </p:cNvPr>
          <p:cNvSpPr>
            <a:spLocks noChangeArrowheads="1"/>
          </p:cNvSpPr>
          <p:nvPr/>
        </p:nvSpPr>
        <p:spPr bwMode="auto">
          <a:xfrm>
            <a:off x="6359525" y="2573338"/>
            <a:ext cx="1524000" cy="685800"/>
          </a:xfrm>
          <a:prstGeom prst="ellipse">
            <a:avLst/>
          </a:prstGeom>
          <a:solidFill>
            <a:schemeClr val="fo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u="none" dirty="0">
                <a:solidFill>
                  <a:srgbClr val="000000"/>
                </a:solidFill>
                <a:latin typeface="Tahoma" panose="020B0604030504040204" pitchFamily="34" charset="0"/>
              </a:rPr>
              <a:t>Plank</a:t>
            </a:r>
          </a:p>
          <a:p>
            <a:pPr algn="ctr" eaLnBrk="1" hangingPunct="1"/>
            <a:r>
              <a:rPr lang="en-US" altLang="en-US" sz="1600" b="1" u="none" dirty="0">
                <a:solidFill>
                  <a:srgbClr val="000000"/>
                </a:solidFill>
                <a:latin typeface="Tahoma" panose="020B0604030504040204" pitchFamily="34" charset="0"/>
              </a:rPr>
              <a:t>cleated</a:t>
            </a:r>
          </a:p>
        </p:txBody>
      </p:sp>
      <p:sp>
        <p:nvSpPr>
          <p:cNvPr id="35847" name="Line 10">
            <a:extLst>
              <a:ext uri="{FF2B5EF4-FFF2-40B4-BE49-F238E27FC236}">
                <a16:creationId xmlns:a16="http://schemas.microsoft.com/office/drawing/2014/main" id="{B83ECC60-F4FA-4C0D-9D52-E9839109D1B4}"/>
              </a:ext>
            </a:extLst>
          </p:cNvPr>
          <p:cNvSpPr>
            <a:spLocks noChangeShapeType="1"/>
          </p:cNvSpPr>
          <p:nvPr/>
        </p:nvSpPr>
        <p:spPr bwMode="auto">
          <a:xfrm flipH="1" flipV="1">
            <a:off x="6359525" y="1336675"/>
            <a:ext cx="574675" cy="1201738"/>
          </a:xfrm>
          <a:prstGeom prst="line">
            <a:avLst/>
          </a:prstGeom>
          <a:noFill/>
          <a:ln w="571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48" name="Line 10">
            <a:extLst>
              <a:ext uri="{FF2B5EF4-FFF2-40B4-BE49-F238E27FC236}">
                <a16:creationId xmlns:a16="http://schemas.microsoft.com/office/drawing/2014/main" id="{81943BDF-56C5-437E-A401-535CABA70865}"/>
              </a:ext>
            </a:extLst>
          </p:cNvPr>
          <p:cNvSpPr>
            <a:spLocks noChangeShapeType="1"/>
          </p:cNvSpPr>
          <p:nvPr/>
        </p:nvSpPr>
        <p:spPr bwMode="auto">
          <a:xfrm flipH="1">
            <a:off x="5410200" y="3327400"/>
            <a:ext cx="1371600" cy="787400"/>
          </a:xfrm>
          <a:prstGeom prst="line">
            <a:avLst/>
          </a:prstGeom>
          <a:noFill/>
          <a:ln w="571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49" name="Line 10">
            <a:extLst>
              <a:ext uri="{FF2B5EF4-FFF2-40B4-BE49-F238E27FC236}">
                <a16:creationId xmlns:a16="http://schemas.microsoft.com/office/drawing/2014/main" id="{1C4D1C80-36DE-4C5E-9037-E8D5CA992176}"/>
              </a:ext>
            </a:extLst>
          </p:cNvPr>
          <p:cNvSpPr>
            <a:spLocks noChangeShapeType="1"/>
          </p:cNvSpPr>
          <p:nvPr/>
        </p:nvSpPr>
        <p:spPr bwMode="auto">
          <a:xfrm flipH="1">
            <a:off x="6359525" y="3482975"/>
            <a:ext cx="422275" cy="701675"/>
          </a:xfrm>
          <a:prstGeom prst="line">
            <a:avLst/>
          </a:prstGeom>
          <a:noFill/>
          <a:ln w="571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a:extLst>
              <a:ext uri="{FF2B5EF4-FFF2-40B4-BE49-F238E27FC236}">
                <a16:creationId xmlns:a16="http://schemas.microsoft.com/office/drawing/2014/main" id="{DDB38865-D1B2-46F9-952A-0C6A99572B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133600"/>
            <a:ext cx="4673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a:extLst>
              <a:ext uri="{FF2B5EF4-FFF2-40B4-BE49-F238E27FC236}">
                <a16:creationId xmlns:a16="http://schemas.microsoft.com/office/drawing/2014/main" id="{3421A569-4536-4CE9-9783-9A3EB627F7C2}"/>
              </a:ext>
            </a:extLst>
          </p:cNvPr>
          <p:cNvSpPr>
            <a:spLocks noGrp="1" noChangeArrowheads="1"/>
          </p:cNvSpPr>
          <p:nvPr>
            <p:ph type="title"/>
          </p:nvPr>
        </p:nvSpPr>
        <p:spPr>
          <a:xfrm>
            <a:off x="533400" y="579437"/>
            <a:ext cx="7924800" cy="487363"/>
          </a:xfrm>
        </p:spPr>
        <p:txBody>
          <a:bodyPr>
            <a:normAutofit fontScale="90000"/>
          </a:bodyPr>
          <a:lstStyle/>
          <a:p>
            <a:r>
              <a:rPr lang="en-US" altLang="en-US" sz="3200" dirty="0"/>
              <a:t>Scaffold Platform Construction</a:t>
            </a:r>
          </a:p>
        </p:txBody>
      </p:sp>
      <p:sp>
        <p:nvSpPr>
          <p:cNvPr id="37892" name="Rectangle 4">
            <a:extLst>
              <a:ext uri="{FF2B5EF4-FFF2-40B4-BE49-F238E27FC236}">
                <a16:creationId xmlns:a16="http://schemas.microsoft.com/office/drawing/2014/main" id="{38A67434-ADFE-4F61-915D-BCEEC1666C8D}"/>
              </a:ext>
            </a:extLst>
          </p:cNvPr>
          <p:cNvSpPr>
            <a:spLocks noGrp="1" noChangeArrowheads="1"/>
          </p:cNvSpPr>
          <p:nvPr>
            <p:ph type="body" sz="half" idx="1"/>
          </p:nvPr>
        </p:nvSpPr>
        <p:spPr>
          <a:xfrm>
            <a:off x="533400" y="1219200"/>
            <a:ext cx="8001000" cy="3276600"/>
          </a:xfrm>
        </p:spPr>
        <p:txBody>
          <a:bodyPr/>
          <a:lstStyle/>
          <a:p>
            <a:r>
              <a:rPr lang="en-US" altLang="en-US" sz="2400" dirty="0"/>
              <a:t>Each abutted end of scaffold planks must rest on a separate support surface.</a:t>
            </a:r>
          </a:p>
        </p:txBody>
      </p:sp>
      <p:sp>
        <p:nvSpPr>
          <p:cNvPr id="37893" name="Content Placeholder 3">
            <a:extLst>
              <a:ext uri="{FF2B5EF4-FFF2-40B4-BE49-F238E27FC236}">
                <a16:creationId xmlns:a16="http://schemas.microsoft.com/office/drawing/2014/main" id="{1C717780-349B-4B72-BCEC-2F4309065295}"/>
              </a:ext>
            </a:extLst>
          </p:cNvPr>
          <p:cNvSpPr>
            <a:spLocks/>
          </p:cNvSpPr>
          <p:nvPr/>
        </p:nvSpPr>
        <p:spPr bwMode="auto">
          <a:xfrm>
            <a:off x="48768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1926.451(b)(6)</a:t>
            </a:r>
          </a:p>
          <a:p>
            <a:pPr algn="r">
              <a:buClr>
                <a:srgbClr val="910046"/>
              </a:buClr>
              <a:buSzPct val="84000"/>
              <a:buFont typeface="Wingdings" panose="05000000000000000000" pitchFamily="2" charset="2"/>
              <a:buChar char="l"/>
            </a:pPr>
            <a:endParaRPr lang="en-US" altLang="en-US" dirty="0">
              <a:solidFill>
                <a:srgbClr val="012D9A"/>
              </a:solidFill>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
        <p:nvSpPr>
          <p:cNvPr id="37894" name="Line 10">
            <a:extLst>
              <a:ext uri="{FF2B5EF4-FFF2-40B4-BE49-F238E27FC236}">
                <a16:creationId xmlns:a16="http://schemas.microsoft.com/office/drawing/2014/main" id="{67C8CDF5-1BB2-47FF-ACF5-8C48D0EC5636}"/>
              </a:ext>
            </a:extLst>
          </p:cNvPr>
          <p:cNvSpPr>
            <a:spLocks noChangeShapeType="1"/>
          </p:cNvSpPr>
          <p:nvPr/>
        </p:nvSpPr>
        <p:spPr bwMode="auto">
          <a:xfrm flipV="1">
            <a:off x="4038600" y="3578225"/>
            <a:ext cx="1254125" cy="685800"/>
          </a:xfrm>
          <a:prstGeom prst="line">
            <a:avLst/>
          </a:prstGeom>
          <a:noFill/>
          <a:ln w="571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7895" name="Line 10">
            <a:extLst>
              <a:ext uri="{FF2B5EF4-FFF2-40B4-BE49-F238E27FC236}">
                <a16:creationId xmlns:a16="http://schemas.microsoft.com/office/drawing/2014/main" id="{95DF9CF2-8D16-48A7-960E-5738E67C51ED}"/>
              </a:ext>
            </a:extLst>
          </p:cNvPr>
          <p:cNvSpPr>
            <a:spLocks noChangeShapeType="1"/>
          </p:cNvSpPr>
          <p:nvPr/>
        </p:nvSpPr>
        <p:spPr bwMode="auto">
          <a:xfrm flipV="1">
            <a:off x="3886200" y="4419600"/>
            <a:ext cx="1524000" cy="609600"/>
          </a:xfrm>
          <a:prstGeom prst="line">
            <a:avLst/>
          </a:prstGeom>
          <a:noFill/>
          <a:ln w="571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a:extLst>
              <a:ext uri="{FF2B5EF4-FFF2-40B4-BE49-F238E27FC236}">
                <a16:creationId xmlns:a16="http://schemas.microsoft.com/office/drawing/2014/main" id="{2AE80953-75BF-4A7C-B1AE-258FA36212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2675" y="2297113"/>
            <a:ext cx="4759325"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2">
            <a:extLst>
              <a:ext uri="{FF2B5EF4-FFF2-40B4-BE49-F238E27FC236}">
                <a16:creationId xmlns:a16="http://schemas.microsoft.com/office/drawing/2014/main" id="{76682DC4-2A73-464A-9B90-F31894BF4959}"/>
              </a:ext>
            </a:extLst>
          </p:cNvPr>
          <p:cNvSpPr>
            <a:spLocks noGrp="1" noChangeArrowheads="1"/>
          </p:cNvSpPr>
          <p:nvPr>
            <p:ph type="title"/>
          </p:nvPr>
        </p:nvSpPr>
        <p:spPr>
          <a:xfrm>
            <a:off x="533400" y="579437"/>
            <a:ext cx="7924800" cy="487363"/>
          </a:xfrm>
        </p:spPr>
        <p:txBody>
          <a:bodyPr>
            <a:normAutofit fontScale="90000"/>
          </a:bodyPr>
          <a:lstStyle/>
          <a:p>
            <a:r>
              <a:rPr lang="en-US" altLang="en-US" sz="3200" dirty="0"/>
              <a:t>Scaffold Platform Construction</a:t>
            </a:r>
          </a:p>
        </p:txBody>
      </p:sp>
      <p:sp>
        <p:nvSpPr>
          <p:cNvPr id="39940" name="Rectangle 4">
            <a:extLst>
              <a:ext uri="{FF2B5EF4-FFF2-40B4-BE49-F238E27FC236}">
                <a16:creationId xmlns:a16="http://schemas.microsoft.com/office/drawing/2014/main" id="{48AC827C-20A1-4DEA-9744-5E44C5D8276C}"/>
              </a:ext>
            </a:extLst>
          </p:cNvPr>
          <p:cNvSpPr>
            <a:spLocks noGrp="1" noChangeArrowheads="1"/>
          </p:cNvSpPr>
          <p:nvPr>
            <p:ph type="body" sz="half" idx="1"/>
          </p:nvPr>
        </p:nvSpPr>
        <p:spPr>
          <a:xfrm>
            <a:off x="533400" y="1143000"/>
            <a:ext cx="8001000" cy="1066800"/>
          </a:xfrm>
        </p:spPr>
        <p:txBody>
          <a:bodyPr/>
          <a:lstStyle/>
          <a:p>
            <a:r>
              <a:rPr lang="en-US" altLang="en-US" sz="2200" dirty="0"/>
              <a:t>When overlapping multiple platforms, overlap must occur only over supports and not less than 12” unless restrained to prevent movement.</a:t>
            </a:r>
          </a:p>
        </p:txBody>
      </p:sp>
      <p:sp>
        <p:nvSpPr>
          <p:cNvPr id="39941" name="Content Placeholder 3">
            <a:extLst>
              <a:ext uri="{FF2B5EF4-FFF2-40B4-BE49-F238E27FC236}">
                <a16:creationId xmlns:a16="http://schemas.microsoft.com/office/drawing/2014/main" id="{73FF0923-CB46-4142-8652-172FBC0018DC}"/>
              </a:ext>
            </a:extLst>
          </p:cNvPr>
          <p:cNvSpPr>
            <a:spLocks/>
          </p:cNvSpPr>
          <p:nvPr/>
        </p:nvSpPr>
        <p:spPr bwMode="auto">
          <a:xfrm>
            <a:off x="48768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1926.451(b)(7)</a:t>
            </a:r>
          </a:p>
          <a:p>
            <a:pPr algn="r">
              <a:buClr>
                <a:srgbClr val="910046"/>
              </a:buClr>
              <a:buSzPct val="84000"/>
              <a:buFont typeface="Wingdings" panose="05000000000000000000" pitchFamily="2" charset="2"/>
              <a:buChar char="l"/>
            </a:pPr>
            <a:endParaRPr lang="en-US" altLang="en-US" dirty="0">
              <a:solidFill>
                <a:srgbClr val="012D9A"/>
              </a:solidFill>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
        <p:nvSpPr>
          <p:cNvPr id="39942" name="Line 10">
            <a:extLst>
              <a:ext uri="{FF2B5EF4-FFF2-40B4-BE49-F238E27FC236}">
                <a16:creationId xmlns:a16="http://schemas.microsoft.com/office/drawing/2014/main" id="{27B53FD9-3DF1-4A61-B6AE-B981BC3FAFA5}"/>
              </a:ext>
            </a:extLst>
          </p:cNvPr>
          <p:cNvSpPr>
            <a:spLocks noChangeShapeType="1"/>
          </p:cNvSpPr>
          <p:nvPr/>
        </p:nvSpPr>
        <p:spPr bwMode="auto">
          <a:xfrm flipV="1">
            <a:off x="3868738" y="3810000"/>
            <a:ext cx="1254125" cy="685800"/>
          </a:xfrm>
          <a:prstGeom prst="line">
            <a:avLst/>
          </a:prstGeom>
          <a:noFill/>
          <a:ln w="571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9943" name="Line 10">
            <a:extLst>
              <a:ext uri="{FF2B5EF4-FFF2-40B4-BE49-F238E27FC236}">
                <a16:creationId xmlns:a16="http://schemas.microsoft.com/office/drawing/2014/main" id="{089AF886-516F-480D-AD44-2E5135D6DFC0}"/>
              </a:ext>
            </a:extLst>
          </p:cNvPr>
          <p:cNvSpPr>
            <a:spLocks noChangeShapeType="1"/>
          </p:cNvSpPr>
          <p:nvPr/>
        </p:nvSpPr>
        <p:spPr bwMode="auto">
          <a:xfrm flipV="1">
            <a:off x="3690938" y="4583113"/>
            <a:ext cx="1435100" cy="400050"/>
          </a:xfrm>
          <a:prstGeom prst="line">
            <a:avLst/>
          </a:prstGeom>
          <a:noFill/>
          <a:ln w="571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C4A7C4E0-CCC6-415E-B782-F779D00AA350}"/>
              </a:ext>
            </a:extLst>
          </p:cNvPr>
          <p:cNvSpPr>
            <a:spLocks noGrp="1" noChangeArrowheads="1"/>
          </p:cNvSpPr>
          <p:nvPr>
            <p:ph type="title"/>
          </p:nvPr>
        </p:nvSpPr>
        <p:spPr>
          <a:xfrm>
            <a:off x="533400" y="579437"/>
            <a:ext cx="7924800" cy="487363"/>
          </a:xfrm>
        </p:spPr>
        <p:txBody>
          <a:bodyPr>
            <a:normAutofit fontScale="90000"/>
          </a:bodyPr>
          <a:lstStyle/>
          <a:p>
            <a:r>
              <a:rPr lang="en-US" altLang="en-US" sz="3200" dirty="0"/>
              <a:t>Scaffold Platform Construction</a:t>
            </a:r>
          </a:p>
        </p:txBody>
      </p:sp>
      <p:sp>
        <p:nvSpPr>
          <p:cNvPr id="41987" name="Rectangle 4">
            <a:extLst>
              <a:ext uri="{FF2B5EF4-FFF2-40B4-BE49-F238E27FC236}">
                <a16:creationId xmlns:a16="http://schemas.microsoft.com/office/drawing/2014/main" id="{417B10CA-6D05-4CC9-831C-F7D71D24D95E}"/>
              </a:ext>
            </a:extLst>
          </p:cNvPr>
          <p:cNvSpPr>
            <a:spLocks noGrp="1" noChangeArrowheads="1"/>
          </p:cNvSpPr>
          <p:nvPr>
            <p:ph type="body" sz="half" idx="1"/>
          </p:nvPr>
        </p:nvSpPr>
        <p:spPr>
          <a:xfrm>
            <a:off x="533400" y="1219200"/>
            <a:ext cx="3848100" cy="4114800"/>
          </a:xfrm>
        </p:spPr>
        <p:txBody>
          <a:bodyPr/>
          <a:lstStyle/>
          <a:p>
            <a:r>
              <a:rPr lang="en-US" altLang="en-US" sz="2400" dirty="0"/>
              <a:t>Scaffold components must not be intermixed unless compatible and integrity maintained.</a:t>
            </a:r>
          </a:p>
          <a:p>
            <a:pPr>
              <a:buFont typeface="Wingdings" panose="05000000000000000000" pitchFamily="2" charset="2"/>
              <a:buNone/>
            </a:pPr>
            <a:endParaRPr lang="en-US" altLang="en-US" sz="2400" dirty="0"/>
          </a:p>
          <a:p>
            <a:r>
              <a:rPr lang="en-US" altLang="en-US" sz="2400" dirty="0"/>
              <a:t>No modifications of mixed scaffold components unless approved by a competent person.</a:t>
            </a:r>
          </a:p>
        </p:txBody>
      </p:sp>
      <p:sp>
        <p:nvSpPr>
          <p:cNvPr id="41988" name="Content Placeholder 3">
            <a:extLst>
              <a:ext uri="{FF2B5EF4-FFF2-40B4-BE49-F238E27FC236}">
                <a16:creationId xmlns:a16="http://schemas.microsoft.com/office/drawing/2014/main" id="{30D1FFCC-3A8D-472A-B734-A282CDA1CCF3}"/>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1926.451(b)(10)</a:t>
            </a:r>
          </a:p>
          <a:p>
            <a:pPr algn="r">
              <a:buClr>
                <a:srgbClr val="910046"/>
              </a:buClr>
              <a:buSzPct val="84000"/>
              <a:buFont typeface="Wingdings" panose="05000000000000000000" pitchFamily="2" charset="2"/>
              <a:buChar char="l"/>
            </a:pPr>
            <a:endParaRPr lang="en-US" altLang="en-US" dirty="0">
              <a:solidFill>
                <a:srgbClr val="012D9A"/>
              </a:solidFill>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41989" name="Picture 2">
            <a:extLst>
              <a:ext uri="{FF2B5EF4-FFF2-40B4-BE49-F238E27FC236}">
                <a16:creationId xmlns:a16="http://schemas.microsoft.com/office/drawing/2014/main" id="{5811C641-2D3F-4BFB-8660-40524553E6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0288" y="1295400"/>
            <a:ext cx="3617912"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8F05544A-EC47-4A0B-9EBF-B87D3CEDEBD9}"/>
              </a:ext>
            </a:extLst>
          </p:cNvPr>
          <p:cNvSpPr>
            <a:spLocks noGrp="1" noChangeArrowheads="1"/>
          </p:cNvSpPr>
          <p:nvPr>
            <p:ph type="title"/>
          </p:nvPr>
        </p:nvSpPr>
        <p:spPr/>
        <p:txBody>
          <a:bodyPr/>
          <a:lstStyle/>
          <a:p>
            <a:r>
              <a:rPr lang="en-US" altLang="en-US"/>
              <a:t>Objectives</a:t>
            </a:r>
          </a:p>
        </p:txBody>
      </p:sp>
      <p:sp>
        <p:nvSpPr>
          <p:cNvPr id="7171" name="Rectangle 3">
            <a:extLst>
              <a:ext uri="{FF2B5EF4-FFF2-40B4-BE49-F238E27FC236}">
                <a16:creationId xmlns:a16="http://schemas.microsoft.com/office/drawing/2014/main" id="{2BEA3D8A-CF51-45CB-8C97-13426DBCC48B}"/>
              </a:ext>
            </a:extLst>
          </p:cNvPr>
          <p:cNvSpPr>
            <a:spLocks noGrp="1" noChangeArrowheads="1"/>
          </p:cNvSpPr>
          <p:nvPr>
            <p:ph idx="1"/>
          </p:nvPr>
        </p:nvSpPr>
        <p:spPr>
          <a:xfrm>
            <a:off x="533400" y="1295400"/>
            <a:ext cx="8077200" cy="4525963"/>
          </a:xfrm>
        </p:spPr>
        <p:txBody>
          <a:bodyPr/>
          <a:lstStyle/>
          <a:p>
            <a:r>
              <a:rPr lang="en-US" altLang="en-US" dirty="0"/>
              <a:t>At the end of this course, students will be able to:</a:t>
            </a:r>
          </a:p>
          <a:p>
            <a:pPr marL="742950" lvl="1" indent="-285750">
              <a:buClr>
                <a:schemeClr val="bg2"/>
              </a:buClr>
            </a:pPr>
            <a:r>
              <a:rPr lang="en-US" altLang="en-US" dirty="0"/>
              <a:t>Familiarize themselves with OSHA’s minimum requirements for scaffolds</a:t>
            </a:r>
          </a:p>
          <a:p>
            <a:pPr marL="742950" lvl="1" indent="-285750">
              <a:buClr>
                <a:schemeClr val="bg2"/>
              </a:buClr>
              <a:buFont typeface="Symbol" panose="05050102010706020507" pitchFamily="18" charset="2"/>
              <a:buNone/>
            </a:pPr>
            <a:endParaRPr lang="en-US" altLang="en-US" dirty="0"/>
          </a:p>
          <a:p>
            <a:pPr marL="742950" lvl="1" indent="-285750">
              <a:buClr>
                <a:schemeClr val="bg2"/>
              </a:buClr>
            </a:pPr>
            <a:r>
              <a:rPr lang="en-US" altLang="en-US" dirty="0"/>
              <a:t>Recognize safe design, setup, and use of scaffolds</a:t>
            </a:r>
          </a:p>
          <a:p>
            <a:pPr marL="742950" lvl="1" indent="-285750">
              <a:buClr>
                <a:schemeClr val="bg2"/>
              </a:buClr>
              <a:buFont typeface="Symbol" panose="05050102010706020507" pitchFamily="18" charset="2"/>
              <a:buNone/>
            </a:pPr>
            <a:endParaRPr lang="en-US" altLang="en-US" dirty="0"/>
          </a:p>
          <a:p>
            <a:pPr marL="742950" lvl="1" indent="-285750">
              <a:buClr>
                <a:schemeClr val="bg2"/>
              </a:buClr>
            </a:pPr>
            <a:r>
              <a:rPr lang="en-US" altLang="en-US" dirty="0"/>
              <a:t>Identify common scaffolding hazards</a:t>
            </a:r>
          </a:p>
          <a:p>
            <a:pPr marL="742950" lvl="1" indent="-285750">
              <a:buClr>
                <a:schemeClr val="bg2"/>
              </a:buClr>
              <a:buFont typeface="Symbol" panose="05050102010706020507" pitchFamily="18" charset="2"/>
              <a:buNone/>
            </a:pPr>
            <a:endParaRPr lang="en-US" altLang="en-US" dirty="0"/>
          </a:p>
          <a:p>
            <a:pPr marL="742950" lvl="1" indent="-285750">
              <a:buClr>
                <a:schemeClr val="bg2"/>
              </a:buClr>
            </a:pPr>
            <a:r>
              <a:rPr lang="en-US" altLang="en-US" dirty="0"/>
              <a:t>Identify common abatement methods for scaffolding hazards</a:t>
            </a:r>
          </a:p>
          <a:p>
            <a:pPr marL="457200" lvl="1" indent="0">
              <a:buClr>
                <a:schemeClr val="bg2"/>
              </a:buClr>
              <a:buNone/>
            </a:pPr>
            <a:endParaRPr lang="en-US" altLang="en-US" dirty="0"/>
          </a:p>
          <a:p>
            <a:pPr>
              <a:buFont typeface="Wingdings" panose="05000000000000000000" pitchFamily="2" charset="2"/>
              <a:buNone/>
            </a:pPr>
            <a:endParaRPr lang="en-US" altLang="en-US" sz="3200"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967DA83-47FD-49D6-B2A6-CB1352CE5264}"/>
              </a:ext>
            </a:extLst>
          </p:cNvPr>
          <p:cNvSpPr>
            <a:spLocks noGrp="1" noChangeArrowheads="1"/>
          </p:cNvSpPr>
          <p:nvPr>
            <p:ph type="title"/>
          </p:nvPr>
        </p:nvSpPr>
        <p:spPr>
          <a:xfrm>
            <a:off x="533400" y="533400"/>
            <a:ext cx="7924800" cy="487363"/>
          </a:xfrm>
        </p:spPr>
        <p:txBody>
          <a:bodyPr>
            <a:normAutofit fontScale="90000"/>
          </a:bodyPr>
          <a:lstStyle/>
          <a:p>
            <a:r>
              <a:rPr lang="en-US" altLang="en-US" sz="3200" dirty="0"/>
              <a:t>Criteria for Supported Scaffolds</a:t>
            </a:r>
          </a:p>
        </p:txBody>
      </p:sp>
      <p:sp>
        <p:nvSpPr>
          <p:cNvPr id="44035" name="Rectangle 4">
            <a:extLst>
              <a:ext uri="{FF2B5EF4-FFF2-40B4-BE49-F238E27FC236}">
                <a16:creationId xmlns:a16="http://schemas.microsoft.com/office/drawing/2014/main" id="{147B9FB7-7325-4512-B7B5-7DDB22968546}"/>
              </a:ext>
            </a:extLst>
          </p:cNvPr>
          <p:cNvSpPr>
            <a:spLocks noGrp="1" noChangeArrowheads="1"/>
          </p:cNvSpPr>
          <p:nvPr>
            <p:ph type="body" sz="half" idx="1"/>
          </p:nvPr>
        </p:nvSpPr>
        <p:spPr>
          <a:xfrm>
            <a:off x="533400" y="1219200"/>
            <a:ext cx="4953000" cy="4114800"/>
          </a:xfrm>
        </p:spPr>
        <p:txBody>
          <a:bodyPr/>
          <a:lstStyle/>
          <a:p>
            <a:r>
              <a:rPr lang="en-US" altLang="en-US" sz="2400" dirty="0"/>
              <a:t>Height to base width ratio of more than 4:1, must be restrained from tipping by:</a:t>
            </a:r>
          </a:p>
          <a:p>
            <a:pPr>
              <a:buFont typeface="Wingdings" panose="05000000000000000000" pitchFamily="2" charset="2"/>
              <a:buNone/>
            </a:pPr>
            <a:endParaRPr lang="en-US" altLang="en-US" sz="800" dirty="0"/>
          </a:p>
          <a:p>
            <a:pPr lvl="1">
              <a:buClr>
                <a:schemeClr val="bg2"/>
              </a:buClr>
            </a:pPr>
            <a:r>
              <a:rPr lang="en-US" altLang="en-US" dirty="0"/>
              <a:t>Guying</a:t>
            </a:r>
          </a:p>
          <a:p>
            <a:pPr lvl="1">
              <a:buClr>
                <a:schemeClr val="bg2"/>
              </a:buClr>
              <a:buFont typeface="Symbol" panose="05050102010706020507" pitchFamily="18" charset="2"/>
              <a:buNone/>
            </a:pPr>
            <a:endParaRPr lang="en-US" altLang="en-US" sz="800" dirty="0"/>
          </a:p>
          <a:p>
            <a:pPr lvl="1">
              <a:buClr>
                <a:schemeClr val="bg2"/>
              </a:buClr>
            </a:pPr>
            <a:r>
              <a:rPr lang="en-US" altLang="en-US" dirty="0"/>
              <a:t>Tying</a:t>
            </a:r>
          </a:p>
          <a:p>
            <a:pPr lvl="1">
              <a:buClr>
                <a:schemeClr val="bg2"/>
              </a:buClr>
              <a:buFont typeface="Symbol" panose="05050102010706020507" pitchFamily="18" charset="2"/>
              <a:buNone/>
            </a:pPr>
            <a:endParaRPr lang="en-US" altLang="en-US" sz="800" dirty="0"/>
          </a:p>
          <a:p>
            <a:pPr lvl="1">
              <a:buClr>
                <a:schemeClr val="bg2"/>
              </a:buClr>
            </a:pPr>
            <a:r>
              <a:rPr lang="en-US" altLang="en-US" dirty="0"/>
              <a:t>Bracing, </a:t>
            </a:r>
            <a:r>
              <a:rPr lang="en-US" altLang="en-US" i="1" dirty="0"/>
              <a:t>or</a:t>
            </a:r>
          </a:p>
          <a:p>
            <a:pPr lvl="1">
              <a:buClr>
                <a:schemeClr val="bg2"/>
              </a:buClr>
              <a:buFont typeface="Symbol" panose="05050102010706020507" pitchFamily="18" charset="2"/>
              <a:buNone/>
            </a:pPr>
            <a:endParaRPr lang="en-US" altLang="en-US" sz="800" dirty="0"/>
          </a:p>
          <a:p>
            <a:pPr lvl="1">
              <a:buClr>
                <a:schemeClr val="bg2"/>
              </a:buClr>
            </a:pPr>
            <a:r>
              <a:rPr lang="en-US" altLang="en-US" dirty="0"/>
              <a:t>Equivalent</a:t>
            </a:r>
          </a:p>
        </p:txBody>
      </p:sp>
      <p:sp>
        <p:nvSpPr>
          <p:cNvPr id="44036" name="Content Placeholder 3">
            <a:extLst>
              <a:ext uri="{FF2B5EF4-FFF2-40B4-BE49-F238E27FC236}">
                <a16:creationId xmlns:a16="http://schemas.microsoft.com/office/drawing/2014/main" id="{C97038AC-0B77-4785-A866-48DD4687F3AE}"/>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1926.451(c)(1)</a:t>
            </a:r>
            <a:endParaRPr lang="en-US" altLang="en-US" dirty="0">
              <a:latin typeface="Avenir Next LT Pro" panose="020B0504020202020204" pitchFamily="34" charset="0"/>
            </a:endParaRPr>
          </a:p>
        </p:txBody>
      </p:sp>
      <p:pic>
        <p:nvPicPr>
          <p:cNvPr id="44037" name="Picture 2">
            <a:extLst>
              <a:ext uri="{FF2B5EF4-FFF2-40B4-BE49-F238E27FC236}">
                <a16:creationId xmlns:a16="http://schemas.microsoft.com/office/drawing/2014/main" id="{E188B6AE-178E-4E75-A325-BB0486FDEC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9575" y="1219200"/>
            <a:ext cx="2605088" cy="463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a:extLst>
              <a:ext uri="{FF2B5EF4-FFF2-40B4-BE49-F238E27FC236}">
                <a16:creationId xmlns:a16="http://schemas.microsoft.com/office/drawing/2014/main" id="{2EF5C1F9-3086-483C-811F-524E636B231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2825" y="1371600"/>
            <a:ext cx="360997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Content Placeholder 3">
            <a:extLst>
              <a:ext uri="{FF2B5EF4-FFF2-40B4-BE49-F238E27FC236}">
                <a16:creationId xmlns:a16="http://schemas.microsoft.com/office/drawing/2014/main" id="{E30545AC-E0BC-43D3-8AEF-FCF44142929B}"/>
              </a:ext>
            </a:extLst>
          </p:cNvPr>
          <p:cNvSpPr>
            <a:spLocks/>
          </p:cNvSpPr>
          <p:nvPr/>
        </p:nvSpPr>
        <p:spPr bwMode="auto">
          <a:xfrm>
            <a:off x="48768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1926.451(c)(1)(ii)</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
        <p:nvSpPr>
          <p:cNvPr id="46084" name="Rectangle 4">
            <a:extLst>
              <a:ext uri="{FF2B5EF4-FFF2-40B4-BE49-F238E27FC236}">
                <a16:creationId xmlns:a16="http://schemas.microsoft.com/office/drawing/2014/main" id="{F813EC16-FE80-4E6A-A111-0AF2D8180CA3}"/>
              </a:ext>
            </a:extLst>
          </p:cNvPr>
          <p:cNvSpPr>
            <a:spLocks noGrp="1" noChangeArrowheads="1"/>
          </p:cNvSpPr>
          <p:nvPr>
            <p:ph type="body" sz="half" idx="1"/>
          </p:nvPr>
        </p:nvSpPr>
        <p:spPr>
          <a:xfrm>
            <a:off x="609600" y="1219200"/>
            <a:ext cx="4191000" cy="4114800"/>
          </a:xfrm>
        </p:spPr>
        <p:txBody>
          <a:bodyPr/>
          <a:lstStyle/>
          <a:p>
            <a:r>
              <a:rPr lang="en-US" altLang="en-US" sz="2000" dirty="0"/>
              <a:t>Guys, ties, and braces must be installed per manufacturer’s recommendations or at the closest horizontal member to the 4:1 height.</a:t>
            </a:r>
          </a:p>
          <a:p>
            <a:endParaRPr lang="en-US" altLang="en-US" sz="800" dirty="0"/>
          </a:p>
          <a:p>
            <a:pPr lvl="1">
              <a:buClr>
                <a:schemeClr val="bg2"/>
              </a:buClr>
            </a:pPr>
            <a:r>
              <a:rPr lang="en-US" altLang="en-US" sz="2000" dirty="0"/>
              <a:t>Vertically every 20’ – 3’ or less in width</a:t>
            </a:r>
          </a:p>
          <a:p>
            <a:pPr lvl="1">
              <a:buClr>
                <a:schemeClr val="bg2"/>
              </a:buClr>
            </a:pPr>
            <a:endParaRPr lang="en-US" altLang="en-US" sz="800" dirty="0"/>
          </a:p>
          <a:p>
            <a:pPr lvl="1">
              <a:buClr>
                <a:schemeClr val="bg2"/>
              </a:buClr>
            </a:pPr>
            <a:r>
              <a:rPr lang="en-US" altLang="en-US" sz="2000" dirty="0"/>
              <a:t>Vertically every 26’ – more than 3’ wide</a:t>
            </a:r>
          </a:p>
          <a:p>
            <a:pPr lvl="1">
              <a:buClr>
                <a:schemeClr val="bg2"/>
              </a:buClr>
            </a:pPr>
            <a:endParaRPr lang="en-US" altLang="en-US" sz="800" dirty="0"/>
          </a:p>
          <a:p>
            <a:pPr lvl="1">
              <a:buClr>
                <a:schemeClr val="bg2"/>
              </a:buClr>
            </a:pPr>
            <a:r>
              <a:rPr lang="en-US" altLang="en-US" sz="2000" dirty="0"/>
              <a:t>Each end and horizontal intervals not to exceed 30’</a:t>
            </a:r>
          </a:p>
          <a:p>
            <a:endParaRPr lang="en-US" altLang="en-US" dirty="0"/>
          </a:p>
        </p:txBody>
      </p:sp>
      <p:sp>
        <p:nvSpPr>
          <p:cNvPr id="46085" name="Line 10">
            <a:extLst>
              <a:ext uri="{FF2B5EF4-FFF2-40B4-BE49-F238E27FC236}">
                <a16:creationId xmlns:a16="http://schemas.microsoft.com/office/drawing/2014/main" id="{4B23E207-872D-486E-BE2E-323F92B1571C}"/>
              </a:ext>
            </a:extLst>
          </p:cNvPr>
          <p:cNvSpPr>
            <a:spLocks noChangeShapeType="1"/>
          </p:cNvSpPr>
          <p:nvPr/>
        </p:nvSpPr>
        <p:spPr bwMode="auto">
          <a:xfrm flipV="1">
            <a:off x="4876800" y="4114800"/>
            <a:ext cx="1254125" cy="685800"/>
          </a:xfrm>
          <a:prstGeom prst="line">
            <a:avLst/>
          </a:prstGeom>
          <a:noFill/>
          <a:ln w="5715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6086" name="Rectangle 2">
            <a:extLst>
              <a:ext uri="{FF2B5EF4-FFF2-40B4-BE49-F238E27FC236}">
                <a16:creationId xmlns:a16="http://schemas.microsoft.com/office/drawing/2014/main" id="{8A39169D-9A3A-479B-8602-116411ADC02B}"/>
              </a:ext>
            </a:extLst>
          </p:cNvPr>
          <p:cNvSpPr>
            <a:spLocks noGrp="1" noChangeArrowheads="1"/>
          </p:cNvSpPr>
          <p:nvPr>
            <p:ph type="title"/>
          </p:nvPr>
        </p:nvSpPr>
        <p:spPr>
          <a:xfrm>
            <a:off x="533400" y="533400"/>
            <a:ext cx="7086600" cy="487363"/>
          </a:xfrm>
        </p:spPr>
        <p:txBody>
          <a:bodyPr>
            <a:normAutofit fontScale="90000"/>
          </a:bodyPr>
          <a:lstStyle/>
          <a:p>
            <a:r>
              <a:rPr lang="en-US" altLang="en-US" sz="3200" dirty="0"/>
              <a:t>Criteria for Supported Scaffolds</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3">
            <a:extLst>
              <a:ext uri="{FF2B5EF4-FFF2-40B4-BE49-F238E27FC236}">
                <a16:creationId xmlns:a16="http://schemas.microsoft.com/office/drawing/2014/main" id="{B59EFBBF-CFF5-4BCF-A5C5-2D7A4145C96C}"/>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1926.451(c)(2)</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
        <p:nvSpPr>
          <p:cNvPr id="48131" name="Rectangle 11">
            <a:extLst>
              <a:ext uri="{FF2B5EF4-FFF2-40B4-BE49-F238E27FC236}">
                <a16:creationId xmlns:a16="http://schemas.microsoft.com/office/drawing/2014/main" id="{0959546D-9515-41B6-BA90-C4A6DFD51F6C}"/>
              </a:ext>
            </a:extLst>
          </p:cNvPr>
          <p:cNvSpPr>
            <a:spLocks noGrp="1" noChangeArrowheads="1"/>
          </p:cNvSpPr>
          <p:nvPr>
            <p:ph type="title"/>
          </p:nvPr>
        </p:nvSpPr>
        <p:spPr>
          <a:xfrm>
            <a:off x="533400" y="533400"/>
            <a:ext cx="6934200" cy="487363"/>
          </a:xfrm>
          <a:noFill/>
        </p:spPr>
        <p:txBody>
          <a:bodyPr>
            <a:normAutofit fontScale="90000"/>
          </a:bodyPr>
          <a:lstStyle/>
          <a:p>
            <a:r>
              <a:rPr lang="en-US" altLang="en-US" sz="3200" dirty="0"/>
              <a:t>Criteria for Supported Scaffolds</a:t>
            </a:r>
          </a:p>
        </p:txBody>
      </p:sp>
      <p:sp>
        <p:nvSpPr>
          <p:cNvPr id="48132" name="Rectangle 4">
            <a:extLst>
              <a:ext uri="{FF2B5EF4-FFF2-40B4-BE49-F238E27FC236}">
                <a16:creationId xmlns:a16="http://schemas.microsoft.com/office/drawing/2014/main" id="{A57F6920-7710-4F25-96E1-0FF38659552C}"/>
              </a:ext>
            </a:extLst>
          </p:cNvPr>
          <p:cNvSpPr>
            <a:spLocks noGrp="1" noChangeArrowheads="1"/>
          </p:cNvSpPr>
          <p:nvPr>
            <p:ph type="body" sz="half" idx="1"/>
          </p:nvPr>
        </p:nvSpPr>
        <p:spPr>
          <a:xfrm>
            <a:off x="533400" y="1219200"/>
            <a:ext cx="7924800" cy="4114800"/>
          </a:xfrm>
        </p:spPr>
        <p:txBody>
          <a:bodyPr/>
          <a:lstStyle/>
          <a:p>
            <a:pPr>
              <a:defRPr/>
            </a:pPr>
            <a:r>
              <a:rPr lang="en-US" altLang="en-US" sz="2400" dirty="0"/>
              <a:t>Poles, legs, posts, frames, and uprights must bear on base plates and mud sills or other adequate firm foundation.</a:t>
            </a:r>
          </a:p>
          <a:p>
            <a:pPr>
              <a:buFont typeface="Wingdings" panose="05000000000000000000" pitchFamily="2" charset="2"/>
              <a:buNone/>
              <a:defRPr/>
            </a:pPr>
            <a:endParaRPr lang="en-US" altLang="en-US" sz="2400" dirty="0"/>
          </a:p>
          <a:p>
            <a:pPr>
              <a:defRPr/>
            </a:pPr>
            <a:r>
              <a:rPr lang="en-US" altLang="en-US" sz="2400" dirty="0"/>
              <a:t>Concrete slab is a firm</a:t>
            </a:r>
          </a:p>
          <a:p>
            <a:pPr marL="0" indent="0">
              <a:buFont typeface="Wingdings" panose="05000000000000000000" pitchFamily="2" charset="2"/>
              <a:buNone/>
              <a:defRPr/>
            </a:pPr>
            <a:r>
              <a:rPr lang="en-US" altLang="en-US" sz="2400" dirty="0"/>
              <a:t>    foundation and does </a:t>
            </a:r>
          </a:p>
          <a:p>
            <a:pPr marL="0" indent="0">
              <a:buFont typeface="Wingdings" panose="05000000000000000000" pitchFamily="2" charset="2"/>
              <a:buNone/>
              <a:defRPr/>
            </a:pPr>
            <a:r>
              <a:rPr lang="en-US" altLang="en-US" sz="2400" dirty="0"/>
              <a:t>    not require mud sills.</a:t>
            </a:r>
            <a:endParaRPr lang="en-US" altLang="en-US" sz="2000" dirty="0"/>
          </a:p>
          <a:p>
            <a:pPr>
              <a:buFont typeface="Wingdings" panose="05000000000000000000" pitchFamily="2" charset="2"/>
              <a:buNone/>
              <a:defRPr/>
            </a:pPr>
            <a:endParaRPr lang="en-US" altLang="en-US" dirty="0"/>
          </a:p>
        </p:txBody>
      </p:sp>
      <p:pic>
        <p:nvPicPr>
          <p:cNvPr id="48133" name="Picture 2">
            <a:extLst>
              <a:ext uri="{FF2B5EF4-FFF2-40B4-BE49-F238E27FC236}">
                <a16:creationId xmlns:a16="http://schemas.microsoft.com/office/drawing/2014/main" id="{AEE1CF3A-D119-4EB2-8AF6-4F5A63126B7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2743200"/>
            <a:ext cx="3771900"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3">
            <a:extLst>
              <a:ext uri="{FF2B5EF4-FFF2-40B4-BE49-F238E27FC236}">
                <a16:creationId xmlns:a16="http://schemas.microsoft.com/office/drawing/2014/main" id="{3EA3D99C-8834-4AEF-9D23-64447E30EC14}"/>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1926.451(c)(2)</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50179" name="Picture 2">
            <a:extLst>
              <a:ext uri="{FF2B5EF4-FFF2-40B4-BE49-F238E27FC236}">
                <a16:creationId xmlns:a16="http://schemas.microsoft.com/office/drawing/2014/main" id="{4CDD7273-0479-4C78-A384-FA48616DEE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19200"/>
            <a:ext cx="6000750" cy="468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Rectangle 11">
            <a:extLst>
              <a:ext uri="{FF2B5EF4-FFF2-40B4-BE49-F238E27FC236}">
                <a16:creationId xmlns:a16="http://schemas.microsoft.com/office/drawing/2014/main" id="{ABEFB80B-E411-471E-98CA-8D677317F4BC}"/>
              </a:ext>
            </a:extLst>
          </p:cNvPr>
          <p:cNvSpPr>
            <a:spLocks noGrp="1" noChangeArrowheads="1"/>
          </p:cNvSpPr>
          <p:nvPr>
            <p:ph type="title"/>
          </p:nvPr>
        </p:nvSpPr>
        <p:spPr>
          <a:xfrm>
            <a:off x="533400" y="538956"/>
            <a:ext cx="7010400" cy="487363"/>
          </a:xfrm>
          <a:noFill/>
        </p:spPr>
        <p:txBody>
          <a:bodyPr>
            <a:normAutofit fontScale="90000"/>
          </a:bodyPr>
          <a:lstStyle/>
          <a:p>
            <a:r>
              <a:rPr lang="en-US" altLang="en-US" sz="3200" dirty="0"/>
              <a:t>Criteria for Supported Scaffolds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3">
            <a:extLst>
              <a:ext uri="{FF2B5EF4-FFF2-40B4-BE49-F238E27FC236}">
                <a16:creationId xmlns:a16="http://schemas.microsoft.com/office/drawing/2014/main" id="{6383954D-45F2-4C7C-A58B-DA11D2C8034C}"/>
              </a:ext>
            </a:extLst>
          </p:cNvPr>
          <p:cNvSpPr>
            <a:spLocks/>
          </p:cNvSpPr>
          <p:nvPr/>
        </p:nvSpPr>
        <p:spPr bwMode="auto">
          <a:xfrm>
            <a:off x="48768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1926.451(c)(2)(ii)</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
        <p:nvSpPr>
          <p:cNvPr id="52227" name="Rectangle 4">
            <a:extLst>
              <a:ext uri="{FF2B5EF4-FFF2-40B4-BE49-F238E27FC236}">
                <a16:creationId xmlns:a16="http://schemas.microsoft.com/office/drawing/2014/main" id="{9945F008-BC8E-4290-A7B8-B636065533B6}"/>
              </a:ext>
            </a:extLst>
          </p:cNvPr>
          <p:cNvSpPr>
            <a:spLocks noGrp="1" noChangeArrowheads="1"/>
          </p:cNvSpPr>
          <p:nvPr>
            <p:ph type="body" sz="half" idx="1"/>
          </p:nvPr>
        </p:nvSpPr>
        <p:spPr>
          <a:xfrm>
            <a:off x="533400" y="1219200"/>
            <a:ext cx="3848100" cy="1600200"/>
          </a:xfrm>
        </p:spPr>
        <p:txBody>
          <a:bodyPr/>
          <a:lstStyle/>
          <a:p>
            <a:r>
              <a:rPr lang="en-US" altLang="en-US" dirty="0"/>
              <a:t>Unstable objects must not be used to support scaffolds or platform units.</a:t>
            </a:r>
          </a:p>
          <a:p>
            <a:pPr>
              <a:buFont typeface="Wingdings" panose="05000000000000000000" pitchFamily="2" charset="2"/>
              <a:buNone/>
            </a:pPr>
            <a:endParaRPr lang="en-US" altLang="en-US" dirty="0"/>
          </a:p>
        </p:txBody>
      </p:sp>
      <p:pic>
        <p:nvPicPr>
          <p:cNvPr id="52228" name="Picture 2">
            <a:extLst>
              <a:ext uri="{FF2B5EF4-FFF2-40B4-BE49-F238E27FC236}">
                <a16:creationId xmlns:a16="http://schemas.microsoft.com/office/drawing/2014/main" id="{C10FAE16-7DE1-4842-BB3C-CBAD8CF162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1371600"/>
            <a:ext cx="3532188"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4C5F36DB-D2D8-4360-8D7F-96FF5B490FC9}"/>
              </a:ext>
            </a:extLst>
          </p:cNvPr>
          <p:cNvSpPr>
            <a:spLocks noGrp="1" noChangeArrowheads="1"/>
          </p:cNvSpPr>
          <p:nvPr>
            <p:ph type="title"/>
          </p:nvPr>
        </p:nvSpPr>
        <p:spPr>
          <a:xfrm>
            <a:off x="533400" y="533400"/>
            <a:ext cx="7086600" cy="487363"/>
          </a:xfrm>
        </p:spPr>
        <p:txBody>
          <a:bodyPr>
            <a:normAutofit fontScale="90000"/>
          </a:bodyPr>
          <a:lstStyle/>
          <a:p>
            <a:r>
              <a:rPr lang="en-US" altLang="en-US" sz="3200" dirty="0"/>
              <a:t>Criteria for Supported Scaffolds</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3">
            <a:extLst>
              <a:ext uri="{FF2B5EF4-FFF2-40B4-BE49-F238E27FC236}">
                <a16:creationId xmlns:a16="http://schemas.microsoft.com/office/drawing/2014/main" id="{C338B380-80F9-43BF-AB02-29E4257C9243}"/>
              </a:ext>
            </a:extLst>
          </p:cNvPr>
          <p:cNvSpPr>
            <a:spLocks/>
          </p:cNvSpPr>
          <p:nvPr/>
        </p:nvSpPr>
        <p:spPr bwMode="auto">
          <a:xfrm>
            <a:off x="48768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1926.451(c)(2)(ii)</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54275" name="Picture 2">
            <a:extLst>
              <a:ext uri="{FF2B5EF4-FFF2-40B4-BE49-F238E27FC236}">
                <a16:creationId xmlns:a16="http://schemas.microsoft.com/office/drawing/2014/main" id="{43CE39EB-6E83-4D57-8838-2CB51BF3C3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19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B34A4CD7-6C31-407D-8D3F-0A40344BC437}"/>
              </a:ext>
            </a:extLst>
          </p:cNvPr>
          <p:cNvSpPr>
            <a:spLocks noGrp="1" noChangeArrowheads="1"/>
          </p:cNvSpPr>
          <p:nvPr>
            <p:ph type="title"/>
          </p:nvPr>
        </p:nvSpPr>
        <p:spPr>
          <a:xfrm>
            <a:off x="533400" y="533400"/>
            <a:ext cx="7086600" cy="487363"/>
          </a:xfrm>
        </p:spPr>
        <p:txBody>
          <a:bodyPr>
            <a:normAutofit fontScale="90000"/>
          </a:bodyPr>
          <a:lstStyle/>
          <a:p>
            <a:r>
              <a:rPr lang="en-US" altLang="en-US" sz="3200" dirty="0"/>
              <a:t>Criteria for Supported Scaffolds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a:extLst>
              <a:ext uri="{FF2B5EF4-FFF2-40B4-BE49-F238E27FC236}">
                <a16:creationId xmlns:a16="http://schemas.microsoft.com/office/drawing/2014/main" id="{567C04BA-5DFF-4F58-8B57-682422F8FAB2}"/>
              </a:ext>
            </a:extLst>
          </p:cNvPr>
          <p:cNvSpPr>
            <a:spLocks noGrp="1" noChangeArrowheads="1"/>
          </p:cNvSpPr>
          <p:nvPr>
            <p:ph type="body" sz="half" idx="1"/>
          </p:nvPr>
        </p:nvSpPr>
        <p:spPr>
          <a:xfrm>
            <a:off x="533400" y="1371600"/>
            <a:ext cx="5410200" cy="1782763"/>
          </a:xfrm>
          <a:noFill/>
        </p:spPr>
        <p:txBody>
          <a:bodyPr/>
          <a:lstStyle/>
          <a:p>
            <a:r>
              <a:rPr lang="en-US" altLang="en-US" dirty="0"/>
              <a:t>Unstable objects must not be used as working platforms.</a:t>
            </a:r>
          </a:p>
          <a:p>
            <a:pPr>
              <a:buFont typeface="Wingdings" panose="05000000000000000000" pitchFamily="2" charset="2"/>
              <a:buNone/>
            </a:pPr>
            <a:endParaRPr lang="en-US" altLang="en-US" sz="2400" dirty="0"/>
          </a:p>
        </p:txBody>
      </p:sp>
      <p:sp>
        <p:nvSpPr>
          <p:cNvPr id="56323" name="Content Placeholder 3">
            <a:extLst>
              <a:ext uri="{FF2B5EF4-FFF2-40B4-BE49-F238E27FC236}">
                <a16:creationId xmlns:a16="http://schemas.microsoft.com/office/drawing/2014/main" id="{77EC4BA4-B4C4-4035-B816-A7D1042E4285}"/>
              </a:ext>
            </a:extLst>
          </p:cNvPr>
          <p:cNvSpPr>
            <a:spLocks/>
          </p:cNvSpPr>
          <p:nvPr/>
        </p:nvSpPr>
        <p:spPr bwMode="auto">
          <a:xfrm>
            <a:off x="48768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1926.451(c)(2)(iii)</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56325" name="Picture 1">
            <a:extLst>
              <a:ext uri="{FF2B5EF4-FFF2-40B4-BE49-F238E27FC236}">
                <a16:creationId xmlns:a16="http://schemas.microsoft.com/office/drawing/2014/main" id="{1EB8FA56-E628-40F2-92BD-B30D663984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350963"/>
            <a:ext cx="2119313" cy="451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12BF94F3-FFE2-4324-84DB-D71C27519ED6}"/>
              </a:ext>
            </a:extLst>
          </p:cNvPr>
          <p:cNvSpPr>
            <a:spLocks noGrp="1" noChangeArrowheads="1"/>
          </p:cNvSpPr>
          <p:nvPr>
            <p:ph type="title"/>
          </p:nvPr>
        </p:nvSpPr>
        <p:spPr>
          <a:xfrm>
            <a:off x="533400" y="533400"/>
            <a:ext cx="7086600" cy="487363"/>
          </a:xfrm>
        </p:spPr>
        <p:txBody>
          <a:bodyPr>
            <a:normAutofit fontScale="90000"/>
          </a:bodyPr>
          <a:lstStyle/>
          <a:p>
            <a:r>
              <a:rPr lang="en-US" altLang="en-US" sz="3200" dirty="0"/>
              <a:t>Criteria for Supported Scaffolds</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
            <a:extLst>
              <a:ext uri="{FF2B5EF4-FFF2-40B4-BE49-F238E27FC236}">
                <a16:creationId xmlns:a16="http://schemas.microsoft.com/office/drawing/2014/main" id="{0444B078-4461-4C91-B709-312F44969A40}"/>
              </a:ext>
            </a:extLst>
          </p:cNvPr>
          <p:cNvSpPr>
            <a:spLocks noGrp="1" noChangeArrowheads="1"/>
          </p:cNvSpPr>
          <p:nvPr>
            <p:ph type="body" sz="half" idx="1"/>
          </p:nvPr>
        </p:nvSpPr>
        <p:spPr>
          <a:xfrm>
            <a:off x="533400" y="1371600"/>
            <a:ext cx="8153400" cy="4572000"/>
          </a:xfrm>
        </p:spPr>
        <p:txBody>
          <a:bodyPr/>
          <a:lstStyle/>
          <a:p>
            <a:pPr>
              <a:defRPr/>
            </a:pPr>
            <a:r>
              <a:rPr lang="en-US" altLang="en-US" dirty="0"/>
              <a:t>Front-end loaders and similar equipment must not be used to support scaffold platforms unless designed by manufacturer.</a:t>
            </a:r>
          </a:p>
          <a:p>
            <a:pPr marL="0" indent="0">
              <a:buFont typeface="Wingdings" panose="05000000000000000000" pitchFamily="2" charset="2"/>
              <a:buNone/>
              <a:defRPr/>
            </a:pPr>
            <a:endParaRPr lang="en-US" altLang="en-US" dirty="0"/>
          </a:p>
          <a:p>
            <a:pPr>
              <a:defRPr/>
            </a:pPr>
            <a:r>
              <a:rPr lang="en-US" altLang="en-US" dirty="0"/>
              <a:t>Forklifts used to support scaffold platform must have entire platform attached to forks.</a:t>
            </a:r>
          </a:p>
          <a:p>
            <a:pPr>
              <a:buFont typeface="Wingdings" panose="05000000000000000000" pitchFamily="2" charset="2"/>
              <a:buNone/>
              <a:defRPr/>
            </a:pPr>
            <a:endParaRPr lang="en-US" altLang="en-US" dirty="0"/>
          </a:p>
          <a:p>
            <a:pPr>
              <a:defRPr/>
            </a:pPr>
            <a:r>
              <a:rPr lang="en-US" altLang="en-US" dirty="0"/>
              <a:t>Forklift not to be moved horizontally while platform is occupied.</a:t>
            </a:r>
          </a:p>
          <a:p>
            <a:pPr>
              <a:defRPr/>
            </a:pPr>
            <a:endParaRPr lang="en-US" altLang="en-US" sz="2000" dirty="0"/>
          </a:p>
        </p:txBody>
      </p:sp>
      <p:sp>
        <p:nvSpPr>
          <p:cNvPr id="58371" name="Content Placeholder 3">
            <a:extLst>
              <a:ext uri="{FF2B5EF4-FFF2-40B4-BE49-F238E27FC236}">
                <a16:creationId xmlns:a16="http://schemas.microsoft.com/office/drawing/2014/main" id="{FC0E0948-9543-4D90-BAA4-E164E440EF35}"/>
              </a:ext>
            </a:extLst>
          </p:cNvPr>
          <p:cNvSpPr>
            <a:spLocks/>
          </p:cNvSpPr>
          <p:nvPr/>
        </p:nvSpPr>
        <p:spPr bwMode="auto">
          <a:xfrm>
            <a:off x="6096000" y="609600"/>
            <a:ext cx="25908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1926.451(c)(2)(iv)-(v)</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
        <p:nvSpPr>
          <p:cNvPr id="6" name="Rectangle 2">
            <a:extLst>
              <a:ext uri="{FF2B5EF4-FFF2-40B4-BE49-F238E27FC236}">
                <a16:creationId xmlns:a16="http://schemas.microsoft.com/office/drawing/2014/main" id="{80C0D51D-1D57-49A9-9B63-93583C59412D}"/>
              </a:ext>
            </a:extLst>
          </p:cNvPr>
          <p:cNvSpPr>
            <a:spLocks noGrp="1" noChangeArrowheads="1"/>
          </p:cNvSpPr>
          <p:nvPr>
            <p:ph type="title"/>
          </p:nvPr>
        </p:nvSpPr>
        <p:spPr>
          <a:xfrm>
            <a:off x="533400" y="533400"/>
            <a:ext cx="7086600" cy="461665"/>
          </a:xfrm>
        </p:spPr>
        <p:txBody>
          <a:bodyPr>
            <a:normAutofit fontScale="90000"/>
          </a:bodyPr>
          <a:lstStyle/>
          <a:p>
            <a:r>
              <a:rPr lang="en-US" altLang="en-US" sz="3000" dirty="0"/>
              <a:t>Criteria for Supported Scaffolds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3">
            <a:extLst>
              <a:ext uri="{FF2B5EF4-FFF2-40B4-BE49-F238E27FC236}">
                <a16:creationId xmlns:a16="http://schemas.microsoft.com/office/drawing/2014/main" id="{B6430048-12F7-4D7B-8B03-34C5AD1D5F47}"/>
              </a:ext>
            </a:extLst>
          </p:cNvPr>
          <p:cNvSpPr>
            <a:spLocks/>
          </p:cNvSpPr>
          <p:nvPr/>
        </p:nvSpPr>
        <p:spPr bwMode="auto">
          <a:xfrm>
            <a:off x="4800600" y="6096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2000" u="none" dirty="0">
                <a:latin typeface="Avenir Next LT Pro" panose="020B0504020202020204" pitchFamily="34" charset="0"/>
              </a:rPr>
              <a:t>1926.451(c)(3)</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
        <p:nvSpPr>
          <p:cNvPr id="60419" name="Rectangle 4">
            <a:extLst>
              <a:ext uri="{FF2B5EF4-FFF2-40B4-BE49-F238E27FC236}">
                <a16:creationId xmlns:a16="http://schemas.microsoft.com/office/drawing/2014/main" id="{505D2E06-E784-463B-8B5A-41B55452711D}"/>
              </a:ext>
            </a:extLst>
          </p:cNvPr>
          <p:cNvSpPr>
            <a:spLocks noGrp="1" noChangeArrowheads="1"/>
          </p:cNvSpPr>
          <p:nvPr>
            <p:ph type="body" sz="half" idx="1"/>
          </p:nvPr>
        </p:nvSpPr>
        <p:spPr>
          <a:xfrm>
            <a:off x="533400" y="1219200"/>
            <a:ext cx="8077200" cy="2971800"/>
          </a:xfrm>
        </p:spPr>
        <p:txBody>
          <a:bodyPr/>
          <a:lstStyle/>
          <a:p>
            <a:r>
              <a:rPr lang="en-US" altLang="en-US" dirty="0"/>
              <a:t>Poles, legs, posts, frames, and uprights must be plumb and braced to prevent swaying and displacement.</a:t>
            </a:r>
            <a:endParaRPr lang="en-US" altLang="en-US" sz="2400" dirty="0"/>
          </a:p>
          <a:p>
            <a:pPr>
              <a:buFont typeface="Wingdings" panose="05000000000000000000" pitchFamily="2" charset="2"/>
              <a:buNone/>
            </a:pPr>
            <a:endParaRPr lang="en-US" altLang="en-US" dirty="0"/>
          </a:p>
        </p:txBody>
      </p:sp>
      <p:pic>
        <p:nvPicPr>
          <p:cNvPr id="60420" name="Picture 4">
            <a:extLst>
              <a:ext uri="{FF2B5EF4-FFF2-40B4-BE49-F238E27FC236}">
                <a16:creationId xmlns:a16="http://schemas.microsoft.com/office/drawing/2014/main" id="{D3865EA5-E12A-42D8-B15B-AEC78AE469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4175" y="2362200"/>
            <a:ext cx="4152900" cy="343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a:extLst>
              <a:ext uri="{FF2B5EF4-FFF2-40B4-BE49-F238E27FC236}">
                <a16:creationId xmlns:a16="http://schemas.microsoft.com/office/drawing/2014/main" id="{5B31D34E-AFE6-467B-8B69-D9FDB287EE82}"/>
              </a:ext>
            </a:extLst>
          </p:cNvPr>
          <p:cNvSpPr>
            <a:spLocks noGrp="1" noChangeArrowheads="1"/>
          </p:cNvSpPr>
          <p:nvPr>
            <p:ph type="title"/>
          </p:nvPr>
        </p:nvSpPr>
        <p:spPr>
          <a:xfrm>
            <a:off x="533400" y="533400"/>
            <a:ext cx="7086600" cy="487363"/>
          </a:xfrm>
        </p:spPr>
        <p:txBody>
          <a:bodyPr>
            <a:normAutofit fontScale="90000"/>
          </a:bodyPr>
          <a:lstStyle/>
          <a:p>
            <a:r>
              <a:rPr lang="en-US" altLang="en-US" sz="3200" dirty="0"/>
              <a:t>Criteria for Supported Scaffolds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3">
            <a:extLst>
              <a:ext uri="{FF2B5EF4-FFF2-40B4-BE49-F238E27FC236}">
                <a16:creationId xmlns:a16="http://schemas.microsoft.com/office/drawing/2014/main" id="{64AF3EE9-1A94-4FE9-88D6-C47C7A8630F7}"/>
              </a:ext>
            </a:extLst>
          </p:cNvPr>
          <p:cNvSpPr>
            <a:spLocks/>
          </p:cNvSpPr>
          <p:nvPr/>
        </p:nvSpPr>
        <p:spPr bwMode="auto">
          <a:xfrm>
            <a:off x="4800600" y="6096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2000" u="none" dirty="0">
                <a:latin typeface="Avenir Next LT Pro" panose="020B0504020202020204" pitchFamily="34" charset="0"/>
              </a:rPr>
              <a:t>1926.451(d)</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62467" name="Picture 3">
            <a:extLst>
              <a:ext uri="{FF2B5EF4-FFF2-40B4-BE49-F238E27FC236}">
                <a16:creationId xmlns:a16="http://schemas.microsoft.com/office/drawing/2014/main" id="{80C55BA5-6CF8-4ABF-98D3-6E92A02179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100" y="1447800"/>
            <a:ext cx="7772400"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Rectangle 11">
            <a:extLst>
              <a:ext uri="{FF2B5EF4-FFF2-40B4-BE49-F238E27FC236}">
                <a16:creationId xmlns:a16="http://schemas.microsoft.com/office/drawing/2014/main" id="{A634A07A-E65C-43C8-9CF7-4578A9594D80}"/>
              </a:ext>
            </a:extLst>
          </p:cNvPr>
          <p:cNvSpPr>
            <a:spLocks noGrp="1" noChangeArrowheads="1"/>
          </p:cNvSpPr>
          <p:nvPr>
            <p:ph type="title"/>
          </p:nvPr>
        </p:nvSpPr>
        <p:spPr>
          <a:xfrm>
            <a:off x="533400" y="498157"/>
            <a:ext cx="7924800" cy="492443"/>
          </a:xfrm>
          <a:noFill/>
        </p:spPr>
        <p:txBody>
          <a:bodyPr>
            <a:normAutofit fontScale="90000"/>
          </a:bodyPr>
          <a:lstStyle/>
          <a:p>
            <a:r>
              <a:rPr lang="en-US" altLang="en-US" sz="3200" dirty="0"/>
              <a:t>Criteria for Suspended Scaffolds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7CAAB0DA-4345-4F16-857C-D08554E0FF68}"/>
              </a:ext>
            </a:extLst>
          </p:cNvPr>
          <p:cNvSpPr>
            <a:spLocks noGrp="1" noChangeArrowheads="1"/>
          </p:cNvSpPr>
          <p:nvPr>
            <p:ph type="title"/>
          </p:nvPr>
        </p:nvSpPr>
        <p:spPr/>
        <p:txBody>
          <a:bodyPr/>
          <a:lstStyle/>
          <a:p>
            <a:r>
              <a:rPr lang="en-US" altLang="en-US"/>
              <a:t>Scaffolds</a:t>
            </a:r>
          </a:p>
        </p:txBody>
      </p:sp>
      <p:sp>
        <p:nvSpPr>
          <p:cNvPr id="9219" name="Content Placeholder 2">
            <a:extLst>
              <a:ext uri="{FF2B5EF4-FFF2-40B4-BE49-F238E27FC236}">
                <a16:creationId xmlns:a16="http://schemas.microsoft.com/office/drawing/2014/main" id="{6ACCB2D2-5BA9-46E8-AA29-3768FA307168}"/>
              </a:ext>
            </a:extLst>
          </p:cNvPr>
          <p:cNvSpPr>
            <a:spLocks noGrp="1" noChangeArrowheads="1"/>
          </p:cNvSpPr>
          <p:nvPr>
            <p:ph idx="1"/>
          </p:nvPr>
        </p:nvSpPr>
        <p:spPr>
          <a:xfrm>
            <a:off x="533400" y="1295400"/>
            <a:ext cx="8077200" cy="4525963"/>
          </a:xfrm>
        </p:spPr>
        <p:txBody>
          <a:bodyPr/>
          <a:lstStyle/>
          <a:p>
            <a:r>
              <a:rPr lang="en-US" altLang="en-US" sz="2400"/>
              <a:t>1926.450 - Scope, application and definitions applicable to this subpart</a:t>
            </a:r>
          </a:p>
          <a:p>
            <a:pPr>
              <a:buFont typeface="Wingdings" panose="05000000000000000000" pitchFamily="2" charset="2"/>
              <a:buNone/>
            </a:pPr>
            <a:endParaRPr lang="en-US" altLang="en-US" sz="2400"/>
          </a:p>
          <a:p>
            <a:r>
              <a:rPr lang="en-US" altLang="en-US" sz="2400"/>
              <a:t>1926.451 - General requirements</a:t>
            </a:r>
          </a:p>
          <a:p>
            <a:pPr>
              <a:buFont typeface="Wingdings" panose="05000000000000000000" pitchFamily="2" charset="2"/>
              <a:buNone/>
            </a:pPr>
            <a:endParaRPr lang="en-US" altLang="en-US" sz="2400"/>
          </a:p>
          <a:p>
            <a:r>
              <a:rPr lang="en-US" altLang="en-US" sz="2400"/>
              <a:t>1926.452 - Additional requirements applicable to specific types of scaffolds</a:t>
            </a:r>
          </a:p>
          <a:p>
            <a:pPr>
              <a:buFont typeface="Wingdings" panose="05000000000000000000" pitchFamily="2" charset="2"/>
              <a:buNone/>
            </a:pPr>
            <a:endParaRPr lang="en-US" altLang="en-US" sz="2400"/>
          </a:p>
          <a:p>
            <a:r>
              <a:rPr lang="en-US" altLang="en-US" sz="2400"/>
              <a:t>1926.453 - Aerial lifts</a:t>
            </a:r>
          </a:p>
          <a:p>
            <a:pPr>
              <a:buFont typeface="Wingdings" panose="05000000000000000000" pitchFamily="2" charset="2"/>
              <a:buNone/>
            </a:pPr>
            <a:endParaRPr lang="en-US" altLang="en-US" sz="2400"/>
          </a:p>
          <a:p>
            <a:r>
              <a:rPr lang="en-US" altLang="en-US" sz="2400"/>
              <a:t>1926.454 - Training requirements</a:t>
            </a:r>
          </a:p>
        </p:txBody>
      </p:sp>
      <p:pic>
        <p:nvPicPr>
          <p:cNvPr id="5" name="Picture 1">
            <a:extLst>
              <a:ext uri="{FF2B5EF4-FFF2-40B4-BE49-F238E27FC236}">
                <a16:creationId xmlns:a16="http://schemas.microsoft.com/office/drawing/2014/main" id="{8A2F411B-669A-4122-AF83-DD86AA4925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5494" y="3886200"/>
            <a:ext cx="2836506"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2E2E953C-DB89-4EE7-8DD3-D1E7027162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1600200"/>
            <a:ext cx="37766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Content Placeholder 3">
            <a:extLst>
              <a:ext uri="{FF2B5EF4-FFF2-40B4-BE49-F238E27FC236}">
                <a16:creationId xmlns:a16="http://schemas.microsoft.com/office/drawing/2014/main" id="{CD479A38-3C91-48BB-90D0-52E294E02E7F}"/>
              </a:ext>
            </a:extLst>
          </p:cNvPr>
          <p:cNvSpPr>
            <a:spLocks/>
          </p:cNvSpPr>
          <p:nvPr/>
        </p:nvSpPr>
        <p:spPr bwMode="auto">
          <a:xfrm>
            <a:off x="4876800" y="6096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1926.451(d)(1)</a:t>
            </a:r>
          </a:p>
          <a:p>
            <a:pPr algn="r">
              <a:buClr>
                <a:srgbClr val="910046"/>
              </a:buClr>
              <a:buSzPct val="84000"/>
              <a:buFont typeface="Wingdings" panose="05000000000000000000" pitchFamily="2" charset="2"/>
              <a:buChar char="l"/>
            </a:pPr>
            <a:endParaRPr lang="en-US" altLang="en-US" dirty="0">
              <a:solidFill>
                <a:srgbClr val="012D9A"/>
              </a:solidFill>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
        <p:nvSpPr>
          <p:cNvPr id="64516" name="Rectangle 4">
            <a:extLst>
              <a:ext uri="{FF2B5EF4-FFF2-40B4-BE49-F238E27FC236}">
                <a16:creationId xmlns:a16="http://schemas.microsoft.com/office/drawing/2014/main" id="{DD087279-0E6D-4212-A1EC-E89A7D034DC1}"/>
              </a:ext>
            </a:extLst>
          </p:cNvPr>
          <p:cNvSpPr>
            <a:spLocks noGrp="1" noChangeArrowheads="1"/>
          </p:cNvSpPr>
          <p:nvPr>
            <p:ph type="body" sz="half" idx="1"/>
          </p:nvPr>
        </p:nvSpPr>
        <p:spPr>
          <a:xfrm>
            <a:off x="533400" y="1219200"/>
            <a:ext cx="3848100" cy="4267200"/>
          </a:xfrm>
        </p:spPr>
        <p:txBody>
          <a:bodyPr/>
          <a:lstStyle/>
          <a:p>
            <a:r>
              <a:rPr lang="en-US" altLang="en-US" sz="2400" dirty="0"/>
              <a:t>All suspension scaffold support devices such as outrigger beams, cornice hooks, parapet clamps, etc., shall rest on surfaces capable of supporting at least 4 times the imposed load from the scaffold.</a:t>
            </a:r>
          </a:p>
          <a:p>
            <a:endParaRPr lang="en-US" altLang="en-US" sz="2400" dirty="0"/>
          </a:p>
          <a:p>
            <a:pPr>
              <a:buFont typeface="Wingdings" panose="05000000000000000000" pitchFamily="2" charset="2"/>
              <a:buNone/>
            </a:pPr>
            <a:endParaRPr lang="en-US" altLang="en-US" sz="2400" dirty="0"/>
          </a:p>
        </p:txBody>
      </p:sp>
      <p:sp>
        <p:nvSpPr>
          <p:cNvPr id="64517" name="Oval 6">
            <a:extLst>
              <a:ext uri="{FF2B5EF4-FFF2-40B4-BE49-F238E27FC236}">
                <a16:creationId xmlns:a16="http://schemas.microsoft.com/office/drawing/2014/main" id="{711982BE-F18F-4BA7-ACD3-5F6C295034CB}"/>
              </a:ext>
            </a:extLst>
          </p:cNvPr>
          <p:cNvSpPr>
            <a:spLocks noChangeArrowheads="1"/>
          </p:cNvSpPr>
          <p:nvPr/>
        </p:nvSpPr>
        <p:spPr bwMode="auto">
          <a:xfrm>
            <a:off x="4381500" y="3543300"/>
            <a:ext cx="1295400" cy="457200"/>
          </a:xfrm>
          <a:prstGeom prst="ellipse">
            <a:avLst/>
          </a:prstGeom>
          <a:solidFill>
            <a:schemeClr val="folHlink"/>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b="1" u="none" dirty="0">
                <a:solidFill>
                  <a:srgbClr val="000000"/>
                </a:solidFill>
                <a:latin typeface="Avenir Next LT Pro" panose="020B0504020202020204" pitchFamily="34" charset="0"/>
              </a:rPr>
              <a:t>Life Line</a:t>
            </a:r>
          </a:p>
        </p:txBody>
      </p:sp>
      <p:sp>
        <p:nvSpPr>
          <p:cNvPr id="64518" name="Line 7">
            <a:extLst>
              <a:ext uri="{FF2B5EF4-FFF2-40B4-BE49-F238E27FC236}">
                <a16:creationId xmlns:a16="http://schemas.microsoft.com/office/drawing/2014/main" id="{B7D2F786-B516-4FEC-A8AC-42B9CD0E35B5}"/>
              </a:ext>
            </a:extLst>
          </p:cNvPr>
          <p:cNvSpPr>
            <a:spLocks noChangeShapeType="1"/>
          </p:cNvSpPr>
          <p:nvPr/>
        </p:nvSpPr>
        <p:spPr bwMode="auto">
          <a:xfrm flipV="1">
            <a:off x="5353050" y="3079750"/>
            <a:ext cx="381000" cy="304800"/>
          </a:xfrm>
          <a:prstGeom prst="line">
            <a:avLst/>
          </a:prstGeom>
          <a:noFill/>
          <a:ln w="381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4519" name="Rectangle 8">
            <a:extLst>
              <a:ext uri="{FF2B5EF4-FFF2-40B4-BE49-F238E27FC236}">
                <a16:creationId xmlns:a16="http://schemas.microsoft.com/office/drawing/2014/main" id="{CCC916DF-8A9C-48F7-AF5D-C296FA349DFC}"/>
              </a:ext>
            </a:extLst>
          </p:cNvPr>
          <p:cNvSpPr>
            <a:spLocks noGrp="1" noChangeArrowheads="1"/>
          </p:cNvSpPr>
          <p:nvPr>
            <p:ph type="title"/>
          </p:nvPr>
        </p:nvSpPr>
        <p:spPr>
          <a:xfrm>
            <a:off x="533400" y="484188"/>
            <a:ext cx="7848600" cy="492125"/>
          </a:xfrm>
          <a:noFill/>
        </p:spPr>
        <p:txBody>
          <a:bodyPr>
            <a:normAutofit fontScale="90000"/>
          </a:bodyPr>
          <a:lstStyle/>
          <a:p>
            <a:r>
              <a:rPr lang="en-US" altLang="en-US" sz="3200" dirty="0"/>
              <a:t>Criteria for Suspended Scaffolds</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Content Placeholder 3">
            <a:extLst>
              <a:ext uri="{FF2B5EF4-FFF2-40B4-BE49-F238E27FC236}">
                <a16:creationId xmlns:a16="http://schemas.microsoft.com/office/drawing/2014/main" id="{9685F0BD-F5CC-4C62-8FE0-1D3D8AA480A1}"/>
              </a:ext>
            </a:extLst>
          </p:cNvPr>
          <p:cNvSpPr>
            <a:spLocks/>
          </p:cNvSpPr>
          <p:nvPr/>
        </p:nvSpPr>
        <p:spPr bwMode="auto">
          <a:xfrm>
            <a:off x="6324600" y="603250"/>
            <a:ext cx="563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1926.451(d)(3)(iii)-(v)</a:t>
            </a:r>
          </a:p>
          <a:p>
            <a:pPr>
              <a:buClr>
                <a:srgbClr val="910046"/>
              </a:buClr>
              <a:buSzPct val="84000"/>
              <a:buFont typeface="Wingdings" panose="05000000000000000000" pitchFamily="2" charset="2"/>
              <a:buChar char="l"/>
            </a:pPr>
            <a:endParaRPr lang="en-US" altLang="en-US" sz="1600" dirty="0">
              <a:latin typeface="Avenir Next LT Pro" panose="020B0504020202020204" pitchFamily="34" charset="0"/>
            </a:endParaRPr>
          </a:p>
          <a:p>
            <a:pPr>
              <a:buClr>
                <a:srgbClr val="910046"/>
              </a:buClr>
              <a:buSzPct val="84000"/>
              <a:buFont typeface="Wingdings" panose="05000000000000000000" pitchFamily="2" charset="2"/>
              <a:buNone/>
            </a:pPr>
            <a:endParaRPr lang="en-US" altLang="en-US" sz="1600" dirty="0">
              <a:latin typeface="Avenir Next LT Pro" panose="020B0504020202020204" pitchFamily="34" charset="0"/>
            </a:endParaRPr>
          </a:p>
        </p:txBody>
      </p:sp>
      <p:sp>
        <p:nvSpPr>
          <p:cNvPr id="66563" name="Rectangle 4">
            <a:extLst>
              <a:ext uri="{FF2B5EF4-FFF2-40B4-BE49-F238E27FC236}">
                <a16:creationId xmlns:a16="http://schemas.microsoft.com/office/drawing/2014/main" id="{517D0DD0-D300-4390-9C97-5CC5A9D6AF52}"/>
              </a:ext>
            </a:extLst>
          </p:cNvPr>
          <p:cNvSpPr>
            <a:spLocks noGrp="1" noChangeArrowheads="1"/>
          </p:cNvSpPr>
          <p:nvPr>
            <p:ph type="body" sz="half" idx="1"/>
          </p:nvPr>
        </p:nvSpPr>
        <p:spPr>
          <a:xfrm>
            <a:off x="533400" y="1219200"/>
            <a:ext cx="7886700" cy="2971800"/>
          </a:xfrm>
        </p:spPr>
        <p:txBody>
          <a:bodyPr>
            <a:normAutofit lnSpcReduction="10000"/>
          </a:bodyPr>
          <a:lstStyle/>
          <a:p>
            <a:r>
              <a:rPr lang="en-US" altLang="en-US" sz="2400" dirty="0"/>
              <a:t>Only use counterweights specifically designed for the system in use.</a:t>
            </a:r>
          </a:p>
          <a:p>
            <a:endParaRPr lang="en-US" altLang="en-US" sz="2000" dirty="0"/>
          </a:p>
          <a:p>
            <a:r>
              <a:rPr lang="en-US" altLang="en-US" sz="2400" dirty="0"/>
              <a:t>Counterweights must be secured by mechanical means to outrigger beams to prevent accidental displacement.</a:t>
            </a:r>
          </a:p>
          <a:p>
            <a:endParaRPr lang="en-US" altLang="en-US" sz="2000" dirty="0"/>
          </a:p>
          <a:p>
            <a:r>
              <a:rPr lang="en-US" altLang="en-US" sz="2400" dirty="0"/>
              <a:t>Do not remove counterweights until final disassembly.</a:t>
            </a:r>
          </a:p>
        </p:txBody>
      </p:sp>
      <p:sp>
        <p:nvSpPr>
          <p:cNvPr id="66564" name="Rectangle 8">
            <a:extLst>
              <a:ext uri="{FF2B5EF4-FFF2-40B4-BE49-F238E27FC236}">
                <a16:creationId xmlns:a16="http://schemas.microsoft.com/office/drawing/2014/main" id="{1158016A-A310-4CCF-9DAD-8B3E98F8FCC6}"/>
              </a:ext>
            </a:extLst>
          </p:cNvPr>
          <p:cNvSpPr>
            <a:spLocks noGrp="1" noChangeArrowheads="1"/>
          </p:cNvSpPr>
          <p:nvPr>
            <p:ph type="title"/>
          </p:nvPr>
        </p:nvSpPr>
        <p:spPr>
          <a:xfrm>
            <a:off x="533400" y="528638"/>
            <a:ext cx="7848600" cy="461962"/>
          </a:xfrm>
          <a:noFill/>
        </p:spPr>
        <p:txBody>
          <a:bodyPr>
            <a:normAutofit fontScale="90000"/>
          </a:bodyPr>
          <a:lstStyle/>
          <a:p>
            <a:r>
              <a:rPr lang="en-US" altLang="en-US" sz="2900" dirty="0"/>
              <a:t>Criteria for Suspended Scaffolds</a:t>
            </a:r>
          </a:p>
        </p:txBody>
      </p:sp>
      <p:pic>
        <p:nvPicPr>
          <p:cNvPr id="66565" name="Picture 7">
            <a:extLst>
              <a:ext uri="{FF2B5EF4-FFF2-40B4-BE49-F238E27FC236}">
                <a16:creationId xmlns:a16="http://schemas.microsoft.com/office/drawing/2014/main" id="{CDA1BB1E-D9D8-4F01-83D0-C1953F8580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191000"/>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3">
            <a:extLst>
              <a:ext uri="{FF2B5EF4-FFF2-40B4-BE49-F238E27FC236}">
                <a16:creationId xmlns:a16="http://schemas.microsoft.com/office/drawing/2014/main" id="{63FCEB98-691F-426A-9175-5CCE617BFF39}"/>
              </a:ext>
            </a:extLst>
          </p:cNvPr>
          <p:cNvSpPr>
            <a:spLocks/>
          </p:cNvSpPr>
          <p:nvPr/>
        </p:nvSpPr>
        <p:spPr bwMode="auto">
          <a:xfrm>
            <a:off x="6324600" y="6477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910046"/>
              </a:buClr>
              <a:buSzPct val="84000"/>
              <a:buFont typeface="Wingdings" panose="05000000000000000000" pitchFamily="2" charset="2"/>
              <a:buNone/>
            </a:pPr>
            <a:r>
              <a:rPr lang="en-US" altLang="en-US" u="none" dirty="0">
                <a:latin typeface="Avenir Next LT Pro" panose="020B0504020202020204" pitchFamily="34" charset="0"/>
              </a:rPr>
              <a:t>1926.451(d)(3)(vii)-(x)</a:t>
            </a:r>
          </a:p>
          <a:p>
            <a:pPr algn="r">
              <a:buClr>
                <a:srgbClr val="910046"/>
              </a:buClr>
              <a:buSzPct val="84000"/>
              <a:buFont typeface="Wingdings" panose="05000000000000000000" pitchFamily="2" charset="2"/>
              <a:buChar char="l"/>
            </a:pPr>
            <a:endParaRPr lang="en-US" altLang="en-US" sz="1600"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sz="1600" dirty="0">
              <a:latin typeface="Avenir Next LT Pro" panose="020B0504020202020204" pitchFamily="34" charset="0"/>
            </a:endParaRPr>
          </a:p>
        </p:txBody>
      </p:sp>
      <p:sp>
        <p:nvSpPr>
          <p:cNvPr id="68611" name="Rectangle 4">
            <a:extLst>
              <a:ext uri="{FF2B5EF4-FFF2-40B4-BE49-F238E27FC236}">
                <a16:creationId xmlns:a16="http://schemas.microsoft.com/office/drawing/2014/main" id="{09D9EABB-82B2-451F-A5C2-F06019B48719}"/>
              </a:ext>
            </a:extLst>
          </p:cNvPr>
          <p:cNvSpPr>
            <a:spLocks noGrp="1" noChangeArrowheads="1"/>
          </p:cNvSpPr>
          <p:nvPr>
            <p:ph type="body" sz="half" idx="1"/>
          </p:nvPr>
        </p:nvSpPr>
        <p:spPr>
          <a:xfrm>
            <a:off x="533400" y="1219200"/>
            <a:ext cx="8077200" cy="4495800"/>
          </a:xfrm>
        </p:spPr>
        <p:txBody>
          <a:bodyPr/>
          <a:lstStyle/>
          <a:p>
            <a:r>
              <a:rPr lang="en-US" altLang="en-US" dirty="0"/>
              <a:t>Tiebacks must be:</a:t>
            </a:r>
          </a:p>
          <a:p>
            <a:endParaRPr lang="en-US" altLang="en-US" sz="1000" dirty="0"/>
          </a:p>
          <a:p>
            <a:pPr lvl="1"/>
            <a:r>
              <a:rPr lang="en-US" altLang="en-US" dirty="0"/>
              <a:t>Equivalent strength to suspension ropes</a:t>
            </a:r>
          </a:p>
          <a:p>
            <a:pPr lvl="1"/>
            <a:endParaRPr lang="en-US" altLang="en-US" dirty="0"/>
          </a:p>
          <a:p>
            <a:pPr lvl="1"/>
            <a:r>
              <a:rPr lang="en-US" altLang="en-US" dirty="0"/>
              <a:t>Secured to structurally sound anchorage on building</a:t>
            </a:r>
          </a:p>
          <a:p>
            <a:pPr lvl="1"/>
            <a:endParaRPr lang="en-US" altLang="en-US" dirty="0"/>
          </a:p>
          <a:p>
            <a:pPr lvl="1"/>
            <a:r>
              <a:rPr lang="en-US" altLang="en-US" dirty="0"/>
              <a:t>Installed perpendicular to face of building or structure</a:t>
            </a:r>
          </a:p>
          <a:p>
            <a:pPr>
              <a:buFont typeface="Wingdings" panose="05000000000000000000" pitchFamily="2" charset="2"/>
              <a:buNone/>
            </a:pPr>
            <a:endParaRPr lang="en-US" altLang="en-US" sz="2400" dirty="0"/>
          </a:p>
          <a:p>
            <a:endParaRPr lang="en-US" altLang="en-US" sz="2400" dirty="0"/>
          </a:p>
          <a:p>
            <a:pPr>
              <a:buFont typeface="Wingdings" panose="05000000000000000000" pitchFamily="2" charset="2"/>
              <a:buNone/>
            </a:pPr>
            <a:endParaRPr lang="en-US" altLang="en-US" sz="2400" dirty="0"/>
          </a:p>
        </p:txBody>
      </p:sp>
      <p:sp>
        <p:nvSpPr>
          <p:cNvPr id="68612" name="Rectangle 8">
            <a:extLst>
              <a:ext uri="{FF2B5EF4-FFF2-40B4-BE49-F238E27FC236}">
                <a16:creationId xmlns:a16="http://schemas.microsoft.com/office/drawing/2014/main" id="{5C61C892-EE69-4735-93CE-59666F7187FD}"/>
              </a:ext>
            </a:extLst>
          </p:cNvPr>
          <p:cNvSpPr>
            <a:spLocks noGrp="1" noChangeArrowheads="1"/>
          </p:cNvSpPr>
          <p:nvPr>
            <p:ph type="title"/>
          </p:nvPr>
        </p:nvSpPr>
        <p:spPr>
          <a:xfrm>
            <a:off x="533399" y="528638"/>
            <a:ext cx="5541937" cy="614362"/>
          </a:xfrm>
          <a:noFill/>
        </p:spPr>
        <p:txBody>
          <a:bodyPr>
            <a:noAutofit/>
          </a:bodyPr>
          <a:lstStyle/>
          <a:p>
            <a:r>
              <a:rPr lang="en-US" altLang="en-US" sz="2800" dirty="0"/>
              <a:t>Criteria for Suspended Scaffolds</a:t>
            </a:r>
          </a:p>
        </p:txBody>
      </p:sp>
      <p:pic>
        <p:nvPicPr>
          <p:cNvPr id="68613" name="Picture 2">
            <a:extLst>
              <a:ext uri="{FF2B5EF4-FFF2-40B4-BE49-F238E27FC236}">
                <a16:creationId xmlns:a16="http://schemas.microsoft.com/office/drawing/2014/main" id="{BE198C90-3D2B-4A9E-B4B1-56E5650A45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90525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E84A0BCD-EA91-4209-A149-393D12EC075D}"/>
              </a:ext>
            </a:extLst>
          </p:cNvPr>
          <p:cNvSpPr>
            <a:spLocks noGrp="1" noChangeArrowheads="1"/>
          </p:cNvSpPr>
          <p:nvPr>
            <p:ph type="title"/>
          </p:nvPr>
        </p:nvSpPr>
        <p:spPr>
          <a:xfrm>
            <a:off x="533400" y="512762"/>
            <a:ext cx="7924800" cy="554038"/>
          </a:xfrm>
        </p:spPr>
        <p:txBody>
          <a:bodyPr/>
          <a:lstStyle/>
          <a:p>
            <a:r>
              <a:rPr lang="en-US" altLang="en-US" dirty="0"/>
              <a:t>Scaffold Access</a:t>
            </a:r>
          </a:p>
        </p:txBody>
      </p:sp>
      <p:sp>
        <p:nvSpPr>
          <p:cNvPr id="70659" name="Rectangle 4">
            <a:extLst>
              <a:ext uri="{FF2B5EF4-FFF2-40B4-BE49-F238E27FC236}">
                <a16:creationId xmlns:a16="http://schemas.microsoft.com/office/drawing/2014/main" id="{A477408F-401B-4784-AB91-ED1BE6755CD3}"/>
              </a:ext>
            </a:extLst>
          </p:cNvPr>
          <p:cNvSpPr>
            <a:spLocks noGrp="1" noChangeArrowheads="1"/>
          </p:cNvSpPr>
          <p:nvPr>
            <p:ph type="body" sz="half" idx="1"/>
          </p:nvPr>
        </p:nvSpPr>
        <p:spPr>
          <a:xfrm>
            <a:off x="533399" y="1295400"/>
            <a:ext cx="5400675" cy="3810000"/>
          </a:xfrm>
        </p:spPr>
        <p:txBody>
          <a:bodyPr>
            <a:normAutofit fontScale="92500" lnSpcReduction="20000"/>
          </a:bodyPr>
          <a:lstStyle/>
          <a:p>
            <a:pPr>
              <a:lnSpc>
                <a:spcPct val="90000"/>
              </a:lnSpc>
            </a:pPr>
            <a:r>
              <a:rPr lang="en-US" altLang="en-US" dirty="0"/>
              <a:t>Safe access must be provided to scaffold platforms.</a:t>
            </a:r>
          </a:p>
          <a:p>
            <a:pPr>
              <a:lnSpc>
                <a:spcPct val="90000"/>
              </a:lnSpc>
              <a:buFont typeface="Wingdings" panose="05000000000000000000" pitchFamily="2" charset="2"/>
              <a:buNone/>
            </a:pPr>
            <a:endParaRPr lang="en-US" altLang="en-US" sz="800" dirty="0"/>
          </a:p>
          <a:p>
            <a:pPr lvl="1">
              <a:lnSpc>
                <a:spcPct val="90000"/>
              </a:lnSpc>
              <a:buClr>
                <a:schemeClr val="bg2"/>
              </a:buClr>
            </a:pPr>
            <a:r>
              <a:rPr lang="en-US" altLang="en-US" dirty="0"/>
              <a:t>Portable ladders</a:t>
            </a:r>
          </a:p>
          <a:p>
            <a:pPr lvl="1">
              <a:lnSpc>
                <a:spcPct val="90000"/>
              </a:lnSpc>
              <a:buClr>
                <a:schemeClr val="bg2"/>
              </a:buClr>
            </a:pPr>
            <a:endParaRPr lang="en-US" altLang="en-US" sz="2000" dirty="0"/>
          </a:p>
          <a:p>
            <a:pPr lvl="1">
              <a:lnSpc>
                <a:spcPct val="90000"/>
              </a:lnSpc>
              <a:buClr>
                <a:schemeClr val="bg2"/>
              </a:buClr>
            </a:pPr>
            <a:r>
              <a:rPr lang="en-US" altLang="en-US" dirty="0"/>
              <a:t>Hook-on ladders</a:t>
            </a:r>
          </a:p>
          <a:p>
            <a:pPr lvl="1">
              <a:lnSpc>
                <a:spcPct val="90000"/>
              </a:lnSpc>
              <a:buClr>
                <a:schemeClr val="bg2"/>
              </a:buClr>
            </a:pPr>
            <a:endParaRPr lang="en-US" altLang="en-US" sz="2000" dirty="0"/>
          </a:p>
          <a:p>
            <a:pPr lvl="1">
              <a:lnSpc>
                <a:spcPct val="90000"/>
              </a:lnSpc>
              <a:buClr>
                <a:schemeClr val="bg2"/>
              </a:buClr>
            </a:pPr>
            <a:r>
              <a:rPr lang="en-US" altLang="en-US" dirty="0"/>
              <a:t>Stair towers</a:t>
            </a:r>
          </a:p>
          <a:p>
            <a:pPr lvl="1">
              <a:lnSpc>
                <a:spcPct val="90000"/>
              </a:lnSpc>
              <a:buClr>
                <a:schemeClr val="bg2"/>
              </a:buClr>
            </a:pPr>
            <a:endParaRPr lang="en-US" altLang="en-US" sz="2000" dirty="0"/>
          </a:p>
          <a:p>
            <a:pPr lvl="1">
              <a:lnSpc>
                <a:spcPct val="90000"/>
              </a:lnSpc>
              <a:buClr>
                <a:schemeClr val="bg2"/>
              </a:buClr>
            </a:pPr>
            <a:r>
              <a:rPr lang="en-US" altLang="en-US" dirty="0"/>
              <a:t>Attachable ladders</a:t>
            </a:r>
          </a:p>
          <a:p>
            <a:pPr lvl="1">
              <a:lnSpc>
                <a:spcPct val="90000"/>
              </a:lnSpc>
              <a:buClr>
                <a:schemeClr val="bg2"/>
              </a:buClr>
            </a:pPr>
            <a:endParaRPr lang="en-US" altLang="en-US" sz="2000" dirty="0"/>
          </a:p>
          <a:p>
            <a:pPr lvl="1">
              <a:lnSpc>
                <a:spcPct val="90000"/>
              </a:lnSpc>
              <a:buClr>
                <a:schemeClr val="bg2"/>
              </a:buClr>
            </a:pPr>
            <a:r>
              <a:rPr lang="en-US" altLang="en-US" dirty="0"/>
              <a:t>Stairway-type ladders</a:t>
            </a:r>
          </a:p>
          <a:p>
            <a:pPr lvl="1">
              <a:lnSpc>
                <a:spcPct val="90000"/>
              </a:lnSpc>
              <a:buClr>
                <a:schemeClr val="bg2"/>
              </a:buClr>
            </a:pPr>
            <a:endParaRPr lang="en-US" altLang="en-US" sz="2000" dirty="0"/>
          </a:p>
          <a:p>
            <a:pPr lvl="1">
              <a:lnSpc>
                <a:spcPct val="90000"/>
              </a:lnSpc>
              <a:buClr>
                <a:schemeClr val="bg2"/>
              </a:buClr>
            </a:pPr>
            <a:r>
              <a:rPr lang="en-US" altLang="en-US" dirty="0"/>
              <a:t>Integral prefabricated scaffold access</a:t>
            </a:r>
          </a:p>
          <a:p>
            <a:pPr>
              <a:lnSpc>
                <a:spcPct val="90000"/>
              </a:lnSpc>
              <a:buFont typeface="Wingdings" panose="05000000000000000000" pitchFamily="2" charset="2"/>
              <a:buNone/>
            </a:pPr>
            <a:endParaRPr lang="en-US" altLang="en-US" sz="2400" dirty="0"/>
          </a:p>
        </p:txBody>
      </p:sp>
      <p:sp>
        <p:nvSpPr>
          <p:cNvPr id="70660" name="Content Placeholder 3">
            <a:extLst>
              <a:ext uri="{FF2B5EF4-FFF2-40B4-BE49-F238E27FC236}">
                <a16:creationId xmlns:a16="http://schemas.microsoft.com/office/drawing/2014/main" id="{A3C89501-9245-4608-8507-5295078AD295}"/>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1926.451(e)(1)-(6)</a:t>
            </a:r>
            <a:endParaRPr lang="en-US" altLang="en-US" dirty="0">
              <a:latin typeface="Avenir Next LT Pro" panose="020B0504020202020204" pitchFamily="34" charset="0"/>
            </a:endParaRPr>
          </a:p>
        </p:txBody>
      </p:sp>
      <p:pic>
        <p:nvPicPr>
          <p:cNvPr id="70661" name="Picture 2">
            <a:extLst>
              <a:ext uri="{FF2B5EF4-FFF2-40B4-BE49-F238E27FC236}">
                <a16:creationId xmlns:a16="http://schemas.microsoft.com/office/drawing/2014/main" id="{463FBA1D-D13D-4612-92BD-64AC3A2688F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4075" y="1295400"/>
            <a:ext cx="2600325"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ABA96891-132A-4C8F-A115-981823E28E31}"/>
              </a:ext>
            </a:extLst>
          </p:cNvPr>
          <p:cNvSpPr>
            <a:spLocks noGrp="1" noChangeArrowheads="1"/>
          </p:cNvSpPr>
          <p:nvPr>
            <p:ph type="title"/>
          </p:nvPr>
        </p:nvSpPr>
        <p:spPr>
          <a:xfrm>
            <a:off x="533400" y="517525"/>
            <a:ext cx="7924800" cy="549275"/>
          </a:xfrm>
        </p:spPr>
        <p:txBody>
          <a:bodyPr/>
          <a:lstStyle/>
          <a:p>
            <a:r>
              <a:rPr lang="en-US" altLang="en-US" dirty="0"/>
              <a:t>Scaffold Access</a:t>
            </a:r>
          </a:p>
        </p:txBody>
      </p:sp>
      <p:sp>
        <p:nvSpPr>
          <p:cNvPr id="72707" name="Rectangle 4">
            <a:extLst>
              <a:ext uri="{FF2B5EF4-FFF2-40B4-BE49-F238E27FC236}">
                <a16:creationId xmlns:a16="http://schemas.microsoft.com/office/drawing/2014/main" id="{CC9DCB95-CB14-4121-A51B-61360671FA89}"/>
              </a:ext>
            </a:extLst>
          </p:cNvPr>
          <p:cNvSpPr>
            <a:spLocks noGrp="1" noChangeArrowheads="1"/>
          </p:cNvSpPr>
          <p:nvPr>
            <p:ph type="body" sz="half" idx="1"/>
          </p:nvPr>
        </p:nvSpPr>
        <p:spPr>
          <a:xfrm>
            <a:off x="533400" y="1219200"/>
            <a:ext cx="4495800" cy="3886200"/>
          </a:xfrm>
        </p:spPr>
        <p:txBody>
          <a:bodyPr>
            <a:normAutofit fontScale="92500"/>
          </a:bodyPr>
          <a:lstStyle/>
          <a:p>
            <a:pPr>
              <a:lnSpc>
                <a:spcPct val="90000"/>
              </a:lnSpc>
            </a:pPr>
            <a:r>
              <a:rPr lang="en-US" altLang="en-US" sz="2400"/>
              <a:t>Scaffold stairway/towers</a:t>
            </a:r>
          </a:p>
          <a:p>
            <a:pPr>
              <a:lnSpc>
                <a:spcPct val="90000"/>
              </a:lnSpc>
            </a:pPr>
            <a:endParaRPr lang="en-US" altLang="en-US" sz="1200"/>
          </a:p>
          <a:p>
            <a:pPr lvl="1">
              <a:lnSpc>
                <a:spcPct val="90000"/>
              </a:lnSpc>
              <a:buClr>
                <a:schemeClr val="bg2"/>
              </a:buClr>
            </a:pPr>
            <a:r>
              <a:rPr lang="en-US" altLang="en-US" sz="2000"/>
              <a:t>Stairrail – toprail and midrail</a:t>
            </a:r>
          </a:p>
          <a:p>
            <a:pPr lvl="1">
              <a:lnSpc>
                <a:spcPct val="90000"/>
              </a:lnSpc>
              <a:buClr>
                <a:schemeClr val="bg2"/>
              </a:buClr>
            </a:pPr>
            <a:endParaRPr lang="en-US" altLang="en-US" sz="1200"/>
          </a:p>
          <a:p>
            <a:pPr lvl="1">
              <a:lnSpc>
                <a:spcPct val="90000"/>
              </a:lnSpc>
              <a:buClr>
                <a:schemeClr val="bg2"/>
              </a:buClr>
            </a:pPr>
            <a:r>
              <a:rPr lang="en-US" altLang="en-US" sz="2000"/>
              <a:t>Stairrails – 28”-37” from surface of tread</a:t>
            </a:r>
          </a:p>
          <a:p>
            <a:pPr lvl="1">
              <a:lnSpc>
                <a:spcPct val="90000"/>
              </a:lnSpc>
              <a:buClr>
                <a:schemeClr val="bg2"/>
              </a:buClr>
            </a:pPr>
            <a:endParaRPr lang="en-US" altLang="en-US" sz="1200"/>
          </a:p>
          <a:p>
            <a:pPr lvl="1">
              <a:lnSpc>
                <a:spcPct val="90000"/>
              </a:lnSpc>
              <a:buClr>
                <a:schemeClr val="bg2"/>
              </a:buClr>
            </a:pPr>
            <a:r>
              <a:rPr lang="en-US" altLang="en-US" sz="2000"/>
              <a:t>Landing platform – at least 18” wide by 18” long at each level</a:t>
            </a:r>
          </a:p>
          <a:p>
            <a:pPr lvl="1">
              <a:lnSpc>
                <a:spcPct val="90000"/>
              </a:lnSpc>
              <a:buClr>
                <a:schemeClr val="bg2"/>
              </a:buClr>
            </a:pPr>
            <a:endParaRPr lang="en-US" altLang="en-US" sz="1400"/>
          </a:p>
          <a:p>
            <a:pPr lvl="1">
              <a:lnSpc>
                <a:spcPct val="90000"/>
              </a:lnSpc>
              <a:buClr>
                <a:schemeClr val="bg2"/>
              </a:buClr>
            </a:pPr>
            <a:r>
              <a:rPr lang="en-US" altLang="en-US" sz="2000"/>
              <a:t>Stairway must be at least 18” wide</a:t>
            </a:r>
          </a:p>
          <a:p>
            <a:pPr lvl="1">
              <a:lnSpc>
                <a:spcPct val="90000"/>
              </a:lnSpc>
              <a:buClr>
                <a:schemeClr val="bg2"/>
              </a:buClr>
            </a:pPr>
            <a:endParaRPr lang="en-US" altLang="en-US" sz="1400"/>
          </a:p>
          <a:p>
            <a:pPr lvl="1">
              <a:lnSpc>
                <a:spcPct val="90000"/>
              </a:lnSpc>
              <a:buClr>
                <a:schemeClr val="bg2"/>
              </a:buClr>
            </a:pPr>
            <a:r>
              <a:rPr lang="en-US" altLang="en-US" sz="2000"/>
              <a:t>Treads and landings – slip-resistant surfaces</a:t>
            </a:r>
          </a:p>
        </p:txBody>
      </p:sp>
      <p:sp>
        <p:nvSpPr>
          <p:cNvPr id="72708" name="Content Placeholder 3">
            <a:extLst>
              <a:ext uri="{FF2B5EF4-FFF2-40B4-BE49-F238E27FC236}">
                <a16:creationId xmlns:a16="http://schemas.microsoft.com/office/drawing/2014/main" id="{37A1A5E7-5C7C-41AF-9408-4F6F63CBE007}"/>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1926.451(e)(4)</a:t>
            </a:r>
            <a:endParaRPr lang="en-US" altLang="en-US" dirty="0">
              <a:latin typeface="Avenir Next LT Pro" panose="020B0504020202020204" pitchFamily="34" charset="0"/>
            </a:endParaRPr>
          </a:p>
        </p:txBody>
      </p:sp>
      <p:pic>
        <p:nvPicPr>
          <p:cNvPr id="72709" name="Picture 1">
            <a:extLst>
              <a:ext uri="{FF2B5EF4-FFF2-40B4-BE49-F238E27FC236}">
                <a16:creationId xmlns:a16="http://schemas.microsoft.com/office/drawing/2014/main" id="{4F9B4B47-FAAF-497E-AB32-D793413F43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95400"/>
            <a:ext cx="3327400" cy="458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86573093-3D86-45E7-8745-C2BEAF309E6A}"/>
              </a:ext>
            </a:extLst>
          </p:cNvPr>
          <p:cNvSpPr>
            <a:spLocks noGrp="1" noChangeArrowheads="1"/>
          </p:cNvSpPr>
          <p:nvPr>
            <p:ph type="title"/>
          </p:nvPr>
        </p:nvSpPr>
        <p:spPr>
          <a:xfrm>
            <a:off x="533400" y="517525"/>
            <a:ext cx="7924800" cy="549275"/>
          </a:xfrm>
        </p:spPr>
        <p:txBody>
          <a:bodyPr/>
          <a:lstStyle/>
          <a:p>
            <a:r>
              <a:rPr lang="en-US" altLang="en-US" dirty="0"/>
              <a:t>Scaffold Access</a:t>
            </a:r>
          </a:p>
        </p:txBody>
      </p:sp>
      <p:sp>
        <p:nvSpPr>
          <p:cNvPr id="74755" name="Rectangle 4">
            <a:extLst>
              <a:ext uri="{FF2B5EF4-FFF2-40B4-BE49-F238E27FC236}">
                <a16:creationId xmlns:a16="http://schemas.microsoft.com/office/drawing/2014/main" id="{CFEB3180-B56A-4B29-B7E6-4744273DE982}"/>
              </a:ext>
            </a:extLst>
          </p:cNvPr>
          <p:cNvSpPr>
            <a:spLocks noGrp="1" noChangeArrowheads="1"/>
          </p:cNvSpPr>
          <p:nvPr>
            <p:ph type="body" sz="half" idx="1"/>
          </p:nvPr>
        </p:nvSpPr>
        <p:spPr>
          <a:xfrm>
            <a:off x="533400" y="1219200"/>
            <a:ext cx="4837113" cy="4876800"/>
          </a:xfrm>
        </p:spPr>
        <p:txBody>
          <a:bodyPr/>
          <a:lstStyle/>
          <a:p>
            <a:r>
              <a:rPr lang="en-US" altLang="en-US"/>
              <a:t>Integral prefabricated scaffold access frames</a:t>
            </a:r>
          </a:p>
          <a:p>
            <a:endParaRPr lang="en-US" altLang="en-US" sz="900"/>
          </a:p>
          <a:p>
            <a:pPr lvl="1">
              <a:buClr>
                <a:schemeClr val="bg2"/>
              </a:buClr>
            </a:pPr>
            <a:r>
              <a:rPr lang="en-US" altLang="en-US" sz="2000"/>
              <a:t>Designed and constructed for use as ladder rungs</a:t>
            </a:r>
          </a:p>
          <a:p>
            <a:pPr lvl="1">
              <a:buClr>
                <a:schemeClr val="bg2"/>
              </a:buClr>
            </a:pPr>
            <a:endParaRPr lang="en-US" altLang="en-US" sz="1600"/>
          </a:p>
          <a:p>
            <a:pPr lvl="1">
              <a:buClr>
                <a:schemeClr val="bg2"/>
              </a:buClr>
            </a:pPr>
            <a:r>
              <a:rPr lang="en-US" altLang="en-US" sz="2000"/>
              <a:t>Rung length of at least 8”</a:t>
            </a:r>
          </a:p>
          <a:p>
            <a:pPr lvl="1">
              <a:buClr>
                <a:schemeClr val="bg2"/>
              </a:buClr>
            </a:pPr>
            <a:endParaRPr lang="en-US" altLang="en-US" sz="1600"/>
          </a:p>
          <a:p>
            <a:pPr lvl="1">
              <a:buClr>
                <a:schemeClr val="bg2"/>
              </a:buClr>
            </a:pPr>
            <a:r>
              <a:rPr lang="en-US" altLang="en-US" sz="2000"/>
              <a:t>Uniformly spaced within each frame section</a:t>
            </a:r>
          </a:p>
          <a:p>
            <a:pPr lvl="1">
              <a:buClr>
                <a:schemeClr val="bg2"/>
              </a:buClr>
            </a:pPr>
            <a:endParaRPr lang="en-US" altLang="en-US" sz="1600"/>
          </a:p>
        </p:txBody>
      </p:sp>
      <p:sp>
        <p:nvSpPr>
          <p:cNvPr id="74756" name="Content Placeholder 3">
            <a:extLst>
              <a:ext uri="{FF2B5EF4-FFF2-40B4-BE49-F238E27FC236}">
                <a16:creationId xmlns:a16="http://schemas.microsoft.com/office/drawing/2014/main" id="{0146328A-0E44-412C-B310-1F08C05A531A}"/>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1926.451(e)(6)</a:t>
            </a:r>
            <a:endParaRPr lang="en-US" altLang="en-US" dirty="0">
              <a:latin typeface="Avenir Next LT Pro" panose="020B0504020202020204" pitchFamily="34" charset="0"/>
            </a:endParaRPr>
          </a:p>
        </p:txBody>
      </p:sp>
      <p:pic>
        <p:nvPicPr>
          <p:cNvPr id="74757" name="Picture 7">
            <a:extLst>
              <a:ext uri="{FF2B5EF4-FFF2-40B4-BE49-F238E27FC236}">
                <a16:creationId xmlns:a16="http://schemas.microsoft.com/office/drawing/2014/main" id="{48392D18-4868-4D83-BA47-AF85B778D5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7363" y="1270000"/>
            <a:ext cx="2600325"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a:extLst>
              <a:ext uri="{FF2B5EF4-FFF2-40B4-BE49-F238E27FC236}">
                <a16:creationId xmlns:a16="http://schemas.microsoft.com/office/drawing/2014/main" id="{48897BBB-9C4F-42F4-AE28-C1B83259F10F}"/>
              </a:ext>
            </a:extLst>
          </p:cNvPr>
          <p:cNvSpPr>
            <a:spLocks noGrp="1" noChangeArrowheads="1"/>
          </p:cNvSpPr>
          <p:nvPr>
            <p:ph type="body" sz="half" idx="4294967295"/>
          </p:nvPr>
        </p:nvSpPr>
        <p:spPr>
          <a:xfrm>
            <a:off x="457200" y="1066800"/>
            <a:ext cx="5029200" cy="4876800"/>
          </a:xfrm>
        </p:spPr>
        <p:txBody>
          <a:bodyPr/>
          <a:lstStyle/>
          <a:p>
            <a:pPr lvl="1">
              <a:buClr>
                <a:schemeClr val="bg2"/>
              </a:buClr>
            </a:pPr>
            <a:endParaRPr lang="en-US" altLang="en-US" sz="1600" dirty="0"/>
          </a:p>
          <a:p>
            <a:pPr lvl="1">
              <a:buClr>
                <a:schemeClr val="bg2"/>
              </a:buClr>
            </a:pPr>
            <a:r>
              <a:rPr lang="en-US" altLang="en-US" sz="2000" dirty="0"/>
              <a:t>Maximum spacing between rungs of 16 ¾”</a:t>
            </a:r>
          </a:p>
          <a:p>
            <a:pPr lvl="1">
              <a:buClr>
                <a:schemeClr val="bg2"/>
              </a:buClr>
            </a:pPr>
            <a:endParaRPr lang="en-US" altLang="en-US" sz="1600" dirty="0"/>
          </a:p>
          <a:p>
            <a:pPr lvl="1">
              <a:buClr>
                <a:schemeClr val="bg2"/>
              </a:buClr>
            </a:pPr>
            <a:r>
              <a:rPr lang="en-US" altLang="en-US" sz="2000" dirty="0"/>
              <a:t>Have rest platforms at 35’ maximum vertical intervals on all supported scaffolds more than 35’ high</a:t>
            </a:r>
          </a:p>
          <a:p>
            <a:pPr lvl="1">
              <a:buClr>
                <a:schemeClr val="bg2"/>
              </a:buClr>
            </a:pPr>
            <a:endParaRPr lang="en-US" altLang="en-US" sz="1600" dirty="0"/>
          </a:p>
          <a:p>
            <a:pPr lvl="1">
              <a:buClr>
                <a:schemeClr val="bg2"/>
              </a:buClr>
            </a:pPr>
            <a:r>
              <a:rPr lang="en-US" altLang="en-US" sz="2000" dirty="0"/>
              <a:t>Not to be used as a work platform if less than 11 ½”, unless using fall protection</a:t>
            </a:r>
          </a:p>
        </p:txBody>
      </p:sp>
      <p:sp>
        <p:nvSpPr>
          <p:cNvPr id="76803" name="Content Placeholder 3">
            <a:extLst>
              <a:ext uri="{FF2B5EF4-FFF2-40B4-BE49-F238E27FC236}">
                <a16:creationId xmlns:a16="http://schemas.microsoft.com/office/drawing/2014/main" id="{D35475F1-16FF-417F-BF44-1139D7390588}"/>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1926.451(e)(6)</a:t>
            </a:r>
            <a:endParaRPr lang="en-US" altLang="en-US" dirty="0">
              <a:latin typeface="Avenir Next LT Pro" panose="020B0504020202020204" pitchFamily="34" charset="0"/>
            </a:endParaRPr>
          </a:p>
        </p:txBody>
      </p:sp>
      <p:pic>
        <p:nvPicPr>
          <p:cNvPr id="76804" name="Picture 5">
            <a:extLst>
              <a:ext uri="{FF2B5EF4-FFF2-40B4-BE49-F238E27FC236}">
                <a16:creationId xmlns:a16="http://schemas.microsoft.com/office/drawing/2014/main" id="{1AF30776-549E-4680-BEB7-6BD80CBA04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2600325"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D342ECED-289C-4B1C-8C92-8380DFB95D9A}"/>
              </a:ext>
            </a:extLst>
          </p:cNvPr>
          <p:cNvSpPr txBox="1">
            <a:spLocks noChangeArrowheads="1"/>
          </p:cNvSpPr>
          <p:nvPr/>
        </p:nvSpPr>
        <p:spPr>
          <a:xfrm>
            <a:off x="533400" y="441325"/>
            <a:ext cx="7924800" cy="549275"/>
          </a:xfrm>
          <a:prstGeom prst="rect">
            <a:avLst/>
          </a:prstGeom>
        </p:spPr>
        <p:txBody>
          <a:bodyPr/>
          <a:lstStyle>
            <a:lvl1pPr algn="l" rtl="0" eaLnBrk="0" fontAlgn="base" hangingPunct="0">
              <a:spcBef>
                <a:spcPct val="0"/>
              </a:spcBef>
              <a:spcAft>
                <a:spcPct val="0"/>
              </a:spcAft>
              <a:defRPr sz="3600" b="1">
                <a:solidFill>
                  <a:srgbClr val="012D9A"/>
                </a:solidFill>
                <a:latin typeface="+mj-lt"/>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a:lstStyle>
          <a:p>
            <a:r>
              <a:rPr lang="en-US" altLang="en-US" sz="3300" u="none" kern="0" dirty="0">
                <a:solidFill>
                  <a:srgbClr val="102447"/>
                </a:solidFill>
                <a:latin typeface="Avenir Next LT Pro Demi" panose="020B0704020202020204" pitchFamily="34" charset="0"/>
              </a:rPr>
              <a:t>Scaffold Access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a:extLst>
              <a:ext uri="{FF2B5EF4-FFF2-40B4-BE49-F238E27FC236}">
                <a16:creationId xmlns:a16="http://schemas.microsoft.com/office/drawing/2014/main" id="{1F27A22A-D7DF-432B-86CF-ED72ACA84CA3}"/>
              </a:ext>
            </a:extLst>
          </p:cNvPr>
          <p:cNvSpPr>
            <a:spLocks noGrp="1" noChangeArrowheads="1"/>
          </p:cNvSpPr>
          <p:nvPr>
            <p:ph type="body" sz="half" idx="1"/>
          </p:nvPr>
        </p:nvSpPr>
        <p:spPr>
          <a:xfrm>
            <a:off x="609600" y="1265238"/>
            <a:ext cx="7924800" cy="762000"/>
          </a:xfrm>
        </p:spPr>
        <p:txBody>
          <a:bodyPr/>
          <a:lstStyle/>
          <a:p>
            <a:pPr>
              <a:lnSpc>
                <a:spcPct val="90000"/>
              </a:lnSpc>
            </a:pPr>
            <a:r>
              <a:rPr lang="en-US" altLang="en-US" sz="2400" dirty="0"/>
              <a:t>Cross bracing on tubular welded frame scaffolds must not be used as means of access or egress.</a:t>
            </a:r>
            <a:endParaRPr lang="en-US" altLang="en-US" sz="1800" dirty="0"/>
          </a:p>
        </p:txBody>
      </p:sp>
      <p:sp>
        <p:nvSpPr>
          <p:cNvPr id="78851" name="Content Placeholder 3">
            <a:extLst>
              <a:ext uri="{FF2B5EF4-FFF2-40B4-BE49-F238E27FC236}">
                <a16:creationId xmlns:a16="http://schemas.microsoft.com/office/drawing/2014/main" id="{AD8370A1-6905-4886-BF84-5E989EE0E8AA}"/>
              </a:ext>
            </a:extLst>
          </p:cNvPr>
          <p:cNvSpPr>
            <a:spLocks/>
          </p:cNvSpPr>
          <p:nvPr/>
        </p:nvSpPr>
        <p:spPr bwMode="auto">
          <a:xfrm>
            <a:off x="4800600" y="685800"/>
            <a:ext cx="3733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1926.451(e)(9)(iv)</a:t>
            </a:r>
            <a:endParaRPr lang="en-US" altLang="en-US" dirty="0">
              <a:latin typeface="Avenir Next LT Pro" panose="020B0504020202020204" pitchFamily="34" charset="0"/>
            </a:endParaRPr>
          </a:p>
        </p:txBody>
      </p:sp>
      <p:pic>
        <p:nvPicPr>
          <p:cNvPr id="78852" name="Picture 1">
            <a:extLst>
              <a:ext uri="{FF2B5EF4-FFF2-40B4-BE49-F238E27FC236}">
                <a16:creationId xmlns:a16="http://schemas.microsoft.com/office/drawing/2014/main" id="{53FEFBFD-C631-4028-8216-318AE721CF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2133600"/>
            <a:ext cx="469582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a:extLst>
              <a:ext uri="{FF2B5EF4-FFF2-40B4-BE49-F238E27FC236}">
                <a16:creationId xmlns:a16="http://schemas.microsoft.com/office/drawing/2014/main" id="{556A68D7-98A4-486B-BFFB-4FB44CA3A264}"/>
              </a:ext>
            </a:extLst>
          </p:cNvPr>
          <p:cNvSpPr>
            <a:spLocks noGrp="1" noChangeArrowheads="1"/>
          </p:cNvSpPr>
          <p:nvPr>
            <p:ph type="title"/>
          </p:nvPr>
        </p:nvSpPr>
        <p:spPr>
          <a:xfrm>
            <a:off x="533400" y="517525"/>
            <a:ext cx="6858000" cy="549275"/>
          </a:xfrm>
        </p:spPr>
        <p:txBody>
          <a:bodyPr/>
          <a:lstStyle/>
          <a:p>
            <a:r>
              <a:rPr lang="en-US" altLang="en-US" dirty="0"/>
              <a:t>Scaffold Access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10C1135B-0855-47CE-ABC4-02E6330D05EC}"/>
              </a:ext>
            </a:extLst>
          </p:cNvPr>
          <p:cNvSpPr>
            <a:spLocks noGrp="1" noChangeArrowheads="1"/>
          </p:cNvSpPr>
          <p:nvPr>
            <p:ph type="title"/>
          </p:nvPr>
        </p:nvSpPr>
        <p:spPr>
          <a:xfrm>
            <a:off x="533400" y="517525"/>
            <a:ext cx="7924800" cy="549275"/>
          </a:xfrm>
        </p:spPr>
        <p:txBody>
          <a:bodyPr/>
          <a:lstStyle/>
          <a:p>
            <a:r>
              <a:rPr lang="en-US" altLang="en-US" dirty="0"/>
              <a:t>Scaffold Use</a:t>
            </a:r>
          </a:p>
        </p:txBody>
      </p:sp>
      <p:sp>
        <p:nvSpPr>
          <p:cNvPr id="80899" name="Rectangle 4">
            <a:extLst>
              <a:ext uri="{FF2B5EF4-FFF2-40B4-BE49-F238E27FC236}">
                <a16:creationId xmlns:a16="http://schemas.microsoft.com/office/drawing/2014/main" id="{79A1E7CE-84F1-4BD9-B39F-5B145984D120}"/>
              </a:ext>
            </a:extLst>
          </p:cNvPr>
          <p:cNvSpPr>
            <a:spLocks noGrp="1" noChangeArrowheads="1"/>
          </p:cNvSpPr>
          <p:nvPr>
            <p:ph type="body" sz="half" idx="1"/>
          </p:nvPr>
        </p:nvSpPr>
        <p:spPr>
          <a:xfrm>
            <a:off x="609600" y="1219200"/>
            <a:ext cx="7924800" cy="4648200"/>
          </a:xfrm>
        </p:spPr>
        <p:txBody>
          <a:bodyPr/>
          <a:lstStyle/>
          <a:p>
            <a:pPr>
              <a:defRPr/>
            </a:pPr>
            <a:r>
              <a:rPr lang="en-US" altLang="en-US" sz="2400" dirty="0"/>
              <a:t>Scaffold and scaffold components must not be overloaded.</a:t>
            </a:r>
          </a:p>
          <a:p>
            <a:pPr>
              <a:buFont typeface="Wingdings" panose="05000000000000000000" pitchFamily="2" charset="2"/>
              <a:buNone/>
              <a:defRPr/>
            </a:pPr>
            <a:endParaRPr lang="en-US" altLang="en-US" sz="2400" dirty="0"/>
          </a:p>
          <a:p>
            <a:pPr>
              <a:defRPr/>
            </a:pPr>
            <a:r>
              <a:rPr lang="en-US" altLang="en-US" sz="2400" dirty="0"/>
              <a:t>Inspected for defects by competent person.</a:t>
            </a:r>
          </a:p>
          <a:p>
            <a:pPr>
              <a:buFont typeface="Wingdings" panose="05000000000000000000" pitchFamily="2" charset="2"/>
              <a:buNone/>
              <a:defRPr/>
            </a:pPr>
            <a:endParaRPr lang="en-US" altLang="en-US" sz="2400" dirty="0"/>
          </a:p>
          <a:p>
            <a:pPr>
              <a:defRPr/>
            </a:pPr>
            <a:r>
              <a:rPr lang="en-US" altLang="en-US" sz="2400" dirty="0"/>
              <a:t>Immediately replaced, </a:t>
            </a:r>
          </a:p>
          <a:p>
            <a:pPr marL="0" indent="0">
              <a:buFont typeface="Wingdings" panose="05000000000000000000" pitchFamily="2" charset="2"/>
              <a:buNone/>
              <a:defRPr/>
            </a:pPr>
            <a:r>
              <a:rPr lang="en-US" altLang="en-US" sz="2400" dirty="0"/>
              <a:t>    repaired, or removed </a:t>
            </a:r>
          </a:p>
          <a:p>
            <a:pPr marL="0" indent="0">
              <a:buFont typeface="Wingdings" panose="05000000000000000000" pitchFamily="2" charset="2"/>
              <a:buNone/>
              <a:defRPr/>
            </a:pPr>
            <a:r>
              <a:rPr lang="en-US" altLang="en-US" sz="2400" dirty="0"/>
              <a:t>    from service if found </a:t>
            </a:r>
          </a:p>
          <a:p>
            <a:pPr marL="0" indent="0">
              <a:buFont typeface="Wingdings" panose="05000000000000000000" pitchFamily="2" charset="2"/>
              <a:buNone/>
              <a:defRPr/>
            </a:pPr>
            <a:r>
              <a:rPr lang="en-US" altLang="en-US" sz="2400" dirty="0"/>
              <a:t>    damaged.</a:t>
            </a:r>
          </a:p>
        </p:txBody>
      </p:sp>
      <p:sp>
        <p:nvSpPr>
          <p:cNvPr id="80900" name="Content Placeholder 3">
            <a:extLst>
              <a:ext uri="{FF2B5EF4-FFF2-40B4-BE49-F238E27FC236}">
                <a16:creationId xmlns:a16="http://schemas.microsoft.com/office/drawing/2014/main" id="{3DF78B89-CECE-4779-A39B-544BDF2AFF28}"/>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1926.451(f)(1-4)</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80901" name="Picture 4">
            <a:extLst>
              <a:ext uri="{FF2B5EF4-FFF2-40B4-BE49-F238E27FC236}">
                <a16:creationId xmlns:a16="http://schemas.microsoft.com/office/drawing/2014/main" id="{1A75981D-A4A3-4F31-B9DA-CC1B935029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3200400"/>
            <a:ext cx="41211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9BF2FD9-A027-479F-9B0C-3742683D66C5}"/>
              </a:ext>
            </a:extLst>
          </p:cNvPr>
          <p:cNvSpPr>
            <a:spLocks noGrp="1" noChangeArrowheads="1"/>
          </p:cNvSpPr>
          <p:nvPr>
            <p:ph type="title"/>
          </p:nvPr>
        </p:nvSpPr>
        <p:spPr>
          <a:xfrm>
            <a:off x="533400" y="517525"/>
            <a:ext cx="7924800" cy="549275"/>
          </a:xfrm>
        </p:spPr>
        <p:txBody>
          <a:bodyPr/>
          <a:lstStyle/>
          <a:p>
            <a:r>
              <a:rPr lang="en-US" altLang="en-US" dirty="0"/>
              <a:t>Scaffold Use</a:t>
            </a:r>
          </a:p>
        </p:txBody>
      </p:sp>
      <p:sp>
        <p:nvSpPr>
          <p:cNvPr id="82947" name="Rectangle 3">
            <a:extLst>
              <a:ext uri="{FF2B5EF4-FFF2-40B4-BE49-F238E27FC236}">
                <a16:creationId xmlns:a16="http://schemas.microsoft.com/office/drawing/2014/main" id="{4E5CFB62-F85F-430D-9078-D08DEC32941A}"/>
              </a:ext>
            </a:extLst>
          </p:cNvPr>
          <p:cNvSpPr>
            <a:spLocks noGrp="1" noChangeArrowheads="1"/>
          </p:cNvSpPr>
          <p:nvPr>
            <p:ph idx="1"/>
          </p:nvPr>
        </p:nvSpPr>
        <p:spPr>
          <a:xfrm>
            <a:off x="533400" y="1295400"/>
            <a:ext cx="7924800" cy="4648200"/>
          </a:xfrm>
        </p:spPr>
        <p:txBody>
          <a:bodyPr>
            <a:normAutofit fontScale="92500" lnSpcReduction="20000"/>
          </a:bodyPr>
          <a:lstStyle/>
          <a:p>
            <a:pPr>
              <a:lnSpc>
                <a:spcPct val="90000"/>
              </a:lnSpc>
            </a:pPr>
            <a:r>
              <a:rPr lang="en-US" altLang="en-US" sz="2400" dirty="0"/>
              <a:t>Erected, moved, dismantled, or altered only under supervision of competent person</a:t>
            </a:r>
          </a:p>
          <a:p>
            <a:pPr>
              <a:lnSpc>
                <a:spcPct val="90000"/>
              </a:lnSpc>
              <a:buFont typeface="Wingdings" panose="05000000000000000000" pitchFamily="2" charset="2"/>
              <a:buNone/>
            </a:pPr>
            <a:endParaRPr lang="en-US" altLang="en-US" sz="2400" dirty="0"/>
          </a:p>
          <a:p>
            <a:pPr>
              <a:lnSpc>
                <a:spcPct val="90000"/>
              </a:lnSpc>
            </a:pPr>
            <a:r>
              <a:rPr lang="en-US" altLang="en-US" sz="2400" dirty="0"/>
              <a:t>No work on snow, ice covered platforms</a:t>
            </a:r>
          </a:p>
          <a:p>
            <a:pPr>
              <a:lnSpc>
                <a:spcPct val="90000"/>
              </a:lnSpc>
              <a:buFont typeface="Wingdings" panose="05000000000000000000" pitchFamily="2" charset="2"/>
              <a:buNone/>
            </a:pPr>
            <a:endParaRPr lang="en-US" altLang="en-US" sz="2400" dirty="0"/>
          </a:p>
          <a:p>
            <a:pPr>
              <a:lnSpc>
                <a:spcPct val="90000"/>
              </a:lnSpc>
            </a:pPr>
            <a:r>
              <a:rPr lang="en-US" altLang="en-US" sz="2400" dirty="0"/>
              <a:t>Tag lines on swinging loads</a:t>
            </a:r>
          </a:p>
          <a:p>
            <a:pPr>
              <a:lnSpc>
                <a:spcPct val="90000"/>
              </a:lnSpc>
              <a:buFont typeface="Wingdings" panose="05000000000000000000" pitchFamily="2" charset="2"/>
              <a:buNone/>
            </a:pPr>
            <a:endParaRPr lang="en-US" altLang="en-US" sz="2400" dirty="0"/>
          </a:p>
          <a:p>
            <a:pPr>
              <a:lnSpc>
                <a:spcPct val="90000"/>
              </a:lnSpc>
            </a:pPr>
            <a:r>
              <a:rPr lang="en-US" altLang="en-US" sz="2400" dirty="0"/>
              <a:t>Protect suspension ropes from heat, acid, or </a:t>
            </a:r>
          </a:p>
          <a:p>
            <a:pPr>
              <a:lnSpc>
                <a:spcPct val="90000"/>
              </a:lnSpc>
              <a:buFont typeface="Wingdings" panose="05000000000000000000" pitchFamily="2" charset="2"/>
              <a:buNone/>
            </a:pPr>
            <a:r>
              <a:rPr lang="en-US" altLang="en-US" sz="2400" dirty="0"/>
              <a:t>     corrosive substances</a:t>
            </a:r>
          </a:p>
          <a:p>
            <a:pPr>
              <a:lnSpc>
                <a:spcPct val="90000"/>
              </a:lnSpc>
              <a:buFont typeface="Wingdings" panose="05000000000000000000" pitchFamily="2" charset="2"/>
              <a:buNone/>
            </a:pPr>
            <a:endParaRPr lang="en-US" altLang="en-US" sz="2400" dirty="0"/>
          </a:p>
          <a:p>
            <a:pPr>
              <a:lnSpc>
                <a:spcPct val="90000"/>
              </a:lnSpc>
            </a:pPr>
            <a:r>
              <a:rPr lang="en-US" altLang="en-US" sz="2400" dirty="0"/>
              <a:t>No work during storms or high winds</a:t>
            </a:r>
          </a:p>
          <a:p>
            <a:pPr>
              <a:lnSpc>
                <a:spcPct val="90000"/>
              </a:lnSpc>
              <a:buFont typeface="Wingdings" panose="05000000000000000000" pitchFamily="2" charset="2"/>
              <a:buNone/>
            </a:pPr>
            <a:endParaRPr lang="en-US" altLang="en-US" sz="2400" dirty="0"/>
          </a:p>
          <a:p>
            <a:pPr>
              <a:lnSpc>
                <a:spcPct val="90000"/>
              </a:lnSpc>
            </a:pPr>
            <a:r>
              <a:rPr lang="en-US" altLang="en-US" sz="2400" dirty="0"/>
              <a:t>No debris allowed to accumulate on platforms</a:t>
            </a:r>
          </a:p>
        </p:txBody>
      </p:sp>
      <p:sp>
        <p:nvSpPr>
          <p:cNvPr id="82948" name="Content Placeholder 3">
            <a:extLst>
              <a:ext uri="{FF2B5EF4-FFF2-40B4-BE49-F238E27FC236}">
                <a16:creationId xmlns:a16="http://schemas.microsoft.com/office/drawing/2014/main" id="{56292B5E-1559-4E11-8554-3284F492FE15}"/>
              </a:ext>
            </a:extLst>
          </p:cNvPr>
          <p:cNvSpPr>
            <a:spLocks/>
          </p:cNvSpPr>
          <p:nvPr/>
        </p:nvSpPr>
        <p:spPr bwMode="auto">
          <a:xfrm>
            <a:off x="4267200" y="685800"/>
            <a:ext cx="434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1926.451(f)(7-13)</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A03790E-BCF9-4D5E-AC94-D1F53C445B29}"/>
              </a:ext>
            </a:extLst>
          </p:cNvPr>
          <p:cNvSpPr>
            <a:spLocks noGrp="1" noChangeArrowheads="1"/>
          </p:cNvSpPr>
          <p:nvPr>
            <p:ph type="title" idx="4294967295"/>
          </p:nvPr>
        </p:nvSpPr>
        <p:spPr/>
        <p:txBody>
          <a:bodyPr/>
          <a:lstStyle/>
          <a:p>
            <a:r>
              <a:rPr lang="en-US" altLang="en-US"/>
              <a:t>Scaffolds</a:t>
            </a:r>
          </a:p>
        </p:txBody>
      </p:sp>
      <p:sp>
        <p:nvSpPr>
          <p:cNvPr id="11267" name="Content Placeholder 2">
            <a:extLst>
              <a:ext uri="{FF2B5EF4-FFF2-40B4-BE49-F238E27FC236}">
                <a16:creationId xmlns:a16="http://schemas.microsoft.com/office/drawing/2014/main" id="{4CE076BF-0847-465B-8A4A-3033C8E13D07}"/>
              </a:ext>
            </a:extLst>
          </p:cNvPr>
          <p:cNvSpPr>
            <a:spLocks noGrp="1" noChangeArrowheads="1"/>
          </p:cNvSpPr>
          <p:nvPr>
            <p:ph idx="4294967295"/>
          </p:nvPr>
        </p:nvSpPr>
        <p:spPr>
          <a:xfrm>
            <a:off x="533400" y="1282322"/>
            <a:ext cx="8001000" cy="4600576"/>
          </a:xfrm>
        </p:spPr>
        <p:txBody>
          <a:bodyPr>
            <a:normAutofit fontScale="92500" lnSpcReduction="10000"/>
          </a:bodyPr>
          <a:lstStyle/>
          <a:p>
            <a:r>
              <a:rPr lang="en-US" altLang="en-US" sz="2400" dirty="0"/>
              <a:t>Appendix A - Scaffold Specifications </a:t>
            </a:r>
          </a:p>
          <a:p>
            <a:pPr>
              <a:buFont typeface="Wingdings" panose="05000000000000000000" pitchFamily="2" charset="2"/>
              <a:buNone/>
            </a:pPr>
            <a:endParaRPr lang="en-US" altLang="en-US" sz="1800" dirty="0"/>
          </a:p>
          <a:p>
            <a:r>
              <a:rPr lang="en-US" altLang="en-US" sz="2400" dirty="0"/>
              <a:t>Appendix B - (Reserved) Criteria for Determining the Feasibility of Providing Safe Access and Fall Protection for Scaffold Erectors and Dismantlers</a:t>
            </a:r>
          </a:p>
          <a:p>
            <a:pPr>
              <a:buFont typeface="Wingdings" panose="05000000000000000000" pitchFamily="2" charset="2"/>
              <a:buNone/>
            </a:pPr>
            <a:endParaRPr lang="en-US" altLang="en-US" sz="1800" dirty="0"/>
          </a:p>
          <a:p>
            <a:r>
              <a:rPr lang="en-US" altLang="en-US" sz="2400" dirty="0"/>
              <a:t>Appendix C - List of National Consensus Standards</a:t>
            </a:r>
          </a:p>
          <a:p>
            <a:pPr>
              <a:buFont typeface="Wingdings" panose="05000000000000000000" pitchFamily="2" charset="2"/>
              <a:buNone/>
            </a:pPr>
            <a:endParaRPr lang="en-US" altLang="en-US" sz="1800" dirty="0"/>
          </a:p>
          <a:p>
            <a:r>
              <a:rPr lang="en-US" altLang="en-US" sz="2400" dirty="0"/>
              <a:t>Appendix D - List of Training Topics for Scaffold Erectors and Dismantlers</a:t>
            </a:r>
          </a:p>
          <a:p>
            <a:pPr>
              <a:buFont typeface="Wingdings" panose="05000000000000000000" pitchFamily="2" charset="2"/>
              <a:buNone/>
            </a:pPr>
            <a:endParaRPr lang="en-US" altLang="en-US" sz="1800" dirty="0"/>
          </a:p>
          <a:p>
            <a:r>
              <a:rPr lang="en-US" altLang="en-US" sz="2400" dirty="0"/>
              <a:t>Appendix E - Drawings and Illustrations</a:t>
            </a:r>
          </a:p>
          <a:p>
            <a:endParaRPr lang="en-US" altLang="en-US" sz="1800" dirty="0"/>
          </a:p>
          <a:p>
            <a:pPr marL="0" indent="0">
              <a:buNone/>
            </a:pPr>
            <a:r>
              <a:rPr lang="en-US" altLang="en-US" sz="2400" b="1" i="1" dirty="0"/>
              <a:t>Note:</a:t>
            </a:r>
            <a:r>
              <a:rPr lang="en-US" altLang="en-US" sz="2400" i="1" dirty="0"/>
              <a:t> These appendices are non-mandatory.</a:t>
            </a:r>
          </a:p>
          <a:p>
            <a:pPr>
              <a:buFont typeface="Wingdings" panose="05000000000000000000" pitchFamily="2" charset="2"/>
              <a:buNone/>
            </a:pPr>
            <a:endParaRPr lang="en-US" altLang="en-US" sz="2000" b="1" dirty="0"/>
          </a:p>
        </p:txBody>
      </p:sp>
      <p:sp>
        <p:nvSpPr>
          <p:cNvPr id="11268" name="Content Placeholder 3">
            <a:extLst>
              <a:ext uri="{FF2B5EF4-FFF2-40B4-BE49-F238E27FC236}">
                <a16:creationId xmlns:a16="http://schemas.microsoft.com/office/drawing/2014/main" id="{F431A0AE-DDC2-4877-B572-7EA11CF50561}"/>
              </a:ext>
            </a:extLst>
          </p:cNvPr>
          <p:cNvSpPr>
            <a:spLocks noGrp="1" noChangeArrowheads="1"/>
          </p:cNvSpPr>
          <p:nvPr>
            <p:ph sz="quarter" idx="4294967295"/>
          </p:nvPr>
        </p:nvSpPr>
        <p:spPr>
          <a:xfrm>
            <a:off x="3810000" y="625475"/>
            <a:ext cx="4800600" cy="381000"/>
          </a:xfrm>
        </p:spPr>
        <p:txBody>
          <a:bodyPr/>
          <a:lstStyle/>
          <a:p>
            <a:pPr algn="r">
              <a:buFont typeface="Wingdings" panose="05000000000000000000" pitchFamily="2" charset="2"/>
              <a:buNone/>
            </a:pPr>
            <a:r>
              <a:rPr lang="en-US" altLang="en-US" sz="1800" dirty="0"/>
              <a:t>29 CFR 1926 Subpart L - Appendices</a:t>
            </a:r>
          </a:p>
          <a:p>
            <a:pPr algn="r">
              <a:buFont typeface="Wingdings" panose="05000000000000000000" pitchFamily="2" charset="2"/>
              <a:buNone/>
            </a:pPr>
            <a:endParaRPr lang="en-US" altLang="en-US"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A1FCED1C-831C-4263-92C3-FFBABA04FB5C}"/>
              </a:ext>
            </a:extLst>
          </p:cNvPr>
          <p:cNvSpPr>
            <a:spLocks noGrp="1" noChangeArrowheads="1"/>
          </p:cNvSpPr>
          <p:nvPr>
            <p:ph type="title"/>
          </p:nvPr>
        </p:nvSpPr>
        <p:spPr>
          <a:xfrm>
            <a:off x="533400" y="517525"/>
            <a:ext cx="7924800" cy="549275"/>
          </a:xfrm>
        </p:spPr>
        <p:txBody>
          <a:bodyPr/>
          <a:lstStyle/>
          <a:p>
            <a:r>
              <a:rPr lang="en-US" altLang="en-US" dirty="0"/>
              <a:t>Scaffold Use</a:t>
            </a:r>
          </a:p>
        </p:txBody>
      </p:sp>
      <p:sp>
        <p:nvSpPr>
          <p:cNvPr id="84995" name="Rectangle 4">
            <a:extLst>
              <a:ext uri="{FF2B5EF4-FFF2-40B4-BE49-F238E27FC236}">
                <a16:creationId xmlns:a16="http://schemas.microsoft.com/office/drawing/2014/main" id="{A5AD8CB3-A8C1-41C3-87E4-37747D8399D6}"/>
              </a:ext>
            </a:extLst>
          </p:cNvPr>
          <p:cNvSpPr>
            <a:spLocks noGrp="1" noChangeArrowheads="1"/>
          </p:cNvSpPr>
          <p:nvPr>
            <p:ph type="body" sz="half" idx="1"/>
          </p:nvPr>
        </p:nvSpPr>
        <p:spPr>
          <a:xfrm>
            <a:off x="556436" y="1203178"/>
            <a:ext cx="4472763" cy="4114800"/>
          </a:xfrm>
        </p:spPr>
        <p:txBody>
          <a:bodyPr>
            <a:normAutofit fontScale="92500" lnSpcReduction="10000"/>
          </a:bodyPr>
          <a:lstStyle/>
          <a:p>
            <a:pPr>
              <a:lnSpc>
                <a:spcPct val="90000"/>
              </a:lnSpc>
            </a:pPr>
            <a:r>
              <a:rPr lang="en-US" altLang="en-US" sz="2400" dirty="0"/>
              <a:t>Clearance between scaffolds and power lines:</a:t>
            </a:r>
          </a:p>
          <a:p>
            <a:pPr>
              <a:lnSpc>
                <a:spcPct val="90000"/>
              </a:lnSpc>
              <a:buFont typeface="Wingdings" panose="05000000000000000000" pitchFamily="2" charset="2"/>
              <a:buNone/>
            </a:pPr>
            <a:endParaRPr lang="en-US" altLang="en-US" sz="800" dirty="0"/>
          </a:p>
          <a:p>
            <a:pPr lvl="1">
              <a:lnSpc>
                <a:spcPct val="90000"/>
              </a:lnSpc>
              <a:buClr>
                <a:schemeClr val="bg2"/>
              </a:buClr>
            </a:pPr>
            <a:r>
              <a:rPr lang="en-US" altLang="en-US" sz="2000" i="1" dirty="0"/>
              <a:t>Insulated lines</a:t>
            </a:r>
          </a:p>
          <a:p>
            <a:pPr lvl="1">
              <a:lnSpc>
                <a:spcPct val="90000"/>
              </a:lnSpc>
              <a:buClr>
                <a:schemeClr val="bg2"/>
              </a:buClr>
            </a:pPr>
            <a:endParaRPr lang="en-US" altLang="en-US" sz="800" dirty="0"/>
          </a:p>
          <a:p>
            <a:pPr lvl="2">
              <a:lnSpc>
                <a:spcPct val="90000"/>
              </a:lnSpc>
              <a:buClr>
                <a:schemeClr val="bg2"/>
              </a:buClr>
              <a:buFontTx/>
              <a:buChar char="•"/>
            </a:pPr>
            <a:r>
              <a:rPr lang="en-US" altLang="en-US" sz="1800" dirty="0"/>
              <a:t>Less than 300 volts – 3’</a:t>
            </a:r>
          </a:p>
          <a:p>
            <a:pPr lvl="2">
              <a:lnSpc>
                <a:spcPct val="90000"/>
              </a:lnSpc>
              <a:buClr>
                <a:schemeClr val="bg2"/>
              </a:buClr>
              <a:buFontTx/>
              <a:buChar char="•"/>
            </a:pPr>
            <a:endParaRPr lang="en-US" altLang="en-US" sz="800" dirty="0"/>
          </a:p>
          <a:p>
            <a:pPr lvl="2">
              <a:lnSpc>
                <a:spcPct val="90000"/>
              </a:lnSpc>
              <a:buClr>
                <a:schemeClr val="bg2"/>
              </a:buClr>
              <a:buFontTx/>
              <a:buChar char="•"/>
            </a:pPr>
            <a:r>
              <a:rPr lang="en-US" altLang="en-US" sz="1800" dirty="0"/>
              <a:t>300 volts to 50 kV – 10’</a:t>
            </a:r>
          </a:p>
          <a:p>
            <a:pPr lvl="2">
              <a:lnSpc>
                <a:spcPct val="90000"/>
              </a:lnSpc>
              <a:buClr>
                <a:schemeClr val="bg2"/>
              </a:buClr>
              <a:buFontTx/>
              <a:buChar char="•"/>
            </a:pPr>
            <a:endParaRPr lang="en-US" altLang="en-US" sz="900" dirty="0"/>
          </a:p>
          <a:p>
            <a:pPr lvl="2">
              <a:lnSpc>
                <a:spcPct val="90000"/>
              </a:lnSpc>
              <a:buClr>
                <a:schemeClr val="bg2"/>
              </a:buClr>
              <a:buFontTx/>
              <a:buChar char="•"/>
            </a:pPr>
            <a:r>
              <a:rPr lang="en-US" altLang="en-US" sz="1800" dirty="0"/>
              <a:t>More than 50 kV – 10’ + 0.4” for each 1 kV over 50 kV</a:t>
            </a:r>
          </a:p>
          <a:p>
            <a:pPr lvl="2">
              <a:lnSpc>
                <a:spcPct val="90000"/>
              </a:lnSpc>
              <a:buClr>
                <a:schemeClr val="bg2"/>
              </a:buClr>
              <a:buFontTx/>
              <a:buNone/>
            </a:pPr>
            <a:endParaRPr lang="en-US" altLang="en-US" sz="1800" dirty="0"/>
          </a:p>
          <a:p>
            <a:pPr lvl="1">
              <a:lnSpc>
                <a:spcPct val="90000"/>
              </a:lnSpc>
              <a:buClr>
                <a:schemeClr val="bg2"/>
              </a:buClr>
            </a:pPr>
            <a:r>
              <a:rPr lang="en-US" altLang="en-US" sz="2000" i="1" dirty="0"/>
              <a:t>Uninsulated lines</a:t>
            </a:r>
          </a:p>
          <a:p>
            <a:pPr lvl="1">
              <a:lnSpc>
                <a:spcPct val="90000"/>
              </a:lnSpc>
              <a:buClr>
                <a:schemeClr val="bg2"/>
              </a:buClr>
            </a:pPr>
            <a:endParaRPr lang="en-US" altLang="en-US" sz="800" dirty="0"/>
          </a:p>
          <a:p>
            <a:pPr lvl="2">
              <a:lnSpc>
                <a:spcPct val="90000"/>
              </a:lnSpc>
              <a:buClr>
                <a:schemeClr val="bg2"/>
              </a:buClr>
              <a:buFontTx/>
              <a:buChar char="•"/>
            </a:pPr>
            <a:r>
              <a:rPr lang="en-US" altLang="en-US" sz="1800" dirty="0"/>
              <a:t>Less than 50 kV – 10’</a:t>
            </a:r>
          </a:p>
          <a:p>
            <a:pPr lvl="2">
              <a:lnSpc>
                <a:spcPct val="90000"/>
              </a:lnSpc>
              <a:buClr>
                <a:schemeClr val="bg2"/>
              </a:buClr>
              <a:buFontTx/>
              <a:buChar char="•"/>
            </a:pPr>
            <a:endParaRPr lang="en-US" altLang="en-US" sz="800" dirty="0"/>
          </a:p>
          <a:p>
            <a:pPr lvl="2">
              <a:lnSpc>
                <a:spcPct val="90000"/>
              </a:lnSpc>
              <a:buClr>
                <a:schemeClr val="bg2"/>
              </a:buClr>
              <a:buFontTx/>
              <a:buChar char="•"/>
            </a:pPr>
            <a:r>
              <a:rPr lang="en-US" altLang="en-US" sz="1800" dirty="0"/>
              <a:t>More than 50 kV – 10’ + 0.4” for each 1 kV over 50 kV</a:t>
            </a:r>
          </a:p>
          <a:p>
            <a:pPr>
              <a:lnSpc>
                <a:spcPct val="90000"/>
              </a:lnSpc>
              <a:buFont typeface="Wingdings" panose="05000000000000000000" pitchFamily="2" charset="2"/>
              <a:buNone/>
            </a:pPr>
            <a:endParaRPr lang="en-US" altLang="en-US" sz="3200" dirty="0"/>
          </a:p>
        </p:txBody>
      </p:sp>
      <p:sp>
        <p:nvSpPr>
          <p:cNvPr id="84996" name="Content Placeholder 3">
            <a:extLst>
              <a:ext uri="{FF2B5EF4-FFF2-40B4-BE49-F238E27FC236}">
                <a16:creationId xmlns:a16="http://schemas.microsoft.com/office/drawing/2014/main" id="{6C2F58EB-BF87-4F8C-B4AE-B5522377F7E3}"/>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1926.451(f)(6)</a:t>
            </a:r>
            <a:endParaRPr lang="en-US" altLang="en-US" dirty="0">
              <a:latin typeface="Avenir Next LT Pro" panose="020B0504020202020204" pitchFamily="34" charset="0"/>
            </a:endParaRPr>
          </a:p>
        </p:txBody>
      </p:sp>
      <p:pic>
        <p:nvPicPr>
          <p:cNvPr id="5" name="Picture 4" descr="Diagram&#10;&#10;Description automatically generated">
            <a:extLst>
              <a:ext uri="{FF2B5EF4-FFF2-40B4-BE49-F238E27FC236}">
                <a16:creationId xmlns:a16="http://schemas.microsoft.com/office/drawing/2014/main" id="{8A3E3DD3-D7B8-43DE-B3B5-C872BC5FC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661386"/>
            <a:ext cx="3786963" cy="3913692"/>
          </a:xfrm>
          <a:prstGeom prst="rect">
            <a:avLst/>
          </a:prstGeom>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2A0D3C49-56AD-476B-9196-DB96B0631FE0}"/>
              </a:ext>
            </a:extLst>
          </p:cNvPr>
          <p:cNvSpPr>
            <a:spLocks noGrp="1" noChangeArrowheads="1"/>
          </p:cNvSpPr>
          <p:nvPr>
            <p:ph type="title"/>
          </p:nvPr>
        </p:nvSpPr>
        <p:spPr>
          <a:xfrm>
            <a:off x="609600" y="517525"/>
            <a:ext cx="7924800" cy="549275"/>
          </a:xfrm>
        </p:spPr>
        <p:txBody>
          <a:bodyPr/>
          <a:lstStyle/>
          <a:p>
            <a:r>
              <a:rPr lang="en-US" altLang="en-US" dirty="0"/>
              <a:t>Fall Protection</a:t>
            </a:r>
          </a:p>
        </p:txBody>
      </p:sp>
      <p:sp>
        <p:nvSpPr>
          <p:cNvPr id="87043" name="Rectangle 3">
            <a:extLst>
              <a:ext uri="{FF2B5EF4-FFF2-40B4-BE49-F238E27FC236}">
                <a16:creationId xmlns:a16="http://schemas.microsoft.com/office/drawing/2014/main" id="{BC2AAF1D-5249-42B0-B1AC-9D6D8E9EE0A2}"/>
              </a:ext>
            </a:extLst>
          </p:cNvPr>
          <p:cNvSpPr>
            <a:spLocks noGrp="1" noChangeArrowheads="1"/>
          </p:cNvSpPr>
          <p:nvPr>
            <p:ph idx="1"/>
          </p:nvPr>
        </p:nvSpPr>
        <p:spPr>
          <a:xfrm>
            <a:off x="533400" y="1250950"/>
            <a:ext cx="8001000" cy="4464050"/>
          </a:xfrm>
        </p:spPr>
        <p:txBody>
          <a:bodyPr>
            <a:normAutofit lnSpcReduction="10000"/>
          </a:bodyPr>
          <a:lstStyle/>
          <a:p>
            <a:pPr>
              <a:lnSpc>
                <a:spcPct val="90000"/>
              </a:lnSpc>
              <a:defRPr/>
            </a:pPr>
            <a:r>
              <a:rPr lang="en-US" altLang="en-US" sz="2400" dirty="0"/>
              <a:t>Fall protection (Personal Fall Arrest System (PFAS) or guardrails)</a:t>
            </a:r>
          </a:p>
          <a:p>
            <a:pPr lvl="1">
              <a:lnSpc>
                <a:spcPct val="90000"/>
              </a:lnSpc>
              <a:defRPr/>
            </a:pPr>
            <a:endParaRPr lang="en-US" altLang="en-US" sz="800" dirty="0"/>
          </a:p>
          <a:p>
            <a:pPr lvl="1">
              <a:lnSpc>
                <a:spcPct val="90000"/>
              </a:lnSpc>
              <a:defRPr/>
            </a:pPr>
            <a:r>
              <a:rPr lang="en-US" altLang="en-US" sz="2000" b="1" dirty="0"/>
              <a:t>1926.451(g)(1)(</a:t>
            </a:r>
            <a:r>
              <a:rPr lang="en-US" altLang="en-US" sz="2000" b="1" dirty="0" err="1"/>
              <a:t>i</a:t>
            </a:r>
            <a:r>
              <a:rPr lang="en-US" altLang="en-US" sz="2000" b="1" dirty="0"/>
              <a:t>-vi)</a:t>
            </a:r>
            <a:r>
              <a:rPr lang="en-US" altLang="en-US" sz="2000" dirty="0"/>
              <a:t> </a:t>
            </a:r>
          </a:p>
          <a:p>
            <a:pPr lvl="2">
              <a:lnSpc>
                <a:spcPct val="90000"/>
              </a:lnSpc>
              <a:spcBef>
                <a:spcPts val="600"/>
              </a:spcBef>
              <a:defRPr/>
            </a:pPr>
            <a:r>
              <a:rPr lang="en-US" altLang="en-US" dirty="0"/>
              <a:t>PFAS  and guardrails on suspension scaffolds</a:t>
            </a:r>
          </a:p>
          <a:p>
            <a:pPr lvl="1">
              <a:lnSpc>
                <a:spcPct val="90000"/>
              </a:lnSpc>
              <a:buFont typeface="Symbol" panose="05050102010706020507" pitchFamily="18" charset="2"/>
              <a:buNone/>
              <a:defRPr/>
            </a:pPr>
            <a:endParaRPr lang="en-US" altLang="en-US" sz="800" dirty="0"/>
          </a:p>
          <a:p>
            <a:pPr lvl="1">
              <a:lnSpc>
                <a:spcPct val="90000"/>
              </a:lnSpc>
              <a:defRPr/>
            </a:pPr>
            <a:r>
              <a:rPr lang="en-US" altLang="en-US" sz="2000" b="1" dirty="0"/>
              <a:t>1926.451(g)(2)</a:t>
            </a:r>
          </a:p>
          <a:p>
            <a:pPr lvl="2">
              <a:lnSpc>
                <a:spcPct val="90000"/>
              </a:lnSpc>
              <a:spcBef>
                <a:spcPts val="600"/>
              </a:spcBef>
              <a:defRPr/>
            </a:pPr>
            <a:r>
              <a:rPr lang="en-US" altLang="en-US" dirty="0"/>
              <a:t>PFAS required for erectors and dismantlers where feasible</a:t>
            </a:r>
          </a:p>
          <a:p>
            <a:pPr lvl="1">
              <a:lnSpc>
                <a:spcPct val="90000"/>
              </a:lnSpc>
              <a:buFont typeface="Symbol" panose="05050102010706020507" pitchFamily="18" charset="2"/>
              <a:buNone/>
              <a:defRPr/>
            </a:pPr>
            <a:endParaRPr lang="en-US" altLang="en-US" sz="800" dirty="0"/>
          </a:p>
          <a:p>
            <a:pPr lvl="1">
              <a:lnSpc>
                <a:spcPct val="90000"/>
              </a:lnSpc>
              <a:defRPr/>
            </a:pPr>
            <a:r>
              <a:rPr lang="en-US" altLang="en-US" sz="2000" b="1" dirty="0"/>
              <a:t>1926.451(g)(4)(ii) </a:t>
            </a:r>
          </a:p>
          <a:p>
            <a:pPr lvl="2">
              <a:lnSpc>
                <a:spcPct val="90000"/>
              </a:lnSpc>
              <a:spcBef>
                <a:spcPts val="600"/>
              </a:spcBef>
              <a:defRPr/>
            </a:pPr>
            <a:r>
              <a:rPr lang="en-US" altLang="en-US" dirty="0" err="1"/>
              <a:t>Toprails</a:t>
            </a:r>
            <a:r>
              <a:rPr lang="en-US" altLang="en-US" dirty="0"/>
              <a:t> 38”- 45” high</a:t>
            </a:r>
          </a:p>
          <a:p>
            <a:pPr lvl="1">
              <a:lnSpc>
                <a:spcPct val="90000"/>
              </a:lnSpc>
              <a:buFont typeface="Symbol" panose="05050102010706020507" pitchFamily="18" charset="2"/>
              <a:buNone/>
              <a:defRPr/>
            </a:pPr>
            <a:endParaRPr lang="en-US" altLang="en-US" sz="800" dirty="0"/>
          </a:p>
          <a:p>
            <a:pPr lvl="1">
              <a:lnSpc>
                <a:spcPct val="90000"/>
              </a:lnSpc>
              <a:defRPr/>
            </a:pPr>
            <a:r>
              <a:rPr lang="en-US" altLang="en-US" sz="2000" b="1" dirty="0"/>
              <a:t>1926.451(g)(4)(iv)</a:t>
            </a:r>
          </a:p>
          <a:p>
            <a:pPr lvl="2">
              <a:lnSpc>
                <a:spcPct val="90000"/>
              </a:lnSpc>
              <a:spcBef>
                <a:spcPts val="600"/>
              </a:spcBef>
              <a:defRPr/>
            </a:pPr>
            <a:r>
              <a:rPr lang="en-US" altLang="en-US" dirty="0" err="1"/>
              <a:t>Midrails</a:t>
            </a:r>
            <a:r>
              <a:rPr lang="en-US" altLang="en-US" dirty="0"/>
              <a:t> midway between </a:t>
            </a:r>
            <a:r>
              <a:rPr lang="en-US" altLang="en-US" dirty="0" err="1"/>
              <a:t>toprail</a:t>
            </a:r>
            <a:r>
              <a:rPr lang="en-US" altLang="en-US" dirty="0"/>
              <a:t> and platform surface</a:t>
            </a:r>
          </a:p>
          <a:p>
            <a:pPr lvl="1">
              <a:lnSpc>
                <a:spcPct val="90000"/>
              </a:lnSpc>
              <a:buFont typeface="Symbol" panose="05050102010706020507" pitchFamily="18" charset="2"/>
              <a:buNone/>
              <a:defRPr/>
            </a:pPr>
            <a:endParaRPr lang="en-US" altLang="en-US" sz="800" dirty="0"/>
          </a:p>
          <a:p>
            <a:pPr lvl="1">
              <a:lnSpc>
                <a:spcPct val="90000"/>
              </a:lnSpc>
              <a:defRPr/>
            </a:pPr>
            <a:r>
              <a:rPr lang="en-US" altLang="en-US" sz="2000" b="1" dirty="0"/>
              <a:t>1926.451(g)(4)(xv)</a:t>
            </a:r>
            <a:r>
              <a:rPr lang="en-US" altLang="en-US" sz="2000" dirty="0"/>
              <a:t> </a:t>
            </a:r>
          </a:p>
          <a:p>
            <a:pPr lvl="2">
              <a:lnSpc>
                <a:spcPct val="90000"/>
              </a:lnSpc>
              <a:spcBef>
                <a:spcPts val="600"/>
              </a:spcBef>
              <a:defRPr/>
            </a:pPr>
            <a:r>
              <a:rPr lang="en-US" altLang="en-US" dirty="0"/>
              <a:t>Use cross-bracing in lieu of </a:t>
            </a:r>
            <a:r>
              <a:rPr lang="en-US" altLang="en-US" dirty="0" err="1"/>
              <a:t>toprails</a:t>
            </a:r>
            <a:r>
              <a:rPr lang="en-US" altLang="en-US" dirty="0"/>
              <a:t> or </a:t>
            </a:r>
            <a:r>
              <a:rPr lang="en-US" altLang="en-US" dirty="0" err="1"/>
              <a:t>midrails</a:t>
            </a:r>
            <a:r>
              <a:rPr lang="en-US" altLang="en-US" dirty="0"/>
              <a:t> in some cases</a:t>
            </a:r>
          </a:p>
        </p:txBody>
      </p:sp>
      <p:sp>
        <p:nvSpPr>
          <p:cNvPr id="87044" name="Content Placeholder 3">
            <a:extLst>
              <a:ext uri="{FF2B5EF4-FFF2-40B4-BE49-F238E27FC236}">
                <a16:creationId xmlns:a16="http://schemas.microsoft.com/office/drawing/2014/main" id="{C3BFA217-0624-42C1-B4CF-098566E5A566}"/>
              </a:ext>
            </a:extLst>
          </p:cNvPr>
          <p:cNvSpPr>
            <a:spLocks/>
          </p:cNvSpPr>
          <p:nvPr/>
        </p:nvSpPr>
        <p:spPr bwMode="auto">
          <a:xfrm>
            <a:off x="4876800" y="685800"/>
            <a:ext cx="3733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1926.451(g)</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20AA4245-336E-47D9-89D5-FAFE4E6EC872}"/>
              </a:ext>
            </a:extLst>
          </p:cNvPr>
          <p:cNvSpPr>
            <a:spLocks noGrp="1" noChangeArrowheads="1"/>
          </p:cNvSpPr>
          <p:nvPr>
            <p:ph type="title"/>
          </p:nvPr>
        </p:nvSpPr>
        <p:spPr>
          <a:xfrm>
            <a:off x="609600" y="517525"/>
            <a:ext cx="7924800" cy="549275"/>
          </a:xfrm>
        </p:spPr>
        <p:txBody>
          <a:bodyPr/>
          <a:lstStyle/>
          <a:p>
            <a:r>
              <a:rPr lang="en-US" altLang="en-US" dirty="0"/>
              <a:t>Fall Protection</a:t>
            </a:r>
          </a:p>
        </p:txBody>
      </p:sp>
      <p:sp>
        <p:nvSpPr>
          <p:cNvPr id="89091" name="Rectangle 4">
            <a:extLst>
              <a:ext uri="{FF2B5EF4-FFF2-40B4-BE49-F238E27FC236}">
                <a16:creationId xmlns:a16="http://schemas.microsoft.com/office/drawing/2014/main" id="{703E255A-A3B5-4BE5-B870-429C152DD7CB}"/>
              </a:ext>
            </a:extLst>
          </p:cNvPr>
          <p:cNvSpPr>
            <a:spLocks noGrp="1" noChangeArrowheads="1"/>
          </p:cNvSpPr>
          <p:nvPr>
            <p:ph type="body" sz="half" idx="1"/>
          </p:nvPr>
        </p:nvSpPr>
        <p:spPr>
          <a:xfrm>
            <a:off x="533400" y="1235074"/>
            <a:ext cx="7924800" cy="3717925"/>
          </a:xfrm>
        </p:spPr>
        <p:txBody>
          <a:bodyPr/>
          <a:lstStyle/>
          <a:p>
            <a:r>
              <a:rPr lang="en-US" altLang="en-US" sz="2400" dirty="0"/>
              <a:t>Employees on scaffold more than 10’ above a lower level must be protected from falling to that lower level.</a:t>
            </a:r>
          </a:p>
        </p:txBody>
      </p:sp>
      <p:sp>
        <p:nvSpPr>
          <p:cNvPr id="89092" name="Content Placeholder 3">
            <a:extLst>
              <a:ext uri="{FF2B5EF4-FFF2-40B4-BE49-F238E27FC236}">
                <a16:creationId xmlns:a16="http://schemas.microsoft.com/office/drawing/2014/main" id="{542EF1BF-DD21-46A8-AD12-D2F41EFECE49}"/>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1926.451(g)(1)</a:t>
            </a:r>
            <a:endParaRPr lang="en-US" altLang="en-US" dirty="0">
              <a:latin typeface="Avenir Next LT Pro" panose="020B0504020202020204" pitchFamily="34" charset="0"/>
            </a:endParaRPr>
          </a:p>
        </p:txBody>
      </p:sp>
      <p:pic>
        <p:nvPicPr>
          <p:cNvPr id="89093" name="Picture 1">
            <a:extLst>
              <a:ext uri="{FF2B5EF4-FFF2-40B4-BE49-F238E27FC236}">
                <a16:creationId xmlns:a16="http://schemas.microsoft.com/office/drawing/2014/main" id="{B3F91DB1-4453-457F-A9C5-D6CD006A0E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981200"/>
            <a:ext cx="4264025"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033AB2D7-5F54-4E4F-88C2-B795A9192F2B}"/>
              </a:ext>
            </a:extLst>
          </p:cNvPr>
          <p:cNvSpPr>
            <a:spLocks noGrp="1" noChangeArrowheads="1"/>
          </p:cNvSpPr>
          <p:nvPr>
            <p:ph type="title"/>
          </p:nvPr>
        </p:nvSpPr>
        <p:spPr>
          <a:xfrm>
            <a:off x="609600" y="517525"/>
            <a:ext cx="7924800" cy="549275"/>
          </a:xfrm>
        </p:spPr>
        <p:txBody>
          <a:bodyPr/>
          <a:lstStyle/>
          <a:p>
            <a:r>
              <a:rPr lang="en-US" altLang="en-US" dirty="0"/>
              <a:t>Fall Protection</a:t>
            </a:r>
          </a:p>
        </p:txBody>
      </p:sp>
      <p:sp>
        <p:nvSpPr>
          <p:cNvPr id="91139" name="Rectangle 3">
            <a:extLst>
              <a:ext uri="{FF2B5EF4-FFF2-40B4-BE49-F238E27FC236}">
                <a16:creationId xmlns:a16="http://schemas.microsoft.com/office/drawing/2014/main" id="{D0F38DDE-D62E-4543-BBA2-373F93C39E85}"/>
              </a:ext>
            </a:extLst>
          </p:cNvPr>
          <p:cNvSpPr>
            <a:spLocks noGrp="1" noChangeArrowheads="1"/>
          </p:cNvSpPr>
          <p:nvPr>
            <p:ph type="body" sz="half" idx="1"/>
          </p:nvPr>
        </p:nvSpPr>
        <p:spPr>
          <a:xfrm>
            <a:off x="533400" y="1219200"/>
            <a:ext cx="8382000" cy="1096963"/>
          </a:xfrm>
        </p:spPr>
        <p:txBody>
          <a:bodyPr/>
          <a:lstStyle/>
          <a:p>
            <a:pPr>
              <a:lnSpc>
                <a:spcPct val="90000"/>
              </a:lnSpc>
            </a:pPr>
            <a:r>
              <a:rPr lang="en-US" altLang="en-US" sz="2400" dirty="0"/>
              <a:t>Employees on single-point or two-point adjustable suspension scaffold must be protected by </a:t>
            </a:r>
            <a:r>
              <a:rPr lang="en-US" altLang="en-US" sz="2400" b="1" dirty="0"/>
              <a:t>both</a:t>
            </a:r>
            <a:r>
              <a:rPr lang="en-US" altLang="en-US" sz="2400" dirty="0"/>
              <a:t> a personal fall arrest system and guardrail system.</a:t>
            </a:r>
          </a:p>
          <a:p>
            <a:pPr>
              <a:lnSpc>
                <a:spcPct val="90000"/>
              </a:lnSpc>
            </a:pPr>
            <a:endParaRPr lang="en-US" altLang="en-US" sz="2400" dirty="0"/>
          </a:p>
        </p:txBody>
      </p:sp>
      <p:sp>
        <p:nvSpPr>
          <p:cNvPr id="91140" name="Content Placeholder 3">
            <a:extLst>
              <a:ext uri="{FF2B5EF4-FFF2-40B4-BE49-F238E27FC236}">
                <a16:creationId xmlns:a16="http://schemas.microsoft.com/office/drawing/2014/main" id="{73578F61-DEBA-4000-BAE1-CDE857AC9FBB}"/>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1926.451(g)(1)(ii)</a:t>
            </a:r>
            <a:endParaRPr lang="en-US" altLang="en-US" dirty="0">
              <a:latin typeface="Avenir Next LT Pro" panose="020B0504020202020204" pitchFamily="34" charset="0"/>
            </a:endParaRPr>
          </a:p>
        </p:txBody>
      </p:sp>
      <p:pic>
        <p:nvPicPr>
          <p:cNvPr id="91141" name="Picture 1">
            <a:extLst>
              <a:ext uri="{FF2B5EF4-FFF2-40B4-BE49-F238E27FC236}">
                <a16:creationId xmlns:a16="http://schemas.microsoft.com/office/drawing/2014/main" id="{F80128D6-9EF1-4B22-8AFB-73F242B09A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6300" y="2438400"/>
            <a:ext cx="4597400"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9E386C2F-7E32-4290-84B4-63BB62F1FACF}"/>
              </a:ext>
            </a:extLst>
          </p:cNvPr>
          <p:cNvSpPr>
            <a:spLocks noGrp="1" noChangeArrowheads="1"/>
          </p:cNvSpPr>
          <p:nvPr>
            <p:ph type="title"/>
          </p:nvPr>
        </p:nvSpPr>
        <p:spPr>
          <a:xfrm>
            <a:off x="609600" y="517525"/>
            <a:ext cx="7924800" cy="549275"/>
          </a:xfrm>
        </p:spPr>
        <p:txBody>
          <a:bodyPr/>
          <a:lstStyle/>
          <a:p>
            <a:r>
              <a:rPr lang="en-US" altLang="en-US" dirty="0"/>
              <a:t>Fall Protection</a:t>
            </a:r>
          </a:p>
        </p:txBody>
      </p:sp>
      <p:sp>
        <p:nvSpPr>
          <p:cNvPr id="93187" name="Rectangle 4">
            <a:extLst>
              <a:ext uri="{FF2B5EF4-FFF2-40B4-BE49-F238E27FC236}">
                <a16:creationId xmlns:a16="http://schemas.microsoft.com/office/drawing/2014/main" id="{166FE374-1C12-4C89-8273-17314F8D1B9A}"/>
              </a:ext>
            </a:extLst>
          </p:cNvPr>
          <p:cNvSpPr>
            <a:spLocks noGrp="1" noChangeArrowheads="1"/>
          </p:cNvSpPr>
          <p:nvPr>
            <p:ph type="body" sz="half" idx="1"/>
          </p:nvPr>
        </p:nvSpPr>
        <p:spPr>
          <a:xfrm>
            <a:off x="533400" y="1219200"/>
            <a:ext cx="3810000" cy="3657600"/>
          </a:xfrm>
        </p:spPr>
        <p:txBody>
          <a:bodyPr>
            <a:normAutofit fontScale="92500" lnSpcReduction="10000"/>
          </a:bodyPr>
          <a:lstStyle/>
          <a:p>
            <a:r>
              <a:rPr lang="en-US" altLang="en-US" sz="2400" dirty="0"/>
              <a:t>Employers must provide fall protection if feasible and does not create a greater hazard.</a:t>
            </a:r>
          </a:p>
          <a:p>
            <a:endParaRPr lang="en-US" altLang="en-US" sz="2400" dirty="0"/>
          </a:p>
          <a:p>
            <a:r>
              <a:rPr lang="en-US" altLang="en-US" sz="2400" dirty="0"/>
              <a:t>Competent person must determine:</a:t>
            </a:r>
          </a:p>
          <a:p>
            <a:pPr>
              <a:buFont typeface="Wingdings" panose="05000000000000000000" pitchFamily="2" charset="2"/>
              <a:buNone/>
            </a:pPr>
            <a:endParaRPr lang="en-US" altLang="en-US" sz="800" dirty="0"/>
          </a:p>
          <a:p>
            <a:pPr lvl="1">
              <a:buClr>
                <a:schemeClr val="bg2"/>
              </a:buClr>
            </a:pPr>
            <a:r>
              <a:rPr lang="en-US" altLang="en-US" sz="2000" dirty="0"/>
              <a:t>Feasibility and safety of providing fall protection during erecting and dismantling supported scaffold.</a:t>
            </a:r>
          </a:p>
          <a:p>
            <a:endParaRPr lang="en-US" altLang="en-US" sz="2400" dirty="0"/>
          </a:p>
          <a:p>
            <a:pPr>
              <a:buFont typeface="Wingdings" panose="05000000000000000000" pitchFamily="2" charset="2"/>
              <a:buNone/>
            </a:pPr>
            <a:endParaRPr lang="en-US" altLang="en-US" sz="3200" dirty="0"/>
          </a:p>
        </p:txBody>
      </p:sp>
      <p:sp>
        <p:nvSpPr>
          <p:cNvPr id="93188" name="Content Placeholder 3">
            <a:extLst>
              <a:ext uri="{FF2B5EF4-FFF2-40B4-BE49-F238E27FC236}">
                <a16:creationId xmlns:a16="http://schemas.microsoft.com/office/drawing/2014/main" id="{933F2749-EF8B-4FC3-B106-ACC00DB5517F}"/>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1926.451(g)(2)</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93189" name="Picture 1">
            <a:extLst>
              <a:ext uri="{FF2B5EF4-FFF2-40B4-BE49-F238E27FC236}">
                <a16:creationId xmlns:a16="http://schemas.microsoft.com/office/drawing/2014/main" id="{CF8BAEFB-722E-4729-AA1F-D9DFB69108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6588" y="1295400"/>
            <a:ext cx="3986212"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BC9D81E4-A4AC-4D82-B02B-98CAEFDF514B}"/>
              </a:ext>
            </a:extLst>
          </p:cNvPr>
          <p:cNvSpPr>
            <a:spLocks noGrp="1" noChangeArrowheads="1"/>
          </p:cNvSpPr>
          <p:nvPr>
            <p:ph type="title"/>
          </p:nvPr>
        </p:nvSpPr>
        <p:spPr>
          <a:xfrm>
            <a:off x="609600" y="517525"/>
            <a:ext cx="7924800" cy="549275"/>
          </a:xfrm>
        </p:spPr>
        <p:txBody>
          <a:bodyPr/>
          <a:lstStyle/>
          <a:p>
            <a:r>
              <a:rPr lang="en-US" altLang="en-US"/>
              <a:t>Fall Protection</a:t>
            </a:r>
          </a:p>
        </p:txBody>
      </p:sp>
      <p:sp>
        <p:nvSpPr>
          <p:cNvPr id="95235" name="Rectangle 4">
            <a:extLst>
              <a:ext uri="{FF2B5EF4-FFF2-40B4-BE49-F238E27FC236}">
                <a16:creationId xmlns:a16="http://schemas.microsoft.com/office/drawing/2014/main" id="{BB9FDFD1-6A60-4C2D-901B-2028FF5A500A}"/>
              </a:ext>
            </a:extLst>
          </p:cNvPr>
          <p:cNvSpPr>
            <a:spLocks noGrp="1" noChangeArrowheads="1"/>
          </p:cNvSpPr>
          <p:nvPr>
            <p:ph type="body" sz="half" idx="1"/>
          </p:nvPr>
        </p:nvSpPr>
        <p:spPr>
          <a:xfrm>
            <a:off x="609600" y="1219200"/>
            <a:ext cx="8153400" cy="2362200"/>
          </a:xfrm>
        </p:spPr>
        <p:txBody>
          <a:bodyPr>
            <a:normAutofit lnSpcReduction="10000"/>
          </a:bodyPr>
          <a:lstStyle/>
          <a:p>
            <a:r>
              <a:rPr lang="en-US" altLang="en-US" sz="1800" b="1" dirty="0"/>
              <a:t>1926.451(g)(4)</a:t>
            </a:r>
            <a:r>
              <a:rPr lang="en-US" altLang="en-US" sz="1800" dirty="0"/>
              <a:t> - Guardrail systems that comply with Appendix A meet these requirements</a:t>
            </a:r>
          </a:p>
          <a:p>
            <a:pPr>
              <a:buFont typeface="Wingdings" panose="05000000000000000000" pitchFamily="2" charset="2"/>
              <a:buNone/>
            </a:pPr>
            <a:endParaRPr lang="en-US" altLang="en-US" sz="1800" dirty="0"/>
          </a:p>
          <a:p>
            <a:r>
              <a:rPr lang="en-US" altLang="en-US" sz="1800" b="1" dirty="0"/>
              <a:t>1926.451(g)(4)(</a:t>
            </a:r>
            <a:r>
              <a:rPr lang="en-US" altLang="en-US" sz="1800" b="1" dirty="0" err="1"/>
              <a:t>i</a:t>
            </a:r>
            <a:r>
              <a:rPr lang="en-US" altLang="en-US" sz="1800" b="1" dirty="0"/>
              <a:t>)</a:t>
            </a:r>
            <a:r>
              <a:rPr lang="en-US" altLang="en-US" sz="1800" dirty="0"/>
              <a:t> - Guardrail systems must be installed along all open sides and ends of platforms</a:t>
            </a:r>
          </a:p>
          <a:p>
            <a:pPr>
              <a:buFont typeface="Wingdings" panose="05000000000000000000" pitchFamily="2" charset="2"/>
              <a:buNone/>
            </a:pPr>
            <a:endParaRPr lang="en-US" altLang="en-US" sz="1800" dirty="0"/>
          </a:p>
          <a:p>
            <a:r>
              <a:rPr lang="en-US" altLang="en-US" sz="1800" b="1" dirty="0"/>
              <a:t>1926.451(g)(4)(xiii) </a:t>
            </a:r>
            <a:r>
              <a:rPr lang="en-US" altLang="en-US" sz="1800" dirty="0"/>
              <a:t>- Steel or plastic banding must not be used as a </a:t>
            </a:r>
            <a:r>
              <a:rPr lang="en-US" altLang="en-US" sz="1800" dirty="0" err="1"/>
              <a:t>toprail</a:t>
            </a:r>
            <a:r>
              <a:rPr lang="en-US" altLang="en-US" sz="1800" dirty="0"/>
              <a:t> or </a:t>
            </a:r>
            <a:r>
              <a:rPr lang="en-US" altLang="en-US" sz="1800" dirty="0" err="1"/>
              <a:t>midrail</a:t>
            </a:r>
            <a:endParaRPr lang="en-US" altLang="en-US" sz="1800" dirty="0"/>
          </a:p>
        </p:txBody>
      </p:sp>
      <p:sp>
        <p:nvSpPr>
          <p:cNvPr id="95236" name="Content Placeholder 3">
            <a:extLst>
              <a:ext uri="{FF2B5EF4-FFF2-40B4-BE49-F238E27FC236}">
                <a16:creationId xmlns:a16="http://schemas.microsoft.com/office/drawing/2014/main" id="{7090DEC4-D187-4124-93B6-C2CDC03644A4}"/>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1926.451(g)(4)</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95237" name="Picture 1">
            <a:extLst>
              <a:ext uri="{FF2B5EF4-FFF2-40B4-BE49-F238E27FC236}">
                <a16:creationId xmlns:a16="http://schemas.microsoft.com/office/drawing/2014/main" id="{0F5C0BBF-8C88-4F36-A0A0-D147E5E457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563938"/>
            <a:ext cx="5791200"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53DD24F1-F7E9-4B63-9943-07EF3C9ACAE4}"/>
              </a:ext>
            </a:extLst>
          </p:cNvPr>
          <p:cNvSpPr>
            <a:spLocks noGrp="1" noChangeArrowheads="1"/>
          </p:cNvSpPr>
          <p:nvPr>
            <p:ph type="title"/>
          </p:nvPr>
        </p:nvSpPr>
        <p:spPr>
          <a:xfrm>
            <a:off x="609600" y="517525"/>
            <a:ext cx="7924800" cy="549275"/>
          </a:xfrm>
        </p:spPr>
        <p:txBody>
          <a:bodyPr/>
          <a:lstStyle/>
          <a:p>
            <a:r>
              <a:rPr lang="en-US" altLang="en-US" dirty="0"/>
              <a:t>Fall Protection</a:t>
            </a:r>
          </a:p>
        </p:txBody>
      </p:sp>
      <p:sp>
        <p:nvSpPr>
          <p:cNvPr id="97283" name="Rectangle 4">
            <a:extLst>
              <a:ext uri="{FF2B5EF4-FFF2-40B4-BE49-F238E27FC236}">
                <a16:creationId xmlns:a16="http://schemas.microsoft.com/office/drawing/2014/main" id="{C1096B2F-971E-45EC-9BF8-497DB1AB10F5}"/>
              </a:ext>
            </a:extLst>
          </p:cNvPr>
          <p:cNvSpPr>
            <a:spLocks noGrp="1" noChangeArrowheads="1"/>
          </p:cNvSpPr>
          <p:nvPr>
            <p:ph type="body" sz="half" idx="1"/>
          </p:nvPr>
        </p:nvSpPr>
        <p:spPr>
          <a:xfrm>
            <a:off x="533400" y="1219200"/>
            <a:ext cx="8001000" cy="4191000"/>
          </a:xfrm>
        </p:spPr>
        <p:txBody>
          <a:bodyPr/>
          <a:lstStyle/>
          <a:p>
            <a:r>
              <a:rPr lang="en-US" altLang="en-US" dirty="0" err="1"/>
              <a:t>Crossbracing</a:t>
            </a:r>
            <a:r>
              <a:rPr lang="en-US" altLang="en-US" dirty="0"/>
              <a:t> may be used in place of the top or </a:t>
            </a:r>
            <a:r>
              <a:rPr lang="en-US" altLang="en-US" dirty="0" err="1"/>
              <a:t>midrail</a:t>
            </a:r>
            <a:r>
              <a:rPr lang="en-US" altLang="en-US" dirty="0"/>
              <a:t> when the crossing point of the braces is between:</a:t>
            </a:r>
          </a:p>
          <a:p>
            <a:pPr>
              <a:buFont typeface="Wingdings" panose="05000000000000000000" pitchFamily="2" charset="2"/>
              <a:buNone/>
            </a:pPr>
            <a:endParaRPr lang="en-US" altLang="en-US" sz="800" dirty="0"/>
          </a:p>
          <a:p>
            <a:pPr lvl="1">
              <a:buClr>
                <a:schemeClr val="bg2"/>
              </a:buClr>
            </a:pPr>
            <a:r>
              <a:rPr lang="en-US" altLang="en-US" dirty="0"/>
              <a:t>38”- 48” above work platform </a:t>
            </a:r>
          </a:p>
          <a:p>
            <a:pPr marL="457200" lvl="1" indent="0">
              <a:buClr>
                <a:schemeClr val="bg2"/>
              </a:buClr>
              <a:buNone/>
            </a:pPr>
            <a:r>
              <a:rPr lang="en-US" altLang="en-US" dirty="0"/>
              <a:t>   for </a:t>
            </a:r>
            <a:r>
              <a:rPr lang="en-US" altLang="en-US" dirty="0" err="1"/>
              <a:t>toprail</a:t>
            </a:r>
            <a:endParaRPr lang="en-US" altLang="en-US" dirty="0"/>
          </a:p>
          <a:p>
            <a:pPr lvl="1">
              <a:buClr>
                <a:schemeClr val="bg2"/>
              </a:buClr>
              <a:buFont typeface="Symbol" panose="05050102010706020507" pitchFamily="18" charset="2"/>
              <a:buNone/>
            </a:pPr>
            <a:endParaRPr lang="en-US" altLang="en-US" sz="800" dirty="0"/>
          </a:p>
          <a:p>
            <a:pPr lvl="1">
              <a:buClr>
                <a:schemeClr val="bg2"/>
              </a:buClr>
            </a:pPr>
            <a:r>
              <a:rPr lang="en-US" altLang="en-US" dirty="0"/>
              <a:t>20”- 30” above work platform </a:t>
            </a:r>
          </a:p>
          <a:p>
            <a:pPr marL="457200" lvl="1" indent="0">
              <a:buClr>
                <a:schemeClr val="bg2"/>
              </a:buClr>
              <a:buNone/>
            </a:pPr>
            <a:r>
              <a:rPr lang="en-US" altLang="en-US" dirty="0"/>
              <a:t>   for </a:t>
            </a:r>
            <a:r>
              <a:rPr lang="en-US" altLang="en-US" dirty="0" err="1"/>
              <a:t>midrail</a:t>
            </a:r>
            <a:endParaRPr lang="en-US" altLang="en-US" dirty="0"/>
          </a:p>
          <a:p>
            <a:pPr>
              <a:buFont typeface="Wingdings" panose="05000000000000000000" pitchFamily="2" charset="2"/>
              <a:buNone/>
            </a:pPr>
            <a:endParaRPr lang="en-US" altLang="en-US" sz="2400" dirty="0"/>
          </a:p>
        </p:txBody>
      </p:sp>
      <p:sp>
        <p:nvSpPr>
          <p:cNvPr id="97284" name="Content Placeholder 3">
            <a:extLst>
              <a:ext uri="{FF2B5EF4-FFF2-40B4-BE49-F238E27FC236}">
                <a16:creationId xmlns:a16="http://schemas.microsoft.com/office/drawing/2014/main" id="{20340FA5-224D-4328-A964-804CB82D2D8C}"/>
              </a:ext>
            </a:extLst>
          </p:cNvPr>
          <p:cNvSpPr>
            <a:spLocks/>
          </p:cNvSpPr>
          <p:nvPr/>
        </p:nvSpPr>
        <p:spPr bwMode="auto">
          <a:xfrm>
            <a:off x="4267200" y="669925"/>
            <a:ext cx="43434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1926.451(g)(4)(xv)</a:t>
            </a:r>
            <a:endParaRPr lang="en-US" altLang="en-US" dirty="0">
              <a:latin typeface="Avenir Next LT Pro" panose="020B0504020202020204" pitchFamily="34" charset="0"/>
            </a:endParaRPr>
          </a:p>
        </p:txBody>
      </p:sp>
      <p:pic>
        <p:nvPicPr>
          <p:cNvPr id="97285" name="Picture 2">
            <a:extLst>
              <a:ext uri="{FF2B5EF4-FFF2-40B4-BE49-F238E27FC236}">
                <a16:creationId xmlns:a16="http://schemas.microsoft.com/office/drawing/2014/main" id="{B4971C79-656F-4385-B21A-31D993A0F2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1197" y="2209800"/>
            <a:ext cx="293700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8">
            <a:extLst>
              <a:ext uri="{FF2B5EF4-FFF2-40B4-BE49-F238E27FC236}">
                <a16:creationId xmlns:a16="http://schemas.microsoft.com/office/drawing/2014/main" id="{A685226B-0630-4980-BC2B-C0F3797E5CBC}"/>
              </a:ext>
            </a:extLst>
          </p:cNvPr>
          <p:cNvSpPr>
            <a:spLocks noGrp="1" noChangeArrowheads="1"/>
          </p:cNvSpPr>
          <p:nvPr>
            <p:ph type="title"/>
          </p:nvPr>
        </p:nvSpPr>
        <p:spPr>
          <a:xfrm>
            <a:off x="609600" y="498475"/>
            <a:ext cx="8153400" cy="492125"/>
          </a:xfrm>
        </p:spPr>
        <p:txBody>
          <a:bodyPr>
            <a:normAutofit fontScale="90000"/>
          </a:bodyPr>
          <a:lstStyle/>
          <a:p>
            <a:r>
              <a:rPr lang="en-US" altLang="en-US" sz="3200"/>
              <a:t>Which is good?  Which is bad and ugly?</a:t>
            </a:r>
          </a:p>
        </p:txBody>
      </p:sp>
      <p:pic>
        <p:nvPicPr>
          <p:cNvPr id="99331" name="Content Placeholder 2">
            <a:extLst>
              <a:ext uri="{FF2B5EF4-FFF2-40B4-BE49-F238E27FC236}">
                <a16:creationId xmlns:a16="http://schemas.microsoft.com/office/drawing/2014/main" id="{3CF4FD23-305F-4B56-900C-9DDA788F578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572000" y="1296988"/>
            <a:ext cx="3048000" cy="4587875"/>
          </a:xfrm>
        </p:spPr>
      </p:pic>
      <p:pic>
        <p:nvPicPr>
          <p:cNvPr id="99332" name="Content Placeholder 6">
            <a:extLst>
              <a:ext uri="{FF2B5EF4-FFF2-40B4-BE49-F238E27FC236}">
                <a16:creationId xmlns:a16="http://schemas.microsoft.com/office/drawing/2014/main" id="{CBB95C0A-A2DD-476B-A941-07D70D15BC3B}"/>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447800" y="1296988"/>
            <a:ext cx="2576513" cy="4579937"/>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4">
            <a:extLst>
              <a:ext uri="{FF2B5EF4-FFF2-40B4-BE49-F238E27FC236}">
                <a16:creationId xmlns:a16="http://schemas.microsoft.com/office/drawing/2014/main" id="{4B37BEA1-0B65-4CE2-8C71-84CC7A106B6E}"/>
              </a:ext>
            </a:extLst>
          </p:cNvPr>
          <p:cNvSpPr>
            <a:spLocks noGrp="1" noChangeArrowheads="1"/>
          </p:cNvSpPr>
          <p:nvPr>
            <p:ph type="body" sz="half" idx="1"/>
          </p:nvPr>
        </p:nvSpPr>
        <p:spPr>
          <a:xfrm>
            <a:off x="533400" y="1235075"/>
            <a:ext cx="8001000" cy="792163"/>
          </a:xfrm>
        </p:spPr>
        <p:txBody>
          <a:bodyPr/>
          <a:lstStyle/>
          <a:p>
            <a:r>
              <a:rPr lang="en-US" altLang="en-US" dirty="0"/>
              <a:t>Hardhats are required for employees on scaffolds.</a:t>
            </a:r>
          </a:p>
        </p:txBody>
      </p:sp>
      <p:sp>
        <p:nvSpPr>
          <p:cNvPr id="101379" name="Content Placeholder 3">
            <a:extLst>
              <a:ext uri="{FF2B5EF4-FFF2-40B4-BE49-F238E27FC236}">
                <a16:creationId xmlns:a16="http://schemas.microsoft.com/office/drawing/2014/main" id="{BDCB0F9B-55B2-43F9-B02A-5A28FAC198AB}"/>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1926.451(h)(1)</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101380" name="Picture 1">
            <a:extLst>
              <a:ext uri="{FF2B5EF4-FFF2-40B4-BE49-F238E27FC236}">
                <a16:creationId xmlns:a16="http://schemas.microsoft.com/office/drawing/2014/main" id="{4768E371-BE87-4D7D-8BE5-94B32E5425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05000"/>
            <a:ext cx="4170363"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Rectangle 2">
            <a:extLst>
              <a:ext uri="{FF2B5EF4-FFF2-40B4-BE49-F238E27FC236}">
                <a16:creationId xmlns:a16="http://schemas.microsoft.com/office/drawing/2014/main" id="{42B7F1F2-8745-495C-82D1-9FACE488D43E}"/>
              </a:ext>
            </a:extLst>
          </p:cNvPr>
          <p:cNvSpPr>
            <a:spLocks noGrp="1" noChangeArrowheads="1"/>
          </p:cNvSpPr>
          <p:nvPr>
            <p:ph type="title"/>
          </p:nvPr>
        </p:nvSpPr>
        <p:spPr>
          <a:xfrm>
            <a:off x="609600" y="457200"/>
            <a:ext cx="7924800" cy="549275"/>
          </a:xfrm>
        </p:spPr>
        <p:txBody>
          <a:bodyPr/>
          <a:lstStyle/>
          <a:p>
            <a:r>
              <a:rPr lang="en-US" altLang="en-US" dirty="0"/>
              <a:t>Falling Object Protection</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E51F9D78-8858-494C-B513-89563F83582D}"/>
              </a:ext>
            </a:extLst>
          </p:cNvPr>
          <p:cNvSpPr>
            <a:spLocks noGrp="1" noChangeArrowheads="1"/>
          </p:cNvSpPr>
          <p:nvPr>
            <p:ph type="title"/>
          </p:nvPr>
        </p:nvSpPr>
        <p:spPr/>
        <p:txBody>
          <a:bodyPr/>
          <a:lstStyle/>
          <a:p>
            <a:r>
              <a:rPr lang="en-US" altLang="en-US"/>
              <a:t>Falling Object Protection</a:t>
            </a:r>
          </a:p>
        </p:txBody>
      </p:sp>
      <p:sp>
        <p:nvSpPr>
          <p:cNvPr id="103427" name="Rectangle 4">
            <a:extLst>
              <a:ext uri="{FF2B5EF4-FFF2-40B4-BE49-F238E27FC236}">
                <a16:creationId xmlns:a16="http://schemas.microsoft.com/office/drawing/2014/main" id="{4ACB0FD8-F244-48B0-B16A-BADD4235EC62}"/>
              </a:ext>
            </a:extLst>
          </p:cNvPr>
          <p:cNvSpPr>
            <a:spLocks noGrp="1" noChangeArrowheads="1"/>
          </p:cNvSpPr>
          <p:nvPr>
            <p:ph type="body" sz="half" idx="1"/>
          </p:nvPr>
        </p:nvSpPr>
        <p:spPr>
          <a:xfrm>
            <a:off x="533400" y="1295400"/>
            <a:ext cx="4038600" cy="4191000"/>
          </a:xfrm>
        </p:spPr>
        <p:txBody>
          <a:bodyPr/>
          <a:lstStyle/>
          <a:p>
            <a:pPr>
              <a:lnSpc>
                <a:spcPct val="110000"/>
              </a:lnSpc>
            </a:pPr>
            <a:r>
              <a:rPr lang="en-US" altLang="en-US" dirty="0"/>
              <a:t>Erection of debris nets protect workers below from falling hand tools, debris, and other small objects.</a:t>
            </a:r>
          </a:p>
        </p:txBody>
      </p:sp>
      <p:sp>
        <p:nvSpPr>
          <p:cNvPr id="103428" name="Content Placeholder 3">
            <a:extLst>
              <a:ext uri="{FF2B5EF4-FFF2-40B4-BE49-F238E27FC236}">
                <a16:creationId xmlns:a16="http://schemas.microsoft.com/office/drawing/2014/main" id="{0DFD6FAC-2BA3-44E3-A098-89780E9E0818}"/>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1926.451(h)(1)</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103429" name="Picture 2">
            <a:extLst>
              <a:ext uri="{FF2B5EF4-FFF2-40B4-BE49-F238E27FC236}">
                <a16:creationId xmlns:a16="http://schemas.microsoft.com/office/drawing/2014/main" id="{3B6C37CB-9818-433D-8BE0-991B769ECB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03700" y="1295400"/>
            <a:ext cx="430053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7854B7-C2D8-4F9E-94F7-AB2AC8E067BA}"/>
              </a:ext>
            </a:extLst>
          </p:cNvPr>
          <p:cNvSpPr>
            <a:spLocks noGrp="1" noChangeArrowheads="1"/>
          </p:cNvSpPr>
          <p:nvPr>
            <p:ph type="title"/>
          </p:nvPr>
        </p:nvSpPr>
        <p:spPr/>
        <p:txBody>
          <a:bodyPr/>
          <a:lstStyle/>
          <a:p>
            <a:r>
              <a:rPr lang="en-US" altLang="en-US" dirty="0"/>
              <a:t>Scope and Application</a:t>
            </a:r>
          </a:p>
        </p:txBody>
      </p:sp>
      <p:sp>
        <p:nvSpPr>
          <p:cNvPr id="13315" name="Rectangle 3">
            <a:extLst>
              <a:ext uri="{FF2B5EF4-FFF2-40B4-BE49-F238E27FC236}">
                <a16:creationId xmlns:a16="http://schemas.microsoft.com/office/drawing/2014/main" id="{0525E0F8-DBB1-4E13-9D34-80E790715072}"/>
              </a:ext>
            </a:extLst>
          </p:cNvPr>
          <p:cNvSpPr>
            <a:spLocks noGrp="1" noChangeArrowheads="1"/>
          </p:cNvSpPr>
          <p:nvPr>
            <p:ph idx="1"/>
          </p:nvPr>
        </p:nvSpPr>
        <p:spPr>
          <a:xfrm>
            <a:off x="533400" y="1219200"/>
            <a:ext cx="8001000" cy="4525963"/>
          </a:xfrm>
        </p:spPr>
        <p:txBody>
          <a:bodyPr/>
          <a:lstStyle/>
          <a:p>
            <a:r>
              <a:rPr lang="en-US" altLang="en-US" dirty="0"/>
              <a:t>Covers all scaffolds used in workplaces</a:t>
            </a:r>
          </a:p>
          <a:p>
            <a:pPr lvl="1">
              <a:buClr>
                <a:schemeClr val="bg2"/>
              </a:buClr>
            </a:pPr>
            <a:endParaRPr lang="en-US" altLang="en-US" sz="800" dirty="0"/>
          </a:p>
          <a:p>
            <a:pPr lvl="1">
              <a:buClr>
                <a:schemeClr val="bg2"/>
              </a:buClr>
            </a:pPr>
            <a:r>
              <a:rPr lang="en-US" altLang="en-US" dirty="0"/>
              <a:t>Two categories for scaffolds</a:t>
            </a:r>
          </a:p>
          <a:p>
            <a:pPr lvl="2">
              <a:lnSpc>
                <a:spcPct val="150000"/>
              </a:lnSpc>
              <a:buClr>
                <a:schemeClr val="bg2"/>
              </a:buClr>
            </a:pPr>
            <a:r>
              <a:rPr lang="en-US" altLang="en-US" dirty="0"/>
              <a:t>Supported</a:t>
            </a:r>
          </a:p>
          <a:p>
            <a:pPr lvl="2">
              <a:lnSpc>
                <a:spcPct val="150000"/>
              </a:lnSpc>
              <a:buClr>
                <a:schemeClr val="bg2"/>
              </a:buClr>
            </a:pPr>
            <a:r>
              <a:rPr lang="en-US" altLang="en-US" dirty="0"/>
              <a:t>Suspended</a:t>
            </a:r>
          </a:p>
          <a:p>
            <a:pPr lvl="2">
              <a:buClr>
                <a:schemeClr val="bg2"/>
              </a:buClr>
              <a:buFontTx/>
              <a:buNone/>
            </a:pPr>
            <a:endParaRPr lang="en-US" altLang="en-US" dirty="0"/>
          </a:p>
          <a:p>
            <a:r>
              <a:rPr lang="en-US" altLang="en-US" dirty="0"/>
              <a:t>Aerial lifts are covered in 1926.453</a:t>
            </a:r>
          </a:p>
          <a:p>
            <a:pPr>
              <a:buFont typeface="Wingdings" panose="05000000000000000000" pitchFamily="2" charset="2"/>
              <a:buNone/>
            </a:pPr>
            <a:endParaRPr lang="en-US" altLang="en-US" dirty="0"/>
          </a:p>
          <a:p>
            <a:r>
              <a:rPr lang="en-US" altLang="en-US" dirty="0"/>
              <a:t>Does not apply to crane or derrick </a:t>
            </a:r>
          </a:p>
          <a:p>
            <a:pPr>
              <a:buFont typeface="Wingdings" panose="05000000000000000000" pitchFamily="2" charset="2"/>
              <a:buNone/>
            </a:pPr>
            <a:r>
              <a:rPr lang="en-US" altLang="en-US" dirty="0"/>
              <a:t>    suspended personnel platforms, which are covered by 1926.1431(a)-(e)</a:t>
            </a:r>
          </a:p>
        </p:txBody>
      </p:sp>
      <p:sp>
        <p:nvSpPr>
          <p:cNvPr id="13316" name="Content Placeholder 3">
            <a:extLst>
              <a:ext uri="{FF2B5EF4-FFF2-40B4-BE49-F238E27FC236}">
                <a16:creationId xmlns:a16="http://schemas.microsoft.com/office/drawing/2014/main" id="{5D873DDF-E69C-40CB-9CBA-C798F0AF4DBA}"/>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1926.450(a)</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40AE29C8-3FF7-4905-9FE4-C07CEB9D0E0A}"/>
              </a:ext>
            </a:extLst>
          </p:cNvPr>
          <p:cNvSpPr>
            <a:spLocks noGrp="1" noChangeArrowheads="1"/>
          </p:cNvSpPr>
          <p:nvPr>
            <p:ph type="title"/>
          </p:nvPr>
        </p:nvSpPr>
        <p:spPr>
          <a:xfrm>
            <a:off x="609600" y="441325"/>
            <a:ext cx="7924800" cy="549275"/>
          </a:xfrm>
        </p:spPr>
        <p:txBody>
          <a:bodyPr/>
          <a:lstStyle/>
          <a:p>
            <a:r>
              <a:rPr lang="en-US" altLang="en-US" dirty="0"/>
              <a:t>Falling Object Protection</a:t>
            </a:r>
          </a:p>
        </p:txBody>
      </p:sp>
      <p:sp>
        <p:nvSpPr>
          <p:cNvPr id="105475" name="Rectangle 4">
            <a:extLst>
              <a:ext uri="{FF2B5EF4-FFF2-40B4-BE49-F238E27FC236}">
                <a16:creationId xmlns:a16="http://schemas.microsoft.com/office/drawing/2014/main" id="{C8B6D16C-E15E-445D-9B6A-BF25D8DA1C8C}"/>
              </a:ext>
            </a:extLst>
          </p:cNvPr>
          <p:cNvSpPr>
            <a:spLocks noGrp="1" noChangeArrowheads="1"/>
          </p:cNvSpPr>
          <p:nvPr>
            <p:ph type="body" sz="half" idx="1"/>
          </p:nvPr>
        </p:nvSpPr>
        <p:spPr>
          <a:xfrm>
            <a:off x="533400" y="1295400"/>
            <a:ext cx="8077200" cy="4191000"/>
          </a:xfrm>
        </p:spPr>
        <p:txBody>
          <a:bodyPr/>
          <a:lstStyle/>
          <a:p>
            <a:r>
              <a:rPr lang="en-US" altLang="en-US" sz="2400" dirty="0"/>
              <a:t>Area below the scaffold to which objects can fall must be barricaded.</a:t>
            </a:r>
          </a:p>
          <a:p>
            <a:pPr>
              <a:buFont typeface="Wingdings" panose="05000000000000000000" pitchFamily="2" charset="2"/>
              <a:buNone/>
            </a:pPr>
            <a:endParaRPr lang="en-US" altLang="en-US" sz="800" dirty="0"/>
          </a:p>
          <a:p>
            <a:r>
              <a:rPr lang="en-US" altLang="en-US" sz="2400" dirty="0"/>
              <a:t>Employees must not be permitted to enter the hazard area.</a:t>
            </a:r>
          </a:p>
          <a:p>
            <a:pPr>
              <a:buFont typeface="Wingdings" panose="05000000000000000000" pitchFamily="2" charset="2"/>
              <a:buNone/>
            </a:pPr>
            <a:endParaRPr lang="en-US" altLang="en-US" sz="2400" dirty="0"/>
          </a:p>
        </p:txBody>
      </p:sp>
      <p:sp>
        <p:nvSpPr>
          <p:cNvPr id="105476" name="Content Placeholder 3">
            <a:extLst>
              <a:ext uri="{FF2B5EF4-FFF2-40B4-BE49-F238E27FC236}">
                <a16:creationId xmlns:a16="http://schemas.microsoft.com/office/drawing/2014/main" id="{691572FE-2C82-4010-9B53-A907C10A9BB4}"/>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1926.451(h)(2)(</a:t>
            </a:r>
            <a:r>
              <a:rPr lang="en-US" altLang="en-US" sz="1800" u="none" dirty="0" err="1">
                <a:latin typeface="Avenir Next LT Pro" panose="020B0504020202020204" pitchFamily="34" charset="0"/>
              </a:rPr>
              <a:t>i</a:t>
            </a:r>
            <a:r>
              <a:rPr lang="en-US" altLang="en-US" sz="1800" u="none" dirty="0">
                <a:latin typeface="Avenir Next LT Pro" panose="020B0504020202020204" pitchFamily="34" charset="0"/>
              </a:rPr>
              <a:t>)</a:t>
            </a:r>
            <a:endParaRPr lang="en-US" altLang="en-US" sz="1800" dirty="0">
              <a:latin typeface="Avenir Next LT Pro" panose="020B0504020202020204" pitchFamily="34" charset="0"/>
            </a:endParaRPr>
          </a:p>
          <a:p>
            <a:pPr algn="r">
              <a:buClr>
                <a:srgbClr val="910046"/>
              </a:buClr>
              <a:buSzPct val="84000"/>
              <a:buFont typeface="Wingdings" panose="05000000000000000000" pitchFamily="2" charset="2"/>
              <a:buChar char="l"/>
            </a:pPr>
            <a:endParaRPr lang="en-US" altLang="en-US" dirty="0">
              <a:solidFill>
                <a:srgbClr val="012D9A"/>
              </a:solidFill>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105477" name="Picture 3">
            <a:extLst>
              <a:ext uri="{FF2B5EF4-FFF2-40B4-BE49-F238E27FC236}">
                <a16:creationId xmlns:a16="http://schemas.microsoft.com/office/drawing/2014/main" id="{E8387BC9-CE16-4347-B8FE-AE49C3CB4D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851150"/>
            <a:ext cx="53340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3">
            <a:extLst>
              <a:ext uri="{FF2B5EF4-FFF2-40B4-BE49-F238E27FC236}">
                <a16:creationId xmlns:a16="http://schemas.microsoft.com/office/drawing/2014/main" id="{56A86972-F366-4C38-AB22-716121256C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0"/>
            <a:ext cx="4389438"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2">
            <a:extLst>
              <a:ext uri="{FF2B5EF4-FFF2-40B4-BE49-F238E27FC236}">
                <a16:creationId xmlns:a16="http://schemas.microsoft.com/office/drawing/2014/main" id="{6905C83F-409F-492D-A1E1-9960EA075A38}"/>
              </a:ext>
            </a:extLst>
          </p:cNvPr>
          <p:cNvSpPr>
            <a:spLocks noGrp="1" noChangeArrowheads="1"/>
          </p:cNvSpPr>
          <p:nvPr>
            <p:ph type="title"/>
          </p:nvPr>
        </p:nvSpPr>
        <p:spPr/>
        <p:txBody>
          <a:bodyPr/>
          <a:lstStyle/>
          <a:p>
            <a:r>
              <a:rPr lang="en-US" altLang="en-US" dirty="0"/>
              <a:t>Fall Protection</a:t>
            </a:r>
          </a:p>
        </p:txBody>
      </p:sp>
      <p:sp>
        <p:nvSpPr>
          <p:cNvPr id="107524" name="Rectangle 4">
            <a:extLst>
              <a:ext uri="{FF2B5EF4-FFF2-40B4-BE49-F238E27FC236}">
                <a16:creationId xmlns:a16="http://schemas.microsoft.com/office/drawing/2014/main" id="{8A64074C-A263-48B1-A9A2-4803D37281E7}"/>
              </a:ext>
            </a:extLst>
          </p:cNvPr>
          <p:cNvSpPr>
            <a:spLocks noGrp="1" noChangeArrowheads="1"/>
          </p:cNvSpPr>
          <p:nvPr>
            <p:ph type="body" sz="half" idx="1"/>
          </p:nvPr>
        </p:nvSpPr>
        <p:spPr>
          <a:xfrm>
            <a:off x="533400" y="1219200"/>
            <a:ext cx="4876800" cy="3429000"/>
          </a:xfrm>
        </p:spPr>
        <p:txBody>
          <a:bodyPr/>
          <a:lstStyle/>
          <a:p>
            <a:r>
              <a:rPr lang="en-US" altLang="en-US" sz="2400" dirty="0"/>
              <a:t>Where tools, material, or equipment is piled higher than top edge of toe board, paneling or screening extending from the toe board to the top of guardrail </a:t>
            </a:r>
          </a:p>
          <a:p>
            <a:pPr>
              <a:buFont typeface="Wingdings" panose="05000000000000000000" pitchFamily="2" charset="2"/>
              <a:buNone/>
            </a:pPr>
            <a:r>
              <a:rPr lang="en-US" altLang="en-US" sz="2400" dirty="0"/>
              <a:t>    must be installed.</a:t>
            </a:r>
          </a:p>
          <a:p>
            <a:endParaRPr lang="en-US" altLang="en-US" sz="2400" dirty="0"/>
          </a:p>
        </p:txBody>
      </p:sp>
      <p:sp>
        <p:nvSpPr>
          <p:cNvPr id="107525" name="Content Placeholder 3">
            <a:extLst>
              <a:ext uri="{FF2B5EF4-FFF2-40B4-BE49-F238E27FC236}">
                <a16:creationId xmlns:a16="http://schemas.microsoft.com/office/drawing/2014/main" id="{D3E49DE6-7248-4C9E-9D24-FA951AA3353B}"/>
              </a:ext>
            </a:extLst>
          </p:cNvPr>
          <p:cNvSpPr>
            <a:spLocks/>
          </p:cNvSpPr>
          <p:nvPr/>
        </p:nvSpPr>
        <p:spPr bwMode="auto">
          <a:xfrm>
            <a:off x="4419600" y="685800"/>
            <a:ext cx="4191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1926.451(h)(2)(iii)</a:t>
            </a:r>
            <a:endParaRPr lang="en-US" altLang="en-US" dirty="0">
              <a:latin typeface="Avenir Next LT Pro" panose="020B0504020202020204" pitchFamily="34"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1">
            <a:extLst>
              <a:ext uri="{FF2B5EF4-FFF2-40B4-BE49-F238E27FC236}">
                <a16:creationId xmlns:a16="http://schemas.microsoft.com/office/drawing/2014/main" id="{20EA165C-6304-4E05-9F02-AF5E8BCE92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971800"/>
            <a:ext cx="5180013"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2">
            <a:extLst>
              <a:ext uri="{FF2B5EF4-FFF2-40B4-BE49-F238E27FC236}">
                <a16:creationId xmlns:a16="http://schemas.microsoft.com/office/drawing/2014/main" id="{CE2737A1-C922-431F-8B26-2D23F9009CE8}"/>
              </a:ext>
            </a:extLst>
          </p:cNvPr>
          <p:cNvSpPr>
            <a:spLocks noGrp="1" noChangeArrowheads="1"/>
          </p:cNvSpPr>
          <p:nvPr>
            <p:ph type="title"/>
          </p:nvPr>
        </p:nvSpPr>
        <p:spPr>
          <a:xfrm>
            <a:off x="609600" y="457200"/>
            <a:ext cx="7924800" cy="554038"/>
          </a:xfrm>
        </p:spPr>
        <p:txBody>
          <a:bodyPr/>
          <a:lstStyle/>
          <a:p>
            <a:r>
              <a:rPr lang="en-US" altLang="en-US"/>
              <a:t>Falling Object Protection</a:t>
            </a:r>
          </a:p>
        </p:txBody>
      </p:sp>
      <p:sp>
        <p:nvSpPr>
          <p:cNvPr id="109572" name="Rectangle 4">
            <a:extLst>
              <a:ext uri="{FF2B5EF4-FFF2-40B4-BE49-F238E27FC236}">
                <a16:creationId xmlns:a16="http://schemas.microsoft.com/office/drawing/2014/main" id="{717DBD3A-9C65-4E29-BC66-B41DF2E2F0F2}"/>
              </a:ext>
            </a:extLst>
          </p:cNvPr>
          <p:cNvSpPr>
            <a:spLocks noGrp="1" noChangeArrowheads="1"/>
          </p:cNvSpPr>
          <p:nvPr>
            <p:ph type="body" sz="half" idx="1"/>
          </p:nvPr>
        </p:nvSpPr>
        <p:spPr>
          <a:xfrm>
            <a:off x="517525" y="1143000"/>
            <a:ext cx="8093075" cy="4191000"/>
          </a:xfrm>
        </p:spPr>
        <p:txBody>
          <a:bodyPr/>
          <a:lstStyle/>
          <a:p>
            <a:pPr>
              <a:lnSpc>
                <a:spcPct val="95000"/>
              </a:lnSpc>
            </a:pPr>
            <a:r>
              <a:rPr lang="en-US" altLang="en-US" sz="2400" dirty="0"/>
              <a:t>Toe board must be erected along edge of platform to prevent tools, materials, or equipment falling from scaffold.</a:t>
            </a:r>
          </a:p>
          <a:p>
            <a:pPr>
              <a:lnSpc>
                <a:spcPct val="80000"/>
              </a:lnSpc>
              <a:buFont typeface="Wingdings" panose="05000000000000000000" pitchFamily="2" charset="2"/>
              <a:buNone/>
            </a:pPr>
            <a:endParaRPr lang="en-US" altLang="en-US" sz="800" dirty="0"/>
          </a:p>
          <a:p>
            <a:pPr lvl="1">
              <a:lnSpc>
                <a:spcPct val="80000"/>
              </a:lnSpc>
              <a:buClr>
                <a:schemeClr val="bg2"/>
              </a:buClr>
            </a:pPr>
            <a:r>
              <a:rPr lang="en-US" altLang="en-US" sz="2000" dirty="0"/>
              <a:t>Minimum height –   3½”</a:t>
            </a:r>
          </a:p>
          <a:p>
            <a:pPr lvl="1">
              <a:lnSpc>
                <a:spcPct val="80000"/>
              </a:lnSpc>
              <a:buClr>
                <a:schemeClr val="bg2"/>
              </a:buClr>
            </a:pPr>
            <a:endParaRPr lang="en-US" altLang="en-US" sz="800" dirty="0"/>
          </a:p>
          <a:p>
            <a:pPr lvl="1">
              <a:lnSpc>
                <a:spcPct val="80000"/>
              </a:lnSpc>
              <a:buClr>
                <a:schemeClr val="bg2"/>
              </a:buClr>
            </a:pPr>
            <a:r>
              <a:rPr lang="en-US" altLang="en-US" sz="2000" dirty="0"/>
              <a:t>Securely fastened</a:t>
            </a:r>
          </a:p>
          <a:p>
            <a:pPr>
              <a:lnSpc>
                <a:spcPct val="80000"/>
              </a:lnSpc>
            </a:pPr>
            <a:endParaRPr lang="en-US" altLang="en-US" sz="3200" dirty="0"/>
          </a:p>
        </p:txBody>
      </p:sp>
      <p:sp>
        <p:nvSpPr>
          <p:cNvPr id="109573" name="Content Placeholder 3">
            <a:extLst>
              <a:ext uri="{FF2B5EF4-FFF2-40B4-BE49-F238E27FC236}">
                <a16:creationId xmlns:a16="http://schemas.microsoft.com/office/drawing/2014/main" id="{05629994-A08A-430E-890A-D73433EB8701}"/>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1926.451(h)(4)(ii)</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cxnSp>
        <p:nvCxnSpPr>
          <p:cNvPr id="109574" name="Straight Arrow Connector 2">
            <a:extLst>
              <a:ext uri="{FF2B5EF4-FFF2-40B4-BE49-F238E27FC236}">
                <a16:creationId xmlns:a16="http://schemas.microsoft.com/office/drawing/2014/main" id="{EFE980DA-D064-4281-819C-6C7CCEBD659B}"/>
              </a:ext>
            </a:extLst>
          </p:cNvPr>
          <p:cNvCxnSpPr>
            <a:cxnSpLocks noChangeShapeType="1"/>
          </p:cNvCxnSpPr>
          <p:nvPr/>
        </p:nvCxnSpPr>
        <p:spPr bwMode="auto">
          <a:xfrm flipV="1">
            <a:off x="2552700" y="4191000"/>
            <a:ext cx="1066800" cy="360363"/>
          </a:xfrm>
          <a:prstGeom prst="straightConnector1">
            <a:avLst/>
          </a:prstGeom>
          <a:noFill/>
          <a:ln w="38100" algn="ctr">
            <a:solidFill>
              <a:srgbClr val="FF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109575" name="Straight Arrow Connector 7">
            <a:extLst>
              <a:ext uri="{FF2B5EF4-FFF2-40B4-BE49-F238E27FC236}">
                <a16:creationId xmlns:a16="http://schemas.microsoft.com/office/drawing/2014/main" id="{8C5C336B-3901-455F-AAE1-02659037B42E}"/>
              </a:ext>
            </a:extLst>
          </p:cNvPr>
          <p:cNvCxnSpPr>
            <a:cxnSpLocks noChangeShapeType="1"/>
          </p:cNvCxnSpPr>
          <p:nvPr/>
        </p:nvCxnSpPr>
        <p:spPr bwMode="auto">
          <a:xfrm flipV="1">
            <a:off x="2249488" y="4953000"/>
            <a:ext cx="1066800" cy="360363"/>
          </a:xfrm>
          <a:prstGeom prst="straightConnector1">
            <a:avLst/>
          </a:prstGeom>
          <a:noFill/>
          <a:ln w="38100" algn="ctr">
            <a:solidFill>
              <a:srgbClr val="FF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109576" name="Straight Arrow Connector 8">
            <a:extLst>
              <a:ext uri="{FF2B5EF4-FFF2-40B4-BE49-F238E27FC236}">
                <a16:creationId xmlns:a16="http://schemas.microsoft.com/office/drawing/2014/main" id="{B4660ABF-AB8C-4B4E-A410-A8C8D758E375}"/>
              </a:ext>
            </a:extLst>
          </p:cNvPr>
          <p:cNvCxnSpPr>
            <a:cxnSpLocks noChangeShapeType="1"/>
          </p:cNvCxnSpPr>
          <p:nvPr/>
        </p:nvCxnSpPr>
        <p:spPr bwMode="auto">
          <a:xfrm flipV="1">
            <a:off x="2776538" y="3584575"/>
            <a:ext cx="1066800" cy="360363"/>
          </a:xfrm>
          <a:prstGeom prst="straightConnector1">
            <a:avLst/>
          </a:prstGeom>
          <a:noFill/>
          <a:ln w="38100" algn="ctr">
            <a:solidFill>
              <a:srgbClr val="FF0000"/>
            </a:solidFill>
            <a:round/>
            <a:headEnd type="none" w="sm" len="sm"/>
            <a:tailEnd type="triangle" w="med" len="med"/>
          </a:ln>
          <a:extLst>
            <a:ext uri="{909E8E84-426E-40DD-AFC4-6F175D3DCCD1}">
              <a14:hiddenFill xmlns:a14="http://schemas.microsoft.com/office/drawing/2010/main">
                <a:noFill/>
              </a14:hiddenFill>
            </a:ext>
          </a:extLst>
        </p:spPr>
      </p:cxn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1ADAA959-B378-4CA4-B0BA-5E37607BE460}"/>
              </a:ext>
            </a:extLst>
          </p:cNvPr>
          <p:cNvSpPr>
            <a:spLocks noGrp="1" noChangeArrowheads="1"/>
          </p:cNvSpPr>
          <p:nvPr>
            <p:ph type="title"/>
          </p:nvPr>
        </p:nvSpPr>
        <p:spPr/>
        <p:txBody>
          <a:bodyPr/>
          <a:lstStyle/>
          <a:p>
            <a:r>
              <a:rPr lang="en-US" altLang="en-US"/>
              <a:t>Pole Scaffold</a:t>
            </a:r>
          </a:p>
        </p:txBody>
      </p:sp>
      <p:sp>
        <p:nvSpPr>
          <p:cNvPr id="111619" name="Rectangle 3">
            <a:extLst>
              <a:ext uri="{FF2B5EF4-FFF2-40B4-BE49-F238E27FC236}">
                <a16:creationId xmlns:a16="http://schemas.microsoft.com/office/drawing/2014/main" id="{8B75F68A-0033-4F99-BE53-08A853AA3D47}"/>
              </a:ext>
            </a:extLst>
          </p:cNvPr>
          <p:cNvSpPr>
            <a:spLocks noGrp="1" noChangeArrowheads="1"/>
          </p:cNvSpPr>
          <p:nvPr>
            <p:ph type="body" sz="half" idx="1"/>
          </p:nvPr>
        </p:nvSpPr>
        <p:spPr>
          <a:xfrm>
            <a:off x="533400" y="1295400"/>
            <a:ext cx="8077200" cy="4724400"/>
          </a:xfrm>
        </p:spPr>
        <p:txBody>
          <a:bodyPr>
            <a:normAutofit fontScale="92500" lnSpcReduction="10000"/>
          </a:bodyPr>
          <a:lstStyle/>
          <a:p>
            <a:pPr>
              <a:lnSpc>
                <a:spcPct val="90000"/>
              </a:lnSpc>
            </a:pPr>
            <a:r>
              <a:rPr lang="en-US" sz="2400" kern="1200" dirty="0"/>
              <a:t>Pole scaffolds are an older type of supported scaffold in which every structural component, including uprights, braces and platforms are made of wood.</a:t>
            </a:r>
            <a:endParaRPr lang="en-US" altLang="en-US" sz="2400" dirty="0"/>
          </a:p>
          <a:p>
            <a:pPr>
              <a:lnSpc>
                <a:spcPct val="90000"/>
              </a:lnSpc>
            </a:pPr>
            <a:endParaRPr lang="en-US" altLang="en-US" sz="1000" dirty="0"/>
          </a:p>
          <a:p>
            <a:pPr>
              <a:lnSpc>
                <a:spcPct val="90000"/>
              </a:lnSpc>
            </a:pPr>
            <a:endParaRPr lang="en-US" altLang="en-US" sz="1000" dirty="0"/>
          </a:p>
          <a:p>
            <a:pPr>
              <a:lnSpc>
                <a:spcPct val="90000"/>
              </a:lnSpc>
            </a:pPr>
            <a:r>
              <a:rPr lang="en-US" altLang="en-US" sz="2400" dirty="0"/>
              <a:t>Runners extend over minimum of 2 poles.</a:t>
            </a:r>
          </a:p>
          <a:p>
            <a:pPr>
              <a:lnSpc>
                <a:spcPct val="90000"/>
              </a:lnSpc>
            </a:pPr>
            <a:endParaRPr lang="en-US" altLang="en-US" sz="800" dirty="0"/>
          </a:p>
          <a:p>
            <a:pPr>
              <a:lnSpc>
                <a:spcPct val="90000"/>
              </a:lnSpc>
            </a:pPr>
            <a:endParaRPr lang="en-US" altLang="en-US" sz="1000" dirty="0"/>
          </a:p>
          <a:p>
            <a:pPr>
              <a:lnSpc>
                <a:spcPct val="90000"/>
              </a:lnSpc>
            </a:pPr>
            <a:r>
              <a:rPr lang="en-US" altLang="en-US" sz="2400" dirty="0"/>
              <a:t>Bearers extend minimum of 3” over outside edges of runners.</a:t>
            </a:r>
          </a:p>
          <a:p>
            <a:pPr>
              <a:lnSpc>
                <a:spcPct val="90000"/>
              </a:lnSpc>
            </a:pPr>
            <a:endParaRPr lang="en-US" altLang="en-US" sz="900" dirty="0"/>
          </a:p>
          <a:p>
            <a:pPr>
              <a:lnSpc>
                <a:spcPct val="90000"/>
              </a:lnSpc>
            </a:pPr>
            <a:endParaRPr lang="en-US" altLang="en-US" sz="1000" dirty="0"/>
          </a:p>
          <a:p>
            <a:pPr>
              <a:lnSpc>
                <a:spcPct val="90000"/>
              </a:lnSpc>
            </a:pPr>
            <a:r>
              <a:rPr lang="en-US" altLang="en-US" sz="2400" dirty="0"/>
              <a:t>Bearers and runners not spliced between poles.</a:t>
            </a:r>
          </a:p>
          <a:p>
            <a:pPr>
              <a:lnSpc>
                <a:spcPct val="90000"/>
              </a:lnSpc>
            </a:pPr>
            <a:endParaRPr lang="en-US" altLang="en-US" sz="1000" dirty="0"/>
          </a:p>
          <a:p>
            <a:pPr>
              <a:lnSpc>
                <a:spcPct val="90000"/>
              </a:lnSpc>
            </a:pPr>
            <a:endParaRPr lang="en-US" altLang="en-US" sz="1000" dirty="0"/>
          </a:p>
          <a:p>
            <a:pPr>
              <a:lnSpc>
                <a:spcPct val="90000"/>
              </a:lnSpc>
            </a:pPr>
            <a:r>
              <a:rPr lang="en-US" altLang="en-US" sz="2400" dirty="0"/>
              <a:t>Since they are scratch built and seldom re-useable, they are rarely used today.</a:t>
            </a:r>
          </a:p>
          <a:p>
            <a:pPr>
              <a:lnSpc>
                <a:spcPct val="90000"/>
              </a:lnSpc>
            </a:pPr>
            <a:endParaRPr lang="en-US" altLang="en-US" sz="2400" dirty="0"/>
          </a:p>
        </p:txBody>
      </p:sp>
      <p:sp>
        <p:nvSpPr>
          <p:cNvPr id="111620" name="Content Placeholder 3">
            <a:extLst>
              <a:ext uri="{FF2B5EF4-FFF2-40B4-BE49-F238E27FC236}">
                <a16:creationId xmlns:a16="http://schemas.microsoft.com/office/drawing/2014/main" id="{33BBB76A-9209-4817-A8CE-524921C3EE72}"/>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1926.452(a)(1)-(8)</a:t>
            </a:r>
            <a:endParaRPr lang="en-US" altLang="en-US" dirty="0">
              <a:latin typeface="Avenir Next LT Pro" panose="020B0504020202020204" pitchFamily="34" charset="0"/>
            </a:endParaRP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6">
            <a:extLst>
              <a:ext uri="{FF2B5EF4-FFF2-40B4-BE49-F238E27FC236}">
                <a16:creationId xmlns:a16="http://schemas.microsoft.com/office/drawing/2014/main" id="{E1EFB0A2-D01F-4DF0-A0C6-47BC241EEECB}"/>
              </a:ext>
            </a:extLst>
          </p:cNvPr>
          <p:cNvSpPr>
            <a:spLocks noGrp="1" noChangeArrowheads="1"/>
          </p:cNvSpPr>
          <p:nvPr>
            <p:ph type="title"/>
          </p:nvPr>
        </p:nvSpPr>
        <p:spPr>
          <a:noFill/>
        </p:spPr>
        <p:txBody>
          <a:bodyPr/>
          <a:lstStyle/>
          <a:p>
            <a:r>
              <a:rPr lang="en-US" altLang="en-US" dirty="0"/>
              <a:t>Pole Scaffold</a:t>
            </a:r>
          </a:p>
        </p:txBody>
      </p:sp>
      <p:sp>
        <p:nvSpPr>
          <p:cNvPr id="113667" name="Rectangle 3">
            <a:extLst>
              <a:ext uri="{FF2B5EF4-FFF2-40B4-BE49-F238E27FC236}">
                <a16:creationId xmlns:a16="http://schemas.microsoft.com/office/drawing/2014/main" id="{C5FDBB15-41B1-4640-A32B-78006115F606}"/>
              </a:ext>
            </a:extLst>
          </p:cNvPr>
          <p:cNvSpPr>
            <a:spLocks noGrp="1" noChangeArrowheads="1"/>
          </p:cNvSpPr>
          <p:nvPr>
            <p:ph type="body" sz="half" idx="1"/>
          </p:nvPr>
        </p:nvSpPr>
        <p:spPr>
          <a:xfrm>
            <a:off x="533400" y="1235075"/>
            <a:ext cx="8001000" cy="3848370"/>
          </a:xfrm>
        </p:spPr>
        <p:txBody>
          <a:bodyPr/>
          <a:lstStyle/>
          <a:p>
            <a:r>
              <a:rPr lang="en-US" altLang="en-US" sz="2400" dirty="0"/>
              <a:t>Pole scaffolds over 60’ in height must be designed by registered professional engineer.</a:t>
            </a:r>
          </a:p>
          <a:p>
            <a:endParaRPr lang="en-US" altLang="en-US" sz="1200" dirty="0"/>
          </a:p>
          <a:p>
            <a:pPr lvl="1">
              <a:buClr>
                <a:schemeClr val="bg2"/>
              </a:buClr>
            </a:pPr>
            <a:r>
              <a:rPr lang="en-US" altLang="en-US" sz="2000" dirty="0"/>
              <a:t>Must be constructed and loaded in accordance with that design.</a:t>
            </a:r>
          </a:p>
          <a:p>
            <a:pPr lvl="1">
              <a:buClr>
                <a:schemeClr val="bg2"/>
              </a:buClr>
            </a:pPr>
            <a:endParaRPr lang="en-US" altLang="en-US" sz="1200" dirty="0"/>
          </a:p>
          <a:p>
            <a:pPr lvl="1">
              <a:buClr>
                <a:schemeClr val="bg2"/>
              </a:buClr>
            </a:pPr>
            <a:r>
              <a:rPr lang="en-US" altLang="en-US" sz="2000" dirty="0"/>
              <a:t>Non-mandatory </a:t>
            </a:r>
            <a:r>
              <a:rPr lang="en-US" altLang="en-US" sz="2000" b="1" dirty="0"/>
              <a:t>Appendix A</a:t>
            </a:r>
            <a:r>
              <a:rPr lang="en-US" altLang="en-US" sz="2000" dirty="0"/>
              <a:t> can be used to comply with design and loading requirements for scaffolds </a:t>
            </a:r>
            <a:r>
              <a:rPr lang="en-US" altLang="en-US" sz="2000" b="1" dirty="0"/>
              <a:t>under</a:t>
            </a:r>
            <a:r>
              <a:rPr lang="en-US" altLang="en-US" sz="2000" dirty="0"/>
              <a:t> 60 feet in height.</a:t>
            </a:r>
          </a:p>
          <a:p>
            <a:pPr>
              <a:buFont typeface="Wingdings" panose="05000000000000000000" pitchFamily="2" charset="2"/>
              <a:buNone/>
            </a:pPr>
            <a:endParaRPr lang="en-US" altLang="en-US" sz="2000" dirty="0"/>
          </a:p>
        </p:txBody>
      </p:sp>
      <p:sp>
        <p:nvSpPr>
          <p:cNvPr id="113668" name="Content Placeholder 3">
            <a:extLst>
              <a:ext uri="{FF2B5EF4-FFF2-40B4-BE49-F238E27FC236}">
                <a16:creationId xmlns:a16="http://schemas.microsoft.com/office/drawing/2014/main" id="{22FC1AE2-1790-4A8C-A370-020ADEB9CE1E}"/>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1926.452(a)(10)</a:t>
            </a:r>
            <a:endParaRPr lang="en-US" altLang="en-US" dirty="0">
              <a:latin typeface="Avenir Next LT Pro" panose="020B0504020202020204" pitchFamily="34" charset="0"/>
            </a:endParaRPr>
          </a:p>
        </p:txBody>
      </p:sp>
      <p:pic>
        <p:nvPicPr>
          <p:cNvPr id="113669" name="Picture 2">
            <a:extLst>
              <a:ext uri="{FF2B5EF4-FFF2-40B4-BE49-F238E27FC236}">
                <a16:creationId xmlns:a16="http://schemas.microsoft.com/office/drawing/2014/main" id="{E7B463F8-4E76-439C-9376-D08E95FD58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581400"/>
            <a:ext cx="2954338"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a:extLst>
              <a:ext uri="{FF2B5EF4-FFF2-40B4-BE49-F238E27FC236}">
                <a16:creationId xmlns:a16="http://schemas.microsoft.com/office/drawing/2014/main" id="{1F7E9C99-B648-4152-97D5-12408E1D0316}"/>
              </a:ext>
            </a:extLst>
          </p:cNvPr>
          <p:cNvSpPr>
            <a:spLocks noGrp="1" noChangeArrowheads="1"/>
          </p:cNvSpPr>
          <p:nvPr>
            <p:ph type="body" sz="half" idx="1"/>
          </p:nvPr>
        </p:nvSpPr>
        <p:spPr>
          <a:xfrm>
            <a:off x="533400" y="1219200"/>
            <a:ext cx="4419600" cy="5029200"/>
          </a:xfrm>
        </p:spPr>
        <p:txBody>
          <a:bodyPr/>
          <a:lstStyle/>
          <a:p>
            <a:r>
              <a:rPr lang="en-US" altLang="en-US" sz="2400" dirty="0"/>
              <a:t>Tube and coupler scaffolds over 125 feet in height must be designed by a registered professional engineer.</a:t>
            </a:r>
          </a:p>
          <a:p>
            <a:endParaRPr lang="en-US" altLang="en-US" sz="1200" dirty="0"/>
          </a:p>
          <a:p>
            <a:pPr lvl="1">
              <a:buClr>
                <a:schemeClr val="bg2"/>
              </a:buClr>
            </a:pPr>
            <a:r>
              <a:rPr lang="en-US" altLang="en-US" sz="2000" dirty="0"/>
              <a:t>Must be constructed and loaded in accordance with such design.</a:t>
            </a:r>
          </a:p>
          <a:p>
            <a:pPr lvl="1">
              <a:buClr>
                <a:schemeClr val="bg2"/>
              </a:buClr>
            </a:pPr>
            <a:endParaRPr lang="en-US" altLang="en-US" sz="1200" dirty="0"/>
          </a:p>
          <a:p>
            <a:pPr lvl="1">
              <a:buClr>
                <a:schemeClr val="bg2"/>
              </a:buClr>
            </a:pPr>
            <a:r>
              <a:rPr lang="en-US" altLang="en-US" sz="2000" dirty="0"/>
              <a:t>Non-mandatory Appendix A can be used to comply with design and loading requirements for scaffolds </a:t>
            </a:r>
            <a:r>
              <a:rPr lang="en-US" altLang="en-US" sz="2000" b="1" dirty="0"/>
              <a:t>under</a:t>
            </a:r>
            <a:r>
              <a:rPr lang="en-US" altLang="en-US" sz="2000" dirty="0"/>
              <a:t> 125 feet in height.</a:t>
            </a:r>
          </a:p>
        </p:txBody>
      </p:sp>
      <p:sp>
        <p:nvSpPr>
          <p:cNvPr id="115715" name="Rectangle 5">
            <a:extLst>
              <a:ext uri="{FF2B5EF4-FFF2-40B4-BE49-F238E27FC236}">
                <a16:creationId xmlns:a16="http://schemas.microsoft.com/office/drawing/2014/main" id="{6763D12B-0A2C-42CD-8F1B-A703E8DF3053}"/>
              </a:ext>
            </a:extLst>
          </p:cNvPr>
          <p:cNvSpPr>
            <a:spLocks noChangeArrowheads="1"/>
          </p:cNvSpPr>
          <p:nvPr/>
        </p:nvSpPr>
        <p:spPr bwMode="gray">
          <a:xfrm>
            <a:off x="533400" y="498157"/>
            <a:ext cx="7924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none" dirty="0">
                <a:solidFill>
                  <a:srgbClr val="102447"/>
                </a:solidFill>
                <a:latin typeface="Avenir Next LT Pro Demi" panose="020B0704020202020204" pitchFamily="34" charset="0"/>
              </a:rPr>
              <a:t>Tube and Coupler Scaffolds</a:t>
            </a:r>
          </a:p>
        </p:txBody>
      </p:sp>
      <p:sp>
        <p:nvSpPr>
          <p:cNvPr id="115716" name="Content Placeholder 3">
            <a:extLst>
              <a:ext uri="{FF2B5EF4-FFF2-40B4-BE49-F238E27FC236}">
                <a16:creationId xmlns:a16="http://schemas.microsoft.com/office/drawing/2014/main" id="{F88A9788-052E-409A-890D-6CCDE41842F4}"/>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1926.452(b)(10)</a:t>
            </a: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6" name="Picture 1">
            <a:extLst>
              <a:ext uri="{FF2B5EF4-FFF2-40B4-BE49-F238E27FC236}">
                <a16:creationId xmlns:a16="http://schemas.microsoft.com/office/drawing/2014/main" id="{B256C7FE-A027-487A-AC36-E74BA7DC03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438275"/>
            <a:ext cx="3214688"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a:extLst>
              <a:ext uri="{FF2B5EF4-FFF2-40B4-BE49-F238E27FC236}">
                <a16:creationId xmlns:a16="http://schemas.microsoft.com/office/drawing/2014/main" id="{02898A5E-F66E-45A4-AB3F-FDB6DD71B775}"/>
              </a:ext>
            </a:extLst>
          </p:cNvPr>
          <p:cNvSpPr>
            <a:spLocks noGrp="1" noChangeArrowheads="1"/>
          </p:cNvSpPr>
          <p:nvPr>
            <p:ph type="body" sz="half" idx="1"/>
          </p:nvPr>
        </p:nvSpPr>
        <p:spPr>
          <a:xfrm>
            <a:off x="533400" y="1179513"/>
            <a:ext cx="4876800" cy="4611687"/>
          </a:xfrm>
        </p:spPr>
        <p:txBody>
          <a:bodyPr/>
          <a:lstStyle/>
          <a:p>
            <a:r>
              <a:rPr lang="en-US" altLang="en-US" sz="2400" dirty="0"/>
              <a:t>Scaffolds over 125 feet in height above base plates must be designed by a registered professional engineer.</a:t>
            </a:r>
          </a:p>
          <a:p>
            <a:endParaRPr lang="en-US" altLang="en-US" sz="1200" dirty="0"/>
          </a:p>
          <a:p>
            <a:endParaRPr lang="en-US" altLang="en-US" sz="1200" dirty="0"/>
          </a:p>
          <a:p>
            <a:endParaRPr lang="en-US" altLang="en-US" sz="1200" dirty="0"/>
          </a:p>
          <a:p>
            <a:r>
              <a:rPr lang="en-US" altLang="en-US" sz="2400" dirty="0"/>
              <a:t>Must be constructed and loaded in accordance with such design.</a:t>
            </a:r>
          </a:p>
        </p:txBody>
      </p:sp>
      <p:sp>
        <p:nvSpPr>
          <p:cNvPr id="117763" name="Rectangle 5">
            <a:extLst>
              <a:ext uri="{FF2B5EF4-FFF2-40B4-BE49-F238E27FC236}">
                <a16:creationId xmlns:a16="http://schemas.microsoft.com/office/drawing/2014/main" id="{D17F7AB9-E07C-4F93-9F74-8FD0B103E743}"/>
              </a:ext>
            </a:extLst>
          </p:cNvPr>
          <p:cNvSpPr>
            <a:spLocks noChangeArrowheads="1"/>
          </p:cNvSpPr>
          <p:nvPr/>
        </p:nvSpPr>
        <p:spPr bwMode="gray">
          <a:xfrm>
            <a:off x="609600" y="498157"/>
            <a:ext cx="7924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none" dirty="0">
                <a:solidFill>
                  <a:srgbClr val="102447"/>
                </a:solidFill>
                <a:latin typeface="Avenir Next LT Pro Demi" panose="020B0704020202020204" pitchFamily="34" charset="0"/>
              </a:rPr>
              <a:t>Fabricated Frame Scaffolds</a:t>
            </a:r>
          </a:p>
        </p:txBody>
      </p:sp>
      <p:sp>
        <p:nvSpPr>
          <p:cNvPr id="117764" name="Content Placeholder 3">
            <a:extLst>
              <a:ext uri="{FF2B5EF4-FFF2-40B4-BE49-F238E27FC236}">
                <a16:creationId xmlns:a16="http://schemas.microsoft.com/office/drawing/2014/main" id="{EC2E3C8C-0586-4DEB-B394-C6B511EA2D6F}"/>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1926.452(c)(6)</a:t>
            </a:r>
            <a:endParaRPr lang="en-US" altLang="en-US" dirty="0">
              <a:latin typeface="Avenir Next LT Pro" panose="020B0504020202020204" pitchFamily="34" charset="0"/>
            </a:endParaRPr>
          </a:p>
        </p:txBody>
      </p:sp>
      <p:pic>
        <p:nvPicPr>
          <p:cNvPr id="117765" name="Picture 5">
            <a:extLst>
              <a:ext uri="{FF2B5EF4-FFF2-40B4-BE49-F238E27FC236}">
                <a16:creationId xmlns:a16="http://schemas.microsoft.com/office/drawing/2014/main" id="{DCF487A9-6080-456B-9CB6-4A38CDBD13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19200"/>
            <a:ext cx="2662238"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1C138784-4491-46A9-820F-84025D55D372}"/>
              </a:ext>
            </a:extLst>
          </p:cNvPr>
          <p:cNvSpPr>
            <a:spLocks noGrp="1" noChangeArrowheads="1"/>
          </p:cNvSpPr>
          <p:nvPr>
            <p:ph type="title"/>
          </p:nvPr>
        </p:nvSpPr>
        <p:spPr>
          <a:xfrm>
            <a:off x="609600" y="503237"/>
            <a:ext cx="7772400" cy="487363"/>
          </a:xfrm>
        </p:spPr>
        <p:txBody>
          <a:bodyPr>
            <a:noAutofit/>
          </a:bodyPr>
          <a:lstStyle/>
          <a:p>
            <a:r>
              <a:rPr lang="en-US" altLang="en-US" sz="3600" dirty="0"/>
              <a:t>Bricklayers Square Scaffold</a:t>
            </a:r>
          </a:p>
        </p:txBody>
      </p:sp>
      <p:sp>
        <p:nvSpPr>
          <p:cNvPr id="119811" name="Rectangle 3">
            <a:extLst>
              <a:ext uri="{FF2B5EF4-FFF2-40B4-BE49-F238E27FC236}">
                <a16:creationId xmlns:a16="http://schemas.microsoft.com/office/drawing/2014/main" id="{2B86FC59-287E-446A-BA83-828B43DE1E74}"/>
              </a:ext>
            </a:extLst>
          </p:cNvPr>
          <p:cNvSpPr>
            <a:spLocks noGrp="1" noChangeArrowheads="1"/>
          </p:cNvSpPr>
          <p:nvPr>
            <p:ph type="body" sz="half" idx="1"/>
          </p:nvPr>
        </p:nvSpPr>
        <p:spPr>
          <a:xfrm>
            <a:off x="533400" y="1295400"/>
            <a:ext cx="7924800" cy="4525963"/>
          </a:xfrm>
        </p:spPr>
        <p:txBody>
          <a:bodyPr/>
          <a:lstStyle/>
          <a:p>
            <a:r>
              <a:rPr lang="en-US" altLang="en-US" dirty="0"/>
              <a:t>These are scaffolds often made of wood used primarily for masonry.</a:t>
            </a:r>
          </a:p>
          <a:p>
            <a:endParaRPr lang="en-US" altLang="en-US" sz="1800" dirty="0"/>
          </a:p>
          <a:p>
            <a:r>
              <a:rPr lang="en-US" altLang="en-US" dirty="0"/>
              <a:t>Shall not exceed three tiers in height and shall be so constructed and arranged that one square rests directly above the other.</a:t>
            </a:r>
          </a:p>
          <a:p>
            <a:endParaRPr lang="en-US" altLang="en-US" sz="1800" dirty="0"/>
          </a:p>
          <a:p>
            <a:r>
              <a:rPr lang="en-US" altLang="en-US" dirty="0"/>
              <a:t>Upper tiers shall stand on a continuous row of planks laid across the next lower tier and shall be nailed down or otherwise secured to prevent displacement.</a:t>
            </a:r>
          </a:p>
        </p:txBody>
      </p:sp>
      <p:sp>
        <p:nvSpPr>
          <p:cNvPr id="119812" name="Content Placeholder 3">
            <a:extLst>
              <a:ext uri="{FF2B5EF4-FFF2-40B4-BE49-F238E27FC236}">
                <a16:creationId xmlns:a16="http://schemas.microsoft.com/office/drawing/2014/main" id="{49C83416-CC52-483B-BAA5-289DA734B01C}"/>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1926.452(e)</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a:extLst>
              <a:ext uri="{FF2B5EF4-FFF2-40B4-BE49-F238E27FC236}">
                <a16:creationId xmlns:a16="http://schemas.microsoft.com/office/drawing/2014/main" id="{06ED4894-81E5-4A4F-81FA-30D54CCEA5C8}"/>
              </a:ext>
            </a:extLst>
          </p:cNvPr>
          <p:cNvSpPr>
            <a:spLocks noGrp="1" noChangeArrowheads="1"/>
          </p:cNvSpPr>
          <p:nvPr>
            <p:ph type="body" sz="half" idx="1"/>
          </p:nvPr>
        </p:nvSpPr>
        <p:spPr>
          <a:xfrm>
            <a:off x="533400" y="1295400"/>
            <a:ext cx="8001000" cy="4459288"/>
          </a:xfrm>
        </p:spPr>
        <p:txBody>
          <a:bodyPr/>
          <a:lstStyle/>
          <a:p>
            <a:r>
              <a:rPr lang="en-US" altLang="en-US" sz="2400" dirty="0"/>
              <a:t>Scaffolds must not be constructed or arranged more than two tiers or </a:t>
            </a:r>
            <a:r>
              <a:rPr lang="en-US" altLang="en-US" sz="2400" b="1" dirty="0"/>
              <a:t>10 feet</a:t>
            </a:r>
            <a:r>
              <a:rPr lang="en-US" altLang="en-US" sz="2400" dirty="0"/>
              <a:t>, whichever is less.</a:t>
            </a:r>
          </a:p>
          <a:p>
            <a:endParaRPr lang="en-US" altLang="en-US" sz="2400" dirty="0"/>
          </a:p>
          <a:p>
            <a:r>
              <a:rPr lang="en-US" altLang="en-US" sz="2400" dirty="0"/>
              <a:t>Each horse must be placed directly over the horse in the tier below.</a:t>
            </a:r>
          </a:p>
        </p:txBody>
      </p:sp>
      <p:sp>
        <p:nvSpPr>
          <p:cNvPr id="121859" name="Rectangle 5">
            <a:extLst>
              <a:ext uri="{FF2B5EF4-FFF2-40B4-BE49-F238E27FC236}">
                <a16:creationId xmlns:a16="http://schemas.microsoft.com/office/drawing/2014/main" id="{3AD08B6F-BE89-4AAA-8690-E84550EBC5DB}"/>
              </a:ext>
            </a:extLst>
          </p:cNvPr>
          <p:cNvSpPr>
            <a:spLocks noChangeArrowheads="1"/>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none" dirty="0">
                <a:solidFill>
                  <a:srgbClr val="102447"/>
                </a:solidFill>
                <a:latin typeface="Avenir Next LT Pro Demi" panose="020B0704020202020204" pitchFamily="34" charset="0"/>
              </a:rPr>
              <a:t>Horse Scaffold</a:t>
            </a:r>
          </a:p>
        </p:txBody>
      </p:sp>
      <p:sp>
        <p:nvSpPr>
          <p:cNvPr id="121860" name="Content Placeholder 3">
            <a:extLst>
              <a:ext uri="{FF2B5EF4-FFF2-40B4-BE49-F238E27FC236}">
                <a16:creationId xmlns:a16="http://schemas.microsoft.com/office/drawing/2014/main" id="{C4CEEB32-11F5-4066-9528-BCF0DC567A33}"/>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1926.452(f)(1)-(2)</a:t>
            </a:r>
            <a:endParaRPr lang="en-US" altLang="en-US" dirty="0">
              <a:latin typeface="Avenir Next LT Pro" panose="020B0504020202020204" pitchFamily="34" charset="0"/>
            </a:endParaRPr>
          </a:p>
        </p:txBody>
      </p:sp>
      <p:pic>
        <p:nvPicPr>
          <p:cNvPr id="3" name="Picture 2" descr="A picture containing text, table, worktable&#10;&#10;Description automatically generated">
            <a:extLst>
              <a:ext uri="{FF2B5EF4-FFF2-40B4-BE49-F238E27FC236}">
                <a16:creationId xmlns:a16="http://schemas.microsoft.com/office/drawing/2014/main" id="{58244F81-46D1-4857-976B-5BC3AFC84C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723"/>
          <a:stretch/>
        </p:blipFill>
        <p:spPr>
          <a:xfrm>
            <a:off x="3276600" y="3124200"/>
            <a:ext cx="3810000" cy="2722296"/>
          </a:xfrm>
          <a:prstGeom prst="rect">
            <a:avLst/>
          </a:prstGeom>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772DA781-23B6-4F28-9841-31414AF77091}"/>
              </a:ext>
            </a:extLst>
          </p:cNvPr>
          <p:cNvSpPr>
            <a:spLocks noGrp="1" noChangeArrowheads="1"/>
          </p:cNvSpPr>
          <p:nvPr>
            <p:ph type="title"/>
          </p:nvPr>
        </p:nvSpPr>
        <p:spPr>
          <a:xfrm>
            <a:off x="609600" y="457200"/>
            <a:ext cx="6629400" cy="549275"/>
          </a:xfrm>
        </p:spPr>
        <p:txBody>
          <a:bodyPr>
            <a:noAutofit/>
          </a:bodyPr>
          <a:lstStyle/>
          <a:p>
            <a:r>
              <a:rPr lang="en-US" altLang="en-US" sz="3600" dirty="0"/>
              <a:t>Form Scaffolds </a:t>
            </a:r>
          </a:p>
        </p:txBody>
      </p:sp>
      <p:sp>
        <p:nvSpPr>
          <p:cNvPr id="123907" name="Rectangle 6">
            <a:extLst>
              <a:ext uri="{FF2B5EF4-FFF2-40B4-BE49-F238E27FC236}">
                <a16:creationId xmlns:a16="http://schemas.microsoft.com/office/drawing/2014/main" id="{C536B6E9-3DA6-486C-B720-E40B9CE9C95E}"/>
              </a:ext>
            </a:extLst>
          </p:cNvPr>
          <p:cNvSpPr>
            <a:spLocks noGrp="1" noChangeArrowheads="1"/>
          </p:cNvSpPr>
          <p:nvPr>
            <p:ph type="body" sz="half" idx="2"/>
          </p:nvPr>
        </p:nvSpPr>
        <p:spPr>
          <a:xfrm>
            <a:off x="533400" y="1219200"/>
            <a:ext cx="8077200" cy="4525963"/>
          </a:xfrm>
        </p:spPr>
        <p:txBody>
          <a:bodyPr/>
          <a:lstStyle/>
          <a:p>
            <a:r>
              <a:rPr lang="en-US" altLang="en-US"/>
              <a:t>Each bracket, except those for wooden bracket-form scaffolds, must be attached to the supporting formwork or structure by one or more of the following:</a:t>
            </a:r>
            <a:r>
              <a:rPr lang="en-US" altLang="en-US" i="1"/>
              <a:t> </a:t>
            </a:r>
          </a:p>
          <a:p>
            <a:endParaRPr lang="en-US" altLang="en-US" sz="900"/>
          </a:p>
          <a:p>
            <a:pPr lvl="1"/>
            <a:r>
              <a:rPr lang="en-US" altLang="en-US"/>
              <a:t>Nails</a:t>
            </a:r>
          </a:p>
          <a:p>
            <a:pPr lvl="1"/>
            <a:endParaRPr lang="en-US" altLang="en-US" sz="800"/>
          </a:p>
          <a:p>
            <a:pPr lvl="1"/>
            <a:endParaRPr lang="en-US" altLang="en-US" sz="800"/>
          </a:p>
          <a:p>
            <a:pPr lvl="1"/>
            <a:r>
              <a:rPr lang="en-US" altLang="en-US"/>
              <a:t>A metal stud attachment device</a:t>
            </a:r>
          </a:p>
          <a:p>
            <a:pPr lvl="1"/>
            <a:endParaRPr lang="en-US" altLang="en-US" sz="800"/>
          </a:p>
          <a:p>
            <a:pPr lvl="1"/>
            <a:endParaRPr lang="en-US" altLang="en-US" sz="800"/>
          </a:p>
          <a:p>
            <a:pPr lvl="1"/>
            <a:r>
              <a:rPr lang="en-US" altLang="en-US"/>
              <a:t>Welding</a:t>
            </a:r>
          </a:p>
          <a:p>
            <a:pPr lvl="1"/>
            <a:endParaRPr lang="en-US" altLang="en-US" sz="800"/>
          </a:p>
          <a:p>
            <a:pPr lvl="1"/>
            <a:endParaRPr lang="en-US" altLang="en-US" sz="800"/>
          </a:p>
          <a:p>
            <a:pPr lvl="1">
              <a:lnSpc>
                <a:spcPct val="80000"/>
              </a:lnSpc>
            </a:pPr>
            <a:r>
              <a:rPr lang="en-US" altLang="en-US"/>
              <a:t>Hooking over a secured structural supporting member</a:t>
            </a:r>
          </a:p>
        </p:txBody>
      </p:sp>
      <p:sp>
        <p:nvSpPr>
          <p:cNvPr id="123908" name="Content Placeholder 3">
            <a:extLst>
              <a:ext uri="{FF2B5EF4-FFF2-40B4-BE49-F238E27FC236}">
                <a16:creationId xmlns:a16="http://schemas.microsoft.com/office/drawing/2014/main" id="{81341FD2-CAB3-4023-9CAF-8CA59E6D3EB2}"/>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1926.452(g)(1)</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6A7FC49-8221-4DD2-B3EE-2EFDF705C56B}"/>
              </a:ext>
            </a:extLst>
          </p:cNvPr>
          <p:cNvSpPr>
            <a:spLocks noGrp="1" noChangeArrowheads="1"/>
          </p:cNvSpPr>
          <p:nvPr>
            <p:ph type="title"/>
          </p:nvPr>
        </p:nvSpPr>
        <p:spPr/>
        <p:txBody>
          <a:bodyPr/>
          <a:lstStyle/>
          <a:p>
            <a:r>
              <a:rPr lang="en-US" altLang="en-US" dirty="0"/>
              <a:t>General Requirements</a:t>
            </a:r>
          </a:p>
        </p:txBody>
      </p:sp>
      <p:sp>
        <p:nvSpPr>
          <p:cNvPr id="15363" name="Rectangle 3">
            <a:extLst>
              <a:ext uri="{FF2B5EF4-FFF2-40B4-BE49-F238E27FC236}">
                <a16:creationId xmlns:a16="http://schemas.microsoft.com/office/drawing/2014/main" id="{258B1E96-9B3B-4957-AA73-50C44F2DF77D}"/>
              </a:ext>
            </a:extLst>
          </p:cNvPr>
          <p:cNvSpPr>
            <a:spLocks noGrp="1" noChangeArrowheads="1"/>
          </p:cNvSpPr>
          <p:nvPr>
            <p:ph idx="1"/>
          </p:nvPr>
        </p:nvSpPr>
        <p:spPr/>
        <p:txBody>
          <a:bodyPr/>
          <a:lstStyle/>
          <a:p>
            <a:r>
              <a:rPr lang="en-US" altLang="en-US"/>
              <a:t>Designed by qualified person</a:t>
            </a:r>
          </a:p>
          <a:p>
            <a:pPr>
              <a:buFont typeface="Wingdings" panose="05000000000000000000" pitchFamily="2" charset="2"/>
              <a:buNone/>
            </a:pPr>
            <a:endParaRPr lang="en-US" altLang="en-US"/>
          </a:p>
          <a:p>
            <a:r>
              <a:rPr lang="en-US" altLang="en-US"/>
              <a:t>Constructed and loaded in accordance with that design</a:t>
            </a:r>
          </a:p>
          <a:p>
            <a:pPr>
              <a:buFont typeface="Wingdings" panose="05000000000000000000" pitchFamily="2" charset="2"/>
              <a:buNone/>
            </a:pPr>
            <a:endParaRPr lang="en-US" altLang="en-US"/>
          </a:p>
          <a:p>
            <a:r>
              <a:rPr lang="en-US" altLang="en-US"/>
              <a:t>Appendix A (non-mandatory) </a:t>
            </a:r>
          </a:p>
          <a:p>
            <a:pPr>
              <a:buFont typeface="Wingdings" panose="05000000000000000000" pitchFamily="2" charset="2"/>
              <a:buNone/>
            </a:pPr>
            <a:r>
              <a:rPr lang="en-US" altLang="en-US"/>
              <a:t>   provides guidelines to assist in </a:t>
            </a:r>
          </a:p>
          <a:p>
            <a:pPr>
              <a:buFont typeface="Wingdings" panose="05000000000000000000" pitchFamily="2" charset="2"/>
              <a:buNone/>
            </a:pPr>
            <a:r>
              <a:rPr lang="en-US" altLang="en-US"/>
              <a:t>   complying with requirements</a:t>
            </a:r>
          </a:p>
        </p:txBody>
      </p:sp>
      <p:sp>
        <p:nvSpPr>
          <p:cNvPr id="15364" name="Content Placeholder 3">
            <a:extLst>
              <a:ext uri="{FF2B5EF4-FFF2-40B4-BE49-F238E27FC236}">
                <a16:creationId xmlns:a16="http://schemas.microsoft.com/office/drawing/2014/main" id="{5B65E88C-18F6-44E8-BB58-969E3447E9CD}"/>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1926.451(a)(6)</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15365" name="Picture 1">
            <a:extLst>
              <a:ext uri="{FF2B5EF4-FFF2-40B4-BE49-F238E27FC236}">
                <a16:creationId xmlns:a16="http://schemas.microsoft.com/office/drawing/2014/main" id="{CCD994B2-CCB7-42EF-B227-EC883CBA51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68763"/>
            <a:ext cx="21812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a:extLst>
              <a:ext uri="{FF2B5EF4-FFF2-40B4-BE49-F238E27FC236}">
                <a16:creationId xmlns:a16="http://schemas.microsoft.com/office/drawing/2014/main" id="{7833D2DD-59BF-4479-B5E9-0C6F0607418B}"/>
              </a:ext>
            </a:extLst>
          </p:cNvPr>
          <p:cNvSpPr>
            <a:spLocks noGrp="1" noChangeArrowheads="1"/>
          </p:cNvSpPr>
          <p:nvPr>
            <p:ph type="title"/>
          </p:nvPr>
        </p:nvSpPr>
        <p:spPr/>
        <p:txBody>
          <a:bodyPr>
            <a:noAutofit/>
          </a:bodyPr>
          <a:lstStyle/>
          <a:p>
            <a:r>
              <a:rPr lang="en-US" altLang="en-US" sz="3600" dirty="0"/>
              <a:t>Roof Bracket Scaffold</a:t>
            </a:r>
          </a:p>
        </p:txBody>
      </p:sp>
      <p:sp>
        <p:nvSpPr>
          <p:cNvPr id="125955" name="Rectangle 3">
            <a:extLst>
              <a:ext uri="{FF2B5EF4-FFF2-40B4-BE49-F238E27FC236}">
                <a16:creationId xmlns:a16="http://schemas.microsoft.com/office/drawing/2014/main" id="{12FBB083-07D8-4A02-B9FA-D042D57B4088}"/>
              </a:ext>
            </a:extLst>
          </p:cNvPr>
          <p:cNvSpPr>
            <a:spLocks noGrp="1" noChangeArrowheads="1"/>
          </p:cNvSpPr>
          <p:nvPr>
            <p:ph type="body" sz="half" idx="1"/>
          </p:nvPr>
        </p:nvSpPr>
        <p:spPr>
          <a:xfrm>
            <a:off x="609600" y="1295400"/>
            <a:ext cx="8001000" cy="4078288"/>
          </a:xfrm>
        </p:spPr>
        <p:txBody>
          <a:bodyPr/>
          <a:lstStyle/>
          <a:p>
            <a:r>
              <a:rPr lang="en-US" altLang="en-US" dirty="0"/>
              <a:t>Scaffold must be constructed to fit pitch of roof.</a:t>
            </a:r>
          </a:p>
          <a:p>
            <a:endParaRPr lang="en-US" altLang="en-US" dirty="0"/>
          </a:p>
          <a:p>
            <a:r>
              <a:rPr lang="en-US" altLang="en-US" dirty="0"/>
              <a:t>Must provide a level support for platform.</a:t>
            </a:r>
          </a:p>
          <a:p>
            <a:endParaRPr lang="en-US" altLang="en-US" dirty="0"/>
          </a:p>
          <a:p>
            <a:r>
              <a:rPr lang="en-US" altLang="en-US" dirty="0"/>
              <a:t>Platform must be at least 12” wide.</a:t>
            </a:r>
          </a:p>
        </p:txBody>
      </p:sp>
      <p:sp>
        <p:nvSpPr>
          <p:cNvPr id="125956" name="Content Placeholder 3">
            <a:extLst>
              <a:ext uri="{FF2B5EF4-FFF2-40B4-BE49-F238E27FC236}">
                <a16:creationId xmlns:a16="http://schemas.microsoft.com/office/drawing/2014/main" id="{5E9CDFDC-9EB1-42BE-B880-3A612FCB5B3C}"/>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1926.452(h)(1)</a:t>
            </a:r>
            <a:endParaRPr lang="en-US" altLang="en-US" dirty="0">
              <a:latin typeface="Avenir Next LT Pro" panose="020B0504020202020204" pitchFamily="34" charset="0"/>
            </a:endParaRPr>
          </a:p>
        </p:txBody>
      </p:sp>
      <p:pic>
        <p:nvPicPr>
          <p:cNvPr id="3" name="Picture 2" descr="Diagram&#10;&#10;Description automatically generated">
            <a:extLst>
              <a:ext uri="{FF2B5EF4-FFF2-40B4-BE49-F238E27FC236}">
                <a16:creationId xmlns:a16="http://schemas.microsoft.com/office/drawing/2014/main" id="{22F1587F-AD74-455E-BA75-E0C6473096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581400"/>
            <a:ext cx="3000375" cy="2278063"/>
          </a:xfrm>
          <a:prstGeom prst="rect">
            <a:avLst/>
          </a:prstGeom>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16279F53-DA21-4432-A8EE-CBF868E5E4B9}"/>
              </a:ext>
            </a:extLst>
          </p:cNvPr>
          <p:cNvSpPr>
            <a:spLocks noGrp="1" noChangeArrowheads="1"/>
          </p:cNvSpPr>
          <p:nvPr>
            <p:ph type="title"/>
          </p:nvPr>
        </p:nvSpPr>
        <p:spPr/>
        <p:txBody>
          <a:bodyPr>
            <a:normAutofit/>
          </a:bodyPr>
          <a:lstStyle/>
          <a:p>
            <a:r>
              <a:rPr lang="en-US" altLang="en-US" sz="3600" dirty="0"/>
              <a:t>Outrigger Scaffold</a:t>
            </a:r>
          </a:p>
        </p:txBody>
      </p:sp>
      <p:sp>
        <p:nvSpPr>
          <p:cNvPr id="128003" name="Rectangle 3">
            <a:extLst>
              <a:ext uri="{FF2B5EF4-FFF2-40B4-BE49-F238E27FC236}">
                <a16:creationId xmlns:a16="http://schemas.microsoft.com/office/drawing/2014/main" id="{0B04D91F-4750-48EB-91E6-51028A7273FE}"/>
              </a:ext>
            </a:extLst>
          </p:cNvPr>
          <p:cNvSpPr>
            <a:spLocks noGrp="1" noChangeArrowheads="1"/>
          </p:cNvSpPr>
          <p:nvPr>
            <p:ph idx="1"/>
          </p:nvPr>
        </p:nvSpPr>
        <p:spPr>
          <a:xfrm>
            <a:off x="609600" y="1295399"/>
            <a:ext cx="4167963" cy="4525963"/>
          </a:xfrm>
        </p:spPr>
        <p:txBody>
          <a:bodyPr/>
          <a:lstStyle/>
          <a:p>
            <a:r>
              <a:rPr lang="en-US" altLang="en-US" sz="2400" dirty="0"/>
              <a:t>Outrigger beams must be secured in place to prevent movement and securely braced at the fulcrum point to prevent tipping.</a:t>
            </a:r>
          </a:p>
          <a:p>
            <a:endParaRPr lang="en-US" altLang="en-US" sz="2400" dirty="0"/>
          </a:p>
          <a:p>
            <a:r>
              <a:rPr lang="en-US" altLang="en-US" sz="2400" dirty="0"/>
              <a:t>Entire supporting structure shall be securely braced to prevent any horizontal movement.</a:t>
            </a:r>
          </a:p>
        </p:txBody>
      </p:sp>
      <p:sp>
        <p:nvSpPr>
          <p:cNvPr id="128004" name="Content Placeholder 3">
            <a:extLst>
              <a:ext uri="{FF2B5EF4-FFF2-40B4-BE49-F238E27FC236}">
                <a16:creationId xmlns:a16="http://schemas.microsoft.com/office/drawing/2014/main" id="{CC14F23C-614F-42CC-8F25-9AF9D0310A9F}"/>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1926.452(i)(4)-(6)</a:t>
            </a:r>
            <a:endParaRPr lang="en-US" altLang="en-US" dirty="0">
              <a:latin typeface="Avenir Next LT Pro" panose="020B0504020202020204" pitchFamily="34" charset="0"/>
            </a:endParaRPr>
          </a:p>
        </p:txBody>
      </p:sp>
      <p:pic>
        <p:nvPicPr>
          <p:cNvPr id="7" name="Picture 6" descr="A picture containing text, building, outdoor, roof&#10;&#10;Description automatically generated">
            <a:extLst>
              <a:ext uri="{FF2B5EF4-FFF2-40B4-BE49-F238E27FC236}">
                <a16:creationId xmlns:a16="http://schemas.microsoft.com/office/drawing/2014/main" id="{CFC157DC-55F3-4D11-AB67-CD27B64FA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441450"/>
            <a:ext cx="3637018" cy="4233862"/>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a:extLst>
              <a:ext uri="{FF2B5EF4-FFF2-40B4-BE49-F238E27FC236}">
                <a16:creationId xmlns:a16="http://schemas.microsoft.com/office/drawing/2014/main" id="{16A6FF82-119F-438E-8E56-5C6611D0EF32}"/>
              </a:ext>
            </a:extLst>
          </p:cNvPr>
          <p:cNvSpPr>
            <a:spLocks noGrp="1" noChangeArrowheads="1"/>
          </p:cNvSpPr>
          <p:nvPr>
            <p:ph type="title"/>
          </p:nvPr>
        </p:nvSpPr>
        <p:spPr/>
        <p:txBody>
          <a:bodyPr>
            <a:noAutofit/>
          </a:bodyPr>
          <a:lstStyle/>
          <a:p>
            <a:r>
              <a:rPr lang="en-US" altLang="en-US" sz="3600" dirty="0"/>
              <a:t>Pump Jack Scaffold</a:t>
            </a:r>
          </a:p>
        </p:txBody>
      </p:sp>
      <p:sp>
        <p:nvSpPr>
          <p:cNvPr id="130051" name="Rectangle 3">
            <a:extLst>
              <a:ext uri="{FF2B5EF4-FFF2-40B4-BE49-F238E27FC236}">
                <a16:creationId xmlns:a16="http://schemas.microsoft.com/office/drawing/2014/main" id="{6271CBB3-3A50-4251-9ECA-FE3AA31C4D0A}"/>
              </a:ext>
            </a:extLst>
          </p:cNvPr>
          <p:cNvSpPr>
            <a:spLocks noGrp="1" noChangeArrowheads="1"/>
          </p:cNvSpPr>
          <p:nvPr>
            <p:ph type="body" sz="half" idx="1"/>
          </p:nvPr>
        </p:nvSpPr>
        <p:spPr>
          <a:xfrm>
            <a:off x="533400" y="1219200"/>
            <a:ext cx="8001000" cy="4953000"/>
          </a:xfrm>
        </p:spPr>
        <p:txBody>
          <a:bodyPr/>
          <a:lstStyle/>
          <a:p>
            <a:r>
              <a:rPr lang="en-US" altLang="en-US" sz="2400" dirty="0"/>
              <a:t>Poles must be secured to </a:t>
            </a:r>
            <a:r>
              <a:rPr lang="en-US" altLang="en-US" sz="2400" b="1" dirty="0"/>
              <a:t>structure</a:t>
            </a:r>
            <a:r>
              <a:rPr lang="en-US" altLang="en-US" sz="2400" dirty="0"/>
              <a:t> by rigid triangular bracing or equivalent – bottom, top, and other points as necessary.</a:t>
            </a:r>
          </a:p>
          <a:p>
            <a:endParaRPr lang="en-US" altLang="en-US" sz="800" dirty="0"/>
          </a:p>
          <a:p>
            <a:endParaRPr lang="en-US" altLang="en-US" sz="800" dirty="0"/>
          </a:p>
          <a:p>
            <a:r>
              <a:rPr lang="en-US" altLang="en-US" sz="2400" dirty="0"/>
              <a:t>Supported scaffold poles must bear on firm foundation.</a:t>
            </a:r>
          </a:p>
        </p:txBody>
      </p:sp>
      <p:sp>
        <p:nvSpPr>
          <p:cNvPr id="130052" name="Content Placeholder 3">
            <a:extLst>
              <a:ext uri="{FF2B5EF4-FFF2-40B4-BE49-F238E27FC236}">
                <a16:creationId xmlns:a16="http://schemas.microsoft.com/office/drawing/2014/main" id="{D459C130-F9E1-4720-9819-8852C4199434}"/>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1926.452(j)(2)</a:t>
            </a: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130053" name="Picture 2">
            <a:extLst>
              <a:ext uri="{FF2B5EF4-FFF2-40B4-BE49-F238E27FC236}">
                <a16:creationId xmlns:a16="http://schemas.microsoft.com/office/drawing/2014/main" id="{B5D09041-FEAE-4EFD-BC71-8259DC0D74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124200"/>
            <a:ext cx="556260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0054" name="Straight Arrow Connector 6">
            <a:extLst>
              <a:ext uri="{FF2B5EF4-FFF2-40B4-BE49-F238E27FC236}">
                <a16:creationId xmlns:a16="http://schemas.microsoft.com/office/drawing/2014/main" id="{BE1A4FD6-4DD2-4B1B-9460-2B7AD3A86936}"/>
              </a:ext>
            </a:extLst>
          </p:cNvPr>
          <p:cNvCxnSpPr>
            <a:cxnSpLocks noChangeShapeType="1"/>
          </p:cNvCxnSpPr>
          <p:nvPr/>
        </p:nvCxnSpPr>
        <p:spPr bwMode="auto">
          <a:xfrm flipH="1">
            <a:off x="5105400" y="3695700"/>
            <a:ext cx="304800" cy="419100"/>
          </a:xfrm>
          <a:prstGeom prst="straightConnector1">
            <a:avLst/>
          </a:prstGeom>
          <a:noFill/>
          <a:ln w="28575" algn="ctr">
            <a:solidFill>
              <a:srgbClr val="FF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130055" name="Straight Arrow Connector 11">
            <a:extLst>
              <a:ext uri="{FF2B5EF4-FFF2-40B4-BE49-F238E27FC236}">
                <a16:creationId xmlns:a16="http://schemas.microsoft.com/office/drawing/2014/main" id="{5BC9E072-AC85-4422-96A6-55FC7D49402F}"/>
              </a:ext>
            </a:extLst>
          </p:cNvPr>
          <p:cNvCxnSpPr>
            <a:cxnSpLocks noChangeShapeType="1"/>
          </p:cNvCxnSpPr>
          <p:nvPr/>
        </p:nvCxnSpPr>
        <p:spPr bwMode="auto">
          <a:xfrm>
            <a:off x="5867400" y="3486150"/>
            <a:ext cx="228600" cy="419100"/>
          </a:xfrm>
          <a:prstGeom prst="straightConnector1">
            <a:avLst/>
          </a:prstGeom>
          <a:noFill/>
          <a:ln w="28575" algn="ctr">
            <a:solidFill>
              <a:srgbClr val="FF0000"/>
            </a:solidFill>
            <a:round/>
            <a:headEnd type="none" w="sm" len="sm"/>
            <a:tailEnd type="triangle" w="med" len="med"/>
          </a:ln>
          <a:extLst>
            <a:ext uri="{909E8E84-426E-40DD-AFC4-6F175D3DCCD1}">
              <a14:hiddenFill xmlns:a14="http://schemas.microsoft.com/office/drawing/2010/main">
                <a:noFill/>
              </a14:hiddenFill>
            </a:ext>
          </a:extLst>
        </p:spPr>
      </p:cxnSp>
      <p:cxnSp>
        <p:nvCxnSpPr>
          <p:cNvPr id="130056" name="Straight Arrow Connector 13">
            <a:extLst>
              <a:ext uri="{FF2B5EF4-FFF2-40B4-BE49-F238E27FC236}">
                <a16:creationId xmlns:a16="http://schemas.microsoft.com/office/drawing/2014/main" id="{F90E4DE7-C480-449D-B2E4-78123628455C}"/>
              </a:ext>
            </a:extLst>
          </p:cNvPr>
          <p:cNvCxnSpPr>
            <a:cxnSpLocks noChangeShapeType="1"/>
          </p:cNvCxnSpPr>
          <p:nvPr/>
        </p:nvCxnSpPr>
        <p:spPr bwMode="auto">
          <a:xfrm>
            <a:off x="7050088" y="3276600"/>
            <a:ext cx="228600" cy="419100"/>
          </a:xfrm>
          <a:prstGeom prst="straightConnector1">
            <a:avLst/>
          </a:prstGeom>
          <a:noFill/>
          <a:ln w="28575" algn="ctr">
            <a:solidFill>
              <a:srgbClr val="FF0000"/>
            </a:solidFill>
            <a:round/>
            <a:headEnd type="none" w="sm" len="sm"/>
            <a:tailEnd type="triangle" w="med" len="med"/>
          </a:ln>
          <a:extLst>
            <a:ext uri="{909E8E84-426E-40DD-AFC4-6F175D3DCCD1}">
              <a14:hiddenFill xmlns:a14="http://schemas.microsoft.com/office/drawing/2010/main">
                <a:noFill/>
              </a14:hiddenFill>
            </a:ext>
          </a:extLst>
        </p:spPr>
      </p:cxn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3">
            <a:extLst>
              <a:ext uri="{FF2B5EF4-FFF2-40B4-BE49-F238E27FC236}">
                <a16:creationId xmlns:a16="http://schemas.microsoft.com/office/drawing/2014/main" id="{50E235EE-6107-471B-B16C-F3729302C4BF}"/>
              </a:ext>
            </a:extLst>
          </p:cNvPr>
          <p:cNvSpPr>
            <a:spLocks noGrp="1" noChangeArrowheads="1"/>
          </p:cNvSpPr>
          <p:nvPr>
            <p:ph type="body" sz="half" idx="1"/>
          </p:nvPr>
        </p:nvSpPr>
        <p:spPr>
          <a:xfrm>
            <a:off x="533400" y="1235074"/>
            <a:ext cx="4572000" cy="4251325"/>
          </a:xfrm>
        </p:spPr>
        <p:txBody>
          <a:bodyPr/>
          <a:lstStyle/>
          <a:p>
            <a:r>
              <a:rPr lang="en-US" altLang="en-US" sz="2400" dirty="0"/>
              <a:t>Work benches must </a:t>
            </a:r>
            <a:r>
              <a:rPr lang="en-US" altLang="en-US" sz="2400" b="1" i="1" dirty="0"/>
              <a:t>not</a:t>
            </a:r>
            <a:r>
              <a:rPr lang="en-US" altLang="en-US" sz="2400" dirty="0"/>
              <a:t> be used as scaffold platforms.</a:t>
            </a:r>
          </a:p>
          <a:p>
            <a:endParaRPr lang="en-US" altLang="en-US" sz="800" dirty="0"/>
          </a:p>
          <a:p>
            <a:pPr marL="742950" lvl="1" indent="-285750"/>
            <a:r>
              <a:rPr lang="en-US" altLang="en-US" sz="2000" dirty="0"/>
              <a:t>Is there safe access to this scaffold?</a:t>
            </a:r>
          </a:p>
          <a:p>
            <a:pPr marL="742950" lvl="1" indent="-285750"/>
            <a:endParaRPr lang="en-US" altLang="en-US" sz="800" dirty="0"/>
          </a:p>
          <a:p>
            <a:pPr marL="742950" lvl="1" indent="-285750"/>
            <a:r>
              <a:rPr lang="en-US" altLang="en-US" sz="2000" dirty="0"/>
              <a:t>Is there a fall protection violation?</a:t>
            </a:r>
          </a:p>
          <a:p>
            <a:endParaRPr lang="en-US" altLang="en-US" sz="2400" dirty="0"/>
          </a:p>
        </p:txBody>
      </p:sp>
      <p:sp>
        <p:nvSpPr>
          <p:cNvPr id="132099" name="Content Placeholder 3">
            <a:extLst>
              <a:ext uri="{FF2B5EF4-FFF2-40B4-BE49-F238E27FC236}">
                <a16:creationId xmlns:a16="http://schemas.microsoft.com/office/drawing/2014/main" id="{0272B157-D4CC-4C59-9DA7-49094287D1FB}"/>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1926.452(j)(4)</a:t>
            </a:r>
            <a:endParaRPr lang="en-US" altLang="en-US" dirty="0">
              <a:latin typeface="Avenir Next LT Pro" panose="020B0504020202020204" pitchFamily="34" charset="0"/>
            </a:endParaRPr>
          </a:p>
        </p:txBody>
      </p:sp>
      <p:sp>
        <p:nvSpPr>
          <p:cNvPr id="132100" name="Rectangle 6">
            <a:extLst>
              <a:ext uri="{FF2B5EF4-FFF2-40B4-BE49-F238E27FC236}">
                <a16:creationId xmlns:a16="http://schemas.microsoft.com/office/drawing/2014/main" id="{83E18003-4123-4584-B74F-5305264A1D76}"/>
              </a:ext>
            </a:extLst>
          </p:cNvPr>
          <p:cNvSpPr>
            <a:spLocks noChangeArrowheads="1"/>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none" dirty="0">
                <a:solidFill>
                  <a:srgbClr val="102447"/>
                </a:solidFill>
                <a:latin typeface="Avenir Next LT Pro Demi" panose="020B0704020202020204" pitchFamily="34" charset="0"/>
              </a:rPr>
              <a:t>Pump Jack Scaffold</a:t>
            </a:r>
          </a:p>
        </p:txBody>
      </p:sp>
      <p:pic>
        <p:nvPicPr>
          <p:cNvPr id="132101" name="Picture 2">
            <a:extLst>
              <a:ext uri="{FF2B5EF4-FFF2-40B4-BE49-F238E27FC236}">
                <a16:creationId xmlns:a16="http://schemas.microsoft.com/office/drawing/2014/main" id="{5D3197E8-F36C-4DB4-AE24-E560B99013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0975" y="1371600"/>
            <a:ext cx="31972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3">
            <a:extLst>
              <a:ext uri="{FF2B5EF4-FFF2-40B4-BE49-F238E27FC236}">
                <a16:creationId xmlns:a16="http://schemas.microsoft.com/office/drawing/2014/main" id="{5369BAFB-6CD9-4502-BBA6-0FA6D705B3B8}"/>
              </a:ext>
            </a:extLst>
          </p:cNvPr>
          <p:cNvSpPr>
            <a:spLocks noGrp="1" noChangeArrowheads="1"/>
          </p:cNvSpPr>
          <p:nvPr>
            <p:ph type="body" sz="half" idx="1"/>
          </p:nvPr>
        </p:nvSpPr>
        <p:spPr>
          <a:xfrm>
            <a:off x="533400" y="1219200"/>
            <a:ext cx="6934200" cy="3544888"/>
          </a:xfrm>
        </p:spPr>
        <p:txBody>
          <a:bodyPr/>
          <a:lstStyle/>
          <a:p>
            <a:r>
              <a:rPr lang="en-US" altLang="en-US" sz="2400" dirty="0"/>
              <a:t>Wood poles must be properly constructed.</a:t>
            </a:r>
          </a:p>
          <a:p>
            <a:endParaRPr lang="en-US" altLang="en-US" sz="800" dirty="0"/>
          </a:p>
          <a:p>
            <a:pPr marL="742950" lvl="1" indent="-285750"/>
            <a:r>
              <a:rPr lang="en-US" altLang="en-US" sz="2000" dirty="0"/>
              <a:t>Are the poles properly secured?</a:t>
            </a:r>
          </a:p>
          <a:p>
            <a:pPr marL="742950" lvl="1" indent="-285750"/>
            <a:endParaRPr lang="en-US" altLang="en-US" sz="900" dirty="0"/>
          </a:p>
          <a:p>
            <a:pPr marL="742950" lvl="1" indent="-285750"/>
            <a:r>
              <a:rPr lang="en-US" altLang="en-US" sz="2000" dirty="0"/>
              <a:t>Is there a fall protection issue?</a:t>
            </a:r>
          </a:p>
        </p:txBody>
      </p:sp>
      <p:sp>
        <p:nvSpPr>
          <p:cNvPr id="134147" name="Content Placeholder 3">
            <a:extLst>
              <a:ext uri="{FF2B5EF4-FFF2-40B4-BE49-F238E27FC236}">
                <a16:creationId xmlns:a16="http://schemas.microsoft.com/office/drawing/2014/main" id="{BE55FCF4-A55D-4409-B4FE-D2B7D4487957}"/>
              </a:ext>
            </a:extLst>
          </p:cNvPr>
          <p:cNvSpPr>
            <a:spLocks/>
          </p:cNvSpPr>
          <p:nvPr/>
        </p:nvSpPr>
        <p:spPr bwMode="auto">
          <a:xfrm>
            <a:off x="4724400" y="722339"/>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1926.452(j)(5)</a:t>
            </a:r>
            <a:endParaRPr lang="en-US" altLang="en-US" sz="2400" u="none"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
        <p:nvSpPr>
          <p:cNvPr id="134148" name="Rectangle 6">
            <a:extLst>
              <a:ext uri="{FF2B5EF4-FFF2-40B4-BE49-F238E27FC236}">
                <a16:creationId xmlns:a16="http://schemas.microsoft.com/office/drawing/2014/main" id="{58DA85B4-3977-4F8D-96F5-063D4EE688DA}"/>
              </a:ext>
            </a:extLst>
          </p:cNvPr>
          <p:cNvSpPr>
            <a:spLocks noChangeArrowheads="1"/>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none" dirty="0">
                <a:solidFill>
                  <a:srgbClr val="102447"/>
                </a:solidFill>
                <a:latin typeface="Avenir Next LT Pro Demi" panose="020B0704020202020204" pitchFamily="34" charset="0"/>
              </a:rPr>
              <a:t>Pump Jack Scaffold</a:t>
            </a:r>
          </a:p>
        </p:txBody>
      </p:sp>
      <p:pic>
        <p:nvPicPr>
          <p:cNvPr id="134149" name="Picture 2">
            <a:extLst>
              <a:ext uri="{FF2B5EF4-FFF2-40B4-BE49-F238E27FC236}">
                <a16:creationId xmlns:a16="http://schemas.microsoft.com/office/drawing/2014/main" id="{237FAEF3-A4D8-44D0-AB9F-46580B18C4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2590800"/>
            <a:ext cx="4368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a:extLst>
              <a:ext uri="{FF2B5EF4-FFF2-40B4-BE49-F238E27FC236}">
                <a16:creationId xmlns:a16="http://schemas.microsoft.com/office/drawing/2014/main" id="{CE7B1445-E13D-4B19-8872-775C92B9DBA8}"/>
              </a:ext>
            </a:extLst>
          </p:cNvPr>
          <p:cNvSpPr>
            <a:spLocks noChangeArrowheads="1"/>
          </p:cNvSpPr>
          <p:nvPr/>
        </p:nvSpPr>
        <p:spPr bwMode="auto">
          <a:xfrm>
            <a:off x="0" y="0"/>
            <a:ext cx="9144000" cy="6858000"/>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3200" u="sng">
              <a:latin typeface="Times New Roman" panose="02020603050405020304" pitchFamily="18" charset="0"/>
            </a:endParaRPr>
          </a:p>
        </p:txBody>
      </p:sp>
      <p:sp>
        <p:nvSpPr>
          <p:cNvPr id="136195" name="Rectangle 4">
            <a:extLst>
              <a:ext uri="{FF2B5EF4-FFF2-40B4-BE49-F238E27FC236}">
                <a16:creationId xmlns:a16="http://schemas.microsoft.com/office/drawing/2014/main" id="{1F775DDD-E4CE-43BF-A6A8-215B077CF4AA}"/>
              </a:ext>
            </a:extLst>
          </p:cNvPr>
          <p:cNvSpPr>
            <a:spLocks noChangeArrowheads="1"/>
          </p:cNvSpPr>
          <p:nvPr/>
        </p:nvSpPr>
        <p:spPr bwMode="gray">
          <a:xfrm>
            <a:off x="609600" y="563562"/>
            <a:ext cx="79248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u="none" dirty="0">
                <a:solidFill>
                  <a:srgbClr val="102447"/>
                </a:solidFill>
                <a:latin typeface="Avenir Next LT Pro Demi" panose="020B0704020202020204" pitchFamily="34" charset="0"/>
              </a:rPr>
              <a:t>Are there pump jack scaffold violations here</a:t>
            </a:r>
            <a:r>
              <a:rPr lang="en-US" altLang="en-US" sz="2800" b="1" u="none" dirty="0">
                <a:solidFill>
                  <a:srgbClr val="012D9A"/>
                </a:solidFill>
                <a:latin typeface="Avenir Next LT Pro Demi" panose="020B0704020202020204" pitchFamily="34" charset="0"/>
              </a:rPr>
              <a:t>?</a:t>
            </a:r>
          </a:p>
        </p:txBody>
      </p:sp>
      <p:pic>
        <p:nvPicPr>
          <p:cNvPr id="136196" name="Picture 2">
            <a:extLst>
              <a:ext uri="{FF2B5EF4-FFF2-40B4-BE49-F238E27FC236}">
                <a16:creationId xmlns:a16="http://schemas.microsoft.com/office/drawing/2014/main" id="{E062F80D-DB10-4B3E-8E83-482C14EF35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676400"/>
            <a:ext cx="75819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1">
            <a:extLst>
              <a:ext uri="{FF2B5EF4-FFF2-40B4-BE49-F238E27FC236}">
                <a16:creationId xmlns:a16="http://schemas.microsoft.com/office/drawing/2014/main" id="{0DADCEC9-64DC-4DB0-9AFD-D0934B48A0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68738" y="1263650"/>
            <a:ext cx="425608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3" name="Rectangle 5">
            <a:extLst>
              <a:ext uri="{FF2B5EF4-FFF2-40B4-BE49-F238E27FC236}">
                <a16:creationId xmlns:a16="http://schemas.microsoft.com/office/drawing/2014/main" id="{9827E8B8-762B-4437-A373-B2547B66BD80}"/>
              </a:ext>
            </a:extLst>
          </p:cNvPr>
          <p:cNvSpPr>
            <a:spLocks noChangeArrowheads="1"/>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none" dirty="0">
                <a:solidFill>
                  <a:srgbClr val="102447"/>
                </a:solidFill>
                <a:latin typeface="Avenir Next LT Pro Demi" panose="020B0704020202020204" pitchFamily="34" charset="0"/>
              </a:rPr>
              <a:t>Ladder Jack Scaffold</a:t>
            </a:r>
          </a:p>
        </p:txBody>
      </p:sp>
      <p:sp>
        <p:nvSpPr>
          <p:cNvPr id="138244" name="Content Placeholder 3">
            <a:extLst>
              <a:ext uri="{FF2B5EF4-FFF2-40B4-BE49-F238E27FC236}">
                <a16:creationId xmlns:a16="http://schemas.microsoft.com/office/drawing/2014/main" id="{3B33AF79-4543-4602-97B6-B771A1E8D561}"/>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1926.452(k)</a:t>
            </a: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
        <p:nvSpPr>
          <p:cNvPr id="138245" name="Line 10">
            <a:extLst>
              <a:ext uri="{FF2B5EF4-FFF2-40B4-BE49-F238E27FC236}">
                <a16:creationId xmlns:a16="http://schemas.microsoft.com/office/drawing/2014/main" id="{65FA6B5D-FBE2-4EE5-AD0E-8859534002B6}"/>
              </a:ext>
            </a:extLst>
          </p:cNvPr>
          <p:cNvSpPr>
            <a:spLocks noChangeShapeType="1"/>
          </p:cNvSpPr>
          <p:nvPr/>
        </p:nvSpPr>
        <p:spPr bwMode="auto">
          <a:xfrm flipH="1">
            <a:off x="5273675" y="2819400"/>
            <a:ext cx="152400" cy="2606675"/>
          </a:xfrm>
          <a:prstGeom prst="line">
            <a:avLst/>
          </a:prstGeom>
          <a:noFill/>
          <a:ln w="254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8246" name="Line 12">
            <a:extLst>
              <a:ext uri="{FF2B5EF4-FFF2-40B4-BE49-F238E27FC236}">
                <a16:creationId xmlns:a16="http://schemas.microsoft.com/office/drawing/2014/main" id="{CBEC2DB2-05BE-4D13-A61A-F9F4F0F659ED}"/>
              </a:ext>
            </a:extLst>
          </p:cNvPr>
          <p:cNvSpPr>
            <a:spLocks noChangeShapeType="1"/>
          </p:cNvSpPr>
          <p:nvPr/>
        </p:nvSpPr>
        <p:spPr bwMode="auto">
          <a:xfrm flipV="1">
            <a:off x="6442075" y="2168525"/>
            <a:ext cx="617538" cy="571500"/>
          </a:xfrm>
          <a:prstGeom prst="line">
            <a:avLst/>
          </a:prstGeom>
          <a:noFill/>
          <a:ln w="25400">
            <a:solidFill>
              <a:schemeClr val="accent2"/>
            </a:solidFill>
            <a:round/>
            <a:headEnd type="triangle" w="med" len="med"/>
            <a:tailEnd type="none" w="sm" len="sm"/>
          </a:ln>
          <a:extLst>
            <a:ext uri="{909E8E84-426E-40DD-AFC4-6F175D3DCCD1}">
              <a14:hiddenFill xmlns:a14="http://schemas.microsoft.com/office/drawing/2010/main">
                <a:noFill/>
              </a14:hiddenFill>
            </a:ext>
          </a:extLst>
        </p:spPr>
        <p:txBody>
          <a:bodyPr/>
          <a:lstStyle/>
          <a:p>
            <a:endParaRPr lang="en-US"/>
          </a:p>
        </p:txBody>
      </p:sp>
      <p:sp>
        <p:nvSpPr>
          <p:cNvPr id="138247" name="Oval 12">
            <a:extLst>
              <a:ext uri="{FF2B5EF4-FFF2-40B4-BE49-F238E27FC236}">
                <a16:creationId xmlns:a16="http://schemas.microsoft.com/office/drawing/2014/main" id="{EF10D04D-5CE5-4A8F-865D-8DFDE050A537}"/>
              </a:ext>
            </a:extLst>
          </p:cNvPr>
          <p:cNvSpPr>
            <a:spLocks noChangeArrowheads="1"/>
          </p:cNvSpPr>
          <p:nvPr/>
        </p:nvSpPr>
        <p:spPr bwMode="auto">
          <a:xfrm>
            <a:off x="6751638" y="1558925"/>
            <a:ext cx="1371600" cy="609600"/>
          </a:xfrm>
          <a:prstGeom prst="ellipse">
            <a:avLst/>
          </a:prstGeom>
          <a:solidFill>
            <a:schemeClr val="folHlink"/>
          </a:solidFill>
          <a:ln w="12700">
            <a:solidFill>
              <a:schemeClr val="tx1"/>
            </a:solidFill>
            <a:round/>
            <a:headEnd type="none" w="sm" len="sm"/>
            <a:tailEnd type="none" w="sm" len="sm"/>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u="none" dirty="0">
                <a:latin typeface="Avenir Next LT Pro" panose="020B0504020202020204" pitchFamily="34" charset="0"/>
              </a:rPr>
              <a:t>Bridged Platform</a:t>
            </a:r>
          </a:p>
        </p:txBody>
      </p:sp>
      <p:sp>
        <p:nvSpPr>
          <p:cNvPr id="138248" name="Oval 13">
            <a:extLst>
              <a:ext uri="{FF2B5EF4-FFF2-40B4-BE49-F238E27FC236}">
                <a16:creationId xmlns:a16="http://schemas.microsoft.com/office/drawing/2014/main" id="{B4122B03-208D-4D38-B046-98350EC03512}"/>
              </a:ext>
            </a:extLst>
          </p:cNvPr>
          <p:cNvSpPr>
            <a:spLocks noChangeArrowheads="1"/>
          </p:cNvSpPr>
          <p:nvPr/>
        </p:nvSpPr>
        <p:spPr bwMode="auto">
          <a:xfrm>
            <a:off x="5370513" y="5187950"/>
            <a:ext cx="1447800" cy="381000"/>
          </a:xfrm>
          <a:prstGeom prst="ellipse">
            <a:avLst/>
          </a:prstGeom>
          <a:solidFill>
            <a:schemeClr val="folHlink"/>
          </a:solidFill>
          <a:ln w="12700">
            <a:solidFill>
              <a:schemeClr val="tx1"/>
            </a:solidFill>
            <a:round/>
            <a:headEnd type="none" w="sm" len="sm"/>
            <a:tailEnd type="none" w="sm" len="sm"/>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u="none" dirty="0">
                <a:latin typeface="Avenir Next LT Pro" panose="020B0504020202020204" pitchFamily="34" charset="0"/>
              </a:rPr>
              <a:t>Over 20 feet ?</a:t>
            </a:r>
          </a:p>
        </p:txBody>
      </p:sp>
      <p:sp>
        <p:nvSpPr>
          <p:cNvPr id="138249" name="Rectangle 3">
            <a:extLst>
              <a:ext uri="{FF2B5EF4-FFF2-40B4-BE49-F238E27FC236}">
                <a16:creationId xmlns:a16="http://schemas.microsoft.com/office/drawing/2014/main" id="{E33D4FF9-E924-456F-B8A9-0FF24931F440}"/>
              </a:ext>
            </a:extLst>
          </p:cNvPr>
          <p:cNvSpPr>
            <a:spLocks noGrp="1" noChangeArrowheads="1"/>
          </p:cNvSpPr>
          <p:nvPr>
            <p:ph type="body" sz="half" idx="1"/>
          </p:nvPr>
        </p:nvSpPr>
        <p:spPr>
          <a:xfrm>
            <a:off x="533400" y="1263650"/>
            <a:ext cx="3384550" cy="4495800"/>
          </a:xfrm>
        </p:spPr>
        <p:txBody>
          <a:bodyPr>
            <a:normAutofit lnSpcReduction="10000"/>
          </a:bodyPr>
          <a:lstStyle/>
          <a:p>
            <a:r>
              <a:rPr lang="en-US" altLang="en-US" sz="1800" dirty="0"/>
              <a:t>Platforms must not exceed a height of 20 feet.</a:t>
            </a:r>
          </a:p>
          <a:p>
            <a:endParaRPr lang="en-US" altLang="en-US" sz="1800" dirty="0"/>
          </a:p>
          <a:p>
            <a:r>
              <a:rPr lang="en-US" altLang="en-US" sz="1800" dirty="0"/>
              <a:t>Ladders must meet requirements of Subpart X – Stairways and Ladders.</a:t>
            </a:r>
          </a:p>
          <a:p>
            <a:endParaRPr lang="en-US" altLang="en-US" sz="1800" dirty="0"/>
          </a:p>
          <a:p>
            <a:r>
              <a:rPr lang="en-US" altLang="en-US" sz="1800" dirty="0"/>
              <a:t>Ladders must be placed, fastened, or equipped with devices to prevent slipping.</a:t>
            </a:r>
          </a:p>
          <a:p>
            <a:endParaRPr lang="en-US" altLang="en-US" sz="1800" dirty="0"/>
          </a:p>
          <a:p>
            <a:r>
              <a:rPr lang="en-US" altLang="en-US" sz="1800" dirty="0"/>
              <a:t>Platforms must not be bridged one to another.</a:t>
            </a:r>
          </a:p>
          <a:p>
            <a:endParaRPr lang="en-US" altLang="en-US" sz="1800" dirty="0"/>
          </a:p>
          <a:p>
            <a:r>
              <a:rPr lang="en-US" altLang="en-US" sz="1800" dirty="0"/>
              <a:t>Platform must be at least 12” wide.</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6">
            <a:extLst>
              <a:ext uri="{FF2B5EF4-FFF2-40B4-BE49-F238E27FC236}">
                <a16:creationId xmlns:a16="http://schemas.microsoft.com/office/drawing/2014/main" id="{E88ED251-8981-41C7-A5B9-578938EEFB3B}"/>
              </a:ext>
            </a:extLst>
          </p:cNvPr>
          <p:cNvSpPr>
            <a:spLocks noGrp="1" noChangeArrowheads="1"/>
          </p:cNvSpPr>
          <p:nvPr>
            <p:ph type="title"/>
          </p:nvPr>
        </p:nvSpPr>
        <p:spPr/>
        <p:txBody>
          <a:bodyPr/>
          <a:lstStyle/>
          <a:p>
            <a:r>
              <a:rPr lang="en-US" altLang="en-US"/>
              <a:t>Mobile Scaffolds</a:t>
            </a:r>
          </a:p>
        </p:txBody>
      </p:sp>
      <p:sp>
        <p:nvSpPr>
          <p:cNvPr id="140291" name="Rectangle 3">
            <a:extLst>
              <a:ext uri="{FF2B5EF4-FFF2-40B4-BE49-F238E27FC236}">
                <a16:creationId xmlns:a16="http://schemas.microsoft.com/office/drawing/2014/main" id="{E361B71C-990A-4831-9631-992BE7D9A1E9}"/>
              </a:ext>
            </a:extLst>
          </p:cNvPr>
          <p:cNvSpPr>
            <a:spLocks noGrp="1" noChangeArrowheads="1"/>
          </p:cNvSpPr>
          <p:nvPr>
            <p:ph type="body" sz="half" idx="1"/>
          </p:nvPr>
        </p:nvSpPr>
        <p:spPr>
          <a:xfrm>
            <a:off x="533400" y="1179513"/>
            <a:ext cx="4343400" cy="4840287"/>
          </a:xfrm>
        </p:spPr>
        <p:txBody>
          <a:bodyPr/>
          <a:lstStyle/>
          <a:p>
            <a:r>
              <a:rPr lang="en-US" altLang="en-US" sz="2400" dirty="0"/>
              <a:t>Scaffolds must be properly braced.</a:t>
            </a:r>
          </a:p>
          <a:p>
            <a:endParaRPr lang="en-US" altLang="en-US" sz="2000" dirty="0"/>
          </a:p>
          <a:p>
            <a:r>
              <a:rPr lang="en-US" altLang="en-US" sz="2400" dirty="0"/>
              <a:t>Casters and wheel must be locked while in use.</a:t>
            </a:r>
          </a:p>
          <a:p>
            <a:endParaRPr lang="en-US" altLang="en-US" sz="2000" dirty="0"/>
          </a:p>
          <a:p>
            <a:r>
              <a:rPr lang="en-US" altLang="en-US" sz="2400" dirty="0"/>
              <a:t>Platforms must not extend out beyond base supports. – </a:t>
            </a:r>
            <a:r>
              <a:rPr lang="en-US" altLang="en-US" sz="2000" dirty="0"/>
              <a:t>Unless outriggers are</a:t>
            </a:r>
          </a:p>
          <a:p>
            <a:pPr marL="0" indent="0">
              <a:buNone/>
            </a:pPr>
            <a:r>
              <a:rPr lang="en-US" altLang="en-US" sz="2000" dirty="0"/>
              <a:t>         used.</a:t>
            </a:r>
          </a:p>
          <a:p>
            <a:endParaRPr lang="en-US" altLang="en-US" sz="2000" dirty="0"/>
          </a:p>
          <a:p>
            <a:r>
              <a:rPr lang="en-US" altLang="en-US" sz="2400" dirty="0"/>
              <a:t>Caster stems and wheel stems must be pinned.</a:t>
            </a:r>
          </a:p>
        </p:txBody>
      </p:sp>
      <p:sp>
        <p:nvSpPr>
          <p:cNvPr id="140292" name="Content Placeholder 3">
            <a:extLst>
              <a:ext uri="{FF2B5EF4-FFF2-40B4-BE49-F238E27FC236}">
                <a16:creationId xmlns:a16="http://schemas.microsoft.com/office/drawing/2014/main" id="{C0BED340-FB6E-464B-B424-A24473D35C97}"/>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1926.452(w)</a:t>
            </a: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140293" name="Picture 1">
            <a:extLst>
              <a:ext uri="{FF2B5EF4-FFF2-40B4-BE49-F238E27FC236}">
                <a16:creationId xmlns:a16="http://schemas.microsoft.com/office/drawing/2014/main" id="{9D14D6D3-1072-4398-9F18-006A2813EB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92287"/>
            <a:ext cx="38100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3">
            <a:extLst>
              <a:ext uri="{FF2B5EF4-FFF2-40B4-BE49-F238E27FC236}">
                <a16:creationId xmlns:a16="http://schemas.microsoft.com/office/drawing/2014/main" id="{D5DD2B3C-A801-41C1-BEB5-8306E6D87CCE}"/>
              </a:ext>
            </a:extLst>
          </p:cNvPr>
          <p:cNvSpPr>
            <a:spLocks noGrp="1" noChangeArrowheads="1"/>
          </p:cNvSpPr>
          <p:nvPr>
            <p:ph type="body" sz="half" idx="1"/>
          </p:nvPr>
        </p:nvSpPr>
        <p:spPr>
          <a:xfrm>
            <a:off x="533400" y="1219200"/>
            <a:ext cx="4038600" cy="4572000"/>
          </a:xfrm>
        </p:spPr>
        <p:txBody>
          <a:bodyPr/>
          <a:lstStyle/>
          <a:p>
            <a:r>
              <a:rPr lang="en-US" altLang="en-US" sz="2400" dirty="0"/>
              <a:t>Employees must not ride on scaffolds unless:</a:t>
            </a:r>
          </a:p>
          <a:p>
            <a:endParaRPr lang="en-US" altLang="en-US" sz="800" dirty="0"/>
          </a:p>
          <a:p>
            <a:pPr lvl="1">
              <a:buClr>
                <a:schemeClr val="bg2"/>
              </a:buClr>
            </a:pPr>
            <a:r>
              <a:rPr lang="en-US" altLang="en-US" sz="2000" dirty="0"/>
              <a:t>Surface is within 3 degrees of level.</a:t>
            </a:r>
          </a:p>
          <a:p>
            <a:pPr lvl="1">
              <a:buClr>
                <a:schemeClr val="bg2"/>
              </a:buClr>
            </a:pPr>
            <a:endParaRPr lang="en-US" altLang="en-US" sz="800" dirty="0"/>
          </a:p>
          <a:p>
            <a:pPr lvl="1">
              <a:buClr>
                <a:schemeClr val="bg2"/>
              </a:buClr>
            </a:pPr>
            <a:r>
              <a:rPr lang="en-US" altLang="en-US" sz="2000" dirty="0"/>
              <a:t>Height to base ratio is 2:1 or less.</a:t>
            </a:r>
          </a:p>
          <a:p>
            <a:pPr lvl="1">
              <a:buClr>
                <a:schemeClr val="bg2"/>
              </a:buClr>
            </a:pPr>
            <a:endParaRPr lang="en-US" altLang="en-US" sz="800" dirty="0"/>
          </a:p>
          <a:p>
            <a:pPr lvl="1">
              <a:buClr>
                <a:schemeClr val="bg2"/>
              </a:buClr>
            </a:pPr>
            <a:r>
              <a:rPr lang="en-US" altLang="en-US" sz="2000" dirty="0"/>
              <a:t>Outrigger frames, when used, installed on both sides.</a:t>
            </a:r>
          </a:p>
          <a:p>
            <a:pPr lvl="1">
              <a:buClr>
                <a:schemeClr val="bg2"/>
              </a:buClr>
            </a:pPr>
            <a:endParaRPr lang="en-US" altLang="en-US" sz="800" dirty="0"/>
          </a:p>
          <a:p>
            <a:pPr lvl="1">
              <a:buClr>
                <a:schemeClr val="bg2"/>
              </a:buClr>
            </a:pPr>
            <a:r>
              <a:rPr lang="en-US" altLang="en-US" sz="2000" dirty="0"/>
              <a:t>Employees are not on any part of scaffold that extends beyond wheels or supports.</a:t>
            </a:r>
          </a:p>
        </p:txBody>
      </p:sp>
      <p:sp>
        <p:nvSpPr>
          <p:cNvPr id="142339" name="Content Placeholder 3">
            <a:extLst>
              <a:ext uri="{FF2B5EF4-FFF2-40B4-BE49-F238E27FC236}">
                <a16:creationId xmlns:a16="http://schemas.microsoft.com/office/drawing/2014/main" id="{97DCC222-A4CC-41FD-BBA3-FAEB73728A6F}"/>
              </a:ext>
            </a:extLst>
          </p:cNvPr>
          <p:cNvSpPr>
            <a:spLocks/>
          </p:cNvSpPr>
          <p:nvPr/>
        </p:nvSpPr>
        <p:spPr bwMode="auto">
          <a:xfrm>
            <a:off x="4935537" y="685800"/>
            <a:ext cx="3675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1926.452(w)</a:t>
            </a: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
        <p:nvSpPr>
          <p:cNvPr id="142340" name="Rectangle 6">
            <a:extLst>
              <a:ext uri="{FF2B5EF4-FFF2-40B4-BE49-F238E27FC236}">
                <a16:creationId xmlns:a16="http://schemas.microsoft.com/office/drawing/2014/main" id="{0F866247-8075-43C5-A7C4-4501563697AB}"/>
              </a:ext>
            </a:extLst>
          </p:cNvPr>
          <p:cNvSpPr>
            <a:spLocks noChangeArrowheads="1"/>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none" dirty="0">
                <a:solidFill>
                  <a:srgbClr val="102447"/>
                </a:solidFill>
                <a:latin typeface="Avenir Next LT Pro Demi" panose="020B0704020202020204" pitchFamily="34" charset="0"/>
              </a:rPr>
              <a:t>Mobile Scaffolds</a:t>
            </a:r>
          </a:p>
        </p:txBody>
      </p:sp>
      <p:pic>
        <p:nvPicPr>
          <p:cNvPr id="142341" name="Picture 6">
            <a:extLst>
              <a:ext uri="{FF2B5EF4-FFF2-40B4-BE49-F238E27FC236}">
                <a16:creationId xmlns:a16="http://schemas.microsoft.com/office/drawing/2014/main" id="{E56CD530-86BB-4B55-8D2D-A86943761D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85900"/>
            <a:ext cx="39036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a:extLst>
              <a:ext uri="{FF2B5EF4-FFF2-40B4-BE49-F238E27FC236}">
                <a16:creationId xmlns:a16="http://schemas.microsoft.com/office/drawing/2014/main" id="{84620398-BF98-4EF9-B5F4-BDD3FD5F98BB}"/>
              </a:ext>
            </a:extLst>
          </p:cNvPr>
          <p:cNvSpPr>
            <a:spLocks noGrp="1" noChangeArrowheads="1"/>
          </p:cNvSpPr>
          <p:nvPr>
            <p:ph type="body" sz="half" idx="1"/>
          </p:nvPr>
        </p:nvSpPr>
        <p:spPr>
          <a:xfrm>
            <a:off x="533400" y="1255713"/>
            <a:ext cx="8077200" cy="4840287"/>
          </a:xfrm>
        </p:spPr>
        <p:txBody>
          <a:bodyPr/>
          <a:lstStyle/>
          <a:p>
            <a:pPr>
              <a:defRPr/>
            </a:pPr>
            <a:r>
              <a:rPr lang="en-US" altLang="en-US" sz="2400" dirty="0"/>
              <a:t>Power systems used to propel mobile </a:t>
            </a:r>
          </a:p>
          <a:p>
            <a:pPr marL="0" indent="0">
              <a:buFont typeface="Wingdings" panose="05000000000000000000" pitchFamily="2" charset="2"/>
              <a:buNone/>
              <a:defRPr/>
            </a:pPr>
            <a:r>
              <a:rPr lang="en-US" altLang="en-US" sz="2400" dirty="0"/>
              <a:t>    scaffolds must be designed for such </a:t>
            </a:r>
          </a:p>
          <a:p>
            <a:pPr marL="0" indent="0">
              <a:buFont typeface="Wingdings" panose="05000000000000000000" pitchFamily="2" charset="2"/>
              <a:buNone/>
              <a:defRPr/>
            </a:pPr>
            <a:r>
              <a:rPr lang="en-US" altLang="en-US" sz="2400" dirty="0"/>
              <a:t>    use.</a:t>
            </a:r>
          </a:p>
          <a:p>
            <a:pPr marL="0" indent="0">
              <a:buFont typeface="Wingdings" panose="05000000000000000000" pitchFamily="2" charset="2"/>
              <a:buNone/>
              <a:defRPr/>
            </a:pPr>
            <a:endParaRPr lang="en-US" altLang="en-US" sz="2400" dirty="0"/>
          </a:p>
          <a:p>
            <a:pPr>
              <a:defRPr/>
            </a:pPr>
            <a:r>
              <a:rPr lang="en-US" altLang="en-US" sz="2400" dirty="0"/>
              <a:t>Forklifts, trucks, and similar motor </a:t>
            </a:r>
          </a:p>
          <a:p>
            <a:pPr marL="0" indent="0">
              <a:buFont typeface="Wingdings" panose="05000000000000000000" pitchFamily="2" charset="2"/>
              <a:buNone/>
              <a:defRPr/>
            </a:pPr>
            <a:r>
              <a:rPr lang="en-US" altLang="en-US" sz="2400" dirty="0"/>
              <a:t>    vehicles must not be used to propel </a:t>
            </a:r>
          </a:p>
          <a:p>
            <a:pPr marL="0" indent="0">
              <a:buFont typeface="Wingdings" panose="05000000000000000000" pitchFamily="2" charset="2"/>
              <a:buNone/>
              <a:defRPr/>
            </a:pPr>
            <a:r>
              <a:rPr lang="en-US" altLang="en-US" sz="2400" dirty="0"/>
              <a:t>    scaffolds.</a:t>
            </a:r>
          </a:p>
          <a:p>
            <a:pPr>
              <a:defRPr/>
            </a:pPr>
            <a:endParaRPr lang="en-US" altLang="en-US" sz="800" dirty="0"/>
          </a:p>
          <a:p>
            <a:pPr lvl="1">
              <a:buClr>
                <a:schemeClr val="bg2"/>
              </a:buClr>
              <a:defRPr/>
            </a:pPr>
            <a:r>
              <a:rPr lang="en-US" altLang="en-US" sz="2000" dirty="0"/>
              <a:t>Unless scaffold is designed for such </a:t>
            </a:r>
          </a:p>
          <a:p>
            <a:pPr marL="457200" lvl="1" indent="0">
              <a:buClr>
                <a:schemeClr val="bg2"/>
              </a:buClr>
              <a:buFont typeface="Symbol" panose="05050102010706020507" pitchFamily="18" charset="2"/>
              <a:buNone/>
              <a:defRPr/>
            </a:pPr>
            <a:r>
              <a:rPr lang="en-US" altLang="en-US" sz="2000" dirty="0"/>
              <a:t>   propulsion systems.</a:t>
            </a:r>
          </a:p>
        </p:txBody>
      </p:sp>
      <p:sp>
        <p:nvSpPr>
          <p:cNvPr id="144387" name="Content Placeholder 3">
            <a:extLst>
              <a:ext uri="{FF2B5EF4-FFF2-40B4-BE49-F238E27FC236}">
                <a16:creationId xmlns:a16="http://schemas.microsoft.com/office/drawing/2014/main" id="{A26E03F6-1DF4-42D0-BBA7-931FF54FE238}"/>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1926.452(w)</a:t>
            </a: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
        <p:nvSpPr>
          <p:cNvPr id="144388" name="Rectangle 6">
            <a:extLst>
              <a:ext uri="{FF2B5EF4-FFF2-40B4-BE49-F238E27FC236}">
                <a16:creationId xmlns:a16="http://schemas.microsoft.com/office/drawing/2014/main" id="{8921932A-C814-4257-8773-E3DB1F29046B}"/>
              </a:ext>
            </a:extLst>
          </p:cNvPr>
          <p:cNvSpPr>
            <a:spLocks noChangeArrowheads="1"/>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none" dirty="0">
                <a:solidFill>
                  <a:srgbClr val="102447"/>
                </a:solidFill>
                <a:latin typeface="Avenir Next LT Pro Demi" panose="020B0704020202020204" pitchFamily="34" charset="0"/>
              </a:rPr>
              <a:t>Mobile Scaffolds</a:t>
            </a:r>
          </a:p>
        </p:txBody>
      </p:sp>
      <p:pic>
        <p:nvPicPr>
          <p:cNvPr id="144389" name="Picture 1">
            <a:extLst>
              <a:ext uri="{FF2B5EF4-FFF2-40B4-BE49-F238E27FC236}">
                <a16:creationId xmlns:a16="http://schemas.microsoft.com/office/drawing/2014/main" id="{FA2C2EB0-D649-4F6B-9770-969C982852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78575" y="1674813"/>
            <a:ext cx="2028825" cy="426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B65024F-7D34-45EE-A2AA-2B73BD93CC12}"/>
              </a:ext>
            </a:extLst>
          </p:cNvPr>
          <p:cNvSpPr>
            <a:spLocks noGrp="1" noChangeArrowheads="1"/>
          </p:cNvSpPr>
          <p:nvPr>
            <p:ph type="title"/>
          </p:nvPr>
        </p:nvSpPr>
        <p:spPr>
          <a:xfrm>
            <a:off x="609600" y="503237"/>
            <a:ext cx="8229600" cy="487363"/>
          </a:xfrm>
        </p:spPr>
        <p:txBody>
          <a:bodyPr>
            <a:normAutofit fontScale="90000"/>
          </a:bodyPr>
          <a:lstStyle/>
          <a:p>
            <a:r>
              <a:rPr lang="en-US" altLang="en-US" sz="3200" dirty="0"/>
              <a:t>What makes this a good scaffold set up?</a:t>
            </a:r>
          </a:p>
        </p:txBody>
      </p:sp>
      <p:pic>
        <p:nvPicPr>
          <p:cNvPr id="17411" name="Content Placeholder 2">
            <a:extLst>
              <a:ext uri="{FF2B5EF4-FFF2-40B4-BE49-F238E27FC236}">
                <a16:creationId xmlns:a16="http://schemas.microsoft.com/office/drawing/2014/main" id="{2042D38C-9E1D-47FD-9970-FE8670DCA9D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295400"/>
            <a:ext cx="7696200" cy="4329113"/>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a:extLst>
              <a:ext uri="{FF2B5EF4-FFF2-40B4-BE49-F238E27FC236}">
                <a16:creationId xmlns:a16="http://schemas.microsoft.com/office/drawing/2014/main" id="{65D8E202-07C5-4F06-A685-DA0703CBD7C4}"/>
              </a:ext>
            </a:extLst>
          </p:cNvPr>
          <p:cNvSpPr>
            <a:spLocks noGrp="1" noChangeArrowheads="1"/>
          </p:cNvSpPr>
          <p:nvPr>
            <p:ph type="body" sz="half" idx="1"/>
          </p:nvPr>
        </p:nvSpPr>
        <p:spPr>
          <a:xfrm>
            <a:off x="533400" y="1286358"/>
            <a:ext cx="4267200" cy="4581041"/>
          </a:xfrm>
        </p:spPr>
        <p:txBody>
          <a:bodyPr>
            <a:normAutofit fontScale="85000" lnSpcReduction="20000"/>
          </a:bodyPr>
          <a:lstStyle/>
          <a:p>
            <a:pPr>
              <a:defRPr/>
            </a:pPr>
            <a:r>
              <a:rPr lang="en-US" altLang="en-US" sz="2400" dirty="0"/>
              <a:t>Window jack scaffolds</a:t>
            </a:r>
          </a:p>
          <a:p>
            <a:pPr>
              <a:defRPr/>
            </a:pPr>
            <a:endParaRPr lang="en-US" altLang="en-US" sz="800" dirty="0"/>
          </a:p>
          <a:p>
            <a:pPr>
              <a:defRPr/>
            </a:pPr>
            <a:r>
              <a:rPr lang="en-US" altLang="en-US" sz="2400" dirty="0"/>
              <a:t>Chicken ladders</a:t>
            </a:r>
          </a:p>
          <a:p>
            <a:pPr>
              <a:defRPr/>
            </a:pPr>
            <a:endParaRPr lang="en-US" altLang="en-US" sz="800" dirty="0"/>
          </a:p>
          <a:p>
            <a:pPr>
              <a:defRPr/>
            </a:pPr>
            <a:r>
              <a:rPr lang="en-US" altLang="en-US" sz="2400" dirty="0"/>
              <a:t>Step, platform, and trestle ladder scaffolds</a:t>
            </a:r>
          </a:p>
          <a:p>
            <a:pPr>
              <a:defRPr/>
            </a:pPr>
            <a:endParaRPr lang="en-US" altLang="en-US" sz="800" dirty="0"/>
          </a:p>
          <a:p>
            <a:pPr>
              <a:defRPr/>
            </a:pPr>
            <a:r>
              <a:rPr lang="en-US" altLang="en-US" sz="2400" dirty="0"/>
              <a:t>Needle beam</a:t>
            </a:r>
          </a:p>
          <a:p>
            <a:pPr>
              <a:defRPr/>
            </a:pPr>
            <a:endParaRPr lang="en-US" altLang="en-US" sz="800" dirty="0"/>
          </a:p>
          <a:p>
            <a:pPr>
              <a:defRPr/>
            </a:pPr>
            <a:r>
              <a:rPr lang="en-US" altLang="en-US" sz="2400" dirty="0"/>
              <a:t>Float (ship)</a:t>
            </a:r>
          </a:p>
          <a:p>
            <a:pPr>
              <a:defRPr/>
            </a:pPr>
            <a:endParaRPr lang="en-US" altLang="en-US" sz="800" dirty="0"/>
          </a:p>
          <a:p>
            <a:pPr>
              <a:defRPr/>
            </a:pPr>
            <a:r>
              <a:rPr lang="en-US" altLang="en-US" sz="2400" dirty="0"/>
              <a:t>Catenary scaffold</a:t>
            </a:r>
          </a:p>
          <a:p>
            <a:pPr>
              <a:defRPr/>
            </a:pPr>
            <a:endParaRPr lang="en-US" altLang="en-US" sz="800" dirty="0"/>
          </a:p>
          <a:p>
            <a:pPr>
              <a:defRPr/>
            </a:pPr>
            <a:r>
              <a:rPr lang="en-US" altLang="en-US" sz="2400" dirty="0"/>
              <a:t>Interior hung scaffold</a:t>
            </a:r>
          </a:p>
          <a:p>
            <a:pPr>
              <a:defRPr/>
            </a:pPr>
            <a:endParaRPr lang="en-US" altLang="en-US" sz="800" dirty="0"/>
          </a:p>
          <a:p>
            <a:pPr>
              <a:defRPr/>
            </a:pPr>
            <a:r>
              <a:rPr lang="en-US" altLang="en-US" sz="2400" dirty="0"/>
              <a:t>Multi-level scaffold</a:t>
            </a:r>
          </a:p>
          <a:p>
            <a:pPr>
              <a:defRPr/>
            </a:pPr>
            <a:endParaRPr lang="en-US" altLang="en-US" sz="800" dirty="0"/>
          </a:p>
          <a:p>
            <a:pPr>
              <a:defRPr/>
            </a:pPr>
            <a:r>
              <a:rPr lang="en-US" altLang="en-US" sz="2400" dirty="0"/>
              <a:t>Two-point (swing stage)</a:t>
            </a:r>
          </a:p>
          <a:p>
            <a:pPr>
              <a:defRPr/>
            </a:pPr>
            <a:endParaRPr lang="en-US" altLang="en-US" sz="2400" dirty="0"/>
          </a:p>
          <a:p>
            <a:pPr>
              <a:defRPr/>
            </a:pPr>
            <a:endParaRPr lang="en-US" altLang="en-US" sz="2400" dirty="0"/>
          </a:p>
          <a:p>
            <a:pPr>
              <a:defRPr/>
            </a:pPr>
            <a:endParaRPr lang="en-US" altLang="en-US" sz="2400" dirty="0"/>
          </a:p>
          <a:p>
            <a:pPr marL="0" indent="0">
              <a:buFont typeface="Wingdings" panose="05000000000000000000" pitchFamily="2" charset="2"/>
              <a:buNone/>
              <a:defRPr/>
            </a:pPr>
            <a:endParaRPr lang="en-US" altLang="en-US" sz="2400" dirty="0"/>
          </a:p>
        </p:txBody>
      </p:sp>
      <p:sp>
        <p:nvSpPr>
          <p:cNvPr id="146435" name="Rectangle 6">
            <a:extLst>
              <a:ext uri="{FF2B5EF4-FFF2-40B4-BE49-F238E27FC236}">
                <a16:creationId xmlns:a16="http://schemas.microsoft.com/office/drawing/2014/main" id="{C9794E82-0483-4CD6-822D-2C3237150C62}"/>
              </a:ext>
            </a:extLst>
          </p:cNvPr>
          <p:cNvSpPr>
            <a:spLocks noChangeArrowheads="1"/>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none" dirty="0">
                <a:solidFill>
                  <a:srgbClr val="102447"/>
                </a:solidFill>
                <a:latin typeface="Avenir Next LT Pro Demi" panose="020B0704020202020204" pitchFamily="34" charset="0"/>
              </a:rPr>
              <a:t>Other Types of Scaffolds</a:t>
            </a:r>
          </a:p>
        </p:txBody>
      </p:sp>
      <p:pic>
        <p:nvPicPr>
          <p:cNvPr id="146436" name="Picture 1">
            <a:extLst>
              <a:ext uri="{FF2B5EF4-FFF2-40B4-BE49-F238E27FC236}">
                <a16:creationId xmlns:a16="http://schemas.microsoft.com/office/drawing/2014/main" id="{C35AD206-FDCF-493E-95DA-5D6D827200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6350" y="1473200"/>
            <a:ext cx="329565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B2AF3074-9B6A-4257-8BCC-11E8E3DBF3E7}"/>
              </a:ext>
            </a:extLst>
          </p:cNvPr>
          <p:cNvSpPr>
            <a:spLocks noGrp="1" noChangeArrowheads="1"/>
          </p:cNvSpPr>
          <p:nvPr>
            <p:ph type="title"/>
          </p:nvPr>
        </p:nvSpPr>
        <p:spPr/>
        <p:txBody>
          <a:bodyPr/>
          <a:lstStyle/>
          <a:p>
            <a:r>
              <a:rPr lang="en-US" altLang="en-US"/>
              <a:t>Aerial Lifts</a:t>
            </a:r>
          </a:p>
        </p:txBody>
      </p:sp>
      <p:sp>
        <p:nvSpPr>
          <p:cNvPr id="148483" name="Rectangle 3">
            <a:extLst>
              <a:ext uri="{FF2B5EF4-FFF2-40B4-BE49-F238E27FC236}">
                <a16:creationId xmlns:a16="http://schemas.microsoft.com/office/drawing/2014/main" id="{5D5AF0D3-1CA3-488E-A3EB-270B6ECA33C1}"/>
              </a:ext>
            </a:extLst>
          </p:cNvPr>
          <p:cNvSpPr>
            <a:spLocks noGrp="1" noChangeArrowheads="1"/>
          </p:cNvSpPr>
          <p:nvPr>
            <p:ph type="body" sz="half" idx="1"/>
          </p:nvPr>
        </p:nvSpPr>
        <p:spPr>
          <a:xfrm>
            <a:off x="533400" y="1143000"/>
            <a:ext cx="6477000" cy="4611688"/>
          </a:xfrm>
        </p:spPr>
        <p:txBody>
          <a:bodyPr/>
          <a:lstStyle/>
          <a:p>
            <a:r>
              <a:rPr lang="en-US" altLang="en-US" sz="2400" dirty="0"/>
              <a:t>Aerial lifts include the following:</a:t>
            </a:r>
          </a:p>
          <a:p>
            <a:endParaRPr lang="en-US" altLang="en-US" sz="800" dirty="0"/>
          </a:p>
          <a:p>
            <a:pPr lvl="1">
              <a:buClr>
                <a:schemeClr val="bg2"/>
              </a:buClr>
            </a:pPr>
            <a:r>
              <a:rPr lang="en-US" altLang="en-US" sz="2000" dirty="0"/>
              <a:t>Extensible boom </a:t>
            </a:r>
          </a:p>
          <a:p>
            <a:pPr lvl="1">
              <a:buClr>
                <a:schemeClr val="bg2"/>
              </a:buClr>
              <a:buFont typeface="Symbol" panose="05050102010706020507" pitchFamily="18" charset="2"/>
              <a:buNone/>
            </a:pPr>
            <a:r>
              <a:rPr lang="en-US" altLang="en-US" sz="2000" dirty="0"/>
              <a:t>    platforms</a:t>
            </a:r>
          </a:p>
          <a:p>
            <a:pPr lvl="1">
              <a:buClr>
                <a:schemeClr val="bg2"/>
              </a:buClr>
            </a:pPr>
            <a:endParaRPr lang="en-US" altLang="en-US" sz="800" dirty="0"/>
          </a:p>
          <a:p>
            <a:pPr lvl="1">
              <a:buClr>
                <a:schemeClr val="bg2"/>
              </a:buClr>
            </a:pPr>
            <a:r>
              <a:rPr lang="en-US" altLang="en-US" sz="2000" dirty="0"/>
              <a:t>Aerial ladders</a:t>
            </a:r>
          </a:p>
          <a:p>
            <a:pPr lvl="1">
              <a:buClr>
                <a:schemeClr val="bg2"/>
              </a:buClr>
            </a:pPr>
            <a:endParaRPr lang="en-US" altLang="en-US" sz="800" dirty="0"/>
          </a:p>
          <a:p>
            <a:pPr lvl="1">
              <a:buClr>
                <a:schemeClr val="bg2"/>
              </a:buClr>
            </a:pPr>
            <a:r>
              <a:rPr lang="en-US" altLang="en-US" sz="2000" dirty="0"/>
              <a:t>Articulating boom </a:t>
            </a:r>
          </a:p>
          <a:p>
            <a:pPr lvl="1">
              <a:buClr>
                <a:schemeClr val="bg2"/>
              </a:buClr>
              <a:buFont typeface="Symbol" panose="05050102010706020507" pitchFamily="18" charset="2"/>
              <a:buNone/>
            </a:pPr>
            <a:r>
              <a:rPr lang="en-US" altLang="en-US" sz="2000" dirty="0"/>
              <a:t>   platforms</a:t>
            </a:r>
          </a:p>
          <a:p>
            <a:pPr lvl="1">
              <a:buClr>
                <a:schemeClr val="bg2"/>
              </a:buClr>
            </a:pPr>
            <a:endParaRPr lang="en-US" altLang="en-US" sz="800" dirty="0"/>
          </a:p>
          <a:p>
            <a:pPr lvl="1">
              <a:buClr>
                <a:schemeClr val="bg2"/>
              </a:buClr>
            </a:pPr>
            <a:r>
              <a:rPr lang="en-US" altLang="en-US" sz="2000" dirty="0"/>
              <a:t>Vertical towers</a:t>
            </a:r>
          </a:p>
          <a:p>
            <a:pPr lvl="1">
              <a:buClr>
                <a:schemeClr val="bg2"/>
              </a:buClr>
            </a:pPr>
            <a:endParaRPr lang="en-US" altLang="en-US" sz="800" dirty="0"/>
          </a:p>
          <a:p>
            <a:pPr lvl="1">
              <a:buClr>
                <a:schemeClr val="bg2"/>
              </a:buClr>
            </a:pPr>
            <a:r>
              <a:rPr lang="en-US" altLang="en-US" sz="2000" dirty="0"/>
              <a:t>Combination of any </a:t>
            </a:r>
          </a:p>
          <a:p>
            <a:pPr lvl="1">
              <a:buClr>
                <a:schemeClr val="bg2"/>
              </a:buClr>
              <a:buFont typeface="Symbol" panose="05050102010706020507" pitchFamily="18" charset="2"/>
              <a:buNone/>
            </a:pPr>
            <a:r>
              <a:rPr lang="en-US" altLang="en-US" sz="2000" dirty="0"/>
              <a:t>    such device</a:t>
            </a:r>
          </a:p>
        </p:txBody>
      </p:sp>
      <p:sp>
        <p:nvSpPr>
          <p:cNvPr id="148484" name="Content Placeholder 3">
            <a:extLst>
              <a:ext uri="{FF2B5EF4-FFF2-40B4-BE49-F238E27FC236}">
                <a16:creationId xmlns:a16="http://schemas.microsoft.com/office/drawing/2014/main" id="{8878A2E7-9F90-45DC-9097-6BCCBE133C56}"/>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1926.453(a)(1)</a:t>
            </a: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6" name="Picture 1">
            <a:extLst>
              <a:ext uri="{FF2B5EF4-FFF2-40B4-BE49-F238E27FC236}">
                <a16:creationId xmlns:a16="http://schemas.microsoft.com/office/drawing/2014/main" id="{F0740E29-07F7-4842-A91E-328C430837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8799095">
            <a:off x="4437096" y="2063206"/>
            <a:ext cx="3635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3">
            <a:extLst>
              <a:ext uri="{FF2B5EF4-FFF2-40B4-BE49-F238E27FC236}">
                <a16:creationId xmlns:a16="http://schemas.microsoft.com/office/drawing/2014/main" id="{F46A25F1-A43A-49F1-BF43-78E0D3E6D04C}"/>
              </a:ext>
            </a:extLst>
          </p:cNvPr>
          <p:cNvSpPr>
            <a:spLocks noGrp="1" noChangeArrowheads="1"/>
          </p:cNvSpPr>
          <p:nvPr>
            <p:ph type="body" sz="half" idx="1"/>
          </p:nvPr>
        </p:nvSpPr>
        <p:spPr>
          <a:xfrm>
            <a:off x="533400" y="1219200"/>
            <a:ext cx="4191000" cy="4648200"/>
          </a:xfrm>
        </p:spPr>
        <p:txBody>
          <a:bodyPr/>
          <a:lstStyle/>
          <a:p>
            <a:pPr>
              <a:lnSpc>
                <a:spcPct val="90000"/>
              </a:lnSpc>
            </a:pPr>
            <a:r>
              <a:rPr lang="en-US" altLang="en-US" sz="2400" dirty="0"/>
              <a:t>Extensible and articulating boom platforms:</a:t>
            </a:r>
          </a:p>
          <a:p>
            <a:pPr>
              <a:lnSpc>
                <a:spcPct val="90000"/>
              </a:lnSpc>
            </a:pPr>
            <a:endParaRPr lang="en-US" altLang="en-US" sz="800" dirty="0"/>
          </a:p>
          <a:p>
            <a:pPr lvl="1">
              <a:lnSpc>
                <a:spcPct val="90000"/>
              </a:lnSpc>
              <a:buClr>
                <a:schemeClr val="bg2"/>
              </a:buClr>
            </a:pPr>
            <a:r>
              <a:rPr lang="en-US" altLang="en-US" sz="2000" dirty="0"/>
              <a:t>Lift controls tested each day prior to use.</a:t>
            </a:r>
          </a:p>
          <a:p>
            <a:pPr lvl="1">
              <a:lnSpc>
                <a:spcPct val="90000"/>
              </a:lnSpc>
              <a:buClr>
                <a:schemeClr val="bg2"/>
              </a:buClr>
            </a:pPr>
            <a:endParaRPr lang="en-US" altLang="en-US" sz="800" dirty="0"/>
          </a:p>
          <a:p>
            <a:pPr lvl="1">
              <a:lnSpc>
                <a:spcPct val="90000"/>
              </a:lnSpc>
              <a:buClr>
                <a:schemeClr val="bg2"/>
              </a:buClr>
            </a:pPr>
            <a:endParaRPr lang="en-US" altLang="en-US" sz="800" dirty="0"/>
          </a:p>
          <a:p>
            <a:pPr lvl="1">
              <a:lnSpc>
                <a:spcPct val="90000"/>
              </a:lnSpc>
              <a:buClr>
                <a:schemeClr val="bg2"/>
              </a:buClr>
            </a:pPr>
            <a:r>
              <a:rPr lang="en-US" altLang="en-US" sz="2000" dirty="0"/>
              <a:t>Only authorized personnel must operate.</a:t>
            </a:r>
          </a:p>
          <a:p>
            <a:pPr lvl="1">
              <a:lnSpc>
                <a:spcPct val="90000"/>
              </a:lnSpc>
              <a:buClr>
                <a:schemeClr val="bg2"/>
              </a:buClr>
            </a:pPr>
            <a:endParaRPr lang="en-US" altLang="en-US" sz="800" dirty="0"/>
          </a:p>
          <a:p>
            <a:pPr lvl="1">
              <a:lnSpc>
                <a:spcPct val="90000"/>
              </a:lnSpc>
              <a:buClr>
                <a:schemeClr val="bg2"/>
              </a:buClr>
            </a:pPr>
            <a:endParaRPr lang="en-US" altLang="en-US" sz="800" dirty="0"/>
          </a:p>
          <a:p>
            <a:pPr lvl="1">
              <a:lnSpc>
                <a:spcPct val="90000"/>
              </a:lnSpc>
              <a:buClr>
                <a:schemeClr val="bg2"/>
              </a:buClr>
            </a:pPr>
            <a:r>
              <a:rPr lang="en-US" altLang="en-US" sz="2000" dirty="0"/>
              <a:t>Belting off to adjacent pole, structure, etc. not permitted.</a:t>
            </a:r>
          </a:p>
          <a:p>
            <a:pPr lvl="1">
              <a:lnSpc>
                <a:spcPct val="90000"/>
              </a:lnSpc>
              <a:buClr>
                <a:schemeClr val="bg2"/>
              </a:buClr>
            </a:pPr>
            <a:endParaRPr lang="en-US" altLang="en-US" sz="800" dirty="0"/>
          </a:p>
          <a:p>
            <a:pPr lvl="1">
              <a:lnSpc>
                <a:spcPct val="90000"/>
              </a:lnSpc>
              <a:buClr>
                <a:schemeClr val="bg2"/>
              </a:buClr>
            </a:pPr>
            <a:endParaRPr lang="en-US" altLang="en-US" sz="800" dirty="0"/>
          </a:p>
          <a:p>
            <a:pPr lvl="1">
              <a:lnSpc>
                <a:spcPct val="90000"/>
              </a:lnSpc>
              <a:buClr>
                <a:schemeClr val="bg2"/>
              </a:buClr>
            </a:pPr>
            <a:r>
              <a:rPr lang="en-US" altLang="en-US" sz="2000" dirty="0"/>
              <a:t>Employees must always stand firmly on floor of basket.</a:t>
            </a:r>
            <a:endParaRPr lang="en-US" altLang="en-US" sz="1800" dirty="0"/>
          </a:p>
        </p:txBody>
      </p:sp>
      <p:sp>
        <p:nvSpPr>
          <p:cNvPr id="150531" name="Rectangle 6">
            <a:extLst>
              <a:ext uri="{FF2B5EF4-FFF2-40B4-BE49-F238E27FC236}">
                <a16:creationId xmlns:a16="http://schemas.microsoft.com/office/drawing/2014/main" id="{41554EBB-9D2C-4457-B264-21F426069B5B}"/>
              </a:ext>
            </a:extLst>
          </p:cNvPr>
          <p:cNvSpPr>
            <a:spLocks noChangeArrowheads="1"/>
          </p:cNvSpPr>
          <p:nvPr/>
        </p:nvSpPr>
        <p:spPr bwMode="gray">
          <a:xfrm>
            <a:off x="712922" y="457200"/>
            <a:ext cx="782147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038" tIns="0" rIns="46038"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none" dirty="0">
                <a:solidFill>
                  <a:srgbClr val="102447"/>
                </a:solidFill>
                <a:latin typeface="Avenir Next LT Pro Demi" panose="020B0704020202020204" pitchFamily="34" charset="0"/>
              </a:rPr>
              <a:t>Aerial Lifts</a:t>
            </a:r>
          </a:p>
        </p:txBody>
      </p:sp>
      <p:sp>
        <p:nvSpPr>
          <p:cNvPr id="150532" name="Content Placeholder 3">
            <a:extLst>
              <a:ext uri="{FF2B5EF4-FFF2-40B4-BE49-F238E27FC236}">
                <a16:creationId xmlns:a16="http://schemas.microsoft.com/office/drawing/2014/main" id="{E02D782B-7773-4A57-89A5-C64D1586D887}"/>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1926.453(b)(2)</a:t>
            </a: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150533" name="Picture 1">
            <a:extLst>
              <a:ext uri="{FF2B5EF4-FFF2-40B4-BE49-F238E27FC236}">
                <a16:creationId xmlns:a16="http://schemas.microsoft.com/office/drawing/2014/main" id="{EDCEFF7A-33C8-40A7-BC37-A6136F3D3340}"/>
              </a:ext>
            </a:extLst>
          </p:cNvPr>
          <p:cNvPicPr>
            <a:picLocks noChangeAspect="1"/>
          </p:cNvPicPr>
          <p:nvPr/>
        </p:nvPicPr>
        <p:blipFill>
          <a:blip r:embed="rId3">
            <a:extLst>
              <a:ext uri="{28A0092B-C50C-407E-A947-70E740481C1C}">
                <a14:useLocalDpi xmlns:a14="http://schemas.microsoft.com/office/drawing/2010/main" val="0"/>
              </a:ext>
            </a:extLst>
          </a:blip>
          <a:srcRect l="23729"/>
          <a:stretch>
            <a:fillRect/>
          </a:stretch>
        </p:blipFill>
        <p:spPr bwMode="auto">
          <a:xfrm>
            <a:off x="4724400" y="1600200"/>
            <a:ext cx="3810000"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a:extLst>
              <a:ext uri="{FF2B5EF4-FFF2-40B4-BE49-F238E27FC236}">
                <a16:creationId xmlns:a16="http://schemas.microsoft.com/office/drawing/2014/main" id="{D39F777B-C119-4628-B7B5-285956A0047E}"/>
              </a:ext>
            </a:extLst>
          </p:cNvPr>
          <p:cNvSpPr>
            <a:spLocks noGrp="1" noChangeArrowheads="1"/>
          </p:cNvSpPr>
          <p:nvPr>
            <p:ph type="body" sz="half" idx="1"/>
          </p:nvPr>
        </p:nvSpPr>
        <p:spPr>
          <a:xfrm>
            <a:off x="533400" y="1219200"/>
            <a:ext cx="4572000" cy="4648200"/>
          </a:xfrm>
        </p:spPr>
        <p:txBody>
          <a:bodyPr/>
          <a:lstStyle/>
          <a:p>
            <a:pPr>
              <a:lnSpc>
                <a:spcPct val="90000"/>
              </a:lnSpc>
            </a:pPr>
            <a:endParaRPr lang="en-US" altLang="en-US" sz="800" dirty="0"/>
          </a:p>
          <a:p>
            <a:pPr lvl="1">
              <a:lnSpc>
                <a:spcPct val="90000"/>
              </a:lnSpc>
              <a:buClr>
                <a:schemeClr val="bg2"/>
              </a:buClr>
            </a:pPr>
            <a:r>
              <a:rPr lang="en-US" altLang="en-US" sz="2000" dirty="0"/>
              <a:t>Brakes must be set.</a:t>
            </a:r>
          </a:p>
          <a:p>
            <a:pPr lvl="1">
              <a:lnSpc>
                <a:spcPct val="90000"/>
              </a:lnSpc>
              <a:buClr>
                <a:schemeClr val="bg2"/>
              </a:buClr>
            </a:pPr>
            <a:endParaRPr lang="en-US" altLang="en-US" sz="800" dirty="0"/>
          </a:p>
          <a:p>
            <a:pPr lvl="1">
              <a:lnSpc>
                <a:spcPct val="90000"/>
              </a:lnSpc>
              <a:buClr>
                <a:schemeClr val="bg2"/>
              </a:buClr>
            </a:pPr>
            <a:endParaRPr lang="en-US" altLang="en-US" sz="800" dirty="0"/>
          </a:p>
          <a:p>
            <a:pPr lvl="1">
              <a:lnSpc>
                <a:spcPct val="90000"/>
              </a:lnSpc>
              <a:buClr>
                <a:schemeClr val="bg2"/>
              </a:buClr>
            </a:pPr>
            <a:r>
              <a:rPr lang="en-US" altLang="en-US" sz="2000" dirty="0"/>
              <a:t>When outrigger used – positioned on pads or solid surface.</a:t>
            </a:r>
          </a:p>
          <a:p>
            <a:pPr lvl="1">
              <a:lnSpc>
                <a:spcPct val="90000"/>
              </a:lnSpc>
              <a:buClr>
                <a:schemeClr val="bg2"/>
              </a:buClr>
            </a:pPr>
            <a:endParaRPr lang="en-US" altLang="en-US" sz="800" dirty="0"/>
          </a:p>
          <a:p>
            <a:pPr lvl="1">
              <a:lnSpc>
                <a:spcPct val="90000"/>
              </a:lnSpc>
              <a:buClr>
                <a:schemeClr val="bg2"/>
              </a:buClr>
            </a:pPr>
            <a:endParaRPr lang="en-US" altLang="en-US" sz="800" dirty="0"/>
          </a:p>
          <a:p>
            <a:pPr lvl="1">
              <a:lnSpc>
                <a:spcPct val="90000"/>
              </a:lnSpc>
              <a:buClr>
                <a:schemeClr val="bg2"/>
              </a:buClr>
            </a:pPr>
            <a:r>
              <a:rPr lang="en-US" altLang="en-US" sz="2000" dirty="0"/>
              <a:t>Boom and basket load limits not exceeded.</a:t>
            </a:r>
          </a:p>
          <a:p>
            <a:pPr lvl="1">
              <a:lnSpc>
                <a:spcPct val="90000"/>
              </a:lnSpc>
              <a:buClr>
                <a:schemeClr val="bg2"/>
              </a:buClr>
            </a:pPr>
            <a:endParaRPr lang="en-US" altLang="en-US" sz="800" dirty="0"/>
          </a:p>
          <a:p>
            <a:pPr lvl="1">
              <a:lnSpc>
                <a:spcPct val="90000"/>
              </a:lnSpc>
              <a:buClr>
                <a:schemeClr val="bg2"/>
              </a:buClr>
            </a:pPr>
            <a:endParaRPr lang="en-US" altLang="en-US" sz="800" dirty="0"/>
          </a:p>
          <a:p>
            <a:pPr lvl="1">
              <a:lnSpc>
                <a:spcPct val="90000"/>
              </a:lnSpc>
              <a:buClr>
                <a:schemeClr val="bg2"/>
              </a:buClr>
            </a:pPr>
            <a:r>
              <a:rPr lang="en-US" altLang="en-US" sz="2000" dirty="0"/>
              <a:t>Aerial lift must not be moved while in working position.</a:t>
            </a:r>
          </a:p>
          <a:p>
            <a:pPr lvl="1">
              <a:lnSpc>
                <a:spcPct val="90000"/>
              </a:lnSpc>
              <a:buClr>
                <a:schemeClr val="bg2"/>
              </a:buClr>
            </a:pPr>
            <a:endParaRPr lang="en-US" altLang="en-US" sz="2000" b="1" i="1" dirty="0"/>
          </a:p>
          <a:p>
            <a:pPr lvl="1">
              <a:lnSpc>
                <a:spcPct val="90000"/>
              </a:lnSpc>
              <a:buClr>
                <a:schemeClr val="bg2"/>
              </a:buClr>
            </a:pPr>
            <a:r>
              <a:rPr lang="en-US" altLang="en-US" sz="1800" b="1" i="1" dirty="0"/>
              <a:t>Exception </a:t>
            </a:r>
            <a:r>
              <a:rPr lang="en-US" altLang="en-US" sz="1800" i="1" dirty="0"/>
              <a:t>– Equipment specially designed for operation.</a:t>
            </a:r>
          </a:p>
        </p:txBody>
      </p:sp>
      <p:sp>
        <p:nvSpPr>
          <p:cNvPr id="152579" name="Rectangle 6">
            <a:extLst>
              <a:ext uri="{FF2B5EF4-FFF2-40B4-BE49-F238E27FC236}">
                <a16:creationId xmlns:a16="http://schemas.microsoft.com/office/drawing/2014/main" id="{A18CF1F4-E281-476E-A19C-D6955A3E18BD}"/>
              </a:ext>
            </a:extLst>
          </p:cNvPr>
          <p:cNvSpPr>
            <a:spLocks noChangeArrowheads="1"/>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none" dirty="0">
                <a:solidFill>
                  <a:srgbClr val="102447"/>
                </a:solidFill>
                <a:latin typeface="Avenir Next LT Pro Demi" panose="020B0704020202020204" pitchFamily="34" charset="0"/>
              </a:rPr>
              <a:t>Aerial Lifts</a:t>
            </a:r>
          </a:p>
        </p:txBody>
      </p:sp>
      <p:sp>
        <p:nvSpPr>
          <p:cNvPr id="152580" name="Content Placeholder 3">
            <a:extLst>
              <a:ext uri="{FF2B5EF4-FFF2-40B4-BE49-F238E27FC236}">
                <a16:creationId xmlns:a16="http://schemas.microsoft.com/office/drawing/2014/main" id="{8622B905-52F3-4730-9C22-28CFBEA06C56}"/>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1926.453(b)(2)</a:t>
            </a: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152581" name="Picture 6">
            <a:extLst>
              <a:ext uri="{FF2B5EF4-FFF2-40B4-BE49-F238E27FC236}">
                <a16:creationId xmlns:a16="http://schemas.microsoft.com/office/drawing/2014/main" id="{CAC27007-9144-4080-8985-47EDD22CCBB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600200"/>
            <a:ext cx="329406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a:extLst>
              <a:ext uri="{FF2B5EF4-FFF2-40B4-BE49-F238E27FC236}">
                <a16:creationId xmlns:a16="http://schemas.microsoft.com/office/drawing/2014/main" id="{7F6496C4-E57E-49BA-9ACE-8B35C760B333}"/>
              </a:ext>
            </a:extLst>
          </p:cNvPr>
          <p:cNvSpPr>
            <a:spLocks noGrp="1" noChangeArrowheads="1"/>
          </p:cNvSpPr>
          <p:nvPr>
            <p:ph type="body" sz="half" idx="1"/>
          </p:nvPr>
        </p:nvSpPr>
        <p:spPr>
          <a:xfrm>
            <a:off x="94281" y="1219200"/>
            <a:ext cx="5239719" cy="4191000"/>
          </a:xfrm>
        </p:spPr>
        <p:txBody>
          <a:bodyPr/>
          <a:lstStyle/>
          <a:p>
            <a:pPr>
              <a:lnSpc>
                <a:spcPct val="90000"/>
              </a:lnSpc>
            </a:pPr>
            <a:endParaRPr lang="en-US" altLang="en-US" sz="800" dirty="0"/>
          </a:p>
          <a:p>
            <a:pPr lvl="1">
              <a:lnSpc>
                <a:spcPct val="90000"/>
              </a:lnSpc>
              <a:buClr>
                <a:schemeClr val="bg2"/>
              </a:buClr>
            </a:pPr>
            <a:r>
              <a:rPr lang="en-US" altLang="en-US" sz="2000" dirty="0"/>
              <a:t>Body belt must be worn, and lanyard attached to boom or basket.</a:t>
            </a:r>
          </a:p>
          <a:p>
            <a:pPr lvl="1">
              <a:lnSpc>
                <a:spcPct val="90000"/>
              </a:lnSpc>
              <a:buClr>
                <a:schemeClr val="bg2"/>
              </a:buClr>
            </a:pPr>
            <a:endParaRPr lang="en-US" altLang="en-US" sz="800" dirty="0"/>
          </a:p>
          <a:p>
            <a:pPr lvl="2">
              <a:lnSpc>
                <a:spcPct val="90000"/>
              </a:lnSpc>
              <a:buClr>
                <a:schemeClr val="bg2"/>
              </a:buClr>
            </a:pPr>
            <a:r>
              <a:rPr lang="en-US" altLang="en-US" sz="1800" dirty="0"/>
              <a:t>Body belts not acceptable as part of fall arrest system.</a:t>
            </a:r>
          </a:p>
          <a:p>
            <a:pPr lvl="2">
              <a:lnSpc>
                <a:spcPct val="90000"/>
              </a:lnSpc>
              <a:buClr>
                <a:schemeClr val="bg2"/>
              </a:buClr>
            </a:pPr>
            <a:endParaRPr lang="en-US" altLang="en-US" sz="1800" dirty="0"/>
          </a:p>
          <a:p>
            <a:pPr lvl="2">
              <a:lnSpc>
                <a:spcPct val="90000"/>
              </a:lnSpc>
              <a:buClr>
                <a:schemeClr val="bg2"/>
              </a:buClr>
            </a:pPr>
            <a:r>
              <a:rPr lang="en-US" altLang="en-US" sz="1800" dirty="0"/>
              <a:t>Body belts are acceptable in a tethering or restraint system.</a:t>
            </a:r>
          </a:p>
          <a:p>
            <a:pPr lvl="2">
              <a:lnSpc>
                <a:spcPct val="90000"/>
              </a:lnSpc>
              <a:buClr>
                <a:schemeClr val="bg2"/>
              </a:buClr>
              <a:buFontTx/>
              <a:buChar char="•"/>
            </a:pPr>
            <a:endParaRPr lang="en-US" altLang="en-US" sz="1800" dirty="0"/>
          </a:p>
        </p:txBody>
      </p:sp>
      <p:sp>
        <p:nvSpPr>
          <p:cNvPr id="154627" name="Rectangle 6">
            <a:extLst>
              <a:ext uri="{FF2B5EF4-FFF2-40B4-BE49-F238E27FC236}">
                <a16:creationId xmlns:a16="http://schemas.microsoft.com/office/drawing/2014/main" id="{33773949-44E2-451B-9A0E-9620A9267023}"/>
              </a:ext>
            </a:extLst>
          </p:cNvPr>
          <p:cNvSpPr>
            <a:spLocks noChangeArrowheads="1"/>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none" dirty="0">
                <a:solidFill>
                  <a:srgbClr val="102447"/>
                </a:solidFill>
                <a:latin typeface="Avenir Next LT Pro Demi" panose="020B0704020202020204" pitchFamily="34" charset="0"/>
              </a:rPr>
              <a:t>Aerial Lifts</a:t>
            </a:r>
          </a:p>
        </p:txBody>
      </p:sp>
      <p:sp>
        <p:nvSpPr>
          <p:cNvPr id="154628" name="Content Placeholder 3">
            <a:extLst>
              <a:ext uri="{FF2B5EF4-FFF2-40B4-BE49-F238E27FC236}">
                <a16:creationId xmlns:a16="http://schemas.microsoft.com/office/drawing/2014/main" id="{4E036152-0ED5-4629-B5B1-B87FCD95636C}"/>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1926.453(b)(2)</a:t>
            </a:r>
            <a:endParaRPr lang="en-US" altLang="en-US" dirty="0">
              <a:latin typeface="Avenir Next LT Pro" panose="020B0504020202020204" pitchFamily="34" charset="0"/>
            </a:endParaRPr>
          </a:p>
        </p:txBody>
      </p:sp>
      <p:pic>
        <p:nvPicPr>
          <p:cNvPr id="154629" name="Picture 1">
            <a:extLst>
              <a:ext uri="{FF2B5EF4-FFF2-40B4-BE49-F238E27FC236}">
                <a16:creationId xmlns:a16="http://schemas.microsoft.com/office/drawing/2014/main" id="{DC9A9798-2663-4766-8728-626B31AC13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8799095">
            <a:off x="5270344" y="2308847"/>
            <a:ext cx="3292063" cy="276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3">
            <a:extLst>
              <a:ext uri="{FF2B5EF4-FFF2-40B4-BE49-F238E27FC236}">
                <a16:creationId xmlns:a16="http://schemas.microsoft.com/office/drawing/2014/main" id="{2A496EDB-3EB1-4950-9C9C-0AE63048316C}"/>
              </a:ext>
            </a:extLst>
          </p:cNvPr>
          <p:cNvSpPr>
            <a:spLocks noGrp="1" noChangeArrowheads="1"/>
          </p:cNvSpPr>
          <p:nvPr>
            <p:ph type="body" sz="half" idx="1"/>
          </p:nvPr>
        </p:nvSpPr>
        <p:spPr>
          <a:xfrm>
            <a:off x="533400" y="1219200"/>
            <a:ext cx="4191000" cy="4038600"/>
          </a:xfrm>
        </p:spPr>
        <p:txBody>
          <a:bodyPr/>
          <a:lstStyle/>
          <a:p>
            <a:r>
              <a:rPr lang="en-US" altLang="en-US" sz="2400" dirty="0"/>
              <a:t>Scissor lifts are </a:t>
            </a:r>
            <a:r>
              <a:rPr lang="en-US" altLang="en-US" sz="2400" b="1" i="1" dirty="0"/>
              <a:t>not</a:t>
            </a:r>
            <a:r>
              <a:rPr lang="en-US" altLang="en-US" sz="2400" dirty="0"/>
              <a:t> aerial lifts.</a:t>
            </a:r>
          </a:p>
          <a:p>
            <a:endParaRPr lang="en-US" altLang="en-US" sz="800" dirty="0"/>
          </a:p>
          <a:p>
            <a:pPr lvl="1"/>
            <a:r>
              <a:rPr lang="en-US" altLang="en-US" sz="2000" dirty="0"/>
              <a:t>Not covered under 1926.453</a:t>
            </a:r>
          </a:p>
          <a:p>
            <a:pPr lvl="1"/>
            <a:endParaRPr lang="en-US" altLang="en-US" sz="800" dirty="0"/>
          </a:p>
          <a:p>
            <a:pPr marL="1143000" lvl="2" indent="-228600">
              <a:buClr>
                <a:schemeClr val="bg2"/>
              </a:buClr>
            </a:pPr>
            <a:r>
              <a:rPr lang="en-US" altLang="en-US" sz="1800" dirty="0"/>
              <a:t>Letter of interpretation – 8/1/00</a:t>
            </a:r>
          </a:p>
          <a:p>
            <a:pPr lvl="1">
              <a:buClr>
                <a:schemeClr val="bg2"/>
              </a:buClr>
            </a:pPr>
            <a:endParaRPr lang="en-US" altLang="en-US" sz="1800" dirty="0"/>
          </a:p>
          <a:p>
            <a:pPr lvl="1"/>
            <a:r>
              <a:rPr lang="en-US" altLang="en-US" sz="2000" dirty="0"/>
              <a:t>Scissor lifts </a:t>
            </a:r>
            <a:r>
              <a:rPr lang="en-US" altLang="en-US" sz="2000" b="1" dirty="0"/>
              <a:t>meet the definition of a scaffold</a:t>
            </a:r>
            <a:r>
              <a:rPr lang="en-US" altLang="en-US" sz="2000" dirty="0"/>
              <a:t> and must comply with requirements of a mobile scaffold.</a:t>
            </a:r>
          </a:p>
        </p:txBody>
      </p:sp>
      <p:sp>
        <p:nvSpPr>
          <p:cNvPr id="156675" name="Rectangle 6">
            <a:extLst>
              <a:ext uri="{FF2B5EF4-FFF2-40B4-BE49-F238E27FC236}">
                <a16:creationId xmlns:a16="http://schemas.microsoft.com/office/drawing/2014/main" id="{90FA7E2F-A8BF-4677-9127-7D461EFDEAA2}"/>
              </a:ext>
            </a:extLst>
          </p:cNvPr>
          <p:cNvSpPr>
            <a:spLocks noChangeArrowheads="1"/>
          </p:cNvSpPr>
          <p:nvPr/>
        </p:nvSpPr>
        <p:spPr bwMode="gray">
          <a:xfrm>
            <a:off x="533400" y="512802"/>
            <a:ext cx="7924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600" b="1" u="none" dirty="0">
                <a:solidFill>
                  <a:srgbClr val="102447"/>
                </a:solidFill>
                <a:latin typeface="Avenir Next LT Pro Demi" panose="020B0704020202020204" pitchFamily="34" charset="0"/>
              </a:rPr>
              <a:t>Scissor Lifts are Not Aerial Lifts</a:t>
            </a:r>
          </a:p>
        </p:txBody>
      </p:sp>
      <p:sp>
        <p:nvSpPr>
          <p:cNvPr id="156676" name="Content Placeholder 3">
            <a:extLst>
              <a:ext uri="{FF2B5EF4-FFF2-40B4-BE49-F238E27FC236}">
                <a16:creationId xmlns:a16="http://schemas.microsoft.com/office/drawing/2014/main" id="{B178B8EA-648C-403F-B1E1-3BCEFFC6ADC2}"/>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1926.453</a:t>
            </a: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156677" name="Picture 1">
            <a:extLst>
              <a:ext uri="{FF2B5EF4-FFF2-40B4-BE49-F238E27FC236}">
                <a16:creationId xmlns:a16="http://schemas.microsoft.com/office/drawing/2014/main" id="{BDDC5811-3AC6-40F4-8381-C5D95038F1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219200"/>
            <a:ext cx="3525837" cy="470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5">
            <a:extLst>
              <a:ext uri="{FF2B5EF4-FFF2-40B4-BE49-F238E27FC236}">
                <a16:creationId xmlns:a16="http://schemas.microsoft.com/office/drawing/2014/main" id="{9D12D073-A86D-421D-9CD8-08ED319D5B05}"/>
              </a:ext>
            </a:extLst>
          </p:cNvPr>
          <p:cNvSpPr>
            <a:spLocks noGrp="1" noChangeArrowheads="1"/>
          </p:cNvSpPr>
          <p:nvPr>
            <p:ph type="title"/>
          </p:nvPr>
        </p:nvSpPr>
        <p:spPr/>
        <p:txBody>
          <a:bodyPr/>
          <a:lstStyle/>
          <a:p>
            <a:r>
              <a:rPr lang="en-US" altLang="en-US" dirty="0"/>
              <a:t>Training Requirements</a:t>
            </a:r>
          </a:p>
        </p:txBody>
      </p:sp>
      <p:sp>
        <p:nvSpPr>
          <p:cNvPr id="158723" name="Rectangle 3">
            <a:extLst>
              <a:ext uri="{FF2B5EF4-FFF2-40B4-BE49-F238E27FC236}">
                <a16:creationId xmlns:a16="http://schemas.microsoft.com/office/drawing/2014/main" id="{C440F38A-9427-4FA7-94A0-0279BD0F9F63}"/>
              </a:ext>
            </a:extLst>
          </p:cNvPr>
          <p:cNvSpPr>
            <a:spLocks noGrp="1" noChangeArrowheads="1"/>
          </p:cNvSpPr>
          <p:nvPr>
            <p:ph idx="1"/>
          </p:nvPr>
        </p:nvSpPr>
        <p:spPr>
          <a:xfrm>
            <a:off x="609600" y="1219200"/>
            <a:ext cx="8001000" cy="4648200"/>
          </a:xfrm>
        </p:spPr>
        <p:txBody>
          <a:bodyPr lIns="90488" tIns="44450" rIns="90488" bIns="44450">
            <a:normAutofit fontScale="92500" lnSpcReduction="10000"/>
          </a:bodyPr>
          <a:lstStyle/>
          <a:p>
            <a:pPr>
              <a:lnSpc>
                <a:spcPct val="90000"/>
              </a:lnSpc>
            </a:pPr>
            <a:r>
              <a:rPr lang="en-US" altLang="en-US" sz="2400" dirty="0"/>
              <a:t>Trainer must be qualified in the subject matter. </a:t>
            </a:r>
          </a:p>
          <a:p>
            <a:pPr>
              <a:lnSpc>
                <a:spcPct val="90000"/>
              </a:lnSpc>
            </a:pPr>
            <a:endParaRPr lang="en-US" altLang="en-US" sz="800" dirty="0"/>
          </a:p>
          <a:p>
            <a:pPr>
              <a:lnSpc>
                <a:spcPct val="90000"/>
              </a:lnSpc>
            </a:pPr>
            <a:endParaRPr lang="en-US" altLang="en-US" sz="800" dirty="0"/>
          </a:p>
          <a:p>
            <a:pPr>
              <a:lnSpc>
                <a:spcPct val="90000"/>
              </a:lnSpc>
            </a:pPr>
            <a:r>
              <a:rPr lang="en-US" altLang="en-US" sz="2400" dirty="0"/>
              <a:t>Topics for employees who </a:t>
            </a:r>
            <a:r>
              <a:rPr lang="en-US" altLang="en-US" sz="2400" i="1" dirty="0"/>
              <a:t>perform work on the scaffold:</a:t>
            </a:r>
            <a:endParaRPr lang="en-US" altLang="en-US" sz="2400" dirty="0"/>
          </a:p>
          <a:p>
            <a:pPr>
              <a:lnSpc>
                <a:spcPct val="90000"/>
              </a:lnSpc>
            </a:pPr>
            <a:endParaRPr lang="en-US" altLang="en-US" sz="1000" dirty="0"/>
          </a:p>
          <a:p>
            <a:pPr lvl="1">
              <a:lnSpc>
                <a:spcPct val="90000"/>
              </a:lnSpc>
              <a:buClr>
                <a:schemeClr val="bg2"/>
              </a:buClr>
            </a:pPr>
            <a:r>
              <a:rPr lang="en-US" altLang="en-US" sz="2000" dirty="0"/>
              <a:t>Nature of electrical, fall and falling object hazards</a:t>
            </a:r>
          </a:p>
          <a:p>
            <a:pPr lvl="1">
              <a:lnSpc>
                <a:spcPct val="90000"/>
              </a:lnSpc>
              <a:buClr>
                <a:schemeClr val="bg2"/>
              </a:buClr>
            </a:pPr>
            <a:endParaRPr lang="en-US" altLang="en-US" sz="1400" dirty="0"/>
          </a:p>
          <a:p>
            <a:pPr lvl="1">
              <a:lnSpc>
                <a:spcPct val="90000"/>
              </a:lnSpc>
              <a:buClr>
                <a:schemeClr val="bg2"/>
              </a:buClr>
            </a:pPr>
            <a:r>
              <a:rPr lang="en-US" altLang="en-US" sz="2000" dirty="0"/>
              <a:t>Correct procedures for:</a:t>
            </a:r>
          </a:p>
          <a:p>
            <a:pPr lvl="2">
              <a:lnSpc>
                <a:spcPct val="90000"/>
              </a:lnSpc>
              <a:spcBef>
                <a:spcPts val="600"/>
              </a:spcBef>
              <a:buClr>
                <a:schemeClr val="bg2"/>
              </a:buClr>
            </a:pPr>
            <a:r>
              <a:rPr lang="en-US" altLang="en-US" sz="1800" i="1" dirty="0"/>
              <a:t>Dealing with electrical hazards</a:t>
            </a:r>
          </a:p>
          <a:p>
            <a:pPr lvl="2">
              <a:lnSpc>
                <a:spcPct val="90000"/>
              </a:lnSpc>
              <a:spcBef>
                <a:spcPts val="600"/>
              </a:spcBef>
              <a:buClr>
                <a:schemeClr val="bg2"/>
              </a:buClr>
            </a:pPr>
            <a:r>
              <a:rPr lang="en-US" altLang="en-US" sz="1800" i="1" dirty="0"/>
              <a:t>Erecting, maintaining, and disassembling fall protection systems</a:t>
            </a:r>
          </a:p>
          <a:p>
            <a:pPr lvl="2">
              <a:lnSpc>
                <a:spcPct val="90000"/>
              </a:lnSpc>
              <a:spcBef>
                <a:spcPts val="600"/>
              </a:spcBef>
              <a:buClr>
                <a:schemeClr val="bg2"/>
              </a:buClr>
            </a:pPr>
            <a:r>
              <a:rPr lang="en-US" altLang="en-US" sz="1800" i="1" dirty="0"/>
              <a:t>Falling object protection systems being used</a:t>
            </a:r>
          </a:p>
          <a:p>
            <a:pPr lvl="2">
              <a:lnSpc>
                <a:spcPct val="90000"/>
              </a:lnSpc>
              <a:buClr>
                <a:schemeClr val="bg2"/>
              </a:buClr>
              <a:buSzPct val="125000"/>
              <a:buFontTx/>
              <a:buChar char="•"/>
            </a:pPr>
            <a:endParaRPr lang="en-US" altLang="en-US" sz="1400" dirty="0"/>
          </a:p>
          <a:p>
            <a:pPr lvl="1">
              <a:lnSpc>
                <a:spcPct val="90000"/>
              </a:lnSpc>
              <a:buClr>
                <a:schemeClr val="bg2"/>
              </a:buClr>
            </a:pPr>
            <a:r>
              <a:rPr lang="en-US" altLang="en-US" sz="2000" dirty="0"/>
              <a:t>Proper use of the scaffold and materials on scaffold</a:t>
            </a:r>
          </a:p>
          <a:p>
            <a:pPr lvl="1">
              <a:lnSpc>
                <a:spcPct val="90000"/>
              </a:lnSpc>
              <a:buClr>
                <a:schemeClr val="bg2"/>
              </a:buClr>
            </a:pPr>
            <a:endParaRPr lang="en-US" altLang="en-US" sz="1400" dirty="0"/>
          </a:p>
          <a:p>
            <a:pPr lvl="1">
              <a:lnSpc>
                <a:spcPct val="90000"/>
              </a:lnSpc>
              <a:buClr>
                <a:schemeClr val="bg2"/>
              </a:buClr>
            </a:pPr>
            <a:r>
              <a:rPr lang="en-US" altLang="en-US" sz="2000" dirty="0"/>
              <a:t>Load capacities of scaffolds</a:t>
            </a:r>
          </a:p>
          <a:p>
            <a:pPr lvl="1">
              <a:lnSpc>
                <a:spcPct val="90000"/>
              </a:lnSpc>
              <a:buClr>
                <a:schemeClr val="bg2"/>
              </a:buClr>
            </a:pPr>
            <a:endParaRPr lang="en-US" altLang="en-US" sz="1400" dirty="0"/>
          </a:p>
          <a:p>
            <a:pPr lvl="1">
              <a:lnSpc>
                <a:spcPct val="90000"/>
              </a:lnSpc>
              <a:buClr>
                <a:schemeClr val="bg2"/>
              </a:buClr>
            </a:pPr>
            <a:r>
              <a:rPr lang="en-US" altLang="en-US" sz="2000" dirty="0"/>
              <a:t>Requirements of this subpart </a:t>
            </a:r>
          </a:p>
          <a:p>
            <a:pPr lvl="1">
              <a:lnSpc>
                <a:spcPct val="90000"/>
              </a:lnSpc>
              <a:buClr>
                <a:schemeClr val="bg2"/>
              </a:buClr>
            </a:pPr>
            <a:endParaRPr lang="en-US" altLang="en-US" sz="2000" dirty="0"/>
          </a:p>
        </p:txBody>
      </p:sp>
      <p:sp>
        <p:nvSpPr>
          <p:cNvPr id="158724" name="Content Placeholder 3">
            <a:extLst>
              <a:ext uri="{FF2B5EF4-FFF2-40B4-BE49-F238E27FC236}">
                <a16:creationId xmlns:a16="http://schemas.microsoft.com/office/drawing/2014/main" id="{7BADFD4C-F2B7-4BC7-BB57-F193652FEF2D}"/>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latin typeface="Avenir Next LT Pro" panose="020B0504020202020204" pitchFamily="34" charset="0"/>
              </a:rPr>
              <a:t>1926.454(a)</a:t>
            </a:r>
            <a:endParaRPr lang="en-US" altLang="en-US" dirty="0">
              <a:latin typeface="Avenir Next LT Pro" panose="020B050402020202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Rectangle 3">
            <a:extLst>
              <a:ext uri="{FF2B5EF4-FFF2-40B4-BE49-F238E27FC236}">
                <a16:creationId xmlns:a16="http://schemas.microsoft.com/office/drawing/2014/main" id="{F930654F-3B90-4989-804A-8F73676E6150}"/>
              </a:ext>
            </a:extLst>
          </p:cNvPr>
          <p:cNvSpPr>
            <a:spLocks noGrp="1" noChangeArrowheads="1"/>
          </p:cNvSpPr>
          <p:nvPr>
            <p:ph idx="1"/>
          </p:nvPr>
        </p:nvSpPr>
        <p:spPr>
          <a:xfrm>
            <a:off x="609600" y="1265238"/>
            <a:ext cx="7848600" cy="4525962"/>
          </a:xfrm>
        </p:spPr>
        <p:txBody>
          <a:bodyPr lIns="90488" tIns="44450" rIns="90488" bIns="44450">
            <a:normAutofit fontScale="92500"/>
          </a:bodyPr>
          <a:lstStyle/>
          <a:p>
            <a:pPr>
              <a:lnSpc>
                <a:spcPct val="90000"/>
              </a:lnSpc>
            </a:pPr>
            <a:r>
              <a:rPr lang="en-US" altLang="en-US" sz="2400" dirty="0"/>
              <a:t>Employees that are </a:t>
            </a:r>
            <a:r>
              <a:rPr lang="en-US" altLang="en-US" sz="2400" i="1" dirty="0"/>
              <a:t>involved in erecting, disassembling, moving, operating, repairing, maintaining, or inspecting</a:t>
            </a:r>
            <a:r>
              <a:rPr lang="en-US" altLang="en-US" sz="2400" dirty="0"/>
              <a:t> a scaffold must be trained by a competent person.</a:t>
            </a:r>
          </a:p>
          <a:p>
            <a:pPr>
              <a:lnSpc>
                <a:spcPct val="90000"/>
              </a:lnSpc>
            </a:pPr>
            <a:endParaRPr lang="en-US" altLang="en-US" sz="2400" dirty="0"/>
          </a:p>
          <a:p>
            <a:pPr>
              <a:lnSpc>
                <a:spcPct val="90000"/>
              </a:lnSpc>
            </a:pPr>
            <a:r>
              <a:rPr lang="en-US" altLang="en-US" sz="2400" dirty="0"/>
              <a:t>Topics:</a:t>
            </a:r>
          </a:p>
          <a:p>
            <a:pPr>
              <a:lnSpc>
                <a:spcPct val="90000"/>
              </a:lnSpc>
            </a:pPr>
            <a:endParaRPr lang="en-US" altLang="en-US" sz="800" dirty="0"/>
          </a:p>
          <a:p>
            <a:pPr marL="742950" lvl="1" indent="-285750">
              <a:lnSpc>
                <a:spcPct val="90000"/>
              </a:lnSpc>
            </a:pPr>
            <a:r>
              <a:rPr lang="en-US" altLang="en-US" sz="2000" dirty="0"/>
              <a:t>Nature of scaffold hazards</a:t>
            </a:r>
          </a:p>
          <a:p>
            <a:pPr marL="742950" lvl="1" indent="-285750">
              <a:lnSpc>
                <a:spcPct val="90000"/>
              </a:lnSpc>
            </a:pPr>
            <a:endParaRPr lang="en-US" altLang="en-US" sz="800" dirty="0"/>
          </a:p>
          <a:p>
            <a:pPr marL="742950" lvl="1" indent="-285750">
              <a:lnSpc>
                <a:spcPct val="90000"/>
              </a:lnSpc>
            </a:pPr>
            <a:r>
              <a:rPr lang="en-US" altLang="en-US" sz="2000" dirty="0"/>
              <a:t>Correct procedures for erecting, disassembling, moving, operating, repairing, inspecting, and maintaining the type of scaffold in question</a:t>
            </a:r>
          </a:p>
          <a:p>
            <a:pPr marL="742950" lvl="1" indent="-285750">
              <a:lnSpc>
                <a:spcPct val="90000"/>
              </a:lnSpc>
            </a:pPr>
            <a:endParaRPr lang="en-US" altLang="en-US" sz="800" dirty="0"/>
          </a:p>
          <a:p>
            <a:pPr marL="742950" lvl="1" indent="-285750">
              <a:lnSpc>
                <a:spcPct val="90000"/>
              </a:lnSpc>
            </a:pPr>
            <a:r>
              <a:rPr lang="en-US" altLang="en-US" sz="2000" dirty="0"/>
              <a:t>Design criteria, maximum intended load-carrying capacity and intended use of the scaffold</a:t>
            </a:r>
          </a:p>
          <a:p>
            <a:pPr marL="742950" lvl="1" indent="-285750">
              <a:lnSpc>
                <a:spcPct val="90000"/>
              </a:lnSpc>
            </a:pPr>
            <a:endParaRPr lang="en-US" altLang="en-US" sz="800" dirty="0"/>
          </a:p>
          <a:p>
            <a:pPr marL="742950" lvl="1" indent="-285750">
              <a:lnSpc>
                <a:spcPct val="90000"/>
              </a:lnSpc>
            </a:pPr>
            <a:r>
              <a:rPr lang="en-US" altLang="en-US" sz="2000" dirty="0"/>
              <a:t>Other pertinent requirements of this subpart</a:t>
            </a:r>
          </a:p>
          <a:p>
            <a:pPr>
              <a:lnSpc>
                <a:spcPct val="90000"/>
              </a:lnSpc>
            </a:pPr>
            <a:endParaRPr lang="en-US" altLang="en-US" sz="2000" dirty="0"/>
          </a:p>
          <a:p>
            <a:pPr>
              <a:lnSpc>
                <a:spcPct val="90000"/>
              </a:lnSpc>
              <a:buFont typeface="Wingdings" panose="05000000000000000000" pitchFamily="2" charset="2"/>
              <a:buNone/>
            </a:pPr>
            <a:endParaRPr lang="en-US" altLang="en-US" dirty="0"/>
          </a:p>
        </p:txBody>
      </p:sp>
      <p:sp>
        <p:nvSpPr>
          <p:cNvPr id="160771" name="Content Placeholder 3">
            <a:extLst>
              <a:ext uri="{FF2B5EF4-FFF2-40B4-BE49-F238E27FC236}">
                <a16:creationId xmlns:a16="http://schemas.microsoft.com/office/drawing/2014/main" id="{311CF837-DB0D-470A-A992-2DA654D91620}"/>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solidFill>
                  <a:srgbClr val="000000"/>
                </a:solidFill>
                <a:latin typeface="Avenir Next LT Pro" panose="020B0504020202020204" pitchFamily="34" charset="0"/>
              </a:rPr>
              <a:t>1926.454(b)(2)</a:t>
            </a: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
        <p:nvSpPr>
          <p:cNvPr id="5" name="Rectangle 5">
            <a:extLst>
              <a:ext uri="{FF2B5EF4-FFF2-40B4-BE49-F238E27FC236}">
                <a16:creationId xmlns:a16="http://schemas.microsoft.com/office/drawing/2014/main" id="{1599EE6B-3B8C-4F59-BCC7-70942A16AF57}"/>
              </a:ext>
            </a:extLst>
          </p:cNvPr>
          <p:cNvSpPr>
            <a:spLocks noGrp="1" noChangeArrowheads="1"/>
          </p:cNvSpPr>
          <p:nvPr>
            <p:ph type="title"/>
          </p:nvPr>
        </p:nvSpPr>
        <p:spPr>
          <a:xfrm>
            <a:off x="609600" y="457200"/>
            <a:ext cx="7924800" cy="549275"/>
          </a:xfrm>
        </p:spPr>
        <p:txBody>
          <a:bodyPr/>
          <a:lstStyle/>
          <a:p>
            <a:r>
              <a:rPr lang="en-US" altLang="en-US" dirty="0"/>
              <a:t>Training Requirements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84A8E600-0D35-4D27-AE94-F11DCB79EBDD}"/>
              </a:ext>
            </a:extLst>
          </p:cNvPr>
          <p:cNvSpPr>
            <a:spLocks noGrp="1" noChangeArrowheads="1"/>
          </p:cNvSpPr>
          <p:nvPr>
            <p:ph type="title"/>
          </p:nvPr>
        </p:nvSpPr>
        <p:spPr>
          <a:xfrm>
            <a:off x="609600" y="457200"/>
            <a:ext cx="6248400" cy="549275"/>
          </a:xfrm>
          <a:noFill/>
        </p:spPr>
        <p:txBody>
          <a:bodyPr/>
          <a:lstStyle/>
          <a:p>
            <a:r>
              <a:rPr lang="en-US" altLang="en-US" dirty="0"/>
              <a:t>Training Requirements</a:t>
            </a:r>
          </a:p>
        </p:txBody>
      </p:sp>
      <p:sp>
        <p:nvSpPr>
          <p:cNvPr id="162819" name="Rectangle 3">
            <a:extLst>
              <a:ext uri="{FF2B5EF4-FFF2-40B4-BE49-F238E27FC236}">
                <a16:creationId xmlns:a16="http://schemas.microsoft.com/office/drawing/2014/main" id="{E3618F88-4472-4347-8FB4-E7FE6E94A306}"/>
              </a:ext>
            </a:extLst>
          </p:cNvPr>
          <p:cNvSpPr>
            <a:spLocks noGrp="1" noChangeArrowheads="1"/>
          </p:cNvSpPr>
          <p:nvPr>
            <p:ph idx="1"/>
          </p:nvPr>
        </p:nvSpPr>
        <p:spPr>
          <a:xfrm>
            <a:off x="533400" y="1219200"/>
            <a:ext cx="8077200" cy="4800600"/>
          </a:xfrm>
        </p:spPr>
        <p:txBody>
          <a:bodyPr>
            <a:normAutofit lnSpcReduction="10000"/>
          </a:bodyPr>
          <a:lstStyle/>
          <a:p>
            <a:pPr>
              <a:defRPr/>
            </a:pPr>
            <a:r>
              <a:rPr lang="en-US" altLang="en-US" dirty="0"/>
              <a:t>Retraining  </a:t>
            </a:r>
          </a:p>
          <a:p>
            <a:pPr>
              <a:defRPr/>
            </a:pPr>
            <a:endParaRPr lang="en-US" altLang="en-US" sz="800" dirty="0"/>
          </a:p>
          <a:p>
            <a:pPr lvl="1">
              <a:defRPr/>
            </a:pPr>
            <a:r>
              <a:rPr lang="en-US" altLang="en-US" sz="2200" dirty="0"/>
              <a:t>Employer has reason to believe that an employee lacks the skill or understanding needed for safe work involving the erection, use or dismantling of scaffolds.</a:t>
            </a:r>
          </a:p>
          <a:p>
            <a:pPr marL="0" indent="0">
              <a:buFont typeface="Wingdings" panose="05000000000000000000" pitchFamily="2" charset="2"/>
              <a:buNone/>
              <a:defRPr/>
            </a:pPr>
            <a:endParaRPr lang="en-US" altLang="en-US" sz="800" dirty="0"/>
          </a:p>
          <a:p>
            <a:pPr marL="0" indent="0">
              <a:buFont typeface="Wingdings" panose="05000000000000000000" pitchFamily="2" charset="2"/>
              <a:buNone/>
              <a:defRPr/>
            </a:pPr>
            <a:endParaRPr lang="en-US" altLang="en-US" sz="800" dirty="0"/>
          </a:p>
          <a:p>
            <a:pPr lvl="1">
              <a:defRPr/>
            </a:pPr>
            <a:r>
              <a:rPr lang="en-US" altLang="en-US" sz="2200" dirty="0"/>
              <a:t>Where changes at the worksite present a new hazard.</a:t>
            </a:r>
            <a:endParaRPr lang="en-US" altLang="en-US" sz="2200" b="1" i="1" dirty="0"/>
          </a:p>
          <a:p>
            <a:pPr lvl="1">
              <a:defRPr/>
            </a:pPr>
            <a:endParaRPr lang="en-US" altLang="en-US" sz="800" dirty="0"/>
          </a:p>
          <a:p>
            <a:pPr lvl="1">
              <a:defRPr/>
            </a:pPr>
            <a:endParaRPr lang="en-US" altLang="en-US" sz="800" dirty="0"/>
          </a:p>
          <a:p>
            <a:pPr lvl="1">
              <a:defRPr/>
            </a:pPr>
            <a:r>
              <a:rPr lang="en-US" altLang="en-US" sz="2200" dirty="0"/>
              <a:t>Where changes in the types of scaffolds, fall protection, falling object protection, or other equipment present a new hazard.</a:t>
            </a:r>
          </a:p>
          <a:p>
            <a:pPr lvl="1">
              <a:defRPr/>
            </a:pPr>
            <a:endParaRPr lang="en-US" altLang="en-US" sz="800" dirty="0"/>
          </a:p>
          <a:p>
            <a:pPr lvl="1">
              <a:defRPr/>
            </a:pPr>
            <a:endParaRPr lang="en-US" altLang="en-US" sz="800" dirty="0"/>
          </a:p>
          <a:p>
            <a:pPr lvl="1">
              <a:defRPr/>
            </a:pPr>
            <a:r>
              <a:rPr lang="en-US" altLang="en-US" sz="2200" dirty="0"/>
              <a:t>Where inadequacies in an affected employee's work involving scaffolds indicate that the employee has not retained the requisite proficiency.</a:t>
            </a:r>
          </a:p>
          <a:p>
            <a:pPr lvl="1">
              <a:defRPr/>
            </a:pPr>
            <a:endParaRPr lang="en-US" altLang="en-US" sz="1800" b="1" dirty="0"/>
          </a:p>
          <a:p>
            <a:pPr>
              <a:defRPr/>
            </a:pPr>
            <a:endParaRPr lang="en-US" altLang="en-US" sz="2000" dirty="0"/>
          </a:p>
        </p:txBody>
      </p:sp>
      <p:sp>
        <p:nvSpPr>
          <p:cNvPr id="162820" name="Content Placeholder 3">
            <a:extLst>
              <a:ext uri="{FF2B5EF4-FFF2-40B4-BE49-F238E27FC236}">
                <a16:creationId xmlns:a16="http://schemas.microsoft.com/office/drawing/2014/main" id="{BC14FBA9-F7B5-4DD6-B963-5746EA44FE4C}"/>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800" u="none" dirty="0">
                <a:solidFill>
                  <a:srgbClr val="000000"/>
                </a:solidFill>
                <a:latin typeface="Avenir Next LT Pro" panose="020B0504020202020204" pitchFamily="34" charset="0"/>
              </a:rPr>
              <a:t>1926.454(c)</a:t>
            </a: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Char char="l"/>
            </a:pPr>
            <a:endParaRPr lang="en-US" altLang="en-US" dirty="0">
              <a:latin typeface="Avenir Next LT Pro" panose="020B0504020202020204" pitchFamily="34" charset="0"/>
            </a:endParaRP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A6CA6C92-76A0-4558-BD97-8E37EA6B296F}"/>
              </a:ext>
            </a:extLst>
          </p:cNvPr>
          <p:cNvSpPr>
            <a:spLocks noGrp="1" noChangeArrowheads="1"/>
          </p:cNvSpPr>
          <p:nvPr>
            <p:ph type="title" idx="4294967295"/>
          </p:nvPr>
        </p:nvSpPr>
        <p:spPr>
          <a:xfrm>
            <a:off x="685800" y="457200"/>
            <a:ext cx="7924800" cy="549275"/>
          </a:xfrm>
        </p:spPr>
        <p:txBody>
          <a:bodyPr/>
          <a:lstStyle/>
          <a:p>
            <a:r>
              <a:rPr lang="en-US" altLang="en-US"/>
              <a:t>Summary</a:t>
            </a:r>
          </a:p>
        </p:txBody>
      </p:sp>
      <p:sp>
        <p:nvSpPr>
          <p:cNvPr id="164867" name="Rectangle 3">
            <a:extLst>
              <a:ext uri="{FF2B5EF4-FFF2-40B4-BE49-F238E27FC236}">
                <a16:creationId xmlns:a16="http://schemas.microsoft.com/office/drawing/2014/main" id="{498D6502-F8AE-4151-B380-AD53BD42B4DF}"/>
              </a:ext>
            </a:extLst>
          </p:cNvPr>
          <p:cNvSpPr>
            <a:spLocks noGrp="1" noChangeArrowheads="1"/>
          </p:cNvSpPr>
          <p:nvPr>
            <p:ph type="body" idx="4294967295"/>
          </p:nvPr>
        </p:nvSpPr>
        <p:spPr>
          <a:xfrm>
            <a:off x="533400" y="1189038"/>
            <a:ext cx="8077200" cy="4678362"/>
          </a:xfrm>
        </p:spPr>
        <p:txBody>
          <a:bodyPr/>
          <a:lstStyle/>
          <a:p>
            <a:pPr>
              <a:defRPr/>
            </a:pPr>
            <a:r>
              <a:rPr lang="en-US" altLang="en-US" dirty="0"/>
              <a:t>In this course, we discussed the following:</a:t>
            </a:r>
          </a:p>
          <a:p>
            <a:pPr>
              <a:buFont typeface="Wingdings" panose="05000000000000000000" pitchFamily="2" charset="2"/>
              <a:buNone/>
              <a:defRPr/>
            </a:pPr>
            <a:endParaRPr lang="en-US" altLang="en-US" sz="800" dirty="0"/>
          </a:p>
          <a:p>
            <a:pPr marL="742950" lvl="1" indent="-285750">
              <a:buClr>
                <a:schemeClr val="bg2"/>
              </a:buClr>
              <a:defRPr/>
            </a:pPr>
            <a:r>
              <a:rPr lang="en-US" altLang="en-US" dirty="0"/>
              <a:t>OSHA’s minimum requirements for scaffolds</a:t>
            </a:r>
          </a:p>
          <a:p>
            <a:pPr marL="457200" lvl="1" indent="0">
              <a:buClr>
                <a:schemeClr val="bg2"/>
              </a:buClr>
              <a:buFont typeface="Symbol" panose="05050102010706020507" pitchFamily="18" charset="2"/>
              <a:buNone/>
              <a:defRPr/>
            </a:pPr>
            <a:endParaRPr lang="en-US" altLang="en-US" dirty="0"/>
          </a:p>
          <a:p>
            <a:pPr marL="742950" lvl="1" indent="-285750">
              <a:buClr>
                <a:schemeClr val="bg2"/>
              </a:buClr>
              <a:buFont typeface="Symbol" panose="05050102010706020507" pitchFamily="18" charset="2"/>
              <a:buNone/>
              <a:defRPr/>
            </a:pPr>
            <a:endParaRPr lang="en-US" altLang="en-US" sz="800" dirty="0"/>
          </a:p>
          <a:p>
            <a:pPr marL="742950" lvl="1" indent="-285750">
              <a:buClr>
                <a:schemeClr val="bg2"/>
              </a:buClr>
              <a:defRPr/>
            </a:pPr>
            <a:r>
              <a:rPr lang="en-US" altLang="en-US" dirty="0"/>
              <a:t>Safe design, setup, and use of scaffolds</a:t>
            </a:r>
          </a:p>
          <a:p>
            <a:pPr marL="457200" lvl="1" indent="0">
              <a:buClr>
                <a:schemeClr val="bg2"/>
              </a:buClr>
              <a:buFont typeface="Symbol" panose="05050102010706020507" pitchFamily="18" charset="2"/>
              <a:buNone/>
              <a:defRPr/>
            </a:pPr>
            <a:endParaRPr lang="en-US" altLang="en-US" dirty="0"/>
          </a:p>
          <a:p>
            <a:pPr marL="742950" lvl="1" indent="-285750">
              <a:buClr>
                <a:schemeClr val="bg2"/>
              </a:buClr>
              <a:buFont typeface="Symbol" panose="05050102010706020507" pitchFamily="18" charset="2"/>
              <a:buNone/>
              <a:defRPr/>
            </a:pPr>
            <a:endParaRPr lang="en-US" altLang="en-US" sz="800" dirty="0"/>
          </a:p>
          <a:p>
            <a:pPr marL="742950" lvl="1" indent="-285750">
              <a:buClr>
                <a:schemeClr val="bg2"/>
              </a:buClr>
              <a:defRPr/>
            </a:pPr>
            <a:r>
              <a:rPr lang="en-US" altLang="en-US" dirty="0"/>
              <a:t>Hazard identification</a:t>
            </a:r>
          </a:p>
          <a:p>
            <a:pPr marL="457200" lvl="1" indent="0">
              <a:buClr>
                <a:schemeClr val="bg2"/>
              </a:buClr>
              <a:buFont typeface="Symbol" panose="05050102010706020507" pitchFamily="18" charset="2"/>
              <a:buNone/>
              <a:defRPr/>
            </a:pPr>
            <a:endParaRPr lang="en-US" altLang="en-US" dirty="0"/>
          </a:p>
          <a:p>
            <a:pPr marL="742950" lvl="1" indent="-285750">
              <a:buClr>
                <a:schemeClr val="bg2"/>
              </a:buClr>
              <a:buFont typeface="Symbol" panose="05050102010706020507" pitchFamily="18" charset="2"/>
              <a:buNone/>
              <a:defRPr/>
            </a:pPr>
            <a:endParaRPr lang="en-US" altLang="en-US" sz="800" dirty="0"/>
          </a:p>
          <a:p>
            <a:pPr marL="742950" lvl="1" indent="-285750">
              <a:buClr>
                <a:schemeClr val="bg2"/>
              </a:buClr>
              <a:defRPr/>
            </a:pPr>
            <a:r>
              <a:rPr lang="en-US" altLang="en-US" dirty="0"/>
              <a:t>Abatement methods</a:t>
            </a:r>
          </a:p>
          <a:p>
            <a:pPr>
              <a:buFont typeface="Wingdings" panose="05000000000000000000" pitchFamily="2" charset="2"/>
              <a:buNone/>
              <a:defRPr/>
            </a:pPr>
            <a:endParaRPr lang="en-US" altLang="en-US" sz="2400" dirty="0"/>
          </a:p>
        </p:txBody>
      </p:sp>
      <p:pic>
        <p:nvPicPr>
          <p:cNvPr id="164868" name="Picture 1">
            <a:extLst>
              <a:ext uri="{FF2B5EF4-FFF2-40B4-BE49-F238E27FC236}">
                <a16:creationId xmlns:a16="http://schemas.microsoft.com/office/drawing/2014/main" id="{CF8888CE-5253-496F-A24F-8AE5F4A524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476625"/>
            <a:ext cx="3009900"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59C1D83-BF74-4B76-A75C-BE84EED035AA}"/>
              </a:ext>
            </a:extLst>
          </p:cNvPr>
          <p:cNvSpPr>
            <a:spLocks noGrp="1" noChangeArrowheads="1"/>
          </p:cNvSpPr>
          <p:nvPr>
            <p:ph type="title"/>
          </p:nvPr>
        </p:nvSpPr>
        <p:spPr>
          <a:xfrm>
            <a:off x="609600" y="503237"/>
            <a:ext cx="7924800" cy="487363"/>
          </a:xfrm>
        </p:spPr>
        <p:txBody>
          <a:bodyPr>
            <a:normAutofit fontScale="90000"/>
          </a:bodyPr>
          <a:lstStyle/>
          <a:p>
            <a:r>
              <a:rPr lang="en-US" altLang="en-US" sz="3200" dirty="0"/>
              <a:t>What is wrong with this scaffold set up?</a:t>
            </a:r>
          </a:p>
        </p:txBody>
      </p:sp>
      <p:pic>
        <p:nvPicPr>
          <p:cNvPr id="19459" name="Picture 1">
            <a:extLst>
              <a:ext uri="{FF2B5EF4-FFF2-40B4-BE49-F238E27FC236}">
                <a16:creationId xmlns:a16="http://schemas.microsoft.com/office/drawing/2014/main" id="{5FEA30AE-88BF-4F61-8249-B45247A134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95400"/>
            <a:ext cx="6019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t>Thank You For Attending!</a:t>
            </a:r>
          </a:p>
        </p:txBody>
      </p:sp>
      <p:sp>
        <p:nvSpPr>
          <p:cNvPr id="87043" name="Rectangle 3"/>
          <p:cNvSpPr>
            <a:spLocks noGrp="1" noChangeArrowheads="1"/>
          </p:cNvSpPr>
          <p:nvPr>
            <p:ph type="body" idx="1"/>
          </p:nvPr>
        </p:nvSpPr>
        <p:spPr>
          <a:xfrm>
            <a:off x="1428750" y="1531936"/>
            <a:ext cx="6705600" cy="3725863"/>
          </a:xfrm>
        </p:spPr>
        <p:txBody>
          <a:bodyPr/>
          <a:lstStyle/>
          <a:p>
            <a:pPr algn="ctr">
              <a:buFont typeface="Wingdings" panose="05000000000000000000" pitchFamily="2" charset="2"/>
              <a:buNone/>
            </a:pPr>
            <a:endParaRPr lang="en-US" altLang="en-US" sz="6000" dirty="0">
              <a:solidFill>
                <a:srgbClr val="000000"/>
              </a:solidFill>
            </a:endParaRPr>
          </a:p>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F3ECA0A-F3CA-48BF-9B1C-4449914DC24B}"/>
              </a:ext>
            </a:extLst>
          </p:cNvPr>
          <p:cNvSpPr>
            <a:spLocks noGrp="1" noChangeArrowheads="1"/>
          </p:cNvSpPr>
          <p:nvPr>
            <p:ph type="title"/>
          </p:nvPr>
        </p:nvSpPr>
        <p:spPr/>
        <p:txBody>
          <a:bodyPr/>
          <a:lstStyle/>
          <a:p>
            <a:r>
              <a:rPr lang="en-US" altLang="en-US" dirty="0"/>
              <a:t>General Requirements</a:t>
            </a:r>
          </a:p>
        </p:txBody>
      </p:sp>
      <p:sp>
        <p:nvSpPr>
          <p:cNvPr id="21507" name="Rectangle 3">
            <a:extLst>
              <a:ext uri="{FF2B5EF4-FFF2-40B4-BE49-F238E27FC236}">
                <a16:creationId xmlns:a16="http://schemas.microsoft.com/office/drawing/2014/main" id="{DFE7FA63-D9F8-4FA7-B3C0-C9D34AFFCAAF}"/>
              </a:ext>
            </a:extLst>
          </p:cNvPr>
          <p:cNvSpPr>
            <a:spLocks noGrp="1" noChangeArrowheads="1"/>
          </p:cNvSpPr>
          <p:nvPr>
            <p:ph type="body" sz="half" idx="1"/>
          </p:nvPr>
        </p:nvSpPr>
        <p:spPr>
          <a:xfrm>
            <a:off x="533400" y="1235074"/>
            <a:ext cx="8001000" cy="1127125"/>
          </a:xfrm>
        </p:spPr>
        <p:txBody>
          <a:bodyPr>
            <a:normAutofit fontScale="92500" lnSpcReduction="10000"/>
          </a:bodyPr>
          <a:lstStyle/>
          <a:p>
            <a:pPr>
              <a:lnSpc>
                <a:spcPct val="90000"/>
              </a:lnSpc>
            </a:pPr>
            <a:r>
              <a:rPr lang="en-US" altLang="en-US" sz="2400" dirty="0"/>
              <a:t>Scaffold and scaffold components must support own weight and 4 times the maximum </a:t>
            </a:r>
            <a:r>
              <a:rPr lang="en-US" altLang="en-US" sz="2400" b="1" dirty="0"/>
              <a:t>intended</a:t>
            </a:r>
            <a:r>
              <a:rPr lang="en-US" altLang="en-US" sz="2400" dirty="0"/>
              <a:t> load.</a:t>
            </a:r>
          </a:p>
          <a:p>
            <a:pPr>
              <a:lnSpc>
                <a:spcPct val="90000"/>
              </a:lnSpc>
            </a:pPr>
            <a:endParaRPr lang="en-US" altLang="en-US" sz="900" dirty="0"/>
          </a:p>
          <a:p>
            <a:pPr lvl="1">
              <a:lnSpc>
                <a:spcPct val="90000"/>
              </a:lnSpc>
              <a:buClr>
                <a:schemeClr val="bg2"/>
              </a:buClr>
            </a:pPr>
            <a:r>
              <a:rPr lang="en-US" altLang="en-US" sz="2000" dirty="0"/>
              <a:t>Includes personnel, equipment, and supply loads.</a:t>
            </a:r>
          </a:p>
          <a:p>
            <a:pPr>
              <a:lnSpc>
                <a:spcPct val="90000"/>
              </a:lnSpc>
              <a:buFont typeface="Wingdings" panose="05000000000000000000" pitchFamily="2" charset="2"/>
              <a:buNone/>
            </a:pPr>
            <a:endParaRPr lang="en-US" altLang="en-US" sz="2400" dirty="0"/>
          </a:p>
        </p:txBody>
      </p:sp>
      <p:sp>
        <p:nvSpPr>
          <p:cNvPr id="21508" name="Content Placeholder 3">
            <a:extLst>
              <a:ext uri="{FF2B5EF4-FFF2-40B4-BE49-F238E27FC236}">
                <a16:creationId xmlns:a16="http://schemas.microsoft.com/office/drawing/2014/main" id="{1696DCB8-E39C-44A9-80FD-51588782648F}"/>
              </a:ext>
            </a:extLst>
          </p:cNvPr>
          <p:cNvSpPr>
            <a:spLocks/>
          </p:cNvSpPr>
          <p:nvPr/>
        </p:nvSpPr>
        <p:spPr bwMode="auto">
          <a:xfrm>
            <a:off x="4800600" y="685800"/>
            <a:ext cx="3810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buClr>
                <a:srgbClr val="910046"/>
              </a:buClr>
              <a:buSzPct val="84000"/>
              <a:buFont typeface="Wingdings" panose="05000000000000000000" pitchFamily="2" charset="2"/>
              <a:buNone/>
            </a:pPr>
            <a:r>
              <a:rPr lang="en-US" altLang="en-US" sz="1600" u="none" dirty="0">
                <a:latin typeface="Avenir Next LT Pro" panose="020B0504020202020204" pitchFamily="34" charset="0"/>
              </a:rPr>
              <a:t>1926.451(a)(1)</a:t>
            </a:r>
          </a:p>
          <a:p>
            <a:pPr algn="r">
              <a:buClr>
                <a:srgbClr val="910046"/>
              </a:buClr>
              <a:buSzPct val="84000"/>
              <a:buFont typeface="Wingdings" panose="05000000000000000000" pitchFamily="2" charset="2"/>
              <a:buNone/>
            </a:pPr>
            <a:endParaRPr lang="en-US" altLang="en-US" dirty="0">
              <a:latin typeface="Avenir Next LT Pro" panose="020B0504020202020204" pitchFamily="34" charset="0"/>
            </a:endParaRPr>
          </a:p>
        </p:txBody>
      </p:sp>
      <p:pic>
        <p:nvPicPr>
          <p:cNvPr id="21509" name="Picture 1">
            <a:extLst>
              <a:ext uri="{FF2B5EF4-FFF2-40B4-BE49-F238E27FC236}">
                <a16:creationId xmlns:a16="http://schemas.microsoft.com/office/drawing/2014/main" id="{6920E058-913B-4488-9697-9AC998129A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377698"/>
            <a:ext cx="60198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14</TotalTime>
  <Words>3516</Words>
  <Application>Microsoft Office PowerPoint</Application>
  <PresentationFormat>On-screen Show (4:3)</PresentationFormat>
  <Paragraphs>660</Paragraphs>
  <Slides>80</Slides>
  <Notes>80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80</vt:i4>
      </vt:variant>
    </vt:vector>
  </HeadingPairs>
  <TitlesOfParts>
    <vt:vector size="90" baseType="lpstr">
      <vt:lpstr>Aptos</vt:lpstr>
      <vt:lpstr>Arial</vt:lpstr>
      <vt:lpstr>Avenir Next LT Pro</vt:lpstr>
      <vt:lpstr>Avenir Next LT Pro Demi</vt:lpstr>
      <vt:lpstr>Avenir Next LT Pro Light</vt:lpstr>
      <vt:lpstr>Symbol</vt:lpstr>
      <vt:lpstr>Tahoma</vt:lpstr>
      <vt:lpstr>Times New Roman</vt:lpstr>
      <vt:lpstr>Wingdings</vt:lpstr>
      <vt:lpstr>Office Theme</vt:lpstr>
      <vt:lpstr>Scaffolds</vt:lpstr>
      <vt:lpstr>Objectives</vt:lpstr>
      <vt:lpstr>Scaffolds</vt:lpstr>
      <vt:lpstr>Scaffolds</vt:lpstr>
      <vt:lpstr>Scope and Application</vt:lpstr>
      <vt:lpstr>General Requirements</vt:lpstr>
      <vt:lpstr>What makes this a good scaffold set up?</vt:lpstr>
      <vt:lpstr>What is wrong with this scaffold set up?</vt:lpstr>
      <vt:lpstr>General Requirements</vt:lpstr>
      <vt:lpstr>What are the hazards in this picture?</vt:lpstr>
      <vt:lpstr>Scaffold Platform Construction</vt:lpstr>
      <vt:lpstr>Scaffold Platform Construction</vt:lpstr>
      <vt:lpstr>Scaffold Platform Construction</vt:lpstr>
      <vt:lpstr>Scaffold Platform Construction</vt:lpstr>
      <vt:lpstr>Scaffold Platform Construction</vt:lpstr>
      <vt:lpstr>Scaffold Platform Construction</vt:lpstr>
      <vt:lpstr>Scaffold Platform Construction</vt:lpstr>
      <vt:lpstr>Scaffold Platform Construction</vt:lpstr>
      <vt:lpstr>Scaffold Platform Construction</vt:lpstr>
      <vt:lpstr>Criteria for Supported Scaffolds</vt:lpstr>
      <vt:lpstr>Criteria for Supported Scaffolds</vt:lpstr>
      <vt:lpstr>Criteria for Supported Scaffolds</vt:lpstr>
      <vt:lpstr>Criteria for Supported Scaffolds</vt:lpstr>
      <vt:lpstr>Criteria for Supported Scaffolds</vt:lpstr>
      <vt:lpstr>Criteria for Supported Scaffolds</vt:lpstr>
      <vt:lpstr>Criteria for Supported Scaffolds</vt:lpstr>
      <vt:lpstr>Criteria for Supported Scaffolds</vt:lpstr>
      <vt:lpstr>Criteria for Supported Scaffolds</vt:lpstr>
      <vt:lpstr>Criteria for Suspended Scaffolds</vt:lpstr>
      <vt:lpstr>Criteria for Suspended Scaffolds</vt:lpstr>
      <vt:lpstr>Criteria for Suspended Scaffolds</vt:lpstr>
      <vt:lpstr>Criteria for Suspended Scaffolds</vt:lpstr>
      <vt:lpstr>Scaffold Access</vt:lpstr>
      <vt:lpstr>Scaffold Access</vt:lpstr>
      <vt:lpstr>Scaffold Access</vt:lpstr>
      <vt:lpstr>PowerPoint Presentation</vt:lpstr>
      <vt:lpstr>Scaffold Access</vt:lpstr>
      <vt:lpstr>Scaffold Use</vt:lpstr>
      <vt:lpstr>Scaffold Use</vt:lpstr>
      <vt:lpstr>Scaffold Use</vt:lpstr>
      <vt:lpstr>Fall Protection</vt:lpstr>
      <vt:lpstr>Fall Protection</vt:lpstr>
      <vt:lpstr>Fall Protection</vt:lpstr>
      <vt:lpstr>Fall Protection</vt:lpstr>
      <vt:lpstr>Fall Protection</vt:lpstr>
      <vt:lpstr>Fall Protection</vt:lpstr>
      <vt:lpstr>Which is good?  Which is bad and ugly?</vt:lpstr>
      <vt:lpstr>Falling Object Protection</vt:lpstr>
      <vt:lpstr>Falling Object Protection</vt:lpstr>
      <vt:lpstr>Falling Object Protection</vt:lpstr>
      <vt:lpstr>Fall Protection</vt:lpstr>
      <vt:lpstr>Falling Object Protection</vt:lpstr>
      <vt:lpstr>Pole Scaffold</vt:lpstr>
      <vt:lpstr>Pole Scaffold</vt:lpstr>
      <vt:lpstr>PowerPoint Presentation</vt:lpstr>
      <vt:lpstr>PowerPoint Presentation</vt:lpstr>
      <vt:lpstr>Bricklayers Square Scaffold</vt:lpstr>
      <vt:lpstr>PowerPoint Presentation</vt:lpstr>
      <vt:lpstr>Form Scaffolds </vt:lpstr>
      <vt:lpstr>Roof Bracket Scaffold</vt:lpstr>
      <vt:lpstr>Outrigger Scaffold</vt:lpstr>
      <vt:lpstr>Pump Jack Scaffold</vt:lpstr>
      <vt:lpstr>PowerPoint Presentation</vt:lpstr>
      <vt:lpstr>PowerPoint Presentation</vt:lpstr>
      <vt:lpstr>PowerPoint Presentation</vt:lpstr>
      <vt:lpstr>PowerPoint Presentation</vt:lpstr>
      <vt:lpstr>Mobile Scaffolds</vt:lpstr>
      <vt:lpstr>PowerPoint Presentation</vt:lpstr>
      <vt:lpstr>PowerPoint Presentation</vt:lpstr>
      <vt:lpstr>PowerPoint Presentation</vt:lpstr>
      <vt:lpstr>Aerial Lifts</vt:lpstr>
      <vt:lpstr>PowerPoint Presentation</vt:lpstr>
      <vt:lpstr>PowerPoint Presentation</vt:lpstr>
      <vt:lpstr>PowerPoint Presentation</vt:lpstr>
      <vt:lpstr>PowerPoint Presentation</vt:lpstr>
      <vt:lpstr>Training Requirements</vt:lpstr>
      <vt:lpstr>Training Requirements</vt:lpstr>
      <vt:lpstr>Training Requirements</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3</cp:revision>
  <dcterms:created xsi:type="dcterms:W3CDTF">2025-06-17T12:32:10Z</dcterms:created>
  <dcterms:modified xsi:type="dcterms:W3CDTF">2025-06-24T15:55:36Z</dcterms:modified>
</cp:coreProperties>
</file>