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2"/>
  </p:notesMasterIdLst>
  <p:handoutMasterIdLst>
    <p:handoutMasterId r:id="rId63"/>
  </p:handoutMasterIdLst>
  <p:sldIdLst>
    <p:sldId id="400" r:id="rId2"/>
    <p:sldId id="403" r:id="rId3"/>
    <p:sldId id="404" r:id="rId4"/>
    <p:sldId id="405" r:id="rId5"/>
    <p:sldId id="406" r:id="rId6"/>
    <p:sldId id="407" r:id="rId7"/>
    <p:sldId id="408" r:id="rId8"/>
    <p:sldId id="409" r:id="rId9"/>
    <p:sldId id="410" r:id="rId10"/>
    <p:sldId id="411" r:id="rId11"/>
    <p:sldId id="412" r:id="rId12"/>
    <p:sldId id="416" r:id="rId13"/>
    <p:sldId id="414" r:id="rId14"/>
    <p:sldId id="415" r:id="rId15"/>
    <p:sldId id="465" r:id="rId16"/>
    <p:sldId id="417" r:id="rId17"/>
    <p:sldId id="419" r:id="rId18"/>
    <p:sldId id="420" r:id="rId19"/>
    <p:sldId id="418" r:id="rId20"/>
    <p:sldId id="421" r:id="rId21"/>
    <p:sldId id="422" r:id="rId22"/>
    <p:sldId id="423" r:id="rId23"/>
    <p:sldId id="424" r:id="rId24"/>
    <p:sldId id="425" r:id="rId25"/>
    <p:sldId id="426" r:id="rId26"/>
    <p:sldId id="427" r:id="rId27"/>
    <p:sldId id="428" r:id="rId28"/>
    <p:sldId id="429" r:id="rId29"/>
    <p:sldId id="430" r:id="rId30"/>
    <p:sldId id="431" r:id="rId31"/>
    <p:sldId id="432" r:id="rId32"/>
    <p:sldId id="433" r:id="rId33"/>
    <p:sldId id="434" r:id="rId34"/>
    <p:sldId id="461" r:id="rId35"/>
    <p:sldId id="435" r:id="rId36"/>
    <p:sldId id="436" r:id="rId37"/>
    <p:sldId id="437" r:id="rId38"/>
    <p:sldId id="438" r:id="rId39"/>
    <p:sldId id="439" r:id="rId40"/>
    <p:sldId id="440" r:id="rId41"/>
    <p:sldId id="441" r:id="rId42"/>
    <p:sldId id="466" r:id="rId43"/>
    <p:sldId id="467" r:id="rId44"/>
    <p:sldId id="444" r:id="rId45"/>
    <p:sldId id="445" r:id="rId46"/>
    <p:sldId id="446" r:id="rId47"/>
    <p:sldId id="462" r:id="rId48"/>
    <p:sldId id="448" r:id="rId49"/>
    <p:sldId id="449" r:id="rId50"/>
    <p:sldId id="450" r:id="rId51"/>
    <p:sldId id="451" r:id="rId52"/>
    <p:sldId id="452" r:id="rId53"/>
    <p:sldId id="453" r:id="rId54"/>
    <p:sldId id="454" r:id="rId55"/>
    <p:sldId id="455" r:id="rId56"/>
    <p:sldId id="456" r:id="rId57"/>
    <p:sldId id="468" r:id="rId58"/>
    <p:sldId id="457" r:id="rId59"/>
    <p:sldId id="458" r:id="rId60"/>
    <p:sldId id="460" r:id="rId6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0C62"/>
    <a:srgbClr val="2B0E62"/>
    <a:srgbClr val="FFFBFF"/>
    <a:srgbClr val="0074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6" autoAdjust="0"/>
    <p:restoredTop sz="93821" autoAdjust="0"/>
  </p:normalViewPr>
  <p:slideViewPr>
    <p:cSldViewPr snapToGrid="0">
      <p:cViewPr varScale="1">
        <p:scale>
          <a:sx n="66" d="100"/>
          <a:sy n="66" d="100"/>
        </p:scale>
        <p:origin x="2851" y="53"/>
      </p:cViewPr>
      <p:guideLst/>
    </p:cSldViewPr>
  </p:slideViewPr>
  <p:notesTextViewPr>
    <p:cViewPr>
      <p:scale>
        <a:sx n="1" d="1"/>
        <a:sy n="1" d="1"/>
      </p:scale>
      <p:origin x="0" y="0"/>
    </p:cViewPr>
  </p:notesTextViewPr>
  <p:notesViewPr>
    <p:cSldViewPr snapToGrid="0">
      <p:cViewPr varScale="1">
        <p:scale>
          <a:sx n="86" d="100"/>
          <a:sy n="86" d="100"/>
        </p:scale>
        <p:origin x="4166" y="5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DEC8EC1-E77F-19CF-CF25-6911A1070BC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Avenir Next LT Pro" panose="020B0504020202020204" pitchFamily="34" charset="0"/>
            </a:endParaRPr>
          </a:p>
        </p:txBody>
      </p:sp>
      <p:sp>
        <p:nvSpPr>
          <p:cNvPr id="3" name="Date Placeholder 2">
            <a:extLst>
              <a:ext uri="{FF2B5EF4-FFF2-40B4-BE49-F238E27FC236}">
                <a16:creationId xmlns:a16="http://schemas.microsoft.com/office/drawing/2014/main" id="{84825C3A-554A-392E-A082-F021FE5B5F8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78DF95D-A3C3-4480-8172-56CF1B3AFB86}" type="datetimeFigureOut">
              <a:rPr lang="en-US" smtClean="0">
                <a:latin typeface="Avenir Next LT Pro" panose="020B0504020202020204" pitchFamily="34" charset="0"/>
              </a:rPr>
              <a:t>6/24/2025</a:t>
            </a:fld>
            <a:endParaRPr lang="en-US" dirty="0">
              <a:latin typeface="Avenir Next LT Pro" panose="020B0504020202020204" pitchFamily="34" charset="0"/>
            </a:endParaRPr>
          </a:p>
        </p:txBody>
      </p:sp>
      <p:sp>
        <p:nvSpPr>
          <p:cNvPr id="4" name="Footer Placeholder 3">
            <a:extLst>
              <a:ext uri="{FF2B5EF4-FFF2-40B4-BE49-F238E27FC236}">
                <a16:creationId xmlns:a16="http://schemas.microsoft.com/office/drawing/2014/main" id="{568CD11B-A496-1118-5503-B75C60610BA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Avenir Next LT Pro" panose="020B0504020202020204" pitchFamily="34" charset="0"/>
            </a:endParaRPr>
          </a:p>
        </p:txBody>
      </p:sp>
      <p:sp>
        <p:nvSpPr>
          <p:cNvPr id="5" name="Slide Number Placeholder 4">
            <a:extLst>
              <a:ext uri="{FF2B5EF4-FFF2-40B4-BE49-F238E27FC236}">
                <a16:creationId xmlns:a16="http://schemas.microsoft.com/office/drawing/2014/main" id="{253B923E-AF13-A62C-318A-BB274BAF65F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3748DD6-383E-469A-BDF4-48A0E9F505E5}" type="slidenum">
              <a:rPr lang="en-US" smtClean="0">
                <a:latin typeface="Avenir Next LT Pro" panose="020B0504020202020204" pitchFamily="34" charset="0"/>
              </a:rPr>
              <a:t>‹#›</a:t>
            </a:fld>
            <a:endParaRPr lang="en-US" dirty="0">
              <a:latin typeface="Avenir Next LT Pro" panose="020B0504020202020204" pitchFamily="34" charset="0"/>
            </a:endParaRPr>
          </a:p>
        </p:txBody>
      </p:sp>
    </p:spTree>
    <p:extLst>
      <p:ext uri="{BB962C8B-B14F-4D97-AF65-F5344CB8AC3E}">
        <p14:creationId xmlns:p14="http://schemas.microsoft.com/office/powerpoint/2010/main" val="1767905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venir Next LT Pro" panose="020B05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venir Next LT Pro" panose="020B0504020202020204" pitchFamily="34" charset="0"/>
              </a:defRPr>
            </a:lvl1pPr>
          </a:lstStyle>
          <a:p>
            <a:fld id="{B79AF244-278D-4D90-87E2-1C6B081D7DB0}" type="datetimeFigureOut">
              <a:rPr lang="en-US" smtClean="0"/>
              <a:pPr/>
              <a:t>6/24/2025</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venir Next LT Pro" panose="020B05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venir Next LT Pro" panose="020B0504020202020204" pitchFamily="34" charset="0"/>
              </a:defRPr>
            </a:lvl1pPr>
          </a:lstStyle>
          <a:p>
            <a:fld id="{ADB7853E-902C-4E95-A8FD-67F57F357270}" type="slidenum">
              <a:rPr lang="en-US" smtClean="0"/>
              <a:pPr/>
              <a:t>‹#›</a:t>
            </a:fld>
            <a:endParaRPr lang="en-US" dirty="0"/>
          </a:p>
        </p:txBody>
      </p:sp>
    </p:spTree>
    <p:extLst>
      <p:ext uri="{BB962C8B-B14F-4D97-AF65-F5344CB8AC3E}">
        <p14:creationId xmlns:p14="http://schemas.microsoft.com/office/powerpoint/2010/main" val="806945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venir Next LT Pro" panose="020B0504020202020204" pitchFamily="34" charset="0"/>
        <a:ea typeface="+mn-ea"/>
        <a:cs typeface="+mn-cs"/>
      </a:defRPr>
    </a:lvl1pPr>
    <a:lvl2pPr marL="457200" algn="l" defTabSz="914400" rtl="0" eaLnBrk="1" latinLnBrk="0" hangingPunct="1">
      <a:defRPr sz="1200" kern="1200">
        <a:solidFill>
          <a:schemeClr val="tx1"/>
        </a:solidFill>
        <a:latin typeface="Avenir Next LT Pro" panose="020B0504020202020204" pitchFamily="34" charset="0"/>
        <a:ea typeface="+mn-ea"/>
        <a:cs typeface="+mn-cs"/>
      </a:defRPr>
    </a:lvl2pPr>
    <a:lvl3pPr marL="914400" algn="l" defTabSz="914400" rtl="0" eaLnBrk="1" latinLnBrk="0" hangingPunct="1">
      <a:defRPr sz="1200" kern="1200">
        <a:solidFill>
          <a:schemeClr val="tx1"/>
        </a:solidFill>
        <a:latin typeface="Avenir Next LT Pro" panose="020B0504020202020204" pitchFamily="34" charset="0"/>
        <a:ea typeface="+mn-ea"/>
        <a:cs typeface="+mn-cs"/>
      </a:defRPr>
    </a:lvl3pPr>
    <a:lvl4pPr marL="1371600" algn="l" defTabSz="914400" rtl="0" eaLnBrk="1" latinLnBrk="0" hangingPunct="1">
      <a:defRPr sz="1200" kern="1200">
        <a:solidFill>
          <a:schemeClr val="tx1"/>
        </a:solidFill>
        <a:latin typeface="Avenir Next LT Pro" panose="020B0504020202020204" pitchFamily="34" charset="0"/>
        <a:ea typeface="+mn-ea"/>
        <a:cs typeface="+mn-cs"/>
      </a:defRPr>
    </a:lvl4pPr>
    <a:lvl5pPr marL="1828800" algn="l" defTabSz="914400" rtl="0" eaLnBrk="1" latinLnBrk="0" hangingPunct="1">
      <a:defRPr sz="1200" kern="1200">
        <a:solidFill>
          <a:schemeClr val="tx1"/>
        </a:solidFill>
        <a:latin typeface="Avenir Next LT Pro" panose="020B05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745">
              <a:spcBef>
                <a:spcPct val="30000"/>
              </a:spcBef>
              <a:defRPr sz="1000">
                <a:solidFill>
                  <a:schemeClr val="tx1"/>
                </a:solidFill>
                <a:latin typeface="Arial" panose="020B0604020202020204" pitchFamily="34" charset="0"/>
              </a:defRPr>
            </a:lvl1pPr>
            <a:lvl2pPr marL="725788" indent="-279149" defTabSz="922745">
              <a:spcBef>
                <a:spcPct val="30000"/>
              </a:spcBef>
              <a:defRPr sz="1000">
                <a:solidFill>
                  <a:schemeClr val="tx1"/>
                </a:solidFill>
                <a:latin typeface="Arial" panose="020B0604020202020204" pitchFamily="34" charset="0"/>
              </a:defRPr>
            </a:lvl2pPr>
            <a:lvl3pPr marL="1116598" indent="-223320" defTabSz="922745">
              <a:spcBef>
                <a:spcPct val="30000"/>
              </a:spcBef>
              <a:defRPr sz="1000">
                <a:solidFill>
                  <a:schemeClr val="tx1"/>
                </a:solidFill>
                <a:latin typeface="Arial" panose="020B0604020202020204" pitchFamily="34" charset="0"/>
              </a:defRPr>
            </a:lvl3pPr>
            <a:lvl4pPr marL="1563237" indent="-223320" defTabSz="922745">
              <a:spcBef>
                <a:spcPct val="30000"/>
              </a:spcBef>
              <a:defRPr sz="1000">
                <a:solidFill>
                  <a:schemeClr val="tx1"/>
                </a:solidFill>
                <a:latin typeface="Arial" panose="020B0604020202020204" pitchFamily="34" charset="0"/>
              </a:defRPr>
            </a:lvl4pPr>
            <a:lvl5pPr marL="2009878" indent="-223320" defTabSz="922745">
              <a:spcBef>
                <a:spcPct val="30000"/>
              </a:spcBef>
              <a:defRPr sz="1000">
                <a:solidFill>
                  <a:schemeClr val="tx1"/>
                </a:solidFill>
                <a:latin typeface="Arial" panose="020B0604020202020204" pitchFamily="34" charset="0"/>
              </a:defRPr>
            </a:lvl5pPr>
            <a:lvl6pPr marL="2456516" indent="-223320" defTabSz="922745" eaLnBrk="0" fontAlgn="base" hangingPunct="0">
              <a:spcBef>
                <a:spcPct val="30000"/>
              </a:spcBef>
              <a:spcAft>
                <a:spcPct val="0"/>
              </a:spcAft>
              <a:defRPr sz="1000">
                <a:solidFill>
                  <a:schemeClr val="tx1"/>
                </a:solidFill>
                <a:latin typeface="Arial" panose="020B0604020202020204" pitchFamily="34" charset="0"/>
              </a:defRPr>
            </a:lvl6pPr>
            <a:lvl7pPr marL="2903156" indent="-223320" defTabSz="922745" eaLnBrk="0" fontAlgn="base" hangingPunct="0">
              <a:spcBef>
                <a:spcPct val="30000"/>
              </a:spcBef>
              <a:spcAft>
                <a:spcPct val="0"/>
              </a:spcAft>
              <a:defRPr sz="1000">
                <a:solidFill>
                  <a:schemeClr val="tx1"/>
                </a:solidFill>
                <a:latin typeface="Arial" panose="020B0604020202020204" pitchFamily="34" charset="0"/>
              </a:defRPr>
            </a:lvl7pPr>
            <a:lvl8pPr marL="3349796" indent="-223320" defTabSz="922745" eaLnBrk="0" fontAlgn="base" hangingPunct="0">
              <a:spcBef>
                <a:spcPct val="30000"/>
              </a:spcBef>
              <a:spcAft>
                <a:spcPct val="0"/>
              </a:spcAft>
              <a:defRPr sz="1000">
                <a:solidFill>
                  <a:schemeClr val="tx1"/>
                </a:solidFill>
                <a:latin typeface="Arial" panose="020B0604020202020204" pitchFamily="34" charset="0"/>
              </a:defRPr>
            </a:lvl8pPr>
            <a:lvl9pPr marL="3796435" indent="-223320" defTabSz="92274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FA7262AC-7F88-4CDD-A0E0-C08BD3DA8FDB}" type="slidenum">
              <a:rPr lang="en-US" altLang="en-US" smtClean="0">
                <a:latin typeface="Times New Roman" panose="02020603050405020304" pitchFamily="18" charset="0"/>
              </a:rPr>
              <a:pPr>
                <a:spcBef>
                  <a:spcPct val="0"/>
                </a:spcBef>
              </a:pPr>
              <a:t>1</a:t>
            </a:fld>
            <a:endParaRPr lang="en-US" altLang="en-US">
              <a:latin typeface="Times New Roman" panose="02020603050405020304" pitchFamily="18" charset="0"/>
            </a:endParaRPr>
          </a:p>
        </p:txBody>
      </p:sp>
      <p:sp>
        <p:nvSpPr>
          <p:cNvPr id="6147" name="Rectangle 5"/>
          <p:cNvSpPr txBox="1">
            <a:spLocks noGrp="1" noChangeArrowheads="1"/>
          </p:cNvSpPr>
          <p:nvPr/>
        </p:nvSpPr>
        <p:spPr bwMode="auto">
          <a:xfrm>
            <a:off x="3905182" y="8716127"/>
            <a:ext cx="2984133" cy="458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294" tIns="0" rIns="19294" bIns="0" anchor="b"/>
          <a:lstStyle>
            <a:lvl1pPr defTabSz="944563">
              <a:spcBef>
                <a:spcPct val="30000"/>
              </a:spcBef>
              <a:defRPr sz="1000">
                <a:solidFill>
                  <a:schemeClr val="tx1"/>
                </a:solidFill>
                <a:latin typeface="Arial" panose="020B0604020202020204" pitchFamily="34" charset="0"/>
              </a:defRPr>
            </a:lvl1pPr>
            <a:lvl2pPr marL="742950" indent="-285750" defTabSz="944563">
              <a:spcBef>
                <a:spcPct val="30000"/>
              </a:spcBef>
              <a:defRPr sz="1000">
                <a:solidFill>
                  <a:schemeClr val="tx1"/>
                </a:solidFill>
                <a:latin typeface="Arial" panose="020B0604020202020204" pitchFamily="34" charset="0"/>
              </a:defRPr>
            </a:lvl2pPr>
            <a:lvl3pPr marL="1143000" indent="-228600" defTabSz="944563">
              <a:spcBef>
                <a:spcPct val="30000"/>
              </a:spcBef>
              <a:defRPr sz="1000">
                <a:solidFill>
                  <a:schemeClr val="tx1"/>
                </a:solidFill>
                <a:latin typeface="Arial" panose="020B0604020202020204" pitchFamily="34" charset="0"/>
              </a:defRPr>
            </a:lvl3pPr>
            <a:lvl4pPr marL="1600200" indent="-228600" defTabSz="944563">
              <a:spcBef>
                <a:spcPct val="30000"/>
              </a:spcBef>
              <a:defRPr sz="1000">
                <a:solidFill>
                  <a:schemeClr val="tx1"/>
                </a:solidFill>
                <a:latin typeface="Arial" panose="020B0604020202020204" pitchFamily="34" charset="0"/>
              </a:defRPr>
            </a:lvl4pPr>
            <a:lvl5pPr marL="2057400" indent="-228600" defTabSz="944563">
              <a:spcBef>
                <a:spcPct val="30000"/>
              </a:spcBef>
              <a:defRPr sz="1000">
                <a:solidFill>
                  <a:schemeClr val="tx1"/>
                </a:solidFill>
                <a:latin typeface="Arial" panose="020B0604020202020204" pitchFamily="34" charset="0"/>
              </a:defRPr>
            </a:lvl5pPr>
            <a:lvl6pPr marL="2514600" indent="-228600" defTabSz="944563" eaLnBrk="0" fontAlgn="base" hangingPunct="0">
              <a:spcBef>
                <a:spcPct val="30000"/>
              </a:spcBef>
              <a:spcAft>
                <a:spcPct val="0"/>
              </a:spcAft>
              <a:defRPr sz="1000">
                <a:solidFill>
                  <a:schemeClr val="tx1"/>
                </a:solidFill>
                <a:latin typeface="Arial" panose="020B0604020202020204" pitchFamily="34" charset="0"/>
              </a:defRPr>
            </a:lvl6pPr>
            <a:lvl7pPr marL="2971800" indent="-228600" defTabSz="944563" eaLnBrk="0" fontAlgn="base" hangingPunct="0">
              <a:spcBef>
                <a:spcPct val="30000"/>
              </a:spcBef>
              <a:spcAft>
                <a:spcPct val="0"/>
              </a:spcAft>
              <a:defRPr sz="1000">
                <a:solidFill>
                  <a:schemeClr val="tx1"/>
                </a:solidFill>
                <a:latin typeface="Arial" panose="020B0604020202020204" pitchFamily="34" charset="0"/>
              </a:defRPr>
            </a:lvl7pPr>
            <a:lvl8pPr marL="3429000" indent="-228600" defTabSz="944563" eaLnBrk="0" fontAlgn="base" hangingPunct="0">
              <a:spcBef>
                <a:spcPct val="30000"/>
              </a:spcBef>
              <a:spcAft>
                <a:spcPct val="0"/>
              </a:spcAft>
              <a:defRPr sz="1000">
                <a:solidFill>
                  <a:schemeClr val="tx1"/>
                </a:solidFill>
                <a:latin typeface="Arial" panose="020B0604020202020204" pitchFamily="34" charset="0"/>
              </a:defRPr>
            </a:lvl8pPr>
            <a:lvl9pPr marL="3886200" indent="-228600" defTabSz="944563" eaLnBrk="0" fontAlgn="base" hangingPunct="0">
              <a:spcBef>
                <a:spcPct val="30000"/>
              </a:spcBef>
              <a:spcAft>
                <a:spcPct val="0"/>
              </a:spcAft>
              <a:defRPr sz="1000">
                <a:solidFill>
                  <a:schemeClr val="tx1"/>
                </a:solidFill>
                <a:latin typeface="Arial" panose="020B0604020202020204" pitchFamily="34" charset="0"/>
              </a:defRPr>
            </a:lvl9pPr>
          </a:lstStyle>
          <a:p>
            <a:pPr algn="r">
              <a:spcBef>
                <a:spcPct val="0"/>
              </a:spcBef>
            </a:pPr>
            <a:fld id="{CD641255-5E4D-42C9-BE8E-5E0C6C260678}" type="slidenum">
              <a:rPr lang="en-US" altLang="en-US" i="1" u="none">
                <a:latin typeface="Times New Roman" panose="02020603050405020304" pitchFamily="18" charset="0"/>
              </a:rPr>
              <a:pPr algn="r">
                <a:spcBef>
                  <a:spcPct val="0"/>
                </a:spcBef>
              </a:pPr>
              <a:t>1</a:t>
            </a:fld>
            <a:endParaRPr lang="en-US" altLang="en-US" i="1" u="none">
              <a:latin typeface="Times New Roman" panose="02020603050405020304" pitchFamily="18" charset="0"/>
            </a:endParaRPr>
          </a:p>
        </p:txBody>
      </p:sp>
      <p:sp>
        <p:nvSpPr>
          <p:cNvPr id="6148" name="Rectangle 2"/>
          <p:cNvSpPr>
            <a:spLocks noGrp="1" noRot="1" noChangeAspect="1" noChangeArrowheads="1" noTextEdit="1"/>
          </p:cNvSpPr>
          <p:nvPr>
            <p:ph type="sldImg"/>
          </p:nvPr>
        </p:nvSpPr>
        <p:spPr>
          <a:ln/>
        </p:spPr>
      </p:sp>
      <p:sp>
        <p:nvSpPr>
          <p:cNvPr id="6149" name="Rectangle 3"/>
          <p:cNvSpPr>
            <a:spLocks noGrp="1" noChangeArrowheads="1"/>
          </p:cNvSpPr>
          <p:nvPr>
            <p:ph type="body" idx="1"/>
          </p:nvPr>
        </p:nvSpPr>
        <p:spPr>
          <a:xfrm>
            <a:off x="425374" y="4358737"/>
            <a:ext cx="6114049" cy="412916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t>Revised 6/2025</a:t>
            </a:r>
          </a:p>
          <a:p>
            <a:endParaRPr lang="en-US" altLang="en-US" dirty="0"/>
          </a:p>
          <a:p>
            <a:r>
              <a:rPr lang="en-US" altLang="en-US" dirty="0"/>
              <a:t>The information in this presentation is provided voluntarily by the N.C. Department of Labor, Education Training and Technical Assistance Bureau as a public service and is made available in good faith. This presentation is designed to assist trainers conducting OSHA outreach training for workers. Since workers are the target audience, this presentation emphasizes hazard identification, avoidance, and control – not standards. No attempt has been made to treat the topic exhaustively. It is essential that trainers tailor their presentations to the needs and understanding of their audience.</a:t>
            </a:r>
          </a:p>
          <a:p>
            <a:endParaRPr lang="en-US" altLang="en-US" dirty="0"/>
          </a:p>
          <a:p>
            <a:r>
              <a:rPr lang="en-US" altLang="en-US" dirty="0"/>
              <a:t>The information and advice provided on this Site and on Linked Sites is provided solely on the basis that users will be responsible for making their own assessment of the matters discussed herein and are advised to verify all relevant representations, statements, and information.</a:t>
            </a:r>
          </a:p>
          <a:p>
            <a:endParaRPr lang="en-US" altLang="en-US" dirty="0"/>
          </a:p>
          <a:p>
            <a:r>
              <a:rPr lang="en-US" altLang="en-US" dirty="0"/>
              <a:t>This presentation is not a substitute for any of the provisions of the Occupational Safety and Health Act of North Carolina or for any standards issued by the N.C. Department of Labor. Mention of trade names, commercial products, or organizations does not imply endorsement by the N.C. Department of Labor.</a:t>
            </a:r>
          </a:p>
          <a:p>
            <a:endParaRPr lang="en-US" altLang="en-US" dirty="0"/>
          </a:p>
        </p:txBody>
      </p:sp>
    </p:spTree>
    <p:extLst>
      <p:ext uri="{BB962C8B-B14F-4D97-AF65-F5344CB8AC3E}">
        <p14:creationId xmlns:p14="http://schemas.microsoft.com/office/powerpoint/2010/main" val="23336006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745">
              <a:spcBef>
                <a:spcPct val="30000"/>
              </a:spcBef>
              <a:defRPr sz="1000">
                <a:solidFill>
                  <a:schemeClr val="tx1"/>
                </a:solidFill>
                <a:latin typeface="Arial" panose="020B0604020202020204" pitchFamily="34" charset="0"/>
              </a:defRPr>
            </a:lvl1pPr>
            <a:lvl2pPr marL="725788" indent="-279149" defTabSz="922745">
              <a:spcBef>
                <a:spcPct val="30000"/>
              </a:spcBef>
              <a:defRPr sz="1000">
                <a:solidFill>
                  <a:schemeClr val="tx1"/>
                </a:solidFill>
                <a:latin typeface="Arial" panose="020B0604020202020204" pitchFamily="34" charset="0"/>
              </a:defRPr>
            </a:lvl2pPr>
            <a:lvl3pPr marL="1116598" indent="-223320" defTabSz="922745">
              <a:spcBef>
                <a:spcPct val="30000"/>
              </a:spcBef>
              <a:defRPr sz="1000">
                <a:solidFill>
                  <a:schemeClr val="tx1"/>
                </a:solidFill>
                <a:latin typeface="Arial" panose="020B0604020202020204" pitchFamily="34" charset="0"/>
              </a:defRPr>
            </a:lvl3pPr>
            <a:lvl4pPr marL="1563237" indent="-223320" defTabSz="922745">
              <a:spcBef>
                <a:spcPct val="30000"/>
              </a:spcBef>
              <a:defRPr sz="1000">
                <a:solidFill>
                  <a:schemeClr val="tx1"/>
                </a:solidFill>
                <a:latin typeface="Arial" panose="020B0604020202020204" pitchFamily="34" charset="0"/>
              </a:defRPr>
            </a:lvl4pPr>
            <a:lvl5pPr marL="2009878" indent="-223320" defTabSz="922745">
              <a:spcBef>
                <a:spcPct val="30000"/>
              </a:spcBef>
              <a:defRPr sz="1000">
                <a:solidFill>
                  <a:schemeClr val="tx1"/>
                </a:solidFill>
                <a:latin typeface="Arial" panose="020B0604020202020204" pitchFamily="34" charset="0"/>
              </a:defRPr>
            </a:lvl5pPr>
            <a:lvl6pPr marL="2456516" indent="-223320" defTabSz="922745" eaLnBrk="0" fontAlgn="base" hangingPunct="0">
              <a:spcBef>
                <a:spcPct val="30000"/>
              </a:spcBef>
              <a:spcAft>
                <a:spcPct val="0"/>
              </a:spcAft>
              <a:defRPr sz="1000">
                <a:solidFill>
                  <a:schemeClr val="tx1"/>
                </a:solidFill>
                <a:latin typeface="Arial" panose="020B0604020202020204" pitchFamily="34" charset="0"/>
              </a:defRPr>
            </a:lvl6pPr>
            <a:lvl7pPr marL="2903156" indent="-223320" defTabSz="922745" eaLnBrk="0" fontAlgn="base" hangingPunct="0">
              <a:spcBef>
                <a:spcPct val="30000"/>
              </a:spcBef>
              <a:spcAft>
                <a:spcPct val="0"/>
              </a:spcAft>
              <a:defRPr sz="1000">
                <a:solidFill>
                  <a:schemeClr val="tx1"/>
                </a:solidFill>
                <a:latin typeface="Arial" panose="020B0604020202020204" pitchFamily="34" charset="0"/>
              </a:defRPr>
            </a:lvl7pPr>
            <a:lvl8pPr marL="3349796" indent="-223320" defTabSz="922745" eaLnBrk="0" fontAlgn="base" hangingPunct="0">
              <a:spcBef>
                <a:spcPct val="30000"/>
              </a:spcBef>
              <a:spcAft>
                <a:spcPct val="0"/>
              </a:spcAft>
              <a:defRPr sz="1000">
                <a:solidFill>
                  <a:schemeClr val="tx1"/>
                </a:solidFill>
                <a:latin typeface="Arial" panose="020B0604020202020204" pitchFamily="34" charset="0"/>
              </a:defRPr>
            </a:lvl8pPr>
            <a:lvl9pPr marL="3796435" indent="-223320" defTabSz="92274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1EBFBE46-96AB-4016-A061-E4D6648FABD4}" type="slidenum">
              <a:rPr lang="en-US" altLang="en-US" smtClean="0">
                <a:latin typeface="Times New Roman" panose="02020603050405020304" pitchFamily="18" charset="0"/>
              </a:rPr>
              <a:pPr>
                <a:spcBef>
                  <a:spcPct val="0"/>
                </a:spcBef>
              </a:pPr>
              <a:t>10</a:t>
            </a:fld>
            <a:endParaRPr lang="en-US" altLang="en-US">
              <a:latin typeface="Times New Roman" panose="02020603050405020304" pitchFamily="18" charset="0"/>
            </a:endParaRPr>
          </a:p>
        </p:txBody>
      </p:sp>
      <p:sp>
        <p:nvSpPr>
          <p:cNvPr id="28675" name="Rectangle 2"/>
          <p:cNvSpPr>
            <a:spLocks noGrp="1" noRot="1" noChangeAspect="1" noChangeArrowheads="1" noTextEdit="1"/>
          </p:cNvSpPr>
          <p:nvPr>
            <p:ph type="sldImg"/>
          </p:nvPr>
        </p:nvSpPr>
        <p:spPr>
          <a:xfrm>
            <a:off x="1160463" y="695325"/>
            <a:ext cx="4572000" cy="3429000"/>
          </a:xfrm>
          <a:ln/>
        </p:spPr>
      </p:sp>
      <p:sp>
        <p:nvSpPr>
          <p:cNvPr id="28676" name="Rectangle 3"/>
          <p:cNvSpPr>
            <a:spLocks noGrp="1" noChangeArrowheads="1"/>
          </p:cNvSpPr>
          <p:nvPr>
            <p:ph type="body" idx="1"/>
          </p:nvPr>
        </p:nvSpPr>
        <p:spPr>
          <a:xfrm>
            <a:off x="916414" y="4358841"/>
            <a:ext cx="5056491" cy="412705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6976350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745">
              <a:spcBef>
                <a:spcPct val="30000"/>
              </a:spcBef>
              <a:defRPr sz="1000">
                <a:solidFill>
                  <a:schemeClr val="tx1"/>
                </a:solidFill>
                <a:latin typeface="Arial" panose="020B0604020202020204" pitchFamily="34" charset="0"/>
              </a:defRPr>
            </a:lvl1pPr>
            <a:lvl2pPr marL="725788" indent="-279149" defTabSz="922745">
              <a:spcBef>
                <a:spcPct val="30000"/>
              </a:spcBef>
              <a:defRPr sz="1000">
                <a:solidFill>
                  <a:schemeClr val="tx1"/>
                </a:solidFill>
                <a:latin typeface="Arial" panose="020B0604020202020204" pitchFamily="34" charset="0"/>
              </a:defRPr>
            </a:lvl2pPr>
            <a:lvl3pPr marL="1116598" indent="-223320" defTabSz="922745">
              <a:spcBef>
                <a:spcPct val="30000"/>
              </a:spcBef>
              <a:defRPr sz="1000">
                <a:solidFill>
                  <a:schemeClr val="tx1"/>
                </a:solidFill>
                <a:latin typeface="Arial" panose="020B0604020202020204" pitchFamily="34" charset="0"/>
              </a:defRPr>
            </a:lvl3pPr>
            <a:lvl4pPr marL="1563237" indent="-223320" defTabSz="922745">
              <a:spcBef>
                <a:spcPct val="30000"/>
              </a:spcBef>
              <a:defRPr sz="1000">
                <a:solidFill>
                  <a:schemeClr val="tx1"/>
                </a:solidFill>
                <a:latin typeface="Arial" panose="020B0604020202020204" pitchFamily="34" charset="0"/>
              </a:defRPr>
            </a:lvl4pPr>
            <a:lvl5pPr marL="2009878" indent="-223320" defTabSz="922745">
              <a:spcBef>
                <a:spcPct val="30000"/>
              </a:spcBef>
              <a:defRPr sz="1000">
                <a:solidFill>
                  <a:schemeClr val="tx1"/>
                </a:solidFill>
                <a:latin typeface="Arial" panose="020B0604020202020204" pitchFamily="34" charset="0"/>
              </a:defRPr>
            </a:lvl5pPr>
            <a:lvl6pPr marL="2456516" indent="-223320" defTabSz="922745" eaLnBrk="0" fontAlgn="base" hangingPunct="0">
              <a:spcBef>
                <a:spcPct val="30000"/>
              </a:spcBef>
              <a:spcAft>
                <a:spcPct val="0"/>
              </a:spcAft>
              <a:defRPr sz="1000">
                <a:solidFill>
                  <a:schemeClr val="tx1"/>
                </a:solidFill>
                <a:latin typeface="Arial" panose="020B0604020202020204" pitchFamily="34" charset="0"/>
              </a:defRPr>
            </a:lvl6pPr>
            <a:lvl7pPr marL="2903156" indent="-223320" defTabSz="922745" eaLnBrk="0" fontAlgn="base" hangingPunct="0">
              <a:spcBef>
                <a:spcPct val="30000"/>
              </a:spcBef>
              <a:spcAft>
                <a:spcPct val="0"/>
              </a:spcAft>
              <a:defRPr sz="1000">
                <a:solidFill>
                  <a:schemeClr val="tx1"/>
                </a:solidFill>
                <a:latin typeface="Arial" panose="020B0604020202020204" pitchFamily="34" charset="0"/>
              </a:defRPr>
            </a:lvl7pPr>
            <a:lvl8pPr marL="3349796" indent="-223320" defTabSz="922745" eaLnBrk="0" fontAlgn="base" hangingPunct="0">
              <a:spcBef>
                <a:spcPct val="30000"/>
              </a:spcBef>
              <a:spcAft>
                <a:spcPct val="0"/>
              </a:spcAft>
              <a:defRPr sz="1000">
                <a:solidFill>
                  <a:schemeClr val="tx1"/>
                </a:solidFill>
                <a:latin typeface="Arial" panose="020B0604020202020204" pitchFamily="34" charset="0"/>
              </a:defRPr>
            </a:lvl8pPr>
            <a:lvl9pPr marL="3796435" indent="-223320" defTabSz="92274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EAA9AD57-E819-4F4D-BD91-8250A6B419B1}" type="slidenum">
              <a:rPr lang="en-US" altLang="en-US" smtClean="0">
                <a:latin typeface="Times New Roman" panose="02020603050405020304" pitchFamily="18" charset="0"/>
              </a:rPr>
              <a:pPr>
                <a:spcBef>
                  <a:spcPct val="0"/>
                </a:spcBef>
              </a:pPr>
              <a:t>11</a:t>
            </a:fld>
            <a:endParaRPr lang="en-US" altLang="en-US">
              <a:latin typeface="Times New Roman" panose="02020603050405020304" pitchFamily="18" charset="0"/>
            </a:endParaRPr>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951382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745">
              <a:spcBef>
                <a:spcPct val="30000"/>
              </a:spcBef>
              <a:defRPr sz="1000">
                <a:solidFill>
                  <a:schemeClr val="tx1"/>
                </a:solidFill>
                <a:latin typeface="Arial" panose="020B0604020202020204" pitchFamily="34" charset="0"/>
              </a:defRPr>
            </a:lvl1pPr>
            <a:lvl2pPr marL="725788" indent="-279149" defTabSz="922745">
              <a:spcBef>
                <a:spcPct val="30000"/>
              </a:spcBef>
              <a:defRPr sz="1000">
                <a:solidFill>
                  <a:schemeClr val="tx1"/>
                </a:solidFill>
                <a:latin typeface="Arial" panose="020B0604020202020204" pitchFamily="34" charset="0"/>
              </a:defRPr>
            </a:lvl2pPr>
            <a:lvl3pPr marL="1116598" indent="-223320" defTabSz="922745">
              <a:spcBef>
                <a:spcPct val="30000"/>
              </a:spcBef>
              <a:defRPr sz="1000">
                <a:solidFill>
                  <a:schemeClr val="tx1"/>
                </a:solidFill>
                <a:latin typeface="Arial" panose="020B0604020202020204" pitchFamily="34" charset="0"/>
              </a:defRPr>
            </a:lvl3pPr>
            <a:lvl4pPr marL="1563237" indent="-223320" defTabSz="922745">
              <a:spcBef>
                <a:spcPct val="30000"/>
              </a:spcBef>
              <a:defRPr sz="1000">
                <a:solidFill>
                  <a:schemeClr val="tx1"/>
                </a:solidFill>
                <a:latin typeface="Arial" panose="020B0604020202020204" pitchFamily="34" charset="0"/>
              </a:defRPr>
            </a:lvl4pPr>
            <a:lvl5pPr marL="2009878" indent="-223320" defTabSz="922745">
              <a:spcBef>
                <a:spcPct val="30000"/>
              </a:spcBef>
              <a:defRPr sz="1000">
                <a:solidFill>
                  <a:schemeClr val="tx1"/>
                </a:solidFill>
                <a:latin typeface="Arial" panose="020B0604020202020204" pitchFamily="34" charset="0"/>
              </a:defRPr>
            </a:lvl5pPr>
            <a:lvl6pPr marL="2456516" indent="-223320" defTabSz="922745" eaLnBrk="0" fontAlgn="base" hangingPunct="0">
              <a:spcBef>
                <a:spcPct val="30000"/>
              </a:spcBef>
              <a:spcAft>
                <a:spcPct val="0"/>
              </a:spcAft>
              <a:defRPr sz="1000">
                <a:solidFill>
                  <a:schemeClr val="tx1"/>
                </a:solidFill>
                <a:latin typeface="Arial" panose="020B0604020202020204" pitchFamily="34" charset="0"/>
              </a:defRPr>
            </a:lvl6pPr>
            <a:lvl7pPr marL="2903156" indent="-223320" defTabSz="922745" eaLnBrk="0" fontAlgn="base" hangingPunct="0">
              <a:spcBef>
                <a:spcPct val="30000"/>
              </a:spcBef>
              <a:spcAft>
                <a:spcPct val="0"/>
              </a:spcAft>
              <a:defRPr sz="1000">
                <a:solidFill>
                  <a:schemeClr val="tx1"/>
                </a:solidFill>
                <a:latin typeface="Arial" panose="020B0604020202020204" pitchFamily="34" charset="0"/>
              </a:defRPr>
            </a:lvl7pPr>
            <a:lvl8pPr marL="3349796" indent="-223320" defTabSz="922745" eaLnBrk="0" fontAlgn="base" hangingPunct="0">
              <a:spcBef>
                <a:spcPct val="30000"/>
              </a:spcBef>
              <a:spcAft>
                <a:spcPct val="0"/>
              </a:spcAft>
              <a:defRPr sz="1000">
                <a:solidFill>
                  <a:schemeClr val="tx1"/>
                </a:solidFill>
                <a:latin typeface="Arial" panose="020B0604020202020204" pitchFamily="34" charset="0"/>
              </a:defRPr>
            </a:lvl8pPr>
            <a:lvl9pPr marL="3796435" indent="-223320" defTabSz="92274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BDF523B8-DD7E-4EA9-847C-9EC2275E423E}" type="slidenum">
              <a:rPr lang="en-US" altLang="en-US" smtClean="0">
                <a:latin typeface="Times New Roman" panose="02020603050405020304" pitchFamily="18" charset="0"/>
              </a:rPr>
              <a:pPr>
                <a:spcBef>
                  <a:spcPct val="0"/>
                </a:spcBef>
              </a:pPr>
              <a:t>12</a:t>
            </a:fld>
            <a:endParaRPr lang="en-US" altLang="en-US">
              <a:latin typeface="Times New Roman" panose="02020603050405020304" pitchFamily="18" charset="0"/>
            </a:endParaRPr>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5233402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745">
              <a:spcBef>
                <a:spcPct val="30000"/>
              </a:spcBef>
              <a:defRPr sz="1000">
                <a:solidFill>
                  <a:schemeClr val="tx1"/>
                </a:solidFill>
                <a:latin typeface="Arial" panose="020B0604020202020204" pitchFamily="34" charset="0"/>
              </a:defRPr>
            </a:lvl1pPr>
            <a:lvl2pPr marL="725788" indent="-279149" defTabSz="922745">
              <a:spcBef>
                <a:spcPct val="30000"/>
              </a:spcBef>
              <a:defRPr sz="1000">
                <a:solidFill>
                  <a:schemeClr val="tx1"/>
                </a:solidFill>
                <a:latin typeface="Arial" panose="020B0604020202020204" pitchFamily="34" charset="0"/>
              </a:defRPr>
            </a:lvl2pPr>
            <a:lvl3pPr marL="1116598" indent="-223320" defTabSz="922745">
              <a:spcBef>
                <a:spcPct val="30000"/>
              </a:spcBef>
              <a:defRPr sz="1000">
                <a:solidFill>
                  <a:schemeClr val="tx1"/>
                </a:solidFill>
                <a:latin typeface="Arial" panose="020B0604020202020204" pitchFamily="34" charset="0"/>
              </a:defRPr>
            </a:lvl3pPr>
            <a:lvl4pPr marL="1563237" indent="-223320" defTabSz="922745">
              <a:spcBef>
                <a:spcPct val="30000"/>
              </a:spcBef>
              <a:defRPr sz="1000">
                <a:solidFill>
                  <a:schemeClr val="tx1"/>
                </a:solidFill>
                <a:latin typeface="Arial" panose="020B0604020202020204" pitchFamily="34" charset="0"/>
              </a:defRPr>
            </a:lvl4pPr>
            <a:lvl5pPr marL="2009878" indent="-223320" defTabSz="922745">
              <a:spcBef>
                <a:spcPct val="30000"/>
              </a:spcBef>
              <a:defRPr sz="1000">
                <a:solidFill>
                  <a:schemeClr val="tx1"/>
                </a:solidFill>
                <a:latin typeface="Arial" panose="020B0604020202020204" pitchFamily="34" charset="0"/>
              </a:defRPr>
            </a:lvl5pPr>
            <a:lvl6pPr marL="2456516" indent="-223320" defTabSz="922745" eaLnBrk="0" fontAlgn="base" hangingPunct="0">
              <a:spcBef>
                <a:spcPct val="30000"/>
              </a:spcBef>
              <a:spcAft>
                <a:spcPct val="0"/>
              </a:spcAft>
              <a:defRPr sz="1000">
                <a:solidFill>
                  <a:schemeClr val="tx1"/>
                </a:solidFill>
                <a:latin typeface="Arial" panose="020B0604020202020204" pitchFamily="34" charset="0"/>
              </a:defRPr>
            </a:lvl6pPr>
            <a:lvl7pPr marL="2903156" indent="-223320" defTabSz="922745" eaLnBrk="0" fontAlgn="base" hangingPunct="0">
              <a:spcBef>
                <a:spcPct val="30000"/>
              </a:spcBef>
              <a:spcAft>
                <a:spcPct val="0"/>
              </a:spcAft>
              <a:defRPr sz="1000">
                <a:solidFill>
                  <a:schemeClr val="tx1"/>
                </a:solidFill>
                <a:latin typeface="Arial" panose="020B0604020202020204" pitchFamily="34" charset="0"/>
              </a:defRPr>
            </a:lvl7pPr>
            <a:lvl8pPr marL="3349796" indent="-223320" defTabSz="922745" eaLnBrk="0" fontAlgn="base" hangingPunct="0">
              <a:spcBef>
                <a:spcPct val="30000"/>
              </a:spcBef>
              <a:spcAft>
                <a:spcPct val="0"/>
              </a:spcAft>
              <a:defRPr sz="1000">
                <a:solidFill>
                  <a:schemeClr val="tx1"/>
                </a:solidFill>
                <a:latin typeface="Arial" panose="020B0604020202020204" pitchFamily="34" charset="0"/>
              </a:defRPr>
            </a:lvl8pPr>
            <a:lvl9pPr marL="3796435" indent="-223320" defTabSz="92274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B4355C99-2C16-4E76-83D4-78B4956EE413}" type="slidenum">
              <a:rPr lang="en-US" altLang="en-US" smtClean="0">
                <a:latin typeface="Times New Roman" panose="02020603050405020304" pitchFamily="18" charset="0"/>
              </a:rPr>
              <a:pPr>
                <a:spcBef>
                  <a:spcPct val="0"/>
                </a:spcBef>
              </a:pPr>
              <a:t>13</a:t>
            </a:fld>
            <a:endParaRPr lang="en-US" altLang="en-US">
              <a:latin typeface="Times New Roman" panose="02020603050405020304" pitchFamily="18" charset="0"/>
            </a:endParaRPr>
          </a:p>
        </p:txBody>
      </p:sp>
      <p:sp>
        <p:nvSpPr>
          <p:cNvPr id="34819" name="Rectangle 2"/>
          <p:cNvSpPr>
            <a:spLocks noGrp="1" noRot="1" noChangeAspect="1" noChangeArrowheads="1" noTextEdit="1"/>
          </p:cNvSpPr>
          <p:nvPr>
            <p:ph type="sldImg"/>
          </p:nvPr>
        </p:nvSpPr>
        <p:spPr>
          <a:xfrm>
            <a:off x="1152525" y="687388"/>
            <a:ext cx="4586288" cy="3441700"/>
          </a:xfrm>
          <a:ln/>
        </p:spPr>
      </p:sp>
      <p:sp>
        <p:nvSpPr>
          <p:cNvPr id="34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a:p>
            <a:endParaRPr lang="en-US" altLang="en-US" dirty="0"/>
          </a:p>
          <a:p>
            <a:endParaRPr lang="en-US" altLang="en-US" dirty="0"/>
          </a:p>
        </p:txBody>
      </p:sp>
    </p:spTree>
    <p:extLst>
      <p:ext uri="{BB962C8B-B14F-4D97-AF65-F5344CB8AC3E}">
        <p14:creationId xmlns:p14="http://schemas.microsoft.com/office/powerpoint/2010/main" val="22793907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745">
              <a:spcBef>
                <a:spcPct val="30000"/>
              </a:spcBef>
              <a:defRPr sz="1000">
                <a:solidFill>
                  <a:schemeClr val="tx1"/>
                </a:solidFill>
                <a:latin typeface="Arial" panose="020B0604020202020204" pitchFamily="34" charset="0"/>
              </a:defRPr>
            </a:lvl1pPr>
            <a:lvl2pPr marL="725788" indent="-279149" defTabSz="922745">
              <a:spcBef>
                <a:spcPct val="30000"/>
              </a:spcBef>
              <a:defRPr sz="1000">
                <a:solidFill>
                  <a:schemeClr val="tx1"/>
                </a:solidFill>
                <a:latin typeface="Arial" panose="020B0604020202020204" pitchFamily="34" charset="0"/>
              </a:defRPr>
            </a:lvl2pPr>
            <a:lvl3pPr marL="1116598" indent="-223320" defTabSz="922745">
              <a:spcBef>
                <a:spcPct val="30000"/>
              </a:spcBef>
              <a:defRPr sz="1000">
                <a:solidFill>
                  <a:schemeClr val="tx1"/>
                </a:solidFill>
                <a:latin typeface="Arial" panose="020B0604020202020204" pitchFamily="34" charset="0"/>
              </a:defRPr>
            </a:lvl3pPr>
            <a:lvl4pPr marL="1563237" indent="-223320" defTabSz="922745">
              <a:spcBef>
                <a:spcPct val="30000"/>
              </a:spcBef>
              <a:defRPr sz="1000">
                <a:solidFill>
                  <a:schemeClr val="tx1"/>
                </a:solidFill>
                <a:latin typeface="Arial" panose="020B0604020202020204" pitchFamily="34" charset="0"/>
              </a:defRPr>
            </a:lvl4pPr>
            <a:lvl5pPr marL="2009878" indent="-223320" defTabSz="922745">
              <a:spcBef>
                <a:spcPct val="30000"/>
              </a:spcBef>
              <a:defRPr sz="1000">
                <a:solidFill>
                  <a:schemeClr val="tx1"/>
                </a:solidFill>
                <a:latin typeface="Arial" panose="020B0604020202020204" pitchFamily="34" charset="0"/>
              </a:defRPr>
            </a:lvl5pPr>
            <a:lvl6pPr marL="2456516" indent="-223320" defTabSz="922745" eaLnBrk="0" fontAlgn="base" hangingPunct="0">
              <a:spcBef>
                <a:spcPct val="30000"/>
              </a:spcBef>
              <a:spcAft>
                <a:spcPct val="0"/>
              </a:spcAft>
              <a:defRPr sz="1000">
                <a:solidFill>
                  <a:schemeClr val="tx1"/>
                </a:solidFill>
                <a:latin typeface="Arial" panose="020B0604020202020204" pitchFamily="34" charset="0"/>
              </a:defRPr>
            </a:lvl6pPr>
            <a:lvl7pPr marL="2903156" indent="-223320" defTabSz="922745" eaLnBrk="0" fontAlgn="base" hangingPunct="0">
              <a:spcBef>
                <a:spcPct val="30000"/>
              </a:spcBef>
              <a:spcAft>
                <a:spcPct val="0"/>
              </a:spcAft>
              <a:defRPr sz="1000">
                <a:solidFill>
                  <a:schemeClr val="tx1"/>
                </a:solidFill>
                <a:latin typeface="Arial" panose="020B0604020202020204" pitchFamily="34" charset="0"/>
              </a:defRPr>
            </a:lvl7pPr>
            <a:lvl8pPr marL="3349796" indent="-223320" defTabSz="922745" eaLnBrk="0" fontAlgn="base" hangingPunct="0">
              <a:spcBef>
                <a:spcPct val="30000"/>
              </a:spcBef>
              <a:spcAft>
                <a:spcPct val="0"/>
              </a:spcAft>
              <a:defRPr sz="1000">
                <a:solidFill>
                  <a:schemeClr val="tx1"/>
                </a:solidFill>
                <a:latin typeface="Arial" panose="020B0604020202020204" pitchFamily="34" charset="0"/>
              </a:defRPr>
            </a:lvl8pPr>
            <a:lvl9pPr marL="3796435" indent="-223320" defTabSz="92274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B2C72C09-8253-4350-AF3E-F98ECA96D27B}" type="slidenum">
              <a:rPr lang="en-US" altLang="en-US" smtClean="0">
                <a:latin typeface="Times New Roman" panose="02020603050405020304" pitchFamily="18" charset="0"/>
              </a:rPr>
              <a:pPr>
                <a:spcBef>
                  <a:spcPct val="0"/>
                </a:spcBef>
              </a:pPr>
              <a:t>14</a:t>
            </a:fld>
            <a:endParaRPr lang="en-US" altLang="en-US">
              <a:latin typeface="Times New Roman" panose="02020603050405020304" pitchFamily="18" charset="0"/>
            </a:endParaRPr>
          </a:p>
        </p:txBody>
      </p:sp>
      <p:sp>
        <p:nvSpPr>
          <p:cNvPr id="36867" name="Rectangle 2"/>
          <p:cNvSpPr>
            <a:spLocks noGrp="1" noRot="1" noChangeAspect="1" noChangeArrowheads="1" noTextEdit="1"/>
          </p:cNvSpPr>
          <p:nvPr>
            <p:ph type="sldImg"/>
          </p:nvPr>
        </p:nvSpPr>
        <p:spPr>
          <a:xfrm>
            <a:off x="1152525" y="687388"/>
            <a:ext cx="4586288" cy="3441700"/>
          </a:xfrm>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1596628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745">
              <a:spcBef>
                <a:spcPct val="30000"/>
              </a:spcBef>
              <a:defRPr sz="1000">
                <a:solidFill>
                  <a:schemeClr val="tx1"/>
                </a:solidFill>
                <a:latin typeface="Arial" panose="020B0604020202020204" pitchFamily="34" charset="0"/>
              </a:defRPr>
            </a:lvl1pPr>
            <a:lvl2pPr marL="725788" indent="-279149" defTabSz="922745">
              <a:spcBef>
                <a:spcPct val="30000"/>
              </a:spcBef>
              <a:defRPr sz="1000">
                <a:solidFill>
                  <a:schemeClr val="tx1"/>
                </a:solidFill>
                <a:latin typeface="Arial" panose="020B0604020202020204" pitchFamily="34" charset="0"/>
              </a:defRPr>
            </a:lvl2pPr>
            <a:lvl3pPr marL="1116598" indent="-223320" defTabSz="922745">
              <a:spcBef>
                <a:spcPct val="30000"/>
              </a:spcBef>
              <a:defRPr sz="1000">
                <a:solidFill>
                  <a:schemeClr val="tx1"/>
                </a:solidFill>
                <a:latin typeface="Arial" panose="020B0604020202020204" pitchFamily="34" charset="0"/>
              </a:defRPr>
            </a:lvl3pPr>
            <a:lvl4pPr marL="1563237" indent="-223320" defTabSz="922745">
              <a:spcBef>
                <a:spcPct val="30000"/>
              </a:spcBef>
              <a:defRPr sz="1000">
                <a:solidFill>
                  <a:schemeClr val="tx1"/>
                </a:solidFill>
                <a:latin typeface="Arial" panose="020B0604020202020204" pitchFamily="34" charset="0"/>
              </a:defRPr>
            </a:lvl4pPr>
            <a:lvl5pPr marL="2009878" indent="-223320" defTabSz="922745">
              <a:spcBef>
                <a:spcPct val="30000"/>
              </a:spcBef>
              <a:defRPr sz="1000">
                <a:solidFill>
                  <a:schemeClr val="tx1"/>
                </a:solidFill>
                <a:latin typeface="Arial" panose="020B0604020202020204" pitchFamily="34" charset="0"/>
              </a:defRPr>
            </a:lvl5pPr>
            <a:lvl6pPr marL="2456516" indent="-223320" defTabSz="922745" eaLnBrk="0" fontAlgn="base" hangingPunct="0">
              <a:spcBef>
                <a:spcPct val="30000"/>
              </a:spcBef>
              <a:spcAft>
                <a:spcPct val="0"/>
              </a:spcAft>
              <a:defRPr sz="1000">
                <a:solidFill>
                  <a:schemeClr val="tx1"/>
                </a:solidFill>
                <a:latin typeface="Arial" panose="020B0604020202020204" pitchFamily="34" charset="0"/>
              </a:defRPr>
            </a:lvl6pPr>
            <a:lvl7pPr marL="2903156" indent="-223320" defTabSz="922745" eaLnBrk="0" fontAlgn="base" hangingPunct="0">
              <a:spcBef>
                <a:spcPct val="30000"/>
              </a:spcBef>
              <a:spcAft>
                <a:spcPct val="0"/>
              </a:spcAft>
              <a:defRPr sz="1000">
                <a:solidFill>
                  <a:schemeClr val="tx1"/>
                </a:solidFill>
                <a:latin typeface="Arial" panose="020B0604020202020204" pitchFamily="34" charset="0"/>
              </a:defRPr>
            </a:lvl7pPr>
            <a:lvl8pPr marL="3349796" indent="-223320" defTabSz="922745" eaLnBrk="0" fontAlgn="base" hangingPunct="0">
              <a:spcBef>
                <a:spcPct val="30000"/>
              </a:spcBef>
              <a:spcAft>
                <a:spcPct val="0"/>
              </a:spcAft>
              <a:defRPr sz="1000">
                <a:solidFill>
                  <a:schemeClr val="tx1"/>
                </a:solidFill>
                <a:latin typeface="Arial" panose="020B0604020202020204" pitchFamily="34" charset="0"/>
              </a:defRPr>
            </a:lvl8pPr>
            <a:lvl9pPr marL="3796435" indent="-223320" defTabSz="92274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006D3603-B599-4019-A595-92E43DAA53BE}" type="slidenum">
              <a:rPr lang="en-US" altLang="en-US" smtClean="0">
                <a:latin typeface="Times New Roman" panose="02020603050405020304" pitchFamily="18" charset="0"/>
              </a:rPr>
              <a:pPr>
                <a:spcBef>
                  <a:spcPct val="0"/>
                </a:spcBef>
              </a:pPr>
              <a:t>15</a:t>
            </a:fld>
            <a:endParaRPr lang="en-US" altLang="en-US">
              <a:latin typeface="Times New Roman" panose="02020603050405020304" pitchFamily="18" charset="0"/>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a:p>
            <a:endParaRPr lang="en-US" altLang="en-US" dirty="0"/>
          </a:p>
        </p:txBody>
      </p:sp>
    </p:spTree>
    <p:extLst>
      <p:ext uri="{BB962C8B-B14F-4D97-AF65-F5344CB8AC3E}">
        <p14:creationId xmlns:p14="http://schemas.microsoft.com/office/powerpoint/2010/main" val="32901214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745">
              <a:spcBef>
                <a:spcPct val="30000"/>
              </a:spcBef>
              <a:defRPr sz="1000">
                <a:solidFill>
                  <a:schemeClr val="tx1"/>
                </a:solidFill>
                <a:latin typeface="Arial" panose="020B0604020202020204" pitchFamily="34" charset="0"/>
              </a:defRPr>
            </a:lvl1pPr>
            <a:lvl2pPr marL="725788" indent="-279149" defTabSz="922745">
              <a:spcBef>
                <a:spcPct val="30000"/>
              </a:spcBef>
              <a:defRPr sz="1000">
                <a:solidFill>
                  <a:schemeClr val="tx1"/>
                </a:solidFill>
                <a:latin typeface="Arial" panose="020B0604020202020204" pitchFamily="34" charset="0"/>
              </a:defRPr>
            </a:lvl2pPr>
            <a:lvl3pPr marL="1116598" indent="-223320" defTabSz="922745">
              <a:spcBef>
                <a:spcPct val="30000"/>
              </a:spcBef>
              <a:defRPr sz="1000">
                <a:solidFill>
                  <a:schemeClr val="tx1"/>
                </a:solidFill>
                <a:latin typeface="Arial" panose="020B0604020202020204" pitchFamily="34" charset="0"/>
              </a:defRPr>
            </a:lvl3pPr>
            <a:lvl4pPr marL="1563237" indent="-223320" defTabSz="922745">
              <a:spcBef>
                <a:spcPct val="30000"/>
              </a:spcBef>
              <a:defRPr sz="1000">
                <a:solidFill>
                  <a:schemeClr val="tx1"/>
                </a:solidFill>
                <a:latin typeface="Arial" panose="020B0604020202020204" pitchFamily="34" charset="0"/>
              </a:defRPr>
            </a:lvl4pPr>
            <a:lvl5pPr marL="2009878" indent="-223320" defTabSz="922745">
              <a:spcBef>
                <a:spcPct val="30000"/>
              </a:spcBef>
              <a:defRPr sz="1000">
                <a:solidFill>
                  <a:schemeClr val="tx1"/>
                </a:solidFill>
                <a:latin typeface="Arial" panose="020B0604020202020204" pitchFamily="34" charset="0"/>
              </a:defRPr>
            </a:lvl5pPr>
            <a:lvl6pPr marL="2456516" indent="-223320" defTabSz="922745" eaLnBrk="0" fontAlgn="base" hangingPunct="0">
              <a:spcBef>
                <a:spcPct val="30000"/>
              </a:spcBef>
              <a:spcAft>
                <a:spcPct val="0"/>
              </a:spcAft>
              <a:defRPr sz="1000">
                <a:solidFill>
                  <a:schemeClr val="tx1"/>
                </a:solidFill>
                <a:latin typeface="Arial" panose="020B0604020202020204" pitchFamily="34" charset="0"/>
              </a:defRPr>
            </a:lvl6pPr>
            <a:lvl7pPr marL="2903156" indent="-223320" defTabSz="922745" eaLnBrk="0" fontAlgn="base" hangingPunct="0">
              <a:spcBef>
                <a:spcPct val="30000"/>
              </a:spcBef>
              <a:spcAft>
                <a:spcPct val="0"/>
              </a:spcAft>
              <a:defRPr sz="1000">
                <a:solidFill>
                  <a:schemeClr val="tx1"/>
                </a:solidFill>
                <a:latin typeface="Arial" panose="020B0604020202020204" pitchFamily="34" charset="0"/>
              </a:defRPr>
            </a:lvl7pPr>
            <a:lvl8pPr marL="3349796" indent="-223320" defTabSz="922745" eaLnBrk="0" fontAlgn="base" hangingPunct="0">
              <a:spcBef>
                <a:spcPct val="30000"/>
              </a:spcBef>
              <a:spcAft>
                <a:spcPct val="0"/>
              </a:spcAft>
              <a:defRPr sz="1000">
                <a:solidFill>
                  <a:schemeClr val="tx1"/>
                </a:solidFill>
                <a:latin typeface="Arial" panose="020B0604020202020204" pitchFamily="34" charset="0"/>
              </a:defRPr>
            </a:lvl8pPr>
            <a:lvl9pPr marL="3796435" indent="-223320" defTabSz="92274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67CF40FA-1448-4FEF-8315-73A6D5099324}" type="slidenum">
              <a:rPr lang="en-US" altLang="en-US" smtClean="0">
                <a:latin typeface="Times New Roman" panose="02020603050405020304" pitchFamily="18" charset="0"/>
              </a:rPr>
              <a:pPr>
                <a:spcBef>
                  <a:spcPct val="0"/>
                </a:spcBef>
              </a:pPr>
              <a:t>16</a:t>
            </a:fld>
            <a:endParaRPr lang="en-US" altLang="en-US">
              <a:latin typeface="Times New Roman" panose="02020603050405020304" pitchFamily="18" charset="0"/>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xfrm>
            <a:off x="123632" y="4285729"/>
            <a:ext cx="6490606" cy="420172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a:t>
            </a:r>
          </a:p>
        </p:txBody>
      </p:sp>
    </p:spTree>
    <p:extLst>
      <p:ext uri="{BB962C8B-B14F-4D97-AF65-F5344CB8AC3E}">
        <p14:creationId xmlns:p14="http://schemas.microsoft.com/office/powerpoint/2010/main" val="40712068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745">
              <a:spcBef>
                <a:spcPct val="30000"/>
              </a:spcBef>
              <a:defRPr sz="1000">
                <a:solidFill>
                  <a:schemeClr val="tx1"/>
                </a:solidFill>
                <a:latin typeface="Arial" panose="020B0604020202020204" pitchFamily="34" charset="0"/>
              </a:defRPr>
            </a:lvl1pPr>
            <a:lvl2pPr marL="725788" indent="-279149" defTabSz="922745">
              <a:spcBef>
                <a:spcPct val="30000"/>
              </a:spcBef>
              <a:defRPr sz="1000">
                <a:solidFill>
                  <a:schemeClr val="tx1"/>
                </a:solidFill>
                <a:latin typeface="Arial" panose="020B0604020202020204" pitchFamily="34" charset="0"/>
              </a:defRPr>
            </a:lvl2pPr>
            <a:lvl3pPr marL="1116598" indent="-223320" defTabSz="922745">
              <a:spcBef>
                <a:spcPct val="30000"/>
              </a:spcBef>
              <a:defRPr sz="1000">
                <a:solidFill>
                  <a:schemeClr val="tx1"/>
                </a:solidFill>
                <a:latin typeface="Arial" panose="020B0604020202020204" pitchFamily="34" charset="0"/>
              </a:defRPr>
            </a:lvl3pPr>
            <a:lvl4pPr marL="1563237" indent="-223320" defTabSz="922745">
              <a:spcBef>
                <a:spcPct val="30000"/>
              </a:spcBef>
              <a:defRPr sz="1000">
                <a:solidFill>
                  <a:schemeClr val="tx1"/>
                </a:solidFill>
                <a:latin typeface="Arial" panose="020B0604020202020204" pitchFamily="34" charset="0"/>
              </a:defRPr>
            </a:lvl4pPr>
            <a:lvl5pPr marL="2009878" indent="-223320" defTabSz="922745">
              <a:spcBef>
                <a:spcPct val="30000"/>
              </a:spcBef>
              <a:defRPr sz="1000">
                <a:solidFill>
                  <a:schemeClr val="tx1"/>
                </a:solidFill>
                <a:latin typeface="Arial" panose="020B0604020202020204" pitchFamily="34" charset="0"/>
              </a:defRPr>
            </a:lvl5pPr>
            <a:lvl6pPr marL="2456516" indent="-223320" defTabSz="922745" eaLnBrk="0" fontAlgn="base" hangingPunct="0">
              <a:spcBef>
                <a:spcPct val="30000"/>
              </a:spcBef>
              <a:spcAft>
                <a:spcPct val="0"/>
              </a:spcAft>
              <a:defRPr sz="1000">
                <a:solidFill>
                  <a:schemeClr val="tx1"/>
                </a:solidFill>
                <a:latin typeface="Arial" panose="020B0604020202020204" pitchFamily="34" charset="0"/>
              </a:defRPr>
            </a:lvl6pPr>
            <a:lvl7pPr marL="2903156" indent="-223320" defTabSz="922745" eaLnBrk="0" fontAlgn="base" hangingPunct="0">
              <a:spcBef>
                <a:spcPct val="30000"/>
              </a:spcBef>
              <a:spcAft>
                <a:spcPct val="0"/>
              </a:spcAft>
              <a:defRPr sz="1000">
                <a:solidFill>
                  <a:schemeClr val="tx1"/>
                </a:solidFill>
                <a:latin typeface="Arial" panose="020B0604020202020204" pitchFamily="34" charset="0"/>
              </a:defRPr>
            </a:lvl7pPr>
            <a:lvl8pPr marL="3349796" indent="-223320" defTabSz="922745" eaLnBrk="0" fontAlgn="base" hangingPunct="0">
              <a:spcBef>
                <a:spcPct val="30000"/>
              </a:spcBef>
              <a:spcAft>
                <a:spcPct val="0"/>
              </a:spcAft>
              <a:defRPr sz="1000">
                <a:solidFill>
                  <a:schemeClr val="tx1"/>
                </a:solidFill>
                <a:latin typeface="Arial" panose="020B0604020202020204" pitchFamily="34" charset="0"/>
              </a:defRPr>
            </a:lvl8pPr>
            <a:lvl9pPr marL="3796435" indent="-223320" defTabSz="92274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CDA3A7CA-E34F-4150-9CDA-00AD5F201464}" type="slidenum">
              <a:rPr lang="en-US" altLang="en-US" smtClean="0">
                <a:latin typeface="Times New Roman" panose="02020603050405020304" pitchFamily="18" charset="0"/>
              </a:rPr>
              <a:pPr>
                <a:spcBef>
                  <a:spcPct val="0"/>
                </a:spcBef>
              </a:pPr>
              <a:t>17</a:t>
            </a:fld>
            <a:endParaRPr lang="en-US" altLang="en-US">
              <a:latin typeface="Times New Roman" panose="02020603050405020304" pitchFamily="18" charset="0"/>
            </a:endParaRPr>
          </a:p>
        </p:txBody>
      </p:sp>
      <p:sp>
        <p:nvSpPr>
          <p:cNvPr id="45059" name="Rectangle 2"/>
          <p:cNvSpPr>
            <a:spLocks noGrp="1" noRot="1" noChangeAspect="1" noChangeArrowheads="1" noTextEdit="1"/>
          </p:cNvSpPr>
          <p:nvPr>
            <p:ph type="sldImg"/>
          </p:nvPr>
        </p:nvSpPr>
        <p:spPr>
          <a:xfrm>
            <a:off x="1160463" y="695325"/>
            <a:ext cx="4572000" cy="3429000"/>
          </a:xfrm>
          <a:ln/>
        </p:spPr>
      </p:sp>
      <p:sp>
        <p:nvSpPr>
          <p:cNvPr id="45060" name="Rectangle 3"/>
          <p:cNvSpPr>
            <a:spLocks noGrp="1" noChangeArrowheads="1"/>
          </p:cNvSpPr>
          <p:nvPr>
            <p:ph type="body" idx="1"/>
          </p:nvPr>
        </p:nvSpPr>
        <p:spPr>
          <a:xfrm>
            <a:off x="916414" y="4358841"/>
            <a:ext cx="5056491" cy="412705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893279">
              <a:defRPr/>
            </a:pPr>
            <a:endParaRPr lang="en-US" altLang="en-US" dirty="0"/>
          </a:p>
        </p:txBody>
      </p:sp>
    </p:spTree>
    <p:extLst>
      <p:ext uri="{BB962C8B-B14F-4D97-AF65-F5344CB8AC3E}">
        <p14:creationId xmlns:p14="http://schemas.microsoft.com/office/powerpoint/2010/main" val="23860330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47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745">
              <a:spcBef>
                <a:spcPct val="30000"/>
              </a:spcBef>
              <a:defRPr sz="1000">
                <a:solidFill>
                  <a:schemeClr val="tx1"/>
                </a:solidFill>
                <a:latin typeface="Arial" panose="020B0604020202020204" pitchFamily="34" charset="0"/>
              </a:defRPr>
            </a:lvl1pPr>
            <a:lvl2pPr marL="725788" indent="-279149" defTabSz="922745">
              <a:spcBef>
                <a:spcPct val="30000"/>
              </a:spcBef>
              <a:defRPr sz="1000">
                <a:solidFill>
                  <a:schemeClr val="tx1"/>
                </a:solidFill>
                <a:latin typeface="Arial" panose="020B0604020202020204" pitchFamily="34" charset="0"/>
              </a:defRPr>
            </a:lvl2pPr>
            <a:lvl3pPr marL="1116598" indent="-223320" defTabSz="922745">
              <a:spcBef>
                <a:spcPct val="30000"/>
              </a:spcBef>
              <a:defRPr sz="1000">
                <a:solidFill>
                  <a:schemeClr val="tx1"/>
                </a:solidFill>
                <a:latin typeface="Arial" panose="020B0604020202020204" pitchFamily="34" charset="0"/>
              </a:defRPr>
            </a:lvl3pPr>
            <a:lvl4pPr marL="1563237" indent="-223320" defTabSz="922745">
              <a:spcBef>
                <a:spcPct val="30000"/>
              </a:spcBef>
              <a:defRPr sz="1000">
                <a:solidFill>
                  <a:schemeClr val="tx1"/>
                </a:solidFill>
                <a:latin typeface="Arial" panose="020B0604020202020204" pitchFamily="34" charset="0"/>
              </a:defRPr>
            </a:lvl4pPr>
            <a:lvl5pPr marL="2009878" indent="-223320" defTabSz="922745">
              <a:spcBef>
                <a:spcPct val="30000"/>
              </a:spcBef>
              <a:defRPr sz="1000">
                <a:solidFill>
                  <a:schemeClr val="tx1"/>
                </a:solidFill>
                <a:latin typeface="Arial" panose="020B0604020202020204" pitchFamily="34" charset="0"/>
              </a:defRPr>
            </a:lvl5pPr>
            <a:lvl6pPr marL="2456516" indent="-223320" defTabSz="922745" eaLnBrk="0" fontAlgn="base" hangingPunct="0">
              <a:spcBef>
                <a:spcPct val="30000"/>
              </a:spcBef>
              <a:spcAft>
                <a:spcPct val="0"/>
              </a:spcAft>
              <a:defRPr sz="1000">
                <a:solidFill>
                  <a:schemeClr val="tx1"/>
                </a:solidFill>
                <a:latin typeface="Arial" panose="020B0604020202020204" pitchFamily="34" charset="0"/>
              </a:defRPr>
            </a:lvl6pPr>
            <a:lvl7pPr marL="2903156" indent="-223320" defTabSz="922745" eaLnBrk="0" fontAlgn="base" hangingPunct="0">
              <a:spcBef>
                <a:spcPct val="30000"/>
              </a:spcBef>
              <a:spcAft>
                <a:spcPct val="0"/>
              </a:spcAft>
              <a:defRPr sz="1000">
                <a:solidFill>
                  <a:schemeClr val="tx1"/>
                </a:solidFill>
                <a:latin typeface="Arial" panose="020B0604020202020204" pitchFamily="34" charset="0"/>
              </a:defRPr>
            </a:lvl7pPr>
            <a:lvl8pPr marL="3349796" indent="-223320" defTabSz="922745" eaLnBrk="0" fontAlgn="base" hangingPunct="0">
              <a:spcBef>
                <a:spcPct val="30000"/>
              </a:spcBef>
              <a:spcAft>
                <a:spcPct val="0"/>
              </a:spcAft>
              <a:defRPr sz="1000">
                <a:solidFill>
                  <a:schemeClr val="tx1"/>
                </a:solidFill>
                <a:latin typeface="Arial" panose="020B0604020202020204" pitchFamily="34" charset="0"/>
              </a:defRPr>
            </a:lvl8pPr>
            <a:lvl9pPr marL="3796435" indent="-223320" defTabSz="92274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680C1F09-36E7-4553-8033-8434225B4DDE}" type="slidenum">
              <a:rPr lang="en-US" altLang="en-US" smtClean="0">
                <a:latin typeface="Times New Roman" panose="02020603050405020304" pitchFamily="18" charset="0"/>
              </a:rPr>
              <a:pPr>
                <a:spcBef>
                  <a:spcPct val="0"/>
                </a:spcBef>
              </a:pPr>
              <a:t>18</a:t>
            </a:fld>
            <a:endParaRPr lang="en-US" altLang="en-US">
              <a:latin typeface="Times New Roman" panose="02020603050405020304" pitchFamily="18" charset="0"/>
            </a:endParaRPr>
          </a:p>
        </p:txBody>
      </p:sp>
    </p:spTree>
    <p:extLst>
      <p:ext uri="{BB962C8B-B14F-4D97-AF65-F5344CB8AC3E}">
        <p14:creationId xmlns:p14="http://schemas.microsoft.com/office/powerpoint/2010/main" val="35195090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745">
              <a:spcBef>
                <a:spcPct val="30000"/>
              </a:spcBef>
              <a:defRPr sz="1000">
                <a:solidFill>
                  <a:schemeClr val="tx1"/>
                </a:solidFill>
                <a:latin typeface="Arial" panose="020B0604020202020204" pitchFamily="34" charset="0"/>
              </a:defRPr>
            </a:lvl1pPr>
            <a:lvl2pPr marL="725788" indent="-279149" defTabSz="922745">
              <a:spcBef>
                <a:spcPct val="30000"/>
              </a:spcBef>
              <a:defRPr sz="1000">
                <a:solidFill>
                  <a:schemeClr val="tx1"/>
                </a:solidFill>
                <a:latin typeface="Arial" panose="020B0604020202020204" pitchFamily="34" charset="0"/>
              </a:defRPr>
            </a:lvl2pPr>
            <a:lvl3pPr marL="1116598" indent="-223320" defTabSz="922745">
              <a:spcBef>
                <a:spcPct val="30000"/>
              </a:spcBef>
              <a:defRPr sz="1000">
                <a:solidFill>
                  <a:schemeClr val="tx1"/>
                </a:solidFill>
                <a:latin typeface="Arial" panose="020B0604020202020204" pitchFamily="34" charset="0"/>
              </a:defRPr>
            </a:lvl3pPr>
            <a:lvl4pPr marL="1563237" indent="-223320" defTabSz="922745">
              <a:spcBef>
                <a:spcPct val="30000"/>
              </a:spcBef>
              <a:defRPr sz="1000">
                <a:solidFill>
                  <a:schemeClr val="tx1"/>
                </a:solidFill>
                <a:latin typeface="Arial" panose="020B0604020202020204" pitchFamily="34" charset="0"/>
              </a:defRPr>
            </a:lvl4pPr>
            <a:lvl5pPr marL="2009878" indent="-223320" defTabSz="922745">
              <a:spcBef>
                <a:spcPct val="30000"/>
              </a:spcBef>
              <a:defRPr sz="1000">
                <a:solidFill>
                  <a:schemeClr val="tx1"/>
                </a:solidFill>
                <a:latin typeface="Arial" panose="020B0604020202020204" pitchFamily="34" charset="0"/>
              </a:defRPr>
            </a:lvl5pPr>
            <a:lvl6pPr marL="2456516" indent="-223320" defTabSz="922745" eaLnBrk="0" fontAlgn="base" hangingPunct="0">
              <a:spcBef>
                <a:spcPct val="30000"/>
              </a:spcBef>
              <a:spcAft>
                <a:spcPct val="0"/>
              </a:spcAft>
              <a:defRPr sz="1000">
                <a:solidFill>
                  <a:schemeClr val="tx1"/>
                </a:solidFill>
                <a:latin typeface="Arial" panose="020B0604020202020204" pitchFamily="34" charset="0"/>
              </a:defRPr>
            </a:lvl6pPr>
            <a:lvl7pPr marL="2903156" indent="-223320" defTabSz="922745" eaLnBrk="0" fontAlgn="base" hangingPunct="0">
              <a:spcBef>
                <a:spcPct val="30000"/>
              </a:spcBef>
              <a:spcAft>
                <a:spcPct val="0"/>
              </a:spcAft>
              <a:defRPr sz="1000">
                <a:solidFill>
                  <a:schemeClr val="tx1"/>
                </a:solidFill>
                <a:latin typeface="Arial" panose="020B0604020202020204" pitchFamily="34" charset="0"/>
              </a:defRPr>
            </a:lvl7pPr>
            <a:lvl8pPr marL="3349796" indent="-223320" defTabSz="922745" eaLnBrk="0" fontAlgn="base" hangingPunct="0">
              <a:spcBef>
                <a:spcPct val="30000"/>
              </a:spcBef>
              <a:spcAft>
                <a:spcPct val="0"/>
              </a:spcAft>
              <a:defRPr sz="1000">
                <a:solidFill>
                  <a:schemeClr val="tx1"/>
                </a:solidFill>
                <a:latin typeface="Arial" panose="020B0604020202020204" pitchFamily="34" charset="0"/>
              </a:defRPr>
            </a:lvl8pPr>
            <a:lvl9pPr marL="3796435" indent="-223320" defTabSz="92274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D0EA03CA-C7DC-4433-B535-302E0F560E3D}" type="slidenum">
              <a:rPr lang="en-US" altLang="en-US" smtClean="0">
                <a:latin typeface="Times New Roman" panose="02020603050405020304" pitchFamily="18" charset="0"/>
              </a:rPr>
              <a:pPr>
                <a:spcBef>
                  <a:spcPct val="0"/>
                </a:spcBef>
              </a:pPr>
              <a:t>19</a:t>
            </a:fld>
            <a:endParaRPr lang="en-US" altLang="en-US">
              <a:latin typeface="Times New Roman" panose="02020603050405020304" pitchFamily="18" charset="0"/>
            </a:endParaRPr>
          </a:p>
        </p:txBody>
      </p:sp>
      <p:sp>
        <p:nvSpPr>
          <p:cNvPr id="43011" name="Rectangle 2"/>
          <p:cNvSpPr>
            <a:spLocks noGrp="1" noRot="1" noChangeAspect="1" noChangeArrowheads="1" noTextEdit="1"/>
          </p:cNvSpPr>
          <p:nvPr>
            <p:ph type="sldImg"/>
          </p:nvPr>
        </p:nvSpPr>
        <p:spPr>
          <a:xfrm>
            <a:off x="1160463" y="695325"/>
            <a:ext cx="4572000" cy="3429000"/>
          </a:xfrm>
          <a:ln/>
        </p:spPr>
      </p:sp>
      <p:sp>
        <p:nvSpPr>
          <p:cNvPr id="43012" name="Rectangle 3"/>
          <p:cNvSpPr>
            <a:spLocks noGrp="1" noChangeArrowheads="1"/>
          </p:cNvSpPr>
          <p:nvPr>
            <p:ph type="body" idx="1"/>
          </p:nvPr>
        </p:nvSpPr>
        <p:spPr>
          <a:xfrm>
            <a:off x="916414" y="4358841"/>
            <a:ext cx="5056491" cy="412705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6422" indent="-226422">
              <a:buFontTx/>
              <a:buAutoNum type="arabicPeriod"/>
            </a:pPr>
            <a:endParaRPr lang="en-US" altLang="en-US" dirty="0"/>
          </a:p>
          <a:p>
            <a:pPr marL="226422" indent="-226422">
              <a:buFontTx/>
              <a:buAutoNum type="arabicPeriod"/>
            </a:pPr>
            <a:endParaRPr lang="en-US" altLang="en-US" dirty="0"/>
          </a:p>
        </p:txBody>
      </p:sp>
    </p:spTree>
    <p:extLst>
      <p:ext uri="{BB962C8B-B14F-4D97-AF65-F5344CB8AC3E}">
        <p14:creationId xmlns:p14="http://schemas.microsoft.com/office/powerpoint/2010/main" val="32248674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745">
              <a:spcBef>
                <a:spcPct val="30000"/>
              </a:spcBef>
              <a:defRPr sz="1000">
                <a:solidFill>
                  <a:schemeClr val="tx1"/>
                </a:solidFill>
                <a:latin typeface="Arial" panose="020B0604020202020204" pitchFamily="34" charset="0"/>
              </a:defRPr>
            </a:lvl1pPr>
            <a:lvl2pPr marL="725788" indent="-279149" defTabSz="922745">
              <a:spcBef>
                <a:spcPct val="30000"/>
              </a:spcBef>
              <a:defRPr sz="1000">
                <a:solidFill>
                  <a:schemeClr val="tx1"/>
                </a:solidFill>
                <a:latin typeface="Arial" panose="020B0604020202020204" pitchFamily="34" charset="0"/>
              </a:defRPr>
            </a:lvl2pPr>
            <a:lvl3pPr marL="1116598" indent="-223320" defTabSz="922745">
              <a:spcBef>
                <a:spcPct val="30000"/>
              </a:spcBef>
              <a:defRPr sz="1000">
                <a:solidFill>
                  <a:schemeClr val="tx1"/>
                </a:solidFill>
                <a:latin typeface="Arial" panose="020B0604020202020204" pitchFamily="34" charset="0"/>
              </a:defRPr>
            </a:lvl3pPr>
            <a:lvl4pPr marL="1563237" indent="-223320" defTabSz="922745">
              <a:spcBef>
                <a:spcPct val="30000"/>
              </a:spcBef>
              <a:defRPr sz="1000">
                <a:solidFill>
                  <a:schemeClr val="tx1"/>
                </a:solidFill>
                <a:latin typeface="Arial" panose="020B0604020202020204" pitchFamily="34" charset="0"/>
              </a:defRPr>
            </a:lvl4pPr>
            <a:lvl5pPr marL="2009878" indent="-223320" defTabSz="922745">
              <a:spcBef>
                <a:spcPct val="30000"/>
              </a:spcBef>
              <a:defRPr sz="1000">
                <a:solidFill>
                  <a:schemeClr val="tx1"/>
                </a:solidFill>
                <a:latin typeface="Arial" panose="020B0604020202020204" pitchFamily="34" charset="0"/>
              </a:defRPr>
            </a:lvl5pPr>
            <a:lvl6pPr marL="2456516" indent="-223320" defTabSz="922745" eaLnBrk="0" fontAlgn="base" hangingPunct="0">
              <a:spcBef>
                <a:spcPct val="30000"/>
              </a:spcBef>
              <a:spcAft>
                <a:spcPct val="0"/>
              </a:spcAft>
              <a:defRPr sz="1000">
                <a:solidFill>
                  <a:schemeClr val="tx1"/>
                </a:solidFill>
                <a:latin typeface="Arial" panose="020B0604020202020204" pitchFamily="34" charset="0"/>
              </a:defRPr>
            </a:lvl6pPr>
            <a:lvl7pPr marL="2903156" indent="-223320" defTabSz="922745" eaLnBrk="0" fontAlgn="base" hangingPunct="0">
              <a:spcBef>
                <a:spcPct val="30000"/>
              </a:spcBef>
              <a:spcAft>
                <a:spcPct val="0"/>
              </a:spcAft>
              <a:defRPr sz="1000">
                <a:solidFill>
                  <a:schemeClr val="tx1"/>
                </a:solidFill>
                <a:latin typeface="Arial" panose="020B0604020202020204" pitchFamily="34" charset="0"/>
              </a:defRPr>
            </a:lvl7pPr>
            <a:lvl8pPr marL="3349796" indent="-223320" defTabSz="922745" eaLnBrk="0" fontAlgn="base" hangingPunct="0">
              <a:spcBef>
                <a:spcPct val="30000"/>
              </a:spcBef>
              <a:spcAft>
                <a:spcPct val="0"/>
              </a:spcAft>
              <a:defRPr sz="1000">
                <a:solidFill>
                  <a:schemeClr val="tx1"/>
                </a:solidFill>
                <a:latin typeface="Arial" panose="020B0604020202020204" pitchFamily="34" charset="0"/>
              </a:defRPr>
            </a:lvl8pPr>
            <a:lvl9pPr marL="3796435" indent="-223320" defTabSz="92274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A703DB20-B996-4592-B067-E3D7CA6AE26B}" type="slidenum">
              <a:rPr lang="en-US" altLang="en-US" smtClean="0">
                <a:latin typeface="Times New Roman" panose="02020603050405020304" pitchFamily="18" charset="0"/>
              </a:rPr>
              <a:pPr>
                <a:spcBef>
                  <a:spcPct val="0"/>
                </a:spcBef>
              </a:pPr>
              <a:t>2</a:t>
            </a:fld>
            <a:endParaRPr lang="en-US" altLang="en-US">
              <a:latin typeface="Times New Roman" panose="02020603050405020304" pitchFamily="18" charset="0"/>
            </a:endParaRPr>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6791886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745">
              <a:spcBef>
                <a:spcPct val="30000"/>
              </a:spcBef>
              <a:defRPr sz="1000">
                <a:solidFill>
                  <a:schemeClr val="tx1"/>
                </a:solidFill>
                <a:latin typeface="Arial" panose="020B0604020202020204" pitchFamily="34" charset="0"/>
              </a:defRPr>
            </a:lvl1pPr>
            <a:lvl2pPr marL="725788" indent="-279149" defTabSz="922745">
              <a:spcBef>
                <a:spcPct val="30000"/>
              </a:spcBef>
              <a:defRPr sz="1000">
                <a:solidFill>
                  <a:schemeClr val="tx1"/>
                </a:solidFill>
                <a:latin typeface="Arial" panose="020B0604020202020204" pitchFamily="34" charset="0"/>
              </a:defRPr>
            </a:lvl2pPr>
            <a:lvl3pPr marL="1116598" indent="-223320" defTabSz="922745">
              <a:spcBef>
                <a:spcPct val="30000"/>
              </a:spcBef>
              <a:defRPr sz="1000">
                <a:solidFill>
                  <a:schemeClr val="tx1"/>
                </a:solidFill>
                <a:latin typeface="Arial" panose="020B0604020202020204" pitchFamily="34" charset="0"/>
              </a:defRPr>
            </a:lvl3pPr>
            <a:lvl4pPr marL="1563237" indent="-223320" defTabSz="922745">
              <a:spcBef>
                <a:spcPct val="30000"/>
              </a:spcBef>
              <a:defRPr sz="1000">
                <a:solidFill>
                  <a:schemeClr val="tx1"/>
                </a:solidFill>
                <a:latin typeface="Arial" panose="020B0604020202020204" pitchFamily="34" charset="0"/>
              </a:defRPr>
            </a:lvl4pPr>
            <a:lvl5pPr marL="2009878" indent="-223320" defTabSz="922745">
              <a:spcBef>
                <a:spcPct val="30000"/>
              </a:spcBef>
              <a:defRPr sz="1000">
                <a:solidFill>
                  <a:schemeClr val="tx1"/>
                </a:solidFill>
                <a:latin typeface="Arial" panose="020B0604020202020204" pitchFamily="34" charset="0"/>
              </a:defRPr>
            </a:lvl5pPr>
            <a:lvl6pPr marL="2456516" indent="-223320" defTabSz="922745" eaLnBrk="0" fontAlgn="base" hangingPunct="0">
              <a:spcBef>
                <a:spcPct val="30000"/>
              </a:spcBef>
              <a:spcAft>
                <a:spcPct val="0"/>
              </a:spcAft>
              <a:defRPr sz="1000">
                <a:solidFill>
                  <a:schemeClr val="tx1"/>
                </a:solidFill>
                <a:latin typeface="Arial" panose="020B0604020202020204" pitchFamily="34" charset="0"/>
              </a:defRPr>
            </a:lvl6pPr>
            <a:lvl7pPr marL="2903156" indent="-223320" defTabSz="922745" eaLnBrk="0" fontAlgn="base" hangingPunct="0">
              <a:spcBef>
                <a:spcPct val="30000"/>
              </a:spcBef>
              <a:spcAft>
                <a:spcPct val="0"/>
              </a:spcAft>
              <a:defRPr sz="1000">
                <a:solidFill>
                  <a:schemeClr val="tx1"/>
                </a:solidFill>
                <a:latin typeface="Arial" panose="020B0604020202020204" pitchFamily="34" charset="0"/>
              </a:defRPr>
            </a:lvl7pPr>
            <a:lvl8pPr marL="3349796" indent="-223320" defTabSz="922745" eaLnBrk="0" fontAlgn="base" hangingPunct="0">
              <a:spcBef>
                <a:spcPct val="30000"/>
              </a:spcBef>
              <a:spcAft>
                <a:spcPct val="0"/>
              </a:spcAft>
              <a:defRPr sz="1000">
                <a:solidFill>
                  <a:schemeClr val="tx1"/>
                </a:solidFill>
                <a:latin typeface="Arial" panose="020B0604020202020204" pitchFamily="34" charset="0"/>
              </a:defRPr>
            </a:lvl8pPr>
            <a:lvl9pPr marL="3796435" indent="-223320" defTabSz="92274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B643C3C6-97B6-4050-9353-F81D3D0D7DF6}" type="slidenum">
              <a:rPr lang="en-US" altLang="en-US" smtClean="0">
                <a:latin typeface="Times New Roman" panose="02020603050405020304" pitchFamily="18" charset="0"/>
              </a:rPr>
              <a:pPr>
                <a:spcBef>
                  <a:spcPct val="0"/>
                </a:spcBef>
              </a:pPr>
              <a:t>20</a:t>
            </a:fld>
            <a:endParaRPr lang="en-US" altLang="en-US">
              <a:latin typeface="Times New Roman" panose="02020603050405020304" pitchFamily="18" charset="0"/>
            </a:endParaRPr>
          </a:p>
        </p:txBody>
      </p:sp>
      <p:sp>
        <p:nvSpPr>
          <p:cNvPr id="49155" name="Rectangle 2"/>
          <p:cNvSpPr>
            <a:spLocks noGrp="1" noRot="1" noChangeAspect="1" noChangeArrowheads="1" noTextEdit="1"/>
          </p:cNvSpPr>
          <p:nvPr>
            <p:ph type="sldImg"/>
          </p:nvPr>
        </p:nvSpPr>
        <p:spPr>
          <a:xfrm>
            <a:off x="1152525" y="687388"/>
            <a:ext cx="4586288" cy="3441700"/>
          </a:xfrm>
          <a:ln/>
        </p:spPr>
      </p:sp>
      <p:sp>
        <p:nvSpPr>
          <p:cNvPr id="49156" name="Rectangle 3"/>
          <p:cNvSpPr>
            <a:spLocks noGrp="1" noChangeArrowheads="1"/>
          </p:cNvSpPr>
          <p:nvPr>
            <p:ph type="body" idx="1"/>
          </p:nvPr>
        </p:nvSpPr>
        <p:spPr>
          <a:xfrm>
            <a:off x="1070952" y="4435067"/>
            <a:ext cx="4747415" cy="41286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800" dirty="0"/>
          </a:p>
          <a:p>
            <a:endParaRPr lang="en-US" altLang="en-US" sz="800" dirty="0"/>
          </a:p>
          <a:p>
            <a:br>
              <a:rPr lang="en-US" altLang="en-US" sz="800" dirty="0"/>
            </a:br>
            <a:endParaRPr lang="en-US" altLang="en-US" sz="800" dirty="0"/>
          </a:p>
          <a:p>
            <a:endParaRPr lang="en-US" altLang="en-US" dirty="0"/>
          </a:p>
          <a:p>
            <a:endParaRPr lang="en-US" altLang="en-US" dirty="0"/>
          </a:p>
          <a:p>
            <a:endParaRPr lang="en-US" altLang="en-US" dirty="0"/>
          </a:p>
        </p:txBody>
      </p:sp>
    </p:spTree>
    <p:extLst>
      <p:ext uri="{BB962C8B-B14F-4D97-AF65-F5344CB8AC3E}">
        <p14:creationId xmlns:p14="http://schemas.microsoft.com/office/powerpoint/2010/main" val="16947364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512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745">
              <a:spcBef>
                <a:spcPct val="30000"/>
              </a:spcBef>
              <a:defRPr sz="1000">
                <a:solidFill>
                  <a:schemeClr val="tx1"/>
                </a:solidFill>
                <a:latin typeface="Arial" panose="020B0604020202020204" pitchFamily="34" charset="0"/>
              </a:defRPr>
            </a:lvl1pPr>
            <a:lvl2pPr marL="725788" indent="-279149" defTabSz="922745">
              <a:spcBef>
                <a:spcPct val="30000"/>
              </a:spcBef>
              <a:defRPr sz="1000">
                <a:solidFill>
                  <a:schemeClr val="tx1"/>
                </a:solidFill>
                <a:latin typeface="Arial" panose="020B0604020202020204" pitchFamily="34" charset="0"/>
              </a:defRPr>
            </a:lvl2pPr>
            <a:lvl3pPr marL="1116598" indent="-223320" defTabSz="922745">
              <a:spcBef>
                <a:spcPct val="30000"/>
              </a:spcBef>
              <a:defRPr sz="1000">
                <a:solidFill>
                  <a:schemeClr val="tx1"/>
                </a:solidFill>
                <a:latin typeface="Arial" panose="020B0604020202020204" pitchFamily="34" charset="0"/>
              </a:defRPr>
            </a:lvl3pPr>
            <a:lvl4pPr marL="1563237" indent="-223320" defTabSz="922745">
              <a:spcBef>
                <a:spcPct val="30000"/>
              </a:spcBef>
              <a:defRPr sz="1000">
                <a:solidFill>
                  <a:schemeClr val="tx1"/>
                </a:solidFill>
                <a:latin typeface="Arial" panose="020B0604020202020204" pitchFamily="34" charset="0"/>
              </a:defRPr>
            </a:lvl4pPr>
            <a:lvl5pPr marL="2009878" indent="-223320" defTabSz="922745">
              <a:spcBef>
                <a:spcPct val="30000"/>
              </a:spcBef>
              <a:defRPr sz="1000">
                <a:solidFill>
                  <a:schemeClr val="tx1"/>
                </a:solidFill>
                <a:latin typeface="Arial" panose="020B0604020202020204" pitchFamily="34" charset="0"/>
              </a:defRPr>
            </a:lvl5pPr>
            <a:lvl6pPr marL="2456516" indent="-223320" defTabSz="922745" eaLnBrk="0" fontAlgn="base" hangingPunct="0">
              <a:spcBef>
                <a:spcPct val="30000"/>
              </a:spcBef>
              <a:spcAft>
                <a:spcPct val="0"/>
              </a:spcAft>
              <a:defRPr sz="1000">
                <a:solidFill>
                  <a:schemeClr val="tx1"/>
                </a:solidFill>
                <a:latin typeface="Arial" panose="020B0604020202020204" pitchFamily="34" charset="0"/>
              </a:defRPr>
            </a:lvl6pPr>
            <a:lvl7pPr marL="2903156" indent="-223320" defTabSz="922745" eaLnBrk="0" fontAlgn="base" hangingPunct="0">
              <a:spcBef>
                <a:spcPct val="30000"/>
              </a:spcBef>
              <a:spcAft>
                <a:spcPct val="0"/>
              </a:spcAft>
              <a:defRPr sz="1000">
                <a:solidFill>
                  <a:schemeClr val="tx1"/>
                </a:solidFill>
                <a:latin typeface="Arial" panose="020B0604020202020204" pitchFamily="34" charset="0"/>
              </a:defRPr>
            </a:lvl7pPr>
            <a:lvl8pPr marL="3349796" indent="-223320" defTabSz="922745" eaLnBrk="0" fontAlgn="base" hangingPunct="0">
              <a:spcBef>
                <a:spcPct val="30000"/>
              </a:spcBef>
              <a:spcAft>
                <a:spcPct val="0"/>
              </a:spcAft>
              <a:defRPr sz="1000">
                <a:solidFill>
                  <a:schemeClr val="tx1"/>
                </a:solidFill>
                <a:latin typeface="Arial" panose="020B0604020202020204" pitchFamily="34" charset="0"/>
              </a:defRPr>
            </a:lvl8pPr>
            <a:lvl9pPr marL="3796435" indent="-223320" defTabSz="92274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EA4FEE05-D209-4719-A68B-A33AB69D63E8}" type="slidenum">
              <a:rPr lang="en-US" altLang="en-US" smtClean="0">
                <a:latin typeface="Times New Roman" panose="02020603050405020304" pitchFamily="18" charset="0"/>
              </a:rPr>
              <a:pPr>
                <a:spcBef>
                  <a:spcPct val="0"/>
                </a:spcBef>
              </a:pPr>
              <a:t>21</a:t>
            </a:fld>
            <a:endParaRPr lang="en-US" altLang="en-US">
              <a:latin typeface="Times New Roman" panose="02020603050405020304" pitchFamily="18" charset="0"/>
            </a:endParaRPr>
          </a:p>
        </p:txBody>
      </p:sp>
    </p:spTree>
    <p:extLst>
      <p:ext uri="{BB962C8B-B14F-4D97-AF65-F5344CB8AC3E}">
        <p14:creationId xmlns:p14="http://schemas.microsoft.com/office/powerpoint/2010/main" val="31111102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532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z="800" dirty="0"/>
          </a:p>
        </p:txBody>
      </p:sp>
      <p:sp>
        <p:nvSpPr>
          <p:cNvPr id="532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745">
              <a:spcBef>
                <a:spcPct val="30000"/>
              </a:spcBef>
              <a:defRPr sz="1000">
                <a:solidFill>
                  <a:schemeClr val="tx1"/>
                </a:solidFill>
                <a:latin typeface="Arial" panose="020B0604020202020204" pitchFamily="34" charset="0"/>
              </a:defRPr>
            </a:lvl1pPr>
            <a:lvl2pPr marL="725788" indent="-279149" defTabSz="922745">
              <a:spcBef>
                <a:spcPct val="30000"/>
              </a:spcBef>
              <a:defRPr sz="1000">
                <a:solidFill>
                  <a:schemeClr val="tx1"/>
                </a:solidFill>
                <a:latin typeface="Arial" panose="020B0604020202020204" pitchFamily="34" charset="0"/>
              </a:defRPr>
            </a:lvl2pPr>
            <a:lvl3pPr marL="1116598" indent="-223320" defTabSz="922745">
              <a:spcBef>
                <a:spcPct val="30000"/>
              </a:spcBef>
              <a:defRPr sz="1000">
                <a:solidFill>
                  <a:schemeClr val="tx1"/>
                </a:solidFill>
                <a:latin typeface="Arial" panose="020B0604020202020204" pitchFamily="34" charset="0"/>
              </a:defRPr>
            </a:lvl3pPr>
            <a:lvl4pPr marL="1563237" indent="-223320" defTabSz="922745">
              <a:spcBef>
                <a:spcPct val="30000"/>
              </a:spcBef>
              <a:defRPr sz="1000">
                <a:solidFill>
                  <a:schemeClr val="tx1"/>
                </a:solidFill>
                <a:latin typeface="Arial" panose="020B0604020202020204" pitchFamily="34" charset="0"/>
              </a:defRPr>
            </a:lvl4pPr>
            <a:lvl5pPr marL="2009878" indent="-223320" defTabSz="922745">
              <a:spcBef>
                <a:spcPct val="30000"/>
              </a:spcBef>
              <a:defRPr sz="1000">
                <a:solidFill>
                  <a:schemeClr val="tx1"/>
                </a:solidFill>
                <a:latin typeface="Arial" panose="020B0604020202020204" pitchFamily="34" charset="0"/>
              </a:defRPr>
            </a:lvl5pPr>
            <a:lvl6pPr marL="2456516" indent="-223320" defTabSz="922745" eaLnBrk="0" fontAlgn="base" hangingPunct="0">
              <a:spcBef>
                <a:spcPct val="30000"/>
              </a:spcBef>
              <a:spcAft>
                <a:spcPct val="0"/>
              </a:spcAft>
              <a:defRPr sz="1000">
                <a:solidFill>
                  <a:schemeClr val="tx1"/>
                </a:solidFill>
                <a:latin typeface="Arial" panose="020B0604020202020204" pitchFamily="34" charset="0"/>
              </a:defRPr>
            </a:lvl6pPr>
            <a:lvl7pPr marL="2903156" indent="-223320" defTabSz="922745" eaLnBrk="0" fontAlgn="base" hangingPunct="0">
              <a:spcBef>
                <a:spcPct val="30000"/>
              </a:spcBef>
              <a:spcAft>
                <a:spcPct val="0"/>
              </a:spcAft>
              <a:defRPr sz="1000">
                <a:solidFill>
                  <a:schemeClr val="tx1"/>
                </a:solidFill>
                <a:latin typeface="Arial" panose="020B0604020202020204" pitchFamily="34" charset="0"/>
              </a:defRPr>
            </a:lvl7pPr>
            <a:lvl8pPr marL="3349796" indent="-223320" defTabSz="922745" eaLnBrk="0" fontAlgn="base" hangingPunct="0">
              <a:spcBef>
                <a:spcPct val="30000"/>
              </a:spcBef>
              <a:spcAft>
                <a:spcPct val="0"/>
              </a:spcAft>
              <a:defRPr sz="1000">
                <a:solidFill>
                  <a:schemeClr val="tx1"/>
                </a:solidFill>
                <a:latin typeface="Arial" panose="020B0604020202020204" pitchFamily="34" charset="0"/>
              </a:defRPr>
            </a:lvl8pPr>
            <a:lvl9pPr marL="3796435" indent="-223320" defTabSz="92274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D848C65D-F606-4D63-AEFF-3E6975626221}" type="slidenum">
              <a:rPr lang="en-US" altLang="en-US" smtClean="0">
                <a:latin typeface="Times New Roman" panose="02020603050405020304" pitchFamily="18" charset="0"/>
              </a:rPr>
              <a:pPr>
                <a:spcBef>
                  <a:spcPct val="0"/>
                </a:spcBef>
              </a:pPr>
              <a:t>22</a:t>
            </a:fld>
            <a:endParaRPr lang="en-US" altLang="en-US">
              <a:latin typeface="Times New Roman" panose="02020603050405020304" pitchFamily="18" charset="0"/>
            </a:endParaRPr>
          </a:p>
        </p:txBody>
      </p:sp>
    </p:spTree>
    <p:extLst>
      <p:ext uri="{BB962C8B-B14F-4D97-AF65-F5344CB8AC3E}">
        <p14:creationId xmlns:p14="http://schemas.microsoft.com/office/powerpoint/2010/main" val="1352746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a:p>
            <a:endParaRPr lang="en-US" altLang="en-US" dirty="0"/>
          </a:p>
        </p:txBody>
      </p:sp>
      <p:sp>
        <p:nvSpPr>
          <p:cNvPr id="553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745">
              <a:spcBef>
                <a:spcPct val="30000"/>
              </a:spcBef>
              <a:defRPr sz="1000">
                <a:solidFill>
                  <a:schemeClr val="tx1"/>
                </a:solidFill>
                <a:latin typeface="Arial" panose="020B0604020202020204" pitchFamily="34" charset="0"/>
              </a:defRPr>
            </a:lvl1pPr>
            <a:lvl2pPr marL="725788" indent="-279149" defTabSz="922745">
              <a:spcBef>
                <a:spcPct val="30000"/>
              </a:spcBef>
              <a:defRPr sz="1000">
                <a:solidFill>
                  <a:schemeClr val="tx1"/>
                </a:solidFill>
                <a:latin typeface="Arial" panose="020B0604020202020204" pitchFamily="34" charset="0"/>
              </a:defRPr>
            </a:lvl2pPr>
            <a:lvl3pPr marL="1116598" indent="-223320" defTabSz="922745">
              <a:spcBef>
                <a:spcPct val="30000"/>
              </a:spcBef>
              <a:defRPr sz="1000">
                <a:solidFill>
                  <a:schemeClr val="tx1"/>
                </a:solidFill>
                <a:latin typeface="Arial" panose="020B0604020202020204" pitchFamily="34" charset="0"/>
              </a:defRPr>
            </a:lvl3pPr>
            <a:lvl4pPr marL="1563237" indent="-223320" defTabSz="922745">
              <a:spcBef>
                <a:spcPct val="30000"/>
              </a:spcBef>
              <a:defRPr sz="1000">
                <a:solidFill>
                  <a:schemeClr val="tx1"/>
                </a:solidFill>
                <a:latin typeface="Arial" panose="020B0604020202020204" pitchFamily="34" charset="0"/>
              </a:defRPr>
            </a:lvl4pPr>
            <a:lvl5pPr marL="2009878" indent="-223320" defTabSz="922745">
              <a:spcBef>
                <a:spcPct val="30000"/>
              </a:spcBef>
              <a:defRPr sz="1000">
                <a:solidFill>
                  <a:schemeClr val="tx1"/>
                </a:solidFill>
                <a:latin typeface="Arial" panose="020B0604020202020204" pitchFamily="34" charset="0"/>
              </a:defRPr>
            </a:lvl5pPr>
            <a:lvl6pPr marL="2456516" indent="-223320" defTabSz="922745" eaLnBrk="0" fontAlgn="base" hangingPunct="0">
              <a:spcBef>
                <a:spcPct val="30000"/>
              </a:spcBef>
              <a:spcAft>
                <a:spcPct val="0"/>
              </a:spcAft>
              <a:defRPr sz="1000">
                <a:solidFill>
                  <a:schemeClr val="tx1"/>
                </a:solidFill>
                <a:latin typeface="Arial" panose="020B0604020202020204" pitchFamily="34" charset="0"/>
              </a:defRPr>
            </a:lvl6pPr>
            <a:lvl7pPr marL="2903156" indent="-223320" defTabSz="922745" eaLnBrk="0" fontAlgn="base" hangingPunct="0">
              <a:spcBef>
                <a:spcPct val="30000"/>
              </a:spcBef>
              <a:spcAft>
                <a:spcPct val="0"/>
              </a:spcAft>
              <a:defRPr sz="1000">
                <a:solidFill>
                  <a:schemeClr val="tx1"/>
                </a:solidFill>
                <a:latin typeface="Arial" panose="020B0604020202020204" pitchFamily="34" charset="0"/>
              </a:defRPr>
            </a:lvl7pPr>
            <a:lvl8pPr marL="3349796" indent="-223320" defTabSz="922745" eaLnBrk="0" fontAlgn="base" hangingPunct="0">
              <a:spcBef>
                <a:spcPct val="30000"/>
              </a:spcBef>
              <a:spcAft>
                <a:spcPct val="0"/>
              </a:spcAft>
              <a:defRPr sz="1000">
                <a:solidFill>
                  <a:schemeClr val="tx1"/>
                </a:solidFill>
                <a:latin typeface="Arial" panose="020B0604020202020204" pitchFamily="34" charset="0"/>
              </a:defRPr>
            </a:lvl8pPr>
            <a:lvl9pPr marL="3796435" indent="-223320" defTabSz="92274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24A44F81-9610-4894-8C3F-04044B59A927}" type="slidenum">
              <a:rPr lang="en-US" altLang="en-US" smtClean="0">
                <a:latin typeface="Times New Roman" panose="02020603050405020304" pitchFamily="18" charset="0"/>
              </a:rPr>
              <a:pPr>
                <a:spcBef>
                  <a:spcPct val="0"/>
                </a:spcBef>
              </a:pPr>
              <a:t>23</a:t>
            </a:fld>
            <a:endParaRPr lang="en-US" altLang="en-US">
              <a:latin typeface="Times New Roman" panose="02020603050405020304" pitchFamily="18" charset="0"/>
            </a:endParaRPr>
          </a:p>
        </p:txBody>
      </p:sp>
    </p:spTree>
    <p:extLst>
      <p:ext uri="{BB962C8B-B14F-4D97-AF65-F5344CB8AC3E}">
        <p14:creationId xmlns:p14="http://schemas.microsoft.com/office/powerpoint/2010/main" val="12632745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745">
              <a:spcBef>
                <a:spcPct val="30000"/>
              </a:spcBef>
              <a:defRPr sz="1000">
                <a:solidFill>
                  <a:schemeClr val="tx1"/>
                </a:solidFill>
                <a:latin typeface="Arial" panose="020B0604020202020204" pitchFamily="34" charset="0"/>
              </a:defRPr>
            </a:lvl1pPr>
            <a:lvl2pPr marL="725788" indent="-279149" defTabSz="922745">
              <a:spcBef>
                <a:spcPct val="30000"/>
              </a:spcBef>
              <a:defRPr sz="1000">
                <a:solidFill>
                  <a:schemeClr val="tx1"/>
                </a:solidFill>
                <a:latin typeface="Arial" panose="020B0604020202020204" pitchFamily="34" charset="0"/>
              </a:defRPr>
            </a:lvl2pPr>
            <a:lvl3pPr marL="1116598" indent="-223320" defTabSz="922745">
              <a:spcBef>
                <a:spcPct val="30000"/>
              </a:spcBef>
              <a:defRPr sz="1000">
                <a:solidFill>
                  <a:schemeClr val="tx1"/>
                </a:solidFill>
                <a:latin typeface="Arial" panose="020B0604020202020204" pitchFamily="34" charset="0"/>
              </a:defRPr>
            </a:lvl3pPr>
            <a:lvl4pPr marL="1563237" indent="-223320" defTabSz="922745">
              <a:spcBef>
                <a:spcPct val="30000"/>
              </a:spcBef>
              <a:defRPr sz="1000">
                <a:solidFill>
                  <a:schemeClr val="tx1"/>
                </a:solidFill>
                <a:latin typeface="Arial" panose="020B0604020202020204" pitchFamily="34" charset="0"/>
              </a:defRPr>
            </a:lvl4pPr>
            <a:lvl5pPr marL="2009878" indent="-223320" defTabSz="922745">
              <a:spcBef>
                <a:spcPct val="30000"/>
              </a:spcBef>
              <a:defRPr sz="1000">
                <a:solidFill>
                  <a:schemeClr val="tx1"/>
                </a:solidFill>
                <a:latin typeface="Arial" panose="020B0604020202020204" pitchFamily="34" charset="0"/>
              </a:defRPr>
            </a:lvl5pPr>
            <a:lvl6pPr marL="2456516" indent="-223320" defTabSz="922745" eaLnBrk="0" fontAlgn="base" hangingPunct="0">
              <a:spcBef>
                <a:spcPct val="30000"/>
              </a:spcBef>
              <a:spcAft>
                <a:spcPct val="0"/>
              </a:spcAft>
              <a:defRPr sz="1000">
                <a:solidFill>
                  <a:schemeClr val="tx1"/>
                </a:solidFill>
                <a:latin typeface="Arial" panose="020B0604020202020204" pitchFamily="34" charset="0"/>
              </a:defRPr>
            </a:lvl6pPr>
            <a:lvl7pPr marL="2903156" indent="-223320" defTabSz="922745" eaLnBrk="0" fontAlgn="base" hangingPunct="0">
              <a:spcBef>
                <a:spcPct val="30000"/>
              </a:spcBef>
              <a:spcAft>
                <a:spcPct val="0"/>
              </a:spcAft>
              <a:defRPr sz="1000">
                <a:solidFill>
                  <a:schemeClr val="tx1"/>
                </a:solidFill>
                <a:latin typeface="Arial" panose="020B0604020202020204" pitchFamily="34" charset="0"/>
              </a:defRPr>
            </a:lvl7pPr>
            <a:lvl8pPr marL="3349796" indent="-223320" defTabSz="922745" eaLnBrk="0" fontAlgn="base" hangingPunct="0">
              <a:spcBef>
                <a:spcPct val="30000"/>
              </a:spcBef>
              <a:spcAft>
                <a:spcPct val="0"/>
              </a:spcAft>
              <a:defRPr sz="1000">
                <a:solidFill>
                  <a:schemeClr val="tx1"/>
                </a:solidFill>
                <a:latin typeface="Arial" panose="020B0604020202020204" pitchFamily="34" charset="0"/>
              </a:defRPr>
            </a:lvl8pPr>
            <a:lvl9pPr marL="3796435" indent="-223320" defTabSz="92274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ED12EBD8-E36E-4988-A2B3-AA6D118C1447}" type="slidenum">
              <a:rPr lang="en-US" altLang="en-US" smtClean="0">
                <a:latin typeface="Times New Roman" panose="02020603050405020304" pitchFamily="18" charset="0"/>
              </a:rPr>
              <a:pPr>
                <a:spcBef>
                  <a:spcPct val="0"/>
                </a:spcBef>
              </a:pPr>
              <a:t>24</a:t>
            </a:fld>
            <a:endParaRPr lang="en-US" altLang="en-US">
              <a:latin typeface="Times New Roman" panose="02020603050405020304" pitchFamily="18" charset="0"/>
            </a:endParaRP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1200" dirty="0"/>
          </a:p>
          <a:p>
            <a:endParaRPr lang="en-US" altLang="en-US" dirty="0"/>
          </a:p>
        </p:txBody>
      </p:sp>
    </p:spTree>
    <p:extLst>
      <p:ext uri="{BB962C8B-B14F-4D97-AF65-F5344CB8AC3E}">
        <p14:creationId xmlns:p14="http://schemas.microsoft.com/office/powerpoint/2010/main" val="26781768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745">
              <a:spcBef>
                <a:spcPct val="30000"/>
              </a:spcBef>
              <a:defRPr sz="1000">
                <a:solidFill>
                  <a:schemeClr val="tx1"/>
                </a:solidFill>
                <a:latin typeface="Arial" panose="020B0604020202020204" pitchFamily="34" charset="0"/>
              </a:defRPr>
            </a:lvl1pPr>
            <a:lvl2pPr marL="725788" indent="-279149" defTabSz="922745">
              <a:spcBef>
                <a:spcPct val="30000"/>
              </a:spcBef>
              <a:defRPr sz="1000">
                <a:solidFill>
                  <a:schemeClr val="tx1"/>
                </a:solidFill>
                <a:latin typeface="Arial" panose="020B0604020202020204" pitchFamily="34" charset="0"/>
              </a:defRPr>
            </a:lvl2pPr>
            <a:lvl3pPr marL="1116598" indent="-223320" defTabSz="922745">
              <a:spcBef>
                <a:spcPct val="30000"/>
              </a:spcBef>
              <a:defRPr sz="1000">
                <a:solidFill>
                  <a:schemeClr val="tx1"/>
                </a:solidFill>
                <a:latin typeface="Arial" panose="020B0604020202020204" pitchFamily="34" charset="0"/>
              </a:defRPr>
            </a:lvl3pPr>
            <a:lvl4pPr marL="1563237" indent="-223320" defTabSz="922745">
              <a:spcBef>
                <a:spcPct val="30000"/>
              </a:spcBef>
              <a:defRPr sz="1000">
                <a:solidFill>
                  <a:schemeClr val="tx1"/>
                </a:solidFill>
                <a:latin typeface="Arial" panose="020B0604020202020204" pitchFamily="34" charset="0"/>
              </a:defRPr>
            </a:lvl4pPr>
            <a:lvl5pPr marL="2009878" indent="-223320" defTabSz="922745">
              <a:spcBef>
                <a:spcPct val="30000"/>
              </a:spcBef>
              <a:defRPr sz="1000">
                <a:solidFill>
                  <a:schemeClr val="tx1"/>
                </a:solidFill>
                <a:latin typeface="Arial" panose="020B0604020202020204" pitchFamily="34" charset="0"/>
              </a:defRPr>
            </a:lvl5pPr>
            <a:lvl6pPr marL="2456516" indent="-223320" defTabSz="922745" eaLnBrk="0" fontAlgn="base" hangingPunct="0">
              <a:spcBef>
                <a:spcPct val="30000"/>
              </a:spcBef>
              <a:spcAft>
                <a:spcPct val="0"/>
              </a:spcAft>
              <a:defRPr sz="1000">
                <a:solidFill>
                  <a:schemeClr val="tx1"/>
                </a:solidFill>
                <a:latin typeface="Arial" panose="020B0604020202020204" pitchFamily="34" charset="0"/>
              </a:defRPr>
            </a:lvl6pPr>
            <a:lvl7pPr marL="2903156" indent="-223320" defTabSz="922745" eaLnBrk="0" fontAlgn="base" hangingPunct="0">
              <a:spcBef>
                <a:spcPct val="30000"/>
              </a:spcBef>
              <a:spcAft>
                <a:spcPct val="0"/>
              </a:spcAft>
              <a:defRPr sz="1000">
                <a:solidFill>
                  <a:schemeClr val="tx1"/>
                </a:solidFill>
                <a:latin typeface="Arial" panose="020B0604020202020204" pitchFamily="34" charset="0"/>
              </a:defRPr>
            </a:lvl7pPr>
            <a:lvl8pPr marL="3349796" indent="-223320" defTabSz="922745" eaLnBrk="0" fontAlgn="base" hangingPunct="0">
              <a:spcBef>
                <a:spcPct val="30000"/>
              </a:spcBef>
              <a:spcAft>
                <a:spcPct val="0"/>
              </a:spcAft>
              <a:defRPr sz="1000">
                <a:solidFill>
                  <a:schemeClr val="tx1"/>
                </a:solidFill>
                <a:latin typeface="Arial" panose="020B0604020202020204" pitchFamily="34" charset="0"/>
              </a:defRPr>
            </a:lvl8pPr>
            <a:lvl9pPr marL="3796435" indent="-223320" defTabSz="92274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3F8E5161-99C5-49EF-9540-9662D262F644}" type="slidenum">
              <a:rPr lang="en-US" altLang="en-US" smtClean="0">
                <a:latin typeface="Times New Roman" panose="02020603050405020304" pitchFamily="18" charset="0"/>
              </a:rPr>
              <a:pPr>
                <a:spcBef>
                  <a:spcPct val="0"/>
                </a:spcBef>
              </a:pPr>
              <a:t>25</a:t>
            </a:fld>
            <a:endParaRPr lang="en-US" altLang="en-US">
              <a:latin typeface="Times New Roman" panose="02020603050405020304" pitchFamily="18" charset="0"/>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a:p>
            <a:endParaRPr lang="en-US" altLang="en-US" dirty="0"/>
          </a:p>
          <a:p>
            <a:endParaRPr lang="en-US" altLang="en-US" dirty="0"/>
          </a:p>
        </p:txBody>
      </p:sp>
    </p:spTree>
    <p:extLst>
      <p:ext uri="{BB962C8B-B14F-4D97-AF65-F5344CB8AC3E}">
        <p14:creationId xmlns:p14="http://schemas.microsoft.com/office/powerpoint/2010/main" val="35307084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745">
              <a:spcBef>
                <a:spcPct val="30000"/>
              </a:spcBef>
              <a:defRPr sz="1000">
                <a:solidFill>
                  <a:schemeClr val="tx1"/>
                </a:solidFill>
                <a:latin typeface="Arial" panose="020B0604020202020204" pitchFamily="34" charset="0"/>
              </a:defRPr>
            </a:lvl1pPr>
            <a:lvl2pPr marL="725788" indent="-279149" defTabSz="922745">
              <a:spcBef>
                <a:spcPct val="30000"/>
              </a:spcBef>
              <a:defRPr sz="1000">
                <a:solidFill>
                  <a:schemeClr val="tx1"/>
                </a:solidFill>
                <a:latin typeface="Arial" panose="020B0604020202020204" pitchFamily="34" charset="0"/>
              </a:defRPr>
            </a:lvl2pPr>
            <a:lvl3pPr marL="1116598" indent="-223320" defTabSz="922745">
              <a:spcBef>
                <a:spcPct val="30000"/>
              </a:spcBef>
              <a:defRPr sz="1000">
                <a:solidFill>
                  <a:schemeClr val="tx1"/>
                </a:solidFill>
                <a:latin typeface="Arial" panose="020B0604020202020204" pitchFamily="34" charset="0"/>
              </a:defRPr>
            </a:lvl3pPr>
            <a:lvl4pPr marL="1563237" indent="-223320" defTabSz="922745">
              <a:spcBef>
                <a:spcPct val="30000"/>
              </a:spcBef>
              <a:defRPr sz="1000">
                <a:solidFill>
                  <a:schemeClr val="tx1"/>
                </a:solidFill>
                <a:latin typeface="Arial" panose="020B0604020202020204" pitchFamily="34" charset="0"/>
              </a:defRPr>
            </a:lvl4pPr>
            <a:lvl5pPr marL="2009878" indent="-223320" defTabSz="922745">
              <a:spcBef>
                <a:spcPct val="30000"/>
              </a:spcBef>
              <a:defRPr sz="1000">
                <a:solidFill>
                  <a:schemeClr val="tx1"/>
                </a:solidFill>
                <a:latin typeface="Arial" panose="020B0604020202020204" pitchFamily="34" charset="0"/>
              </a:defRPr>
            </a:lvl5pPr>
            <a:lvl6pPr marL="2456516" indent="-223320" defTabSz="922745" eaLnBrk="0" fontAlgn="base" hangingPunct="0">
              <a:spcBef>
                <a:spcPct val="30000"/>
              </a:spcBef>
              <a:spcAft>
                <a:spcPct val="0"/>
              </a:spcAft>
              <a:defRPr sz="1000">
                <a:solidFill>
                  <a:schemeClr val="tx1"/>
                </a:solidFill>
                <a:latin typeface="Arial" panose="020B0604020202020204" pitchFamily="34" charset="0"/>
              </a:defRPr>
            </a:lvl6pPr>
            <a:lvl7pPr marL="2903156" indent="-223320" defTabSz="922745" eaLnBrk="0" fontAlgn="base" hangingPunct="0">
              <a:spcBef>
                <a:spcPct val="30000"/>
              </a:spcBef>
              <a:spcAft>
                <a:spcPct val="0"/>
              </a:spcAft>
              <a:defRPr sz="1000">
                <a:solidFill>
                  <a:schemeClr val="tx1"/>
                </a:solidFill>
                <a:latin typeface="Arial" panose="020B0604020202020204" pitchFamily="34" charset="0"/>
              </a:defRPr>
            </a:lvl7pPr>
            <a:lvl8pPr marL="3349796" indent="-223320" defTabSz="922745" eaLnBrk="0" fontAlgn="base" hangingPunct="0">
              <a:spcBef>
                <a:spcPct val="30000"/>
              </a:spcBef>
              <a:spcAft>
                <a:spcPct val="0"/>
              </a:spcAft>
              <a:defRPr sz="1000">
                <a:solidFill>
                  <a:schemeClr val="tx1"/>
                </a:solidFill>
                <a:latin typeface="Arial" panose="020B0604020202020204" pitchFamily="34" charset="0"/>
              </a:defRPr>
            </a:lvl8pPr>
            <a:lvl9pPr marL="3796435" indent="-223320" defTabSz="92274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51E134A0-2704-43A3-87A4-1E466B561043}" type="slidenum">
              <a:rPr lang="en-US" altLang="en-US" smtClean="0">
                <a:latin typeface="Times New Roman" panose="02020603050405020304" pitchFamily="18" charset="0"/>
              </a:rPr>
              <a:pPr>
                <a:spcBef>
                  <a:spcPct val="0"/>
                </a:spcBef>
              </a:pPr>
              <a:t>26</a:t>
            </a:fld>
            <a:endParaRPr lang="en-US" altLang="en-US">
              <a:latin typeface="Times New Roman" panose="02020603050405020304" pitchFamily="18" charset="0"/>
            </a:endParaRPr>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6293192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6902" eaLnBrk="1" hangingPunct="1">
              <a:defRPr/>
            </a:pPr>
            <a:endParaRPr lang="en-US" altLang="en-US" dirty="0"/>
          </a:p>
        </p:txBody>
      </p:sp>
      <p:sp>
        <p:nvSpPr>
          <p:cNvPr id="634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745">
              <a:spcBef>
                <a:spcPct val="30000"/>
              </a:spcBef>
              <a:defRPr sz="1000">
                <a:solidFill>
                  <a:schemeClr val="tx1"/>
                </a:solidFill>
                <a:latin typeface="Arial" panose="020B0604020202020204" pitchFamily="34" charset="0"/>
              </a:defRPr>
            </a:lvl1pPr>
            <a:lvl2pPr marL="725788" indent="-279149" defTabSz="922745">
              <a:spcBef>
                <a:spcPct val="30000"/>
              </a:spcBef>
              <a:defRPr sz="1000">
                <a:solidFill>
                  <a:schemeClr val="tx1"/>
                </a:solidFill>
                <a:latin typeface="Arial" panose="020B0604020202020204" pitchFamily="34" charset="0"/>
              </a:defRPr>
            </a:lvl2pPr>
            <a:lvl3pPr marL="1116598" indent="-223320" defTabSz="922745">
              <a:spcBef>
                <a:spcPct val="30000"/>
              </a:spcBef>
              <a:defRPr sz="1000">
                <a:solidFill>
                  <a:schemeClr val="tx1"/>
                </a:solidFill>
                <a:latin typeface="Arial" panose="020B0604020202020204" pitchFamily="34" charset="0"/>
              </a:defRPr>
            </a:lvl3pPr>
            <a:lvl4pPr marL="1563237" indent="-223320" defTabSz="922745">
              <a:spcBef>
                <a:spcPct val="30000"/>
              </a:spcBef>
              <a:defRPr sz="1000">
                <a:solidFill>
                  <a:schemeClr val="tx1"/>
                </a:solidFill>
                <a:latin typeface="Arial" panose="020B0604020202020204" pitchFamily="34" charset="0"/>
              </a:defRPr>
            </a:lvl4pPr>
            <a:lvl5pPr marL="2009878" indent="-223320" defTabSz="922745">
              <a:spcBef>
                <a:spcPct val="30000"/>
              </a:spcBef>
              <a:defRPr sz="1000">
                <a:solidFill>
                  <a:schemeClr val="tx1"/>
                </a:solidFill>
                <a:latin typeface="Arial" panose="020B0604020202020204" pitchFamily="34" charset="0"/>
              </a:defRPr>
            </a:lvl5pPr>
            <a:lvl6pPr marL="2456516" indent="-223320" defTabSz="922745" eaLnBrk="0" fontAlgn="base" hangingPunct="0">
              <a:spcBef>
                <a:spcPct val="30000"/>
              </a:spcBef>
              <a:spcAft>
                <a:spcPct val="0"/>
              </a:spcAft>
              <a:defRPr sz="1000">
                <a:solidFill>
                  <a:schemeClr val="tx1"/>
                </a:solidFill>
                <a:latin typeface="Arial" panose="020B0604020202020204" pitchFamily="34" charset="0"/>
              </a:defRPr>
            </a:lvl6pPr>
            <a:lvl7pPr marL="2903156" indent="-223320" defTabSz="922745" eaLnBrk="0" fontAlgn="base" hangingPunct="0">
              <a:spcBef>
                <a:spcPct val="30000"/>
              </a:spcBef>
              <a:spcAft>
                <a:spcPct val="0"/>
              </a:spcAft>
              <a:defRPr sz="1000">
                <a:solidFill>
                  <a:schemeClr val="tx1"/>
                </a:solidFill>
                <a:latin typeface="Arial" panose="020B0604020202020204" pitchFamily="34" charset="0"/>
              </a:defRPr>
            </a:lvl7pPr>
            <a:lvl8pPr marL="3349796" indent="-223320" defTabSz="922745" eaLnBrk="0" fontAlgn="base" hangingPunct="0">
              <a:spcBef>
                <a:spcPct val="30000"/>
              </a:spcBef>
              <a:spcAft>
                <a:spcPct val="0"/>
              </a:spcAft>
              <a:defRPr sz="1000">
                <a:solidFill>
                  <a:schemeClr val="tx1"/>
                </a:solidFill>
                <a:latin typeface="Arial" panose="020B0604020202020204" pitchFamily="34" charset="0"/>
              </a:defRPr>
            </a:lvl8pPr>
            <a:lvl9pPr marL="3796435" indent="-223320" defTabSz="92274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67AC742C-013C-4E06-B6D5-CD52374C2CFA}" type="slidenum">
              <a:rPr lang="en-US" altLang="en-US" smtClean="0">
                <a:latin typeface="Times New Roman" panose="02020603050405020304" pitchFamily="18" charset="0"/>
              </a:rPr>
              <a:pPr>
                <a:spcBef>
                  <a:spcPct val="0"/>
                </a:spcBef>
              </a:pPr>
              <a:t>27</a:t>
            </a:fld>
            <a:endParaRPr lang="en-US" altLang="en-US">
              <a:latin typeface="Times New Roman" panose="02020603050405020304" pitchFamily="18" charset="0"/>
            </a:endParaRPr>
          </a:p>
        </p:txBody>
      </p:sp>
    </p:spTree>
    <p:extLst>
      <p:ext uri="{BB962C8B-B14F-4D97-AF65-F5344CB8AC3E}">
        <p14:creationId xmlns:p14="http://schemas.microsoft.com/office/powerpoint/2010/main" val="16582871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745">
              <a:spcBef>
                <a:spcPct val="30000"/>
              </a:spcBef>
              <a:defRPr sz="1000">
                <a:solidFill>
                  <a:schemeClr val="tx1"/>
                </a:solidFill>
                <a:latin typeface="Arial" panose="020B0604020202020204" pitchFamily="34" charset="0"/>
              </a:defRPr>
            </a:lvl1pPr>
            <a:lvl2pPr marL="725788" indent="-279149" defTabSz="922745">
              <a:spcBef>
                <a:spcPct val="30000"/>
              </a:spcBef>
              <a:defRPr sz="1000">
                <a:solidFill>
                  <a:schemeClr val="tx1"/>
                </a:solidFill>
                <a:latin typeface="Arial" panose="020B0604020202020204" pitchFamily="34" charset="0"/>
              </a:defRPr>
            </a:lvl2pPr>
            <a:lvl3pPr marL="1116598" indent="-223320" defTabSz="922745">
              <a:spcBef>
                <a:spcPct val="30000"/>
              </a:spcBef>
              <a:defRPr sz="1000">
                <a:solidFill>
                  <a:schemeClr val="tx1"/>
                </a:solidFill>
                <a:latin typeface="Arial" panose="020B0604020202020204" pitchFamily="34" charset="0"/>
              </a:defRPr>
            </a:lvl3pPr>
            <a:lvl4pPr marL="1563237" indent="-223320" defTabSz="922745">
              <a:spcBef>
                <a:spcPct val="30000"/>
              </a:spcBef>
              <a:defRPr sz="1000">
                <a:solidFill>
                  <a:schemeClr val="tx1"/>
                </a:solidFill>
                <a:latin typeface="Arial" panose="020B0604020202020204" pitchFamily="34" charset="0"/>
              </a:defRPr>
            </a:lvl4pPr>
            <a:lvl5pPr marL="2009878" indent="-223320" defTabSz="922745">
              <a:spcBef>
                <a:spcPct val="30000"/>
              </a:spcBef>
              <a:defRPr sz="1000">
                <a:solidFill>
                  <a:schemeClr val="tx1"/>
                </a:solidFill>
                <a:latin typeface="Arial" panose="020B0604020202020204" pitchFamily="34" charset="0"/>
              </a:defRPr>
            </a:lvl5pPr>
            <a:lvl6pPr marL="2456516" indent="-223320" defTabSz="922745" eaLnBrk="0" fontAlgn="base" hangingPunct="0">
              <a:spcBef>
                <a:spcPct val="30000"/>
              </a:spcBef>
              <a:spcAft>
                <a:spcPct val="0"/>
              </a:spcAft>
              <a:defRPr sz="1000">
                <a:solidFill>
                  <a:schemeClr val="tx1"/>
                </a:solidFill>
                <a:latin typeface="Arial" panose="020B0604020202020204" pitchFamily="34" charset="0"/>
              </a:defRPr>
            </a:lvl6pPr>
            <a:lvl7pPr marL="2903156" indent="-223320" defTabSz="922745" eaLnBrk="0" fontAlgn="base" hangingPunct="0">
              <a:spcBef>
                <a:spcPct val="30000"/>
              </a:spcBef>
              <a:spcAft>
                <a:spcPct val="0"/>
              </a:spcAft>
              <a:defRPr sz="1000">
                <a:solidFill>
                  <a:schemeClr val="tx1"/>
                </a:solidFill>
                <a:latin typeface="Arial" panose="020B0604020202020204" pitchFamily="34" charset="0"/>
              </a:defRPr>
            </a:lvl7pPr>
            <a:lvl8pPr marL="3349796" indent="-223320" defTabSz="922745" eaLnBrk="0" fontAlgn="base" hangingPunct="0">
              <a:spcBef>
                <a:spcPct val="30000"/>
              </a:spcBef>
              <a:spcAft>
                <a:spcPct val="0"/>
              </a:spcAft>
              <a:defRPr sz="1000">
                <a:solidFill>
                  <a:schemeClr val="tx1"/>
                </a:solidFill>
                <a:latin typeface="Arial" panose="020B0604020202020204" pitchFamily="34" charset="0"/>
              </a:defRPr>
            </a:lvl8pPr>
            <a:lvl9pPr marL="3796435" indent="-223320" defTabSz="92274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8CC989CD-C99A-4294-965B-37DD387E0D9E}" type="slidenum">
              <a:rPr lang="en-US" altLang="en-US" smtClean="0">
                <a:latin typeface="Times New Roman" panose="02020603050405020304" pitchFamily="18" charset="0"/>
              </a:rPr>
              <a:pPr>
                <a:spcBef>
                  <a:spcPct val="0"/>
                </a:spcBef>
              </a:pPr>
              <a:t>28</a:t>
            </a:fld>
            <a:endParaRPr lang="en-US" altLang="en-US">
              <a:latin typeface="Times New Roman" panose="02020603050405020304" pitchFamily="18" charset="0"/>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a:p>
            <a:endParaRPr lang="en-US" altLang="en-US" dirty="0"/>
          </a:p>
        </p:txBody>
      </p:sp>
    </p:spTree>
    <p:extLst>
      <p:ext uri="{BB962C8B-B14F-4D97-AF65-F5344CB8AC3E}">
        <p14:creationId xmlns:p14="http://schemas.microsoft.com/office/powerpoint/2010/main" val="7754008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a:ln/>
        </p:spPr>
      </p:sp>
      <p:sp>
        <p:nvSpPr>
          <p:cNvPr id="675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675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745">
              <a:spcBef>
                <a:spcPct val="30000"/>
              </a:spcBef>
              <a:defRPr sz="1000">
                <a:solidFill>
                  <a:schemeClr val="tx1"/>
                </a:solidFill>
                <a:latin typeface="Arial" panose="020B0604020202020204" pitchFamily="34" charset="0"/>
              </a:defRPr>
            </a:lvl1pPr>
            <a:lvl2pPr marL="725788" indent="-279149" defTabSz="922745">
              <a:spcBef>
                <a:spcPct val="30000"/>
              </a:spcBef>
              <a:defRPr sz="1000">
                <a:solidFill>
                  <a:schemeClr val="tx1"/>
                </a:solidFill>
                <a:latin typeface="Arial" panose="020B0604020202020204" pitchFamily="34" charset="0"/>
              </a:defRPr>
            </a:lvl2pPr>
            <a:lvl3pPr marL="1116598" indent="-223320" defTabSz="922745">
              <a:spcBef>
                <a:spcPct val="30000"/>
              </a:spcBef>
              <a:defRPr sz="1000">
                <a:solidFill>
                  <a:schemeClr val="tx1"/>
                </a:solidFill>
                <a:latin typeface="Arial" panose="020B0604020202020204" pitchFamily="34" charset="0"/>
              </a:defRPr>
            </a:lvl3pPr>
            <a:lvl4pPr marL="1563237" indent="-223320" defTabSz="922745">
              <a:spcBef>
                <a:spcPct val="30000"/>
              </a:spcBef>
              <a:defRPr sz="1000">
                <a:solidFill>
                  <a:schemeClr val="tx1"/>
                </a:solidFill>
                <a:latin typeface="Arial" panose="020B0604020202020204" pitchFamily="34" charset="0"/>
              </a:defRPr>
            </a:lvl4pPr>
            <a:lvl5pPr marL="2009878" indent="-223320" defTabSz="922745">
              <a:spcBef>
                <a:spcPct val="30000"/>
              </a:spcBef>
              <a:defRPr sz="1000">
                <a:solidFill>
                  <a:schemeClr val="tx1"/>
                </a:solidFill>
                <a:latin typeface="Arial" panose="020B0604020202020204" pitchFamily="34" charset="0"/>
              </a:defRPr>
            </a:lvl5pPr>
            <a:lvl6pPr marL="2456516" indent="-223320" defTabSz="922745" eaLnBrk="0" fontAlgn="base" hangingPunct="0">
              <a:spcBef>
                <a:spcPct val="30000"/>
              </a:spcBef>
              <a:spcAft>
                <a:spcPct val="0"/>
              </a:spcAft>
              <a:defRPr sz="1000">
                <a:solidFill>
                  <a:schemeClr val="tx1"/>
                </a:solidFill>
                <a:latin typeface="Arial" panose="020B0604020202020204" pitchFamily="34" charset="0"/>
              </a:defRPr>
            </a:lvl6pPr>
            <a:lvl7pPr marL="2903156" indent="-223320" defTabSz="922745" eaLnBrk="0" fontAlgn="base" hangingPunct="0">
              <a:spcBef>
                <a:spcPct val="30000"/>
              </a:spcBef>
              <a:spcAft>
                <a:spcPct val="0"/>
              </a:spcAft>
              <a:defRPr sz="1000">
                <a:solidFill>
                  <a:schemeClr val="tx1"/>
                </a:solidFill>
                <a:latin typeface="Arial" panose="020B0604020202020204" pitchFamily="34" charset="0"/>
              </a:defRPr>
            </a:lvl7pPr>
            <a:lvl8pPr marL="3349796" indent="-223320" defTabSz="922745" eaLnBrk="0" fontAlgn="base" hangingPunct="0">
              <a:spcBef>
                <a:spcPct val="30000"/>
              </a:spcBef>
              <a:spcAft>
                <a:spcPct val="0"/>
              </a:spcAft>
              <a:defRPr sz="1000">
                <a:solidFill>
                  <a:schemeClr val="tx1"/>
                </a:solidFill>
                <a:latin typeface="Arial" panose="020B0604020202020204" pitchFamily="34" charset="0"/>
              </a:defRPr>
            </a:lvl8pPr>
            <a:lvl9pPr marL="3796435" indent="-223320" defTabSz="92274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44AE4019-FDE6-4A18-B2A7-4F7F1067197D}" type="slidenum">
              <a:rPr lang="en-US" altLang="en-US" smtClean="0">
                <a:latin typeface="Times New Roman" panose="02020603050405020304" pitchFamily="18" charset="0"/>
              </a:rPr>
              <a:pPr>
                <a:spcBef>
                  <a:spcPct val="0"/>
                </a:spcBef>
              </a:pPr>
              <a:t>29</a:t>
            </a:fld>
            <a:endParaRPr lang="en-US" altLang="en-US">
              <a:latin typeface="Times New Roman" panose="02020603050405020304" pitchFamily="18" charset="0"/>
            </a:endParaRPr>
          </a:p>
        </p:txBody>
      </p:sp>
    </p:spTree>
    <p:extLst>
      <p:ext uri="{BB962C8B-B14F-4D97-AF65-F5344CB8AC3E}">
        <p14:creationId xmlns:p14="http://schemas.microsoft.com/office/powerpoint/2010/main" val="31108876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745">
              <a:spcBef>
                <a:spcPct val="30000"/>
              </a:spcBef>
              <a:defRPr sz="1000">
                <a:solidFill>
                  <a:schemeClr val="tx1"/>
                </a:solidFill>
                <a:latin typeface="Arial" panose="020B0604020202020204" pitchFamily="34" charset="0"/>
              </a:defRPr>
            </a:lvl1pPr>
            <a:lvl2pPr marL="725788" indent="-279149" defTabSz="922745">
              <a:spcBef>
                <a:spcPct val="30000"/>
              </a:spcBef>
              <a:defRPr sz="1000">
                <a:solidFill>
                  <a:schemeClr val="tx1"/>
                </a:solidFill>
                <a:latin typeface="Arial" panose="020B0604020202020204" pitchFamily="34" charset="0"/>
              </a:defRPr>
            </a:lvl2pPr>
            <a:lvl3pPr marL="1116598" indent="-223320" defTabSz="922745">
              <a:spcBef>
                <a:spcPct val="30000"/>
              </a:spcBef>
              <a:defRPr sz="1000">
                <a:solidFill>
                  <a:schemeClr val="tx1"/>
                </a:solidFill>
                <a:latin typeface="Arial" panose="020B0604020202020204" pitchFamily="34" charset="0"/>
              </a:defRPr>
            </a:lvl3pPr>
            <a:lvl4pPr marL="1563237" indent="-223320" defTabSz="922745">
              <a:spcBef>
                <a:spcPct val="30000"/>
              </a:spcBef>
              <a:defRPr sz="1000">
                <a:solidFill>
                  <a:schemeClr val="tx1"/>
                </a:solidFill>
                <a:latin typeface="Arial" panose="020B0604020202020204" pitchFamily="34" charset="0"/>
              </a:defRPr>
            </a:lvl4pPr>
            <a:lvl5pPr marL="2009878" indent="-223320" defTabSz="922745">
              <a:spcBef>
                <a:spcPct val="30000"/>
              </a:spcBef>
              <a:defRPr sz="1000">
                <a:solidFill>
                  <a:schemeClr val="tx1"/>
                </a:solidFill>
                <a:latin typeface="Arial" panose="020B0604020202020204" pitchFamily="34" charset="0"/>
              </a:defRPr>
            </a:lvl5pPr>
            <a:lvl6pPr marL="2456516" indent="-223320" defTabSz="922745" eaLnBrk="0" fontAlgn="base" hangingPunct="0">
              <a:spcBef>
                <a:spcPct val="30000"/>
              </a:spcBef>
              <a:spcAft>
                <a:spcPct val="0"/>
              </a:spcAft>
              <a:defRPr sz="1000">
                <a:solidFill>
                  <a:schemeClr val="tx1"/>
                </a:solidFill>
                <a:latin typeface="Arial" panose="020B0604020202020204" pitchFamily="34" charset="0"/>
              </a:defRPr>
            </a:lvl6pPr>
            <a:lvl7pPr marL="2903156" indent="-223320" defTabSz="922745" eaLnBrk="0" fontAlgn="base" hangingPunct="0">
              <a:spcBef>
                <a:spcPct val="30000"/>
              </a:spcBef>
              <a:spcAft>
                <a:spcPct val="0"/>
              </a:spcAft>
              <a:defRPr sz="1000">
                <a:solidFill>
                  <a:schemeClr val="tx1"/>
                </a:solidFill>
                <a:latin typeface="Arial" panose="020B0604020202020204" pitchFamily="34" charset="0"/>
              </a:defRPr>
            </a:lvl7pPr>
            <a:lvl8pPr marL="3349796" indent="-223320" defTabSz="922745" eaLnBrk="0" fontAlgn="base" hangingPunct="0">
              <a:spcBef>
                <a:spcPct val="30000"/>
              </a:spcBef>
              <a:spcAft>
                <a:spcPct val="0"/>
              </a:spcAft>
              <a:defRPr sz="1000">
                <a:solidFill>
                  <a:schemeClr val="tx1"/>
                </a:solidFill>
                <a:latin typeface="Arial" panose="020B0604020202020204" pitchFamily="34" charset="0"/>
              </a:defRPr>
            </a:lvl8pPr>
            <a:lvl9pPr marL="3796435" indent="-223320" defTabSz="92274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25DE9AA3-AC1A-4B85-8E69-CB9E39AE7418}" type="slidenum">
              <a:rPr lang="en-US" altLang="en-US" smtClean="0">
                <a:latin typeface="Times New Roman" panose="02020603050405020304" pitchFamily="18" charset="0"/>
              </a:rPr>
              <a:pPr>
                <a:spcBef>
                  <a:spcPct val="0"/>
                </a:spcBef>
              </a:pPr>
              <a:t>3</a:t>
            </a:fld>
            <a:endParaRPr lang="en-US" altLang="en-US">
              <a:latin typeface="Times New Roman" panose="02020603050405020304" pitchFamily="18" charset="0"/>
            </a:endParaRPr>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5007870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696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745">
              <a:spcBef>
                <a:spcPct val="30000"/>
              </a:spcBef>
              <a:defRPr sz="1000">
                <a:solidFill>
                  <a:schemeClr val="tx1"/>
                </a:solidFill>
                <a:latin typeface="Arial" panose="020B0604020202020204" pitchFamily="34" charset="0"/>
              </a:defRPr>
            </a:lvl1pPr>
            <a:lvl2pPr marL="725788" indent="-279149" defTabSz="922745">
              <a:spcBef>
                <a:spcPct val="30000"/>
              </a:spcBef>
              <a:defRPr sz="1000">
                <a:solidFill>
                  <a:schemeClr val="tx1"/>
                </a:solidFill>
                <a:latin typeface="Arial" panose="020B0604020202020204" pitchFamily="34" charset="0"/>
              </a:defRPr>
            </a:lvl2pPr>
            <a:lvl3pPr marL="1116598" indent="-223320" defTabSz="922745">
              <a:spcBef>
                <a:spcPct val="30000"/>
              </a:spcBef>
              <a:defRPr sz="1000">
                <a:solidFill>
                  <a:schemeClr val="tx1"/>
                </a:solidFill>
                <a:latin typeface="Arial" panose="020B0604020202020204" pitchFamily="34" charset="0"/>
              </a:defRPr>
            </a:lvl3pPr>
            <a:lvl4pPr marL="1563237" indent="-223320" defTabSz="922745">
              <a:spcBef>
                <a:spcPct val="30000"/>
              </a:spcBef>
              <a:defRPr sz="1000">
                <a:solidFill>
                  <a:schemeClr val="tx1"/>
                </a:solidFill>
                <a:latin typeface="Arial" panose="020B0604020202020204" pitchFamily="34" charset="0"/>
              </a:defRPr>
            </a:lvl4pPr>
            <a:lvl5pPr marL="2009878" indent="-223320" defTabSz="922745">
              <a:spcBef>
                <a:spcPct val="30000"/>
              </a:spcBef>
              <a:defRPr sz="1000">
                <a:solidFill>
                  <a:schemeClr val="tx1"/>
                </a:solidFill>
                <a:latin typeface="Arial" panose="020B0604020202020204" pitchFamily="34" charset="0"/>
              </a:defRPr>
            </a:lvl5pPr>
            <a:lvl6pPr marL="2456516" indent="-223320" defTabSz="922745" eaLnBrk="0" fontAlgn="base" hangingPunct="0">
              <a:spcBef>
                <a:spcPct val="30000"/>
              </a:spcBef>
              <a:spcAft>
                <a:spcPct val="0"/>
              </a:spcAft>
              <a:defRPr sz="1000">
                <a:solidFill>
                  <a:schemeClr val="tx1"/>
                </a:solidFill>
                <a:latin typeface="Arial" panose="020B0604020202020204" pitchFamily="34" charset="0"/>
              </a:defRPr>
            </a:lvl6pPr>
            <a:lvl7pPr marL="2903156" indent="-223320" defTabSz="922745" eaLnBrk="0" fontAlgn="base" hangingPunct="0">
              <a:spcBef>
                <a:spcPct val="30000"/>
              </a:spcBef>
              <a:spcAft>
                <a:spcPct val="0"/>
              </a:spcAft>
              <a:defRPr sz="1000">
                <a:solidFill>
                  <a:schemeClr val="tx1"/>
                </a:solidFill>
                <a:latin typeface="Arial" panose="020B0604020202020204" pitchFamily="34" charset="0"/>
              </a:defRPr>
            </a:lvl7pPr>
            <a:lvl8pPr marL="3349796" indent="-223320" defTabSz="922745" eaLnBrk="0" fontAlgn="base" hangingPunct="0">
              <a:spcBef>
                <a:spcPct val="30000"/>
              </a:spcBef>
              <a:spcAft>
                <a:spcPct val="0"/>
              </a:spcAft>
              <a:defRPr sz="1000">
                <a:solidFill>
                  <a:schemeClr val="tx1"/>
                </a:solidFill>
                <a:latin typeface="Arial" panose="020B0604020202020204" pitchFamily="34" charset="0"/>
              </a:defRPr>
            </a:lvl8pPr>
            <a:lvl9pPr marL="3796435" indent="-223320" defTabSz="92274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E33041B8-30C6-45C7-B7F6-4BB22CCB74AE}" type="slidenum">
              <a:rPr lang="en-US" altLang="en-US" smtClean="0">
                <a:latin typeface="Times New Roman" panose="02020603050405020304" pitchFamily="18" charset="0"/>
              </a:rPr>
              <a:pPr>
                <a:spcBef>
                  <a:spcPct val="0"/>
                </a:spcBef>
              </a:pPr>
              <a:t>30</a:t>
            </a:fld>
            <a:endParaRPr lang="en-US" altLang="en-US">
              <a:latin typeface="Times New Roman" panose="02020603050405020304" pitchFamily="18" charset="0"/>
            </a:endParaRPr>
          </a:p>
        </p:txBody>
      </p:sp>
    </p:spTree>
    <p:extLst>
      <p:ext uri="{BB962C8B-B14F-4D97-AF65-F5344CB8AC3E}">
        <p14:creationId xmlns:p14="http://schemas.microsoft.com/office/powerpoint/2010/main" val="12409933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745">
              <a:spcBef>
                <a:spcPct val="30000"/>
              </a:spcBef>
              <a:defRPr sz="1000">
                <a:solidFill>
                  <a:schemeClr val="tx1"/>
                </a:solidFill>
                <a:latin typeface="Arial" panose="020B0604020202020204" pitchFamily="34" charset="0"/>
              </a:defRPr>
            </a:lvl1pPr>
            <a:lvl2pPr marL="725788" indent="-279149" defTabSz="922745">
              <a:spcBef>
                <a:spcPct val="30000"/>
              </a:spcBef>
              <a:defRPr sz="1000">
                <a:solidFill>
                  <a:schemeClr val="tx1"/>
                </a:solidFill>
                <a:latin typeface="Arial" panose="020B0604020202020204" pitchFamily="34" charset="0"/>
              </a:defRPr>
            </a:lvl2pPr>
            <a:lvl3pPr marL="1116598" indent="-223320" defTabSz="922745">
              <a:spcBef>
                <a:spcPct val="30000"/>
              </a:spcBef>
              <a:defRPr sz="1000">
                <a:solidFill>
                  <a:schemeClr val="tx1"/>
                </a:solidFill>
                <a:latin typeface="Arial" panose="020B0604020202020204" pitchFamily="34" charset="0"/>
              </a:defRPr>
            </a:lvl3pPr>
            <a:lvl4pPr marL="1563237" indent="-223320" defTabSz="922745">
              <a:spcBef>
                <a:spcPct val="30000"/>
              </a:spcBef>
              <a:defRPr sz="1000">
                <a:solidFill>
                  <a:schemeClr val="tx1"/>
                </a:solidFill>
                <a:latin typeface="Arial" panose="020B0604020202020204" pitchFamily="34" charset="0"/>
              </a:defRPr>
            </a:lvl4pPr>
            <a:lvl5pPr marL="2009878" indent="-223320" defTabSz="922745">
              <a:spcBef>
                <a:spcPct val="30000"/>
              </a:spcBef>
              <a:defRPr sz="1000">
                <a:solidFill>
                  <a:schemeClr val="tx1"/>
                </a:solidFill>
                <a:latin typeface="Arial" panose="020B0604020202020204" pitchFamily="34" charset="0"/>
              </a:defRPr>
            </a:lvl5pPr>
            <a:lvl6pPr marL="2456516" indent="-223320" defTabSz="922745" eaLnBrk="0" fontAlgn="base" hangingPunct="0">
              <a:spcBef>
                <a:spcPct val="30000"/>
              </a:spcBef>
              <a:spcAft>
                <a:spcPct val="0"/>
              </a:spcAft>
              <a:defRPr sz="1000">
                <a:solidFill>
                  <a:schemeClr val="tx1"/>
                </a:solidFill>
                <a:latin typeface="Arial" panose="020B0604020202020204" pitchFamily="34" charset="0"/>
              </a:defRPr>
            </a:lvl6pPr>
            <a:lvl7pPr marL="2903156" indent="-223320" defTabSz="922745" eaLnBrk="0" fontAlgn="base" hangingPunct="0">
              <a:spcBef>
                <a:spcPct val="30000"/>
              </a:spcBef>
              <a:spcAft>
                <a:spcPct val="0"/>
              </a:spcAft>
              <a:defRPr sz="1000">
                <a:solidFill>
                  <a:schemeClr val="tx1"/>
                </a:solidFill>
                <a:latin typeface="Arial" panose="020B0604020202020204" pitchFamily="34" charset="0"/>
              </a:defRPr>
            </a:lvl7pPr>
            <a:lvl8pPr marL="3349796" indent="-223320" defTabSz="922745" eaLnBrk="0" fontAlgn="base" hangingPunct="0">
              <a:spcBef>
                <a:spcPct val="30000"/>
              </a:spcBef>
              <a:spcAft>
                <a:spcPct val="0"/>
              </a:spcAft>
              <a:defRPr sz="1000">
                <a:solidFill>
                  <a:schemeClr val="tx1"/>
                </a:solidFill>
                <a:latin typeface="Arial" panose="020B0604020202020204" pitchFamily="34" charset="0"/>
              </a:defRPr>
            </a:lvl8pPr>
            <a:lvl9pPr marL="3796435" indent="-223320" defTabSz="92274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6786D496-BA13-4F47-93AB-C87101E779B6}" type="slidenum">
              <a:rPr lang="en-US" altLang="en-US" smtClean="0">
                <a:latin typeface="Times New Roman" panose="02020603050405020304" pitchFamily="18" charset="0"/>
              </a:rPr>
              <a:pPr>
                <a:spcBef>
                  <a:spcPct val="0"/>
                </a:spcBef>
              </a:pPr>
              <a:t>31</a:t>
            </a:fld>
            <a:endParaRPr lang="en-US" altLang="en-US">
              <a:latin typeface="Times New Roman" panose="02020603050405020304" pitchFamily="18" charset="0"/>
            </a:endParaRPr>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1" dirty="0"/>
          </a:p>
        </p:txBody>
      </p:sp>
    </p:spTree>
    <p:extLst>
      <p:ext uri="{BB962C8B-B14F-4D97-AF65-F5344CB8AC3E}">
        <p14:creationId xmlns:p14="http://schemas.microsoft.com/office/powerpoint/2010/main" val="285558343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745">
              <a:spcBef>
                <a:spcPct val="30000"/>
              </a:spcBef>
              <a:defRPr sz="1000">
                <a:solidFill>
                  <a:schemeClr val="tx1"/>
                </a:solidFill>
                <a:latin typeface="Arial" panose="020B0604020202020204" pitchFamily="34" charset="0"/>
              </a:defRPr>
            </a:lvl1pPr>
            <a:lvl2pPr marL="725788" indent="-279149" defTabSz="922745">
              <a:spcBef>
                <a:spcPct val="30000"/>
              </a:spcBef>
              <a:defRPr sz="1000">
                <a:solidFill>
                  <a:schemeClr val="tx1"/>
                </a:solidFill>
                <a:latin typeface="Arial" panose="020B0604020202020204" pitchFamily="34" charset="0"/>
              </a:defRPr>
            </a:lvl2pPr>
            <a:lvl3pPr marL="1116598" indent="-223320" defTabSz="922745">
              <a:spcBef>
                <a:spcPct val="30000"/>
              </a:spcBef>
              <a:defRPr sz="1000">
                <a:solidFill>
                  <a:schemeClr val="tx1"/>
                </a:solidFill>
                <a:latin typeface="Arial" panose="020B0604020202020204" pitchFamily="34" charset="0"/>
              </a:defRPr>
            </a:lvl3pPr>
            <a:lvl4pPr marL="1563237" indent="-223320" defTabSz="922745">
              <a:spcBef>
                <a:spcPct val="30000"/>
              </a:spcBef>
              <a:defRPr sz="1000">
                <a:solidFill>
                  <a:schemeClr val="tx1"/>
                </a:solidFill>
                <a:latin typeface="Arial" panose="020B0604020202020204" pitchFamily="34" charset="0"/>
              </a:defRPr>
            </a:lvl4pPr>
            <a:lvl5pPr marL="2009878" indent="-223320" defTabSz="922745">
              <a:spcBef>
                <a:spcPct val="30000"/>
              </a:spcBef>
              <a:defRPr sz="1000">
                <a:solidFill>
                  <a:schemeClr val="tx1"/>
                </a:solidFill>
                <a:latin typeface="Arial" panose="020B0604020202020204" pitchFamily="34" charset="0"/>
              </a:defRPr>
            </a:lvl5pPr>
            <a:lvl6pPr marL="2456516" indent="-223320" defTabSz="922745" eaLnBrk="0" fontAlgn="base" hangingPunct="0">
              <a:spcBef>
                <a:spcPct val="30000"/>
              </a:spcBef>
              <a:spcAft>
                <a:spcPct val="0"/>
              </a:spcAft>
              <a:defRPr sz="1000">
                <a:solidFill>
                  <a:schemeClr val="tx1"/>
                </a:solidFill>
                <a:latin typeface="Arial" panose="020B0604020202020204" pitchFamily="34" charset="0"/>
              </a:defRPr>
            </a:lvl6pPr>
            <a:lvl7pPr marL="2903156" indent="-223320" defTabSz="922745" eaLnBrk="0" fontAlgn="base" hangingPunct="0">
              <a:spcBef>
                <a:spcPct val="30000"/>
              </a:spcBef>
              <a:spcAft>
                <a:spcPct val="0"/>
              </a:spcAft>
              <a:defRPr sz="1000">
                <a:solidFill>
                  <a:schemeClr val="tx1"/>
                </a:solidFill>
                <a:latin typeface="Arial" panose="020B0604020202020204" pitchFamily="34" charset="0"/>
              </a:defRPr>
            </a:lvl7pPr>
            <a:lvl8pPr marL="3349796" indent="-223320" defTabSz="922745" eaLnBrk="0" fontAlgn="base" hangingPunct="0">
              <a:spcBef>
                <a:spcPct val="30000"/>
              </a:spcBef>
              <a:spcAft>
                <a:spcPct val="0"/>
              </a:spcAft>
              <a:defRPr sz="1000">
                <a:solidFill>
                  <a:schemeClr val="tx1"/>
                </a:solidFill>
                <a:latin typeface="Arial" panose="020B0604020202020204" pitchFamily="34" charset="0"/>
              </a:defRPr>
            </a:lvl8pPr>
            <a:lvl9pPr marL="3796435" indent="-223320" defTabSz="92274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D18982B0-76D7-403D-BCFD-27AB7585D371}" type="slidenum">
              <a:rPr lang="en-US" altLang="en-US" smtClean="0">
                <a:latin typeface="Times New Roman" panose="02020603050405020304" pitchFamily="18" charset="0"/>
              </a:rPr>
              <a:pPr>
                <a:spcBef>
                  <a:spcPct val="0"/>
                </a:spcBef>
              </a:pPr>
              <a:t>32</a:t>
            </a:fld>
            <a:endParaRPr lang="en-US" altLang="en-US">
              <a:latin typeface="Times New Roman" panose="02020603050405020304" pitchFamily="18" charset="0"/>
            </a:endParaRPr>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xfrm>
            <a:off x="611972" y="4358843"/>
            <a:ext cx="5588102" cy="41286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51786119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745">
              <a:spcBef>
                <a:spcPct val="30000"/>
              </a:spcBef>
              <a:defRPr sz="1000">
                <a:solidFill>
                  <a:schemeClr val="tx1"/>
                </a:solidFill>
                <a:latin typeface="Arial" panose="020B0604020202020204" pitchFamily="34" charset="0"/>
              </a:defRPr>
            </a:lvl1pPr>
            <a:lvl2pPr marL="725788" indent="-279149" defTabSz="922745">
              <a:spcBef>
                <a:spcPct val="30000"/>
              </a:spcBef>
              <a:defRPr sz="1000">
                <a:solidFill>
                  <a:schemeClr val="tx1"/>
                </a:solidFill>
                <a:latin typeface="Arial" panose="020B0604020202020204" pitchFamily="34" charset="0"/>
              </a:defRPr>
            </a:lvl2pPr>
            <a:lvl3pPr marL="1116598" indent="-223320" defTabSz="922745">
              <a:spcBef>
                <a:spcPct val="30000"/>
              </a:spcBef>
              <a:defRPr sz="1000">
                <a:solidFill>
                  <a:schemeClr val="tx1"/>
                </a:solidFill>
                <a:latin typeface="Arial" panose="020B0604020202020204" pitchFamily="34" charset="0"/>
              </a:defRPr>
            </a:lvl3pPr>
            <a:lvl4pPr marL="1563237" indent="-223320" defTabSz="922745">
              <a:spcBef>
                <a:spcPct val="30000"/>
              </a:spcBef>
              <a:defRPr sz="1000">
                <a:solidFill>
                  <a:schemeClr val="tx1"/>
                </a:solidFill>
                <a:latin typeface="Arial" panose="020B0604020202020204" pitchFamily="34" charset="0"/>
              </a:defRPr>
            </a:lvl4pPr>
            <a:lvl5pPr marL="2009878" indent="-223320" defTabSz="922745">
              <a:spcBef>
                <a:spcPct val="30000"/>
              </a:spcBef>
              <a:defRPr sz="1000">
                <a:solidFill>
                  <a:schemeClr val="tx1"/>
                </a:solidFill>
                <a:latin typeface="Arial" panose="020B0604020202020204" pitchFamily="34" charset="0"/>
              </a:defRPr>
            </a:lvl5pPr>
            <a:lvl6pPr marL="2456516" indent="-223320" defTabSz="922745" eaLnBrk="0" fontAlgn="base" hangingPunct="0">
              <a:spcBef>
                <a:spcPct val="30000"/>
              </a:spcBef>
              <a:spcAft>
                <a:spcPct val="0"/>
              </a:spcAft>
              <a:defRPr sz="1000">
                <a:solidFill>
                  <a:schemeClr val="tx1"/>
                </a:solidFill>
                <a:latin typeface="Arial" panose="020B0604020202020204" pitchFamily="34" charset="0"/>
              </a:defRPr>
            </a:lvl6pPr>
            <a:lvl7pPr marL="2903156" indent="-223320" defTabSz="922745" eaLnBrk="0" fontAlgn="base" hangingPunct="0">
              <a:spcBef>
                <a:spcPct val="30000"/>
              </a:spcBef>
              <a:spcAft>
                <a:spcPct val="0"/>
              </a:spcAft>
              <a:defRPr sz="1000">
                <a:solidFill>
                  <a:schemeClr val="tx1"/>
                </a:solidFill>
                <a:latin typeface="Arial" panose="020B0604020202020204" pitchFamily="34" charset="0"/>
              </a:defRPr>
            </a:lvl7pPr>
            <a:lvl8pPr marL="3349796" indent="-223320" defTabSz="922745" eaLnBrk="0" fontAlgn="base" hangingPunct="0">
              <a:spcBef>
                <a:spcPct val="30000"/>
              </a:spcBef>
              <a:spcAft>
                <a:spcPct val="0"/>
              </a:spcAft>
              <a:defRPr sz="1000">
                <a:solidFill>
                  <a:schemeClr val="tx1"/>
                </a:solidFill>
                <a:latin typeface="Arial" panose="020B0604020202020204" pitchFamily="34" charset="0"/>
              </a:defRPr>
            </a:lvl8pPr>
            <a:lvl9pPr marL="3796435" indent="-223320" defTabSz="92274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B6649EAE-29E1-4E6F-99E0-44E1763EB786}" type="slidenum">
              <a:rPr lang="en-US" altLang="en-US" smtClean="0">
                <a:latin typeface="Times New Roman" panose="02020603050405020304" pitchFamily="18" charset="0"/>
              </a:rPr>
              <a:pPr>
                <a:spcBef>
                  <a:spcPct val="0"/>
                </a:spcBef>
              </a:pPr>
              <a:t>33</a:t>
            </a:fld>
            <a:endParaRPr lang="en-US" altLang="en-US">
              <a:latin typeface="Times New Roman" panose="02020603050405020304" pitchFamily="18" charset="0"/>
            </a:endParaRPr>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10111281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745">
              <a:spcBef>
                <a:spcPct val="30000"/>
              </a:spcBef>
              <a:defRPr sz="1000">
                <a:solidFill>
                  <a:schemeClr val="tx1"/>
                </a:solidFill>
                <a:latin typeface="Arial" panose="020B0604020202020204" pitchFamily="34" charset="0"/>
              </a:defRPr>
            </a:lvl1pPr>
            <a:lvl2pPr marL="725788" indent="-279149" defTabSz="922745">
              <a:spcBef>
                <a:spcPct val="30000"/>
              </a:spcBef>
              <a:defRPr sz="1000">
                <a:solidFill>
                  <a:schemeClr val="tx1"/>
                </a:solidFill>
                <a:latin typeface="Arial" panose="020B0604020202020204" pitchFamily="34" charset="0"/>
              </a:defRPr>
            </a:lvl2pPr>
            <a:lvl3pPr marL="1116598" indent="-223320" defTabSz="922745">
              <a:spcBef>
                <a:spcPct val="30000"/>
              </a:spcBef>
              <a:defRPr sz="1000">
                <a:solidFill>
                  <a:schemeClr val="tx1"/>
                </a:solidFill>
                <a:latin typeface="Arial" panose="020B0604020202020204" pitchFamily="34" charset="0"/>
              </a:defRPr>
            </a:lvl3pPr>
            <a:lvl4pPr marL="1563237" indent="-223320" defTabSz="922745">
              <a:spcBef>
                <a:spcPct val="30000"/>
              </a:spcBef>
              <a:defRPr sz="1000">
                <a:solidFill>
                  <a:schemeClr val="tx1"/>
                </a:solidFill>
                <a:latin typeface="Arial" panose="020B0604020202020204" pitchFamily="34" charset="0"/>
              </a:defRPr>
            </a:lvl4pPr>
            <a:lvl5pPr marL="2009878" indent="-223320" defTabSz="922745">
              <a:spcBef>
                <a:spcPct val="30000"/>
              </a:spcBef>
              <a:defRPr sz="1000">
                <a:solidFill>
                  <a:schemeClr val="tx1"/>
                </a:solidFill>
                <a:latin typeface="Arial" panose="020B0604020202020204" pitchFamily="34" charset="0"/>
              </a:defRPr>
            </a:lvl5pPr>
            <a:lvl6pPr marL="2456516" indent="-223320" defTabSz="922745" eaLnBrk="0" fontAlgn="base" hangingPunct="0">
              <a:spcBef>
                <a:spcPct val="30000"/>
              </a:spcBef>
              <a:spcAft>
                <a:spcPct val="0"/>
              </a:spcAft>
              <a:defRPr sz="1000">
                <a:solidFill>
                  <a:schemeClr val="tx1"/>
                </a:solidFill>
                <a:latin typeface="Arial" panose="020B0604020202020204" pitchFamily="34" charset="0"/>
              </a:defRPr>
            </a:lvl6pPr>
            <a:lvl7pPr marL="2903156" indent="-223320" defTabSz="922745" eaLnBrk="0" fontAlgn="base" hangingPunct="0">
              <a:spcBef>
                <a:spcPct val="30000"/>
              </a:spcBef>
              <a:spcAft>
                <a:spcPct val="0"/>
              </a:spcAft>
              <a:defRPr sz="1000">
                <a:solidFill>
                  <a:schemeClr val="tx1"/>
                </a:solidFill>
                <a:latin typeface="Arial" panose="020B0604020202020204" pitchFamily="34" charset="0"/>
              </a:defRPr>
            </a:lvl7pPr>
            <a:lvl8pPr marL="3349796" indent="-223320" defTabSz="922745" eaLnBrk="0" fontAlgn="base" hangingPunct="0">
              <a:spcBef>
                <a:spcPct val="30000"/>
              </a:spcBef>
              <a:spcAft>
                <a:spcPct val="0"/>
              </a:spcAft>
              <a:defRPr sz="1000">
                <a:solidFill>
                  <a:schemeClr val="tx1"/>
                </a:solidFill>
                <a:latin typeface="Arial" panose="020B0604020202020204" pitchFamily="34" charset="0"/>
              </a:defRPr>
            </a:lvl8pPr>
            <a:lvl9pPr marL="3796435" indent="-223320" defTabSz="92274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B6649EAE-29E1-4E6F-99E0-44E1763EB786}" type="slidenum">
              <a:rPr lang="en-US" altLang="en-US" smtClean="0">
                <a:latin typeface="Times New Roman" panose="02020603050405020304" pitchFamily="18" charset="0"/>
              </a:rPr>
              <a:pPr>
                <a:spcBef>
                  <a:spcPct val="0"/>
                </a:spcBef>
              </a:pPr>
              <a:t>34</a:t>
            </a:fld>
            <a:endParaRPr lang="en-US" altLang="en-US">
              <a:latin typeface="Times New Roman" panose="02020603050405020304" pitchFamily="18" charset="0"/>
            </a:endParaRPr>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6902">
              <a:defRPr/>
            </a:pPr>
            <a:endParaRPr lang="en-US" altLang="en-US" dirty="0"/>
          </a:p>
        </p:txBody>
      </p:sp>
    </p:spTree>
    <p:extLst>
      <p:ext uri="{BB962C8B-B14F-4D97-AF65-F5344CB8AC3E}">
        <p14:creationId xmlns:p14="http://schemas.microsoft.com/office/powerpoint/2010/main" val="386515819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745">
              <a:spcBef>
                <a:spcPct val="30000"/>
              </a:spcBef>
              <a:defRPr sz="1000">
                <a:solidFill>
                  <a:schemeClr val="tx1"/>
                </a:solidFill>
                <a:latin typeface="Arial" panose="020B0604020202020204" pitchFamily="34" charset="0"/>
              </a:defRPr>
            </a:lvl1pPr>
            <a:lvl2pPr marL="725788" indent="-279149" defTabSz="922745">
              <a:spcBef>
                <a:spcPct val="30000"/>
              </a:spcBef>
              <a:defRPr sz="1000">
                <a:solidFill>
                  <a:schemeClr val="tx1"/>
                </a:solidFill>
                <a:latin typeface="Arial" panose="020B0604020202020204" pitchFamily="34" charset="0"/>
              </a:defRPr>
            </a:lvl2pPr>
            <a:lvl3pPr marL="1116598" indent="-223320" defTabSz="922745">
              <a:spcBef>
                <a:spcPct val="30000"/>
              </a:spcBef>
              <a:defRPr sz="1000">
                <a:solidFill>
                  <a:schemeClr val="tx1"/>
                </a:solidFill>
                <a:latin typeface="Arial" panose="020B0604020202020204" pitchFamily="34" charset="0"/>
              </a:defRPr>
            </a:lvl3pPr>
            <a:lvl4pPr marL="1563237" indent="-223320" defTabSz="922745">
              <a:spcBef>
                <a:spcPct val="30000"/>
              </a:spcBef>
              <a:defRPr sz="1000">
                <a:solidFill>
                  <a:schemeClr val="tx1"/>
                </a:solidFill>
                <a:latin typeface="Arial" panose="020B0604020202020204" pitchFamily="34" charset="0"/>
              </a:defRPr>
            </a:lvl4pPr>
            <a:lvl5pPr marL="2009878" indent="-223320" defTabSz="922745">
              <a:spcBef>
                <a:spcPct val="30000"/>
              </a:spcBef>
              <a:defRPr sz="1000">
                <a:solidFill>
                  <a:schemeClr val="tx1"/>
                </a:solidFill>
                <a:latin typeface="Arial" panose="020B0604020202020204" pitchFamily="34" charset="0"/>
              </a:defRPr>
            </a:lvl5pPr>
            <a:lvl6pPr marL="2456516" indent="-223320" defTabSz="922745" eaLnBrk="0" fontAlgn="base" hangingPunct="0">
              <a:spcBef>
                <a:spcPct val="30000"/>
              </a:spcBef>
              <a:spcAft>
                <a:spcPct val="0"/>
              </a:spcAft>
              <a:defRPr sz="1000">
                <a:solidFill>
                  <a:schemeClr val="tx1"/>
                </a:solidFill>
                <a:latin typeface="Arial" panose="020B0604020202020204" pitchFamily="34" charset="0"/>
              </a:defRPr>
            </a:lvl6pPr>
            <a:lvl7pPr marL="2903156" indent="-223320" defTabSz="922745" eaLnBrk="0" fontAlgn="base" hangingPunct="0">
              <a:spcBef>
                <a:spcPct val="30000"/>
              </a:spcBef>
              <a:spcAft>
                <a:spcPct val="0"/>
              </a:spcAft>
              <a:defRPr sz="1000">
                <a:solidFill>
                  <a:schemeClr val="tx1"/>
                </a:solidFill>
                <a:latin typeface="Arial" panose="020B0604020202020204" pitchFamily="34" charset="0"/>
              </a:defRPr>
            </a:lvl7pPr>
            <a:lvl8pPr marL="3349796" indent="-223320" defTabSz="922745" eaLnBrk="0" fontAlgn="base" hangingPunct="0">
              <a:spcBef>
                <a:spcPct val="30000"/>
              </a:spcBef>
              <a:spcAft>
                <a:spcPct val="0"/>
              </a:spcAft>
              <a:defRPr sz="1000">
                <a:solidFill>
                  <a:schemeClr val="tx1"/>
                </a:solidFill>
                <a:latin typeface="Arial" panose="020B0604020202020204" pitchFamily="34" charset="0"/>
              </a:defRPr>
            </a:lvl8pPr>
            <a:lvl9pPr marL="3796435" indent="-223320" defTabSz="92274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1A5ACD6C-8A0D-4E51-A521-F1B8BE4BB95B}" type="slidenum">
              <a:rPr lang="en-US" altLang="en-US" smtClean="0">
                <a:latin typeface="Times New Roman" panose="02020603050405020304" pitchFamily="18" charset="0"/>
              </a:rPr>
              <a:pPr>
                <a:spcBef>
                  <a:spcPct val="0"/>
                </a:spcBef>
              </a:pPr>
              <a:t>35</a:t>
            </a:fld>
            <a:endParaRPr lang="en-US" altLang="en-US">
              <a:latin typeface="Times New Roman" panose="02020603050405020304" pitchFamily="18" charset="0"/>
            </a:endParaRPr>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52133313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745">
              <a:spcBef>
                <a:spcPct val="30000"/>
              </a:spcBef>
              <a:defRPr sz="1000">
                <a:solidFill>
                  <a:schemeClr val="tx1"/>
                </a:solidFill>
                <a:latin typeface="Arial" panose="020B0604020202020204" pitchFamily="34" charset="0"/>
              </a:defRPr>
            </a:lvl1pPr>
            <a:lvl2pPr marL="725788" indent="-279149" defTabSz="922745">
              <a:spcBef>
                <a:spcPct val="30000"/>
              </a:spcBef>
              <a:defRPr sz="1000">
                <a:solidFill>
                  <a:schemeClr val="tx1"/>
                </a:solidFill>
                <a:latin typeface="Arial" panose="020B0604020202020204" pitchFamily="34" charset="0"/>
              </a:defRPr>
            </a:lvl2pPr>
            <a:lvl3pPr marL="1116598" indent="-223320" defTabSz="922745">
              <a:spcBef>
                <a:spcPct val="30000"/>
              </a:spcBef>
              <a:defRPr sz="1000">
                <a:solidFill>
                  <a:schemeClr val="tx1"/>
                </a:solidFill>
                <a:latin typeface="Arial" panose="020B0604020202020204" pitchFamily="34" charset="0"/>
              </a:defRPr>
            </a:lvl3pPr>
            <a:lvl4pPr marL="1563237" indent="-223320" defTabSz="922745">
              <a:spcBef>
                <a:spcPct val="30000"/>
              </a:spcBef>
              <a:defRPr sz="1000">
                <a:solidFill>
                  <a:schemeClr val="tx1"/>
                </a:solidFill>
                <a:latin typeface="Arial" panose="020B0604020202020204" pitchFamily="34" charset="0"/>
              </a:defRPr>
            </a:lvl4pPr>
            <a:lvl5pPr marL="2009878" indent="-223320" defTabSz="922745">
              <a:spcBef>
                <a:spcPct val="30000"/>
              </a:spcBef>
              <a:defRPr sz="1000">
                <a:solidFill>
                  <a:schemeClr val="tx1"/>
                </a:solidFill>
                <a:latin typeface="Arial" panose="020B0604020202020204" pitchFamily="34" charset="0"/>
              </a:defRPr>
            </a:lvl5pPr>
            <a:lvl6pPr marL="2456516" indent="-223320" defTabSz="922745" eaLnBrk="0" fontAlgn="base" hangingPunct="0">
              <a:spcBef>
                <a:spcPct val="30000"/>
              </a:spcBef>
              <a:spcAft>
                <a:spcPct val="0"/>
              </a:spcAft>
              <a:defRPr sz="1000">
                <a:solidFill>
                  <a:schemeClr val="tx1"/>
                </a:solidFill>
                <a:latin typeface="Arial" panose="020B0604020202020204" pitchFamily="34" charset="0"/>
              </a:defRPr>
            </a:lvl6pPr>
            <a:lvl7pPr marL="2903156" indent="-223320" defTabSz="922745" eaLnBrk="0" fontAlgn="base" hangingPunct="0">
              <a:spcBef>
                <a:spcPct val="30000"/>
              </a:spcBef>
              <a:spcAft>
                <a:spcPct val="0"/>
              </a:spcAft>
              <a:defRPr sz="1000">
                <a:solidFill>
                  <a:schemeClr val="tx1"/>
                </a:solidFill>
                <a:latin typeface="Arial" panose="020B0604020202020204" pitchFamily="34" charset="0"/>
              </a:defRPr>
            </a:lvl7pPr>
            <a:lvl8pPr marL="3349796" indent="-223320" defTabSz="922745" eaLnBrk="0" fontAlgn="base" hangingPunct="0">
              <a:spcBef>
                <a:spcPct val="30000"/>
              </a:spcBef>
              <a:spcAft>
                <a:spcPct val="0"/>
              </a:spcAft>
              <a:defRPr sz="1000">
                <a:solidFill>
                  <a:schemeClr val="tx1"/>
                </a:solidFill>
                <a:latin typeface="Arial" panose="020B0604020202020204" pitchFamily="34" charset="0"/>
              </a:defRPr>
            </a:lvl8pPr>
            <a:lvl9pPr marL="3796435" indent="-223320" defTabSz="92274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F104E125-5CD6-46A1-BCBD-BC9922A4D6D3}" type="slidenum">
              <a:rPr lang="en-US" altLang="en-US" smtClean="0">
                <a:latin typeface="Times New Roman" panose="02020603050405020304" pitchFamily="18" charset="0"/>
              </a:rPr>
              <a:pPr>
                <a:spcBef>
                  <a:spcPct val="0"/>
                </a:spcBef>
              </a:pPr>
              <a:t>36</a:t>
            </a:fld>
            <a:endParaRPr lang="en-US" altLang="en-US">
              <a:latin typeface="Times New Roman" panose="02020603050405020304" pitchFamily="18" charset="0"/>
            </a:endParaRPr>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69753485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745">
              <a:spcBef>
                <a:spcPct val="30000"/>
              </a:spcBef>
              <a:defRPr sz="1000">
                <a:solidFill>
                  <a:schemeClr val="tx1"/>
                </a:solidFill>
                <a:latin typeface="Arial" panose="020B0604020202020204" pitchFamily="34" charset="0"/>
              </a:defRPr>
            </a:lvl1pPr>
            <a:lvl2pPr marL="725788" indent="-279149" defTabSz="922745">
              <a:spcBef>
                <a:spcPct val="30000"/>
              </a:spcBef>
              <a:defRPr sz="1000">
                <a:solidFill>
                  <a:schemeClr val="tx1"/>
                </a:solidFill>
                <a:latin typeface="Arial" panose="020B0604020202020204" pitchFamily="34" charset="0"/>
              </a:defRPr>
            </a:lvl2pPr>
            <a:lvl3pPr marL="1116598" indent="-223320" defTabSz="922745">
              <a:spcBef>
                <a:spcPct val="30000"/>
              </a:spcBef>
              <a:defRPr sz="1000">
                <a:solidFill>
                  <a:schemeClr val="tx1"/>
                </a:solidFill>
                <a:latin typeface="Arial" panose="020B0604020202020204" pitchFamily="34" charset="0"/>
              </a:defRPr>
            </a:lvl3pPr>
            <a:lvl4pPr marL="1563237" indent="-223320" defTabSz="922745">
              <a:spcBef>
                <a:spcPct val="30000"/>
              </a:spcBef>
              <a:defRPr sz="1000">
                <a:solidFill>
                  <a:schemeClr val="tx1"/>
                </a:solidFill>
                <a:latin typeface="Arial" panose="020B0604020202020204" pitchFamily="34" charset="0"/>
              </a:defRPr>
            </a:lvl4pPr>
            <a:lvl5pPr marL="2009878" indent="-223320" defTabSz="922745">
              <a:spcBef>
                <a:spcPct val="30000"/>
              </a:spcBef>
              <a:defRPr sz="1000">
                <a:solidFill>
                  <a:schemeClr val="tx1"/>
                </a:solidFill>
                <a:latin typeface="Arial" panose="020B0604020202020204" pitchFamily="34" charset="0"/>
              </a:defRPr>
            </a:lvl5pPr>
            <a:lvl6pPr marL="2456516" indent="-223320" defTabSz="922745" eaLnBrk="0" fontAlgn="base" hangingPunct="0">
              <a:spcBef>
                <a:spcPct val="30000"/>
              </a:spcBef>
              <a:spcAft>
                <a:spcPct val="0"/>
              </a:spcAft>
              <a:defRPr sz="1000">
                <a:solidFill>
                  <a:schemeClr val="tx1"/>
                </a:solidFill>
                <a:latin typeface="Arial" panose="020B0604020202020204" pitchFamily="34" charset="0"/>
              </a:defRPr>
            </a:lvl6pPr>
            <a:lvl7pPr marL="2903156" indent="-223320" defTabSz="922745" eaLnBrk="0" fontAlgn="base" hangingPunct="0">
              <a:spcBef>
                <a:spcPct val="30000"/>
              </a:spcBef>
              <a:spcAft>
                <a:spcPct val="0"/>
              </a:spcAft>
              <a:defRPr sz="1000">
                <a:solidFill>
                  <a:schemeClr val="tx1"/>
                </a:solidFill>
                <a:latin typeface="Arial" panose="020B0604020202020204" pitchFamily="34" charset="0"/>
              </a:defRPr>
            </a:lvl7pPr>
            <a:lvl8pPr marL="3349796" indent="-223320" defTabSz="922745" eaLnBrk="0" fontAlgn="base" hangingPunct="0">
              <a:spcBef>
                <a:spcPct val="30000"/>
              </a:spcBef>
              <a:spcAft>
                <a:spcPct val="0"/>
              </a:spcAft>
              <a:defRPr sz="1000">
                <a:solidFill>
                  <a:schemeClr val="tx1"/>
                </a:solidFill>
                <a:latin typeface="Arial" panose="020B0604020202020204" pitchFamily="34" charset="0"/>
              </a:defRPr>
            </a:lvl8pPr>
            <a:lvl9pPr marL="3796435" indent="-223320" defTabSz="92274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F57030D4-9F99-48EC-AADC-991FB36FE2EE}" type="slidenum">
              <a:rPr lang="en-US" altLang="en-US" smtClean="0">
                <a:latin typeface="Times New Roman" panose="02020603050405020304" pitchFamily="18" charset="0"/>
              </a:rPr>
              <a:pPr>
                <a:spcBef>
                  <a:spcPct val="0"/>
                </a:spcBef>
              </a:pPr>
              <a:t>37</a:t>
            </a:fld>
            <a:endParaRPr lang="en-US" altLang="en-US">
              <a:latin typeface="Times New Roman" panose="02020603050405020304" pitchFamily="18" charset="0"/>
            </a:endParaRPr>
          </a:p>
        </p:txBody>
      </p:sp>
      <p:sp>
        <p:nvSpPr>
          <p:cNvPr id="81923" name="Rectangle 2"/>
          <p:cNvSpPr>
            <a:spLocks noGrp="1" noRot="1" noChangeAspect="1" noChangeArrowheads="1" noTextEdit="1"/>
          </p:cNvSpPr>
          <p:nvPr>
            <p:ph type="sldImg"/>
          </p:nvPr>
        </p:nvSpPr>
        <p:spPr>
          <a:xfrm>
            <a:off x="1152525" y="687388"/>
            <a:ext cx="4586288" cy="3441700"/>
          </a:xfrm>
          <a:ln/>
        </p:spPr>
      </p:sp>
      <p:sp>
        <p:nvSpPr>
          <p:cNvPr id="819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a:p>
            <a:endParaRPr lang="en-US" altLang="en-US" dirty="0"/>
          </a:p>
        </p:txBody>
      </p:sp>
    </p:spTree>
    <p:extLst>
      <p:ext uri="{BB962C8B-B14F-4D97-AF65-F5344CB8AC3E}">
        <p14:creationId xmlns:p14="http://schemas.microsoft.com/office/powerpoint/2010/main" val="342472626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745">
              <a:spcBef>
                <a:spcPct val="30000"/>
              </a:spcBef>
              <a:defRPr sz="1000">
                <a:solidFill>
                  <a:schemeClr val="tx1"/>
                </a:solidFill>
                <a:latin typeface="Arial" panose="020B0604020202020204" pitchFamily="34" charset="0"/>
              </a:defRPr>
            </a:lvl1pPr>
            <a:lvl2pPr marL="725788" indent="-279149" defTabSz="922745">
              <a:spcBef>
                <a:spcPct val="30000"/>
              </a:spcBef>
              <a:defRPr sz="1000">
                <a:solidFill>
                  <a:schemeClr val="tx1"/>
                </a:solidFill>
                <a:latin typeface="Arial" panose="020B0604020202020204" pitchFamily="34" charset="0"/>
              </a:defRPr>
            </a:lvl2pPr>
            <a:lvl3pPr marL="1116598" indent="-223320" defTabSz="922745">
              <a:spcBef>
                <a:spcPct val="30000"/>
              </a:spcBef>
              <a:defRPr sz="1000">
                <a:solidFill>
                  <a:schemeClr val="tx1"/>
                </a:solidFill>
                <a:latin typeface="Arial" panose="020B0604020202020204" pitchFamily="34" charset="0"/>
              </a:defRPr>
            </a:lvl3pPr>
            <a:lvl4pPr marL="1563237" indent="-223320" defTabSz="922745">
              <a:spcBef>
                <a:spcPct val="30000"/>
              </a:spcBef>
              <a:defRPr sz="1000">
                <a:solidFill>
                  <a:schemeClr val="tx1"/>
                </a:solidFill>
                <a:latin typeface="Arial" panose="020B0604020202020204" pitchFamily="34" charset="0"/>
              </a:defRPr>
            </a:lvl4pPr>
            <a:lvl5pPr marL="2009878" indent="-223320" defTabSz="922745">
              <a:spcBef>
                <a:spcPct val="30000"/>
              </a:spcBef>
              <a:defRPr sz="1000">
                <a:solidFill>
                  <a:schemeClr val="tx1"/>
                </a:solidFill>
                <a:latin typeface="Arial" panose="020B0604020202020204" pitchFamily="34" charset="0"/>
              </a:defRPr>
            </a:lvl5pPr>
            <a:lvl6pPr marL="2456516" indent="-223320" defTabSz="922745" eaLnBrk="0" fontAlgn="base" hangingPunct="0">
              <a:spcBef>
                <a:spcPct val="30000"/>
              </a:spcBef>
              <a:spcAft>
                <a:spcPct val="0"/>
              </a:spcAft>
              <a:defRPr sz="1000">
                <a:solidFill>
                  <a:schemeClr val="tx1"/>
                </a:solidFill>
                <a:latin typeface="Arial" panose="020B0604020202020204" pitchFamily="34" charset="0"/>
              </a:defRPr>
            </a:lvl6pPr>
            <a:lvl7pPr marL="2903156" indent="-223320" defTabSz="922745" eaLnBrk="0" fontAlgn="base" hangingPunct="0">
              <a:spcBef>
                <a:spcPct val="30000"/>
              </a:spcBef>
              <a:spcAft>
                <a:spcPct val="0"/>
              </a:spcAft>
              <a:defRPr sz="1000">
                <a:solidFill>
                  <a:schemeClr val="tx1"/>
                </a:solidFill>
                <a:latin typeface="Arial" panose="020B0604020202020204" pitchFamily="34" charset="0"/>
              </a:defRPr>
            </a:lvl7pPr>
            <a:lvl8pPr marL="3349796" indent="-223320" defTabSz="922745" eaLnBrk="0" fontAlgn="base" hangingPunct="0">
              <a:spcBef>
                <a:spcPct val="30000"/>
              </a:spcBef>
              <a:spcAft>
                <a:spcPct val="0"/>
              </a:spcAft>
              <a:defRPr sz="1000">
                <a:solidFill>
                  <a:schemeClr val="tx1"/>
                </a:solidFill>
                <a:latin typeface="Arial" panose="020B0604020202020204" pitchFamily="34" charset="0"/>
              </a:defRPr>
            </a:lvl8pPr>
            <a:lvl9pPr marL="3796435" indent="-223320" defTabSz="92274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BFF921A6-5378-4096-B0A6-7CE839418DFF}" type="slidenum">
              <a:rPr lang="en-US" altLang="en-US" smtClean="0">
                <a:latin typeface="Times New Roman" panose="02020603050405020304" pitchFamily="18" charset="0"/>
              </a:rPr>
              <a:pPr>
                <a:spcBef>
                  <a:spcPct val="0"/>
                </a:spcBef>
              </a:pPr>
              <a:t>38</a:t>
            </a:fld>
            <a:endParaRPr lang="en-US" altLang="en-US">
              <a:latin typeface="Times New Roman" panose="02020603050405020304" pitchFamily="18" charset="0"/>
            </a:endParaRPr>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82676151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a:ln/>
        </p:spPr>
      </p:sp>
      <p:sp>
        <p:nvSpPr>
          <p:cNvPr id="860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6902">
              <a:defRPr/>
            </a:pPr>
            <a:endParaRPr lang="en-US" altLang="en-US" dirty="0"/>
          </a:p>
        </p:txBody>
      </p:sp>
      <p:sp>
        <p:nvSpPr>
          <p:cNvPr id="860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745">
              <a:spcBef>
                <a:spcPct val="30000"/>
              </a:spcBef>
              <a:defRPr sz="1000">
                <a:solidFill>
                  <a:schemeClr val="tx1"/>
                </a:solidFill>
                <a:latin typeface="Arial" panose="020B0604020202020204" pitchFamily="34" charset="0"/>
              </a:defRPr>
            </a:lvl1pPr>
            <a:lvl2pPr marL="725788" indent="-279149" defTabSz="922745">
              <a:spcBef>
                <a:spcPct val="30000"/>
              </a:spcBef>
              <a:defRPr sz="1000">
                <a:solidFill>
                  <a:schemeClr val="tx1"/>
                </a:solidFill>
                <a:latin typeface="Arial" panose="020B0604020202020204" pitchFamily="34" charset="0"/>
              </a:defRPr>
            </a:lvl2pPr>
            <a:lvl3pPr marL="1116598" indent="-223320" defTabSz="922745">
              <a:spcBef>
                <a:spcPct val="30000"/>
              </a:spcBef>
              <a:defRPr sz="1000">
                <a:solidFill>
                  <a:schemeClr val="tx1"/>
                </a:solidFill>
                <a:latin typeface="Arial" panose="020B0604020202020204" pitchFamily="34" charset="0"/>
              </a:defRPr>
            </a:lvl3pPr>
            <a:lvl4pPr marL="1563237" indent="-223320" defTabSz="922745">
              <a:spcBef>
                <a:spcPct val="30000"/>
              </a:spcBef>
              <a:defRPr sz="1000">
                <a:solidFill>
                  <a:schemeClr val="tx1"/>
                </a:solidFill>
                <a:latin typeface="Arial" panose="020B0604020202020204" pitchFamily="34" charset="0"/>
              </a:defRPr>
            </a:lvl4pPr>
            <a:lvl5pPr marL="2009878" indent="-223320" defTabSz="922745">
              <a:spcBef>
                <a:spcPct val="30000"/>
              </a:spcBef>
              <a:defRPr sz="1000">
                <a:solidFill>
                  <a:schemeClr val="tx1"/>
                </a:solidFill>
                <a:latin typeface="Arial" panose="020B0604020202020204" pitchFamily="34" charset="0"/>
              </a:defRPr>
            </a:lvl5pPr>
            <a:lvl6pPr marL="2456516" indent="-223320" defTabSz="922745" eaLnBrk="0" fontAlgn="base" hangingPunct="0">
              <a:spcBef>
                <a:spcPct val="30000"/>
              </a:spcBef>
              <a:spcAft>
                <a:spcPct val="0"/>
              </a:spcAft>
              <a:defRPr sz="1000">
                <a:solidFill>
                  <a:schemeClr val="tx1"/>
                </a:solidFill>
                <a:latin typeface="Arial" panose="020B0604020202020204" pitchFamily="34" charset="0"/>
              </a:defRPr>
            </a:lvl6pPr>
            <a:lvl7pPr marL="2903156" indent="-223320" defTabSz="922745" eaLnBrk="0" fontAlgn="base" hangingPunct="0">
              <a:spcBef>
                <a:spcPct val="30000"/>
              </a:spcBef>
              <a:spcAft>
                <a:spcPct val="0"/>
              </a:spcAft>
              <a:defRPr sz="1000">
                <a:solidFill>
                  <a:schemeClr val="tx1"/>
                </a:solidFill>
                <a:latin typeface="Arial" panose="020B0604020202020204" pitchFamily="34" charset="0"/>
              </a:defRPr>
            </a:lvl7pPr>
            <a:lvl8pPr marL="3349796" indent="-223320" defTabSz="922745" eaLnBrk="0" fontAlgn="base" hangingPunct="0">
              <a:spcBef>
                <a:spcPct val="30000"/>
              </a:spcBef>
              <a:spcAft>
                <a:spcPct val="0"/>
              </a:spcAft>
              <a:defRPr sz="1000">
                <a:solidFill>
                  <a:schemeClr val="tx1"/>
                </a:solidFill>
                <a:latin typeface="Arial" panose="020B0604020202020204" pitchFamily="34" charset="0"/>
              </a:defRPr>
            </a:lvl8pPr>
            <a:lvl9pPr marL="3796435" indent="-223320" defTabSz="92274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E9A50A3D-80DF-469B-8B7D-FAB887280E0D}" type="slidenum">
              <a:rPr lang="en-US" altLang="en-US" smtClean="0">
                <a:latin typeface="Times New Roman" panose="02020603050405020304" pitchFamily="18" charset="0"/>
              </a:rPr>
              <a:pPr>
                <a:spcBef>
                  <a:spcPct val="0"/>
                </a:spcBef>
              </a:pPr>
              <a:t>39</a:t>
            </a:fld>
            <a:endParaRPr lang="en-US" altLang="en-US">
              <a:latin typeface="Times New Roman" panose="02020603050405020304" pitchFamily="18" charset="0"/>
            </a:endParaRPr>
          </a:p>
        </p:txBody>
      </p:sp>
    </p:spTree>
    <p:extLst>
      <p:ext uri="{BB962C8B-B14F-4D97-AF65-F5344CB8AC3E}">
        <p14:creationId xmlns:p14="http://schemas.microsoft.com/office/powerpoint/2010/main" val="21956249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745">
              <a:spcBef>
                <a:spcPct val="30000"/>
              </a:spcBef>
              <a:defRPr sz="1000">
                <a:solidFill>
                  <a:schemeClr val="tx1"/>
                </a:solidFill>
                <a:latin typeface="Arial" panose="020B0604020202020204" pitchFamily="34" charset="0"/>
              </a:defRPr>
            </a:lvl1pPr>
            <a:lvl2pPr marL="725788" indent="-279149" defTabSz="922745">
              <a:spcBef>
                <a:spcPct val="30000"/>
              </a:spcBef>
              <a:defRPr sz="1000">
                <a:solidFill>
                  <a:schemeClr val="tx1"/>
                </a:solidFill>
                <a:latin typeface="Arial" panose="020B0604020202020204" pitchFamily="34" charset="0"/>
              </a:defRPr>
            </a:lvl2pPr>
            <a:lvl3pPr marL="1116598" indent="-223320" defTabSz="922745">
              <a:spcBef>
                <a:spcPct val="30000"/>
              </a:spcBef>
              <a:defRPr sz="1000">
                <a:solidFill>
                  <a:schemeClr val="tx1"/>
                </a:solidFill>
                <a:latin typeface="Arial" panose="020B0604020202020204" pitchFamily="34" charset="0"/>
              </a:defRPr>
            </a:lvl3pPr>
            <a:lvl4pPr marL="1563237" indent="-223320" defTabSz="922745">
              <a:spcBef>
                <a:spcPct val="30000"/>
              </a:spcBef>
              <a:defRPr sz="1000">
                <a:solidFill>
                  <a:schemeClr val="tx1"/>
                </a:solidFill>
                <a:latin typeface="Arial" panose="020B0604020202020204" pitchFamily="34" charset="0"/>
              </a:defRPr>
            </a:lvl4pPr>
            <a:lvl5pPr marL="2009878" indent="-223320" defTabSz="922745">
              <a:spcBef>
                <a:spcPct val="30000"/>
              </a:spcBef>
              <a:defRPr sz="1000">
                <a:solidFill>
                  <a:schemeClr val="tx1"/>
                </a:solidFill>
                <a:latin typeface="Arial" panose="020B0604020202020204" pitchFamily="34" charset="0"/>
              </a:defRPr>
            </a:lvl5pPr>
            <a:lvl6pPr marL="2456516" indent="-223320" defTabSz="922745" eaLnBrk="0" fontAlgn="base" hangingPunct="0">
              <a:spcBef>
                <a:spcPct val="30000"/>
              </a:spcBef>
              <a:spcAft>
                <a:spcPct val="0"/>
              </a:spcAft>
              <a:defRPr sz="1000">
                <a:solidFill>
                  <a:schemeClr val="tx1"/>
                </a:solidFill>
                <a:latin typeface="Arial" panose="020B0604020202020204" pitchFamily="34" charset="0"/>
              </a:defRPr>
            </a:lvl6pPr>
            <a:lvl7pPr marL="2903156" indent="-223320" defTabSz="922745" eaLnBrk="0" fontAlgn="base" hangingPunct="0">
              <a:spcBef>
                <a:spcPct val="30000"/>
              </a:spcBef>
              <a:spcAft>
                <a:spcPct val="0"/>
              </a:spcAft>
              <a:defRPr sz="1000">
                <a:solidFill>
                  <a:schemeClr val="tx1"/>
                </a:solidFill>
                <a:latin typeface="Arial" panose="020B0604020202020204" pitchFamily="34" charset="0"/>
              </a:defRPr>
            </a:lvl7pPr>
            <a:lvl8pPr marL="3349796" indent="-223320" defTabSz="922745" eaLnBrk="0" fontAlgn="base" hangingPunct="0">
              <a:spcBef>
                <a:spcPct val="30000"/>
              </a:spcBef>
              <a:spcAft>
                <a:spcPct val="0"/>
              </a:spcAft>
              <a:defRPr sz="1000">
                <a:solidFill>
                  <a:schemeClr val="tx1"/>
                </a:solidFill>
                <a:latin typeface="Arial" panose="020B0604020202020204" pitchFamily="34" charset="0"/>
              </a:defRPr>
            </a:lvl8pPr>
            <a:lvl9pPr marL="3796435" indent="-223320" defTabSz="92274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B3CD0123-17F4-4FA5-BD75-DA4C469877E0}" type="slidenum">
              <a:rPr lang="en-US" altLang="en-US" smtClean="0">
                <a:latin typeface="Times New Roman" panose="02020603050405020304" pitchFamily="18" charset="0"/>
              </a:rPr>
              <a:pPr>
                <a:spcBef>
                  <a:spcPct val="0"/>
                </a:spcBef>
              </a:pPr>
              <a:t>4</a:t>
            </a:fld>
            <a:endParaRPr lang="en-US" altLang="en-US">
              <a:latin typeface="Times New Roman" panose="02020603050405020304" pitchFamily="18" charset="0"/>
            </a:endParaRPr>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1" dirty="0"/>
          </a:p>
        </p:txBody>
      </p:sp>
    </p:spTree>
    <p:extLst>
      <p:ext uri="{BB962C8B-B14F-4D97-AF65-F5344CB8AC3E}">
        <p14:creationId xmlns:p14="http://schemas.microsoft.com/office/powerpoint/2010/main" val="319234766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a:ln/>
        </p:spPr>
      </p:sp>
      <p:sp>
        <p:nvSpPr>
          <p:cNvPr id="880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880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745">
              <a:spcBef>
                <a:spcPct val="30000"/>
              </a:spcBef>
              <a:defRPr sz="1000">
                <a:solidFill>
                  <a:schemeClr val="tx1"/>
                </a:solidFill>
                <a:latin typeface="Arial" panose="020B0604020202020204" pitchFamily="34" charset="0"/>
              </a:defRPr>
            </a:lvl1pPr>
            <a:lvl2pPr marL="725788" indent="-279149" defTabSz="922745">
              <a:spcBef>
                <a:spcPct val="30000"/>
              </a:spcBef>
              <a:defRPr sz="1000">
                <a:solidFill>
                  <a:schemeClr val="tx1"/>
                </a:solidFill>
                <a:latin typeface="Arial" panose="020B0604020202020204" pitchFamily="34" charset="0"/>
              </a:defRPr>
            </a:lvl2pPr>
            <a:lvl3pPr marL="1116598" indent="-223320" defTabSz="922745">
              <a:spcBef>
                <a:spcPct val="30000"/>
              </a:spcBef>
              <a:defRPr sz="1000">
                <a:solidFill>
                  <a:schemeClr val="tx1"/>
                </a:solidFill>
                <a:latin typeface="Arial" panose="020B0604020202020204" pitchFamily="34" charset="0"/>
              </a:defRPr>
            </a:lvl3pPr>
            <a:lvl4pPr marL="1563237" indent="-223320" defTabSz="922745">
              <a:spcBef>
                <a:spcPct val="30000"/>
              </a:spcBef>
              <a:defRPr sz="1000">
                <a:solidFill>
                  <a:schemeClr val="tx1"/>
                </a:solidFill>
                <a:latin typeface="Arial" panose="020B0604020202020204" pitchFamily="34" charset="0"/>
              </a:defRPr>
            </a:lvl4pPr>
            <a:lvl5pPr marL="2009878" indent="-223320" defTabSz="922745">
              <a:spcBef>
                <a:spcPct val="30000"/>
              </a:spcBef>
              <a:defRPr sz="1000">
                <a:solidFill>
                  <a:schemeClr val="tx1"/>
                </a:solidFill>
                <a:latin typeface="Arial" panose="020B0604020202020204" pitchFamily="34" charset="0"/>
              </a:defRPr>
            </a:lvl5pPr>
            <a:lvl6pPr marL="2456516" indent="-223320" defTabSz="922745" eaLnBrk="0" fontAlgn="base" hangingPunct="0">
              <a:spcBef>
                <a:spcPct val="30000"/>
              </a:spcBef>
              <a:spcAft>
                <a:spcPct val="0"/>
              </a:spcAft>
              <a:defRPr sz="1000">
                <a:solidFill>
                  <a:schemeClr val="tx1"/>
                </a:solidFill>
                <a:latin typeface="Arial" panose="020B0604020202020204" pitchFamily="34" charset="0"/>
              </a:defRPr>
            </a:lvl6pPr>
            <a:lvl7pPr marL="2903156" indent="-223320" defTabSz="922745" eaLnBrk="0" fontAlgn="base" hangingPunct="0">
              <a:spcBef>
                <a:spcPct val="30000"/>
              </a:spcBef>
              <a:spcAft>
                <a:spcPct val="0"/>
              </a:spcAft>
              <a:defRPr sz="1000">
                <a:solidFill>
                  <a:schemeClr val="tx1"/>
                </a:solidFill>
                <a:latin typeface="Arial" panose="020B0604020202020204" pitchFamily="34" charset="0"/>
              </a:defRPr>
            </a:lvl7pPr>
            <a:lvl8pPr marL="3349796" indent="-223320" defTabSz="922745" eaLnBrk="0" fontAlgn="base" hangingPunct="0">
              <a:spcBef>
                <a:spcPct val="30000"/>
              </a:spcBef>
              <a:spcAft>
                <a:spcPct val="0"/>
              </a:spcAft>
              <a:defRPr sz="1000">
                <a:solidFill>
                  <a:schemeClr val="tx1"/>
                </a:solidFill>
                <a:latin typeface="Arial" panose="020B0604020202020204" pitchFamily="34" charset="0"/>
              </a:defRPr>
            </a:lvl8pPr>
            <a:lvl9pPr marL="3796435" indent="-223320" defTabSz="92274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C2789B9A-7952-4C45-83FD-BA83190E331B}" type="slidenum">
              <a:rPr lang="en-US" altLang="en-US" smtClean="0">
                <a:latin typeface="Times New Roman" panose="02020603050405020304" pitchFamily="18" charset="0"/>
              </a:rPr>
              <a:pPr>
                <a:spcBef>
                  <a:spcPct val="0"/>
                </a:spcBef>
              </a:pPr>
              <a:t>40</a:t>
            </a:fld>
            <a:endParaRPr lang="en-US" altLang="en-US">
              <a:latin typeface="Times New Roman" panose="02020603050405020304" pitchFamily="18" charset="0"/>
            </a:endParaRPr>
          </a:p>
        </p:txBody>
      </p:sp>
    </p:spTree>
    <p:extLst>
      <p:ext uri="{BB962C8B-B14F-4D97-AF65-F5344CB8AC3E}">
        <p14:creationId xmlns:p14="http://schemas.microsoft.com/office/powerpoint/2010/main" val="176696515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a:ln/>
        </p:spPr>
      </p:sp>
      <p:sp>
        <p:nvSpPr>
          <p:cNvPr id="901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901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745">
              <a:spcBef>
                <a:spcPct val="30000"/>
              </a:spcBef>
              <a:defRPr sz="1000">
                <a:solidFill>
                  <a:schemeClr val="tx1"/>
                </a:solidFill>
                <a:latin typeface="Arial" panose="020B0604020202020204" pitchFamily="34" charset="0"/>
              </a:defRPr>
            </a:lvl1pPr>
            <a:lvl2pPr marL="725788" indent="-279149" defTabSz="922745">
              <a:spcBef>
                <a:spcPct val="30000"/>
              </a:spcBef>
              <a:defRPr sz="1000">
                <a:solidFill>
                  <a:schemeClr val="tx1"/>
                </a:solidFill>
                <a:latin typeface="Arial" panose="020B0604020202020204" pitchFamily="34" charset="0"/>
              </a:defRPr>
            </a:lvl2pPr>
            <a:lvl3pPr marL="1116598" indent="-223320" defTabSz="922745">
              <a:spcBef>
                <a:spcPct val="30000"/>
              </a:spcBef>
              <a:defRPr sz="1000">
                <a:solidFill>
                  <a:schemeClr val="tx1"/>
                </a:solidFill>
                <a:latin typeface="Arial" panose="020B0604020202020204" pitchFamily="34" charset="0"/>
              </a:defRPr>
            </a:lvl3pPr>
            <a:lvl4pPr marL="1563237" indent="-223320" defTabSz="922745">
              <a:spcBef>
                <a:spcPct val="30000"/>
              </a:spcBef>
              <a:defRPr sz="1000">
                <a:solidFill>
                  <a:schemeClr val="tx1"/>
                </a:solidFill>
                <a:latin typeface="Arial" panose="020B0604020202020204" pitchFamily="34" charset="0"/>
              </a:defRPr>
            </a:lvl4pPr>
            <a:lvl5pPr marL="2009878" indent="-223320" defTabSz="922745">
              <a:spcBef>
                <a:spcPct val="30000"/>
              </a:spcBef>
              <a:defRPr sz="1000">
                <a:solidFill>
                  <a:schemeClr val="tx1"/>
                </a:solidFill>
                <a:latin typeface="Arial" panose="020B0604020202020204" pitchFamily="34" charset="0"/>
              </a:defRPr>
            </a:lvl5pPr>
            <a:lvl6pPr marL="2456516" indent="-223320" defTabSz="922745" eaLnBrk="0" fontAlgn="base" hangingPunct="0">
              <a:spcBef>
                <a:spcPct val="30000"/>
              </a:spcBef>
              <a:spcAft>
                <a:spcPct val="0"/>
              </a:spcAft>
              <a:defRPr sz="1000">
                <a:solidFill>
                  <a:schemeClr val="tx1"/>
                </a:solidFill>
                <a:latin typeface="Arial" panose="020B0604020202020204" pitchFamily="34" charset="0"/>
              </a:defRPr>
            </a:lvl6pPr>
            <a:lvl7pPr marL="2903156" indent="-223320" defTabSz="922745" eaLnBrk="0" fontAlgn="base" hangingPunct="0">
              <a:spcBef>
                <a:spcPct val="30000"/>
              </a:spcBef>
              <a:spcAft>
                <a:spcPct val="0"/>
              </a:spcAft>
              <a:defRPr sz="1000">
                <a:solidFill>
                  <a:schemeClr val="tx1"/>
                </a:solidFill>
                <a:latin typeface="Arial" panose="020B0604020202020204" pitchFamily="34" charset="0"/>
              </a:defRPr>
            </a:lvl7pPr>
            <a:lvl8pPr marL="3349796" indent="-223320" defTabSz="922745" eaLnBrk="0" fontAlgn="base" hangingPunct="0">
              <a:spcBef>
                <a:spcPct val="30000"/>
              </a:spcBef>
              <a:spcAft>
                <a:spcPct val="0"/>
              </a:spcAft>
              <a:defRPr sz="1000">
                <a:solidFill>
                  <a:schemeClr val="tx1"/>
                </a:solidFill>
                <a:latin typeface="Arial" panose="020B0604020202020204" pitchFamily="34" charset="0"/>
              </a:defRPr>
            </a:lvl8pPr>
            <a:lvl9pPr marL="3796435" indent="-223320" defTabSz="92274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4DDFF65A-35D7-428A-B12A-49F3624186B3}" type="slidenum">
              <a:rPr lang="en-US" altLang="en-US" smtClean="0">
                <a:latin typeface="Times New Roman" panose="02020603050405020304" pitchFamily="18" charset="0"/>
              </a:rPr>
              <a:pPr>
                <a:spcBef>
                  <a:spcPct val="0"/>
                </a:spcBef>
              </a:pPr>
              <a:t>41</a:t>
            </a:fld>
            <a:endParaRPr lang="en-US" altLang="en-US">
              <a:latin typeface="Times New Roman" panose="02020603050405020304" pitchFamily="18" charset="0"/>
            </a:endParaRPr>
          </a:p>
        </p:txBody>
      </p:sp>
    </p:spTree>
    <p:extLst>
      <p:ext uri="{BB962C8B-B14F-4D97-AF65-F5344CB8AC3E}">
        <p14:creationId xmlns:p14="http://schemas.microsoft.com/office/powerpoint/2010/main" val="288225454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745">
              <a:spcBef>
                <a:spcPct val="30000"/>
              </a:spcBef>
              <a:defRPr sz="1000">
                <a:solidFill>
                  <a:schemeClr val="tx1"/>
                </a:solidFill>
                <a:latin typeface="Arial" panose="020B0604020202020204" pitchFamily="34" charset="0"/>
              </a:defRPr>
            </a:lvl1pPr>
            <a:lvl2pPr marL="725788" indent="-279149" defTabSz="922745">
              <a:spcBef>
                <a:spcPct val="30000"/>
              </a:spcBef>
              <a:defRPr sz="1000">
                <a:solidFill>
                  <a:schemeClr val="tx1"/>
                </a:solidFill>
                <a:latin typeface="Arial" panose="020B0604020202020204" pitchFamily="34" charset="0"/>
              </a:defRPr>
            </a:lvl2pPr>
            <a:lvl3pPr marL="1116598" indent="-223320" defTabSz="922745">
              <a:spcBef>
                <a:spcPct val="30000"/>
              </a:spcBef>
              <a:defRPr sz="1000">
                <a:solidFill>
                  <a:schemeClr val="tx1"/>
                </a:solidFill>
                <a:latin typeface="Arial" panose="020B0604020202020204" pitchFamily="34" charset="0"/>
              </a:defRPr>
            </a:lvl3pPr>
            <a:lvl4pPr marL="1563237" indent="-223320" defTabSz="922745">
              <a:spcBef>
                <a:spcPct val="30000"/>
              </a:spcBef>
              <a:defRPr sz="1000">
                <a:solidFill>
                  <a:schemeClr val="tx1"/>
                </a:solidFill>
                <a:latin typeface="Arial" panose="020B0604020202020204" pitchFamily="34" charset="0"/>
              </a:defRPr>
            </a:lvl4pPr>
            <a:lvl5pPr marL="2009878" indent="-223320" defTabSz="922745">
              <a:spcBef>
                <a:spcPct val="30000"/>
              </a:spcBef>
              <a:defRPr sz="1000">
                <a:solidFill>
                  <a:schemeClr val="tx1"/>
                </a:solidFill>
                <a:latin typeface="Arial" panose="020B0604020202020204" pitchFamily="34" charset="0"/>
              </a:defRPr>
            </a:lvl5pPr>
            <a:lvl6pPr marL="2456516" indent="-223320" defTabSz="922745" eaLnBrk="0" fontAlgn="base" hangingPunct="0">
              <a:spcBef>
                <a:spcPct val="30000"/>
              </a:spcBef>
              <a:spcAft>
                <a:spcPct val="0"/>
              </a:spcAft>
              <a:defRPr sz="1000">
                <a:solidFill>
                  <a:schemeClr val="tx1"/>
                </a:solidFill>
                <a:latin typeface="Arial" panose="020B0604020202020204" pitchFamily="34" charset="0"/>
              </a:defRPr>
            </a:lvl6pPr>
            <a:lvl7pPr marL="2903156" indent="-223320" defTabSz="922745" eaLnBrk="0" fontAlgn="base" hangingPunct="0">
              <a:spcBef>
                <a:spcPct val="30000"/>
              </a:spcBef>
              <a:spcAft>
                <a:spcPct val="0"/>
              </a:spcAft>
              <a:defRPr sz="1000">
                <a:solidFill>
                  <a:schemeClr val="tx1"/>
                </a:solidFill>
                <a:latin typeface="Arial" panose="020B0604020202020204" pitchFamily="34" charset="0"/>
              </a:defRPr>
            </a:lvl7pPr>
            <a:lvl8pPr marL="3349796" indent="-223320" defTabSz="922745" eaLnBrk="0" fontAlgn="base" hangingPunct="0">
              <a:spcBef>
                <a:spcPct val="30000"/>
              </a:spcBef>
              <a:spcAft>
                <a:spcPct val="0"/>
              </a:spcAft>
              <a:defRPr sz="1000">
                <a:solidFill>
                  <a:schemeClr val="tx1"/>
                </a:solidFill>
                <a:latin typeface="Arial" panose="020B0604020202020204" pitchFamily="34" charset="0"/>
              </a:defRPr>
            </a:lvl8pPr>
            <a:lvl9pPr marL="3796435" indent="-223320" defTabSz="92274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7158E9F4-A198-4F0F-BB7C-CE98B4FEAB38}" type="slidenum">
              <a:rPr lang="en-US" altLang="en-US" smtClean="0">
                <a:latin typeface="Times New Roman" panose="02020603050405020304" pitchFamily="18" charset="0"/>
              </a:rPr>
              <a:pPr>
                <a:spcBef>
                  <a:spcPct val="0"/>
                </a:spcBef>
              </a:pPr>
              <a:t>42</a:t>
            </a:fld>
            <a:endParaRPr lang="en-US" altLang="en-US">
              <a:latin typeface="Times New Roman" panose="02020603050405020304" pitchFamily="18" charset="0"/>
            </a:endParaRPr>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t>.</a:t>
            </a:r>
            <a:endParaRPr lang="en-US" altLang="en-US" dirty="0"/>
          </a:p>
        </p:txBody>
      </p:sp>
    </p:spTree>
    <p:extLst>
      <p:ext uri="{BB962C8B-B14F-4D97-AF65-F5344CB8AC3E}">
        <p14:creationId xmlns:p14="http://schemas.microsoft.com/office/powerpoint/2010/main" val="269609466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745">
              <a:spcBef>
                <a:spcPct val="30000"/>
              </a:spcBef>
              <a:defRPr sz="1000">
                <a:solidFill>
                  <a:schemeClr val="tx1"/>
                </a:solidFill>
                <a:latin typeface="Arial" panose="020B0604020202020204" pitchFamily="34" charset="0"/>
              </a:defRPr>
            </a:lvl1pPr>
            <a:lvl2pPr marL="725788" indent="-279149" defTabSz="922745">
              <a:spcBef>
                <a:spcPct val="30000"/>
              </a:spcBef>
              <a:defRPr sz="1000">
                <a:solidFill>
                  <a:schemeClr val="tx1"/>
                </a:solidFill>
                <a:latin typeface="Arial" panose="020B0604020202020204" pitchFamily="34" charset="0"/>
              </a:defRPr>
            </a:lvl2pPr>
            <a:lvl3pPr marL="1116598" indent="-223320" defTabSz="922745">
              <a:spcBef>
                <a:spcPct val="30000"/>
              </a:spcBef>
              <a:defRPr sz="1000">
                <a:solidFill>
                  <a:schemeClr val="tx1"/>
                </a:solidFill>
                <a:latin typeface="Arial" panose="020B0604020202020204" pitchFamily="34" charset="0"/>
              </a:defRPr>
            </a:lvl3pPr>
            <a:lvl4pPr marL="1563237" indent="-223320" defTabSz="922745">
              <a:spcBef>
                <a:spcPct val="30000"/>
              </a:spcBef>
              <a:defRPr sz="1000">
                <a:solidFill>
                  <a:schemeClr val="tx1"/>
                </a:solidFill>
                <a:latin typeface="Arial" panose="020B0604020202020204" pitchFamily="34" charset="0"/>
              </a:defRPr>
            </a:lvl4pPr>
            <a:lvl5pPr marL="2009878" indent="-223320" defTabSz="922745">
              <a:spcBef>
                <a:spcPct val="30000"/>
              </a:spcBef>
              <a:defRPr sz="1000">
                <a:solidFill>
                  <a:schemeClr val="tx1"/>
                </a:solidFill>
                <a:latin typeface="Arial" panose="020B0604020202020204" pitchFamily="34" charset="0"/>
              </a:defRPr>
            </a:lvl5pPr>
            <a:lvl6pPr marL="2456516" indent="-223320" defTabSz="922745" eaLnBrk="0" fontAlgn="base" hangingPunct="0">
              <a:spcBef>
                <a:spcPct val="30000"/>
              </a:spcBef>
              <a:spcAft>
                <a:spcPct val="0"/>
              </a:spcAft>
              <a:defRPr sz="1000">
                <a:solidFill>
                  <a:schemeClr val="tx1"/>
                </a:solidFill>
                <a:latin typeface="Arial" panose="020B0604020202020204" pitchFamily="34" charset="0"/>
              </a:defRPr>
            </a:lvl6pPr>
            <a:lvl7pPr marL="2903156" indent="-223320" defTabSz="922745" eaLnBrk="0" fontAlgn="base" hangingPunct="0">
              <a:spcBef>
                <a:spcPct val="30000"/>
              </a:spcBef>
              <a:spcAft>
                <a:spcPct val="0"/>
              </a:spcAft>
              <a:defRPr sz="1000">
                <a:solidFill>
                  <a:schemeClr val="tx1"/>
                </a:solidFill>
                <a:latin typeface="Arial" panose="020B0604020202020204" pitchFamily="34" charset="0"/>
              </a:defRPr>
            </a:lvl7pPr>
            <a:lvl8pPr marL="3349796" indent="-223320" defTabSz="922745" eaLnBrk="0" fontAlgn="base" hangingPunct="0">
              <a:spcBef>
                <a:spcPct val="30000"/>
              </a:spcBef>
              <a:spcAft>
                <a:spcPct val="0"/>
              </a:spcAft>
              <a:defRPr sz="1000">
                <a:solidFill>
                  <a:schemeClr val="tx1"/>
                </a:solidFill>
                <a:latin typeface="Arial" panose="020B0604020202020204" pitchFamily="34" charset="0"/>
              </a:defRPr>
            </a:lvl8pPr>
            <a:lvl9pPr marL="3796435" indent="-223320" defTabSz="92274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3F8FC779-B1FF-4199-B310-12ACCE1B2A53}" type="slidenum">
              <a:rPr lang="en-US" altLang="en-US" smtClean="0">
                <a:latin typeface="Times New Roman" panose="02020603050405020304" pitchFamily="18" charset="0"/>
              </a:rPr>
              <a:pPr>
                <a:spcBef>
                  <a:spcPct val="0"/>
                </a:spcBef>
              </a:pPr>
              <a:t>43</a:t>
            </a:fld>
            <a:endParaRPr lang="en-US" altLang="en-US">
              <a:latin typeface="Times New Roman" panose="02020603050405020304" pitchFamily="18" charset="0"/>
            </a:endParaRPr>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6959008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745">
              <a:spcBef>
                <a:spcPct val="30000"/>
              </a:spcBef>
              <a:defRPr sz="1000">
                <a:solidFill>
                  <a:schemeClr val="tx1"/>
                </a:solidFill>
                <a:latin typeface="Arial" panose="020B0604020202020204" pitchFamily="34" charset="0"/>
              </a:defRPr>
            </a:lvl1pPr>
            <a:lvl2pPr marL="725788" indent="-279149" defTabSz="922745">
              <a:spcBef>
                <a:spcPct val="30000"/>
              </a:spcBef>
              <a:defRPr sz="1000">
                <a:solidFill>
                  <a:schemeClr val="tx1"/>
                </a:solidFill>
                <a:latin typeface="Arial" panose="020B0604020202020204" pitchFamily="34" charset="0"/>
              </a:defRPr>
            </a:lvl2pPr>
            <a:lvl3pPr marL="1116598" indent="-223320" defTabSz="922745">
              <a:spcBef>
                <a:spcPct val="30000"/>
              </a:spcBef>
              <a:defRPr sz="1000">
                <a:solidFill>
                  <a:schemeClr val="tx1"/>
                </a:solidFill>
                <a:latin typeface="Arial" panose="020B0604020202020204" pitchFamily="34" charset="0"/>
              </a:defRPr>
            </a:lvl3pPr>
            <a:lvl4pPr marL="1563237" indent="-223320" defTabSz="922745">
              <a:spcBef>
                <a:spcPct val="30000"/>
              </a:spcBef>
              <a:defRPr sz="1000">
                <a:solidFill>
                  <a:schemeClr val="tx1"/>
                </a:solidFill>
                <a:latin typeface="Arial" panose="020B0604020202020204" pitchFamily="34" charset="0"/>
              </a:defRPr>
            </a:lvl4pPr>
            <a:lvl5pPr marL="2009878" indent="-223320" defTabSz="922745">
              <a:spcBef>
                <a:spcPct val="30000"/>
              </a:spcBef>
              <a:defRPr sz="1000">
                <a:solidFill>
                  <a:schemeClr val="tx1"/>
                </a:solidFill>
                <a:latin typeface="Arial" panose="020B0604020202020204" pitchFamily="34" charset="0"/>
              </a:defRPr>
            </a:lvl5pPr>
            <a:lvl6pPr marL="2456516" indent="-223320" defTabSz="922745" eaLnBrk="0" fontAlgn="base" hangingPunct="0">
              <a:spcBef>
                <a:spcPct val="30000"/>
              </a:spcBef>
              <a:spcAft>
                <a:spcPct val="0"/>
              </a:spcAft>
              <a:defRPr sz="1000">
                <a:solidFill>
                  <a:schemeClr val="tx1"/>
                </a:solidFill>
                <a:latin typeface="Arial" panose="020B0604020202020204" pitchFamily="34" charset="0"/>
              </a:defRPr>
            </a:lvl6pPr>
            <a:lvl7pPr marL="2903156" indent="-223320" defTabSz="922745" eaLnBrk="0" fontAlgn="base" hangingPunct="0">
              <a:spcBef>
                <a:spcPct val="30000"/>
              </a:spcBef>
              <a:spcAft>
                <a:spcPct val="0"/>
              </a:spcAft>
              <a:defRPr sz="1000">
                <a:solidFill>
                  <a:schemeClr val="tx1"/>
                </a:solidFill>
                <a:latin typeface="Arial" panose="020B0604020202020204" pitchFamily="34" charset="0"/>
              </a:defRPr>
            </a:lvl7pPr>
            <a:lvl8pPr marL="3349796" indent="-223320" defTabSz="922745" eaLnBrk="0" fontAlgn="base" hangingPunct="0">
              <a:spcBef>
                <a:spcPct val="30000"/>
              </a:spcBef>
              <a:spcAft>
                <a:spcPct val="0"/>
              </a:spcAft>
              <a:defRPr sz="1000">
                <a:solidFill>
                  <a:schemeClr val="tx1"/>
                </a:solidFill>
                <a:latin typeface="Arial" panose="020B0604020202020204" pitchFamily="34" charset="0"/>
              </a:defRPr>
            </a:lvl8pPr>
            <a:lvl9pPr marL="3796435" indent="-223320" defTabSz="92274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6CA3EECD-E1A4-4D7F-8A57-867F92DC0A27}" type="slidenum">
              <a:rPr lang="en-US" altLang="en-US" smtClean="0">
                <a:latin typeface="Times New Roman" panose="02020603050405020304" pitchFamily="18" charset="0"/>
              </a:rPr>
              <a:pPr>
                <a:spcBef>
                  <a:spcPct val="0"/>
                </a:spcBef>
              </a:pPr>
              <a:t>44</a:t>
            </a:fld>
            <a:endParaRPr lang="en-US" altLang="en-US">
              <a:latin typeface="Times New Roman" panose="02020603050405020304" pitchFamily="18" charset="0"/>
            </a:endParaRPr>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z="1100" b="1" dirty="0"/>
              <a:t>.</a:t>
            </a:r>
            <a:endParaRPr lang="en-US" altLang="en-US" sz="1100" dirty="0"/>
          </a:p>
          <a:p>
            <a:endParaRPr lang="en-US" altLang="en-US" sz="1100" dirty="0"/>
          </a:p>
        </p:txBody>
      </p:sp>
    </p:spTree>
    <p:extLst>
      <p:ext uri="{BB962C8B-B14F-4D97-AF65-F5344CB8AC3E}">
        <p14:creationId xmlns:p14="http://schemas.microsoft.com/office/powerpoint/2010/main" val="149251411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a:ln/>
        </p:spPr>
      </p:sp>
      <p:sp>
        <p:nvSpPr>
          <p:cNvPr id="983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t>.</a:t>
            </a:r>
            <a:endParaRPr lang="en-US" altLang="en-US" dirty="0"/>
          </a:p>
          <a:p>
            <a:endParaRPr lang="en-US" altLang="en-US" dirty="0"/>
          </a:p>
        </p:txBody>
      </p:sp>
      <p:sp>
        <p:nvSpPr>
          <p:cNvPr id="983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745">
              <a:spcBef>
                <a:spcPct val="30000"/>
              </a:spcBef>
              <a:defRPr sz="1000">
                <a:solidFill>
                  <a:schemeClr val="tx1"/>
                </a:solidFill>
                <a:latin typeface="Arial" panose="020B0604020202020204" pitchFamily="34" charset="0"/>
              </a:defRPr>
            </a:lvl1pPr>
            <a:lvl2pPr marL="725788" indent="-279149" defTabSz="922745">
              <a:spcBef>
                <a:spcPct val="30000"/>
              </a:spcBef>
              <a:defRPr sz="1000">
                <a:solidFill>
                  <a:schemeClr val="tx1"/>
                </a:solidFill>
                <a:latin typeface="Arial" panose="020B0604020202020204" pitchFamily="34" charset="0"/>
              </a:defRPr>
            </a:lvl2pPr>
            <a:lvl3pPr marL="1116598" indent="-223320" defTabSz="922745">
              <a:spcBef>
                <a:spcPct val="30000"/>
              </a:spcBef>
              <a:defRPr sz="1000">
                <a:solidFill>
                  <a:schemeClr val="tx1"/>
                </a:solidFill>
                <a:latin typeface="Arial" panose="020B0604020202020204" pitchFamily="34" charset="0"/>
              </a:defRPr>
            </a:lvl3pPr>
            <a:lvl4pPr marL="1563237" indent="-223320" defTabSz="922745">
              <a:spcBef>
                <a:spcPct val="30000"/>
              </a:spcBef>
              <a:defRPr sz="1000">
                <a:solidFill>
                  <a:schemeClr val="tx1"/>
                </a:solidFill>
                <a:latin typeface="Arial" panose="020B0604020202020204" pitchFamily="34" charset="0"/>
              </a:defRPr>
            </a:lvl4pPr>
            <a:lvl5pPr marL="2009878" indent="-223320" defTabSz="922745">
              <a:spcBef>
                <a:spcPct val="30000"/>
              </a:spcBef>
              <a:defRPr sz="1000">
                <a:solidFill>
                  <a:schemeClr val="tx1"/>
                </a:solidFill>
                <a:latin typeface="Arial" panose="020B0604020202020204" pitchFamily="34" charset="0"/>
              </a:defRPr>
            </a:lvl5pPr>
            <a:lvl6pPr marL="2456516" indent="-223320" defTabSz="922745" eaLnBrk="0" fontAlgn="base" hangingPunct="0">
              <a:spcBef>
                <a:spcPct val="30000"/>
              </a:spcBef>
              <a:spcAft>
                <a:spcPct val="0"/>
              </a:spcAft>
              <a:defRPr sz="1000">
                <a:solidFill>
                  <a:schemeClr val="tx1"/>
                </a:solidFill>
                <a:latin typeface="Arial" panose="020B0604020202020204" pitchFamily="34" charset="0"/>
              </a:defRPr>
            </a:lvl6pPr>
            <a:lvl7pPr marL="2903156" indent="-223320" defTabSz="922745" eaLnBrk="0" fontAlgn="base" hangingPunct="0">
              <a:spcBef>
                <a:spcPct val="30000"/>
              </a:spcBef>
              <a:spcAft>
                <a:spcPct val="0"/>
              </a:spcAft>
              <a:defRPr sz="1000">
                <a:solidFill>
                  <a:schemeClr val="tx1"/>
                </a:solidFill>
                <a:latin typeface="Arial" panose="020B0604020202020204" pitchFamily="34" charset="0"/>
              </a:defRPr>
            </a:lvl7pPr>
            <a:lvl8pPr marL="3349796" indent="-223320" defTabSz="922745" eaLnBrk="0" fontAlgn="base" hangingPunct="0">
              <a:spcBef>
                <a:spcPct val="30000"/>
              </a:spcBef>
              <a:spcAft>
                <a:spcPct val="0"/>
              </a:spcAft>
              <a:defRPr sz="1000">
                <a:solidFill>
                  <a:schemeClr val="tx1"/>
                </a:solidFill>
                <a:latin typeface="Arial" panose="020B0604020202020204" pitchFamily="34" charset="0"/>
              </a:defRPr>
            </a:lvl8pPr>
            <a:lvl9pPr marL="3796435" indent="-223320" defTabSz="92274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C8753A37-3A10-49DB-9709-2136DC99D021}" type="slidenum">
              <a:rPr lang="en-US" altLang="en-US" smtClean="0">
                <a:latin typeface="Times New Roman" panose="02020603050405020304" pitchFamily="18" charset="0"/>
              </a:rPr>
              <a:pPr>
                <a:spcBef>
                  <a:spcPct val="0"/>
                </a:spcBef>
              </a:pPr>
              <a:t>45</a:t>
            </a:fld>
            <a:endParaRPr lang="en-US" altLang="en-US">
              <a:latin typeface="Times New Roman" panose="02020603050405020304" pitchFamily="18" charset="0"/>
            </a:endParaRPr>
          </a:p>
        </p:txBody>
      </p:sp>
    </p:spTree>
    <p:extLst>
      <p:ext uri="{BB962C8B-B14F-4D97-AF65-F5344CB8AC3E}">
        <p14:creationId xmlns:p14="http://schemas.microsoft.com/office/powerpoint/2010/main" val="220719174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a:ln/>
        </p:spPr>
      </p:sp>
      <p:sp>
        <p:nvSpPr>
          <p:cNvPr id="1003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dirty="0"/>
              <a:t>.</a:t>
            </a:r>
          </a:p>
          <a:p>
            <a:endParaRPr lang="en-US" altLang="en-US" dirty="0"/>
          </a:p>
        </p:txBody>
      </p:sp>
      <p:sp>
        <p:nvSpPr>
          <p:cNvPr id="1003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745">
              <a:spcBef>
                <a:spcPct val="30000"/>
              </a:spcBef>
              <a:defRPr sz="1000">
                <a:solidFill>
                  <a:schemeClr val="tx1"/>
                </a:solidFill>
                <a:latin typeface="Arial" panose="020B0604020202020204" pitchFamily="34" charset="0"/>
              </a:defRPr>
            </a:lvl1pPr>
            <a:lvl2pPr marL="725788" indent="-279149" defTabSz="922745">
              <a:spcBef>
                <a:spcPct val="30000"/>
              </a:spcBef>
              <a:defRPr sz="1000">
                <a:solidFill>
                  <a:schemeClr val="tx1"/>
                </a:solidFill>
                <a:latin typeface="Arial" panose="020B0604020202020204" pitchFamily="34" charset="0"/>
              </a:defRPr>
            </a:lvl2pPr>
            <a:lvl3pPr marL="1116598" indent="-223320" defTabSz="922745">
              <a:spcBef>
                <a:spcPct val="30000"/>
              </a:spcBef>
              <a:defRPr sz="1000">
                <a:solidFill>
                  <a:schemeClr val="tx1"/>
                </a:solidFill>
                <a:latin typeface="Arial" panose="020B0604020202020204" pitchFamily="34" charset="0"/>
              </a:defRPr>
            </a:lvl3pPr>
            <a:lvl4pPr marL="1563237" indent="-223320" defTabSz="922745">
              <a:spcBef>
                <a:spcPct val="30000"/>
              </a:spcBef>
              <a:defRPr sz="1000">
                <a:solidFill>
                  <a:schemeClr val="tx1"/>
                </a:solidFill>
                <a:latin typeface="Arial" panose="020B0604020202020204" pitchFamily="34" charset="0"/>
              </a:defRPr>
            </a:lvl4pPr>
            <a:lvl5pPr marL="2009878" indent="-223320" defTabSz="922745">
              <a:spcBef>
                <a:spcPct val="30000"/>
              </a:spcBef>
              <a:defRPr sz="1000">
                <a:solidFill>
                  <a:schemeClr val="tx1"/>
                </a:solidFill>
                <a:latin typeface="Arial" panose="020B0604020202020204" pitchFamily="34" charset="0"/>
              </a:defRPr>
            </a:lvl5pPr>
            <a:lvl6pPr marL="2456516" indent="-223320" defTabSz="922745" eaLnBrk="0" fontAlgn="base" hangingPunct="0">
              <a:spcBef>
                <a:spcPct val="30000"/>
              </a:spcBef>
              <a:spcAft>
                <a:spcPct val="0"/>
              </a:spcAft>
              <a:defRPr sz="1000">
                <a:solidFill>
                  <a:schemeClr val="tx1"/>
                </a:solidFill>
                <a:latin typeface="Arial" panose="020B0604020202020204" pitchFamily="34" charset="0"/>
              </a:defRPr>
            </a:lvl6pPr>
            <a:lvl7pPr marL="2903156" indent="-223320" defTabSz="922745" eaLnBrk="0" fontAlgn="base" hangingPunct="0">
              <a:spcBef>
                <a:spcPct val="30000"/>
              </a:spcBef>
              <a:spcAft>
                <a:spcPct val="0"/>
              </a:spcAft>
              <a:defRPr sz="1000">
                <a:solidFill>
                  <a:schemeClr val="tx1"/>
                </a:solidFill>
                <a:latin typeface="Arial" panose="020B0604020202020204" pitchFamily="34" charset="0"/>
              </a:defRPr>
            </a:lvl7pPr>
            <a:lvl8pPr marL="3349796" indent="-223320" defTabSz="922745" eaLnBrk="0" fontAlgn="base" hangingPunct="0">
              <a:spcBef>
                <a:spcPct val="30000"/>
              </a:spcBef>
              <a:spcAft>
                <a:spcPct val="0"/>
              </a:spcAft>
              <a:defRPr sz="1000">
                <a:solidFill>
                  <a:schemeClr val="tx1"/>
                </a:solidFill>
                <a:latin typeface="Arial" panose="020B0604020202020204" pitchFamily="34" charset="0"/>
              </a:defRPr>
            </a:lvl8pPr>
            <a:lvl9pPr marL="3796435" indent="-223320" defTabSz="92274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F8B06B17-3B27-4C6E-9754-7825C0F4A704}" type="slidenum">
              <a:rPr lang="en-US" altLang="en-US" smtClean="0">
                <a:latin typeface="Times New Roman" panose="02020603050405020304" pitchFamily="18" charset="0"/>
              </a:rPr>
              <a:pPr>
                <a:spcBef>
                  <a:spcPct val="0"/>
                </a:spcBef>
              </a:pPr>
              <a:t>46</a:t>
            </a:fld>
            <a:endParaRPr lang="en-US" altLang="en-US">
              <a:latin typeface="Times New Roman" panose="02020603050405020304" pitchFamily="18" charset="0"/>
            </a:endParaRPr>
          </a:p>
        </p:txBody>
      </p:sp>
    </p:spTree>
    <p:extLst>
      <p:ext uri="{BB962C8B-B14F-4D97-AF65-F5344CB8AC3E}">
        <p14:creationId xmlns:p14="http://schemas.microsoft.com/office/powerpoint/2010/main" val="383009952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745">
              <a:spcBef>
                <a:spcPct val="30000"/>
              </a:spcBef>
              <a:defRPr sz="1000">
                <a:solidFill>
                  <a:schemeClr val="tx1"/>
                </a:solidFill>
                <a:latin typeface="Arial" panose="020B0604020202020204" pitchFamily="34" charset="0"/>
              </a:defRPr>
            </a:lvl1pPr>
            <a:lvl2pPr marL="725788" indent="-279149" defTabSz="922745">
              <a:spcBef>
                <a:spcPct val="30000"/>
              </a:spcBef>
              <a:defRPr sz="1000">
                <a:solidFill>
                  <a:schemeClr val="tx1"/>
                </a:solidFill>
                <a:latin typeface="Arial" panose="020B0604020202020204" pitchFamily="34" charset="0"/>
              </a:defRPr>
            </a:lvl2pPr>
            <a:lvl3pPr marL="1116598" indent="-223320" defTabSz="922745">
              <a:spcBef>
                <a:spcPct val="30000"/>
              </a:spcBef>
              <a:defRPr sz="1000">
                <a:solidFill>
                  <a:schemeClr val="tx1"/>
                </a:solidFill>
                <a:latin typeface="Arial" panose="020B0604020202020204" pitchFamily="34" charset="0"/>
              </a:defRPr>
            </a:lvl3pPr>
            <a:lvl4pPr marL="1563237" indent="-223320" defTabSz="922745">
              <a:spcBef>
                <a:spcPct val="30000"/>
              </a:spcBef>
              <a:defRPr sz="1000">
                <a:solidFill>
                  <a:schemeClr val="tx1"/>
                </a:solidFill>
                <a:latin typeface="Arial" panose="020B0604020202020204" pitchFamily="34" charset="0"/>
              </a:defRPr>
            </a:lvl4pPr>
            <a:lvl5pPr marL="2009878" indent="-223320" defTabSz="922745">
              <a:spcBef>
                <a:spcPct val="30000"/>
              </a:spcBef>
              <a:defRPr sz="1000">
                <a:solidFill>
                  <a:schemeClr val="tx1"/>
                </a:solidFill>
                <a:latin typeface="Arial" panose="020B0604020202020204" pitchFamily="34" charset="0"/>
              </a:defRPr>
            </a:lvl5pPr>
            <a:lvl6pPr marL="2456516" indent="-223320" defTabSz="922745" eaLnBrk="0" fontAlgn="base" hangingPunct="0">
              <a:spcBef>
                <a:spcPct val="30000"/>
              </a:spcBef>
              <a:spcAft>
                <a:spcPct val="0"/>
              </a:spcAft>
              <a:defRPr sz="1000">
                <a:solidFill>
                  <a:schemeClr val="tx1"/>
                </a:solidFill>
                <a:latin typeface="Arial" panose="020B0604020202020204" pitchFamily="34" charset="0"/>
              </a:defRPr>
            </a:lvl6pPr>
            <a:lvl7pPr marL="2903156" indent="-223320" defTabSz="922745" eaLnBrk="0" fontAlgn="base" hangingPunct="0">
              <a:spcBef>
                <a:spcPct val="30000"/>
              </a:spcBef>
              <a:spcAft>
                <a:spcPct val="0"/>
              </a:spcAft>
              <a:defRPr sz="1000">
                <a:solidFill>
                  <a:schemeClr val="tx1"/>
                </a:solidFill>
                <a:latin typeface="Arial" panose="020B0604020202020204" pitchFamily="34" charset="0"/>
              </a:defRPr>
            </a:lvl7pPr>
            <a:lvl8pPr marL="3349796" indent="-223320" defTabSz="922745" eaLnBrk="0" fontAlgn="base" hangingPunct="0">
              <a:spcBef>
                <a:spcPct val="30000"/>
              </a:spcBef>
              <a:spcAft>
                <a:spcPct val="0"/>
              </a:spcAft>
              <a:defRPr sz="1000">
                <a:solidFill>
                  <a:schemeClr val="tx1"/>
                </a:solidFill>
                <a:latin typeface="Arial" panose="020B0604020202020204" pitchFamily="34" charset="0"/>
              </a:defRPr>
            </a:lvl8pPr>
            <a:lvl9pPr marL="3796435" indent="-223320" defTabSz="92274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334C9B83-2176-4D82-8EA3-11F458DDDA98}" type="slidenum">
              <a:rPr lang="en-US" altLang="en-US" smtClean="0">
                <a:latin typeface="Times New Roman" panose="02020603050405020304" pitchFamily="18" charset="0"/>
              </a:rPr>
              <a:pPr>
                <a:spcBef>
                  <a:spcPct val="0"/>
                </a:spcBef>
              </a:pPr>
              <a:t>47</a:t>
            </a:fld>
            <a:endParaRPr lang="en-US" altLang="en-US">
              <a:latin typeface="Times New Roman" panose="02020603050405020304" pitchFamily="18" charset="0"/>
            </a:endParaRPr>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0050843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745">
              <a:spcBef>
                <a:spcPct val="30000"/>
              </a:spcBef>
              <a:defRPr sz="1000">
                <a:solidFill>
                  <a:schemeClr val="tx1"/>
                </a:solidFill>
                <a:latin typeface="Arial" panose="020B0604020202020204" pitchFamily="34" charset="0"/>
              </a:defRPr>
            </a:lvl1pPr>
            <a:lvl2pPr marL="725788" indent="-279149" defTabSz="922745">
              <a:spcBef>
                <a:spcPct val="30000"/>
              </a:spcBef>
              <a:defRPr sz="1000">
                <a:solidFill>
                  <a:schemeClr val="tx1"/>
                </a:solidFill>
                <a:latin typeface="Arial" panose="020B0604020202020204" pitchFamily="34" charset="0"/>
              </a:defRPr>
            </a:lvl2pPr>
            <a:lvl3pPr marL="1116598" indent="-223320" defTabSz="922745">
              <a:spcBef>
                <a:spcPct val="30000"/>
              </a:spcBef>
              <a:defRPr sz="1000">
                <a:solidFill>
                  <a:schemeClr val="tx1"/>
                </a:solidFill>
                <a:latin typeface="Arial" panose="020B0604020202020204" pitchFamily="34" charset="0"/>
              </a:defRPr>
            </a:lvl3pPr>
            <a:lvl4pPr marL="1563237" indent="-223320" defTabSz="922745">
              <a:spcBef>
                <a:spcPct val="30000"/>
              </a:spcBef>
              <a:defRPr sz="1000">
                <a:solidFill>
                  <a:schemeClr val="tx1"/>
                </a:solidFill>
                <a:latin typeface="Arial" panose="020B0604020202020204" pitchFamily="34" charset="0"/>
              </a:defRPr>
            </a:lvl4pPr>
            <a:lvl5pPr marL="2009878" indent="-223320" defTabSz="922745">
              <a:spcBef>
                <a:spcPct val="30000"/>
              </a:spcBef>
              <a:defRPr sz="1000">
                <a:solidFill>
                  <a:schemeClr val="tx1"/>
                </a:solidFill>
                <a:latin typeface="Arial" panose="020B0604020202020204" pitchFamily="34" charset="0"/>
              </a:defRPr>
            </a:lvl5pPr>
            <a:lvl6pPr marL="2456516" indent="-223320" defTabSz="922745" eaLnBrk="0" fontAlgn="base" hangingPunct="0">
              <a:spcBef>
                <a:spcPct val="30000"/>
              </a:spcBef>
              <a:spcAft>
                <a:spcPct val="0"/>
              </a:spcAft>
              <a:defRPr sz="1000">
                <a:solidFill>
                  <a:schemeClr val="tx1"/>
                </a:solidFill>
                <a:latin typeface="Arial" panose="020B0604020202020204" pitchFamily="34" charset="0"/>
              </a:defRPr>
            </a:lvl6pPr>
            <a:lvl7pPr marL="2903156" indent="-223320" defTabSz="922745" eaLnBrk="0" fontAlgn="base" hangingPunct="0">
              <a:spcBef>
                <a:spcPct val="30000"/>
              </a:spcBef>
              <a:spcAft>
                <a:spcPct val="0"/>
              </a:spcAft>
              <a:defRPr sz="1000">
                <a:solidFill>
                  <a:schemeClr val="tx1"/>
                </a:solidFill>
                <a:latin typeface="Arial" panose="020B0604020202020204" pitchFamily="34" charset="0"/>
              </a:defRPr>
            </a:lvl7pPr>
            <a:lvl8pPr marL="3349796" indent="-223320" defTabSz="922745" eaLnBrk="0" fontAlgn="base" hangingPunct="0">
              <a:spcBef>
                <a:spcPct val="30000"/>
              </a:spcBef>
              <a:spcAft>
                <a:spcPct val="0"/>
              </a:spcAft>
              <a:defRPr sz="1000">
                <a:solidFill>
                  <a:schemeClr val="tx1"/>
                </a:solidFill>
                <a:latin typeface="Arial" panose="020B0604020202020204" pitchFamily="34" charset="0"/>
              </a:defRPr>
            </a:lvl8pPr>
            <a:lvl9pPr marL="3796435" indent="-223320" defTabSz="92274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14C985FB-A904-405D-A79B-44B5C14E5F8C}" type="slidenum">
              <a:rPr lang="en-US" altLang="en-US" smtClean="0">
                <a:latin typeface="Times New Roman" panose="02020603050405020304" pitchFamily="18" charset="0"/>
              </a:rPr>
              <a:pPr>
                <a:spcBef>
                  <a:spcPct val="0"/>
                </a:spcBef>
              </a:pPr>
              <a:t>48</a:t>
            </a:fld>
            <a:endParaRPr lang="en-US" altLang="en-US">
              <a:latin typeface="Times New Roman" panose="02020603050405020304" pitchFamily="18" charset="0"/>
            </a:endParaRPr>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51161276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745">
              <a:spcBef>
                <a:spcPct val="30000"/>
              </a:spcBef>
              <a:defRPr sz="1000">
                <a:solidFill>
                  <a:schemeClr val="tx1"/>
                </a:solidFill>
                <a:latin typeface="Arial" panose="020B0604020202020204" pitchFamily="34" charset="0"/>
              </a:defRPr>
            </a:lvl1pPr>
            <a:lvl2pPr marL="725788" indent="-279149" defTabSz="922745">
              <a:spcBef>
                <a:spcPct val="30000"/>
              </a:spcBef>
              <a:defRPr sz="1000">
                <a:solidFill>
                  <a:schemeClr val="tx1"/>
                </a:solidFill>
                <a:latin typeface="Arial" panose="020B0604020202020204" pitchFamily="34" charset="0"/>
              </a:defRPr>
            </a:lvl2pPr>
            <a:lvl3pPr marL="1116598" indent="-223320" defTabSz="922745">
              <a:spcBef>
                <a:spcPct val="30000"/>
              </a:spcBef>
              <a:defRPr sz="1000">
                <a:solidFill>
                  <a:schemeClr val="tx1"/>
                </a:solidFill>
                <a:latin typeface="Arial" panose="020B0604020202020204" pitchFamily="34" charset="0"/>
              </a:defRPr>
            </a:lvl3pPr>
            <a:lvl4pPr marL="1563237" indent="-223320" defTabSz="922745">
              <a:spcBef>
                <a:spcPct val="30000"/>
              </a:spcBef>
              <a:defRPr sz="1000">
                <a:solidFill>
                  <a:schemeClr val="tx1"/>
                </a:solidFill>
                <a:latin typeface="Arial" panose="020B0604020202020204" pitchFamily="34" charset="0"/>
              </a:defRPr>
            </a:lvl4pPr>
            <a:lvl5pPr marL="2009878" indent="-223320" defTabSz="922745">
              <a:spcBef>
                <a:spcPct val="30000"/>
              </a:spcBef>
              <a:defRPr sz="1000">
                <a:solidFill>
                  <a:schemeClr val="tx1"/>
                </a:solidFill>
                <a:latin typeface="Arial" panose="020B0604020202020204" pitchFamily="34" charset="0"/>
              </a:defRPr>
            </a:lvl5pPr>
            <a:lvl6pPr marL="2456516" indent="-223320" defTabSz="922745" eaLnBrk="0" fontAlgn="base" hangingPunct="0">
              <a:spcBef>
                <a:spcPct val="30000"/>
              </a:spcBef>
              <a:spcAft>
                <a:spcPct val="0"/>
              </a:spcAft>
              <a:defRPr sz="1000">
                <a:solidFill>
                  <a:schemeClr val="tx1"/>
                </a:solidFill>
                <a:latin typeface="Arial" panose="020B0604020202020204" pitchFamily="34" charset="0"/>
              </a:defRPr>
            </a:lvl6pPr>
            <a:lvl7pPr marL="2903156" indent="-223320" defTabSz="922745" eaLnBrk="0" fontAlgn="base" hangingPunct="0">
              <a:spcBef>
                <a:spcPct val="30000"/>
              </a:spcBef>
              <a:spcAft>
                <a:spcPct val="0"/>
              </a:spcAft>
              <a:defRPr sz="1000">
                <a:solidFill>
                  <a:schemeClr val="tx1"/>
                </a:solidFill>
                <a:latin typeface="Arial" panose="020B0604020202020204" pitchFamily="34" charset="0"/>
              </a:defRPr>
            </a:lvl7pPr>
            <a:lvl8pPr marL="3349796" indent="-223320" defTabSz="922745" eaLnBrk="0" fontAlgn="base" hangingPunct="0">
              <a:spcBef>
                <a:spcPct val="30000"/>
              </a:spcBef>
              <a:spcAft>
                <a:spcPct val="0"/>
              </a:spcAft>
              <a:defRPr sz="1000">
                <a:solidFill>
                  <a:schemeClr val="tx1"/>
                </a:solidFill>
                <a:latin typeface="Arial" panose="020B0604020202020204" pitchFamily="34" charset="0"/>
              </a:defRPr>
            </a:lvl8pPr>
            <a:lvl9pPr marL="3796435" indent="-223320" defTabSz="92274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FA7B6367-13E6-4FC7-81AB-9FEA96800B4C}" type="slidenum">
              <a:rPr lang="en-US" altLang="en-US" smtClean="0">
                <a:latin typeface="Times New Roman" panose="02020603050405020304" pitchFamily="18" charset="0"/>
              </a:rPr>
              <a:pPr>
                <a:spcBef>
                  <a:spcPct val="0"/>
                </a:spcBef>
              </a:pPr>
              <a:t>49</a:t>
            </a:fld>
            <a:endParaRPr lang="en-US" altLang="en-US">
              <a:latin typeface="Times New Roman" panose="02020603050405020304" pitchFamily="18" charset="0"/>
            </a:endParaRPr>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a:p>
            <a:endParaRPr lang="en-US" altLang="en-US" dirty="0"/>
          </a:p>
        </p:txBody>
      </p:sp>
    </p:spTree>
    <p:extLst>
      <p:ext uri="{BB962C8B-B14F-4D97-AF65-F5344CB8AC3E}">
        <p14:creationId xmlns:p14="http://schemas.microsoft.com/office/powerpoint/2010/main" val="2536676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745">
              <a:spcBef>
                <a:spcPct val="30000"/>
              </a:spcBef>
              <a:defRPr sz="1000">
                <a:solidFill>
                  <a:schemeClr val="tx1"/>
                </a:solidFill>
                <a:latin typeface="Arial" panose="020B0604020202020204" pitchFamily="34" charset="0"/>
              </a:defRPr>
            </a:lvl1pPr>
            <a:lvl2pPr marL="725788" indent="-279149" defTabSz="922745">
              <a:spcBef>
                <a:spcPct val="30000"/>
              </a:spcBef>
              <a:defRPr sz="1000">
                <a:solidFill>
                  <a:schemeClr val="tx1"/>
                </a:solidFill>
                <a:latin typeface="Arial" panose="020B0604020202020204" pitchFamily="34" charset="0"/>
              </a:defRPr>
            </a:lvl2pPr>
            <a:lvl3pPr marL="1116598" indent="-223320" defTabSz="922745">
              <a:spcBef>
                <a:spcPct val="30000"/>
              </a:spcBef>
              <a:defRPr sz="1000">
                <a:solidFill>
                  <a:schemeClr val="tx1"/>
                </a:solidFill>
                <a:latin typeface="Arial" panose="020B0604020202020204" pitchFamily="34" charset="0"/>
              </a:defRPr>
            </a:lvl3pPr>
            <a:lvl4pPr marL="1563237" indent="-223320" defTabSz="922745">
              <a:spcBef>
                <a:spcPct val="30000"/>
              </a:spcBef>
              <a:defRPr sz="1000">
                <a:solidFill>
                  <a:schemeClr val="tx1"/>
                </a:solidFill>
                <a:latin typeface="Arial" panose="020B0604020202020204" pitchFamily="34" charset="0"/>
              </a:defRPr>
            </a:lvl4pPr>
            <a:lvl5pPr marL="2009878" indent="-223320" defTabSz="922745">
              <a:spcBef>
                <a:spcPct val="30000"/>
              </a:spcBef>
              <a:defRPr sz="1000">
                <a:solidFill>
                  <a:schemeClr val="tx1"/>
                </a:solidFill>
                <a:latin typeface="Arial" panose="020B0604020202020204" pitchFamily="34" charset="0"/>
              </a:defRPr>
            </a:lvl5pPr>
            <a:lvl6pPr marL="2456516" indent="-223320" defTabSz="922745" eaLnBrk="0" fontAlgn="base" hangingPunct="0">
              <a:spcBef>
                <a:spcPct val="30000"/>
              </a:spcBef>
              <a:spcAft>
                <a:spcPct val="0"/>
              </a:spcAft>
              <a:defRPr sz="1000">
                <a:solidFill>
                  <a:schemeClr val="tx1"/>
                </a:solidFill>
                <a:latin typeface="Arial" panose="020B0604020202020204" pitchFamily="34" charset="0"/>
              </a:defRPr>
            </a:lvl6pPr>
            <a:lvl7pPr marL="2903156" indent="-223320" defTabSz="922745" eaLnBrk="0" fontAlgn="base" hangingPunct="0">
              <a:spcBef>
                <a:spcPct val="30000"/>
              </a:spcBef>
              <a:spcAft>
                <a:spcPct val="0"/>
              </a:spcAft>
              <a:defRPr sz="1000">
                <a:solidFill>
                  <a:schemeClr val="tx1"/>
                </a:solidFill>
                <a:latin typeface="Arial" panose="020B0604020202020204" pitchFamily="34" charset="0"/>
              </a:defRPr>
            </a:lvl7pPr>
            <a:lvl8pPr marL="3349796" indent="-223320" defTabSz="922745" eaLnBrk="0" fontAlgn="base" hangingPunct="0">
              <a:spcBef>
                <a:spcPct val="30000"/>
              </a:spcBef>
              <a:spcAft>
                <a:spcPct val="0"/>
              </a:spcAft>
              <a:defRPr sz="1000">
                <a:solidFill>
                  <a:schemeClr val="tx1"/>
                </a:solidFill>
                <a:latin typeface="Arial" panose="020B0604020202020204" pitchFamily="34" charset="0"/>
              </a:defRPr>
            </a:lvl8pPr>
            <a:lvl9pPr marL="3796435" indent="-223320" defTabSz="92274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6593015E-607A-4DFE-B840-39A5F15FAF7B}" type="slidenum">
              <a:rPr lang="en-US" altLang="en-US" smtClean="0">
                <a:latin typeface="Times New Roman" panose="02020603050405020304" pitchFamily="18" charset="0"/>
              </a:rPr>
              <a:pPr>
                <a:spcBef>
                  <a:spcPct val="0"/>
                </a:spcBef>
              </a:pPr>
              <a:t>5</a:t>
            </a:fld>
            <a:endParaRPr lang="en-US" altLang="en-US">
              <a:latin typeface="Times New Roman" panose="02020603050405020304" pitchFamily="18" charset="0"/>
            </a:endParaRPr>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xfrm>
            <a:off x="275080" y="4358843"/>
            <a:ext cx="6414883" cy="41286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47589597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745">
              <a:spcBef>
                <a:spcPct val="30000"/>
              </a:spcBef>
              <a:defRPr sz="1000">
                <a:solidFill>
                  <a:schemeClr val="tx1"/>
                </a:solidFill>
                <a:latin typeface="Arial" panose="020B0604020202020204" pitchFamily="34" charset="0"/>
              </a:defRPr>
            </a:lvl1pPr>
            <a:lvl2pPr marL="725788" indent="-279149" defTabSz="922745">
              <a:spcBef>
                <a:spcPct val="30000"/>
              </a:spcBef>
              <a:defRPr sz="1000">
                <a:solidFill>
                  <a:schemeClr val="tx1"/>
                </a:solidFill>
                <a:latin typeface="Arial" panose="020B0604020202020204" pitchFamily="34" charset="0"/>
              </a:defRPr>
            </a:lvl2pPr>
            <a:lvl3pPr marL="1116598" indent="-223320" defTabSz="922745">
              <a:spcBef>
                <a:spcPct val="30000"/>
              </a:spcBef>
              <a:defRPr sz="1000">
                <a:solidFill>
                  <a:schemeClr val="tx1"/>
                </a:solidFill>
                <a:latin typeface="Arial" panose="020B0604020202020204" pitchFamily="34" charset="0"/>
              </a:defRPr>
            </a:lvl3pPr>
            <a:lvl4pPr marL="1563237" indent="-223320" defTabSz="922745">
              <a:spcBef>
                <a:spcPct val="30000"/>
              </a:spcBef>
              <a:defRPr sz="1000">
                <a:solidFill>
                  <a:schemeClr val="tx1"/>
                </a:solidFill>
                <a:latin typeface="Arial" panose="020B0604020202020204" pitchFamily="34" charset="0"/>
              </a:defRPr>
            </a:lvl4pPr>
            <a:lvl5pPr marL="2009878" indent="-223320" defTabSz="922745">
              <a:spcBef>
                <a:spcPct val="30000"/>
              </a:spcBef>
              <a:defRPr sz="1000">
                <a:solidFill>
                  <a:schemeClr val="tx1"/>
                </a:solidFill>
                <a:latin typeface="Arial" panose="020B0604020202020204" pitchFamily="34" charset="0"/>
              </a:defRPr>
            </a:lvl5pPr>
            <a:lvl6pPr marL="2456516" indent="-223320" defTabSz="922745" eaLnBrk="0" fontAlgn="base" hangingPunct="0">
              <a:spcBef>
                <a:spcPct val="30000"/>
              </a:spcBef>
              <a:spcAft>
                <a:spcPct val="0"/>
              </a:spcAft>
              <a:defRPr sz="1000">
                <a:solidFill>
                  <a:schemeClr val="tx1"/>
                </a:solidFill>
                <a:latin typeface="Arial" panose="020B0604020202020204" pitchFamily="34" charset="0"/>
              </a:defRPr>
            </a:lvl6pPr>
            <a:lvl7pPr marL="2903156" indent="-223320" defTabSz="922745" eaLnBrk="0" fontAlgn="base" hangingPunct="0">
              <a:spcBef>
                <a:spcPct val="30000"/>
              </a:spcBef>
              <a:spcAft>
                <a:spcPct val="0"/>
              </a:spcAft>
              <a:defRPr sz="1000">
                <a:solidFill>
                  <a:schemeClr val="tx1"/>
                </a:solidFill>
                <a:latin typeface="Arial" panose="020B0604020202020204" pitchFamily="34" charset="0"/>
              </a:defRPr>
            </a:lvl7pPr>
            <a:lvl8pPr marL="3349796" indent="-223320" defTabSz="922745" eaLnBrk="0" fontAlgn="base" hangingPunct="0">
              <a:spcBef>
                <a:spcPct val="30000"/>
              </a:spcBef>
              <a:spcAft>
                <a:spcPct val="0"/>
              </a:spcAft>
              <a:defRPr sz="1000">
                <a:solidFill>
                  <a:schemeClr val="tx1"/>
                </a:solidFill>
                <a:latin typeface="Arial" panose="020B0604020202020204" pitchFamily="34" charset="0"/>
              </a:defRPr>
            </a:lvl8pPr>
            <a:lvl9pPr marL="3796435" indent="-223320" defTabSz="92274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4C72D5DD-4C93-4D0F-9884-4A9477F886F6}" type="slidenum">
              <a:rPr lang="en-US" altLang="en-US" smtClean="0">
                <a:latin typeface="Times New Roman" panose="02020603050405020304" pitchFamily="18" charset="0"/>
              </a:rPr>
              <a:pPr>
                <a:spcBef>
                  <a:spcPct val="0"/>
                </a:spcBef>
              </a:pPr>
              <a:t>50</a:t>
            </a:fld>
            <a:endParaRPr lang="en-US" altLang="en-US">
              <a:latin typeface="Times New Roman" panose="02020603050405020304" pitchFamily="18" charset="0"/>
            </a:endParaRPr>
          </a:p>
        </p:txBody>
      </p:sp>
      <p:sp>
        <p:nvSpPr>
          <p:cNvPr id="108547" name="Rectangle 2"/>
          <p:cNvSpPr>
            <a:spLocks noGrp="1" noRot="1" noChangeAspect="1" noChangeArrowheads="1" noTextEdit="1"/>
          </p:cNvSpPr>
          <p:nvPr>
            <p:ph type="sldImg"/>
          </p:nvPr>
        </p:nvSpPr>
        <p:spPr>
          <a:ln/>
        </p:spPr>
      </p:sp>
      <p:sp>
        <p:nvSpPr>
          <p:cNvPr id="1085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54314331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745">
              <a:spcBef>
                <a:spcPct val="30000"/>
              </a:spcBef>
              <a:defRPr sz="1000">
                <a:solidFill>
                  <a:schemeClr val="tx1"/>
                </a:solidFill>
                <a:latin typeface="Arial" panose="020B0604020202020204" pitchFamily="34" charset="0"/>
              </a:defRPr>
            </a:lvl1pPr>
            <a:lvl2pPr marL="725788" indent="-279149" defTabSz="922745">
              <a:spcBef>
                <a:spcPct val="30000"/>
              </a:spcBef>
              <a:defRPr sz="1000">
                <a:solidFill>
                  <a:schemeClr val="tx1"/>
                </a:solidFill>
                <a:latin typeface="Arial" panose="020B0604020202020204" pitchFamily="34" charset="0"/>
              </a:defRPr>
            </a:lvl2pPr>
            <a:lvl3pPr marL="1116598" indent="-223320" defTabSz="922745">
              <a:spcBef>
                <a:spcPct val="30000"/>
              </a:spcBef>
              <a:defRPr sz="1000">
                <a:solidFill>
                  <a:schemeClr val="tx1"/>
                </a:solidFill>
                <a:latin typeface="Arial" panose="020B0604020202020204" pitchFamily="34" charset="0"/>
              </a:defRPr>
            </a:lvl3pPr>
            <a:lvl4pPr marL="1563237" indent="-223320" defTabSz="922745">
              <a:spcBef>
                <a:spcPct val="30000"/>
              </a:spcBef>
              <a:defRPr sz="1000">
                <a:solidFill>
                  <a:schemeClr val="tx1"/>
                </a:solidFill>
                <a:latin typeface="Arial" panose="020B0604020202020204" pitchFamily="34" charset="0"/>
              </a:defRPr>
            </a:lvl4pPr>
            <a:lvl5pPr marL="2009878" indent="-223320" defTabSz="922745">
              <a:spcBef>
                <a:spcPct val="30000"/>
              </a:spcBef>
              <a:defRPr sz="1000">
                <a:solidFill>
                  <a:schemeClr val="tx1"/>
                </a:solidFill>
                <a:latin typeface="Arial" panose="020B0604020202020204" pitchFamily="34" charset="0"/>
              </a:defRPr>
            </a:lvl5pPr>
            <a:lvl6pPr marL="2456516" indent="-223320" defTabSz="922745" eaLnBrk="0" fontAlgn="base" hangingPunct="0">
              <a:spcBef>
                <a:spcPct val="30000"/>
              </a:spcBef>
              <a:spcAft>
                <a:spcPct val="0"/>
              </a:spcAft>
              <a:defRPr sz="1000">
                <a:solidFill>
                  <a:schemeClr val="tx1"/>
                </a:solidFill>
                <a:latin typeface="Arial" panose="020B0604020202020204" pitchFamily="34" charset="0"/>
              </a:defRPr>
            </a:lvl6pPr>
            <a:lvl7pPr marL="2903156" indent="-223320" defTabSz="922745" eaLnBrk="0" fontAlgn="base" hangingPunct="0">
              <a:spcBef>
                <a:spcPct val="30000"/>
              </a:spcBef>
              <a:spcAft>
                <a:spcPct val="0"/>
              </a:spcAft>
              <a:defRPr sz="1000">
                <a:solidFill>
                  <a:schemeClr val="tx1"/>
                </a:solidFill>
                <a:latin typeface="Arial" panose="020B0604020202020204" pitchFamily="34" charset="0"/>
              </a:defRPr>
            </a:lvl7pPr>
            <a:lvl8pPr marL="3349796" indent="-223320" defTabSz="922745" eaLnBrk="0" fontAlgn="base" hangingPunct="0">
              <a:spcBef>
                <a:spcPct val="30000"/>
              </a:spcBef>
              <a:spcAft>
                <a:spcPct val="0"/>
              </a:spcAft>
              <a:defRPr sz="1000">
                <a:solidFill>
                  <a:schemeClr val="tx1"/>
                </a:solidFill>
                <a:latin typeface="Arial" panose="020B0604020202020204" pitchFamily="34" charset="0"/>
              </a:defRPr>
            </a:lvl8pPr>
            <a:lvl9pPr marL="3796435" indent="-223320" defTabSz="92274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3DA02DB3-028C-49FF-8EF6-6503E2CF6DDB}" type="slidenum">
              <a:rPr lang="en-US" altLang="en-US" smtClean="0">
                <a:latin typeface="Times New Roman" panose="02020603050405020304" pitchFamily="18" charset="0"/>
              </a:rPr>
              <a:pPr>
                <a:spcBef>
                  <a:spcPct val="0"/>
                </a:spcBef>
              </a:pPr>
              <a:t>51</a:t>
            </a:fld>
            <a:endParaRPr lang="en-US" altLang="en-US">
              <a:latin typeface="Times New Roman" panose="02020603050405020304" pitchFamily="18" charset="0"/>
            </a:endParaRPr>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79719478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745">
              <a:spcBef>
                <a:spcPct val="30000"/>
              </a:spcBef>
              <a:defRPr sz="1000">
                <a:solidFill>
                  <a:schemeClr val="tx1"/>
                </a:solidFill>
                <a:latin typeface="Arial" panose="020B0604020202020204" pitchFamily="34" charset="0"/>
              </a:defRPr>
            </a:lvl1pPr>
            <a:lvl2pPr marL="725788" indent="-279149" defTabSz="922745">
              <a:spcBef>
                <a:spcPct val="30000"/>
              </a:spcBef>
              <a:defRPr sz="1000">
                <a:solidFill>
                  <a:schemeClr val="tx1"/>
                </a:solidFill>
                <a:latin typeface="Arial" panose="020B0604020202020204" pitchFamily="34" charset="0"/>
              </a:defRPr>
            </a:lvl2pPr>
            <a:lvl3pPr marL="1116598" indent="-223320" defTabSz="922745">
              <a:spcBef>
                <a:spcPct val="30000"/>
              </a:spcBef>
              <a:defRPr sz="1000">
                <a:solidFill>
                  <a:schemeClr val="tx1"/>
                </a:solidFill>
                <a:latin typeface="Arial" panose="020B0604020202020204" pitchFamily="34" charset="0"/>
              </a:defRPr>
            </a:lvl3pPr>
            <a:lvl4pPr marL="1563237" indent="-223320" defTabSz="922745">
              <a:spcBef>
                <a:spcPct val="30000"/>
              </a:spcBef>
              <a:defRPr sz="1000">
                <a:solidFill>
                  <a:schemeClr val="tx1"/>
                </a:solidFill>
                <a:latin typeface="Arial" panose="020B0604020202020204" pitchFamily="34" charset="0"/>
              </a:defRPr>
            </a:lvl4pPr>
            <a:lvl5pPr marL="2009878" indent="-223320" defTabSz="922745">
              <a:spcBef>
                <a:spcPct val="30000"/>
              </a:spcBef>
              <a:defRPr sz="1000">
                <a:solidFill>
                  <a:schemeClr val="tx1"/>
                </a:solidFill>
                <a:latin typeface="Arial" panose="020B0604020202020204" pitchFamily="34" charset="0"/>
              </a:defRPr>
            </a:lvl5pPr>
            <a:lvl6pPr marL="2456516" indent="-223320" defTabSz="922745" eaLnBrk="0" fontAlgn="base" hangingPunct="0">
              <a:spcBef>
                <a:spcPct val="30000"/>
              </a:spcBef>
              <a:spcAft>
                <a:spcPct val="0"/>
              </a:spcAft>
              <a:defRPr sz="1000">
                <a:solidFill>
                  <a:schemeClr val="tx1"/>
                </a:solidFill>
                <a:latin typeface="Arial" panose="020B0604020202020204" pitchFamily="34" charset="0"/>
              </a:defRPr>
            </a:lvl6pPr>
            <a:lvl7pPr marL="2903156" indent="-223320" defTabSz="922745" eaLnBrk="0" fontAlgn="base" hangingPunct="0">
              <a:spcBef>
                <a:spcPct val="30000"/>
              </a:spcBef>
              <a:spcAft>
                <a:spcPct val="0"/>
              </a:spcAft>
              <a:defRPr sz="1000">
                <a:solidFill>
                  <a:schemeClr val="tx1"/>
                </a:solidFill>
                <a:latin typeface="Arial" panose="020B0604020202020204" pitchFamily="34" charset="0"/>
              </a:defRPr>
            </a:lvl7pPr>
            <a:lvl8pPr marL="3349796" indent="-223320" defTabSz="922745" eaLnBrk="0" fontAlgn="base" hangingPunct="0">
              <a:spcBef>
                <a:spcPct val="30000"/>
              </a:spcBef>
              <a:spcAft>
                <a:spcPct val="0"/>
              </a:spcAft>
              <a:defRPr sz="1000">
                <a:solidFill>
                  <a:schemeClr val="tx1"/>
                </a:solidFill>
                <a:latin typeface="Arial" panose="020B0604020202020204" pitchFamily="34" charset="0"/>
              </a:defRPr>
            </a:lvl8pPr>
            <a:lvl9pPr marL="3796435" indent="-223320" defTabSz="92274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9FCAB9F0-BE48-4BFC-9B39-F7C2B10524A2}" type="slidenum">
              <a:rPr lang="en-US" altLang="en-US" smtClean="0">
                <a:latin typeface="Times New Roman" panose="02020603050405020304" pitchFamily="18" charset="0"/>
              </a:rPr>
              <a:pPr>
                <a:spcBef>
                  <a:spcPct val="0"/>
                </a:spcBef>
              </a:pPr>
              <a:t>52</a:t>
            </a:fld>
            <a:endParaRPr lang="en-US" altLang="en-US">
              <a:latin typeface="Times New Roman" panose="02020603050405020304" pitchFamily="18" charset="0"/>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59288707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745">
              <a:spcBef>
                <a:spcPct val="30000"/>
              </a:spcBef>
              <a:defRPr sz="1000">
                <a:solidFill>
                  <a:schemeClr val="tx1"/>
                </a:solidFill>
                <a:latin typeface="Arial" panose="020B0604020202020204" pitchFamily="34" charset="0"/>
              </a:defRPr>
            </a:lvl1pPr>
            <a:lvl2pPr marL="725788" indent="-279149" defTabSz="922745">
              <a:spcBef>
                <a:spcPct val="30000"/>
              </a:spcBef>
              <a:defRPr sz="1000">
                <a:solidFill>
                  <a:schemeClr val="tx1"/>
                </a:solidFill>
                <a:latin typeface="Arial" panose="020B0604020202020204" pitchFamily="34" charset="0"/>
              </a:defRPr>
            </a:lvl2pPr>
            <a:lvl3pPr marL="1116598" indent="-223320" defTabSz="922745">
              <a:spcBef>
                <a:spcPct val="30000"/>
              </a:spcBef>
              <a:defRPr sz="1000">
                <a:solidFill>
                  <a:schemeClr val="tx1"/>
                </a:solidFill>
                <a:latin typeface="Arial" panose="020B0604020202020204" pitchFamily="34" charset="0"/>
              </a:defRPr>
            </a:lvl3pPr>
            <a:lvl4pPr marL="1563237" indent="-223320" defTabSz="922745">
              <a:spcBef>
                <a:spcPct val="30000"/>
              </a:spcBef>
              <a:defRPr sz="1000">
                <a:solidFill>
                  <a:schemeClr val="tx1"/>
                </a:solidFill>
                <a:latin typeface="Arial" panose="020B0604020202020204" pitchFamily="34" charset="0"/>
              </a:defRPr>
            </a:lvl4pPr>
            <a:lvl5pPr marL="2009878" indent="-223320" defTabSz="922745">
              <a:spcBef>
                <a:spcPct val="30000"/>
              </a:spcBef>
              <a:defRPr sz="1000">
                <a:solidFill>
                  <a:schemeClr val="tx1"/>
                </a:solidFill>
                <a:latin typeface="Arial" panose="020B0604020202020204" pitchFamily="34" charset="0"/>
              </a:defRPr>
            </a:lvl5pPr>
            <a:lvl6pPr marL="2456516" indent="-223320" defTabSz="922745" eaLnBrk="0" fontAlgn="base" hangingPunct="0">
              <a:spcBef>
                <a:spcPct val="30000"/>
              </a:spcBef>
              <a:spcAft>
                <a:spcPct val="0"/>
              </a:spcAft>
              <a:defRPr sz="1000">
                <a:solidFill>
                  <a:schemeClr val="tx1"/>
                </a:solidFill>
                <a:latin typeface="Arial" panose="020B0604020202020204" pitchFamily="34" charset="0"/>
              </a:defRPr>
            </a:lvl6pPr>
            <a:lvl7pPr marL="2903156" indent="-223320" defTabSz="922745" eaLnBrk="0" fontAlgn="base" hangingPunct="0">
              <a:spcBef>
                <a:spcPct val="30000"/>
              </a:spcBef>
              <a:spcAft>
                <a:spcPct val="0"/>
              </a:spcAft>
              <a:defRPr sz="1000">
                <a:solidFill>
                  <a:schemeClr val="tx1"/>
                </a:solidFill>
                <a:latin typeface="Arial" panose="020B0604020202020204" pitchFamily="34" charset="0"/>
              </a:defRPr>
            </a:lvl7pPr>
            <a:lvl8pPr marL="3349796" indent="-223320" defTabSz="922745" eaLnBrk="0" fontAlgn="base" hangingPunct="0">
              <a:spcBef>
                <a:spcPct val="30000"/>
              </a:spcBef>
              <a:spcAft>
                <a:spcPct val="0"/>
              </a:spcAft>
              <a:defRPr sz="1000">
                <a:solidFill>
                  <a:schemeClr val="tx1"/>
                </a:solidFill>
                <a:latin typeface="Arial" panose="020B0604020202020204" pitchFamily="34" charset="0"/>
              </a:defRPr>
            </a:lvl8pPr>
            <a:lvl9pPr marL="3796435" indent="-223320" defTabSz="92274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00FAB0D5-A5D2-44ED-82FF-FE35C05C4D72}" type="slidenum">
              <a:rPr lang="en-US" altLang="en-US" smtClean="0">
                <a:latin typeface="Times New Roman" panose="02020603050405020304" pitchFamily="18" charset="0"/>
              </a:rPr>
              <a:pPr>
                <a:spcBef>
                  <a:spcPct val="0"/>
                </a:spcBef>
              </a:pPr>
              <a:t>53</a:t>
            </a:fld>
            <a:endParaRPr lang="en-US" altLang="en-US">
              <a:latin typeface="Times New Roman" panose="02020603050405020304" pitchFamily="18" charset="0"/>
            </a:endParaRPr>
          </a:p>
        </p:txBody>
      </p:sp>
      <p:sp>
        <p:nvSpPr>
          <p:cNvPr id="114691" name="Rectangle 2"/>
          <p:cNvSpPr>
            <a:spLocks noGrp="1" noRot="1" noChangeAspect="1" noChangeArrowheads="1" noTextEdit="1"/>
          </p:cNvSpPr>
          <p:nvPr>
            <p:ph type="sldImg"/>
          </p:nvPr>
        </p:nvSpPr>
        <p:spPr>
          <a:ln/>
        </p:spPr>
      </p:sp>
      <p:sp>
        <p:nvSpPr>
          <p:cNvPr id="1146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60492591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a:defRPr/>
            </a:pPr>
            <a:endParaRPr lang="en-US" dirty="0"/>
          </a:p>
        </p:txBody>
      </p:sp>
      <p:sp>
        <p:nvSpPr>
          <p:cNvPr id="1167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745">
              <a:spcBef>
                <a:spcPct val="30000"/>
              </a:spcBef>
              <a:defRPr sz="1000">
                <a:solidFill>
                  <a:schemeClr val="tx1"/>
                </a:solidFill>
                <a:latin typeface="Arial" panose="020B0604020202020204" pitchFamily="34" charset="0"/>
              </a:defRPr>
            </a:lvl1pPr>
            <a:lvl2pPr marL="725788" indent="-279149" defTabSz="922745">
              <a:spcBef>
                <a:spcPct val="30000"/>
              </a:spcBef>
              <a:defRPr sz="1000">
                <a:solidFill>
                  <a:schemeClr val="tx1"/>
                </a:solidFill>
                <a:latin typeface="Arial" panose="020B0604020202020204" pitchFamily="34" charset="0"/>
              </a:defRPr>
            </a:lvl2pPr>
            <a:lvl3pPr marL="1116598" indent="-223320" defTabSz="922745">
              <a:spcBef>
                <a:spcPct val="30000"/>
              </a:spcBef>
              <a:defRPr sz="1000">
                <a:solidFill>
                  <a:schemeClr val="tx1"/>
                </a:solidFill>
                <a:latin typeface="Arial" panose="020B0604020202020204" pitchFamily="34" charset="0"/>
              </a:defRPr>
            </a:lvl3pPr>
            <a:lvl4pPr marL="1563237" indent="-223320" defTabSz="922745">
              <a:spcBef>
                <a:spcPct val="30000"/>
              </a:spcBef>
              <a:defRPr sz="1000">
                <a:solidFill>
                  <a:schemeClr val="tx1"/>
                </a:solidFill>
                <a:latin typeface="Arial" panose="020B0604020202020204" pitchFamily="34" charset="0"/>
              </a:defRPr>
            </a:lvl4pPr>
            <a:lvl5pPr marL="2009878" indent="-223320" defTabSz="922745">
              <a:spcBef>
                <a:spcPct val="30000"/>
              </a:spcBef>
              <a:defRPr sz="1000">
                <a:solidFill>
                  <a:schemeClr val="tx1"/>
                </a:solidFill>
                <a:latin typeface="Arial" panose="020B0604020202020204" pitchFamily="34" charset="0"/>
              </a:defRPr>
            </a:lvl5pPr>
            <a:lvl6pPr marL="2456516" indent="-223320" defTabSz="922745" eaLnBrk="0" fontAlgn="base" hangingPunct="0">
              <a:spcBef>
                <a:spcPct val="30000"/>
              </a:spcBef>
              <a:spcAft>
                <a:spcPct val="0"/>
              </a:spcAft>
              <a:defRPr sz="1000">
                <a:solidFill>
                  <a:schemeClr val="tx1"/>
                </a:solidFill>
                <a:latin typeface="Arial" panose="020B0604020202020204" pitchFamily="34" charset="0"/>
              </a:defRPr>
            </a:lvl6pPr>
            <a:lvl7pPr marL="2903156" indent="-223320" defTabSz="922745" eaLnBrk="0" fontAlgn="base" hangingPunct="0">
              <a:spcBef>
                <a:spcPct val="30000"/>
              </a:spcBef>
              <a:spcAft>
                <a:spcPct val="0"/>
              </a:spcAft>
              <a:defRPr sz="1000">
                <a:solidFill>
                  <a:schemeClr val="tx1"/>
                </a:solidFill>
                <a:latin typeface="Arial" panose="020B0604020202020204" pitchFamily="34" charset="0"/>
              </a:defRPr>
            </a:lvl7pPr>
            <a:lvl8pPr marL="3349796" indent="-223320" defTabSz="922745" eaLnBrk="0" fontAlgn="base" hangingPunct="0">
              <a:spcBef>
                <a:spcPct val="30000"/>
              </a:spcBef>
              <a:spcAft>
                <a:spcPct val="0"/>
              </a:spcAft>
              <a:defRPr sz="1000">
                <a:solidFill>
                  <a:schemeClr val="tx1"/>
                </a:solidFill>
                <a:latin typeface="Arial" panose="020B0604020202020204" pitchFamily="34" charset="0"/>
              </a:defRPr>
            </a:lvl8pPr>
            <a:lvl9pPr marL="3796435" indent="-223320" defTabSz="92274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FD94C14B-8BA9-4836-939D-47EBBF154AF7}" type="slidenum">
              <a:rPr lang="en-US" altLang="en-US" smtClean="0">
                <a:latin typeface="Times New Roman" panose="02020603050405020304" pitchFamily="18" charset="0"/>
              </a:rPr>
              <a:pPr>
                <a:spcBef>
                  <a:spcPct val="0"/>
                </a:spcBef>
              </a:pPr>
              <a:t>54</a:t>
            </a:fld>
            <a:endParaRPr lang="en-US" altLang="en-US">
              <a:latin typeface="Times New Roman" panose="02020603050405020304" pitchFamily="18" charset="0"/>
            </a:endParaRPr>
          </a:p>
        </p:txBody>
      </p:sp>
    </p:spTree>
    <p:extLst>
      <p:ext uri="{BB962C8B-B14F-4D97-AF65-F5344CB8AC3E}">
        <p14:creationId xmlns:p14="http://schemas.microsoft.com/office/powerpoint/2010/main" val="223717092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745">
              <a:spcBef>
                <a:spcPct val="30000"/>
              </a:spcBef>
              <a:defRPr sz="1000">
                <a:solidFill>
                  <a:schemeClr val="tx1"/>
                </a:solidFill>
                <a:latin typeface="Arial" panose="020B0604020202020204" pitchFamily="34" charset="0"/>
              </a:defRPr>
            </a:lvl1pPr>
            <a:lvl2pPr marL="725788" indent="-279149" defTabSz="922745">
              <a:spcBef>
                <a:spcPct val="30000"/>
              </a:spcBef>
              <a:defRPr sz="1000">
                <a:solidFill>
                  <a:schemeClr val="tx1"/>
                </a:solidFill>
                <a:latin typeface="Arial" panose="020B0604020202020204" pitchFamily="34" charset="0"/>
              </a:defRPr>
            </a:lvl2pPr>
            <a:lvl3pPr marL="1116598" indent="-223320" defTabSz="922745">
              <a:spcBef>
                <a:spcPct val="30000"/>
              </a:spcBef>
              <a:defRPr sz="1000">
                <a:solidFill>
                  <a:schemeClr val="tx1"/>
                </a:solidFill>
                <a:latin typeface="Arial" panose="020B0604020202020204" pitchFamily="34" charset="0"/>
              </a:defRPr>
            </a:lvl3pPr>
            <a:lvl4pPr marL="1563237" indent="-223320" defTabSz="922745">
              <a:spcBef>
                <a:spcPct val="30000"/>
              </a:spcBef>
              <a:defRPr sz="1000">
                <a:solidFill>
                  <a:schemeClr val="tx1"/>
                </a:solidFill>
                <a:latin typeface="Arial" panose="020B0604020202020204" pitchFamily="34" charset="0"/>
              </a:defRPr>
            </a:lvl4pPr>
            <a:lvl5pPr marL="2009878" indent="-223320" defTabSz="922745">
              <a:spcBef>
                <a:spcPct val="30000"/>
              </a:spcBef>
              <a:defRPr sz="1000">
                <a:solidFill>
                  <a:schemeClr val="tx1"/>
                </a:solidFill>
                <a:latin typeface="Arial" panose="020B0604020202020204" pitchFamily="34" charset="0"/>
              </a:defRPr>
            </a:lvl5pPr>
            <a:lvl6pPr marL="2456516" indent="-223320" defTabSz="922745" eaLnBrk="0" fontAlgn="base" hangingPunct="0">
              <a:spcBef>
                <a:spcPct val="30000"/>
              </a:spcBef>
              <a:spcAft>
                <a:spcPct val="0"/>
              </a:spcAft>
              <a:defRPr sz="1000">
                <a:solidFill>
                  <a:schemeClr val="tx1"/>
                </a:solidFill>
                <a:latin typeface="Arial" panose="020B0604020202020204" pitchFamily="34" charset="0"/>
              </a:defRPr>
            </a:lvl6pPr>
            <a:lvl7pPr marL="2903156" indent="-223320" defTabSz="922745" eaLnBrk="0" fontAlgn="base" hangingPunct="0">
              <a:spcBef>
                <a:spcPct val="30000"/>
              </a:spcBef>
              <a:spcAft>
                <a:spcPct val="0"/>
              </a:spcAft>
              <a:defRPr sz="1000">
                <a:solidFill>
                  <a:schemeClr val="tx1"/>
                </a:solidFill>
                <a:latin typeface="Arial" panose="020B0604020202020204" pitchFamily="34" charset="0"/>
              </a:defRPr>
            </a:lvl7pPr>
            <a:lvl8pPr marL="3349796" indent="-223320" defTabSz="922745" eaLnBrk="0" fontAlgn="base" hangingPunct="0">
              <a:spcBef>
                <a:spcPct val="30000"/>
              </a:spcBef>
              <a:spcAft>
                <a:spcPct val="0"/>
              </a:spcAft>
              <a:defRPr sz="1000">
                <a:solidFill>
                  <a:schemeClr val="tx1"/>
                </a:solidFill>
                <a:latin typeface="Arial" panose="020B0604020202020204" pitchFamily="34" charset="0"/>
              </a:defRPr>
            </a:lvl8pPr>
            <a:lvl9pPr marL="3796435" indent="-223320" defTabSz="92274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CBED8AF6-4F28-4B5F-8210-BB6CF91C1B9D}" type="slidenum">
              <a:rPr lang="en-US" altLang="en-US" smtClean="0">
                <a:latin typeface="Times New Roman" panose="02020603050405020304" pitchFamily="18" charset="0"/>
              </a:rPr>
              <a:pPr>
                <a:spcBef>
                  <a:spcPct val="0"/>
                </a:spcBef>
              </a:pPr>
              <a:t>55</a:t>
            </a:fld>
            <a:endParaRPr lang="en-US" altLang="en-US">
              <a:latin typeface="Times New Roman" panose="02020603050405020304" pitchFamily="18" charset="0"/>
            </a:endParaRPr>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br>
              <a:rPr lang="en-US" altLang="en-US" dirty="0"/>
            </a:br>
            <a:endParaRPr lang="en-US" altLang="en-US" dirty="0"/>
          </a:p>
        </p:txBody>
      </p:sp>
    </p:spTree>
    <p:extLst>
      <p:ext uri="{BB962C8B-B14F-4D97-AF65-F5344CB8AC3E}">
        <p14:creationId xmlns:p14="http://schemas.microsoft.com/office/powerpoint/2010/main" val="338889063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745">
              <a:spcBef>
                <a:spcPct val="30000"/>
              </a:spcBef>
              <a:defRPr sz="1000">
                <a:solidFill>
                  <a:schemeClr val="tx1"/>
                </a:solidFill>
                <a:latin typeface="Arial" panose="020B0604020202020204" pitchFamily="34" charset="0"/>
              </a:defRPr>
            </a:lvl1pPr>
            <a:lvl2pPr marL="725788" indent="-279149" defTabSz="922745">
              <a:spcBef>
                <a:spcPct val="30000"/>
              </a:spcBef>
              <a:defRPr sz="1000">
                <a:solidFill>
                  <a:schemeClr val="tx1"/>
                </a:solidFill>
                <a:latin typeface="Arial" panose="020B0604020202020204" pitchFamily="34" charset="0"/>
              </a:defRPr>
            </a:lvl2pPr>
            <a:lvl3pPr marL="1116598" indent="-223320" defTabSz="922745">
              <a:spcBef>
                <a:spcPct val="30000"/>
              </a:spcBef>
              <a:defRPr sz="1000">
                <a:solidFill>
                  <a:schemeClr val="tx1"/>
                </a:solidFill>
                <a:latin typeface="Arial" panose="020B0604020202020204" pitchFamily="34" charset="0"/>
              </a:defRPr>
            </a:lvl3pPr>
            <a:lvl4pPr marL="1563237" indent="-223320" defTabSz="922745">
              <a:spcBef>
                <a:spcPct val="30000"/>
              </a:spcBef>
              <a:defRPr sz="1000">
                <a:solidFill>
                  <a:schemeClr val="tx1"/>
                </a:solidFill>
                <a:latin typeface="Arial" panose="020B0604020202020204" pitchFamily="34" charset="0"/>
              </a:defRPr>
            </a:lvl4pPr>
            <a:lvl5pPr marL="2009878" indent="-223320" defTabSz="922745">
              <a:spcBef>
                <a:spcPct val="30000"/>
              </a:spcBef>
              <a:defRPr sz="1000">
                <a:solidFill>
                  <a:schemeClr val="tx1"/>
                </a:solidFill>
                <a:latin typeface="Arial" panose="020B0604020202020204" pitchFamily="34" charset="0"/>
              </a:defRPr>
            </a:lvl5pPr>
            <a:lvl6pPr marL="2456516" indent="-223320" defTabSz="922745" eaLnBrk="0" fontAlgn="base" hangingPunct="0">
              <a:spcBef>
                <a:spcPct val="30000"/>
              </a:spcBef>
              <a:spcAft>
                <a:spcPct val="0"/>
              </a:spcAft>
              <a:defRPr sz="1000">
                <a:solidFill>
                  <a:schemeClr val="tx1"/>
                </a:solidFill>
                <a:latin typeface="Arial" panose="020B0604020202020204" pitchFamily="34" charset="0"/>
              </a:defRPr>
            </a:lvl6pPr>
            <a:lvl7pPr marL="2903156" indent="-223320" defTabSz="922745" eaLnBrk="0" fontAlgn="base" hangingPunct="0">
              <a:spcBef>
                <a:spcPct val="30000"/>
              </a:spcBef>
              <a:spcAft>
                <a:spcPct val="0"/>
              </a:spcAft>
              <a:defRPr sz="1000">
                <a:solidFill>
                  <a:schemeClr val="tx1"/>
                </a:solidFill>
                <a:latin typeface="Arial" panose="020B0604020202020204" pitchFamily="34" charset="0"/>
              </a:defRPr>
            </a:lvl7pPr>
            <a:lvl8pPr marL="3349796" indent="-223320" defTabSz="922745" eaLnBrk="0" fontAlgn="base" hangingPunct="0">
              <a:spcBef>
                <a:spcPct val="30000"/>
              </a:spcBef>
              <a:spcAft>
                <a:spcPct val="0"/>
              </a:spcAft>
              <a:defRPr sz="1000">
                <a:solidFill>
                  <a:schemeClr val="tx1"/>
                </a:solidFill>
                <a:latin typeface="Arial" panose="020B0604020202020204" pitchFamily="34" charset="0"/>
              </a:defRPr>
            </a:lvl8pPr>
            <a:lvl9pPr marL="3796435" indent="-223320" defTabSz="92274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A255BF81-0606-4C6E-A713-747CADB2FC43}" type="slidenum">
              <a:rPr lang="en-US" altLang="en-US" smtClean="0">
                <a:latin typeface="Times New Roman" panose="02020603050405020304" pitchFamily="18" charset="0"/>
              </a:rPr>
              <a:pPr>
                <a:spcBef>
                  <a:spcPct val="0"/>
                </a:spcBef>
              </a:pPr>
              <a:t>56</a:t>
            </a:fld>
            <a:endParaRPr lang="en-US" altLang="en-US">
              <a:latin typeface="Times New Roman" panose="02020603050405020304" pitchFamily="18" charset="0"/>
            </a:endParaRPr>
          </a:p>
        </p:txBody>
      </p:sp>
      <p:sp>
        <p:nvSpPr>
          <p:cNvPr id="120835" name="Rectangle 2"/>
          <p:cNvSpPr>
            <a:spLocks noGrp="1" noRot="1" noChangeAspect="1" noChangeArrowheads="1" noTextEdit="1"/>
          </p:cNvSpPr>
          <p:nvPr>
            <p:ph type="sldImg"/>
          </p:nvPr>
        </p:nvSpPr>
        <p:spPr>
          <a:ln/>
        </p:spPr>
      </p:sp>
      <p:sp>
        <p:nvSpPr>
          <p:cNvPr id="120836" name="Rectangle 3"/>
          <p:cNvSpPr>
            <a:spLocks noGrp="1" noChangeArrowheads="1"/>
          </p:cNvSpPr>
          <p:nvPr>
            <p:ph type="body" idx="1"/>
          </p:nvPr>
        </p:nvSpPr>
        <p:spPr>
          <a:xfrm>
            <a:off x="458981" y="4358843"/>
            <a:ext cx="5894088" cy="41286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a:p>
            <a:endParaRPr lang="en-US" altLang="en-US" dirty="0"/>
          </a:p>
        </p:txBody>
      </p:sp>
    </p:spTree>
    <p:extLst>
      <p:ext uri="{BB962C8B-B14F-4D97-AF65-F5344CB8AC3E}">
        <p14:creationId xmlns:p14="http://schemas.microsoft.com/office/powerpoint/2010/main" val="284528726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4C7B69-EFE1-19BE-E291-3E31379E932D}"/>
            </a:ext>
          </a:extLst>
        </p:cNvPr>
        <p:cNvGrpSpPr/>
        <p:nvPr/>
      </p:nvGrpSpPr>
      <p:grpSpPr>
        <a:xfrm>
          <a:off x="0" y="0"/>
          <a:ext cx="0" cy="0"/>
          <a:chOff x="0" y="0"/>
          <a:chExt cx="0" cy="0"/>
        </a:xfrm>
      </p:grpSpPr>
      <p:sp>
        <p:nvSpPr>
          <p:cNvPr id="120834" name="Rectangle 5">
            <a:extLst>
              <a:ext uri="{FF2B5EF4-FFF2-40B4-BE49-F238E27FC236}">
                <a16:creationId xmlns:a16="http://schemas.microsoft.com/office/drawing/2014/main" id="{2EFA75C6-B436-C72E-A309-AE5CBC842DA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745">
              <a:spcBef>
                <a:spcPct val="30000"/>
              </a:spcBef>
              <a:defRPr sz="1000">
                <a:solidFill>
                  <a:schemeClr val="tx1"/>
                </a:solidFill>
                <a:latin typeface="Arial" panose="020B0604020202020204" pitchFamily="34" charset="0"/>
              </a:defRPr>
            </a:lvl1pPr>
            <a:lvl2pPr marL="725788" indent="-279149" defTabSz="922745">
              <a:spcBef>
                <a:spcPct val="30000"/>
              </a:spcBef>
              <a:defRPr sz="1000">
                <a:solidFill>
                  <a:schemeClr val="tx1"/>
                </a:solidFill>
                <a:latin typeface="Arial" panose="020B0604020202020204" pitchFamily="34" charset="0"/>
              </a:defRPr>
            </a:lvl2pPr>
            <a:lvl3pPr marL="1116598" indent="-223320" defTabSz="922745">
              <a:spcBef>
                <a:spcPct val="30000"/>
              </a:spcBef>
              <a:defRPr sz="1000">
                <a:solidFill>
                  <a:schemeClr val="tx1"/>
                </a:solidFill>
                <a:latin typeface="Arial" panose="020B0604020202020204" pitchFamily="34" charset="0"/>
              </a:defRPr>
            </a:lvl3pPr>
            <a:lvl4pPr marL="1563237" indent="-223320" defTabSz="922745">
              <a:spcBef>
                <a:spcPct val="30000"/>
              </a:spcBef>
              <a:defRPr sz="1000">
                <a:solidFill>
                  <a:schemeClr val="tx1"/>
                </a:solidFill>
                <a:latin typeface="Arial" panose="020B0604020202020204" pitchFamily="34" charset="0"/>
              </a:defRPr>
            </a:lvl4pPr>
            <a:lvl5pPr marL="2009878" indent="-223320" defTabSz="922745">
              <a:spcBef>
                <a:spcPct val="30000"/>
              </a:spcBef>
              <a:defRPr sz="1000">
                <a:solidFill>
                  <a:schemeClr val="tx1"/>
                </a:solidFill>
                <a:latin typeface="Arial" panose="020B0604020202020204" pitchFamily="34" charset="0"/>
              </a:defRPr>
            </a:lvl5pPr>
            <a:lvl6pPr marL="2456516" indent="-223320" defTabSz="922745" eaLnBrk="0" fontAlgn="base" hangingPunct="0">
              <a:spcBef>
                <a:spcPct val="30000"/>
              </a:spcBef>
              <a:spcAft>
                <a:spcPct val="0"/>
              </a:spcAft>
              <a:defRPr sz="1000">
                <a:solidFill>
                  <a:schemeClr val="tx1"/>
                </a:solidFill>
                <a:latin typeface="Arial" panose="020B0604020202020204" pitchFamily="34" charset="0"/>
              </a:defRPr>
            </a:lvl6pPr>
            <a:lvl7pPr marL="2903156" indent="-223320" defTabSz="922745" eaLnBrk="0" fontAlgn="base" hangingPunct="0">
              <a:spcBef>
                <a:spcPct val="30000"/>
              </a:spcBef>
              <a:spcAft>
                <a:spcPct val="0"/>
              </a:spcAft>
              <a:defRPr sz="1000">
                <a:solidFill>
                  <a:schemeClr val="tx1"/>
                </a:solidFill>
                <a:latin typeface="Arial" panose="020B0604020202020204" pitchFamily="34" charset="0"/>
              </a:defRPr>
            </a:lvl7pPr>
            <a:lvl8pPr marL="3349796" indent="-223320" defTabSz="922745" eaLnBrk="0" fontAlgn="base" hangingPunct="0">
              <a:spcBef>
                <a:spcPct val="30000"/>
              </a:spcBef>
              <a:spcAft>
                <a:spcPct val="0"/>
              </a:spcAft>
              <a:defRPr sz="1000">
                <a:solidFill>
                  <a:schemeClr val="tx1"/>
                </a:solidFill>
                <a:latin typeface="Arial" panose="020B0604020202020204" pitchFamily="34" charset="0"/>
              </a:defRPr>
            </a:lvl8pPr>
            <a:lvl9pPr marL="3796435" indent="-223320" defTabSz="92274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A255BF81-0606-4C6E-A713-747CADB2FC43}" type="slidenum">
              <a:rPr lang="en-US" altLang="en-US" smtClean="0">
                <a:latin typeface="Times New Roman" panose="02020603050405020304" pitchFamily="18" charset="0"/>
              </a:rPr>
              <a:pPr>
                <a:spcBef>
                  <a:spcPct val="0"/>
                </a:spcBef>
              </a:pPr>
              <a:t>57</a:t>
            </a:fld>
            <a:endParaRPr lang="en-US" altLang="en-US">
              <a:latin typeface="Times New Roman" panose="02020603050405020304" pitchFamily="18" charset="0"/>
            </a:endParaRPr>
          </a:p>
        </p:txBody>
      </p:sp>
      <p:sp>
        <p:nvSpPr>
          <p:cNvPr id="120835" name="Rectangle 2">
            <a:extLst>
              <a:ext uri="{FF2B5EF4-FFF2-40B4-BE49-F238E27FC236}">
                <a16:creationId xmlns:a16="http://schemas.microsoft.com/office/drawing/2014/main" id="{C68809AC-418B-6384-67DE-F42623881EDC}"/>
              </a:ext>
            </a:extLst>
          </p:cNvPr>
          <p:cNvSpPr>
            <a:spLocks noGrp="1" noRot="1" noChangeAspect="1" noChangeArrowheads="1" noTextEdit="1"/>
          </p:cNvSpPr>
          <p:nvPr>
            <p:ph type="sldImg"/>
          </p:nvPr>
        </p:nvSpPr>
        <p:spPr>
          <a:ln/>
        </p:spPr>
      </p:sp>
      <p:sp>
        <p:nvSpPr>
          <p:cNvPr id="120836" name="Rectangle 3">
            <a:extLst>
              <a:ext uri="{FF2B5EF4-FFF2-40B4-BE49-F238E27FC236}">
                <a16:creationId xmlns:a16="http://schemas.microsoft.com/office/drawing/2014/main" id="{1E0650C5-9B87-E6B1-5913-59661DAD60C6}"/>
              </a:ext>
            </a:extLst>
          </p:cNvPr>
          <p:cNvSpPr>
            <a:spLocks noGrp="1" noChangeArrowheads="1"/>
          </p:cNvSpPr>
          <p:nvPr>
            <p:ph type="body" idx="1"/>
          </p:nvPr>
        </p:nvSpPr>
        <p:spPr>
          <a:xfrm>
            <a:off x="458981" y="4358843"/>
            <a:ext cx="5894088" cy="41286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a:p>
            <a:endParaRPr lang="en-US" altLang="en-US" dirty="0"/>
          </a:p>
        </p:txBody>
      </p:sp>
    </p:spTree>
    <p:extLst>
      <p:ext uri="{BB962C8B-B14F-4D97-AF65-F5344CB8AC3E}">
        <p14:creationId xmlns:p14="http://schemas.microsoft.com/office/powerpoint/2010/main" val="100385909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lide Image Placeholder 1"/>
          <p:cNvSpPr>
            <a:spLocks noGrp="1" noRot="1" noChangeAspect="1" noTextEdit="1"/>
          </p:cNvSpPr>
          <p:nvPr>
            <p:ph type="sldImg"/>
          </p:nvPr>
        </p:nvSpPr>
        <p:spPr>
          <a:ln/>
        </p:spPr>
      </p:sp>
      <p:sp>
        <p:nvSpPr>
          <p:cNvPr id="1228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1228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745">
              <a:spcBef>
                <a:spcPct val="30000"/>
              </a:spcBef>
              <a:defRPr sz="1000">
                <a:solidFill>
                  <a:schemeClr val="tx1"/>
                </a:solidFill>
                <a:latin typeface="Arial" panose="020B0604020202020204" pitchFamily="34" charset="0"/>
              </a:defRPr>
            </a:lvl1pPr>
            <a:lvl2pPr marL="725788" indent="-279149" defTabSz="922745">
              <a:spcBef>
                <a:spcPct val="30000"/>
              </a:spcBef>
              <a:defRPr sz="1000">
                <a:solidFill>
                  <a:schemeClr val="tx1"/>
                </a:solidFill>
                <a:latin typeface="Arial" panose="020B0604020202020204" pitchFamily="34" charset="0"/>
              </a:defRPr>
            </a:lvl2pPr>
            <a:lvl3pPr marL="1116598" indent="-223320" defTabSz="922745">
              <a:spcBef>
                <a:spcPct val="30000"/>
              </a:spcBef>
              <a:defRPr sz="1000">
                <a:solidFill>
                  <a:schemeClr val="tx1"/>
                </a:solidFill>
                <a:latin typeface="Arial" panose="020B0604020202020204" pitchFamily="34" charset="0"/>
              </a:defRPr>
            </a:lvl3pPr>
            <a:lvl4pPr marL="1563237" indent="-223320" defTabSz="922745">
              <a:spcBef>
                <a:spcPct val="30000"/>
              </a:spcBef>
              <a:defRPr sz="1000">
                <a:solidFill>
                  <a:schemeClr val="tx1"/>
                </a:solidFill>
                <a:latin typeface="Arial" panose="020B0604020202020204" pitchFamily="34" charset="0"/>
              </a:defRPr>
            </a:lvl4pPr>
            <a:lvl5pPr marL="2009878" indent="-223320" defTabSz="922745">
              <a:spcBef>
                <a:spcPct val="30000"/>
              </a:spcBef>
              <a:defRPr sz="1000">
                <a:solidFill>
                  <a:schemeClr val="tx1"/>
                </a:solidFill>
                <a:latin typeface="Arial" panose="020B0604020202020204" pitchFamily="34" charset="0"/>
              </a:defRPr>
            </a:lvl5pPr>
            <a:lvl6pPr marL="2456516" indent="-223320" defTabSz="922745" eaLnBrk="0" fontAlgn="base" hangingPunct="0">
              <a:spcBef>
                <a:spcPct val="30000"/>
              </a:spcBef>
              <a:spcAft>
                <a:spcPct val="0"/>
              </a:spcAft>
              <a:defRPr sz="1000">
                <a:solidFill>
                  <a:schemeClr val="tx1"/>
                </a:solidFill>
                <a:latin typeface="Arial" panose="020B0604020202020204" pitchFamily="34" charset="0"/>
              </a:defRPr>
            </a:lvl6pPr>
            <a:lvl7pPr marL="2903156" indent="-223320" defTabSz="922745" eaLnBrk="0" fontAlgn="base" hangingPunct="0">
              <a:spcBef>
                <a:spcPct val="30000"/>
              </a:spcBef>
              <a:spcAft>
                <a:spcPct val="0"/>
              </a:spcAft>
              <a:defRPr sz="1000">
                <a:solidFill>
                  <a:schemeClr val="tx1"/>
                </a:solidFill>
                <a:latin typeface="Arial" panose="020B0604020202020204" pitchFamily="34" charset="0"/>
              </a:defRPr>
            </a:lvl7pPr>
            <a:lvl8pPr marL="3349796" indent="-223320" defTabSz="922745" eaLnBrk="0" fontAlgn="base" hangingPunct="0">
              <a:spcBef>
                <a:spcPct val="30000"/>
              </a:spcBef>
              <a:spcAft>
                <a:spcPct val="0"/>
              </a:spcAft>
              <a:defRPr sz="1000">
                <a:solidFill>
                  <a:schemeClr val="tx1"/>
                </a:solidFill>
                <a:latin typeface="Arial" panose="020B0604020202020204" pitchFamily="34" charset="0"/>
              </a:defRPr>
            </a:lvl8pPr>
            <a:lvl9pPr marL="3796435" indent="-223320" defTabSz="92274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C2FEE3BD-12D0-4EEF-9D24-AF7B98C52672}" type="slidenum">
              <a:rPr lang="en-US" altLang="en-US" smtClean="0">
                <a:latin typeface="Times New Roman" panose="02020603050405020304" pitchFamily="18" charset="0"/>
              </a:rPr>
              <a:pPr>
                <a:spcBef>
                  <a:spcPct val="0"/>
                </a:spcBef>
              </a:pPr>
              <a:t>58</a:t>
            </a:fld>
            <a:endParaRPr lang="en-US" altLang="en-US">
              <a:latin typeface="Times New Roman" panose="02020603050405020304" pitchFamily="18" charset="0"/>
            </a:endParaRPr>
          </a:p>
        </p:txBody>
      </p:sp>
    </p:spTree>
    <p:extLst>
      <p:ext uri="{BB962C8B-B14F-4D97-AF65-F5344CB8AC3E}">
        <p14:creationId xmlns:p14="http://schemas.microsoft.com/office/powerpoint/2010/main" val="409697679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745">
              <a:spcBef>
                <a:spcPct val="30000"/>
              </a:spcBef>
              <a:defRPr sz="1000">
                <a:solidFill>
                  <a:schemeClr val="tx1"/>
                </a:solidFill>
                <a:latin typeface="Arial" panose="020B0604020202020204" pitchFamily="34" charset="0"/>
              </a:defRPr>
            </a:lvl1pPr>
            <a:lvl2pPr marL="725788" indent="-279149" defTabSz="922745">
              <a:spcBef>
                <a:spcPct val="30000"/>
              </a:spcBef>
              <a:defRPr sz="1000">
                <a:solidFill>
                  <a:schemeClr val="tx1"/>
                </a:solidFill>
                <a:latin typeface="Arial" panose="020B0604020202020204" pitchFamily="34" charset="0"/>
              </a:defRPr>
            </a:lvl2pPr>
            <a:lvl3pPr marL="1116598" indent="-223320" defTabSz="922745">
              <a:spcBef>
                <a:spcPct val="30000"/>
              </a:spcBef>
              <a:defRPr sz="1000">
                <a:solidFill>
                  <a:schemeClr val="tx1"/>
                </a:solidFill>
                <a:latin typeface="Arial" panose="020B0604020202020204" pitchFamily="34" charset="0"/>
              </a:defRPr>
            </a:lvl3pPr>
            <a:lvl4pPr marL="1563237" indent="-223320" defTabSz="922745">
              <a:spcBef>
                <a:spcPct val="30000"/>
              </a:spcBef>
              <a:defRPr sz="1000">
                <a:solidFill>
                  <a:schemeClr val="tx1"/>
                </a:solidFill>
                <a:latin typeface="Arial" panose="020B0604020202020204" pitchFamily="34" charset="0"/>
              </a:defRPr>
            </a:lvl4pPr>
            <a:lvl5pPr marL="2009878" indent="-223320" defTabSz="922745">
              <a:spcBef>
                <a:spcPct val="30000"/>
              </a:spcBef>
              <a:defRPr sz="1000">
                <a:solidFill>
                  <a:schemeClr val="tx1"/>
                </a:solidFill>
                <a:latin typeface="Arial" panose="020B0604020202020204" pitchFamily="34" charset="0"/>
              </a:defRPr>
            </a:lvl5pPr>
            <a:lvl6pPr marL="2456516" indent="-223320" defTabSz="922745" eaLnBrk="0" fontAlgn="base" hangingPunct="0">
              <a:spcBef>
                <a:spcPct val="30000"/>
              </a:spcBef>
              <a:spcAft>
                <a:spcPct val="0"/>
              </a:spcAft>
              <a:defRPr sz="1000">
                <a:solidFill>
                  <a:schemeClr val="tx1"/>
                </a:solidFill>
                <a:latin typeface="Arial" panose="020B0604020202020204" pitchFamily="34" charset="0"/>
              </a:defRPr>
            </a:lvl6pPr>
            <a:lvl7pPr marL="2903156" indent="-223320" defTabSz="922745" eaLnBrk="0" fontAlgn="base" hangingPunct="0">
              <a:spcBef>
                <a:spcPct val="30000"/>
              </a:spcBef>
              <a:spcAft>
                <a:spcPct val="0"/>
              </a:spcAft>
              <a:defRPr sz="1000">
                <a:solidFill>
                  <a:schemeClr val="tx1"/>
                </a:solidFill>
                <a:latin typeface="Arial" panose="020B0604020202020204" pitchFamily="34" charset="0"/>
              </a:defRPr>
            </a:lvl7pPr>
            <a:lvl8pPr marL="3349796" indent="-223320" defTabSz="922745" eaLnBrk="0" fontAlgn="base" hangingPunct="0">
              <a:spcBef>
                <a:spcPct val="30000"/>
              </a:spcBef>
              <a:spcAft>
                <a:spcPct val="0"/>
              </a:spcAft>
              <a:defRPr sz="1000">
                <a:solidFill>
                  <a:schemeClr val="tx1"/>
                </a:solidFill>
                <a:latin typeface="Arial" panose="020B0604020202020204" pitchFamily="34" charset="0"/>
              </a:defRPr>
            </a:lvl8pPr>
            <a:lvl9pPr marL="3796435" indent="-223320" defTabSz="92274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A67FBB23-BC6F-40DC-AA80-0085E4AB2C53}" type="slidenum">
              <a:rPr lang="en-US" altLang="en-US" smtClean="0">
                <a:latin typeface="Times New Roman" panose="02020603050405020304" pitchFamily="18" charset="0"/>
              </a:rPr>
              <a:pPr>
                <a:spcBef>
                  <a:spcPct val="0"/>
                </a:spcBef>
              </a:pPr>
              <a:t>59</a:t>
            </a:fld>
            <a:endParaRPr lang="en-US" altLang="en-US">
              <a:latin typeface="Times New Roman" panose="02020603050405020304" pitchFamily="18" charset="0"/>
            </a:endParaRPr>
          </a:p>
        </p:txBody>
      </p:sp>
      <p:sp>
        <p:nvSpPr>
          <p:cNvPr id="124931" name="Rectangle 5"/>
          <p:cNvSpPr txBox="1">
            <a:spLocks noGrp="1" noChangeArrowheads="1"/>
          </p:cNvSpPr>
          <p:nvPr/>
        </p:nvSpPr>
        <p:spPr bwMode="auto">
          <a:xfrm>
            <a:off x="3905182" y="8716127"/>
            <a:ext cx="2984133" cy="458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294" tIns="0" rIns="19294" bIns="0" anchor="b"/>
          <a:lstStyle>
            <a:lvl1pPr defTabSz="944563">
              <a:spcBef>
                <a:spcPct val="30000"/>
              </a:spcBef>
              <a:defRPr sz="1000">
                <a:solidFill>
                  <a:schemeClr val="tx1"/>
                </a:solidFill>
                <a:latin typeface="Arial" panose="020B0604020202020204" pitchFamily="34" charset="0"/>
              </a:defRPr>
            </a:lvl1pPr>
            <a:lvl2pPr marL="742950" indent="-285750" defTabSz="944563">
              <a:spcBef>
                <a:spcPct val="30000"/>
              </a:spcBef>
              <a:defRPr sz="1000">
                <a:solidFill>
                  <a:schemeClr val="tx1"/>
                </a:solidFill>
                <a:latin typeface="Arial" panose="020B0604020202020204" pitchFamily="34" charset="0"/>
              </a:defRPr>
            </a:lvl2pPr>
            <a:lvl3pPr marL="1143000" indent="-228600" defTabSz="944563">
              <a:spcBef>
                <a:spcPct val="30000"/>
              </a:spcBef>
              <a:defRPr sz="1000">
                <a:solidFill>
                  <a:schemeClr val="tx1"/>
                </a:solidFill>
                <a:latin typeface="Arial" panose="020B0604020202020204" pitchFamily="34" charset="0"/>
              </a:defRPr>
            </a:lvl3pPr>
            <a:lvl4pPr marL="1600200" indent="-228600" defTabSz="944563">
              <a:spcBef>
                <a:spcPct val="30000"/>
              </a:spcBef>
              <a:defRPr sz="1000">
                <a:solidFill>
                  <a:schemeClr val="tx1"/>
                </a:solidFill>
                <a:latin typeface="Arial" panose="020B0604020202020204" pitchFamily="34" charset="0"/>
              </a:defRPr>
            </a:lvl4pPr>
            <a:lvl5pPr marL="2057400" indent="-228600" defTabSz="944563">
              <a:spcBef>
                <a:spcPct val="30000"/>
              </a:spcBef>
              <a:defRPr sz="1000">
                <a:solidFill>
                  <a:schemeClr val="tx1"/>
                </a:solidFill>
                <a:latin typeface="Arial" panose="020B0604020202020204" pitchFamily="34" charset="0"/>
              </a:defRPr>
            </a:lvl5pPr>
            <a:lvl6pPr marL="2514600" indent="-228600" defTabSz="944563" eaLnBrk="0" fontAlgn="base" hangingPunct="0">
              <a:spcBef>
                <a:spcPct val="30000"/>
              </a:spcBef>
              <a:spcAft>
                <a:spcPct val="0"/>
              </a:spcAft>
              <a:defRPr sz="1000">
                <a:solidFill>
                  <a:schemeClr val="tx1"/>
                </a:solidFill>
                <a:latin typeface="Arial" panose="020B0604020202020204" pitchFamily="34" charset="0"/>
              </a:defRPr>
            </a:lvl6pPr>
            <a:lvl7pPr marL="2971800" indent="-228600" defTabSz="944563" eaLnBrk="0" fontAlgn="base" hangingPunct="0">
              <a:spcBef>
                <a:spcPct val="30000"/>
              </a:spcBef>
              <a:spcAft>
                <a:spcPct val="0"/>
              </a:spcAft>
              <a:defRPr sz="1000">
                <a:solidFill>
                  <a:schemeClr val="tx1"/>
                </a:solidFill>
                <a:latin typeface="Arial" panose="020B0604020202020204" pitchFamily="34" charset="0"/>
              </a:defRPr>
            </a:lvl7pPr>
            <a:lvl8pPr marL="3429000" indent="-228600" defTabSz="944563" eaLnBrk="0" fontAlgn="base" hangingPunct="0">
              <a:spcBef>
                <a:spcPct val="30000"/>
              </a:spcBef>
              <a:spcAft>
                <a:spcPct val="0"/>
              </a:spcAft>
              <a:defRPr sz="1000">
                <a:solidFill>
                  <a:schemeClr val="tx1"/>
                </a:solidFill>
                <a:latin typeface="Arial" panose="020B0604020202020204" pitchFamily="34" charset="0"/>
              </a:defRPr>
            </a:lvl8pPr>
            <a:lvl9pPr marL="3886200" indent="-228600" defTabSz="944563" eaLnBrk="0" fontAlgn="base" hangingPunct="0">
              <a:spcBef>
                <a:spcPct val="30000"/>
              </a:spcBef>
              <a:spcAft>
                <a:spcPct val="0"/>
              </a:spcAft>
              <a:defRPr sz="1000">
                <a:solidFill>
                  <a:schemeClr val="tx1"/>
                </a:solidFill>
                <a:latin typeface="Arial" panose="020B0604020202020204" pitchFamily="34" charset="0"/>
              </a:defRPr>
            </a:lvl9pPr>
          </a:lstStyle>
          <a:p>
            <a:pPr algn="r">
              <a:spcBef>
                <a:spcPct val="0"/>
              </a:spcBef>
            </a:pPr>
            <a:fld id="{CBB87790-D058-4B84-B90B-081D447ED684}" type="slidenum">
              <a:rPr lang="en-US" altLang="en-US" i="1" u="none">
                <a:latin typeface="Times New Roman" panose="02020603050405020304" pitchFamily="18" charset="0"/>
              </a:rPr>
              <a:pPr algn="r">
                <a:spcBef>
                  <a:spcPct val="0"/>
                </a:spcBef>
              </a:pPr>
              <a:t>59</a:t>
            </a:fld>
            <a:endParaRPr lang="en-US" altLang="en-US" i="1" u="none">
              <a:latin typeface="Times New Roman" panose="02020603050405020304" pitchFamily="18" charset="0"/>
            </a:endParaRPr>
          </a:p>
        </p:txBody>
      </p:sp>
      <p:sp>
        <p:nvSpPr>
          <p:cNvPr id="124932" name="Rectangle 2"/>
          <p:cNvSpPr>
            <a:spLocks noGrp="1" noRot="1" noChangeAspect="1" noChangeArrowheads="1" noTextEdit="1"/>
          </p:cNvSpPr>
          <p:nvPr>
            <p:ph type="sldImg"/>
          </p:nvPr>
        </p:nvSpPr>
        <p:spPr>
          <a:ln/>
        </p:spPr>
      </p:sp>
      <p:sp>
        <p:nvSpPr>
          <p:cNvPr id="12493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26365080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745">
              <a:spcBef>
                <a:spcPct val="30000"/>
              </a:spcBef>
              <a:defRPr sz="1000">
                <a:solidFill>
                  <a:schemeClr val="tx1"/>
                </a:solidFill>
                <a:latin typeface="Arial" panose="020B0604020202020204" pitchFamily="34" charset="0"/>
              </a:defRPr>
            </a:lvl1pPr>
            <a:lvl2pPr marL="725788" indent="-279149" defTabSz="922745">
              <a:spcBef>
                <a:spcPct val="30000"/>
              </a:spcBef>
              <a:defRPr sz="1000">
                <a:solidFill>
                  <a:schemeClr val="tx1"/>
                </a:solidFill>
                <a:latin typeface="Arial" panose="020B0604020202020204" pitchFamily="34" charset="0"/>
              </a:defRPr>
            </a:lvl2pPr>
            <a:lvl3pPr marL="1116598" indent="-223320" defTabSz="922745">
              <a:spcBef>
                <a:spcPct val="30000"/>
              </a:spcBef>
              <a:defRPr sz="1000">
                <a:solidFill>
                  <a:schemeClr val="tx1"/>
                </a:solidFill>
                <a:latin typeface="Arial" panose="020B0604020202020204" pitchFamily="34" charset="0"/>
              </a:defRPr>
            </a:lvl3pPr>
            <a:lvl4pPr marL="1563237" indent="-223320" defTabSz="922745">
              <a:spcBef>
                <a:spcPct val="30000"/>
              </a:spcBef>
              <a:defRPr sz="1000">
                <a:solidFill>
                  <a:schemeClr val="tx1"/>
                </a:solidFill>
                <a:latin typeface="Arial" panose="020B0604020202020204" pitchFamily="34" charset="0"/>
              </a:defRPr>
            </a:lvl4pPr>
            <a:lvl5pPr marL="2009878" indent="-223320" defTabSz="922745">
              <a:spcBef>
                <a:spcPct val="30000"/>
              </a:spcBef>
              <a:defRPr sz="1000">
                <a:solidFill>
                  <a:schemeClr val="tx1"/>
                </a:solidFill>
                <a:latin typeface="Arial" panose="020B0604020202020204" pitchFamily="34" charset="0"/>
              </a:defRPr>
            </a:lvl5pPr>
            <a:lvl6pPr marL="2456516" indent="-223320" defTabSz="922745" eaLnBrk="0" fontAlgn="base" hangingPunct="0">
              <a:spcBef>
                <a:spcPct val="30000"/>
              </a:spcBef>
              <a:spcAft>
                <a:spcPct val="0"/>
              </a:spcAft>
              <a:defRPr sz="1000">
                <a:solidFill>
                  <a:schemeClr val="tx1"/>
                </a:solidFill>
                <a:latin typeface="Arial" panose="020B0604020202020204" pitchFamily="34" charset="0"/>
              </a:defRPr>
            </a:lvl6pPr>
            <a:lvl7pPr marL="2903156" indent="-223320" defTabSz="922745" eaLnBrk="0" fontAlgn="base" hangingPunct="0">
              <a:spcBef>
                <a:spcPct val="30000"/>
              </a:spcBef>
              <a:spcAft>
                <a:spcPct val="0"/>
              </a:spcAft>
              <a:defRPr sz="1000">
                <a:solidFill>
                  <a:schemeClr val="tx1"/>
                </a:solidFill>
                <a:latin typeface="Arial" panose="020B0604020202020204" pitchFamily="34" charset="0"/>
              </a:defRPr>
            </a:lvl7pPr>
            <a:lvl8pPr marL="3349796" indent="-223320" defTabSz="922745" eaLnBrk="0" fontAlgn="base" hangingPunct="0">
              <a:spcBef>
                <a:spcPct val="30000"/>
              </a:spcBef>
              <a:spcAft>
                <a:spcPct val="0"/>
              </a:spcAft>
              <a:defRPr sz="1000">
                <a:solidFill>
                  <a:schemeClr val="tx1"/>
                </a:solidFill>
                <a:latin typeface="Arial" panose="020B0604020202020204" pitchFamily="34" charset="0"/>
              </a:defRPr>
            </a:lvl8pPr>
            <a:lvl9pPr marL="3796435" indent="-223320" defTabSz="92274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F79B4F55-1B72-4526-8E88-B8FCFA118C37}" type="slidenum">
              <a:rPr lang="en-US" altLang="en-US" smtClean="0">
                <a:latin typeface="Times New Roman" panose="02020603050405020304" pitchFamily="18" charset="0"/>
              </a:rPr>
              <a:pPr>
                <a:spcBef>
                  <a:spcPct val="0"/>
                </a:spcBef>
              </a:pPr>
              <a:t>6</a:t>
            </a:fld>
            <a:endParaRPr lang="en-US" altLang="en-US">
              <a:latin typeface="Times New Roman" panose="02020603050405020304" pitchFamily="18" charset="0"/>
            </a:endParaRPr>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6902">
              <a:defRPr/>
            </a:pPr>
            <a:endParaRPr lang="en-US" altLang="en-US" dirty="0"/>
          </a:p>
        </p:txBody>
      </p:sp>
    </p:spTree>
    <p:extLst>
      <p:ext uri="{BB962C8B-B14F-4D97-AF65-F5344CB8AC3E}">
        <p14:creationId xmlns:p14="http://schemas.microsoft.com/office/powerpoint/2010/main" val="263276236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222" eaLnBrk="0" hangingPunct="0">
              <a:defRPr sz="3600" u="sng">
                <a:solidFill>
                  <a:schemeClr val="tx1"/>
                </a:solidFill>
                <a:latin typeface="Times New Roman" panose="02020603050405020304" pitchFamily="18" charset="0"/>
              </a:defRPr>
            </a:lvl1pPr>
            <a:lvl2pPr marL="736858" indent="-283407" defTabSz="924222" eaLnBrk="0" hangingPunct="0">
              <a:defRPr sz="3600" u="sng">
                <a:solidFill>
                  <a:schemeClr val="tx1"/>
                </a:solidFill>
                <a:latin typeface="Times New Roman" panose="02020603050405020304" pitchFamily="18" charset="0"/>
              </a:defRPr>
            </a:lvl2pPr>
            <a:lvl3pPr marL="1133627" indent="-226725" defTabSz="924222" eaLnBrk="0" hangingPunct="0">
              <a:defRPr sz="3600" u="sng">
                <a:solidFill>
                  <a:schemeClr val="tx1"/>
                </a:solidFill>
                <a:latin typeface="Times New Roman" panose="02020603050405020304" pitchFamily="18" charset="0"/>
              </a:defRPr>
            </a:lvl3pPr>
            <a:lvl4pPr marL="1587078" indent="-226725" defTabSz="924222" eaLnBrk="0" hangingPunct="0">
              <a:defRPr sz="3600" u="sng">
                <a:solidFill>
                  <a:schemeClr val="tx1"/>
                </a:solidFill>
                <a:latin typeface="Times New Roman" panose="02020603050405020304" pitchFamily="18" charset="0"/>
              </a:defRPr>
            </a:lvl4pPr>
            <a:lvl5pPr marL="2040529" indent="-226725" defTabSz="924222" eaLnBrk="0" hangingPunct="0">
              <a:defRPr sz="3600" u="sng">
                <a:solidFill>
                  <a:schemeClr val="tx1"/>
                </a:solidFill>
                <a:latin typeface="Times New Roman" panose="02020603050405020304" pitchFamily="18" charset="0"/>
              </a:defRPr>
            </a:lvl5pPr>
            <a:lvl6pPr marL="2493980" indent="-226725" defTabSz="924222" eaLnBrk="0" fontAlgn="base" hangingPunct="0">
              <a:spcBef>
                <a:spcPct val="0"/>
              </a:spcBef>
              <a:spcAft>
                <a:spcPct val="0"/>
              </a:spcAft>
              <a:defRPr sz="3600" u="sng">
                <a:solidFill>
                  <a:schemeClr val="tx1"/>
                </a:solidFill>
                <a:latin typeface="Times New Roman" panose="02020603050405020304" pitchFamily="18" charset="0"/>
              </a:defRPr>
            </a:lvl6pPr>
            <a:lvl7pPr marL="2947431" indent="-226725" defTabSz="924222" eaLnBrk="0" fontAlgn="base" hangingPunct="0">
              <a:spcBef>
                <a:spcPct val="0"/>
              </a:spcBef>
              <a:spcAft>
                <a:spcPct val="0"/>
              </a:spcAft>
              <a:defRPr sz="3600" u="sng">
                <a:solidFill>
                  <a:schemeClr val="tx1"/>
                </a:solidFill>
                <a:latin typeface="Times New Roman" panose="02020603050405020304" pitchFamily="18" charset="0"/>
              </a:defRPr>
            </a:lvl7pPr>
            <a:lvl8pPr marL="3400882" indent="-226725" defTabSz="924222" eaLnBrk="0" fontAlgn="base" hangingPunct="0">
              <a:spcBef>
                <a:spcPct val="0"/>
              </a:spcBef>
              <a:spcAft>
                <a:spcPct val="0"/>
              </a:spcAft>
              <a:defRPr sz="3600" u="sng">
                <a:solidFill>
                  <a:schemeClr val="tx1"/>
                </a:solidFill>
                <a:latin typeface="Times New Roman" panose="02020603050405020304" pitchFamily="18" charset="0"/>
              </a:defRPr>
            </a:lvl8pPr>
            <a:lvl9pPr marL="3854333" indent="-226725" defTabSz="924222" eaLnBrk="0" fontAlgn="base" hangingPunct="0">
              <a:spcBef>
                <a:spcPct val="0"/>
              </a:spcBef>
              <a:spcAft>
                <a:spcPct val="0"/>
              </a:spcAft>
              <a:defRPr sz="3600" u="sng">
                <a:solidFill>
                  <a:schemeClr val="tx1"/>
                </a:solidFill>
                <a:latin typeface="Times New Roman" panose="02020603050405020304" pitchFamily="18" charset="0"/>
              </a:defRPr>
            </a:lvl9pPr>
          </a:lstStyle>
          <a:p>
            <a:fld id="{9AA0B6BB-7217-4CEC-8FBC-0C6D8BDD0A22}" type="slidenum">
              <a:rPr lang="en-US" altLang="en-US" sz="1000" u="none"/>
              <a:pPr/>
              <a:t>60</a:t>
            </a:fld>
            <a:endParaRPr lang="en-US" altLang="en-US" sz="1000" u="none"/>
          </a:p>
        </p:txBody>
      </p:sp>
      <p:sp>
        <p:nvSpPr>
          <p:cNvPr id="135171" name="Rectangle 5"/>
          <p:cNvSpPr txBox="1">
            <a:spLocks noGrp="1" noChangeArrowheads="1"/>
          </p:cNvSpPr>
          <p:nvPr/>
        </p:nvSpPr>
        <p:spPr bwMode="auto">
          <a:xfrm>
            <a:off x="3904627" y="8716361"/>
            <a:ext cx="2984688" cy="458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298" tIns="0" rIns="19298" bIns="0" anchor="b"/>
          <a:lstStyle>
            <a:lvl1pPr defTabSz="931863" eaLnBrk="0" hangingPunct="0">
              <a:defRPr sz="3600" u="sng">
                <a:solidFill>
                  <a:schemeClr val="tx1"/>
                </a:solidFill>
                <a:latin typeface="Times New Roman" panose="02020603050405020304" pitchFamily="18" charset="0"/>
              </a:defRPr>
            </a:lvl1pPr>
            <a:lvl2pPr marL="742950" indent="-285750" defTabSz="931863" eaLnBrk="0" hangingPunct="0">
              <a:defRPr sz="3600" u="sng">
                <a:solidFill>
                  <a:schemeClr val="tx1"/>
                </a:solidFill>
                <a:latin typeface="Times New Roman" panose="02020603050405020304" pitchFamily="18" charset="0"/>
              </a:defRPr>
            </a:lvl2pPr>
            <a:lvl3pPr marL="1143000" indent="-228600" defTabSz="931863" eaLnBrk="0" hangingPunct="0">
              <a:defRPr sz="3600" u="sng">
                <a:solidFill>
                  <a:schemeClr val="tx1"/>
                </a:solidFill>
                <a:latin typeface="Times New Roman" panose="02020603050405020304" pitchFamily="18" charset="0"/>
              </a:defRPr>
            </a:lvl3pPr>
            <a:lvl4pPr marL="1600200" indent="-228600" defTabSz="931863" eaLnBrk="0" hangingPunct="0">
              <a:defRPr sz="3600" u="sng">
                <a:solidFill>
                  <a:schemeClr val="tx1"/>
                </a:solidFill>
                <a:latin typeface="Times New Roman" panose="02020603050405020304" pitchFamily="18" charset="0"/>
              </a:defRPr>
            </a:lvl4pPr>
            <a:lvl5pPr marL="2057400" indent="-228600" defTabSz="931863" eaLnBrk="0" hangingPunct="0">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pPr algn="r"/>
            <a:fld id="{8B377C85-C038-4D49-8A55-6181244B8519}" type="slidenum">
              <a:rPr lang="en-US" altLang="en-US" sz="1000" i="1" u="none"/>
              <a:pPr algn="r"/>
              <a:t>60</a:t>
            </a:fld>
            <a:endParaRPr lang="en-US" altLang="en-US" sz="1000" i="1" u="none"/>
          </a:p>
        </p:txBody>
      </p:sp>
      <p:sp>
        <p:nvSpPr>
          <p:cNvPr id="135172" name="Rectangle 2"/>
          <p:cNvSpPr>
            <a:spLocks noGrp="1" noRot="1" noChangeAspect="1" noChangeArrowheads="1" noTextEdit="1"/>
          </p:cNvSpPr>
          <p:nvPr>
            <p:ph type="sldImg"/>
          </p:nvPr>
        </p:nvSpPr>
        <p:spPr>
          <a:ln/>
        </p:spPr>
      </p:sp>
      <p:sp>
        <p:nvSpPr>
          <p:cNvPr id="13517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4839443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745">
              <a:spcBef>
                <a:spcPct val="30000"/>
              </a:spcBef>
              <a:defRPr sz="1000">
                <a:solidFill>
                  <a:schemeClr val="tx1"/>
                </a:solidFill>
                <a:latin typeface="Arial" panose="020B0604020202020204" pitchFamily="34" charset="0"/>
              </a:defRPr>
            </a:lvl1pPr>
            <a:lvl2pPr marL="725788" indent="-279149" defTabSz="922745">
              <a:spcBef>
                <a:spcPct val="30000"/>
              </a:spcBef>
              <a:defRPr sz="1000">
                <a:solidFill>
                  <a:schemeClr val="tx1"/>
                </a:solidFill>
                <a:latin typeface="Arial" panose="020B0604020202020204" pitchFamily="34" charset="0"/>
              </a:defRPr>
            </a:lvl2pPr>
            <a:lvl3pPr marL="1116598" indent="-223320" defTabSz="922745">
              <a:spcBef>
                <a:spcPct val="30000"/>
              </a:spcBef>
              <a:defRPr sz="1000">
                <a:solidFill>
                  <a:schemeClr val="tx1"/>
                </a:solidFill>
                <a:latin typeface="Arial" panose="020B0604020202020204" pitchFamily="34" charset="0"/>
              </a:defRPr>
            </a:lvl3pPr>
            <a:lvl4pPr marL="1563237" indent="-223320" defTabSz="922745">
              <a:spcBef>
                <a:spcPct val="30000"/>
              </a:spcBef>
              <a:defRPr sz="1000">
                <a:solidFill>
                  <a:schemeClr val="tx1"/>
                </a:solidFill>
                <a:latin typeface="Arial" panose="020B0604020202020204" pitchFamily="34" charset="0"/>
              </a:defRPr>
            </a:lvl4pPr>
            <a:lvl5pPr marL="2009878" indent="-223320" defTabSz="922745">
              <a:spcBef>
                <a:spcPct val="30000"/>
              </a:spcBef>
              <a:defRPr sz="1000">
                <a:solidFill>
                  <a:schemeClr val="tx1"/>
                </a:solidFill>
                <a:latin typeface="Arial" panose="020B0604020202020204" pitchFamily="34" charset="0"/>
              </a:defRPr>
            </a:lvl5pPr>
            <a:lvl6pPr marL="2456516" indent="-223320" defTabSz="922745" eaLnBrk="0" fontAlgn="base" hangingPunct="0">
              <a:spcBef>
                <a:spcPct val="30000"/>
              </a:spcBef>
              <a:spcAft>
                <a:spcPct val="0"/>
              </a:spcAft>
              <a:defRPr sz="1000">
                <a:solidFill>
                  <a:schemeClr val="tx1"/>
                </a:solidFill>
                <a:latin typeface="Arial" panose="020B0604020202020204" pitchFamily="34" charset="0"/>
              </a:defRPr>
            </a:lvl6pPr>
            <a:lvl7pPr marL="2903156" indent="-223320" defTabSz="922745" eaLnBrk="0" fontAlgn="base" hangingPunct="0">
              <a:spcBef>
                <a:spcPct val="30000"/>
              </a:spcBef>
              <a:spcAft>
                <a:spcPct val="0"/>
              </a:spcAft>
              <a:defRPr sz="1000">
                <a:solidFill>
                  <a:schemeClr val="tx1"/>
                </a:solidFill>
                <a:latin typeface="Arial" panose="020B0604020202020204" pitchFamily="34" charset="0"/>
              </a:defRPr>
            </a:lvl7pPr>
            <a:lvl8pPr marL="3349796" indent="-223320" defTabSz="922745" eaLnBrk="0" fontAlgn="base" hangingPunct="0">
              <a:spcBef>
                <a:spcPct val="30000"/>
              </a:spcBef>
              <a:spcAft>
                <a:spcPct val="0"/>
              </a:spcAft>
              <a:defRPr sz="1000">
                <a:solidFill>
                  <a:schemeClr val="tx1"/>
                </a:solidFill>
                <a:latin typeface="Arial" panose="020B0604020202020204" pitchFamily="34" charset="0"/>
              </a:defRPr>
            </a:lvl8pPr>
            <a:lvl9pPr marL="3796435" indent="-223320" defTabSz="92274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DB1672AD-491E-4EEF-A872-1EA3FB95C134}" type="slidenum">
              <a:rPr lang="en-US" altLang="en-US" smtClean="0">
                <a:latin typeface="Times New Roman" panose="02020603050405020304" pitchFamily="18" charset="0"/>
              </a:rPr>
              <a:pPr>
                <a:spcBef>
                  <a:spcPct val="0"/>
                </a:spcBef>
              </a:pPr>
              <a:t>7</a:t>
            </a:fld>
            <a:endParaRPr lang="en-US" altLang="en-US">
              <a:latin typeface="Times New Roman" panose="02020603050405020304" pitchFamily="18" charset="0"/>
            </a:endParaRPr>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1368316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745">
              <a:spcBef>
                <a:spcPct val="30000"/>
              </a:spcBef>
              <a:defRPr sz="1000">
                <a:solidFill>
                  <a:schemeClr val="tx1"/>
                </a:solidFill>
                <a:latin typeface="Arial" panose="020B0604020202020204" pitchFamily="34" charset="0"/>
              </a:defRPr>
            </a:lvl1pPr>
            <a:lvl2pPr marL="725788" indent="-279149" defTabSz="922745">
              <a:spcBef>
                <a:spcPct val="30000"/>
              </a:spcBef>
              <a:defRPr sz="1000">
                <a:solidFill>
                  <a:schemeClr val="tx1"/>
                </a:solidFill>
                <a:latin typeface="Arial" panose="020B0604020202020204" pitchFamily="34" charset="0"/>
              </a:defRPr>
            </a:lvl2pPr>
            <a:lvl3pPr marL="1116598" indent="-223320" defTabSz="922745">
              <a:spcBef>
                <a:spcPct val="30000"/>
              </a:spcBef>
              <a:defRPr sz="1000">
                <a:solidFill>
                  <a:schemeClr val="tx1"/>
                </a:solidFill>
                <a:latin typeface="Arial" panose="020B0604020202020204" pitchFamily="34" charset="0"/>
              </a:defRPr>
            </a:lvl3pPr>
            <a:lvl4pPr marL="1563237" indent="-223320" defTabSz="922745">
              <a:spcBef>
                <a:spcPct val="30000"/>
              </a:spcBef>
              <a:defRPr sz="1000">
                <a:solidFill>
                  <a:schemeClr val="tx1"/>
                </a:solidFill>
                <a:latin typeface="Arial" panose="020B0604020202020204" pitchFamily="34" charset="0"/>
              </a:defRPr>
            </a:lvl4pPr>
            <a:lvl5pPr marL="2009878" indent="-223320" defTabSz="922745">
              <a:spcBef>
                <a:spcPct val="30000"/>
              </a:spcBef>
              <a:defRPr sz="1000">
                <a:solidFill>
                  <a:schemeClr val="tx1"/>
                </a:solidFill>
                <a:latin typeface="Arial" panose="020B0604020202020204" pitchFamily="34" charset="0"/>
              </a:defRPr>
            </a:lvl5pPr>
            <a:lvl6pPr marL="2456516" indent="-223320" defTabSz="922745" eaLnBrk="0" fontAlgn="base" hangingPunct="0">
              <a:spcBef>
                <a:spcPct val="30000"/>
              </a:spcBef>
              <a:spcAft>
                <a:spcPct val="0"/>
              </a:spcAft>
              <a:defRPr sz="1000">
                <a:solidFill>
                  <a:schemeClr val="tx1"/>
                </a:solidFill>
                <a:latin typeface="Arial" panose="020B0604020202020204" pitchFamily="34" charset="0"/>
              </a:defRPr>
            </a:lvl6pPr>
            <a:lvl7pPr marL="2903156" indent="-223320" defTabSz="922745" eaLnBrk="0" fontAlgn="base" hangingPunct="0">
              <a:spcBef>
                <a:spcPct val="30000"/>
              </a:spcBef>
              <a:spcAft>
                <a:spcPct val="0"/>
              </a:spcAft>
              <a:defRPr sz="1000">
                <a:solidFill>
                  <a:schemeClr val="tx1"/>
                </a:solidFill>
                <a:latin typeface="Arial" panose="020B0604020202020204" pitchFamily="34" charset="0"/>
              </a:defRPr>
            </a:lvl7pPr>
            <a:lvl8pPr marL="3349796" indent="-223320" defTabSz="922745" eaLnBrk="0" fontAlgn="base" hangingPunct="0">
              <a:spcBef>
                <a:spcPct val="30000"/>
              </a:spcBef>
              <a:spcAft>
                <a:spcPct val="0"/>
              </a:spcAft>
              <a:defRPr sz="1000">
                <a:solidFill>
                  <a:schemeClr val="tx1"/>
                </a:solidFill>
                <a:latin typeface="Arial" panose="020B0604020202020204" pitchFamily="34" charset="0"/>
              </a:defRPr>
            </a:lvl8pPr>
            <a:lvl9pPr marL="3796435" indent="-223320" defTabSz="92274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A5FEF692-711B-4DA8-9A2D-39EFE3335DFE}" type="slidenum">
              <a:rPr lang="en-US" altLang="en-US" smtClean="0">
                <a:latin typeface="Times New Roman" panose="02020603050405020304" pitchFamily="18" charset="0"/>
              </a:rPr>
              <a:pPr>
                <a:spcBef>
                  <a:spcPct val="0"/>
                </a:spcBef>
              </a:pPr>
              <a:t>8</a:t>
            </a:fld>
            <a:endParaRPr lang="en-US" altLang="en-US">
              <a:latin typeface="Times New Roman" panose="02020603050405020304" pitchFamily="18" charset="0"/>
            </a:endParaRPr>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xfrm>
            <a:off x="350804" y="4358843"/>
            <a:ext cx="6111987" cy="41286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pPr>
            <a:endParaRPr lang="en-US" altLang="en-US" sz="800" dirty="0"/>
          </a:p>
        </p:txBody>
      </p:sp>
    </p:spTree>
    <p:extLst>
      <p:ext uri="{BB962C8B-B14F-4D97-AF65-F5344CB8AC3E}">
        <p14:creationId xmlns:p14="http://schemas.microsoft.com/office/powerpoint/2010/main" val="13768292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745">
              <a:spcBef>
                <a:spcPct val="30000"/>
              </a:spcBef>
              <a:defRPr sz="1000">
                <a:solidFill>
                  <a:schemeClr val="tx1"/>
                </a:solidFill>
                <a:latin typeface="Arial" panose="020B0604020202020204" pitchFamily="34" charset="0"/>
              </a:defRPr>
            </a:lvl1pPr>
            <a:lvl2pPr marL="725788" indent="-279149" defTabSz="922745">
              <a:spcBef>
                <a:spcPct val="30000"/>
              </a:spcBef>
              <a:defRPr sz="1000">
                <a:solidFill>
                  <a:schemeClr val="tx1"/>
                </a:solidFill>
                <a:latin typeface="Arial" panose="020B0604020202020204" pitchFamily="34" charset="0"/>
              </a:defRPr>
            </a:lvl2pPr>
            <a:lvl3pPr marL="1116598" indent="-223320" defTabSz="922745">
              <a:spcBef>
                <a:spcPct val="30000"/>
              </a:spcBef>
              <a:defRPr sz="1000">
                <a:solidFill>
                  <a:schemeClr val="tx1"/>
                </a:solidFill>
                <a:latin typeface="Arial" panose="020B0604020202020204" pitchFamily="34" charset="0"/>
              </a:defRPr>
            </a:lvl3pPr>
            <a:lvl4pPr marL="1563237" indent="-223320" defTabSz="922745">
              <a:spcBef>
                <a:spcPct val="30000"/>
              </a:spcBef>
              <a:defRPr sz="1000">
                <a:solidFill>
                  <a:schemeClr val="tx1"/>
                </a:solidFill>
                <a:latin typeface="Arial" panose="020B0604020202020204" pitchFamily="34" charset="0"/>
              </a:defRPr>
            </a:lvl4pPr>
            <a:lvl5pPr marL="2009878" indent="-223320" defTabSz="922745">
              <a:spcBef>
                <a:spcPct val="30000"/>
              </a:spcBef>
              <a:defRPr sz="1000">
                <a:solidFill>
                  <a:schemeClr val="tx1"/>
                </a:solidFill>
                <a:latin typeface="Arial" panose="020B0604020202020204" pitchFamily="34" charset="0"/>
              </a:defRPr>
            </a:lvl5pPr>
            <a:lvl6pPr marL="2456516" indent="-223320" defTabSz="922745" eaLnBrk="0" fontAlgn="base" hangingPunct="0">
              <a:spcBef>
                <a:spcPct val="30000"/>
              </a:spcBef>
              <a:spcAft>
                <a:spcPct val="0"/>
              </a:spcAft>
              <a:defRPr sz="1000">
                <a:solidFill>
                  <a:schemeClr val="tx1"/>
                </a:solidFill>
                <a:latin typeface="Arial" panose="020B0604020202020204" pitchFamily="34" charset="0"/>
              </a:defRPr>
            </a:lvl6pPr>
            <a:lvl7pPr marL="2903156" indent="-223320" defTabSz="922745" eaLnBrk="0" fontAlgn="base" hangingPunct="0">
              <a:spcBef>
                <a:spcPct val="30000"/>
              </a:spcBef>
              <a:spcAft>
                <a:spcPct val="0"/>
              </a:spcAft>
              <a:defRPr sz="1000">
                <a:solidFill>
                  <a:schemeClr val="tx1"/>
                </a:solidFill>
                <a:latin typeface="Arial" panose="020B0604020202020204" pitchFamily="34" charset="0"/>
              </a:defRPr>
            </a:lvl7pPr>
            <a:lvl8pPr marL="3349796" indent="-223320" defTabSz="922745" eaLnBrk="0" fontAlgn="base" hangingPunct="0">
              <a:spcBef>
                <a:spcPct val="30000"/>
              </a:spcBef>
              <a:spcAft>
                <a:spcPct val="0"/>
              </a:spcAft>
              <a:defRPr sz="1000">
                <a:solidFill>
                  <a:schemeClr val="tx1"/>
                </a:solidFill>
                <a:latin typeface="Arial" panose="020B0604020202020204" pitchFamily="34" charset="0"/>
              </a:defRPr>
            </a:lvl8pPr>
            <a:lvl9pPr marL="3796435" indent="-223320" defTabSz="92274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41EF715E-E67D-4D52-A428-F49E33EA5B3A}" type="slidenum">
              <a:rPr lang="en-US" altLang="en-US" smtClean="0">
                <a:latin typeface="Times New Roman" panose="02020603050405020304" pitchFamily="18" charset="0"/>
              </a:rPr>
              <a:pPr>
                <a:spcBef>
                  <a:spcPct val="0"/>
                </a:spcBef>
              </a:pPr>
              <a:t>9</a:t>
            </a:fld>
            <a:endParaRPr lang="en-US" altLang="en-US">
              <a:latin typeface="Times New Roman" panose="02020603050405020304" pitchFamily="18" charset="0"/>
            </a:endParaRPr>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a:p>
            <a:endParaRPr lang="en-US" altLang="en-US" dirty="0"/>
          </a:p>
        </p:txBody>
      </p:sp>
    </p:spTree>
    <p:extLst>
      <p:ext uri="{BB962C8B-B14F-4D97-AF65-F5344CB8AC3E}">
        <p14:creationId xmlns:p14="http://schemas.microsoft.com/office/powerpoint/2010/main" val="7123202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EF8D3-6444-74EE-9A09-04726976FC18}"/>
              </a:ext>
            </a:extLst>
          </p:cNvPr>
          <p:cNvSpPr>
            <a:spLocks noGrp="1"/>
          </p:cNvSpPr>
          <p:nvPr>
            <p:ph type="ctrTitle"/>
          </p:nvPr>
        </p:nvSpPr>
        <p:spPr>
          <a:xfrm>
            <a:off x="1143000" y="1284193"/>
            <a:ext cx="6858000" cy="2225769"/>
          </a:xfrm>
        </p:spPr>
        <p:txBody>
          <a:bodyPr anchor="b"/>
          <a:lstStyle>
            <a:lvl1pPr algn="ctr">
              <a:defRPr sz="4500" b="1">
                <a:solidFill>
                  <a:schemeClr val="accent1"/>
                </a:solidFill>
                <a:latin typeface="Avenir Next LT Pro Demi" panose="020B07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51CF3CC-AC80-C645-8B6A-A6B813E117B4}"/>
              </a:ext>
            </a:extLst>
          </p:cNvPr>
          <p:cNvSpPr>
            <a:spLocks noGrp="1"/>
          </p:cNvSpPr>
          <p:nvPr>
            <p:ph type="subTitle" idx="1"/>
          </p:nvPr>
        </p:nvSpPr>
        <p:spPr>
          <a:xfrm>
            <a:off x="1143000" y="3602038"/>
            <a:ext cx="6858000" cy="1655762"/>
          </a:xfrm>
        </p:spPr>
        <p:txBody>
          <a:bodyPr>
            <a:normAutofit/>
          </a:bodyPr>
          <a:lstStyle>
            <a:lvl1pPr marL="0" indent="0" algn="ctr">
              <a:buNone/>
              <a:defRPr sz="24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F1FE64B-7FFD-315B-2008-67D8D77455C8}"/>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B9ADF4E3-3248-1647-8715-C70639E9BFE1}"/>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75F911F-E6D7-7F52-6D88-02142AD8322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526681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5FF91-2747-1FB6-C081-C57B8B3488E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4121F5-09C1-AAB7-EF55-B44846E1DD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0EFE2C-5131-A5F1-50DE-6E8A726A38EC}"/>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FF53D48F-6378-E27B-04A2-D2878F7F10E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B964D17-AA0B-B27A-A094-574AF12D40A4}"/>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487625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BFD853-1EB5-FD6B-D881-B3583C5CDDD8}"/>
              </a:ext>
            </a:extLst>
          </p:cNvPr>
          <p:cNvSpPr>
            <a:spLocks noGrp="1"/>
          </p:cNvSpPr>
          <p:nvPr>
            <p:ph type="title" orient="vert"/>
          </p:nvPr>
        </p:nvSpPr>
        <p:spPr>
          <a:xfrm>
            <a:off x="6543675" y="1223681"/>
            <a:ext cx="1971675" cy="4753537"/>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8CD302D-F236-2961-5383-C4F6860C74B5}"/>
              </a:ext>
            </a:extLst>
          </p:cNvPr>
          <p:cNvSpPr>
            <a:spLocks noGrp="1"/>
          </p:cNvSpPr>
          <p:nvPr>
            <p:ph type="body" orient="vert" idx="1"/>
          </p:nvPr>
        </p:nvSpPr>
        <p:spPr>
          <a:xfrm>
            <a:off x="628650" y="1223681"/>
            <a:ext cx="5800725" cy="47535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823135-B24A-1429-049A-9A8BDF116896}"/>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E98CBCEB-E16E-64C0-5AB6-307D36E6219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24EBD1D-AF81-5928-A43B-72CBB34D7FA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118391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Summar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Summary</a:t>
            </a:r>
          </a:p>
        </p:txBody>
      </p:sp>
      <p:sp>
        <p:nvSpPr>
          <p:cNvPr id="3" name="Content Placeholder 2"/>
          <p:cNvSpPr>
            <a:spLocks noGrp="1"/>
          </p:cNvSpPr>
          <p:nvPr>
            <p:ph idx="1" hasCustomPrompt="1"/>
          </p:nvPr>
        </p:nvSpPr>
        <p:spPr/>
        <p:txBody>
          <a:bodyPr/>
          <a:lstStyle>
            <a:lvl1pPr>
              <a:defRPr/>
            </a:lvl1pPr>
          </a:lstStyle>
          <a:p>
            <a:pPr lvl="0"/>
            <a:r>
              <a:rPr lang="en-US" dirty="0"/>
              <a:t>In this course, we covered:</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323544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924800" cy="549275"/>
          </a:xfrm>
        </p:spPr>
        <p:txBody>
          <a:bodyPr/>
          <a:lstStyle/>
          <a:p>
            <a:r>
              <a:rPr lang="en-US"/>
              <a:t>Click to edit Master title style</a:t>
            </a:r>
          </a:p>
        </p:txBody>
      </p:sp>
      <p:sp>
        <p:nvSpPr>
          <p:cNvPr id="3" name="Table Placeholder 2"/>
          <p:cNvSpPr>
            <a:spLocks noGrp="1"/>
          </p:cNvSpPr>
          <p:nvPr>
            <p:ph type="tbl" idx="1"/>
          </p:nvPr>
        </p:nvSpPr>
        <p:spPr>
          <a:xfrm>
            <a:off x="609600" y="1295400"/>
            <a:ext cx="8001000" cy="4525963"/>
          </a:xfrm>
        </p:spPr>
        <p:txBody>
          <a:bodyPr/>
          <a:lstStyle/>
          <a:p>
            <a:pPr lvl="0"/>
            <a:r>
              <a:rPr lang="en-US" noProof="0"/>
              <a:t>Click icon to add table</a:t>
            </a:r>
          </a:p>
        </p:txBody>
      </p:sp>
    </p:spTree>
    <p:extLst>
      <p:ext uri="{BB962C8B-B14F-4D97-AF65-F5344CB8AC3E}">
        <p14:creationId xmlns:p14="http://schemas.microsoft.com/office/powerpoint/2010/main" val="3104045710"/>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924800" cy="549275"/>
          </a:xfrm>
        </p:spPr>
        <p:txBody>
          <a:bodyPr/>
          <a:lstStyle/>
          <a:p>
            <a:r>
              <a:rPr lang="en-US" dirty="0"/>
              <a:t>Click to edit Master title style</a:t>
            </a:r>
          </a:p>
        </p:txBody>
      </p:sp>
      <p:sp>
        <p:nvSpPr>
          <p:cNvPr id="3" name="Content Placeholder 2"/>
          <p:cNvSpPr>
            <a:spLocks noGrp="1"/>
          </p:cNvSpPr>
          <p:nvPr>
            <p:ph idx="1"/>
          </p:nvPr>
        </p:nvSpPr>
        <p:spPr>
          <a:xfrm>
            <a:off x="609600" y="1219200"/>
            <a:ext cx="8001000" cy="4724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0"/>
          </p:nvPr>
        </p:nvSpPr>
        <p:spPr>
          <a:xfrm>
            <a:off x="6400800" y="609600"/>
            <a:ext cx="2133600" cy="381000"/>
          </a:xfrm>
        </p:spPr>
        <p:txBody>
          <a:bodyPr/>
          <a:lstStyle>
            <a:lvl1pPr>
              <a:buNone/>
              <a:defRPr sz="2000"/>
            </a:lvl1pPr>
            <a:lvl2pPr>
              <a:buNone/>
              <a:defRPr sz="2000"/>
            </a:lvl2pPr>
            <a:lvl3pPr>
              <a:buNone/>
              <a:defRPr sz="2000"/>
            </a:lvl3pPr>
            <a:lvl4pPr>
              <a:buNone/>
              <a:defRPr sz="2000"/>
            </a:lvl4pPr>
            <a:lvl5pPr>
              <a:buNone/>
              <a:defRPr sz="2000"/>
            </a:lvl5pPr>
          </a:lstStyle>
          <a:p>
            <a:pPr lvl="0"/>
            <a:r>
              <a:rPr lang="en-US" dirty="0"/>
              <a:t>Click to edit Master text styles</a:t>
            </a:r>
          </a:p>
        </p:txBody>
      </p:sp>
    </p:spTree>
    <p:extLst>
      <p:ext uri="{BB962C8B-B14F-4D97-AF65-F5344CB8AC3E}">
        <p14:creationId xmlns:p14="http://schemas.microsoft.com/office/powerpoint/2010/main" val="3594266505"/>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924800" cy="549275"/>
          </a:xfrm>
        </p:spPr>
        <p:txBody>
          <a:bodyPr/>
          <a:lstStyle/>
          <a:p>
            <a:r>
              <a:rPr lang="en-US"/>
              <a:t>Click to edit Master title style</a:t>
            </a:r>
          </a:p>
        </p:txBody>
      </p:sp>
      <p:sp>
        <p:nvSpPr>
          <p:cNvPr id="3" name="Text Placeholder 2"/>
          <p:cNvSpPr>
            <a:spLocks noGrp="1"/>
          </p:cNvSpPr>
          <p:nvPr>
            <p:ph type="body" sz="half" idx="1"/>
          </p:nvPr>
        </p:nvSpPr>
        <p:spPr>
          <a:xfrm>
            <a:off x="609600" y="1295400"/>
            <a:ext cx="39243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86300" y="1295400"/>
            <a:ext cx="3924300" cy="4525963"/>
          </a:xfrm>
        </p:spPr>
        <p:txBody>
          <a:bodyPr/>
          <a:lstStyle/>
          <a:p>
            <a:pPr lvl="0"/>
            <a:r>
              <a:rPr lang="en-US" noProof="0"/>
              <a:t>Click icon to add online image</a:t>
            </a:r>
          </a:p>
        </p:txBody>
      </p:sp>
    </p:spTree>
    <p:extLst>
      <p:ext uri="{BB962C8B-B14F-4D97-AF65-F5344CB8AC3E}">
        <p14:creationId xmlns:p14="http://schemas.microsoft.com/office/powerpoint/2010/main" val="2039850834"/>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924800" cy="549275"/>
          </a:xfrm>
        </p:spPr>
        <p:txBody>
          <a:bodyPr/>
          <a:lstStyle/>
          <a:p>
            <a:r>
              <a:rPr lang="en-US" dirty="0"/>
              <a:t>Click to edit Master title style</a:t>
            </a:r>
          </a:p>
        </p:txBody>
      </p:sp>
      <p:sp>
        <p:nvSpPr>
          <p:cNvPr id="3" name="ClipArt Placeholder 2"/>
          <p:cNvSpPr>
            <a:spLocks noGrp="1"/>
          </p:cNvSpPr>
          <p:nvPr>
            <p:ph type="clipArt" sz="half" idx="1"/>
          </p:nvPr>
        </p:nvSpPr>
        <p:spPr>
          <a:xfrm>
            <a:off x="609600" y="1295400"/>
            <a:ext cx="3924300" cy="4525963"/>
          </a:xfrm>
        </p:spPr>
        <p:txBody>
          <a:bodyPr/>
          <a:lstStyle/>
          <a:p>
            <a:pPr lvl="0"/>
            <a:r>
              <a:rPr lang="en-US" noProof="0"/>
              <a:t>Click icon to add online image</a:t>
            </a:r>
          </a:p>
        </p:txBody>
      </p:sp>
      <p:sp>
        <p:nvSpPr>
          <p:cNvPr id="4" name="Text Placeholder 3"/>
          <p:cNvSpPr>
            <a:spLocks noGrp="1"/>
          </p:cNvSpPr>
          <p:nvPr>
            <p:ph type="body" sz="half" idx="2"/>
          </p:nvPr>
        </p:nvSpPr>
        <p:spPr>
          <a:xfrm>
            <a:off x="4686300" y="1295400"/>
            <a:ext cx="39243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98842768"/>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924800" cy="549275"/>
          </a:xfrm>
        </p:spPr>
        <p:txBody>
          <a:bodyPr/>
          <a:lstStyle/>
          <a:p>
            <a:r>
              <a:rPr lang="en-US"/>
              <a:t>Click to edit Master title style</a:t>
            </a:r>
          </a:p>
        </p:txBody>
      </p:sp>
      <p:sp>
        <p:nvSpPr>
          <p:cNvPr id="3" name="Text Placeholder 2"/>
          <p:cNvSpPr>
            <a:spLocks noGrp="1"/>
          </p:cNvSpPr>
          <p:nvPr>
            <p:ph type="body" sz="half" idx="1"/>
          </p:nvPr>
        </p:nvSpPr>
        <p:spPr>
          <a:xfrm>
            <a:off x="609600" y="1295400"/>
            <a:ext cx="39243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1295400"/>
            <a:ext cx="39243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45877840"/>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AndTx">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924800" cy="549275"/>
          </a:xfrm>
        </p:spPr>
        <p:txBody>
          <a:bodyPr/>
          <a:lstStyle/>
          <a:p>
            <a:r>
              <a:rPr lang="en-US"/>
              <a:t>Click to edit Master title style</a:t>
            </a:r>
          </a:p>
        </p:txBody>
      </p:sp>
      <p:sp>
        <p:nvSpPr>
          <p:cNvPr id="3" name="Content Placeholder 2"/>
          <p:cNvSpPr>
            <a:spLocks noGrp="1"/>
          </p:cNvSpPr>
          <p:nvPr>
            <p:ph sz="quarter" idx="1"/>
          </p:nvPr>
        </p:nvSpPr>
        <p:spPr>
          <a:xfrm>
            <a:off x="609600" y="1295400"/>
            <a:ext cx="3924300" cy="21859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09600" y="3633788"/>
            <a:ext cx="3924300" cy="21875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half" idx="3"/>
          </p:nvPr>
        </p:nvSpPr>
        <p:spPr>
          <a:xfrm>
            <a:off x="4686300" y="1295400"/>
            <a:ext cx="39243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1602947"/>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BE045-A4F0-68FF-2482-119AE7F5ADD6}"/>
              </a:ext>
            </a:extLst>
          </p:cNvPr>
          <p:cNvSpPr>
            <a:spLocks noGrp="1"/>
          </p:cNvSpPr>
          <p:nvPr>
            <p:ph type="title"/>
          </p:nvPr>
        </p:nvSpPr>
        <p:spPr/>
        <p:txBody>
          <a:bodyPr/>
          <a:lstStyle>
            <a:lvl1pPr>
              <a:defRPr b="1">
                <a:solidFill>
                  <a:schemeClr val="accent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9BB38F74-DC81-5D7F-9AC0-39A29CAA25D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FA390DD9-672E-488B-51A3-027EFEE7AB5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394825D-DF6C-4BDB-6835-9F362BF98289}"/>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9" name="Text Placeholder 2">
            <a:extLst>
              <a:ext uri="{FF2B5EF4-FFF2-40B4-BE49-F238E27FC236}">
                <a16:creationId xmlns:a16="http://schemas.microsoft.com/office/drawing/2014/main" id="{3CEE2EDA-13E9-F6B4-98FF-F7B6ECB47A51}"/>
              </a:ext>
            </a:extLst>
          </p:cNvPr>
          <p:cNvSpPr>
            <a:spLocks noGrp="1"/>
          </p:cNvSpPr>
          <p:nvPr>
            <p:ph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 name="Text Placeholder 10">
            <a:extLst>
              <a:ext uri="{FF2B5EF4-FFF2-40B4-BE49-F238E27FC236}">
                <a16:creationId xmlns:a16="http://schemas.microsoft.com/office/drawing/2014/main" id="{AEBD02D5-02AC-BC9E-2B65-4F435DDDC6CE}"/>
              </a:ext>
            </a:extLst>
          </p:cNvPr>
          <p:cNvSpPr>
            <a:spLocks noGrp="1"/>
          </p:cNvSpPr>
          <p:nvPr>
            <p:ph type="body" sz="quarter" idx="13" hasCustomPrompt="1"/>
          </p:nvPr>
        </p:nvSpPr>
        <p:spPr>
          <a:xfrm>
            <a:off x="6886575" y="765175"/>
            <a:ext cx="1628775" cy="365125"/>
          </a:xfrm>
        </p:spPr>
        <p:txBody>
          <a:bodyPr>
            <a:normAutofit/>
          </a:bodyPr>
          <a:lstStyle>
            <a:lvl1pPr marL="0" indent="0" algn="r">
              <a:buNone/>
              <a:defRPr sz="1400">
                <a:latin typeface="Avenir Next LT Pro Light" panose="020B0304020202020204" pitchFamily="34" charset="0"/>
              </a:defRPr>
            </a:lvl1pPr>
          </a:lstStyle>
          <a:p>
            <a:pPr lvl="0"/>
            <a:r>
              <a:rPr lang="en-US" dirty="0"/>
              <a:t>Standard #</a:t>
            </a:r>
          </a:p>
        </p:txBody>
      </p:sp>
    </p:spTree>
    <p:extLst>
      <p:ext uri="{BB962C8B-B14F-4D97-AF65-F5344CB8AC3E}">
        <p14:creationId xmlns:p14="http://schemas.microsoft.com/office/powerpoint/2010/main" val="2236782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4B382-250F-08DD-8384-A832A85461DF}"/>
              </a:ext>
            </a:extLst>
          </p:cNvPr>
          <p:cNvSpPr>
            <a:spLocks noGrp="1"/>
          </p:cNvSpPr>
          <p:nvPr>
            <p:ph type="title"/>
          </p:nvPr>
        </p:nvSpPr>
        <p:spPr>
          <a:xfrm>
            <a:off x="623888" y="1393481"/>
            <a:ext cx="7886700" cy="2852737"/>
          </a:xfrm>
        </p:spPr>
        <p:txBody>
          <a:bodyPr anchor="b"/>
          <a:lstStyle>
            <a:lvl1pPr>
              <a:defRPr sz="45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90E0377-0A7B-06C7-FCF9-39B31F9AB815}"/>
              </a:ext>
            </a:extLst>
          </p:cNvPr>
          <p:cNvSpPr>
            <a:spLocks noGrp="1"/>
          </p:cNvSpPr>
          <p:nvPr>
            <p:ph type="body" idx="1"/>
          </p:nvPr>
        </p:nvSpPr>
        <p:spPr>
          <a:xfrm>
            <a:off x="623888" y="4246218"/>
            <a:ext cx="7886700" cy="1707696"/>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3904B3-6537-1F41-D1A7-AB49A7D4C4C5}"/>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0CE3D81A-8D19-DD81-BA8E-AD0418D7919F}"/>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DE0AE2A-1808-C60E-78F1-FB61C23635E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405943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E8652-1557-7A82-17A8-B2C67394B8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06861A8-0EBE-9579-3F47-5DF1194A060E}"/>
              </a:ext>
            </a:extLst>
          </p:cNvPr>
          <p:cNvSpPr>
            <a:spLocks noGrp="1"/>
          </p:cNvSpPr>
          <p:nvPr>
            <p:ph sz="half" idx="1"/>
          </p:nvPr>
        </p:nvSpPr>
        <p:spPr>
          <a:xfrm>
            <a:off x="6286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CAB1BE-749B-BA09-C6F5-8FA3258A8163}"/>
              </a:ext>
            </a:extLst>
          </p:cNvPr>
          <p:cNvSpPr>
            <a:spLocks noGrp="1"/>
          </p:cNvSpPr>
          <p:nvPr>
            <p:ph sz="half" idx="2"/>
          </p:nvPr>
        </p:nvSpPr>
        <p:spPr>
          <a:xfrm>
            <a:off x="46291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FB380E-0423-5E42-F1EA-B9909018FF64}"/>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6" name="Footer Placeholder 5">
            <a:extLst>
              <a:ext uri="{FF2B5EF4-FFF2-40B4-BE49-F238E27FC236}">
                <a16:creationId xmlns:a16="http://schemas.microsoft.com/office/drawing/2014/main" id="{CFBB1B29-28A9-E5B9-BFF6-2C751CA7F56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17A053D-138E-33BA-9B2C-D8393B1DE748}"/>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463285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F37E5-AC04-8CD2-C391-2928AB1D92B2}"/>
              </a:ext>
            </a:extLst>
          </p:cNvPr>
          <p:cNvSpPr>
            <a:spLocks noGrp="1"/>
          </p:cNvSpPr>
          <p:nvPr>
            <p:ph type="title"/>
          </p:nvPr>
        </p:nvSpPr>
        <p:spPr>
          <a:xfrm>
            <a:off x="629841" y="365126"/>
            <a:ext cx="7886700" cy="748655"/>
          </a:xfrm>
        </p:spPr>
        <p:txBody>
          <a:bodyPr/>
          <a:lstStyle/>
          <a:p>
            <a:r>
              <a:rPr lang="en-US"/>
              <a:t>Click to edit Master title style</a:t>
            </a:r>
          </a:p>
        </p:txBody>
      </p:sp>
      <p:sp>
        <p:nvSpPr>
          <p:cNvPr id="3" name="Text Placeholder 2">
            <a:extLst>
              <a:ext uri="{FF2B5EF4-FFF2-40B4-BE49-F238E27FC236}">
                <a16:creationId xmlns:a16="http://schemas.microsoft.com/office/drawing/2014/main" id="{E385FFAD-2D44-B067-E6A5-9908468DF907}"/>
              </a:ext>
            </a:extLst>
          </p:cNvPr>
          <p:cNvSpPr>
            <a:spLocks noGrp="1"/>
          </p:cNvSpPr>
          <p:nvPr>
            <p:ph type="body" idx="1"/>
          </p:nvPr>
        </p:nvSpPr>
        <p:spPr>
          <a:xfrm>
            <a:off x="629842" y="1280466"/>
            <a:ext cx="3868340" cy="803825"/>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E4241B3A-767A-9A4A-0B8A-772BED469FA7}"/>
              </a:ext>
            </a:extLst>
          </p:cNvPr>
          <p:cNvSpPr>
            <a:spLocks noGrp="1"/>
          </p:cNvSpPr>
          <p:nvPr>
            <p:ph sz="half" idx="2"/>
          </p:nvPr>
        </p:nvSpPr>
        <p:spPr>
          <a:xfrm>
            <a:off x="629842" y="2174313"/>
            <a:ext cx="3868340" cy="37961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60D8AA6-CE6A-D288-D368-26826379604D}"/>
              </a:ext>
            </a:extLst>
          </p:cNvPr>
          <p:cNvSpPr>
            <a:spLocks noGrp="1"/>
          </p:cNvSpPr>
          <p:nvPr>
            <p:ph type="body" sz="quarter" idx="3"/>
          </p:nvPr>
        </p:nvSpPr>
        <p:spPr>
          <a:xfrm>
            <a:off x="4629150" y="1280468"/>
            <a:ext cx="3887391" cy="803826"/>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3C05C531-4234-79A7-61C1-E1BC9AA6881B}"/>
              </a:ext>
            </a:extLst>
          </p:cNvPr>
          <p:cNvSpPr>
            <a:spLocks noGrp="1"/>
          </p:cNvSpPr>
          <p:nvPr>
            <p:ph sz="quarter" idx="4"/>
          </p:nvPr>
        </p:nvSpPr>
        <p:spPr>
          <a:xfrm>
            <a:off x="4629150" y="2174315"/>
            <a:ext cx="3887391" cy="37961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1080686-BBF0-EE53-3B50-4E12CEDEF14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8" name="Footer Placeholder 7">
            <a:extLst>
              <a:ext uri="{FF2B5EF4-FFF2-40B4-BE49-F238E27FC236}">
                <a16:creationId xmlns:a16="http://schemas.microsoft.com/office/drawing/2014/main" id="{54FB29C8-BE45-98AA-EBBA-E01ED7F6AB1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1092F0C-89FA-D661-5097-1CC4749B5CE2}"/>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557990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A136C-F4D2-7903-A6EC-265A56C970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698AB4F-9B16-926C-9013-A33F437ACAA3}"/>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4" name="Footer Placeholder 3">
            <a:extLst>
              <a:ext uri="{FF2B5EF4-FFF2-40B4-BE49-F238E27FC236}">
                <a16:creationId xmlns:a16="http://schemas.microsoft.com/office/drawing/2014/main" id="{622D755C-F9FE-6F90-EB7E-1D7B84979449}"/>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C277539-7B11-3FA2-3ED0-2EC1EA65187F}"/>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735281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36612A-13EF-AD25-A15C-2EADCDA51D8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3" name="Footer Placeholder 2">
            <a:extLst>
              <a:ext uri="{FF2B5EF4-FFF2-40B4-BE49-F238E27FC236}">
                <a16:creationId xmlns:a16="http://schemas.microsoft.com/office/drawing/2014/main" id="{D984F336-775C-94F6-42CB-FC2BEE45D5B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83B1501-06DE-46A0-E7A1-46E9A2D08A7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374425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92003-6817-D090-4A4D-F5D5F642E24B}"/>
              </a:ext>
            </a:extLst>
          </p:cNvPr>
          <p:cNvSpPr>
            <a:spLocks noGrp="1"/>
          </p:cNvSpPr>
          <p:nvPr>
            <p:ph type="title"/>
          </p:nvPr>
        </p:nvSpPr>
        <p:spPr>
          <a:xfrm>
            <a:off x="629841" y="1290918"/>
            <a:ext cx="2949178" cy="766482"/>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2D82F9C-0495-E6FF-4ABF-E88102FD1FD2}"/>
              </a:ext>
            </a:extLst>
          </p:cNvPr>
          <p:cNvSpPr>
            <a:spLocks noGrp="1"/>
          </p:cNvSpPr>
          <p:nvPr>
            <p:ph idx="1"/>
          </p:nvPr>
        </p:nvSpPr>
        <p:spPr>
          <a:xfrm>
            <a:off x="3887391" y="1290918"/>
            <a:ext cx="4629150" cy="457013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F6D7BE0-CAFE-1D7A-F8F6-E9B3A5C3A43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3821D26-D682-EE1D-FA90-F620EF6EC3A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6" name="Footer Placeholder 5">
            <a:extLst>
              <a:ext uri="{FF2B5EF4-FFF2-40B4-BE49-F238E27FC236}">
                <a16:creationId xmlns:a16="http://schemas.microsoft.com/office/drawing/2014/main" id="{4E9630B9-6136-DA11-2E68-3D308CCBC99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06E3CDC-3C7C-3937-5217-278378297F51}"/>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23921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47BC1-D176-7893-903F-79E7D6FF7D44}"/>
              </a:ext>
            </a:extLst>
          </p:cNvPr>
          <p:cNvSpPr>
            <a:spLocks noGrp="1"/>
          </p:cNvSpPr>
          <p:nvPr>
            <p:ph type="title"/>
          </p:nvPr>
        </p:nvSpPr>
        <p:spPr>
          <a:xfrm>
            <a:off x="629841" y="1277470"/>
            <a:ext cx="2949178" cy="779929"/>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E3901ED6-8752-8CD3-FAB8-62040819CA2A}"/>
              </a:ext>
            </a:extLst>
          </p:cNvPr>
          <p:cNvSpPr>
            <a:spLocks noGrp="1"/>
          </p:cNvSpPr>
          <p:nvPr>
            <p:ph type="pic" idx="1"/>
          </p:nvPr>
        </p:nvSpPr>
        <p:spPr>
          <a:xfrm>
            <a:off x="3887391" y="1277471"/>
            <a:ext cx="4629150" cy="458358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356452B5-68F8-57B2-4207-491A27391F3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BB52EE5-58B1-3C27-07F4-AC1E809363CE}"/>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6" name="Footer Placeholder 5">
            <a:extLst>
              <a:ext uri="{FF2B5EF4-FFF2-40B4-BE49-F238E27FC236}">
                <a16:creationId xmlns:a16="http://schemas.microsoft.com/office/drawing/2014/main" id="{AA10209E-F5A6-812C-B492-9E8219BEC0BE}"/>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341C061-24FE-CEAF-A796-D65754CD9747}"/>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839973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EFD1C6-66B0-5E7B-EE8F-467BFDDD8B9F}"/>
              </a:ext>
            </a:extLst>
          </p:cNvPr>
          <p:cNvSpPr>
            <a:spLocks noGrp="1"/>
          </p:cNvSpPr>
          <p:nvPr>
            <p:ph type="title"/>
          </p:nvPr>
        </p:nvSpPr>
        <p:spPr>
          <a:xfrm>
            <a:off x="628650" y="365126"/>
            <a:ext cx="7886700" cy="7644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2BC8463-DDAF-9D3C-8BBC-7922A2EE56C5}"/>
              </a:ext>
            </a:extLst>
          </p:cNvPr>
          <p:cNvSpPr>
            <a:spLocks noGrp="1"/>
          </p:cNvSpPr>
          <p:nvPr>
            <p:ph type="body"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cxnSp>
        <p:nvCxnSpPr>
          <p:cNvPr id="8" name="Straight Connector 7">
            <a:extLst>
              <a:ext uri="{FF2B5EF4-FFF2-40B4-BE49-F238E27FC236}">
                <a16:creationId xmlns:a16="http://schemas.microsoft.com/office/drawing/2014/main" id="{EE3F6DF2-3B63-F3D6-98C7-B2F7D0D0C4A3}"/>
              </a:ext>
            </a:extLst>
          </p:cNvPr>
          <p:cNvCxnSpPr/>
          <p:nvPr userDrawn="1"/>
        </p:nvCxnSpPr>
        <p:spPr>
          <a:xfrm>
            <a:off x="628650" y="1183341"/>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22B8EA42-D432-73E6-CE8F-03A782FDAF6F}"/>
              </a:ext>
            </a:extLst>
          </p:cNvPr>
          <p:cNvCxnSpPr/>
          <p:nvPr userDrawn="1"/>
        </p:nvCxnSpPr>
        <p:spPr>
          <a:xfrm>
            <a:off x="628650" y="6019818"/>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C922C017-4874-4962-2A36-D0F35E344F3C}"/>
              </a:ext>
            </a:extLst>
          </p:cNvPr>
          <p:cNvSpPr txBox="1"/>
          <p:nvPr userDrawn="1"/>
        </p:nvSpPr>
        <p:spPr>
          <a:xfrm>
            <a:off x="5631024" y="6254911"/>
            <a:ext cx="2971800" cy="338554"/>
          </a:xfrm>
          <a:prstGeom prst="rect">
            <a:avLst/>
          </a:prstGeom>
          <a:noFill/>
        </p:spPr>
        <p:txBody>
          <a:bodyPr wrap="square">
            <a:spAutoFit/>
          </a:bodyPr>
          <a:lstStyle/>
          <a:p>
            <a:pPr algn="r">
              <a:defRPr/>
            </a:pPr>
            <a:r>
              <a:rPr lang="en-US" sz="800" u="none" dirty="0">
                <a:solidFill>
                  <a:schemeClr val="accent1"/>
                </a:solidFill>
                <a:latin typeface="Arial" panose="020B0604020202020204" pitchFamily="34" charset="0"/>
                <a:cs typeface="Arial" panose="020B0604020202020204" pitchFamily="34" charset="0"/>
              </a:rPr>
              <a:t>This</a:t>
            </a:r>
            <a:r>
              <a:rPr lang="en-US" sz="800" u="none" baseline="0" dirty="0">
                <a:solidFill>
                  <a:schemeClr val="accent1"/>
                </a:solidFill>
                <a:latin typeface="Arial" panose="020B0604020202020204" pitchFamily="34" charset="0"/>
                <a:cs typeface="Arial" panose="020B0604020202020204" pitchFamily="34" charset="0"/>
              </a:rPr>
              <a:t> presentation was created by</a:t>
            </a:r>
            <a:r>
              <a:rPr lang="en-US" sz="800" u="none" dirty="0">
                <a:solidFill>
                  <a:schemeClr val="accent1"/>
                </a:solidFill>
                <a:latin typeface="Arial" panose="020B0604020202020204" pitchFamily="34" charset="0"/>
                <a:cs typeface="Arial" panose="020B0604020202020204" pitchFamily="34" charset="0"/>
              </a:rPr>
              <a:t> the N.C. Department of Labor</a:t>
            </a:r>
            <a:r>
              <a:rPr lang="en-US" sz="800" u="none" baseline="0" dirty="0">
                <a:solidFill>
                  <a:schemeClr val="accent1"/>
                </a:solidFill>
                <a:latin typeface="Arial" panose="020B0604020202020204" pitchFamily="34" charset="0"/>
                <a:cs typeface="Arial" panose="020B0604020202020204" pitchFamily="34" charset="0"/>
              </a:rPr>
              <a:t> for safety and health training</a:t>
            </a:r>
            <a:r>
              <a:rPr lang="en-US" sz="800" u="none" baseline="0" dirty="0">
                <a:solidFill>
                  <a:srgbClr val="2B0E62"/>
                </a:solidFill>
                <a:latin typeface="Arial" panose="020B0604020202020204" pitchFamily="34" charset="0"/>
                <a:cs typeface="Arial" panose="020B0604020202020204" pitchFamily="34" charset="0"/>
              </a:rPr>
              <a:t>.</a:t>
            </a:r>
            <a:endParaRPr lang="en-US" sz="800" u="none" dirty="0">
              <a:solidFill>
                <a:srgbClr val="2B0E62"/>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E076B97E-1997-A29B-34BC-406537262DBC}"/>
              </a:ext>
            </a:extLst>
          </p:cNvPr>
          <p:cNvPicPr>
            <a:picLocks noChangeAspect="1"/>
          </p:cNvPicPr>
          <p:nvPr userDrawn="1"/>
        </p:nvPicPr>
        <p:blipFill>
          <a:blip r:embed="rId20" cstate="print">
            <a:alphaModFix/>
            <a:extLst>
              <a:ext uri="{28A0092B-C50C-407E-A947-70E740481C1C}">
                <a14:useLocalDpi xmlns:a14="http://schemas.microsoft.com/office/drawing/2010/main" val="0"/>
              </a:ext>
            </a:extLst>
          </a:blip>
          <a:srcRect l="7929" t="37778" r="7929" b="37778"/>
          <a:stretch/>
        </p:blipFill>
        <p:spPr>
          <a:xfrm>
            <a:off x="628650" y="6154558"/>
            <a:ext cx="1955130" cy="438907"/>
          </a:xfrm>
          <a:prstGeom prst="rect">
            <a:avLst/>
          </a:prstGeom>
        </p:spPr>
      </p:pic>
    </p:spTree>
    <p:extLst>
      <p:ext uri="{BB962C8B-B14F-4D97-AF65-F5344CB8AC3E}">
        <p14:creationId xmlns:p14="http://schemas.microsoft.com/office/powerpoint/2010/main" val="3905194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txStyles>
    <p:titleStyle>
      <a:lvl1pPr algn="l" defTabSz="685800" rtl="0" eaLnBrk="1" latinLnBrk="0" hangingPunct="1">
        <a:lnSpc>
          <a:spcPct val="90000"/>
        </a:lnSpc>
        <a:spcBef>
          <a:spcPct val="0"/>
        </a:spcBef>
        <a:buNone/>
        <a:defRPr sz="3300" b="1" kern="1200">
          <a:solidFill>
            <a:schemeClr val="accent1"/>
          </a:solidFill>
          <a:latin typeface="Avenir Next LT Pro Demi" panose="020B0704020202020204" pitchFamily="34" charset="0"/>
          <a:ea typeface="+mj-ea"/>
          <a:cs typeface="+mj-cs"/>
        </a:defRPr>
      </a:lvl1pPr>
    </p:titleStyle>
    <p:body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400" kern="1200">
          <a:solidFill>
            <a:schemeClr val="tx1"/>
          </a:solidFill>
          <a:latin typeface="Avenir Next LT Pro" panose="020B0504020202020204" pitchFamily="34" charset="0"/>
          <a:ea typeface="+mn-ea"/>
          <a:cs typeface="+mn-cs"/>
        </a:defRPr>
      </a:lvl1pPr>
      <a:lvl2pPr marL="514350" indent="-171450" algn="l" defTabSz="685800" rtl="0" eaLnBrk="1" latinLnBrk="0" hangingPunct="1">
        <a:lnSpc>
          <a:spcPct val="90000"/>
        </a:lnSpc>
        <a:spcBef>
          <a:spcPts val="375"/>
        </a:spcBef>
        <a:buClr>
          <a:schemeClr val="accent1"/>
        </a:buClr>
        <a:buFont typeface="Avenir Next LT Pro Light" panose="020B0304020202020204" pitchFamily="34" charset="0"/>
        <a:buChar char="–"/>
        <a:defRPr sz="2000" kern="1200">
          <a:solidFill>
            <a:schemeClr val="tx1"/>
          </a:solidFill>
          <a:latin typeface="Avenir Next LT Pro" panose="020B0504020202020204" pitchFamily="34" charset="0"/>
          <a:ea typeface="+mn-ea"/>
          <a:cs typeface="+mn-cs"/>
        </a:defRPr>
      </a:lvl2pPr>
      <a:lvl3pPr marL="857250" indent="-171450" algn="l" defTabSz="685800" rtl="0" eaLnBrk="1" latinLnBrk="0" hangingPunct="1">
        <a:lnSpc>
          <a:spcPct val="90000"/>
        </a:lnSpc>
        <a:spcBef>
          <a:spcPts val="375"/>
        </a:spcBef>
        <a:buClr>
          <a:schemeClr val="accent1"/>
        </a:buClr>
        <a:buFont typeface="Wingdings" panose="05000000000000000000" pitchFamily="2" charset="2"/>
        <a:buChar char="Ø"/>
        <a:defRPr sz="1800" kern="1200">
          <a:solidFill>
            <a:schemeClr val="tx1"/>
          </a:solidFill>
          <a:latin typeface="Avenir Next LT Pro" panose="020B0504020202020204" pitchFamily="34" charset="0"/>
          <a:ea typeface="+mn-ea"/>
          <a:cs typeface="+mn-cs"/>
        </a:defRPr>
      </a:lvl3pPr>
      <a:lvl4pPr marL="1200150" indent="-171450" algn="l" defTabSz="685800" rtl="0" eaLnBrk="1" latinLnBrk="0" hangingPunct="1">
        <a:lnSpc>
          <a:spcPct val="90000"/>
        </a:lnSpc>
        <a:spcBef>
          <a:spcPts val="375"/>
        </a:spcBef>
        <a:buClr>
          <a:schemeClr val="accent1"/>
        </a:buClr>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4pPr>
      <a:lvl5pPr marL="1543050" indent="-171450" algn="l" defTabSz="685800" rtl="0" eaLnBrk="1" latinLnBrk="0" hangingPunct="1">
        <a:lnSpc>
          <a:spcPct val="90000"/>
        </a:lnSpc>
        <a:spcBef>
          <a:spcPts val="375"/>
        </a:spcBef>
        <a:buClr>
          <a:schemeClr val="accent3"/>
        </a:buClr>
        <a:buFont typeface="Avenir Next LT Pro" panose="020B0504020202020204" pitchFamily="34" charset="0"/>
        <a:buChar char="–"/>
        <a:defRPr sz="1400" kern="1200">
          <a:solidFill>
            <a:schemeClr val="tx1"/>
          </a:solidFill>
          <a:latin typeface="Avenir Next LT Pro" panose="020B05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7.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7.jpeg"/></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0.xml"/><Relationship Id="rId1" Type="http://schemas.openxmlformats.org/officeDocument/2006/relationships/slideLayout" Target="../slideLayouts/slideLayout13.xml"/><Relationship Id="rId5" Type="http://schemas.openxmlformats.org/officeDocument/2006/relationships/image" Target="../media/image11.jpeg"/><Relationship Id="rId4" Type="http://schemas.openxmlformats.org/officeDocument/2006/relationships/image" Target="../media/image10.jpeg"/></Relationships>
</file>

<file path=ppt/slides/_rels/slide2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6.xml"/><Relationship Id="rId1" Type="http://schemas.openxmlformats.org/officeDocument/2006/relationships/slideLayout" Target="../slideLayouts/slideLayout12.xml"/><Relationship Id="rId4" Type="http://schemas.openxmlformats.org/officeDocument/2006/relationships/image" Target="../media/image16.png"/></Relationships>
</file>

<file path=ppt/slides/_rels/slide2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7.xml"/><Relationship Id="rId1" Type="http://schemas.openxmlformats.org/officeDocument/2006/relationships/slideLayout" Target="../slideLayouts/slideLayout12.xml"/><Relationship Id="rId4" Type="http://schemas.openxmlformats.org/officeDocument/2006/relationships/image" Target="../media/image17.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0.xml"/><Relationship Id="rId1" Type="http://schemas.openxmlformats.org/officeDocument/2006/relationships/slideLayout" Target="../slideLayouts/slideLayout12.xml"/><Relationship Id="rId4" Type="http://schemas.microsoft.com/office/2007/relationships/hdphoto" Target="../media/hdphoto1.wdp"/></Relationships>
</file>

<file path=ppt/slides/_rels/slide3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4.xml"/><Relationship Id="rId1" Type="http://schemas.openxmlformats.org/officeDocument/2006/relationships/slideLayout" Target="../slideLayouts/slideLayout4.xml"/><Relationship Id="rId4" Type="http://schemas.openxmlformats.org/officeDocument/2006/relationships/image" Target="../media/image21.jpeg"/></Relationships>
</file>

<file path=ppt/slides/_rels/slide3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4.xml"/><Relationship Id="rId1" Type="http://schemas.openxmlformats.org/officeDocument/2006/relationships/slideLayout" Target="../slideLayouts/slideLayout17.xml"/></Relationships>
</file>

<file path=ppt/slides/_rels/slide4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5.xml"/><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7.xml"/><Relationship Id="rId1" Type="http://schemas.openxmlformats.org/officeDocument/2006/relationships/slideLayout" Target="../slideLayouts/slideLayout4.xml"/><Relationship Id="rId4" Type="http://schemas.openxmlformats.org/officeDocument/2006/relationships/image" Target="../media/image28.jpeg"/></Relationships>
</file>

<file path=ppt/slides/_rels/slide4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53.xml"/><Relationship Id="rId1" Type="http://schemas.openxmlformats.org/officeDocument/2006/relationships/slideLayout" Target="../slideLayouts/slideLayout18.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56.xml"/><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57.xml"/><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685799" y="1868857"/>
            <a:ext cx="7202838" cy="1376018"/>
          </a:xfrm>
        </p:spPr>
        <p:txBody>
          <a:bodyPr>
            <a:normAutofit/>
          </a:bodyPr>
          <a:lstStyle/>
          <a:p>
            <a:r>
              <a:rPr lang="en-US" altLang="en-US" sz="4400" dirty="0"/>
              <a:t>Respiratory Protection</a:t>
            </a:r>
          </a:p>
        </p:txBody>
      </p:sp>
      <p:sp>
        <p:nvSpPr>
          <p:cNvPr id="5123" name="Rectangle 3"/>
          <p:cNvSpPr>
            <a:spLocks noGrp="1" noChangeArrowheads="1"/>
          </p:cNvSpPr>
          <p:nvPr>
            <p:ph type="subTitle" idx="1"/>
          </p:nvPr>
        </p:nvSpPr>
        <p:spPr>
          <a:xfrm>
            <a:off x="2038350" y="3358332"/>
            <a:ext cx="4966884" cy="509588"/>
          </a:xfrm>
        </p:spPr>
        <p:txBody>
          <a:bodyPr/>
          <a:lstStyle/>
          <a:p>
            <a:r>
              <a:rPr lang="en-US" altLang="en-US" dirty="0"/>
              <a:t> </a:t>
            </a:r>
            <a:r>
              <a:rPr lang="en-US" altLang="en-US" i="1" dirty="0"/>
              <a:t>29 CFR 1910.134</a:t>
            </a:r>
          </a:p>
        </p:txBody>
      </p:sp>
      <p:sp>
        <p:nvSpPr>
          <p:cNvPr id="5124" name="Rectangle 4"/>
          <p:cNvSpPr>
            <a:spLocks noChangeArrowheads="1"/>
          </p:cNvSpPr>
          <p:nvPr/>
        </p:nvSpPr>
        <p:spPr bwMode="auto">
          <a:xfrm>
            <a:off x="685800" y="5332365"/>
            <a:ext cx="7924800" cy="336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nchor="ct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nSpc>
                <a:spcPct val="110000"/>
              </a:lnSpc>
              <a:buFont typeface="Wingdings" panose="05000000000000000000" pitchFamily="2" charset="2"/>
              <a:buNone/>
            </a:pPr>
            <a:r>
              <a:rPr lang="en-US" altLang="en-US" sz="1600" b="1" u="none" dirty="0">
                <a:solidFill>
                  <a:srgbClr val="102447"/>
                </a:solidFill>
                <a:latin typeface="Avenir Next LT Pro" panose="020B0504020202020204" pitchFamily="34" charset="0"/>
              </a:rPr>
              <a:t>Presented by</a:t>
            </a:r>
            <a:r>
              <a:rPr lang="en-US" altLang="en-US" sz="1600" u="none" dirty="0">
                <a:solidFill>
                  <a:srgbClr val="777777"/>
                </a:solidFill>
                <a:latin typeface="Avenir Next LT Pro" panose="020B0504020202020204" pitchFamily="34" charset="0"/>
              </a:rPr>
              <a:t>:</a:t>
            </a:r>
          </a:p>
        </p:txBody>
      </p:sp>
    </p:spTree>
    <p:extLst>
      <p:ext uri="{BB962C8B-B14F-4D97-AF65-F5344CB8AC3E}">
        <p14:creationId xmlns:p14="http://schemas.microsoft.com/office/powerpoint/2010/main" val="14292888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457200" y="484188"/>
            <a:ext cx="7924800" cy="582612"/>
          </a:xfrm>
        </p:spPr>
        <p:txBody>
          <a:bodyPr lIns="90488" tIns="44450" rIns="90488" bIns="44450" anchor="ctr"/>
          <a:lstStyle/>
          <a:p>
            <a:r>
              <a:rPr lang="en-US" altLang="en-US" sz="3200" dirty="0"/>
              <a:t>Follow-Up Medical Examinations</a:t>
            </a:r>
          </a:p>
        </p:txBody>
      </p:sp>
      <p:sp>
        <p:nvSpPr>
          <p:cNvPr id="27651" name="Rectangle 3"/>
          <p:cNvSpPr>
            <a:spLocks noGrp="1" noChangeArrowheads="1"/>
          </p:cNvSpPr>
          <p:nvPr>
            <p:ph type="body" idx="1"/>
          </p:nvPr>
        </p:nvSpPr>
        <p:spPr>
          <a:xfrm>
            <a:off x="533400" y="1379349"/>
            <a:ext cx="8001000" cy="4365814"/>
          </a:xfrm>
        </p:spPr>
        <p:txBody>
          <a:bodyPr lIns="90488" tIns="44450" rIns="90488" bIns="44450"/>
          <a:lstStyle/>
          <a:p>
            <a:r>
              <a:rPr lang="en-US" altLang="en-US" dirty="0"/>
              <a:t>Required if:</a:t>
            </a:r>
          </a:p>
          <a:p>
            <a:endParaRPr lang="en-US" altLang="en-US" sz="800" dirty="0"/>
          </a:p>
          <a:p>
            <a:pPr lvl="1"/>
            <a:r>
              <a:rPr lang="en-US" altLang="en-US" dirty="0"/>
              <a:t>Positive response to questions 1 - 8 in Section 2, Part A of Appendix C.</a:t>
            </a:r>
          </a:p>
          <a:p>
            <a:pPr lvl="1"/>
            <a:endParaRPr lang="en-US" altLang="en-US" sz="1000" dirty="0"/>
          </a:p>
          <a:p>
            <a:pPr lvl="1"/>
            <a:r>
              <a:rPr lang="en-US" altLang="en-US" dirty="0"/>
              <a:t>Initial medical examination indicates need for follow-up physical.</a:t>
            </a:r>
          </a:p>
          <a:p>
            <a:pPr lvl="1">
              <a:buFont typeface="Symbol" panose="05050102010706020507" pitchFamily="18" charset="2"/>
              <a:buNone/>
            </a:pPr>
            <a:endParaRPr lang="en-US" altLang="en-US" sz="1400" dirty="0"/>
          </a:p>
          <a:p>
            <a:r>
              <a:rPr lang="en-US" altLang="en-US" dirty="0"/>
              <a:t>Must include any medical tests, consultations or diagnostic procedures PLHCP deems necessary.</a:t>
            </a:r>
          </a:p>
        </p:txBody>
      </p:sp>
      <p:sp>
        <p:nvSpPr>
          <p:cNvPr id="21508" name="Text Box 4"/>
          <p:cNvSpPr txBox="1">
            <a:spLocks noChangeArrowheads="1"/>
          </p:cNvSpPr>
          <p:nvPr/>
        </p:nvSpPr>
        <p:spPr bwMode="auto">
          <a:xfrm>
            <a:off x="7010400" y="609600"/>
            <a:ext cx="1828800" cy="369888"/>
          </a:xfrm>
          <a:prstGeom prst="rect">
            <a:avLst/>
          </a:prstGeom>
          <a:noFill/>
          <a:ln w="12700">
            <a:noFill/>
            <a:miter lim="800000"/>
            <a:headEnd type="none" w="sm" len="sm"/>
            <a:tailEnd type="none" w="sm" len="sm"/>
          </a:ln>
        </p:spPr>
        <p:txBody>
          <a:bodyPr>
            <a:spAutoFit/>
          </a:bodyPr>
          <a:lstStyle/>
          <a:p>
            <a:pPr>
              <a:spcBef>
                <a:spcPct val="50000"/>
              </a:spcBef>
              <a:defRPr/>
            </a:pPr>
            <a:r>
              <a:rPr lang="en-US" sz="1800" u="none" dirty="0">
                <a:latin typeface="Avenir Next LT Pro" panose="020B0504020202020204" pitchFamily="34" charset="0"/>
              </a:rPr>
              <a:t>1910.134(e)(3)</a:t>
            </a:r>
          </a:p>
        </p:txBody>
      </p:sp>
    </p:spTree>
    <p:extLst>
      <p:ext uri="{BB962C8B-B14F-4D97-AF65-F5344CB8AC3E}">
        <p14:creationId xmlns:p14="http://schemas.microsoft.com/office/powerpoint/2010/main" val="26908190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ctrTitle"/>
          </p:nvPr>
        </p:nvSpPr>
        <p:spPr>
          <a:xfrm>
            <a:off x="1640842" y="1783378"/>
            <a:ext cx="4038600" cy="637354"/>
          </a:xfrm>
        </p:spPr>
        <p:txBody>
          <a:bodyPr>
            <a:noAutofit/>
          </a:bodyPr>
          <a:lstStyle/>
          <a:p>
            <a:pPr algn="l"/>
            <a:r>
              <a:rPr lang="en-US" altLang="en-US" sz="4000" dirty="0"/>
              <a:t>Part 3</a:t>
            </a:r>
          </a:p>
        </p:txBody>
      </p:sp>
      <p:sp>
        <p:nvSpPr>
          <p:cNvPr id="29699" name="Rectangle 3"/>
          <p:cNvSpPr>
            <a:spLocks noGrp="1" noChangeArrowheads="1"/>
          </p:cNvSpPr>
          <p:nvPr>
            <p:ph type="subTitle" idx="1"/>
          </p:nvPr>
        </p:nvSpPr>
        <p:spPr>
          <a:xfrm>
            <a:off x="1239864" y="2309246"/>
            <a:ext cx="2420278" cy="832621"/>
          </a:xfrm>
        </p:spPr>
        <p:txBody>
          <a:bodyPr/>
          <a:lstStyle/>
          <a:p>
            <a:pPr marL="0" indent="0" algn="l">
              <a:buNone/>
            </a:pPr>
            <a:r>
              <a:rPr lang="en-US" altLang="en-US" sz="3200" b="1" dirty="0"/>
              <a:t>Selection</a:t>
            </a:r>
          </a:p>
        </p:txBody>
      </p:sp>
      <p:sp>
        <p:nvSpPr>
          <p:cNvPr id="5" name="Text Box 4"/>
          <p:cNvSpPr txBox="1">
            <a:spLocks noChangeArrowheads="1"/>
          </p:cNvSpPr>
          <p:nvPr/>
        </p:nvSpPr>
        <p:spPr bwMode="auto">
          <a:xfrm>
            <a:off x="7239000" y="609600"/>
            <a:ext cx="1828800" cy="369888"/>
          </a:xfrm>
          <a:prstGeom prst="rect">
            <a:avLst/>
          </a:prstGeom>
          <a:noFill/>
          <a:ln w="12700">
            <a:noFill/>
            <a:miter lim="800000"/>
            <a:headEnd type="none" w="sm" len="sm"/>
            <a:tailEnd type="none" w="sm" len="sm"/>
          </a:ln>
        </p:spPr>
        <p:txBody>
          <a:bodyPr>
            <a:spAutoFit/>
          </a:bodyPr>
          <a:lstStyle/>
          <a:p>
            <a:pPr>
              <a:spcBef>
                <a:spcPct val="50000"/>
              </a:spcBef>
              <a:defRPr/>
            </a:pPr>
            <a:r>
              <a:rPr lang="en-US" sz="1800" u="none" dirty="0">
                <a:latin typeface="Avenir Next LT Pro" panose="020B0504020202020204" pitchFamily="34" charset="0"/>
              </a:rPr>
              <a:t>1910.134(d)</a:t>
            </a:r>
          </a:p>
        </p:txBody>
      </p:sp>
      <p:pic>
        <p:nvPicPr>
          <p:cNvPr id="6" name="Picture 4" descr="A picture containing indoor, cup, sitting, table&#10;&#10;Description automatically generated">
            <a:extLst>
              <a:ext uri="{FF2B5EF4-FFF2-40B4-BE49-F238E27FC236}">
                <a16:creationId xmlns:a16="http://schemas.microsoft.com/office/drawing/2014/main" id="{F1D1D9AF-2D1C-4A65-A6D0-4946A963A5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295400"/>
            <a:ext cx="379095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447102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r>
              <a:rPr lang="en-US" altLang="en-US"/>
              <a:t>Hazard Determination</a:t>
            </a:r>
          </a:p>
        </p:txBody>
      </p:sp>
      <p:sp>
        <p:nvSpPr>
          <p:cNvPr id="37891" name="Rectangle 3"/>
          <p:cNvSpPr>
            <a:spLocks noGrp="1" noChangeArrowheads="1"/>
          </p:cNvSpPr>
          <p:nvPr>
            <p:ph type="body" idx="1"/>
          </p:nvPr>
        </p:nvSpPr>
        <p:spPr>
          <a:xfrm>
            <a:off x="533400" y="1219200"/>
            <a:ext cx="8001000" cy="4525963"/>
          </a:xfrm>
        </p:spPr>
        <p:txBody>
          <a:bodyPr/>
          <a:lstStyle/>
          <a:p>
            <a:pPr>
              <a:lnSpc>
                <a:spcPct val="90000"/>
              </a:lnSpc>
            </a:pPr>
            <a:r>
              <a:rPr lang="en-US" altLang="en-US" dirty="0"/>
              <a:t>Identify the contaminants and evaluate the hazards.</a:t>
            </a:r>
          </a:p>
          <a:p>
            <a:pPr>
              <a:lnSpc>
                <a:spcPct val="90000"/>
              </a:lnSpc>
            </a:pPr>
            <a:endParaRPr lang="en-US" altLang="en-US" sz="1400" dirty="0"/>
          </a:p>
          <a:p>
            <a:pPr>
              <a:lnSpc>
                <a:spcPct val="90000"/>
              </a:lnSpc>
            </a:pPr>
            <a:r>
              <a:rPr lang="en-US" altLang="en-US" dirty="0"/>
              <a:t>Determine the physical properties of the contaminants.</a:t>
            </a:r>
          </a:p>
          <a:p>
            <a:pPr>
              <a:lnSpc>
                <a:spcPct val="90000"/>
              </a:lnSpc>
            </a:pPr>
            <a:endParaRPr lang="en-US" altLang="en-US" sz="1400" dirty="0"/>
          </a:p>
          <a:p>
            <a:pPr>
              <a:lnSpc>
                <a:spcPct val="90000"/>
              </a:lnSpc>
            </a:pPr>
            <a:r>
              <a:rPr lang="en-US" altLang="en-US" dirty="0"/>
              <a:t>Identify areas of potential oxygen (O</a:t>
            </a:r>
            <a:r>
              <a:rPr lang="en-US" altLang="en-US" baseline="-25000" dirty="0"/>
              <a:t>2</a:t>
            </a:r>
            <a:r>
              <a:rPr lang="en-US" altLang="en-US" dirty="0"/>
              <a:t>) deficiency.</a:t>
            </a:r>
          </a:p>
          <a:p>
            <a:pPr>
              <a:lnSpc>
                <a:spcPct val="90000"/>
              </a:lnSpc>
            </a:pPr>
            <a:endParaRPr lang="en-US" altLang="en-US" sz="1400" dirty="0"/>
          </a:p>
          <a:p>
            <a:pPr>
              <a:lnSpc>
                <a:spcPct val="90000"/>
              </a:lnSpc>
            </a:pPr>
            <a:r>
              <a:rPr lang="en-US" altLang="en-US" dirty="0"/>
              <a:t>Estimate or measure employee’s exposure to the hazards.</a:t>
            </a:r>
          </a:p>
          <a:p>
            <a:pPr>
              <a:lnSpc>
                <a:spcPct val="90000"/>
              </a:lnSpc>
            </a:pPr>
            <a:endParaRPr lang="en-US" altLang="en-US" sz="800" dirty="0"/>
          </a:p>
          <a:p>
            <a:pPr lvl="1">
              <a:lnSpc>
                <a:spcPct val="90000"/>
              </a:lnSpc>
            </a:pPr>
            <a:r>
              <a:rPr lang="en-US" altLang="en-US" dirty="0"/>
              <a:t>Assume IDLH, when not known*</a:t>
            </a:r>
          </a:p>
        </p:txBody>
      </p:sp>
      <p:sp>
        <p:nvSpPr>
          <p:cNvPr id="25604" name="Text Box 4"/>
          <p:cNvSpPr txBox="1">
            <a:spLocks noChangeArrowheads="1"/>
          </p:cNvSpPr>
          <p:nvPr/>
        </p:nvSpPr>
        <p:spPr bwMode="auto">
          <a:xfrm>
            <a:off x="7162800" y="609600"/>
            <a:ext cx="1600200" cy="369888"/>
          </a:xfrm>
          <a:prstGeom prst="rect">
            <a:avLst/>
          </a:prstGeom>
          <a:noFill/>
          <a:ln w="12700">
            <a:noFill/>
            <a:miter lim="800000"/>
            <a:headEnd type="none" w="sm" len="sm"/>
            <a:tailEnd type="none" w="sm" len="sm"/>
          </a:ln>
        </p:spPr>
        <p:txBody>
          <a:bodyPr>
            <a:spAutoFit/>
          </a:bodyPr>
          <a:lstStyle/>
          <a:p>
            <a:pPr>
              <a:spcBef>
                <a:spcPct val="50000"/>
              </a:spcBef>
              <a:defRPr/>
            </a:pPr>
            <a:r>
              <a:rPr lang="en-US" sz="1800" u="none" dirty="0">
                <a:latin typeface="Avenir Next LT Pro" panose="020B0504020202020204" pitchFamily="34" charset="0"/>
              </a:rPr>
              <a:t>1910.134(d)</a:t>
            </a:r>
          </a:p>
        </p:txBody>
      </p:sp>
    </p:spTree>
    <p:extLst>
      <p:ext uri="{BB962C8B-B14F-4D97-AF65-F5344CB8AC3E}">
        <p14:creationId xmlns:p14="http://schemas.microsoft.com/office/powerpoint/2010/main" val="7071349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body" idx="1"/>
          </p:nvPr>
        </p:nvSpPr>
        <p:spPr>
          <a:xfrm>
            <a:off x="533400" y="1219200"/>
            <a:ext cx="8305800" cy="4648200"/>
          </a:xfrm>
        </p:spPr>
        <p:txBody>
          <a:bodyPr/>
          <a:lstStyle/>
          <a:p>
            <a:r>
              <a:rPr lang="en-US" altLang="en-US" b="1" dirty="0"/>
              <a:t>Oxygen-deficient atmosphere</a:t>
            </a:r>
          </a:p>
          <a:p>
            <a:endParaRPr lang="en-US" altLang="en-US" sz="800" b="1" dirty="0"/>
          </a:p>
          <a:p>
            <a:pPr lvl="1"/>
            <a:r>
              <a:rPr lang="en-US" altLang="en-US" dirty="0"/>
              <a:t>Does not contain enough oxygen to sustain breathing. (&lt;19.5 percent by volume at sea level).</a:t>
            </a:r>
          </a:p>
          <a:p>
            <a:pPr lvl="1"/>
            <a:endParaRPr lang="en-US" altLang="en-US" sz="800" dirty="0"/>
          </a:p>
          <a:p>
            <a:pPr lvl="2"/>
            <a:r>
              <a:rPr lang="en-US" altLang="en-US" dirty="0"/>
              <a:t>Examples: </a:t>
            </a:r>
          </a:p>
          <a:p>
            <a:pPr lvl="3"/>
            <a:r>
              <a:rPr lang="en-US" altLang="en-US" dirty="0"/>
              <a:t>Confined spaces</a:t>
            </a:r>
          </a:p>
          <a:p>
            <a:pPr lvl="3"/>
            <a:r>
              <a:rPr lang="en-US" altLang="en-US" dirty="0"/>
              <a:t>Silos</a:t>
            </a:r>
          </a:p>
          <a:p>
            <a:pPr lvl="3"/>
            <a:r>
              <a:rPr lang="en-US" altLang="en-US" dirty="0"/>
              <a:t>Boilers</a:t>
            </a:r>
          </a:p>
          <a:p>
            <a:pPr lvl="3"/>
            <a:r>
              <a:rPr lang="en-US" altLang="en-US" dirty="0"/>
              <a:t>Tanks</a:t>
            </a:r>
          </a:p>
          <a:p>
            <a:pPr lvl="3"/>
            <a:r>
              <a:rPr lang="en-US" altLang="en-US" dirty="0"/>
              <a:t>Sewers</a:t>
            </a:r>
          </a:p>
          <a:p>
            <a:pPr lvl="3"/>
            <a:endParaRPr lang="en-US" altLang="en-US" dirty="0"/>
          </a:p>
          <a:p>
            <a:r>
              <a:rPr lang="en-US" altLang="en-US" b="1" dirty="0"/>
              <a:t>Immediately dangerous to life or health (IDLH) or unknown atmosphere.</a:t>
            </a:r>
            <a:endParaRPr lang="en-US" altLang="en-US" sz="2400" dirty="0"/>
          </a:p>
        </p:txBody>
      </p:sp>
      <p:sp>
        <p:nvSpPr>
          <p:cNvPr id="33795" name="Rectangle 3"/>
          <p:cNvSpPr>
            <a:spLocks noChangeArrowheads="1"/>
          </p:cNvSpPr>
          <p:nvPr/>
        </p:nvSpPr>
        <p:spPr bwMode="auto">
          <a:xfrm>
            <a:off x="0" y="29337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endParaRPr lang="en-US" altLang="en-US" sz="3600">
              <a:latin typeface="Times New Roman" panose="02020603050405020304" pitchFamily="18" charset="0"/>
            </a:endParaRPr>
          </a:p>
        </p:txBody>
      </p:sp>
      <p:sp>
        <p:nvSpPr>
          <p:cNvPr id="33796" name="Text Box 4"/>
          <p:cNvSpPr txBox="1">
            <a:spLocks noChangeArrowheads="1"/>
          </p:cNvSpPr>
          <p:nvPr/>
        </p:nvSpPr>
        <p:spPr bwMode="auto">
          <a:xfrm>
            <a:off x="609600" y="296863"/>
            <a:ext cx="3657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eaLnBrk="1" hangingPunct="1">
              <a:spcBef>
                <a:spcPct val="50000"/>
              </a:spcBef>
              <a:buClrTx/>
              <a:buSzTx/>
              <a:buFontTx/>
              <a:buNone/>
            </a:pPr>
            <a:endParaRPr lang="en-US" altLang="en-US" sz="2400" u="none">
              <a:latin typeface="Tahoma" panose="020B0604030504040204" pitchFamily="34" charset="0"/>
            </a:endParaRPr>
          </a:p>
        </p:txBody>
      </p:sp>
      <p:sp>
        <p:nvSpPr>
          <p:cNvPr id="33797" name="Text Box 5"/>
          <p:cNvSpPr txBox="1">
            <a:spLocks noChangeArrowheads="1"/>
          </p:cNvSpPr>
          <p:nvPr/>
        </p:nvSpPr>
        <p:spPr bwMode="auto">
          <a:xfrm>
            <a:off x="609600" y="381000"/>
            <a:ext cx="8343900"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eaLnBrk="1" hangingPunct="1">
              <a:spcBef>
                <a:spcPct val="50000"/>
              </a:spcBef>
              <a:buClrTx/>
              <a:buSzTx/>
              <a:buFont typeface="Wingdings" panose="05000000000000000000" pitchFamily="2" charset="2"/>
              <a:buNone/>
            </a:pPr>
            <a:r>
              <a:rPr lang="en-US" altLang="en-US" sz="3500" b="1" u="none" dirty="0">
                <a:solidFill>
                  <a:srgbClr val="102447"/>
                </a:solidFill>
                <a:latin typeface="Avenir Next LT Pro" panose="020B0504020202020204" pitchFamily="34" charset="0"/>
              </a:rPr>
              <a:t>Hazards Requiring Respirator Use</a:t>
            </a:r>
          </a:p>
        </p:txBody>
      </p:sp>
    </p:spTree>
    <p:extLst>
      <p:ext uri="{BB962C8B-B14F-4D97-AF65-F5344CB8AC3E}">
        <p14:creationId xmlns:p14="http://schemas.microsoft.com/office/powerpoint/2010/main" val="28056751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body" idx="1"/>
          </p:nvPr>
        </p:nvSpPr>
        <p:spPr>
          <a:xfrm>
            <a:off x="533400" y="1317356"/>
            <a:ext cx="5715000" cy="4550043"/>
          </a:xfrm>
        </p:spPr>
        <p:txBody>
          <a:bodyPr/>
          <a:lstStyle/>
          <a:p>
            <a:r>
              <a:rPr lang="en-US" altLang="en-US" b="1" dirty="0"/>
              <a:t>Chemical hazards</a:t>
            </a:r>
          </a:p>
          <a:p>
            <a:endParaRPr lang="en-US" altLang="en-US" sz="800" b="1" dirty="0"/>
          </a:p>
          <a:p>
            <a:pPr lvl="1"/>
            <a:r>
              <a:rPr lang="en-US" altLang="en-US" dirty="0"/>
              <a:t>Overexposure to workplace contaminants such as: dust, spray, fumes, vapors, smoke, harmful gases.</a:t>
            </a:r>
            <a:endParaRPr lang="en-US" altLang="en-US" sz="800" dirty="0"/>
          </a:p>
          <a:p>
            <a:pPr lvl="1"/>
            <a:endParaRPr lang="en-US" altLang="en-US" sz="2000" dirty="0"/>
          </a:p>
          <a:p>
            <a:r>
              <a:rPr lang="en-US" altLang="en-US" b="1" dirty="0"/>
              <a:t>Biological hazards</a:t>
            </a:r>
          </a:p>
          <a:p>
            <a:endParaRPr lang="en-US" altLang="en-US" sz="800" b="1" dirty="0"/>
          </a:p>
          <a:p>
            <a:pPr lvl="1"/>
            <a:r>
              <a:rPr lang="en-US" altLang="en-US" dirty="0"/>
              <a:t>Exposure to organisms such as bacteria, viruses, fungi and other living organisms. (These organisms do not have exposure limits.)</a:t>
            </a:r>
          </a:p>
        </p:txBody>
      </p:sp>
      <p:sp>
        <p:nvSpPr>
          <p:cNvPr id="35843" name="Rectangle 3"/>
          <p:cNvSpPr>
            <a:spLocks noChangeArrowheads="1"/>
          </p:cNvSpPr>
          <p:nvPr/>
        </p:nvSpPr>
        <p:spPr bwMode="auto">
          <a:xfrm>
            <a:off x="0" y="29337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endParaRPr lang="en-US" altLang="en-US" sz="3600">
              <a:latin typeface="Times New Roman" panose="02020603050405020304" pitchFamily="18" charset="0"/>
            </a:endParaRPr>
          </a:p>
        </p:txBody>
      </p:sp>
      <p:sp>
        <p:nvSpPr>
          <p:cNvPr id="35844" name="Text Box 4"/>
          <p:cNvSpPr txBox="1">
            <a:spLocks noChangeArrowheads="1"/>
          </p:cNvSpPr>
          <p:nvPr/>
        </p:nvSpPr>
        <p:spPr bwMode="auto">
          <a:xfrm>
            <a:off x="609600" y="296863"/>
            <a:ext cx="3657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eaLnBrk="1" hangingPunct="1">
              <a:spcBef>
                <a:spcPct val="50000"/>
              </a:spcBef>
              <a:buClrTx/>
              <a:buSzTx/>
              <a:buFontTx/>
              <a:buNone/>
            </a:pPr>
            <a:endParaRPr lang="en-US" altLang="en-US" sz="2400" u="none">
              <a:latin typeface="Tahoma" panose="020B0604030504040204" pitchFamily="34" charset="0"/>
            </a:endParaRPr>
          </a:p>
        </p:txBody>
      </p:sp>
      <p:sp>
        <p:nvSpPr>
          <p:cNvPr id="35845" name="Text Box 5"/>
          <p:cNvSpPr txBox="1">
            <a:spLocks noChangeArrowheads="1"/>
          </p:cNvSpPr>
          <p:nvPr/>
        </p:nvSpPr>
        <p:spPr bwMode="auto">
          <a:xfrm>
            <a:off x="609600" y="381000"/>
            <a:ext cx="8343900"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eaLnBrk="1" hangingPunct="1">
              <a:spcBef>
                <a:spcPct val="50000"/>
              </a:spcBef>
              <a:buClrTx/>
              <a:buSzTx/>
              <a:buFont typeface="Wingdings" panose="05000000000000000000" pitchFamily="2" charset="2"/>
              <a:buNone/>
            </a:pPr>
            <a:r>
              <a:rPr lang="en-US" altLang="en-US" sz="3500" b="1" u="none" dirty="0">
                <a:solidFill>
                  <a:srgbClr val="102447"/>
                </a:solidFill>
                <a:latin typeface="Avenir Next LT Pro Demi" panose="020B0704020202020204" pitchFamily="34" charset="0"/>
              </a:rPr>
              <a:t>Hazards Requiring Respirator Use</a:t>
            </a:r>
          </a:p>
        </p:txBody>
      </p:sp>
      <p:grpSp>
        <p:nvGrpSpPr>
          <p:cNvPr id="35846" name="Group 9"/>
          <p:cNvGrpSpPr>
            <a:grpSpLocks/>
          </p:cNvGrpSpPr>
          <p:nvPr/>
        </p:nvGrpSpPr>
        <p:grpSpPr bwMode="auto">
          <a:xfrm>
            <a:off x="6324600" y="1524000"/>
            <a:ext cx="2062162" cy="2141910"/>
            <a:chOff x="5253038" y="2655888"/>
            <a:chExt cx="995362" cy="1001712"/>
          </a:xfrm>
        </p:grpSpPr>
        <p:pic>
          <p:nvPicPr>
            <p:cNvPr id="35850" name="Picture 6" descr="C:\Users\cthunter1.EADS\Documents\000 PROJECTS\PPT REVIEW\2015\02 Gen Ind\17 RESPIRATORY\Respiratory Protection Pics 001.JPG"/>
            <p:cNvPicPr>
              <a:picLocks noChangeAspect="1" noChangeArrowheads="1"/>
            </p:cNvPicPr>
            <p:nvPr/>
          </p:nvPicPr>
          <p:blipFill>
            <a:blip r:embed="rId3">
              <a:extLst>
                <a:ext uri="{28A0092B-C50C-407E-A947-70E740481C1C}">
                  <a14:useLocalDpi xmlns:a14="http://schemas.microsoft.com/office/drawing/2010/main" val="0"/>
                </a:ext>
              </a:extLst>
            </a:blip>
            <a:srcRect l="13129" t="1213" r="13348"/>
            <a:stretch>
              <a:fillRect/>
            </a:stretch>
          </p:blipFill>
          <p:spPr bwMode="auto">
            <a:xfrm>
              <a:off x="5253038" y="2655888"/>
              <a:ext cx="995362" cy="1001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5257800" y="3505200"/>
              <a:ext cx="990600" cy="86363"/>
            </a:xfrm>
            <a:prstGeom prst="rect">
              <a:avLst/>
            </a:prstGeom>
            <a:noFill/>
          </p:spPr>
          <p:txBody>
            <a:bodyPr>
              <a:spAutoFit/>
            </a:bodyPr>
            <a:lstStyle/>
            <a:p>
              <a:pPr eaLnBrk="1" hangingPunct="1">
                <a:defRPr/>
              </a:pPr>
              <a:r>
                <a:rPr lang="en-US" sz="600" u="none" dirty="0">
                  <a:latin typeface="Avenir Next LT Pro" panose="020B0504020202020204" pitchFamily="34" charset="0"/>
                </a:rPr>
                <a:t>NCDOL Photo Library</a:t>
              </a:r>
            </a:p>
          </p:txBody>
        </p:sp>
      </p:grpSp>
      <p:grpSp>
        <p:nvGrpSpPr>
          <p:cNvPr id="35847" name="Group 10"/>
          <p:cNvGrpSpPr>
            <a:grpSpLocks/>
          </p:cNvGrpSpPr>
          <p:nvPr/>
        </p:nvGrpSpPr>
        <p:grpSpPr bwMode="auto">
          <a:xfrm>
            <a:off x="6342144" y="3885801"/>
            <a:ext cx="2052296" cy="1924325"/>
            <a:chOff x="5784850" y="4876800"/>
            <a:chExt cx="1035050" cy="1066800"/>
          </a:xfrm>
        </p:grpSpPr>
        <p:pic>
          <p:nvPicPr>
            <p:cNvPr id="35848" name="Picture 7" descr="C:\Users\cthunter1.EADS\Documents\000 PROJECTS\PPT REVIEW\2015\02 Gen Ind\17 RESPIRATORY\Respiratory Protection Pics 002.JPG"/>
            <p:cNvPicPr>
              <a:picLocks noChangeAspect="1" noChangeArrowheads="1"/>
            </p:cNvPicPr>
            <p:nvPr/>
          </p:nvPicPr>
          <p:blipFill>
            <a:blip r:embed="rId4">
              <a:extLst>
                <a:ext uri="{28A0092B-C50C-407E-A947-70E740481C1C}">
                  <a14:useLocalDpi xmlns:a14="http://schemas.microsoft.com/office/drawing/2010/main" val="0"/>
                </a:ext>
              </a:extLst>
            </a:blip>
            <a:srcRect l="20261" t="5914" r="15297" b="5534"/>
            <a:stretch>
              <a:fillRect/>
            </a:stretch>
          </p:blipFill>
          <p:spPr bwMode="auto">
            <a:xfrm>
              <a:off x="5784850" y="4876800"/>
              <a:ext cx="103505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5867400" y="5791200"/>
              <a:ext cx="477958" cy="102374"/>
            </a:xfrm>
            <a:prstGeom prst="rect">
              <a:avLst/>
            </a:prstGeom>
          </p:spPr>
          <p:txBody>
            <a:bodyPr wrap="none">
              <a:spAutoFit/>
            </a:bodyPr>
            <a:lstStyle/>
            <a:p>
              <a:pPr eaLnBrk="1" hangingPunct="1">
                <a:defRPr/>
              </a:pPr>
              <a:r>
                <a:rPr lang="en-US" sz="600" u="none" dirty="0">
                  <a:solidFill>
                    <a:schemeClr val="bg1"/>
                  </a:solidFill>
                  <a:latin typeface="Avenir Next LT Pro" panose="020B0504020202020204" pitchFamily="34" charset="0"/>
                </a:rPr>
                <a:t>NCDOL Photo Library</a:t>
              </a:r>
            </a:p>
          </p:txBody>
        </p:sp>
      </p:grpSp>
    </p:spTree>
    <p:extLst>
      <p:ext uri="{BB962C8B-B14F-4D97-AF65-F5344CB8AC3E}">
        <p14:creationId xmlns:p14="http://schemas.microsoft.com/office/powerpoint/2010/main" val="30761683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n-US" altLang="en-US"/>
              <a:t>Hierarchy of Controls</a:t>
            </a:r>
          </a:p>
        </p:txBody>
      </p:sp>
      <p:sp>
        <p:nvSpPr>
          <p:cNvPr id="4" name="Text Box 4"/>
          <p:cNvSpPr txBox="1">
            <a:spLocks noChangeArrowheads="1"/>
          </p:cNvSpPr>
          <p:nvPr/>
        </p:nvSpPr>
        <p:spPr bwMode="auto">
          <a:xfrm>
            <a:off x="7239000" y="609600"/>
            <a:ext cx="1828800" cy="369888"/>
          </a:xfrm>
          <a:prstGeom prst="rect">
            <a:avLst/>
          </a:prstGeom>
          <a:noFill/>
          <a:ln w="12700">
            <a:noFill/>
            <a:miter lim="800000"/>
            <a:headEnd type="none" w="sm" len="sm"/>
            <a:tailEnd type="none" w="sm" len="sm"/>
          </a:ln>
        </p:spPr>
        <p:txBody>
          <a:bodyPr>
            <a:spAutoFit/>
          </a:bodyPr>
          <a:lstStyle/>
          <a:p>
            <a:pPr>
              <a:spcBef>
                <a:spcPct val="50000"/>
              </a:spcBef>
              <a:defRPr/>
            </a:pPr>
            <a:r>
              <a:rPr lang="en-US" sz="1800" u="none" dirty="0">
                <a:latin typeface="Avenir Next LT Pro" panose="020B0504020202020204" pitchFamily="34" charset="0"/>
              </a:rPr>
              <a:t>1910.134(d)</a:t>
            </a:r>
          </a:p>
        </p:txBody>
      </p:sp>
      <p:sp>
        <p:nvSpPr>
          <p:cNvPr id="6" name="Rectangle 3">
            <a:extLst>
              <a:ext uri="{FF2B5EF4-FFF2-40B4-BE49-F238E27FC236}">
                <a16:creationId xmlns:a16="http://schemas.microsoft.com/office/drawing/2014/main" id="{B7A4B76A-35AB-4A6D-BBE3-050A283B1444}"/>
              </a:ext>
            </a:extLst>
          </p:cNvPr>
          <p:cNvSpPr txBox="1">
            <a:spLocks noChangeArrowheads="1"/>
          </p:cNvSpPr>
          <p:nvPr/>
        </p:nvSpPr>
        <p:spPr bwMode="auto">
          <a:xfrm>
            <a:off x="609600" y="1189037"/>
            <a:ext cx="792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Char char="l"/>
              <a:defRPr sz="28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Char char="-"/>
              <a:defRPr sz="2400">
                <a:solidFill>
                  <a:schemeClr val="tx1"/>
                </a:solidFill>
                <a:latin typeface="+mn-lt"/>
              </a:defRPr>
            </a:lvl2pPr>
            <a:lvl3pPr marL="1084263" indent="-169863" algn="l" rtl="0" eaLnBrk="0" fontAlgn="base" hangingPunct="0">
              <a:spcBef>
                <a:spcPct val="0"/>
              </a:spcBef>
              <a:spcAft>
                <a:spcPct val="0"/>
              </a:spcAft>
              <a:buClr>
                <a:srgbClr val="012D9A"/>
              </a:buClr>
              <a:buChar char="»"/>
              <a:defRPr sz="2000">
                <a:solidFill>
                  <a:schemeClr val="tx1"/>
                </a:solidFill>
                <a:latin typeface="+mn-lt"/>
              </a:defRPr>
            </a:lvl3pPr>
            <a:lvl4pPr marL="1423988" indent="-169863" algn="l" rtl="0" eaLnBrk="0" fontAlgn="base" hangingPunct="0">
              <a:spcBef>
                <a:spcPct val="0"/>
              </a:spcBef>
              <a:spcAft>
                <a:spcPct val="0"/>
              </a:spcAft>
              <a:buClr>
                <a:srgbClr val="012D9A"/>
              </a:buClr>
              <a:buChar char="•"/>
              <a:defRPr sz="2000">
                <a:solidFill>
                  <a:schemeClr val="tx1"/>
                </a:solidFill>
                <a:latin typeface="+mn-lt"/>
              </a:defRPr>
            </a:lvl4pPr>
            <a:lvl5pPr marL="1776413" indent="-234950" algn="l" rtl="0" eaLnBrk="0" fontAlgn="base" hangingPunct="0">
              <a:spcBef>
                <a:spcPct val="0"/>
              </a:spcBef>
              <a:spcAft>
                <a:spcPct val="0"/>
              </a:spcAft>
              <a:buClr>
                <a:srgbClr val="012D9A"/>
              </a:buClr>
              <a:buChar char="–"/>
              <a:defRPr sz="16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r>
              <a:rPr lang="en-US" altLang="en-US" b="1" u="none" kern="0" dirty="0">
                <a:latin typeface="Avenir Next LT Pro" panose="020B0504020202020204" pitchFamily="34" charset="0"/>
              </a:rPr>
              <a:t>Engineering controls</a:t>
            </a:r>
          </a:p>
          <a:p>
            <a:pPr lvl="1">
              <a:spcBef>
                <a:spcPts val="600"/>
              </a:spcBef>
            </a:pPr>
            <a:r>
              <a:rPr lang="en-US" altLang="en-US" u="none" kern="0" dirty="0">
                <a:latin typeface="Avenir Next LT Pro" panose="020B0504020202020204" pitchFamily="34" charset="0"/>
              </a:rPr>
              <a:t>Example: </a:t>
            </a:r>
          </a:p>
          <a:p>
            <a:pPr lvl="2"/>
            <a:r>
              <a:rPr lang="en-US" altLang="en-US" u="none" kern="0" dirty="0">
                <a:latin typeface="Avenir Next LT Pro" panose="020B0504020202020204" pitchFamily="34" charset="0"/>
              </a:rPr>
              <a:t>Ventilation</a:t>
            </a:r>
          </a:p>
          <a:p>
            <a:endParaRPr lang="en-US" altLang="en-US" sz="800" b="1" u="none" kern="0" dirty="0">
              <a:latin typeface="Avenir Next LT Pro" panose="020B0504020202020204" pitchFamily="34" charset="0"/>
            </a:endParaRPr>
          </a:p>
          <a:p>
            <a:endParaRPr lang="en-US" altLang="en-US" sz="800" b="1" u="none" kern="0" dirty="0">
              <a:latin typeface="Avenir Next LT Pro" panose="020B0504020202020204" pitchFamily="34" charset="0"/>
            </a:endParaRPr>
          </a:p>
          <a:p>
            <a:r>
              <a:rPr lang="en-US" altLang="en-US" b="1" u="none" kern="0" dirty="0">
                <a:latin typeface="Avenir Next LT Pro" panose="020B0504020202020204" pitchFamily="34" charset="0"/>
              </a:rPr>
              <a:t>Administrative/work practice controls</a:t>
            </a:r>
          </a:p>
          <a:p>
            <a:pPr lvl="1">
              <a:spcBef>
                <a:spcPts val="600"/>
              </a:spcBef>
            </a:pPr>
            <a:r>
              <a:rPr lang="en-US" altLang="en-US" u="none" kern="0" dirty="0">
                <a:latin typeface="Avenir Next LT Pro" panose="020B0504020202020204" pitchFamily="34" charset="0"/>
              </a:rPr>
              <a:t>Examples: </a:t>
            </a:r>
          </a:p>
          <a:p>
            <a:pPr lvl="2"/>
            <a:r>
              <a:rPr lang="en-US" altLang="en-US" u="none" kern="0" dirty="0">
                <a:latin typeface="Avenir Next LT Pro" panose="020B0504020202020204" pitchFamily="34" charset="0"/>
              </a:rPr>
              <a:t>Rotating employees to reduce exposure time.</a:t>
            </a:r>
          </a:p>
          <a:p>
            <a:pPr lvl="2"/>
            <a:r>
              <a:rPr lang="en-US" altLang="en-US" u="none" kern="0" dirty="0">
                <a:latin typeface="Avenir Next LT Pro" panose="020B0504020202020204" pitchFamily="34" charset="0"/>
              </a:rPr>
              <a:t>Limiting the time someone can work in an area.</a:t>
            </a:r>
          </a:p>
          <a:p>
            <a:pPr lvl="2"/>
            <a:r>
              <a:rPr lang="en-US" altLang="en-US" u="none" kern="0" dirty="0">
                <a:latin typeface="Avenir Next LT Pro" panose="020B0504020202020204" pitchFamily="34" charset="0"/>
              </a:rPr>
              <a:t>Changing the way the work process is conducted.</a:t>
            </a:r>
          </a:p>
          <a:p>
            <a:endParaRPr lang="en-US" altLang="en-US" sz="800" b="1" u="none" kern="0" dirty="0">
              <a:latin typeface="Avenir Next LT Pro" panose="020B0504020202020204" pitchFamily="34" charset="0"/>
            </a:endParaRPr>
          </a:p>
          <a:p>
            <a:endParaRPr lang="en-US" altLang="en-US" sz="800" b="1" u="none" kern="0" dirty="0">
              <a:latin typeface="Avenir Next LT Pro" panose="020B0504020202020204" pitchFamily="34" charset="0"/>
            </a:endParaRPr>
          </a:p>
          <a:p>
            <a:r>
              <a:rPr lang="en-US" altLang="en-US" b="1" u="none" kern="0" dirty="0">
                <a:latin typeface="Avenir Next LT Pro" panose="020B0504020202020204" pitchFamily="34" charset="0"/>
              </a:rPr>
              <a:t>Personal protective equipment (PPE)</a:t>
            </a:r>
          </a:p>
          <a:p>
            <a:pPr lvl="1">
              <a:spcBef>
                <a:spcPts val="600"/>
              </a:spcBef>
            </a:pPr>
            <a:r>
              <a:rPr lang="en-US" altLang="en-US" u="none" kern="0" dirty="0">
                <a:latin typeface="Avenir Next LT Pro" panose="020B0504020202020204" pitchFamily="34" charset="0"/>
              </a:rPr>
              <a:t>Used when unable to eliminate or reduce the hazard sufficiently.</a:t>
            </a:r>
          </a:p>
        </p:txBody>
      </p:sp>
    </p:spTree>
    <p:extLst>
      <p:ext uri="{BB962C8B-B14F-4D97-AF65-F5344CB8AC3E}">
        <p14:creationId xmlns:p14="http://schemas.microsoft.com/office/powerpoint/2010/main" val="42001213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r>
              <a:rPr lang="en-US" altLang="en-US"/>
              <a:t>Selection</a:t>
            </a:r>
          </a:p>
        </p:txBody>
      </p:sp>
      <p:sp>
        <p:nvSpPr>
          <p:cNvPr id="39939" name="Rectangle 3"/>
          <p:cNvSpPr>
            <a:spLocks noGrp="1" noChangeArrowheads="1"/>
          </p:cNvSpPr>
          <p:nvPr>
            <p:ph type="body" idx="1"/>
          </p:nvPr>
        </p:nvSpPr>
        <p:spPr/>
        <p:txBody>
          <a:bodyPr/>
          <a:lstStyle/>
          <a:p>
            <a:endParaRPr lang="en-US" altLang="en-US" sz="3600" b="1"/>
          </a:p>
          <a:p>
            <a:pPr lvl="1">
              <a:buFont typeface="Symbol" panose="05050102010706020507" pitchFamily="18" charset="2"/>
              <a:buNone/>
            </a:pPr>
            <a:r>
              <a:rPr lang="en-US" altLang="en-US" sz="3200" b="1"/>
              <a:t> </a:t>
            </a:r>
            <a:endParaRPr lang="en-US" altLang="en-US" sz="2800" b="1"/>
          </a:p>
        </p:txBody>
      </p:sp>
      <p:sp>
        <p:nvSpPr>
          <p:cNvPr id="39940" name="Rectangle 4"/>
          <p:cNvSpPr>
            <a:spLocks noGrp="1" noChangeArrowheads="1"/>
          </p:cNvSpPr>
          <p:nvPr>
            <p:ph type="body" sz="half" idx="4294967295"/>
          </p:nvPr>
        </p:nvSpPr>
        <p:spPr>
          <a:xfrm>
            <a:off x="609600" y="1219200"/>
            <a:ext cx="5334000" cy="4419600"/>
          </a:xfrm>
        </p:spPr>
        <p:txBody>
          <a:bodyPr/>
          <a:lstStyle/>
          <a:p>
            <a:pPr>
              <a:lnSpc>
                <a:spcPct val="90000"/>
              </a:lnSpc>
            </a:pPr>
            <a:r>
              <a:rPr lang="en-US" altLang="en-US" dirty="0"/>
              <a:t>Select the appropriate respirator based on the hazard, workplace and user factors.</a:t>
            </a:r>
          </a:p>
          <a:p>
            <a:pPr>
              <a:lnSpc>
                <a:spcPct val="90000"/>
              </a:lnSpc>
            </a:pPr>
            <a:endParaRPr lang="en-US" altLang="en-US" dirty="0"/>
          </a:p>
          <a:p>
            <a:pPr>
              <a:lnSpc>
                <a:spcPct val="90000"/>
              </a:lnSpc>
            </a:pPr>
            <a:r>
              <a:rPr lang="en-US" altLang="en-US" dirty="0"/>
              <a:t>Select only NIOSH-certified respirators.</a:t>
            </a:r>
          </a:p>
          <a:p>
            <a:pPr>
              <a:lnSpc>
                <a:spcPct val="90000"/>
              </a:lnSpc>
            </a:pPr>
            <a:endParaRPr lang="en-US" altLang="en-US" dirty="0"/>
          </a:p>
          <a:p>
            <a:pPr>
              <a:lnSpc>
                <a:spcPct val="90000"/>
              </a:lnSpc>
            </a:pPr>
            <a:r>
              <a:rPr lang="en-US" altLang="en-US" dirty="0"/>
              <a:t>Provide sufficient number of respirator models and sizes to correctly fit user.</a:t>
            </a:r>
          </a:p>
        </p:txBody>
      </p:sp>
      <p:sp>
        <p:nvSpPr>
          <p:cNvPr id="26629" name="Text Box 5"/>
          <p:cNvSpPr txBox="1">
            <a:spLocks noChangeArrowheads="1"/>
          </p:cNvSpPr>
          <p:nvPr/>
        </p:nvSpPr>
        <p:spPr bwMode="auto">
          <a:xfrm>
            <a:off x="6934200" y="609600"/>
            <a:ext cx="1828800" cy="369888"/>
          </a:xfrm>
          <a:prstGeom prst="rect">
            <a:avLst/>
          </a:prstGeom>
          <a:noFill/>
          <a:ln w="12700">
            <a:noFill/>
            <a:miter lim="800000"/>
            <a:headEnd type="none" w="sm" len="sm"/>
            <a:tailEnd type="none" w="sm" len="sm"/>
          </a:ln>
        </p:spPr>
        <p:txBody>
          <a:bodyPr>
            <a:spAutoFit/>
          </a:bodyPr>
          <a:lstStyle/>
          <a:p>
            <a:pPr>
              <a:spcBef>
                <a:spcPct val="50000"/>
              </a:spcBef>
              <a:defRPr/>
            </a:pPr>
            <a:r>
              <a:rPr lang="en-US" sz="1800" u="none" dirty="0">
                <a:latin typeface="Avenir Next LT Pro" panose="020B0504020202020204" pitchFamily="34" charset="0"/>
              </a:rPr>
              <a:t>1910.134(d)(1)</a:t>
            </a:r>
          </a:p>
        </p:txBody>
      </p:sp>
      <p:grpSp>
        <p:nvGrpSpPr>
          <p:cNvPr id="7" name="Group 9">
            <a:extLst>
              <a:ext uri="{FF2B5EF4-FFF2-40B4-BE49-F238E27FC236}">
                <a16:creationId xmlns:a16="http://schemas.microsoft.com/office/drawing/2014/main" id="{1E88E330-AC9F-436A-AD2C-BA6354580573}"/>
              </a:ext>
            </a:extLst>
          </p:cNvPr>
          <p:cNvGrpSpPr>
            <a:grpSpLocks/>
          </p:cNvGrpSpPr>
          <p:nvPr/>
        </p:nvGrpSpPr>
        <p:grpSpPr bwMode="auto">
          <a:xfrm>
            <a:off x="6096000" y="1342829"/>
            <a:ext cx="1959420" cy="2184191"/>
            <a:chOff x="5253038" y="2655888"/>
            <a:chExt cx="995362" cy="1001712"/>
          </a:xfrm>
        </p:grpSpPr>
        <p:pic>
          <p:nvPicPr>
            <p:cNvPr id="8" name="Picture 6" descr="C:\Users\cthunter1.EADS\Documents\000 PROJECTS\PPT REVIEW\2015\02 Gen Ind\17 RESPIRATORY\Respiratory Protection Pics 001.JPG">
              <a:extLst>
                <a:ext uri="{FF2B5EF4-FFF2-40B4-BE49-F238E27FC236}">
                  <a16:creationId xmlns:a16="http://schemas.microsoft.com/office/drawing/2014/main" id="{5C95BDF0-52FC-40A7-A5C8-9819337EDE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3129" t="1213" r="13348"/>
            <a:stretch>
              <a:fillRect/>
            </a:stretch>
          </p:blipFill>
          <p:spPr bwMode="auto">
            <a:xfrm>
              <a:off x="5253038" y="2655888"/>
              <a:ext cx="995362" cy="1001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90B018E0-860E-42A3-BE17-B99D4FCCA031}"/>
                </a:ext>
              </a:extLst>
            </p:cNvPr>
            <p:cNvSpPr txBox="1"/>
            <p:nvPr/>
          </p:nvSpPr>
          <p:spPr>
            <a:xfrm>
              <a:off x="5257800" y="3505200"/>
              <a:ext cx="990600" cy="84691"/>
            </a:xfrm>
            <a:prstGeom prst="rect">
              <a:avLst/>
            </a:prstGeom>
            <a:noFill/>
          </p:spPr>
          <p:txBody>
            <a:bodyPr>
              <a:spAutoFit/>
            </a:bodyPr>
            <a:lstStyle/>
            <a:p>
              <a:pPr eaLnBrk="1" hangingPunct="1">
                <a:defRPr/>
              </a:pPr>
              <a:r>
                <a:rPr lang="en-US" sz="600" u="none" dirty="0">
                  <a:latin typeface="Avenir Next LT Pro" panose="020B0504020202020204" pitchFamily="34" charset="0"/>
                </a:rPr>
                <a:t>NCDOL Photo Library</a:t>
              </a:r>
            </a:p>
          </p:txBody>
        </p:sp>
      </p:grpSp>
      <p:grpSp>
        <p:nvGrpSpPr>
          <p:cNvPr id="10" name="Group 10">
            <a:extLst>
              <a:ext uri="{FF2B5EF4-FFF2-40B4-BE49-F238E27FC236}">
                <a16:creationId xmlns:a16="http://schemas.microsoft.com/office/drawing/2014/main" id="{28126A3C-178F-4B68-AC8C-6AFDA08C82B8}"/>
              </a:ext>
            </a:extLst>
          </p:cNvPr>
          <p:cNvGrpSpPr>
            <a:grpSpLocks/>
          </p:cNvGrpSpPr>
          <p:nvPr/>
        </p:nvGrpSpPr>
        <p:grpSpPr bwMode="auto">
          <a:xfrm>
            <a:off x="6015961" y="3912165"/>
            <a:ext cx="2119498" cy="1854020"/>
            <a:chOff x="5784850" y="4876800"/>
            <a:chExt cx="1035050" cy="1066800"/>
          </a:xfrm>
        </p:grpSpPr>
        <p:pic>
          <p:nvPicPr>
            <p:cNvPr id="11" name="Picture 7" descr="C:\Users\cthunter1.EADS\Documents\000 PROJECTS\PPT REVIEW\2015\02 Gen Ind\17 RESPIRATORY\Respiratory Protection Pics 002.JPG">
              <a:extLst>
                <a:ext uri="{FF2B5EF4-FFF2-40B4-BE49-F238E27FC236}">
                  <a16:creationId xmlns:a16="http://schemas.microsoft.com/office/drawing/2014/main" id="{EB0BA8EC-5910-4F05-B3E1-6EB409D784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0261" t="5914" r="15297" b="5534"/>
            <a:stretch>
              <a:fillRect/>
            </a:stretch>
          </p:blipFill>
          <p:spPr bwMode="auto">
            <a:xfrm>
              <a:off x="5784850" y="4876800"/>
              <a:ext cx="103505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a:extLst>
                <a:ext uri="{FF2B5EF4-FFF2-40B4-BE49-F238E27FC236}">
                  <a16:creationId xmlns:a16="http://schemas.microsoft.com/office/drawing/2014/main" id="{0B08A97B-1FCC-4DA1-93F3-3D54136BE252}"/>
                </a:ext>
              </a:extLst>
            </p:cNvPr>
            <p:cNvSpPr/>
            <p:nvPr/>
          </p:nvSpPr>
          <p:spPr>
            <a:xfrm>
              <a:off x="5867400" y="5791200"/>
              <a:ext cx="462804" cy="106257"/>
            </a:xfrm>
            <a:prstGeom prst="rect">
              <a:avLst/>
            </a:prstGeom>
          </p:spPr>
          <p:txBody>
            <a:bodyPr wrap="none">
              <a:spAutoFit/>
            </a:bodyPr>
            <a:lstStyle/>
            <a:p>
              <a:pPr eaLnBrk="1" hangingPunct="1">
                <a:defRPr/>
              </a:pPr>
              <a:r>
                <a:rPr lang="en-US" sz="600" u="none" dirty="0">
                  <a:solidFill>
                    <a:schemeClr val="bg1"/>
                  </a:solidFill>
                  <a:latin typeface="Avenir Next LT Pro" panose="020B0504020202020204" pitchFamily="34" charset="0"/>
                </a:rPr>
                <a:t>NCDOL Photo Library</a:t>
              </a:r>
            </a:p>
          </p:txBody>
        </p:sp>
      </p:grpSp>
    </p:spTree>
    <p:extLst>
      <p:ext uri="{BB962C8B-B14F-4D97-AF65-F5344CB8AC3E}">
        <p14:creationId xmlns:p14="http://schemas.microsoft.com/office/powerpoint/2010/main" val="34535181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533400" y="425450"/>
            <a:ext cx="7010400" cy="612775"/>
          </a:xfrm>
        </p:spPr>
        <p:txBody>
          <a:bodyPr lIns="90488" tIns="44450" rIns="90488" bIns="44450" anchor="ctr"/>
          <a:lstStyle/>
          <a:p>
            <a:r>
              <a:rPr lang="en-US" altLang="en-US" sz="3400"/>
              <a:t>Interior Structural Firefighting</a:t>
            </a:r>
          </a:p>
        </p:txBody>
      </p:sp>
      <p:sp>
        <p:nvSpPr>
          <p:cNvPr id="44035" name="Rectangle 3"/>
          <p:cNvSpPr>
            <a:spLocks noGrp="1" noChangeArrowheads="1"/>
          </p:cNvSpPr>
          <p:nvPr>
            <p:ph type="body" idx="1"/>
          </p:nvPr>
        </p:nvSpPr>
        <p:spPr>
          <a:xfrm>
            <a:off x="533400" y="1333500"/>
            <a:ext cx="4953000" cy="4610100"/>
          </a:xfrm>
        </p:spPr>
        <p:txBody>
          <a:bodyPr lIns="90488" tIns="44450" rIns="90488" bIns="44450">
            <a:normAutofit fontScale="92500"/>
          </a:bodyPr>
          <a:lstStyle/>
          <a:p>
            <a:pPr>
              <a:lnSpc>
                <a:spcPct val="95000"/>
              </a:lnSpc>
            </a:pPr>
            <a:r>
              <a:rPr lang="en-US" altLang="en-US" sz="2400" dirty="0"/>
              <a:t>At least two employees enter IDLH atmosphere (two-in).</a:t>
            </a:r>
          </a:p>
          <a:p>
            <a:pPr>
              <a:lnSpc>
                <a:spcPct val="95000"/>
              </a:lnSpc>
            </a:pPr>
            <a:endParaRPr lang="en-US" altLang="en-US" sz="1000" dirty="0"/>
          </a:p>
          <a:p>
            <a:pPr>
              <a:lnSpc>
                <a:spcPct val="95000"/>
              </a:lnSpc>
            </a:pPr>
            <a:r>
              <a:rPr lang="en-US" altLang="en-US" sz="2400" dirty="0"/>
              <a:t>Must remain in visual or voice contact with one another.</a:t>
            </a:r>
          </a:p>
          <a:p>
            <a:pPr>
              <a:lnSpc>
                <a:spcPct val="95000"/>
              </a:lnSpc>
            </a:pPr>
            <a:endParaRPr lang="en-US" altLang="en-US" sz="1000" dirty="0"/>
          </a:p>
          <a:p>
            <a:pPr>
              <a:lnSpc>
                <a:spcPct val="95000"/>
              </a:lnSpc>
            </a:pPr>
            <a:r>
              <a:rPr lang="en-US" altLang="en-US" sz="2400" dirty="0"/>
              <a:t>At least two employees remain outside IDLH atmosphere (two-out).</a:t>
            </a:r>
          </a:p>
          <a:p>
            <a:pPr>
              <a:lnSpc>
                <a:spcPct val="95000"/>
              </a:lnSpc>
            </a:pPr>
            <a:endParaRPr lang="en-US" altLang="en-US" sz="1000" dirty="0"/>
          </a:p>
          <a:p>
            <a:pPr>
              <a:lnSpc>
                <a:spcPct val="95000"/>
              </a:lnSpc>
            </a:pPr>
            <a:r>
              <a:rPr lang="en-US" altLang="en-US" sz="2400" dirty="0"/>
              <a:t>Must use pressure demand SCBAs.</a:t>
            </a:r>
          </a:p>
          <a:p>
            <a:pPr>
              <a:lnSpc>
                <a:spcPct val="95000"/>
              </a:lnSpc>
            </a:pPr>
            <a:endParaRPr lang="en-US" altLang="en-US" sz="1000" dirty="0"/>
          </a:p>
          <a:p>
            <a:pPr>
              <a:lnSpc>
                <a:spcPct val="95000"/>
              </a:lnSpc>
            </a:pPr>
            <a:r>
              <a:rPr lang="en-US" altLang="en-US" sz="2400" dirty="0"/>
              <a:t>Does not preclude emergency rescue of human beings before entire team assembles.</a:t>
            </a:r>
          </a:p>
        </p:txBody>
      </p:sp>
      <p:sp>
        <p:nvSpPr>
          <p:cNvPr id="32772" name="Text Box 4"/>
          <p:cNvSpPr txBox="1">
            <a:spLocks noChangeArrowheads="1"/>
          </p:cNvSpPr>
          <p:nvPr/>
        </p:nvSpPr>
        <p:spPr bwMode="auto">
          <a:xfrm>
            <a:off x="6858000" y="609600"/>
            <a:ext cx="1752600" cy="369888"/>
          </a:xfrm>
          <a:prstGeom prst="rect">
            <a:avLst/>
          </a:prstGeom>
          <a:noFill/>
          <a:ln w="12700">
            <a:noFill/>
            <a:miter lim="800000"/>
            <a:headEnd type="none" w="sm" len="sm"/>
            <a:tailEnd type="none" w="sm" len="sm"/>
          </a:ln>
        </p:spPr>
        <p:txBody>
          <a:bodyPr>
            <a:spAutoFit/>
          </a:bodyPr>
          <a:lstStyle/>
          <a:p>
            <a:pPr>
              <a:spcBef>
                <a:spcPct val="50000"/>
              </a:spcBef>
              <a:defRPr/>
            </a:pPr>
            <a:r>
              <a:rPr lang="en-US" sz="1800" u="none" dirty="0">
                <a:latin typeface="Avenir Next LT Pro" panose="020B0504020202020204" pitchFamily="34" charset="0"/>
              </a:rPr>
              <a:t>1910.134(g)(4)</a:t>
            </a:r>
          </a:p>
        </p:txBody>
      </p:sp>
      <p:pic>
        <p:nvPicPr>
          <p:cNvPr id="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86400" y="1562100"/>
            <a:ext cx="3065283"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bwMode="auto">
          <a:xfrm>
            <a:off x="7602358" y="2667000"/>
            <a:ext cx="949325" cy="184666"/>
          </a:xfrm>
          <a:prstGeom prst="rect">
            <a:avLst/>
          </a:prstGeom>
          <a:noFill/>
        </p:spPr>
        <p:txBody>
          <a:bodyPr>
            <a:spAutoFit/>
          </a:bodyPr>
          <a:lstStyle/>
          <a:p>
            <a:pPr eaLnBrk="1" hangingPunct="1">
              <a:defRPr/>
            </a:pPr>
            <a:r>
              <a:rPr lang="en-US" sz="600" u="none" dirty="0">
                <a:latin typeface="Avenir Next LT Pro" panose="020B0504020202020204" pitchFamily="34" charset="0"/>
              </a:rPr>
              <a:t>NCDOL Photo Library</a:t>
            </a:r>
          </a:p>
        </p:txBody>
      </p:sp>
    </p:spTree>
    <p:extLst>
      <p:ext uri="{BB962C8B-B14F-4D97-AF65-F5344CB8AC3E}">
        <p14:creationId xmlns:p14="http://schemas.microsoft.com/office/powerpoint/2010/main" val="25495365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r>
              <a:rPr lang="en-US" altLang="en-US" dirty="0"/>
              <a:t>What is a Respirator?</a:t>
            </a:r>
          </a:p>
        </p:txBody>
      </p:sp>
      <p:sp>
        <p:nvSpPr>
          <p:cNvPr id="46083" name="Rectangle 3"/>
          <p:cNvSpPr>
            <a:spLocks noGrp="1" noChangeArrowheads="1"/>
          </p:cNvSpPr>
          <p:nvPr>
            <p:ph type="body" idx="1"/>
          </p:nvPr>
        </p:nvSpPr>
        <p:spPr>
          <a:xfrm>
            <a:off x="457200" y="1301858"/>
            <a:ext cx="8077200" cy="4489342"/>
          </a:xfrm>
        </p:spPr>
        <p:txBody>
          <a:bodyPr/>
          <a:lstStyle/>
          <a:p>
            <a:r>
              <a:rPr lang="en-US" altLang="en-US" dirty="0"/>
              <a:t>A device that protects workers by purifying air or by providing an air supply (O2 deficiency or IDLH conditions).</a:t>
            </a:r>
          </a:p>
          <a:p>
            <a:endParaRPr lang="en-US" altLang="en-US" dirty="0"/>
          </a:p>
          <a:p>
            <a:r>
              <a:rPr lang="en-US" altLang="en-US" dirty="0"/>
              <a:t>Two main types of respirator:</a:t>
            </a:r>
          </a:p>
          <a:p>
            <a:endParaRPr lang="en-US" altLang="en-US" sz="1000" dirty="0"/>
          </a:p>
          <a:p>
            <a:pPr lvl="1"/>
            <a:r>
              <a:rPr lang="en-US" altLang="en-US" b="1" dirty="0"/>
              <a:t>Air-purifying respirators </a:t>
            </a:r>
            <a:r>
              <a:rPr lang="en-US" altLang="en-US" dirty="0"/>
              <a:t>remove contaminants from breathing air through a filter, cartridge or canister.</a:t>
            </a:r>
          </a:p>
          <a:p>
            <a:pPr lvl="1"/>
            <a:endParaRPr lang="en-US" altLang="en-US" sz="1200" dirty="0"/>
          </a:p>
          <a:p>
            <a:pPr lvl="1"/>
            <a:r>
              <a:rPr lang="en-US" altLang="en-US" b="1" dirty="0"/>
              <a:t>Supplied-air respirators </a:t>
            </a:r>
            <a:r>
              <a:rPr lang="en-US" altLang="en-US" dirty="0"/>
              <a:t>provide clean air from an uncontaminated source such as bottle or compressor.</a:t>
            </a:r>
          </a:p>
          <a:p>
            <a:pPr lvl="1"/>
            <a:endParaRPr lang="en-US" altLang="en-US" sz="1000" dirty="0"/>
          </a:p>
        </p:txBody>
      </p:sp>
    </p:spTree>
    <p:extLst>
      <p:ext uri="{BB962C8B-B14F-4D97-AF65-F5344CB8AC3E}">
        <p14:creationId xmlns:p14="http://schemas.microsoft.com/office/powerpoint/2010/main" val="857468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lIns="90488" tIns="44450" rIns="90488" bIns="44450" anchor="ctr"/>
          <a:lstStyle/>
          <a:p>
            <a:r>
              <a:rPr lang="en-US" altLang="en-US"/>
              <a:t>Breathing Air Use</a:t>
            </a:r>
          </a:p>
        </p:txBody>
      </p:sp>
      <p:sp>
        <p:nvSpPr>
          <p:cNvPr id="41987" name="Rectangle 3"/>
          <p:cNvSpPr>
            <a:spLocks noGrp="1" noChangeArrowheads="1"/>
          </p:cNvSpPr>
          <p:nvPr>
            <p:ph type="body" idx="1"/>
          </p:nvPr>
        </p:nvSpPr>
        <p:spPr>
          <a:xfrm>
            <a:off x="533400" y="1371600"/>
            <a:ext cx="7772400" cy="4800600"/>
          </a:xfrm>
        </p:spPr>
        <p:txBody>
          <a:bodyPr lIns="90488" tIns="44450" rIns="90488" bIns="44450"/>
          <a:lstStyle/>
          <a:p>
            <a:pPr>
              <a:spcBef>
                <a:spcPct val="25000"/>
              </a:spcBef>
            </a:pPr>
            <a:r>
              <a:rPr lang="en-US" altLang="en-US" b="1" dirty="0"/>
              <a:t>Compressors</a:t>
            </a:r>
          </a:p>
          <a:p>
            <a:pPr lvl="1">
              <a:spcBef>
                <a:spcPct val="25000"/>
              </a:spcBef>
            </a:pPr>
            <a:r>
              <a:rPr lang="en-US" altLang="en-US" dirty="0"/>
              <a:t>If oil lubricated:</a:t>
            </a:r>
          </a:p>
          <a:p>
            <a:pPr lvl="2">
              <a:spcBef>
                <a:spcPct val="25000"/>
              </a:spcBef>
            </a:pPr>
            <a:r>
              <a:rPr lang="en-US" altLang="en-US" sz="1800" dirty="0"/>
              <a:t>CO alarm, high temperature alarm or both.</a:t>
            </a:r>
          </a:p>
          <a:p>
            <a:pPr lvl="2">
              <a:spcBef>
                <a:spcPct val="25000"/>
              </a:spcBef>
            </a:pPr>
            <a:r>
              <a:rPr lang="en-US" altLang="en-US" sz="1800" dirty="0"/>
              <a:t>If only high temperature alarm, must monitor for CO at sufficient intervals.</a:t>
            </a:r>
          </a:p>
          <a:p>
            <a:pPr lvl="2">
              <a:spcBef>
                <a:spcPct val="25000"/>
              </a:spcBef>
            </a:pPr>
            <a:endParaRPr lang="en-US" altLang="en-US" sz="1000" dirty="0"/>
          </a:p>
          <a:p>
            <a:pPr lvl="1">
              <a:spcBef>
                <a:spcPct val="25000"/>
              </a:spcBef>
            </a:pPr>
            <a:r>
              <a:rPr lang="en-US" altLang="en-US" dirty="0"/>
              <a:t>If non-oil lubricated:</a:t>
            </a:r>
          </a:p>
          <a:p>
            <a:pPr lvl="2">
              <a:spcBef>
                <a:spcPct val="25000"/>
              </a:spcBef>
            </a:pPr>
            <a:r>
              <a:rPr lang="en-US" altLang="en-US" sz="1800" dirty="0"/>
              <a:t>Employer shall ensure that the CO level is &lt; 10 ppm.</a:t>
            </a:r>
          </a:p>
          <a:p>
            <a:pPr lvl="2">
              <a:spcBef>
                <a:spcPct val="25000"/>
              </a:spcBef>
            </a:pPr>
            <a:endParaRPr lang="en-US" altLang="en-US" sz="1000" dirty="0"/>
          </a:p>
          <a:p>
            <a:pPr lvl="1">
              <a:spcBef>
                <a:spcPct val="25000"/>
              </a:spcBef>
            </a:pPr>
            <a:r>
              <a:rPr lang="en-US" altLang="en-US" dirty="0"/>
              <a:t>Breathing air couplings must be incompatible with those for non-respirable air or other gas systems.</a:t>
            </a:r>
          </a:p>
        </p:txBody>
      </p:sp>
      <p:sp>
        <p:nvSpPr>
          <p:cNvPr id="31748" name="Text Box 4"/>
          <p:cNvSpPr txBox="1">
            <a:spLocks noChangeArrowheads="1"/>
          </p:cNvSpPr>
          <p:nvPr/>
        </p:nvSpPr>
        <p:spPr bwMode="auto">
          <a:xfrm>
            <a:off x="7239000" y="609600"/>
            <a:ext cx="1524000" cy="369888"/>
          </a:xfrm>
          <a:prstGeom prst="rect">
            <a:avLst/>
          </a:prstGeom>
          <a:noFill/>
          <a:ln w="12700">
            <a:noFill/>
            <a:miter lim="800000"/>
            <a:headEnd type="none" w="sm" len="sm"/>
            <a:tailEnd type="none" w="sm" len="sm"/>
          </a:ln>
        </p:spPr>
        <p:txBody>
          <a:bodyPr>
            <a:spAutoFit/>
          </a:bodyPr>
          <a:lstStyle/>
          <a:p>
            <a:pPr>
              <a:spcBef>
                <a:spcPct val="50000"/>
              </a:spcBef>
              <a:defRPr/>
            </a:pPr>
            <a:r>
              <a:rPr lang="en-US" sz="1800" u="none" dirty="0">
                <a:latin typeface="Avenir Next LT Pro" panose="020B0504020202020204" pitchFamily="34" charset="0"/>
              </a:rPr>
              <a:t>1910.134(</a:t>
            </a:r>
            <a:r>
              <a:rPr lang="en-US" sz="1800" u="none" dirty="0" err="1">
                <a:latin typeface="Avenir Next LT Pro" panose="020B0504020202020204" pitchFamily="34" charset="0"/>
              </a:rPr>
              <a:t>i</a:t>
            </a:r>
            <a:r>
              <a:rPr lang="en-US" sz="1800" u="none" dirty="0">
                <a:latin typeface="Avenir Next LT Pro" panose="020B0504020202020204" pitchFamily="34" charset="0"/>
              </a:rPr>
              <a:t>)</a:t>
            </a:r>
          </a:p>
        </p:txBody>
      </p:sp>
    </p:spTree>
    <p:extLst>
      <p:ext uri="{BB962C8B-B14F-4D97-AF65-F5344CB8AC3E}">
        <p14:creationId xmlns:p14="http://schemas.microsoft.com/office/powerpoint/2010/main" val="42415367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idx="4294967295"/>
          </p:nvPr>
        </p:nvSpPr>
        <p:spPr>
          <a:xfrm>
            <a:off x="471488" y="457200"/>
            <a:ext cx="6996112" cy="549275"/>
          </a:xfrm>
        </p:spPr>
        <p:txBody>
          <a:bodyPr/>
          <a:lstStyle/>
          <a:p>
            <a:r>
              <a:rPr lang="en-US" altLang="en-US"/>
              <a:t>Objectives</a:t>
            </a:r>
          </a:p>
        </p:txBody>
      </p:sp>
      <p:sp>
        <p:nvSpPr>
          <p:cNvPr id="4" name="Text Box 6"/>
          <p:cNvSpPr txBox="1">
            <a:spLocks noChangeArrowheads="1"/>
          </p:cNvSpPr>
          <p:nvPr/>
        </p:nvSpPr>
        <p:spPr bwMode="auto">
          <a:xfrm>
            <a:off x="7467600" y="609600"/>
            <a:ext cx="1447800" cy="369888"/>
          </a:xfrm>
          <a:prstGeom prst="rect">
            <a:avLst/>
          </a:prstGeom>
          <a:noFill/>
          <a:ln w="12700">
            <a:noFill/>
            <a:miter lim="800000"/>
            <a:headEnd type="none" w="sm" len="sm"/>
            <a:tailEnd type="none" w="sm" len="sm"/>
          </a:ln>
        </p:spPr>
        <p:txBody>
          <a:bodyPr>
            <a:spAutoFit/>
          </a:bodyPr>
          <a:lstStyle/>
          <a:p>
            <a:pPr>
              <a:spcBef>
                <a:spcPct val="50000"/>
              </a:spcBef>
              <a:defRPr/>
            </a:pPr>
            <a:r>
              <a:rPr lang="en-US" sz="1800" u="none" dirty="0">
                <a:latin typeface="Avenir Next LT Pro" panose="020B0504020202020204" pitchFamily="34" charset="0"/>
              </a:rPr>
              <a:t>1910.134</a:t>
            </a:r>
          </a:p>
        </p:txBody>
      </p:sp>
      <p:sp>
        <p:nvSpPr>
          <p:cNvPr id="5" name="TextBox 4">
            <a:extLst>
              <a:ext uri="{FF2B5EF4-FFF2-40B4-BE49-F238E27FC236}">
                <a16:creationId xmlns:a16="http://schemas.microsoft.com/office/drawing/2014/main" id="{F041CD45-2B0C-48BC-878C-EC9D0B82F50A}"/>
              </a:ext>
            </a:extLst>
          </p:cNvPr>
          <p:cNvSpPr txBox="1"/>
          <p:nvPr/>
        </p:nvSpPr>
        <p:spPr>
          <a:xfrm>
            <a:off x="533400" y="1222308"/>
            <a:ext cx="7932506" cy="4450449"/>
          </a:xfrm>
          <a:prstGeom prst="rect">
            <a:avLst/>
          </a:prstGeom>
          <a:noFill/>
        </p:spPr>
        <p:txBody>
          <a:bodyPr wrap="square" rtlCol="0">
            <a:spAutoFit/>
          </a:bodyPr>
          <a:lstStyle/>
          <a:p>
            <a:pPr marL="342900" marR="0" lvl="0" indent="-342900" algn="l" defTabSz="914400" rtl="0" eaLnBrk="0" fontAlgn="base" latinLnBrk="0" hangingPunct="0">
              <a:lnSpc>
                <a:spcPct val="80000"/>
              </a:lnSpc>
              <a:spcBef>
                <a:spcPct val="0"/>
              </a:spcBef>
              <a:spcAft>
                <a:spcPct val="0"/>
              </a:spcAft>
              <a:buClr>
                <a:srgbClr val="910046"/>
              </a:buClr>
              <a:buSzPct val="84000"/>
              <a:buFont typeface="Wingdings" panose="05000000000000000000" pitchFamily="2" charset="2"/>
              <a:buChar char="l"/>
              <a:tabLst/>
              <a:defRPr/>
            </a:pPr>
            <a:r>
              <a:rPr kumimoji="0" lang="en-US" altLang="en-US" sz="2600" b="0" i="0" u="none" strike="noStrike" kern="0" cap="none" spc="0" normalizeH="0" baseline="0" noProof="0" dirty="0">
                <a:ln>
                  <a:noFill/>
                </a:ln>
                <a:solidFill>
                  <a:srgbClr val="000000"/>
                </a:solidFill>
                <a:effectLst/>
                <a:uLnTx/>
                <a:uFillTx/>
                <a:latin typeface="Avenir Next LT Pro" panose="020B0504020202020204" pitchFamily="34" charset="0"/>
                <a:ea typeface="+mn-ea"/>
                <a:cs typeface="+mn-cs"/>
              </a:rPr>
              <a:t>At the end of this course, students should be aware of the requirements for:</a:t>
            </a:r>
          </a:p>
          <a:p>
            <a:pPr marL="342900" marR="0" lvl="0" indent="-342900" algn="l" defTabSz="914400" rtl="0" eaLnBrk="0" fontAlgn="base" latinLnBrk="0" hangingPunct="0">
              <a:lnSpc>
                <a:spcPct val="80000"/>
              </a:lnSpc>
              <a:spcBef>
                <a:spcPct val="0"/>
              </a:spcBef>
              <a:spcAft>
                <a:spcPct val="0"/>
              </a:spcAft>
              <a:buClr>
                <a:srgbClr val="910046"/>
              </a:buClr>
              <a:buSzPct val="84000"/>
              <a:buFont typeface="Wingdings" panose="05000000000000000000" pitchFamily="2" charset="2"/>
              <a:buChar char="l"/>
              <a:tabLst/>
              <a:defRPr/>
            </a:pPr>
            <a:endParaRPr kumimoji="0" lang="en-US" altLang="en-US" sz="800" b="0" i="0" u="none" strike="noStrike" kern="0" cap="none" spc="0" normalizeH="0" baseline="0" noProof="0" dirty="0">
              <a:ln>
                <a:noFill/>
              </a:ln>
              <a:solidFill>
                <a:srgbClr val="000000"/>
              </a:solidFill>
              <a:effectLst/>
              <a:uLnTx/>
              <a:uFillTx/>
              <a:latin typeface="Avenir Next LT Pro" panose="020B0504020202020204" pitchFamily="34" charset="0"/>
              <a:ea typeface="+mn-ea"/>
              <a:cs typeface="+mn-cs"/>
            </a:endParaRPr>
          </a:p>
          <a:p>
            <a:pPr marL="342900" marR="0" lvl="0" indent="-342900" algn="l" defTabSz="914400" rtl="0" eaLnBrk="0" fontAlgn="base" latinLnBrk="0" hangingPunct="0">
              <a:lnSpc>
                <a:spcPct val="80000"/>
              </a:lnSpc>
              <a:spcBef>
                <a:spcPct val="0"/>
              </a:spcBef>
              <a:spcAft>
                <a:spcPct val="0"/>
              </a:spcAft>
              <a:buClr>
                <a:srgbClr val="910046"/>
              </a:buClr>
              <a:buSzPct val="84000"/>
              <a:buFont typeface="Wingdings" panose="05000000000000000000" pitchFamily="2" charset="2"/>
              <a:buChar char="l"/>
              <a:tabLst/>
              <a:defRPr/>
            </a:pPr>
            <a:endParaRPr kumimoji="0" lang="en-US" altLang="en-US" sz="800" b="0" i="0" u="none" strike="noStrike" kern="0" cap="none" spc="0" normalizeH="0" baseline="0" noProof="0" dirty="0">
              <a:ln>
                <a:noFill/>
              </a:ln>
              <a:solidFill>
                <a:srgbClr val="000000"/>
              </a:solidFill>
              <a:effectLst/>
              <a:uLnTx/>
              <a:uFillTx/>
              <a:latin typeface="Avenir Next LT Pro" panose="020B0504020202020204" pitchFamily="34" charset="0"/>
              <a:ea typeface="+mn-ea"/>
              <a:cs typeface="+mn-cs"/>
            </a:endParaRPr>
          </a:p>
          <a:p>
            <a:pPr marL="690563" marR="0" lvl="1" indent="-233363" algn="l" defTabSz="914400" rtl="0" eaLnBrk="0" fontAlgn="base" latinLnBrk="0" hangingPunct="0">
              <a:lnSpc>
                <a:spcPct val="80000"/>
              </a:lnSpc>
              <a:spcBef>
                <a:spcPct val="0"/>
              </a:spcBef>
              <a:spcAft>
                <a:spcPct val="0"/>
              </a:spcAft>
              <a:buClr>
                <a:srgbClr val="012D9A"/>
              </a:buClr>
              <a:buSzTx/>
              <a:buFont typeface="Symbol" panose="05050102010706020507" pitchFamily="18" charset="2"/>
              <a:buChar char="-"/>
              <a:tabLst/>
              <a:defRPr/>
            </a:pPr>
            <a:r>
              <a:rPr kumimoji="0" lang="en-US" altLang="en-US" sz="2200" b="0" i="0" u="none" strike="noStrike" kern="0" cap="none" spc="0" normalizeH="0" baseline="0" noProof="0" dirty="0">
                <a:ln>
                  <a:noFill/>
                </a:ln>
                <a:solidFill>
                  <a:srgbClr val="000000"/>
                </a:solidFill>
                <a:effectLst/>
                <a:uLnTx/>
                <a:uFillTx/>
                <a:latin typeface="Avenir Next LT Pro" panose="020B0504020202020204" pitchFamily="34" charset="0"/>
              </a:rPr>
              <a:t>Written respiratory protection program</a:t>
            </a:r>
          </a:p>
          <a:p>
            <a:pPr marL="342900" marR="0" lvl="0" indent="-342900" algn="l" defTabSz="914400" rtl="0" eaLnBrk="0" fontAlgn="base" latinLnBrk="0" hangingPunct="0">
              <a:lnSpc>
                <a:spcPct val="80000"/>
              </a:lnSpc>
              <a:spcBef>
                <a:spcPct val="0"/>
              </a:spcBef>
              <a:spcAft>
                <a:spcPct val="0"/>
              </a:spcAft>
              <a:buClr>
                <a:srgbClr val="910046"/>
              </a:buClr>
              <a:buSzPct val="84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000000"/>
              </a:solidFill>
              <a:effectLst/>
              <a:uLnTx/>
              <a:uFillTx/>
              <a:latin typeface="Avenir Next LT Pro" panose="020B0504020202020204" pitchFamily="34" charset="0"/>
              <a:ea typeface="+mn-ea"/>
              <a:cs typeface="+mn-cs"/>
            </a:endParaRPr>
          </a:p>
          <a:p>
            <a:pPr marL="690563" marR="0" lvl="1" indent="-233363" algn="l" defTabSz="914400" rtl="0" eaLnBrk="0" fontAlgn="base" latinLnBrk="0" hangingPunct="0">
              <a:lnSpc>
                <a:spcPct val="80000"/>
              </a:lnSpc>
              <a:spcBef>
                <a:spcPct val="0"/>
              </a:spcBef>
              <a:spcAft>
                <a:spcPct val="0"/>
              </a:spcAft>
              <a:buClr>
                <a:srgbClr val="012D9A"/>
              </a:buClr>
              <a:buSzTx/>
              <a:buFont typeface="Symbol" panose="05050102010706020507" pitchFamily="18" charset="2"/>
              <a:buChar char="-"/>
              <a:tabLst/>
              <a:defRPr/>
            </a:pPr>
            <a:r>
              <a:rPr kumimoji="0" lang="en-US" altLang="en-US" sz="2200" b="0" i="0" u="none" strike="noStrike" kern="0" cap="none" spc="0" normalizeH="0" baseline="0" noProof="0" dirty="0">
                <a:ln>
                  <a:noFill/>
                </a:ln>
                <a:solidFill>
                  <a:srgbClr val="000000"/>
                </a:solidFill>
                <a:effectLst/>
                <a:uLnTx/>
                <a:uFillTx/>
                <a:latin typeface="Avenir Next LT Pro" panose="020B0504020202020204" pitchFamily="34" charset="0"/>
              </a:rPr>
              <a:t>Selection and types of respirators</a:t>
            </a:r>
          </a:p>
          <a:p>
            <a:pPr marL="342900" marR="0" lvl="0" indent="-342900" algn="l" defTabSz="914400" rtl="0" eaLnBrk="0" fontAlgn="base" latinLnBrk="0" hangingPunct="0">
              <a:lnSpc>
                <a:spcPct val="80000"/>
              </a:lnSpc>
              <a:spcBef>
                <a:spcPct val="0"/>
              </a:spcBef>
              <a:spcAft>
                <a:spcPct val="0"/>
              </a:spcAft>
              <a:buClr>
                <a:srgbClr val="910046"/>
              </a:buClr>
              <a:buSzPct val="84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000000"/>
              </a:solidFill>
              <a:effectLst/>
              <a:uLnTx/>
              <a:uFillTx/>
              <a:latin typeface="Avenir Next LT Pro" panose="020B0504020202020204" pitchFamily="34" charset="0"/>
              <a:ea typeface="+mn-ea"/>
              <a:cs typeface="+mn-cs"/>
            </a:endParaRPr>
          </a:p>
          <a:p>
            <a:pPr marL="690563" marR="0" lvl="1" indent="-233363" algn="l" defTabSz="914400" rtl="0" eaLnBrk="0" fontAlgn="base" latinLnBrk="0" hangingPunct="0">
              <a:lnSpc>
                <a:spcPct val="80000"/>
              </a:lnSpc>
              <a:spcBef>
                <a:spcPct val="0"/>
              </a:spcBef>
              <a:spcAft>
                <a:spcPct val="0"/>
              </a:spcAft>
              <a:buClr>
                <a:srgbClr val="012D9A"/>
              </a:buClr>
              <a:buSzTx/>
              <a:buFont typeface="Symbol" panose="05050102010706020507" pitchFamily="18" charset="2"/>
              <a:buChar char="-"/>
              <a:tabLst/>
              <a:defRPr/>
            </a:pPr>
            <a:r>
              <a:rPr kumimoji="0" lang="en-US" altLang="en-US" sz="2200" b="0" i="0" u="none" strike="noStrike" kern="0" cap="none" spc="0" normalizeH="0" baseline="0" noProof="0" dirty="0">
                <a:ln>
                  <a:noFill/>
                </a:ln>
                <a:solidFill>
                  <a:srgbClr val="000000"/>
                </a:solidFill>
                <a:effectLst/>
                <a:uLnTx/>
                <a:uFillTx/>
                <a:latin typeface="Avenir Next LT Pro" panose="020B0504020202020204" pitchFamily="34" charset="0"/>
              </a:rPr>
              <a:t>Medical evaluations and fit testing</a:t>
            </a:r>
          </a:p>
          <a:p>
            <a:pPr marL="0" marR="0" lvl="0" indent="0" algn="l" defTabSz="914400" rtl="0" eaLnBrk="0" fontAlgn="base" latinLnBrk="0" hangingPunct="0">
              <a:lnSpc>
                <a:spcPct val="80000"/>
              </a:lnSpc>
              <a:spcBef>
                <a:spcPct val="0"/>
              </a:spcBef>
              <a:spcAft>
                <a:spcPct val="0"/>
              </a:spcAft>
              <a:buClr>
                <a:srgbClr val="910046"/>
              </a:buClr>
              <a:buSzPct val="84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000000"/>
              </a:solidFill>
              <a:effectLst/>
              <a:uLnTx/>
              <a:uFillTx/>
              <a:latin typeface="Avenir Next LT Pro" panose="020B0504020202020204" pitchFamily="34" charset="0"/>
              <a:ea typeface="+mn-ea"/>
              <a:cs typeface="+mn-cs"/>
            </a:endParaRPr>
          </a:p>
          <a:p>
            <a:pPr marL="690563" marR="0" lvl="1" indent="-233363" algn="l" defTabSz="914400" rtl="0" eaLnBrk="0" fontAlgn="base" latinLnBrk="0" hangingPunct="0">
              <a:lnSpc>
                <a:spcPct val="80000"/>
              </a:lnSpc>
              <a:spcBef>
                <a:spcPct val="0"/>
              </a:spcBef>
              <a:spcAft>
                <a:spcPct val="0"/>
              </a:spcAft>
              <a:buClr>
                <a:srgbClr val="012D9A"/>
              </a:buClr>
              <a:buSzTx/>
              <a:buFont typeface="Symbol" panose="05050102010706020507" pitchFamily="18" charset="2"/>
              <a:buChar char="-"/>
              <a:tabLst/>
              <a:defRPr/>
            </a:pPr>
            <a:r>
              <a:rPr kumimoji="0" lang="en-US" altLang="en-US" sz="2200" b="0" i="0" u="none" strike="noStrike" kern="0" cap="none" spc="0" normalizeH="0" baseline="0" noProof="0" dirty="0">
                <a:ln>
                  <a:noFill/>
                </a:ln>
                <a:solidFill>
                  <a:srgbClr val="000000"/>
                </a:solidFill>
                <a:effectLst/>
                <a:uLnTx/>
                <a:uFillTx/>
                <a:latin typeface="Avenir Next LT Pro" panose="020B0504020202020204" pitchFamily="34" charset="0"/>
              </a:rPr>
              <a:t>Use, maintenance and care of respirators</a:t>
            </a:r>
          </a:p>
          <a:p>
            <a:pPr marL="342900" marR="0" lvl="0" indent="-342900" algn="l" defTabSz="914400" rtl="0" eaLnBrk="0" fontAlgn="base" latinLnBrk="0" hangingPunct="0">
              <a:lnSpc>
                <a:spcPct val="80000"/>
              </a:lnSpc>
              <a:spcBef>
                <a:spcPct val="0"/>
              </a:spcBef>
              <a:spcAft>
                <a:spcPct val="0"/>
              </a:spcAft>
              <a:buClr>
                <a:srgbClr val="910046"/>
              </a:buClr>
              <a:buSzPct val="84000"/>
              <a:buFont typeface="Wingdings" panose="05000000000000000000" pitchFamily="2" charset="2"/>
              <a:buChar char="l"/>
              <a:tabLst/>
              <a:defRPr/>
            </a:pPr>
            <a:endParaRPr kumimoji="0" lang="en-US" altLang="en-US" sz="2200" b="0" i="0" u="none" strike="noStrike" kern="0" cap="none" spc="0" normalizeH="0" baseline="0" noProof="0" dirty="0">
              <a:ln>
                <a:noFill/>
              </a:ln>
              <a:solidFill>
                <a:srgbClr val="000000"/>
              </a:solidFill>
              <a:effectLst/>
              <a:uLnTx/>
              <a:uFillTx/>
              <a:latin typeface="Avenir Next LT Pro" panose="020B0504020202020204" pitchFamily="34" charset="0"/>
              <a:ea typeface="+mn-ea"/>
              <a:cs typeface="+mn-cs"/>
            </a:endParaRPr>
          </a:p>
          <a:p>
            <a:pPr marL="690563" marR="0" lvl="1" indent="-233363" algn="l" defTabSz="914400" rtl="0" eaLnBrk="0" fontAlgn="base" latinLnBrk="0" hangingPunct="0">
              <a:lnSpc>
                <a:spcPct val="80000"/>
              </a:lnSpc>
              <a:spcBef>
                <a:spcPct val="0"/>
              </a:spcBef>
              <a:spcAft>
                <a:spcPct val="0"/>
              </a:spcAft>
              <a:buClr>
                <a:srgbClr val="012D9A"/>
              </a:buClr>
              <a:buSzTx/>
              <a:buFont typeface="Symbol" panose="05050102010706020507" pitchFamily="18" charset="2"/>
              <a:buChar char="-"/>
              <a:tabLst/>
              <a:defRPr/>
            </a:pPr>
            <a:r>
              <a:rPr kumimoji="0" lang="en-US" altLang="en-US" sz="2200" b="0" i="0" u="none" strike="noStrike" kern="0" cap="none" spc="0" normalizeH="0" baseline="0" noProof="0" dirty="0">
                <a:ln>
                  <a:noFill/>
                </a:ln>
                <a:solidFill>
                  <a:srgbClr val="000000"/>
                </a:solidFill>
                <a:effectLst/>
                <a:uLnTx/>
                <a:uFillTx/>
                <a:latin typeface="Avenir Next LT Pro" panose="020B0504020202020204" pitchFamily="34" charset="0"/>
              </a:rPr>
              <a:t>Training employees</a:t>
            </a:r>
          </a:p>
          <a:p>
            <a:pPr marL="342900" marR="0" lvl="0" indent="-342900" algn="l" defTabSz="914400" rtl="0" eaLnBrk="0" fontAlgn="base" latinLnBrk="0" hangingPunct="0">
              <a:lnSpc>
                <a:spcPct val="80000"/>
              </a:lnSpc>
              <a:spcBef>
                <a:spcPct val="0"/>
              </a:spcBef>
              <a:spcAft>
                <a:spcPct val="0"/>
              </a:spcAft>
              <a:buClr>
                <a:srgbClr val="910046"/>
              </a:buClr>
              <a:buSzPct val="84000"/>
              <a:buFont typeface="Wingdings" panose="05000000000000000000" pitchFamily="2" charset="2"/>
              <a:buChar char="l"/>
              <a:tabLst/>
              <a:defRPr/>
            </a:pPr>
            <a:endParaRPr kumimoji="0" lang="en-US" altLang="en-US" sz="2200" b="0" i="0" u="none" strike="noStrike" kern="0" cap="none" spc="0" normalizeH="0" baseline="0" noProof="0" dirty="0">
              <a:ln>
                <a:noFill/>
              </a:ln>
              <a:solidFill>
                <a:srgbClr val="000000"/>
              </a:solidFill>
              <a:effectLst/>
              <a:uLnTx/>
              <a:uFillTx/>
              <a:latin typeface="Avenir Next LT Pro" panose="020B0504020202020204" pitchFamily="34" charset="0"/>
              <a:ea typeface="+mn-ea"/>
              <a:cs typeface="+mn-cs"/>
            </a:endParaRPr>
          </a:p>
          <a:p>
            <a:pPr marL="690563" marR="0" lvl="1" indent="-233363" algn="l" defTabSz="914400" rtl="0" eaLnBrk="0" fontAlgn="base" latinLnBrk="0" hangingPunct="0">
              <a:lnSpc>
                <a:spcPct val="80000"/>
              </a:lnSpc>
              <a:spcBef>
                <a:spcPct val="0"/>
              </a:spcBef>
              <a:spcAft>
                <a:spcPct val="0"/>
              </a:spcAft>
              <a:buClr>
                <a:srgbClr val="012D9A"/>
              </a:buClr>
              <a:buSzTx/>
              <a:buFont typeface="Symbol" panose="05050102010706020507" pitchFamily="18" charset="2"/>
              <a:buChar char="-"/>
              <a:tabLst/>
              <a:defRPr/>
            </a:pPr>
            <a:r>
              <a:rPr kumimoji="0" lang="en-US" altLang="en-US" sz="2200" b="0" i="0" u="none" strike="noStrike" kern="0" cap="none" spc="0" normalizeH="0" baseline="0" noProof="0" dirty="0">
                <a:ln>
                  <a:noFill/>
                </a:ln>
                <a:solidFill>
                  <a:srgbClr val="000000"/>
                </a:solidFill>
                <a:effectLst/>
                <a:uLnTx/>
                <a:uFillTx/>
                <a:latin typeface="Avenir Next LT Pro" panose="020B0504020202020204" pitchFamily="34" charset="0"/>
              </a:rPr>
              <a:t>Program evaluation</a:t>
            </a:r>
          </a:p>
          <a:p>
            <a:pPr marL="342900" marR="0" lvl="0" indent="-342900" algn="l" defTabSz="914400" rtl="0" eaLnBrk="0" fontAlgn="base" latinLnBrk="0" hangingPunct="0">
              <a:lnSpc>
                <a:spcPct val="80000"/>
              </a:lnSpc>
              <a:spcBef>
                <a:spcPct val="0"/>
              </a:spcBef>
              <a:spcAft>
                <a:spcPct val="0"/>
              </a:spcAft>
              <a:buClr>
                <a:srgbClr val="910046"/>
              </a:buClr>
              <a:buSzPct val="84000"/>
              <a:buFont typeface="Wingdings" panose="05000000000000000000" pitchFamily="2" charset="2"/>
              <a:buNone/>
              <a:tabLst/>
              <a:defRPr/>
            </a:pPr>
            <a:endParaRPr kumimoji="0" lang="en-US" altLang="en-US" sz="2200" b="0" i="0" u="none" strike="noStrike" kern="0" cap="none" spc="0" normalizeH="0" baseline="0" noProof="0" dirty="0">
              <a:ln>
                <a:noFill/>
              </a:ln>
              <a:solidFill>
                <a:srgbClr val="000000"/>
              </a:solidFill>
              <a:effectLst/>
              <a:uLnTx/>
              <a:uFillTx/>
              <a:latin typeface="Avenir Next LT Pro" panose="020B0504020202020204" pitchFamily="34" charset="0"/>
              <a:ea typeface="+mn-ea"/>
              <a:cs typeface="+mn-cs"/>
            </a:endParaRPr>
          </a:p>
          <a:p>
            <a:pPr marL="690563" marR="0" lvl="1" indent="-233363" algn="l" defTabSz="914400" rtl="0" eaLnBrk="0" fontAlgn="base" latinLnBrk="0" hangingPunct="0">
              <a:lnSpc>
                <a:spcPct val="80000"/>
              </a:lnSpc>
              <a:spcBef>
                <a:spcPct val="0"/>
              </a:spcBef>
              <a:spcAft>
                <a:spcPct val="0"/>
              </a:spcAft>
              <a:buClr>
                <a:srgbClr val="012D9A"/>
              </a:buClr>
              <a:buSzTx/>
              <a:buFont typeface="Symbol" panose="05050102010706020507" pitchFamily="18" charset="2"/>
              <a:buChar char="-"/>
              <a:tabLst/>
              <a:defRPr/>
            </a:pPr>
            <a:r>
              <a:rPr kumimoji="0" lang="en-US" altLang="en-US" sz="2200" b="0" i="0" u="none" strike="noStrike" kern="0" cap="none" spc="0" normalizeH="0" baseline="0" noProof="0" dirty="0">
                <a:ln>
                  <a:noFill/>
                </a:ln>
                <a:solidFill>
                  <a:srgbClr val="000000"/>
                </a:solidFill>
                <a:effectLst/>
                <a:uLnTx/>
                <a:uFillTx/>
                <a:latin typeface="Avenir Next LT Pro" panose="020B0504020202020204" pitchFamily="34" charset="0"/>
              </a:rPr>
              <a:t>Recordkeeping</a:t>
            </a:r>
          </a:p>
        </p:txBody>
      </p:sp>
    </p:spTree>
    <p:extLst>
      <p:ext uri="{BB962C8B-B14F-4D97-AF65-F5344CB8AC3E}">
        <p14:creationId xmlns:p14="http://schemas.microsoft.com/office/powerpoint/2010/main" val="22780601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609600" y="457200"/>
            <a:ext cx="7010400" cy="554038"/>
          </a:xfrm>
        </p:spPr>
        <p:txBody>
          <a:bodyPr/>
          <a:lstStyle/>
          <a:p>
            <a:r>
              <a:rPr lang="en-US" altLang="en-US" dirty="0"/>
              <a:t>Air-Purifying Respirators (APR)</a:t>
            </a:r>
          </a:p>
        </p:txBody>
      </p:sp>
      <p:sp>
        <p:nvSpPr>
          <p:cNvPr id="33811" name="Text Box 18"/>
          <p:cNvSpPr txBox="1">
            <a:spLocks noChangeArrowheads="1"/>
          </p:cNvSpPr>
          <p:nvPr/>
        </p:nvSpPr>
        <p:spPr bwMode="auto">
          <a:xfrm>
            <a:off x="7467600" y="609600"/>
            <a:ext cx="1600200" cy="369888"/>
          </a:xfrm>
          <a:prstGeom prst="rect">
            <a:avLst/>
          </a:prstGeom>
          <a:noFill/>
          <a:ln w="12700">
            <a:noFill/>
            <a:miter lim="800000"/>
            <a:headEnd type="none" w="sm" len="sm"/>
            <a:tailEnd type="none" w="sm" len="sm"/>
          </a:ln>
        </p:spPr>
        <p:txBody>
          <a:bodyPr>
            <a:spAutoFit/>
          </a:bodyPr>
          <a:lstStyle/>
          <a:p>
            <a:pPr>
              <a:spcBef>
                <a:spcPct val="50000"/>
              </a:spcBef>
              <a:defRPr/>
            </a:pPr>
            <a:r>
              <a:rPr lang="en-US" sz="1800" u="none" dirty="0">
                <a:latin typeface="Avenir Next LT Pro" panose="020B0504020202020204" pitchFamily="34" charset="0"/>
              </a:rPr>
              <a:t>1910.134</a:t>
            </a:r>
          </a:p>
        </p:txBody>
      </p:sp>
      <p:sp>
        <p:nvSpPr>
          <p:cNvPr id="48133" name="Text Box 28"/>
          <p:cNvSpPr txBox="1">
            <a:spLocks noChangeArrowheads="1"/>
          </p:cNvSpPr>
          <p:nvPr/>
        </p:nvSpPr>
        <p:spPr bwMode="auto">
          <a:xfrm>
            <a:off x="868907" y="4190762"/>
            <a:ext cx="176160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ctr" eaLnBrk="1" hangingPunct="1">
              <a:spcBef>
                <a:spcPts val="0"/>
              </a:spcBef>
              <a:buClrTx/>
              <a:buSzTx/>
              <a:buFontTx/>
              <a:buNone/>
            </a:pPr>
            <a:r>
              <a:rPr lang="en-US" altLang="en-US" sz="2400" b="1" u="none" dirty="0">
                <a:latin typeface="Avenir Next LT Pro" panose="020B0504020202020204" pitchFamily="34" charset="0"/>
              </a:rPr>
              <a:t>Filtering</a:t>
            </a:r>
          </a:p>
          <a:p>
            <a:pPr algn="ctr" eaLnBrk="1" hangingPunct="1">
              <a:spcBef>
                <a:spcPts val="0"/>
              </a:spcBef>
              <a:buClrTx/>
              <a:buSzTx/>
              <a:buFontTx/>
              <a:buNone/>
            </a:pPr>
            <a:r>
              <a:rPr lang="en-US" altLang="en-US" sz="2400" b="1" u="none" dirty="0">
                <a:latin typeface="Avenir Next LT Pro" panose="020B0504020202020204" pitchFamily="34" charset="0"/>
              </a:rPr>
              <a:t> Facepiece</a:t>
            </a:r>
          </a:p>
        </p:txBody>
      </p:sp>
      <p:sp>
        <p:nvSpPr>
          <p:cNvPr id="48134" name="Text Box 31"/>
          <p:cNvSpPr txBox="1">
            <a:spLocks noChangeArrowheads="1"/>
          </p:cNvSpPr>
          <p:nvPr/>
        </p:nvSpPr>
        <p:spPr bwMode="auto">
          <a:xfrm>
            <a:off x="5867400" y="4190762"/>
            <a:ext cx="2322487" cy="160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ctr" eaLnBrk="1" hangingPunct="1">
              <a:spcBef>
                <a:spcPct val="50000"/>
              </a:spcBef>
              <a:buClrTx/>
              <a:buSzTx/>
              <a:buFontTx/>
              <a:buNone/>
            </a:pPr>
            <a:r>
              <a:rPr lang="en-US" altLang="en-US" sz="2400" b="1" u="none" dirty="0">
                <a:latin typeface="Avenir Next LT Pro" panose="020B0504020202020204" pitchFamily="34" charset="0"/>
              </a:rPr>
              <a:t>Full Facepiece Respirator </a:t>
            </a:r>
          </a:p>
          <a:p>
            <a:pPr algn="ctr" eaLnBrk="1" hangingPunct="1">
              <a:spcBef>
                <a:spcPct val="50000"/>
              </a:spcBef>
              <a:buClrTx/>
              <a:buSzTx/>
              <a:buFontTx/>
              <a:buNone/>
            </a:pPr>
            <a:r>
              <a:rPr lang="en-US" altLang="en-US" sz="2000" u="none" dirty="0">
                <a:latin typeface="Avenir Next LT Pro" panose="020B0504020202020204" pitchFamily="34" charset="0"/>
              </a:rPr>
              <a:t>(with Organic Vapor Cartridges)</a:t>
            </a:r>
          </a:p>
        </p:txBody>
      </p:sp>
      <p:sp>
        <p:nvSpPr>
          <p:cNvPr id="48136" name="Text Box 31"/>
          <p:cNvSpPr txBox="1">
            <a:spLocks noChangeArrowheads="1"/>
          </p:cNvSpPr>
          <p:nvPr/>
        </p:nvSpPr>
        <p:spPr bwMode="auto">
          <a:xfrm>
            <a:off x="3213742" y="4190762"/>
            <a:ext cx="2196459" cy="1523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ctr" eaLnBrk="1" hangingPunct="1">
              <a:spcBef>
                <a:spcPct val="50000"/>
              </a:spcBef>
              <a:buClrTx/>
              <a:buSzTx/>
              <a:buFontTx/>
              <a:buNone/>
            </a:pPr>
            <a:r>
              <a:rPr lang="en-US" altLang="en-US" sz="2400" b="1" u="none" dirty="0">
                <a:latin typeface="Avenir Next LT Pro" panose="020B0504020202020204" pitchFamily="34" charset="0"/>
              </a:rPr>
              <a:t>Half Mask Respirator</a:t>
            </a:r>
          </a:p>
          <a:p>
            <a:pPr algn="ctr" eaLnBrk="1" hangingPunct="1">
              <a:spcBef>
                <a:spcPct val="50000"/>
              </a:spcBef>
              <a:buClrTx/>
              <a:buSzTx/>
              <a:buFontTx/>
              <a:buNone/>
            </a:pPr>
            <a:r>
              <a:rPr lang="en-US" altLang="en-US" sz="1800" u="none" dirty="0">
                <a:latin typeface="Avenir Next LT Pro" panose="020B0504020202020204" pitchFamily="34" charset="0"/>
              </a:rPr>
              <a:t>(with Combination Cartridges)</a:t>
            </a:r>
          </a:p>
        </p:txBody>
      </p:sp>
      <p:grpSp>
        <p:nvGrpSpPr>
          <p:cNvPr id="48137" name="Group 19"/>
          <p:cNvGrpSpPr>
            <a:grpSpLocks/>
          </p:cNvGrpSpPr>
          <p:nvPr/>
        </p:nvGrpSpPr>
        <p:grpSpPr bwMode="auto">
          <a:xfrm>
            <a:off x="5715000" y="1361067"/>
            <a:ext cx="3159431" cy="2728009"/>
            <a:chOff x="2362201" y="2971800"/>
            <a:chExt cx="2285999" cy="1662113"/>
          </a:xfrm>
        </p:grpSpPr>
        <p:pic>
          <p:nvPicPr>
            <p:cNvPr id="48150" name="Picture 16" descr="E:\Resp Pics\2015-02-25 Respiratory Protection Pics\Respiratory Protection Pics 003.JPG"/>
            <p:cNvPicPr>
              <a:picLocks noChangeAspect="1" noChangeArrowheads="1"/>
            </p:cNvPicPr>
            <p:nvPr/>
          </p:nvPicPr>
          <p:blipFill rotWithShape="1">
            <a:blip r:embed="rId3">
              <a:extLst>
                <a:ext uri="{28A0092B-C50C-407E-A947-70E740481C1C}">
                  <a14:useLocalDpi xmlns:a14="http://schemas.microsoft.com/office/drawing/2010/main" val="0"/>
                </a:ext>
              </a:extLst>
            </a:blip>
            <a:srcRect r="10198"/>
            <a:stretch/>
          </p:blipFill>
          <p:spPr bwMode="auto">
            <a:xfrm>
              <a:off x="2362201" y="2971800"/>
              <a:ext cx="1943100"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3"/>
            <p:cNvSpPr txBox="1"/>
            <p:nvPr/>
          </p:nvSpPr>
          <p:spPr>
            <a:xfrm>
              <a:off x="3657600" y="2971800"/>
              <a:ext cx="990600" cy="112513"/>
            </a:xfrm>
            <a:prstGeom prst="rect">
              <a:avLst/>
            </a:prstGeom>
            <a:noFill/>
          </p:spPr>
          <p:txBody>
            <a:bodyPr>
              <a:spAutoFit/>
            </a:bodyPr>
            <a:lstStyle/>
            <a:p>
              <a:pPr eaLnBrk="1" hangingPunct="1">
                <a:defRPr/>
              </a:pPr>
              <a:r>
                <a:rPr lang="en-US" sz="600" u="none" dirty="0">
                  <a:solidFill>
                    <a:schemeClr val="bg1"/>
                  </a:solidFill>
                  <a:latin typeface="Avenir Next LT Pro" panose="020B0504020202020204" pitchFamily="34" charset="0"/>
                </a:rPr>
                <a:t>NCDOL Photo Library</a:t>
              </a:r>
            </a:p>
          </p:txBody>
        </p:sp>
      </p:grpSp>
      <p:grpSp>
        <p:nvGrpSpPr>
          <p:cNvPr id="48138" name="Group 18"/>
          <p:cNvGrpSpPr>
            <a:grpSpLocks/>
          </p:cNvGrpSpPr>
          <p:nvPr/>
        </p:nvGrpSpPr>
        <p:grpSpPr bwMode="auto">
          <a:xfrm>
            <a:off x="689737" y="1361068"/>
            <a:ext cx="2408359" cy="2728010"/>
            <a:chOff x="533400" y="1219200"/>
            <a:chExt cx="1828800" cy="1676400"/>
          </a:xfrm>
        </p:grpSpPr>
        <p:pic>
          <p:nvPicPr>
            <p:cNvPr id="48148" name="Picture 13" descr="E:\Resp Pics\2015-02-25 Respiratory Protection Pics\Respiratory Protection Pics 01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1219200"/>
              <a:ext cx="17526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p:cNvSpPr txBox="1"/>
            <p:nvPr/>
          </p:nvSpPr>
          <p:spPr>
            <a:xfrm>
              <a:off x="1371600" y="1219200"/>
              <a:ext cx="990600" cy="113480"/>
            </a:xfrm>
            <a:prstGeom prst="rect">
              <a:avLst/>
            </a:prstGeom>
            <a:noFill/>
          </p:spPr>
          <p:txBody>
            <a:bodyPr>
              <a:spAutoFit/>
            </a:bodyPr>
            <a:lstStyle/>
            <a:p>
              <a:pPr eaLnBrk="1" hangingPunct="1">
                <a:defRPr/>
              </a:pPr>
              <a:r>
                <a:rPr lang="en-US" sz="600" u="none" dirty="0">
                  <a:solidFill>
                    <a:schemeClr val="bg1"/>
                  </a:solidFill>
                  <a:latin typeface="Avenir Next LT Pro" panose="020B0504020202020204" pitchFamily="34" charset="0"/>
                </a:rPr>
                <a:t>NCDOL Photo Library</a:t>
              </a:r>
            </a:p>
          </p:txBody>
        </p:sp>
      </p:grpSp>
      <p:grpSp>
        <p:nvGrpSpPr>
          <p:cNvPr id="48139" name="Group 20"/>
          <p:cNvGrpSpPr>
            <a:grpSpLocks/>
          </p:cNvGrpSpPr>
          <p:nvPr/>
        </p:nvGrpSpPr>
        <p:grpSpPr bwMode="auto">
          <a:xfrm>
            <a:off x="3267209" y="1419467"/>
            <a:ext cx="2142991" cy="2728009"/>
            <a:chOff x="4800600" y="1143000"/>
            <a:chExt cx="1981200" cy="1874838"/>
          </a:xfrm>
        </p:grpSpPr>
        <p:pic>
          <p:nvPicPr>
            <p:cNvPr id="48146" name="Picture 17" descr="E:\Resp Pics\2015-02-25 Respiratory Protection Pics\Respiratory Protection Pics 001.JPG"/>
            <p:cNvPicPr>
              <a:picLocks noChangeAspect="1" noChangeArrowheads="1"/>
            </p:cNvPicPr>
            <p:nvPr/>
          </p:nvPicPr>
          <p:blipFill>
            <a:blip r:embed="rId5">
              <a:extLst>
                <a:ext uri="{28A0092B-C50C-407E-A947-70E740481C1C}">
                  <a14:useLocalDpi xmlns:a14="http://schemas.microsoft.com/office/drawing/2010/main" val="0"/>
                </a:ext>
              </a:extLst>
            </a:blip>
            <a:srcRect l="12190" r="11624"/>
            <a:stretch>
              <a:fillRect/>
            </a:stretch>
          </p:blipFill>
          <p:spPr bwMode="auto">
            <a:xfrm>
              <a:off x="4800600" y="1143000"/>
              <a:ext cx="1905000" cy="187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15"/>
            <p:cNvSpPr txBox="1"/>
            <p:nvPr/>
          </p:nvSpPr>
          <p:spPr>
            <a:xfrm>
              <a:off x="5791200" y="2819400"/>
              <a:ext cx="990600" cy="126913"/>
            </a:xfrm>
            <a:prstGeom prst="rect">
              <a:avLst/>
            </a:prstGeom>
            <a:noFill/>
          </p:spPr>
          <p:txBody>
            <a:bodyPr>
              <a:spAutoFit/>
            </a:bodyPr>
            <a:lstStyle/>
            <a:p>
              <a:pPr eaLnBrk="1" hangingPunct="1">
                <a:defRPr/>
              </a:pPr>
              <a:r>
                <a:rPr lang="en-US" sz="600" u="none" dirty="0">
                  <a:latin typeface="Avenir Next LT Pro" panose="020B0504020202020204" pitchFamily="34" charset="0"/>
                </a:rPr>
                <a:t>NCDOL Photo Library</a:t>
              </a:r>
            </a:p>
          </p:txBody>
        </p:sp>
      </p:grpSp>
    </p:spTree>
    <p:extLst>
      <p:ext uri="{BB962C8B-B14F-4D97-AF65-F5344CB8AC3E}">
        <p14:creationId xmlns:p14="http://schemas.microsoft.com/office/powerpoint/2010/main" val="22898487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609600" y="457200"/>
            <a:ext cx="7924800" cy="523875"/>
          </a:xfrm>
        </p:spPr>
        <p:txBody>
          <a:bodyPr>
            <a:normAutofit fontScale="90000"/>
          </a:bodyPr>
          <a:lstStyle/>
          <a:p>
            <a:r>
              <a:rPr lang="en-US" altLang="en-US" sz="3400"/>
              <a:t>Filtering Facepiece (Dust Mask)</a:t>
            </a:r>
          </a:p>
        </p:txBody>
      </p:sp>
      <p:sp>
        <p:nvSpPr>
          <p:cNvPr id="50180" name="Content Placeholder 3"/>
          <p:cNvSpPr>
            <a:spLocks noGrp="1"/>
          </p:cNvSpPr>
          <p:nvPr>
            <p:ph sz="quarter" idx="10"/>
          </p:nvPr>
        </p:nvSpPr>
        <p:spPr>
          <a:xfrm>
            <a:off x="7467600" y="609600"/>
            <a:ext cx="2133600" cy="381000"/>
          </a:xfrm>
        </p:spPr>
        <p:txBody>
          <a:bodyPr/>
          <a:lstStyle/>
          <a:p>
            <a:r>
              <a:rPr lang="en-US" altLang="en-US"/>
              <a:t>1910.134</a:t>
            </a:r>
          </a:p>
        </p:txBody>
      </p:sp>
      <p:grpSp>
        <p:nvGrpSpPr>
          <p:cNvPr id="5" name="Group 18"/>
          <p:cNvGrpSpPr>
            <a:grpSpLocks/>
          </p:cNvGrpSpPr>
          <p:nvPr/>
        </p:nvGrpSpPr>
        <p:grpSpPr bwMode="auto">
          <a:xfrm>
            <a:off x="6261936" y="1524000"/>
            <a:ext cx="2411328" cy="2124075"/>
            <a:chOff x="533400" y="1219200"/>
            <a:chExt cx="1828800" cy="1676400"/>
          </a:xfrm>
        </p:grpSpPr>
        <p:pic>
          <p:nvPicPr>
            <p:cNvPr id="6" name="Picture 13" descr="E:\Resp Pics\2015-02-25 Respiratory Protection Pics\Respiratory Protection Pics 01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400" y="1219200"/>
              <a:ext cx="17526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1371600" y="1219200"/>
              <a:ext cx="990600" cy="145745"/>
            </a:xfrm>
            <a:prstGeom prst="rect">
              <a:avLst/>
            </a:prstGeom>
            <a:noFill/>
          </p:spPr>
          <p:txBody>
            <a:bodyPr>
              <a:spAutoFit/>
            </a:bodyPr>
            <a:lstStyle/>
            <a:p>
              <a:pPr eaLnBrk="1" hangingPunct="1">
                <a:defRPr/>
              </a:pPr>
              <a:r>
                <a:rPr lang="en-US" sz="600" u="none" dirty="0">
                  <a:solidFill>
                    <a:schemeClr val="bg1"/>
                  </a:solidFill>
                  <a:latin typeface="Avenir Next LT Pro" panose="020B0504020202020204" pitchFamily="34" charset="0"/>
                </a:rPr>
                <a:t>NCDOL Photo Library</a:t>
              </a:r>
            </a:p>
          </p:txBody>
        </p:sp>
      </p:grpSp>
      <p:sp>
        <p:nvSpPr>
          <p:cNvPr id="9" name="Content Placeholder 2">
            <a:extLst>
              <a:ext uri="{FF2B5EF4-FFF2-40B4-BE49-F238E27FC236}">
                <a16:creationId xmlns:a16="http://schemas.microsoft.com/office/drawing/2014/main" id="{8BCE25E8-2BAC-429B-9909-48E00818F9D4}"/>
              </a:ext>
            </a:extLst>
          </p:cNvPr>
          <p:cNvSpPr>
            <a:spLocks noGrp="1"/>
          </p:cNvSpPr>
          <p:nvPr>
            <p:ph idx="1"/>
          </p:nvPr>
        </p:nvSpPr>
        <p:spPr>
          <a:xfrm>
            <a:off x="531896" y="1394846"/>
            <a:ext cx="6935704" cy="4548753"/>
          </a:xfrm>
        </p:spPr>
        <p:txBody>
          <a:bodyPr>
            <a:normAutofit fontScale="77500" lnSpcReduction="20000"/>
          </a:bodyPr>
          <a:lstStyle/>
          <a:p>
            <a:r>
              <a:rPr lang="en-US" altLang="en-US" sz="2400" dirty="0"/>
              <a:t>Negative pressure particulate respirator</a:t>
            </a:r>
          </a:p>
          <a:p>
            <a:pPr marL="0" indent="0">
              <a:buNone/>
            </a:pPr>
            <a:r>
              <a:rPr lang="en-US" altLang="en-US" sz="2400" dirty="0"/>
              <a:t>    with entire or majority of face piece</a:t>
            </a:r>
          </a:p>
          <a:p>
            <a:pPr marL="0" indent="0">
              <a:buNone/>
            </a:pPr>
            <a:r>
              <a:rPr lang="en-US" altLang="en-US" sz="2400" dirty="0"/>
              <a:t>    composed of a filtering medium..</a:t>
            </a:r>
          </a:p>
          <a:p>
            <a:endParaRPr lang="en-US" altLang="en-US" sz="1000" dirty="0"/>
          </a:p>
          <a:p>
            <a:endParaRPr lang="en-US" altLang="en-US" sz="1000" dirty="0"/>
          </a:p>
          <a:p>
            <a:r>
              <a:rPr lang="en-US" altLang="en-US" sz="2400" dirty="0"/>
              <a:t>Captures particles in the air, such as </a:t>
            </a:r>
          </a:p>
          <a:p>
            <a:pPr marL="0" indent="0">
              <a:buNone/>
            </a:pPr>
            <a:r>
              <a:rPr lang="en-US" altLang="en-US" sz="2400" dirty="0"/>
              <a:t>     dusts, aerosols, mists, and fumes.</a:t>
            </a:r>
          </a:p>
          <a:p>
            <a:endParaRPr lang="en-US" altLang="en-US" sz="1000" dirty="0"/>
          </a:p>
          <a:p>
            <a:endParaRPr lang="en-US" altLang="en-US" sz="1000" dirty="0"/>
          </a:p>
          <a:p>
            <a:r>
              <a:rPr lang="en-US" altLang="en-US" sz="2400" dirty="0"/>
              <a:t>Filters will be labeled with a letter N, R or P</a:t>
            </a:r>
          </a:p>
          <a:p>
            <a:pPr marL="0" indent="0">
              <a:buNone/>
            </a:pPr>
            <a:r>
              <a:rPr lang="en-US" altLang="en-US" sz="2400" dirty="0"/>
              <a:t>     and a number representing the efficiency: 95, 99 or 100.</a:t>
            </a:r>
          </a:p>
          <a:p>
            <a:endParaRPr lang="en-US" altLang="en-US" sz="1000" dirty="0"/>
          </a:p>
          <a:p>
            <a:endParaRPr lang="en-US" altLang="en-US" sz="1000" dirty="0"/>
          </a:p>
          <a:p>
            <a:r>
              <a:rPr lang="en-US" altLang="en-US" sz="2400" dirty="0"/>
              <a:t>Does not protect against gases or vapors.</a:t>
            </a:r>
          </a:p>
          <a:p>
            <a:endParaRPr lang="en-US" altLang="en-US" sz="1000" dirty="0"/>
          </a:p>
          <a:p>
            <a:endParaRPr lang="en-US" altLang="en-US" sz="1000" dirty="0"/>
          </a:p>
          <a:p>
            <a:r>
              <a:rPr lang="en-US" altLang="en-US" sz="2400" dirty="0"/>
              <a:t>Replace filters when the user finds it difficult to breathe.</a:t>
            </a:r>
          </a:p>
        </p:txBody>
      </p:sp>
    </p:spTree>
    <p:extLst>
      <p:ext uri="{BB962C8B-B14F-4D97-AF65-F5344CB8AC3E}">
        <p14:creationId xmlns:p14="http://schemas.microsoft.com/office/powerpoint/2010/main" val="1238819218"/>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a:xfrm>
            <a:off x="609600" y="457200"/>
            <a:ext cx="7924800" cy="492443"/>
          </a:xfrm>
        </p:spPr>
        <p:txBody>
          <a:bodyPr>
            <a:normAutofit/>
          </a:bodyPr>
          <a:lstStyle/>
          <a:p>
            <a:r>
              <a:rPr lang="en-US" altLang="en-US" sz="2800" dirty="0"/>
              <a:t>Respirators with Combination Cartridges</a:t>
            </a:r>
          </a:p>
        </p:txBody>
      </p:sp>
      <p:sp>
        <p:nvSpPr>
          <p:cNvPr id="52227" name="Content Placeholder 2"/>
          <p:cNvSpPr>
            <a:spLocks noGrp="1"/>
          </p:cNvSpPr>
          <p:nvPr>
            <p:ph idx="1"/>
          </p:nvPr>
        </p:nvSpPr>
        <p:spPr>
          <a:xfrm>
            <a:off x="533400" y="1371600"/>
            <a:ext cx="7086600" cy="4435246"/>
          </a:xfrm>
        </p:spPr>
        <p:txBody>
          <a:bodyPr>
            <a:normAutofit fontScale="92500" lnSpcReduction="10000"/>
          </a:bodyPr>
          <a:lstStyle/>
          <a:p>
            <a:r>
              <a:rPr lang="en-US" altLang="en-US" b="1" dirty="0"/>
              <a:t>Full Facepiece and Half Mask</a:t>
            </a:r>
          </a:p>
          <a:p>
            <a:endParaRPr lang="en-US" altLang="en-US" sz="200" b="1" dirty="0"/>
          </a:p>
          <a:p>
            <a:endParaRPr lang="en-US" altLang="en-US" sz="500" b="1" dirty="0"/>
          </a:p>
          <a:p>
            <a:pPr lvl="1"/>
            <a:r>
              <a:rPr lang="en-US" altLang="en-US" sz="2000" dirty="0">
                <a:cs typeface="Arial" panose="020B0604020202020204" pitchFamily="34" charset="0"/>
              </a:rPr>
              <a:t>Used in atmospheres that contain both</a:t>
            </a:r>
          </a:p>
          <a:p>
            <a:pPr marL="457200" lvl="1" indent="0">
              <a:buNone/>
            </a:pPr>
            <a:r>
              <a:rPr lang="en-US" altLang="en-US" sz="2000" dirty="0">
                <a:cs typeface="Arial" panose="020B0604020202020204" pitchFamily="34" charset="0"/>
              </a:rPr>
              <a:t>    particulates and gases or vapors.</a:t>
            </a:r>
          </a:p>
          <a:p>
            <a:pPr lvl="1"/>
            <a:endParaRPr lang="en-US" altLang="en-US" sz="2000" dirty="0">
              <a:cs typeface="Arial" panose="020B0604020202020204" pitchFamily="34" charset="0"/>
            </a:endParaRPr>
          </a:p>
          <a:p>
            <a:pPr lvl="1"/>
            <a:r>
              <a:rPr lang="en-US" altLang="en-US" sz="2000" dirty="0">
                <a:cs typeface="Arial" panose="020B0604020202020204" pitchFamily="34" charset="0"/>
              </a:rPr>
              <a:t>Have both particulate filters and gas/vapor</a:t>
            </a:r>
          </a:p>
          <a:p>
            <a:pPr marL="457200" lvl="1" indent="0">
              <a:buNone/>
            </a:pPr>
            <a:r>
              <a:rPr lang="en-US" altLang="en-US" sz="2000" dirty="0">
                <a:cs typeface="Arial" panose="020B0604020202020204" pitchFamily="34" charset="0"/>
              </a:rPr>
              <a:t>   cartridges or canisters.</a:t>
            </a:r>
          </a:p>
          <a:p>
            <a:pPr lvl="1"/>
            <a:endParaRPr lang="en-US" altLang="en-US" sz="2000" dirty="0">
              <a:cs typeface="Arial" panose="020B0604020202020204" pitchFamily="34" charset="0"/>
            </a:endParaRPr>
          </a:p>
          <a:p>
            <a:pPr lvl="1"/>
            <a:r>
              <a:rPr lang="en-US" altLang="en-US" sz="2000" dirty="0">
                <a:cs typeface="Arial" panose="020B0604020202020204" pitchFamily="34" charset="0"/>
              </a:rPr>
              <a:t>Not for use in oxygen-deficient atmospheres or atmospheres which have high concentrations of contaminants (such as IDLH).</a:t>
            </a:r>
          </a:p>
          <a:p>
            <a:pPr lvl="1"/>
            <a:endParaRPr lang="en-US" altLang="en-US" sz="2000" dirty="0">
              <a:cs typeface="Arial" panose="020B0604020202020204" pitchFamily="34" charset="0"/>
            </a:endParaRPr>
          </a:p>
          <a:p>
            <a:pPr lvl="1"/>
            <a:r>
              <a:rPr lang="en-US" altLang="en-US" sz="2000" dirty="0">
                <a:cs typeface="Arial" panose="020B0604020202020204" pitchFamily="34" charset="0"/>
              </a:rPr>
              <a:t>Breathing may become difficult because of the additional effort required to draw air through the purifying medium.</a:t>
            </a:r>
            <a:br>
              <a:rPr lang="en-US" altLang="en-US" sz="2000" dirty="0">
                <a:cs typeface="Arial" panose="020B0604020202020204" pitchFamily="34" charset="0"/>
              </a:rPr>
            </a:br>
            <a:endParaRPr lang="en-US" altLang="en-US" sz="2000" dirty="0">
              <a:cs typeface="Arial" panose="020B0604020202020204" pitchFamily="34" charset="0"/>
            </a:endParaRPr>
          </a:p>
        </p:txBody>
      </p:sp>
      <p:sp>
        <p:nvSpPr>
          <p:cNvPr id="52228" name="Content Placeholder 3"/>
          <p:cNvSpPr>
            <a:spLocks noGrp="1"/>
          </p:cNvSpPr>
          <p:nvPr>
            <p:ph sz="quarter" idx="10"/>
          </p:nvPr>
        </p:nvSpPr>
        <p:spPr>
          <a:xfrm>
            <a:off x="7467600" y="609600"/>
            <a:ext cx="2133600" cy="381000"/>
          </a:xfrm>
        </p:spPr>
        <p:txBody>
          <a:bodyPr/>
          <a:lstStyle/>
          <a:p>
            <a:r>
              <a:rPr lang="en-US" altLang="en-US"/>
              <a:t>1910.134</a:t>
            </a:r>
          </a:p>
        </p:txBody>
      </p:sp>
      <p:grpSp>
        <p:nvGrpSpPr>
          <p:cNvPr id="5" name="Group 20"/>
          <p:cNvGrpSpPr>
            <a:grpSpLocks/>
          </p:cNvGrpSpPr>
          <p:nvPr/>
        </p:nvGrpSpPr>
        <p:grpSpPr bwMode="auto">
          <a:xfrm>
            <a:off x="6868886" y="1371600"/>
            <a:ext cx="1676400" cy="1835670"/>
            <a:chOff x="4800600" y="1143000"/>
            <a:chExt cx="1981202" cy="1874838"/>
          </a:xfrm>
        </p:grpSpPr>
        <p:pic>
          <p:nvPicPr>
            <p:cNvPr id="6" name="Picture 17" descr="E:\Resp Pics\2015-02-25 Respiratory Protection Pics\Respiratory Protection Pics 001.JPG"/>
            <p:cNvPicPr>
              <a:picLocks noChangeAspect="1" noChangeArrowheads="1"/>
            </p:cNvPicPr>
            <p:nvPr/>
          </p:nvPicPr>
          <p:blipFill>
            <a:blip r:embed="rId3" cstate="print">
              <a:extLst>
                <a:ext uri="{28A0092B-C50C-407E-A947-70E740481C1C}">
                  <a14:useLocalDpi xmlns:a14="http://schemas.microsoft.com/office/drawing/2010/main" val="0"/>
                </a:ext>
              </a:extLst>
            </a:blip>
            <a:srcRect l="12190" r="11624"/>
            <a:stretch>
              <a:fillRect/>
            </a:stretch>
          </p:blipFill>
          <p:spPr bwMode="auto">
            <a:xfrm>
              <a:off x="4800600" y="1143000"/>
              <a:ext cx="1905000" cy="187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5320489" y="2819400"/>
              <a:ext cx="1461313" cy="188606"/>
            </a:xfrm>
            <a:prstGeom prst="rect">
              <a:avLst/>
            </a:prstGeom>
            <a:noFill/>
          </p:spPr>
          <p:txBody>
            <a:bodyPr wrap="square">
              <a:spAutoFit/>
            </a:bodyPr>
            <a:lstStyle/>
            <a:p>
              <a:pPr eaLnBrk="1" hangingPunct="1">
                <a:defRPr/>
              </a:pPr>
              <a:r>
                <a:rPr lang="en-US" sz="600" u="none" dirty="0">
                  <a:latin typeface="Avenir Next LT Pro" panose="020B0504020202020204" pitchFamily="34" charset="0"/>
                </a:rPr>
                <a:t>NCDOL Photo Library</a:t>
              </a:r>
            </a:p>
          </p:txBody>
        </p:sp>
      </p:grpSp>
    </p:spTree>
    <p:extLst>
      <p:ext uri="{BB962C8B-B14F-4D97-AF65-F5344CB8AC3E}">
        <p14:creationId xmlns:p14="http://schemas.microsoft.com/office/powerpoint/2010/main" val="1025134608"/>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a:xfrm>
            <a:off x="609600" y="498157"/>
            <a:ext cx="7924800" cy="492443"/>
          </a:xfrm>
        </p:spPr>
        <p:txBody>
          <a:bodyPr>
            <a:normAutofit/>
          </a:bodyPr>
          <a:lstStyle/>
          <a:p>
            <a:r>
              <a:rPr lang="en-US" altLang="en-US" sz="2700" dirty="0"/>
              <a:t>Respirators with Organic Vapor Cartridges</a:t>
            </a:r>
          </a:p>
        </p:txBody>
      </p:sp>
      <p:sp>
        <p:nvSpPr>
          <p:cNvPr id="54275" name="Content Placeholder 2"/>
          <p:cNvSpPr>
            <a:spLocks noGrp="1"/>
          </p:cNvSpPr>
          <p:nvPr>
            <p:ph idx="1"/>
          </p:nvPr>
        </p:nvSpPr>
        <p:spPr>
          <a:xfrm>
            <a:off x="555171" y="1143000"/>
            <a:ext cx="7661006" cy="4724400"/>
          </a:xfrm>
        </p:spPr>
        <p:txBody>
          <a:bodyPr>
            <a:normAutofit lnSpcReduction="10000"/>
          </a:bodyPr>
          <a:lstStyle/>
          <a:p>
            <a:endParaRPr lang="en-US" altLang="en-US" sz="500" b="1" dirty="0"/>
          </a:p>
          <a:p>
            <a:r>
              <a:rPr lang="en-US" altLang="en-US" b="1" dirty="0"/>
              <a:t>Full </a:t>
            </a:r>
            <a:r>
              <a:rPr lang="en-US" altLang="en-US" b="1" dirty="0" err="1"/>
              <a:t>Facepiece</a:t>
            </a:r>
            <a:r>
              <a:rPr lang="en-US" altLang="en-US" b="1" dirty="0"/>
              <a:t> and Half Mask</a:t>
            </a:r>
          </a:p>
          <a:p>
            <a:endParaRPr lang="en-US" altLang="en-US" sz="800" b="1" dirty="0"/>
          </a:p>
          <a:p>
            <a:pPr lvl="1"/>
            <a:r>
              <a:rPr lang="en-US" altLang="en-US" sz="2000" dirty="0"/>
              <a:t>Does not protect against airborne particles.</a:t>
            </a:r>
          </a:p>
          <a:p>
            <a:pPr lvl="1"/>
            <a:endParaRPr lang="en-US" altLang="en-US" sz="2000" dirty="0"/>
          </a:p>
          <a:p>
            <a:pPr lvl="1"/>
            <a:r>
              <a:rPr lang="en-US" altLang="en-US" sz="2000" dirty="0"/>
              <a:t>Provides protection only as long as the filter’s absorbing capacity is not depleted.</a:t>
            </a:r>
            <a:br>
              <a:rPr lang="en-US" altLang="en-US" sz="2000" dirty="0"/>
            </a:br>
            <a:endParaRPr lang="en-US" altLang="en-US" sz="2000" dirty="0"/>
          </a:p>
          <a:p>
            <a:pPr lvl="1"/>
            <a:r>
              <a:rPr lang="en-US" altLang="en-US" sz="2000" dirty="0"/>
              <a:t>Uses chemical filters (called cartridges or canisters) to remove specific dangerous gases or vapors.</a:t>
            </a:r>
          </a:p>
          <a:p>
            <a:pPr lvl="1"/>
            <a:endParaRPr lang="en-US" altLang="en-US" sz="2000" dirty="0"/>
          </a:p>
          <a:p>
            <a:pPr lvl="1"/>
            <a:r>
              <a:rPr lang="en-US" altLang="en-US" sz="2000" dirty="0"/>
              <a:t>Service life of the filter depends upon </a:t>
            </a:r>
          </a:p>
          <a:p>
            <a:pPr marL="457200" lvl="1" indent="0">
              <a:buNone/>
            </a:pPr>
            <a:r>
              <a:rPr lang="en-US" altLang="en-US" sz="2000" dirty="0"/>
              <a:t>   many factors and can be estimated in </a:t>
            </a:r>
          </a:p>
          <a:p>
            <a:pPr marL="457200" lvl="1" indent="0">
              <a:buNone/>
            </a:pPr>
            <a:r>
              <a:rPr lang="en-US" altLang="en-US" sz="2000" dirty="0"/>
              <a:t>   various ways.</a:t>
            </a:r>
          </a:p>
          <a:p>
            <a:pPr lvl="1">
              <a:buFont typeface="Symbol" panose="05050102010706020507" pitchFamily="18" charset="2"/>
              <a:buNone/>
            </a:pPr>
            <a:br>
              <a:rPr lang="en-US" altLang="en-US" dirty="0"/>
            </a:br>
            <a:br>
              <a:rPr lang="en-US" altLang="en-US" dirty="0"/>
            </a:br>
            <a:endParaRPr lang="en-US" altLang="en-US" b="1" dirty="0"/>
          </a:p>
        </p:txBody>
      </p:sp>
      <p:sp>
        <p:nvSpPr>
          <p:cNvPr id="54276" name="Content Placeholder 3"/>
          <p:cNvSpPr>
            <a:spLocks noGrp="1"/>
          </p:cNvSpPr>
          <p:nvPr>
            <p:ph sz="quarter" idx="10"/>
          </p:nvPr>
        </p:nvSpPr>
        <p:spPr>
          <a:xfrm>
            <a:off x="7467600" y="609600"/>
            <a:ext cx="2133600" cy="381000"/>
          </a:xfrm>
        </p:spPr>
        <p:txBody>
          <a:bodyPr/>
          <a:lstStyle/>
          <a:p>
            <a:r>
              <a:rPr lang="en-US" altLang="en-US"/>
              <a:t>1910.134</a:t>
            </a:r>
          </a:p>
        </p:txBody>
      </p:sp>
      <p:grpSp>
        <p:nvGrpSpPr>
          <p:cNvPr id="2" name="Group 1">
            <a:extLst>
              <a:ext uri="{FF2B5EF4-FFF2-40B4-BE49-F238E27FC236}">
                <a16:creationId xmlns:a16="http://schemas.microsoft.com/office/drawing/2014/main" id="{58421A92-9361-4F4C-9EAA-7C57F97F8782}"/>
              </a:ext>
            </a:extLst>
          </p:cNvPr>
          <p:cNvGrpSpPr/>
          <p:nvPr/>
        </p:nvGrpSpPr>
        <p:grpSpPr>
          <a:xfrm>
            <a:off x="6477001" y="2819400"/>
            <a:ext cx="2209915" cy="3037114"/>
            <a:chOff x="5739593" y="2567006"/>
            <a:chExt cx="2599509" cy="3822908"/>
          </a:xfrm>
        </p:grpSpPr>
        <p:pic>
          <p:nvPicPr>
            <p:cNvPr id="6" name="Picture 16" descr="E:\Resp Pics\2015-02-25 Respiratory Protection Pics\Respiratory Protection Pics 00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39593" y="4180115"/>
              <a:ext cx="2352368" cy="2209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bwMode="auto">
            <a:xfrm rot="16200000">
              <a:off x="7368498" y="3320389"/>
              <a:ext cx="1723987" cy="217221"/>
            </a:xfrm>
            <a:prstGeom prst="rect">
              <a:avLst/>
            </a:prstGeom>
            <a:noFill/>
          </p:spPr>
          <p:txBody>
            <a:bodyPr wrap="square">
              <a:spAutoFit/>
            </a:bodyPr>
            <a:lstStyle/>
            <a:p>
              <a:pPr eaLnBrk="1" hangingPunct="1">
                <a:defRPr/>
              </a:pPr>
              <a:r>
                <a:rPr lang="en-US" sz="600" u="none" dirty="0">
                  <a:solidFill>
                    <a:schemeClr val="bg1"/>
                  </a:solidFill>
                  <a:latin typeface="Avenir Next LT Pro" panose="020B0504020202020204" pitchFamily="34" charset="0"/>
                </a:rPr>
                <a:t>NCDOL Photo Library</a:t>
              </a:r>
            </a:p>
          </p:txBody>
        </p:sp>
      </p:grpSp>
    </p:spTree>
    <p:extLst>
      <p:ext uri="{BB962C8B-B14F-4D97-AF65-F5344CB8AC3E}">
        <p14:creationId xmlns:p14="http://schemas.microsoft.com/office/powerpoint/2010/main" val="883830919"/>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533400" y="533400"/>
            <a:ext cx="8501063" cy="430213"/>
          </a:xfrm>
        </p:spPr>
        <p:txBody>
          <a:bodyPr>
            <a:noAutofit/>
          </a:bodyPr>
          <a:lstStyle/>
          <a:p>
            <a:r>
              <a:rPr lang="en-US" altLang="en-US" sz="2800" dirty="0"/>
              <a:t>Powered-Air Purifying Respirator (</a:t>
            </a:r>
            <a:r>
              <a:rPr lang="en-US" altLang="en-US" sz="2800" dirty="0" err="1"/>
              <a:t>PAPR</a:t>
            </a:r>
            <a:r>
              <a:rPr lang="en-US" altLang="en-US" sz="2800" dirty="0"/>
              <a:t>)</a:t>
            </a:r>
          </a:p>
        </p:txBody>
      </p:sp>
      <p:sp>
        <p:nvSpPr>
          <p:cNvPr id="2054" name="Text Box 6"/>
          <p:cNvSpPr txBox="1">
            <a:spLocks noChangeArrowheads="1"/>
          </p:cNvSpPr>
          <p:nvPr/>
        </p:nvSpPr>
        <p:spPr bwMode="auto">
          <a:xfrm>
            <a:off x="7467600" y="609600"/>
            <a:ext cx="1219200" cy="369888"/>
          </a:xfrm>
          <a:prstGeom prst="rect">
            <a:avLst/>
          </a:prstGeom>
          <a:noFill/>
          <a:ln w="12700">
            <a:noFill/>
            <a:miter lim="800000"/>
            <a:headEnd type="none" w="sm" len="sm"/>
            <a:tailEnd type="none" w="sm" len="sm"/>
          </a:ln>
        </p:spPr>
        <p:txBody>
          <a:bodyPr>
            <a:spAutoFit/>
          </a:bodyPr>
          <a:lstStyle/>
          <a:p>
            <a:pPr>
              <a:spcBef>
                <a:spcPct val="50000"/>
              </a:spcBef>
              <a:defRPr/>
            </a:pPr>
            <a:r>
              <a:rPr lang="en-US" sz="1800" u="none" dirty="0">
                <a:latin typeface="Avenir Next LT Pro" panose="020B0504020202020204" pitchFamily="34" charset="0"/>
              </a:rPr>
              <a:t>1910.134</a:t>
            </a:r>
          </a:p>
        </p:txBody>
      </p:sp>
      <p:sp>
        <p:nvSpPr>
          <p:cNvPr id="6" name="Rectangle 3">
            <a:extLst>
              <a:ext uri="{FF2B5EF4-FFF2-40B4-BE49-F238E27FC236}">
                <a16:creationId xmlns:a16="http://schemas.microsoft.com/office/drawing/2014/main" id="{97795DB7-CF1F-4162-B274-AD41EE2F77F5}"/>
              </a:ext>
            </a:extLst>
          </p:cNvPr>
          <p:cNvSpPr>
            <a:spLocks noGrp="1" noChangeArrowheads="1"/>
          </p:cNvSpPr>
          <p:nvPr>
            <p:ph type="body" sz="half" idx="1"/>
          </p:nvPr>
        </p:nvSpPr>
        <p:spPr>
          <a:xfrm>
            <a:off x="533400" y="1301858"/>
            <a:ext cx="8229600" cy="4794142"/>
          </a:xfrm>
        </p:spPr>
        <p:txBody>
          <a:bodyPr>
            <a:normAutofit/>
          </a:bodyPr>
          <a:lstStyle/>
          <a:p>
            <a:r>
              <a:rPr lang="en-US" altLang="en-US" sz="2600" dirty="0">
                <a:cs typeface="Arial" panose="020B0604020202020204" pitchFamily="34" charset="0"/>
              </a:rPr>
              <a:t>An air-purifying respirator with a blower to force the ambient air through air-purifying elements to the inlet covering.</a:t>
            </a:r>
          </a:p>
          <a:p>
            <a:endParaRPr lang="en-US" altLang="en-US" sz="1200" b="1" dirty="0">
              <a:cs typeface="Arial" panose="020B0604020202020204" pitchFamily="34" charset="0"/>
            </a:endParaRPr>
          </a:p>
          <a:p>
            <a:r>
              <a:rPr lang="en-US" altLang="en-US" sz="2600" dirty="0">
                <a:cs typeface="Arial" panose="020B0604020202020204" pitchFamily="34" charset="0"/>
              </a:rPr>
              <a:t>Can be a full and half-mask facepiece, helmet or hood.</a:t>
            </a:r>
          </a:p>
          <a:p>
            <a:endParaRPr lang="en-US" altLang="en-US" sz="1200" dirty="0">
              <a:cs typeface="Arial" panose="020B0604020202020204" pitchFamily="34" charset="0"/>
            </a:endParaRPr>
          </a:p>
          <a:p>
            <a:r>
              <a:rPr lang="en-US" altLang="en-US" sz="2600" dirty="0">
                <a:cs typeface="Arial" panose="020B0604020202020204" pitchFamily="34" charset="0"/>
              </a:rPr>
              <a:t>Use restricted to battery life and the fan and </a:t>
            </a:r>
          </a:p>
          <a:p>
            <a:pPr marL="0" indent="0">
              <a:buNone/>
            </a:pPr>
            <a:r>
              <a:rPr lang="en-US" altLang="en-US" sz="2600" dirty="0">
                <a:cs typeface="Arial" panose="020B0604020202020204" pitchFamily="34" charset="0"/>
              </a:rPr>
              <a:t>  pack must be carried by the wearer at all times.</a:t>
            </a:r>
          </a:p>
          <a:p>
            <a:endParaRPr lang="en-US" altLang="en-US" sz="1200" dirty="0">
              <a:cs typeface="Arial" panose="020B0604020202020204" pitchFamily="34" charset="0"/>
            </a:endParaRPr>
          </a:p>
          <a:p>
            <a:r>
              <a:rPr lang="en-US" altLang="en-US" sz="2600" dirty="0">
                <a:cs typeface="Arial" panose="020B0604020202020204" pitchFamily="34" charset="0"/>
              </a:rPr>
              <a:t>Cannot be used in oxygen deficient or IDLH atmospheres.</a:t>
            </a:r>
          </a:p>
        </p:txBody>
      </p:sp>
    </p:spTree>
    <p:extLst>
      <p:ext uri="{BB962C8B-B14F-4D97-AF65-F5344CB8AC3E}">
        <p14:creationId xmlns:p14="http://schemas.microsoft.com/office/powerpoint/2010/main" val="2175826830"/>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3"/>
          <p:cNvSpPr>
            <a:spLocks noGrp="1" noChangeArrowheads="1"/>
          </p:cNvSpPr>
          <p:nvPr>
            <p:ph type="title"/>
          </p:nvPr>
        </p:nvSpPr>
        <p:spPr>
          <a:xfrm>
            <a:off x="609600" y="538225"/>
            <a:ext cx="9034463" cy="523875"/>
          </a:xfrm>
        </p:spPr>
        <p:txBody>
          <a:bodyPr>
            <a:normAutofit fontScale="90000"/>
          </a:bodyPr>
          <a:lstStyle/>
          <a:p>
            <a:r>
              <a:rPr lang="en-US" altLang="en-US" sz="3400" dirty="0"/>
              <a:t>Cartridge/Canister Service Life</a:t>
            </a:r>
          </a:p>
        </p:txBody>
      </p:sp>
      <p:sp>
        <p:nvSpPr>
          <p:cNvPr id="32773" name="Rectangle 4"/>
          <p:cNvSpPr>
            <a:spLocks noGrp="1" noChangeArrowheads="1"/>
          </p:cNvSpPr>
          <p:nvPr>
            <p:ph type="body" sz="half" idx="2"/>
          </p:nvPr>
        </p:nvSpPr>
        <p:spPr>
          <a:xfrm>
            <a:off x="609600" y="1306700"/>
            <a:ext cx="7924800" cy="3826315"/>
          </a:xfrm>
        </p:spPr>
        <p:txBody>
          <a:bodyPr/>
          <a:lstStyle/>
          <a:p>
            <a:pPr>
              <a:spcBef>
                <a:spcPct val="50000"/>
              </a:spcBef>
              <a:defRPr/>
            </a:pPr>
            <a:r>
              <a:rPr lang="en-US" sz="2800" dirty="0"/>
              <a:t>Conditions affecting service life:</a:t>
            </a:r>
          </a:p>
          <a:p>
            <a:pPr lvl="1">
              <a:spcBef>
                <a:spcPct val="50000"/>
              </a:spcBef>
              <a:defRPr/>
            </a:pPr>
            <a:r>
              <a:rPr lang="en-US" sz="2400" dirty="0"/>
              <a:t>Exertion level</a:t>
            </a:r>
          </a:p>
          <a:p>
            <a:pPr lvl="1">
              <a:spcBef>
                <a:spcPct val="50000"/>
              </a:spcBef>
              <a:defRPr/>
            </a:pPr>
            <a:r>
              <a:rPr lang="en-US" sz="2400" dirty="0"/>
              <a:t>Cartridge variability</a:t>
            </a:r>
          </a:p>
          <a:p>
            <a:pPr lvl="1">
              <a:spcBef>
                <a:spcPct val="50000"/>
              </a:spcBef>
              <a:defRPr/>
            </a:pPr>
            <a:r>
              <a:rPr lang="en-US" sz="2400" dirty="0"/>
              <a:t>Temperature</a:t>
            </a:r>
          </a:p>
          <a:p>
            <a:pPr lvl="1">
              <a:spcBef>
                <a:spcPct val="50000"/>
              </a:spcBef>
              <a:defRPr/>
            </a:pPr>
            <a:r>
              <a:rPr lang="en-US" sz="2400" dirty="0"/>
              <a:t>Humidity</a:t>
            </a:r>
          </a:p>
          <a:p>
            <a:pPr lvl="1">
              <a:spcBef>
                <a:spcPct val="50000"/>
              </a:spcBef>
              <a:defRPr/>
            </a:pPr>
            <a:r>
              <a:rPr lang="en-US" sz="2400" dirty="0"/>
              <a:t>Multiple contaminants</a:t>
            </a:r>
          </a:p>
          <a:p>
            <a:pPr>
              <a:spcBef>
                <a:spcPct val="50000"/>
              </a:spcBef>
              <a:defRPr/>
            </a:pPr>
            <a:endParaRPr lang="en-US" dirty="0"/>
          </a:p>
        </p:txBody>
      </p:sp>
      <p:sp>
        <p:nvSpPr>
          <p:cNvPr id="3079" name="Text Box 6"/>
          <p:cNvSpPr txBox="1">
            <a:spLocks noChangeArrowheads="1"/>
          </p:cNvSpPr>
          <p:nvPr/>
        </p:nvSpPr>
        <p:spPr bwMode="auto">
          <a:xfrm>
            <a:off x="7222600" y="609600"/>
            <a:ext cx="1600200" cy="369888"/>
          </a:xfrm>
          <a:prstGeom prst="rect">
            <a:avLst/>
          </a:prstGeom>
          <a:noFill/>
          <a:ln w="12700">
            <a:noFill/>
            <a:miter lim="800000"/>
            <a:headEnd type="none" w="sm" len="sm"/>
            <a:tailEnd type="none" w="sm" len="sm"/>
          </a:ln>
        </p:spPr>
        <p:txBody>
          <a:bodyPr>
            <a:spAutoFit/>
          </a:bodyPr>
          <a:lstStyle/>
          <a:p>
            <a:pPr>
              <a:spcBef>
                <a:spcPct val="50000"/>
              </a:spcBef>
              <a:defRPr/>
            </a:pPr>
            <a:r>
              <a:rPr lang="en-US" sz="1800" u="none" dirty="0">
                <a:latin typeface="Avenir Next LT Pro" panose="020B0504020202020204" pitchFamily="34" charset="0"/>
              </a:rPr>
              <a:t>1910.134(j)</a:t>
            </a:r>
          </a:p>
        </p:txBody>
      </p:sp>
    </p:spTree>
    <p:extLst>
      <p:ext uri="{BB962C8B-B14F-4D97-AF65-F5344CB8AC3E}">
        <p14:creationId xmlns:p14="http://schemas.microsoft.com/office/powerpoint/2010/main" val="27096224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609600" y="498475"/>
            <a:ext cx="7924800" cy="492125"/>
          </a:xfrm>
        </p:spPr>
        <p:txBody>
          <a:bodyPr>
            <a:normAutofit fontScale="90000"/>
          </a:bodyPr>
          <a:lstStyle/>
          <a:p>
            <a:r>
              <a:rPr lang="en-US" altLang="en-US" sz="3200" dirty="0"/>
              <a:t>Filters/Cartridges/Canister Labels</a:t>
            </a:r>
          </a:p>
        </p:txBody>
      </p:sp>
      <p:sp>
        <p:nvSpPr>
          <p:cNvPr id="60419" name="Rectangle 3"/>
          <p:cNvSpPr>
            <a:spLocks noGrp="1" noChangeArrowheads="1"/>
          </p:cNvSpPr>
          <p:nvPr>
            <p:ph type="body" idx="1"/>
          </p:nvPr>
        </p:nvSpPr>
        <p:spPr>
          <a:xfrm>
            <a:off x="533400" y="1338959"/>
            <a:ext cx="5134008" cy="4406204"/>
          </a:xfrm>
        </p:spPr>
        <p:txBody>
          <a:bodyPr/>
          <a:lstStyle/>
          <a:p>
            <a:r>
              <a:rPr lang="en-US" altLang="en-US" dirty="0"/>
              <a:t>Only NIOSH approved.</a:t>
            </a:r>
          </a:p>
          <a:p>
            <a:endParaRPr lang="en-US" altLang="en-US" dirty="0"/>
          </a:p>
          <a:p>
            <a:r>
              <a:rPr lang="en-US" altLang="en-US" dirty="0"/>
              <a:t>Labeled and color coded.</a:t>
            </a:r>
          </a:p>
          <a:p>
            <a:endParaRPr lang="en-US" altLang="en-US" dirty="0"/>
          </a:p>
          <a:p>
            <a:r>
              <a:rPr lang="en-US" altLang="en-US" dirty="0"/>
              <a:t>Label shall not be removed and remains legible.</a:t>
            </a:r>
          </a:p>
        </p:txBody>
      </p:sp>
      <p:sp>
        <p:nvSpPr>
          <p:cNvPr id="10" name="Text Box 6"/>
          <p:cNvSpPr txBox="1">
            <a:spLocks noChangeArrowheads="1"/>
          </p:cNvSpPr>
          <p:nvPr/>
        </p:nvSpPr>
        <p:spPr bwMode="auto">
          <a:xfrm>
            <a:off x="7315200" y="609600"/>
            <a:ext cx="1600200" cy="369888"/>
          </a:xfrm>
          <a:prstGeom prst="rect">
            <a:avLst/>
          </a:prstGeom>
          <a:noFill/>
          <a:ln w="12700">
            <a:noFill/>
            <a:miter lim="800000"/>
            <a:headEnd type="none" w="sm" len="sm"/>
            <a:tailEnd type="none" w="sm" len="sm"/>
          </a:ln>
        </p:spPr>
        <p:txBody>
          <a:bodyPr>
            <a:spAutoFit/>
          </a:bodyPr>
          <a:lstStyle/>
          <a:p>
            <a:pPr>
              <a:spcBef>
                <a:spcPct val="50000"/>
              </a:spcBef>
              <a:defRPr/>
            </a:pPr>
            <a:r>
              <a:rPr lang="en-US" sz="1800" u="none" dirty="0">
                <a:latin typeface="Avenir Next LT Pro" panose="020B0504020202020204" pitchFamily="34" charset="0"/>
              </a:rPr>
              <a:t>1910.134(j)</a:t>
            </a:r>
          </a:p>
        </p:txBody>
      </p:sp>
      <p:grpSp>
        <p:nvGrpSpPr>
          <p:cNvPr id="2" name="Group 1"/>
          <p:cNvGrpSpPr/>
          <p:nvPr/>
        </p:nvGrpSpPr>
        <p:grpSpPr>
          <a:xfrm>
            <a:off x="5859119" y="1338959"/>
            <a:ext cx="2912162" cy="2070991"/>
            <a:chOff x="6371789" y="1253561"/>
            <a:chExt cx="2315011" cy="1828800"/>
          </a:xfrm>
        </p:grpSpPr>
        <p:pic>
          <p:nvPicPr>
            <p:cNvPr id="60421"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1789" y="1253561"/>
              <a:ext cx="2162611"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bwMode="auto">
            <a:xfrm>
              <a:off x="7543800" y="2898211"/>
              <a:ext cx="1143000" cy="163070"/>
            </a:xfrm>
            <a:prstGeom prst="rect">
              <a:avLst/>
            </a:prstGeom>
            <a:noFill/>
          </p:spPr>
          <p:txBody>
            <a:bodyPr>
              <a:spAutoFit/>
            </a:bodyPr>
            <a:lstStyle/>
            <a:p>
              <a:pPr eaLnBrk="1" hangingPunct="1">
                <a:defRPr/>
              </a:pPr>
              <a:r>
                <a:rPr lang="en-US" sz="600" u="none" dirty="0">
                  <a:latin typeface="Avenir Next LT Pro" panose="020B0504020202020204" pitchFamily="34" charset="0"/>
                </a:rPr>
                <a:t>NCDOL Photo Library</a:t>
              </a:r>
            </a:p>
          </p:txBody>
        </p:sp>
      </p:grpSp>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b="14765"/>
          <a:stretch/>
        </p:blipFill>
        <p:spPr>
          <a:xfrm>
            <a:off x="5859119" y="3657600"/>
            <a:ext cx="2682839" cy="2223541"/>
          </a:xfrm>
          <a:prstGeom prst="rect">
            <a:avLst/>
          </a:prstGeom>
        </p:spPr>
      </p:pic>
    </p:spTree>
    <p:extLst>
      <p:ext uri="{BB962C8B-B14F-4D97-AF65-F5344CB8AC3E}">
        <p14:creationId xmlns:p14="http://schemas.microsoft.com/office/powerpoint/2010/main" val="14076995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609600" y="457200"/>
            <a:ext cx="7924800" cy="492125"/>
          </a:xfrm>
        </p:spPr>
        <p:txBody>
          <a:bodyPr>
            <a:normAutofit fontScale="90000"/>
          </a:bodyPr>
          <a:lstStyle/>
          <a:p>
            <a:r>
              <a:rPr lang="en-US" altLang="en-US" sz="3200"/>
              <a:t>Assigned Protection Factor (APF)</a:t>
            </a:r>
          </a:p>
        </p:txBody>
      </p:sp>
      <p:sp>
        <p:nvSpPr>
          <p:cNvPr id="62467" name="Rectangle 3"/>
          <p:cNvSpPr>
            <a:spLocks noGrp="1" noChangeArrowheads="1"/>
          </p:cNvSpPr>
          <p:nvPr>
            <p:ph type="body" idx="1"/>
          </p:nvPr>
        </p:nvSpPr>
        <p:spPr>
          <a:xfrm>
            <a:off x="533400" y="1219200"/>
            <a:ext cx="8001000" cy="4525963"/>
          </a:xfrm>
        </p:spPr>
        <p:txBody>
          <a:bodyPr/>
          <a:lstStyle/>
          <a:p>
            <a:r>
              <a:rPr lang="en-US" altLang="en-US" dirty="0"/>
              <a:t>Workplace level of respiratory protection that a respirator or class of respirators is expected to provide to employees.</a:t>
            </a:r>
          </a:p>
          <a:p>
            <a:endParaRPr lang="en-US" altLang="en-US" sz="800" dirty="0"/>
          </a:p>
          <a:p>
            <a:pPr lvl="1">
              <a:buFont typeface="Symbol" panose="05050102010706020507" pitchFamily="18" charset="2"/>
              <a:buNone/>
            </a:pPr>
            <a:br>
              <a:rPr lang="en-US" altLang="en-US" dirty="0"/>
            </a:br>
            <a:endParaRPr lang="en-US" altLang="en-US" dirty="0"/>
          </a:p>
        </p:txBody>
      </p:sp>
      <p:sp>
        <p:nvSpPr>
          <p:cNvPr id="39940" name="Text Box 4"/>
          <p:cNvSpPr txBox="1">
            <a:spLocks noChangeArrowheads="1"/>
          </p:cNvSpPr>
          <p:nvPr/>
        </p:nvSpPr>
        <p:spPr bwMode="auto">
          <a:xfrm>
            <a:off x="7162800" y="609600"/>
            <a:ext cx="1536700" cy="369888"/>
          </a:xfrm>
          <a:prstGeom prst="rect">
            <a:avLst/>
          </a:prstGeom>
          <a:noFill/>
          <a:ln w="12700">
            <a:noFill/>
            <a:miter lim="800000"/>
            <a:headEnd type="none" w="sm" len="sm"/>
            <a:tailEnd type="none" w="sm" len="sm"/>
          </a:ln>
        </p:spPr>
        <p:txBody>
          <a:bodyPr>
            <a:spAutoFit/>
          </a:bodyPr>
          <a:lstStyle/>
          <a:p>
            <a:pPr>
              <a:spcBef>
                <a:spcPct val="50000"/>
              </a:spcBef>
              <a:defRPr/>
            </a:pPr>
            <a:r>
              <a:rPr lang="en-US" sz="1800" u="none" dirty="0">
                <a:latin typeface="Avenir Next LT Pro" panose="020B0504020202020204" pitchFamily="34" charset="0"/>
              </a:rPr>
              <a:t>1910.134(b)</a:t>
            </a:r>
          </a:p>
        </p:txBody>
      </p:sp>
      <p:pic>
        <p:nvPicPr>
          <p:cNvPr id="14" name="Picture 4" descr="A picture containing indoor, cup, sitting, table&#10;&#10;Description automatically generated">
            <a:extLst>
              <a:ext uri="{FF2B5EF4-FFF2-40B4-BE49-F238E27FC236}">
                <a16:creationId xmlns:a16="http://schemas.microsoft.com/office/drawing/2014/main" id="{133BF788-BD51-4B1A-A56B-1F6C85B0FF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650" y="2677724"/>
            <a:ext cx="2895600" cy="31109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 descr="A picture containing indoor, sitting, table, motorcycle&#10;&#10;Description automatically generated">
            <a:extLst>
              <a:ext uri="{FF2B5EF4-FFF2-40B4-BE49-F238E27FC236}">
                <a16:creationId xmlns:a16="http://schemas.microsoft.com/office/drawing/2014/main" id="{E209FAA8-0026-43D5-B9C1-9A6FD93A0F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16500" y="2696774"/>
            <a:ext cx="3479800" cy="315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172547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55"/>
          <p:cNvSpPr>
            <a:spLocks noChangeArrowheads="1"/>
          </p:cNvSpPr>
          <p:nvPr/>
        </p:nvSpPr>
        <p:spPr bwMode="auto">
          <a:xfrm>
            <a:off x="0" y="0"/>
            <a:ext cx="9144000" cy="6858000"/>
          </a:xfrm>
          <a:prstGeom prst="rect">
            <a:avLst/>
          </a:prstGeom>
          <a:solidFill>
            <a:schemeClr val="bg1"/>
          </a:solidFill>
          <a:ln w="12700">
            <a:solidFill>
              <a:schemeClr val="tx1"/>
            </a:solidFill>
            <a:miter lim="800000"/>
            <a:headEnd type="none" w="sm" len="sm"/>
            <a:tailEnd type="none" w="sm" len="sm"/>
          </a:ln>
        </p:spPr>
        <p:txBody>
          <a:bodyPr wrap="none" anchor="ct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endParaRPr lang="en-US" altLang="en-US" sz="3600">
              <a:latin typeface="Times New Roman" panose="02020603050405020304" pitchFamily="18" charset="0"/>
            </a:endParaRPr>
          </a:p>
        </p:txBody>
      </p:sp>
      <p:graphicFrame>
        <p:nvGraphicFramePr>
          <p:cNvPr id="236598" name="Group 54"/>
          <p:cNvGraphicFramePr>
            <a:graphicFrameLocks noGrp="1"/>
          </p:cNvGraphicFramePr>
          <p:nvPr/>
        </p:nvGraphicFramePr>
        <p:xfrm>
          <a:off x="177800" y="304800"/>
          <a:ext cx="8788400" cy="4089399"/>
        </p:xfrm>
        <a:graphic>
          <a:graphicData uri="http://schemas.openxmlformats.org/drawingml/2006/table">
            <a:tbl>
              <a:tblPr/>
              <a:tblGrid>
                <a:gridCol w="1920875">
                  <a:extLst>
                    <a:ext uri="{9D8B030D-6E8A-4147-A177-3AD203B41FA5}">
                      <a16:colId xmlns:a16="http://schemas.microsoft.com/office/drawing/2014/main" val="20000"/>
                    </a:ext>
                  </a:extLst>
                </a:gridCol>
                <a:gridCol w="1439863">
                  <a:extLst>
                    <a:ext uri="{9D8B030D-6E8A-4147-A177-3AD203B41FA5}">
                      <a16:colId xmlns:a16="http://schemas.microsoft.com/office/drawing/2014/main" val="20001"/>
                    </a:ext>
                  </a:extLst>
                </a:gridCol>
                <a:gridCol w="1303337">
                  <a:extLst>
                    <a:ext uri="{9D8B030D-6E8A-4147-A177-3AD203B41FA5}">
                      <a16:colId xmlns:a16="http://schemas.microsoft.com/office/drawing/2014/main" val="20002"/>
                    </a:ext>
                  </a:extLst>
                </a:gridCol>
                <a:gridCol w="1033463">
                  <a:extLst>
                    <a:ext uri="{9D8B030D-6E8A-4147-A177-3AD203B41FA5}">
                      <a16:colId xmlns:a16="http://schemas.microsoft.com/office/drawing/2014/main" val="20003"/>
                    </a:ext>
                  </a:extLst>
                </a:gridCol>
                <a:gridCol w="1625600">
                  <a:extLst>
                    <a:ext uri="{9D8B030D-6E8A-4147-A177-3AD203B41FA5}">
                      <a16:colId xmlns:a16="http://schemas.microsoft.com/office/drawing/2014/main" val="20004"/>
                    </a:ext>
                  </a:extLst>
                </a:gridCol>
                <a:gridCol w="1465262">
                  <a:extLst>
                    <a:ext uri="{9D8B030D-6E8A-4147-A177-3AD203B41FA5}">
                      <a16:colId xmlns:a16="http://schemas.microsoft.com/office/drawing/2014/main" val="20005"/>
                    </a:ext>
                  </a:extLst>
                </a:gridCol>
              </a:tblGrid>
              <a:tr h="548795">
                <a:tc gridSpan="6">
                  <a:txBody>
                    <a:bodyPr/>
                    <a:lstStyle/>
                    <a:p>
                      <a:pPr marL="0" marR="0" lvl="0" indent="0" algn="ctr" defTabSz="914400" rtl="0" eaLnBrk="0" fontAlgn="base" latinLnBrk="0" hangingPunct="0">
                        <a:lnSpc>
                          <a:spcPct val="100000"/>
                        </a:lnSpc>
                        <a:spcBef>
                          <a:spcPct val="0"/>
                        </a:spcBef>
                        <a:spcAft>
                          <a:spcPct val="0"/>
                        </a:spcAft>
                        <a:buClr>
                          <a:srgbClr val="910046"/>
                        </a:buClr>
                        <a:buSzPct val="84000"/>
                        <a:buFont typeface="Wingdings" pitchFamily="2" charset="2"/>
                        <a:buNone/>
                        <a:tabLst/>
                      </a:pPr>
                      <a:r>
                        <a:rPr kumimoji="0" lang="en-US" sz="2800" b="1" i="0" u="none" strike="noStrike" cap="none" normalizeH="0" baseline="0" dirty="0">
                          <a:ln>
                            <a:noFill/>
                          </a:ln>
                          <a:solidFill>
                            <a:srgbClr val="000000"/>
                          </a:solidFill>
                          <a:effectLst/>
                          <a:latin typeface="Avenir Next LT Pro" panose="020B0504020202020204" pitchFamily="34" charset="0"/>
                        </a:rPr>
                        <a:t>TABLE 1 – ASSIGNED PROTECTION FACTORS</a:t>
                      </a:r>
                      <a:r>
                        <a:rPr kumimoji="0" lang="en-US" sz="2800" b="1" i="0" u="none" strike="noStrike" cap="none" normalizeH="0" baseline="30000" dirty="0">
                          <a:ln>
                            <a:noFill/>
                          </a:ln>
                          <a:solidFill>
                            <a:srgbClr val="000000"/>
                          </a:solidFill>
                          <a:effectLst/>
                          <a:latin typeface="Avenir Next LT Pro" panose="020B0504020202020204" pitchFamily="34" charset="0"/>
                        </a:rPr>
                        <a:t>5</a:t>
                      </a:r>
                    </a:p>
                  </a:txBody>
                  <a:tcPr marT="45716" marB="45716"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alpha val="5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484231">
                <a:tc>
                  <a:txBody>
                    <a:bodyPr/>
                    <a:lstStyle/>
                    <a:p>
                      <a:pPr marL="0" marR="0" lvl="0" indent="0" algn="l" defTabSz="914400" rtl="0" eaLnBrk="0" fontAlgn="base" latinLnBrk="0" hangingPunct="0">
                        <a:lnSpc>
                          <a:spcPct val="100000"/>
                        </a:lnSpc>
                        <a:spcBef>
                          <a:spcPct val="0"/>
                        </a:spcBef>
                        <a:spcAft>
                          <a:spcPct val="0"/>
                        </a:spcAft>
                        <a:buClr>
                          <a:srgbClr val="910046"/>
                        </a:buClr>
                        <a:buSzPct val="84000"/>
                        <a:buFont typeface="Wingdings" pitchFamily="2" charset="2"/>
                        <a:buNone/>
                        <a:tabLst/>
                      </a:pPr>
                      <a:r>
                        <a:rPr kumimoji="0" lang="en-US" sz="1400" b="1" i="0" u="none" strike="noStrike" cap="none" normalizeH="0" baseline="0" dirty="0">
                          <a:ln>
                            <a:noFill/>
                          </a:ln>
                          <a:solidFill>
                            <a:schemeClr val="tx1"/>
                          </a:solidFill>
                          <a:effectLst/>
                          <a:latin typeface="Avenir Next LT Pro" panose="020B0504020202020204" pitchFamily="34" charset="0"/>
                        </a:rPr>
                        <a:t>Respirator Type</a:t>
                      </a:r>
                      <a:r>
                        <a:rPr kumimoji="0" lang="en-US" sz="1400" b="1" i="0" u="none" strike="noStrike" cap="none" normalizeH="0" baseline="30000" dirty="0">
                          <a:ln>
                            <a:noFill/>
                          </a:ln>
                          <a:solidFill>
                            <a:schemeClr val="tx1"/>
                          </a:solidFill>
                          <a:effectLst/>
                          <a:latin typeface="Avenir Next LT Pro" panose="020B0504020202020204" pitchFamily="34" charset="0"/>
                        </a:rPr>
                        <a:t>1, 2</a:t>
                      </a:r>
                    </a:p>
                  </a:txBody>
                  <a:tcPr marT="45716" marB="4571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alpha val="50000"/>
                      </a:srgbClr>
                    </a:solidFill>
                  </a:tcPr>
                </a:tc>
                <a:tc>
                  <a:txBody>
                    <a:bodyPr/>
                    <a:lstStyle/>
                    <a:p>
                      <a:pPr marL="0" marR="0" lvl="0" indent="0" algn="ctr" defTabSz="914400" rtl="0" eaLnBrk="0" fontAlgn="base" latinLnBrk="0" hangingPunct="0">
                        <a:lnSpc>
                          <a:spcPct val="100000"/>
                        </a:lnSpc>
                        <a:spcBef>
                          <a:spcPct val="0"/>
                        </a:spcBef>
                        <a:spcAft>
                          <a:spcPct val="0"/>
                        </a:spcAft>
                        <a:buClr>
                          <a:srgbClr val="910046"/>
                        </a:buClr>
                        <a:buSzPct val="84000"/>
                        <a:buFont typeface="Wingdings" pitchFamily="2" charset="2"/>
                        <a:buNone/>
                        <a:tabLst/>
                      </a:pPr>
                      <a:r>
                        <a:rPr kumimoji="0" lang="en-US" sz="1400" b="1" i="0" u="none" strike="noStrike" cap="none" normalizeH="0" baseline="0" dirty="0">
                          <a:ln>
                            <a:noFill/>
                          </a:ln>
                          <a:solidFill>
                            <a:schemeClr val="tx1"/>
                          </a:solidFill>
                          <a:effectLst/>
                          <a:latin typeface="Avenir Next LT Pro" panose="020B0504020202020204" pitchFamily="34" charset="0"/>
                        </a:rPr>
                        <a:t>Quarter Mask</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alpha val="50000"/>
                      </a:srgbClr>
                    </a:solidFill>
                  </a:tcPr>
                </a:tc>
                <a:tc>
                  <a:txBody>
                    <a:bodyPr/>
                    <a:lstStyle/>
                    <a:p>
                      <a:pPr marL="0" marR="0" lvl="0" indent="0" algn="ctr" defTabSz="914400" rtl="0" eaLnBrk="0" fontAlgn="base" latinLnBrk="0" hangingPunct="0">
                        <a:lnSpc>
                          <a:spcPct val="100000"/>
                        </a:lnSpc>
                        <a:spcBef>
                          <a:spcPct val="0"/>
                        </a:spcBef>
                        <a:spcAft>
                          <a:spcPct val="0"/>
                        </a:spcAft>
                        <a:buClr>
                          <a:srgbClr val="910046"/>
                        </a:buClr>
                        <a:buSzPct val="84000"/>
                        <a:buFont typeface="Wingdings" pitchFamily="2" charset="2"/>
                        <a:buNone/>
                        <a:tabLst/>
                      </a:pPr>
                      <a:r>
                        <a:rPr kumimoji="0" lang="en-US" sz="1400" b="1" i="0" u="none" strike="noStrike" cap="none" normalizeH="0" baseline="0" dirty="0">
                          <a:ln>
                            <a:noFill/>
                          </a:ln>
                          <a:solidFill>
                            <a:schemeClr val="tx1"/>
                          </a:solidFill>
                          <a:effectLst/>
                          <a:latin typeface="Avenir Next LT Pro" panose="020B0504020202020204" pitchFamily="34" charset="0"/>
                        </a:rPr>
                        <a:t>Half Mask</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alpha val="50000"/>
                      </a:srgbClr>
                    </a:solidFill>
                  </a:tcPr>
                </a:tc>
                <a:tc>
                  <a:txBody>
                    <a:bodyPr/>
                    <a:lstStyle/>
                    <a:p>
                      <a:pPr marL="0" marR="0" lvl="0" indent="0" algn="ctr" defTabSz="914400" rtl="0" eaLnBrk="0" fontAlgn="base" latinLnBrk="0" hangingPunct="0">
                        <a:lnSpc>
                          <a:spcPct val="100000"/>
                        </a:lnSpc>
                        <a:spcBef>
                          <a:spcPct val="0"/>
                        </a:spcBef>
                        <a:spcAft>
                          <a:spcPct val="0"/>
                        </a:spcAft>
                        <a:buClr>
                          <a:srgbClr val="910046"/>
                        </a:buClr>
                        <a:buSzPct val="84000"/>
                        <a:buFont typeface="Wingdings" pitchFamily="2" charset="2"/>
                        <a:buNone/>
                        <a:tabLst/>
                      </a:pPr>
                      <a:r>
                        <a:rPr kumimoji="0" lang="en-US" sz="1400" b="1" i="0" u="none" strike="noStrike" cap="none" normalizeH="0" baseline="0" dirty="0">
                          <a:ln>
                            <a:noFill/>
                          </a:ln>
                          <a:solidFill>
                            <a:schemeClr val="tx1"/>
                          </a:solidFill>
                          <a:effectLst/>
                          <a:latin typeface="Avenir Next LT Pro" panose="020B0504020202020204" pitchFamily="34" charset="0"/>
                        </a:rPr>
                        <a:t>Full Face</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alpha val="50000"/>
                      </a:srgbClr>
                    </a:solidFill>
                  </a:tcPr>
                </a:tc>
                <a:tc>
                  <a:txBody>
                    <a:bodyPr/>
                    <a:lstStyle/>
                    <a:p>
                      <a:pPr marL="0" marR="0" lvl="0" indent="0" algn="ctr" defTabSz="914400" rtl="0" eaLnBrk="0" fontAlgn="base" latinLnBrk="0" hangingPunct="0">
                        <a:lnSpc>
                          <a:spcPct val="100000"/>
                        </a:lnSpc>
                        <a:spcBef>
                          <a:spcPct val="0"/>
                        </a:spcBef>
                        <a:spcAft>
                          <a:spcPct val="0"/>
                        </a:spcAft>
                        <a:buClr>
                          <a:srgbClr val="910046"/>
                        </a:buClr>
                        <a:buSzPct val="84000"/>
                        <a:buFont typeface="Wingdings" pitchFamily="2" charset="2"/>
                        <a:buNone/>
                        <a:tabLst/>
                      </a:pPr>
                      <a:r>
                        <a:rPr kumimoji="0" lang="en-US" sz="1400" b="1" i="0" u="none" strike="noStrike" cap="none" normalizeH="0" baseline="0" dirty="0">
                          <a:ln>
                            <a:noFill/>
                          </a:ln>
                          <a:solidFill>
                            <a:schemeClr val="tx1"/>
                          </a:solidFill>
                          <a:effectLst/>
                          <a:latin typeface="Avenir Next LT Pro" panose="020B0504020202020204" pitchFamily="34" charset="0"/>
                        </a:rPr>
                        <a:t>Helmet/Hood</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alpha val="50000"/>
                      </a:srgbClr>
                    </a:solidFill>
                  </a:tcPr>
                </a:tc>
                <a:tc>
                  <a:txBody>
                    <a:bodyPr/>
                    <a:lstStyle/>
                    <a:p>
                      <a:pPr marL="0" marR="0" lvl="0" indent="0" algn="ctr" defTabSz="914400" rtl="0" eaLnBrk="0" fontAlgn="base" latinLnBrk="0" hangingPunct="0">
                        <a:lnSpc>
                          <a:spcPct val="100000"/>
                        </a:lnSpc>
                        <a:spcBef>
                          <a:spcPct val="0"/>
                        </a:spcBef>
                        <a:spcAft>
                          <a:spcPct val="0"/>
                        </a:spcAft>
                        <a:buClr>
                          <a:srgbClr val="910046"/>
                        </a:buClr>
                        <a:buSzPct val="84000"/>
                        <a:buFont typeface="Wingdings" pitchFamily="2" charset="2"/>
                        <a:buNone/>
                        <a:tabLst/>
                      </a:pPr>
                      <a:r>
                        <a:rPr kumimoji="0" lang="en-US" sz="1400" b="1" i="0" u="none" strike="noStrike" cap="none" normalizeH="0" baseline="0" dirty="0">
                          <a:ln>
                            <a:noFill/>
                          </a:ln>
                          <a:solidFill>
                            <a:schemeClr val="tx1"/>
                          </a:solidFill>
                          <a:effectLst/>
                          <a:latin typeface="Avenir Next LT Pro" panose="020B0504020202020204" pitchFamily="34" charset="0"/>
                        </a:rPr>
                        <a:t>Loose-Fitting</a:t>
                      </a:r>
                    </a:p>
                  </a:txBody>
                  <a:tcPr marT="45716" marB="4571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alpha val="50000"/>
                      </a:srgbClr>
                    </a:solidFill>
                  </a:tcPr>
                </a:tc>
                <a:extLst>
                  <a:ext uri="{0D108BD9-81ED-4DB2-BD59-A6C34878D82A}">
                    <a16:rowId xmlns:a16="http://schemas.microsoft.com/office/drawing/2014/main" val="10001"/>
                  </a:ext>
                </a:extLst>
              </a:tr>
              <a:tr h="420339">
                <a:tc>
                  <a:txBody>
                    <a:bodyPr/>
                    <a:lstStyle/>
                    <a:p>
                      <a:pPr marL="0" marR="0" lvl="0" indent="0" algn="l" defTabSz="914400" rtl="0" eaLnBrk="0" fontAlgn="base" latinLnBrk="0" hangingPunct="0">
                        <a:lnSpc>
                          <a:spcPct val="100000"/>
                        </a:lnSpc>
                        <a:spcBef>
                          <a:spcPct val="0"/>
                        </a:spcBef>
                        <a:spcAft>
                          <a:spcPct val="0"/>
                        </a:spcAft>
                        <a:buClr>
                          <a:srgbClr val="910046"/>
                        </a:buClr>
                        <a:buSzPct val="84000"/>
                        <a:buFont typeface="Wingdings" pitchFamily="2" charset="2"/>
                        <a:buNone/>
                        <a:tabLst/>
                      </a:pPr>
                      <a:r>
                        <a:rPr kumimoji="0" lang="en-US" sz="1400" b="0" i="0" u="none" strike="noStrike" cap="none" normalizeH="0" baseline="0" dirty="0">
                          <a:ln>
                            <a:noFill/>
                          </a:ln>
                          <a:solidFill>
                            <a:schemeClr val="tx1"/>
                          </a:solidFill>
                          <a:effectLst/>
                          <a:latin typeface="Avenir Next LT Pro" panose="020B0504020202020204" pitchFamily="34" charset="0"/>
                        </a:rPr>
                        <a:t>Air Purifying</a:t>
                      </a:r>
                    </a:p>
                  </a:txBody>
                  <a:tcPr marT="45716" marB="4571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rgbClr val="910046"/>
                        </a:buClr>
                        <a:buSzPct val="84000"/>
                        <a:buFont typeface="Wingdings" pitchFamily="2" charset="2"/>
                        <a:buNone/>
                        <a:tabLst/>
                      </a:pPr>
                      <a:r>
                        <a:rPr kumimoji="0" lang="en-US" sz="1400" b="1" i="0" u="none" strike="noStrike" cap="none" normalizeH="0" baseline="0" dirty="0">
                          <a:ln>
                            <a:noFill/>
                          </a:ln>
                          <a:solidFill>
                            <a:schemeClr val="tx1"/>
                          </a:solidFill>
                          <a:effectLst/>
                          <a:latin typeface="Avenir Next LT Pro" panose="020B0504020202020204" pitchFamily="34" charset="0"/>
                        </a:rPr>
                        <a:t>5</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0" fontAlgn="base" latinLnBrk="0" hangingPunct="0">
                        <a:lnSpc>
                          <a:spcPct val="100000"/>
                        </a:lnSpc>
                        <a:spcBef>
                          <a:spcPct val="0"/>
                        </a:spcBef>
                        <a:spcAft>
                          <a:spcPct val="0"/>
                        </a:spcAft>
                        <a:buClr>
                          <a:srgbClr val="910046"/>
                        </a:buClr>
                        <a:buSzPct val="84000"/>
                        <a:buFont typeface="Wingdings" pitchFamily="2" charset="2"/>
                        <a:buNone/>
                        <a:tabLst/>
                      </a:pPr>
                      <a:r>
                        <a:rPr kumimoji="0" lang="en-US" sz="1400" b="1" i="0" u="none" strike="noStrike" cap="none" normalizeH="0" baseline="30000" dirty="0">
                          <a:ln>
                            <a:noFill/>
                          </a:ln>
                          <a:solidFill>
                            <a:schemeClr val="tx1"/>
                          </a:solidFill>
                          <a:effectLst/>
                          <a:latin typeface="Avenir Next LT Pro" panose="020B0504020202020204" pitchFamily="34" charset="0"/>
                        </a:rPr>
                        <a:t>3</a:t>
                      </a:r>
                      <a:r>
                        <a:rPr kumimoji="0" lang="en-US" sz="1400" b="1" i="0" u="none" strike="noStrike" cap="none" normalizeH="0" baseline="0" dirty="0">
                          <a:ln>
                            <a:noFill/>
                          </a:ln>
                          <a:solidFill>
                            <a:schemeClr val="tx1"/>
                          </a:solidFill>
                          <a:effectLst/>
                          <a:latin typeface="Avenir Next LT Pro" panose="020B0504020202020204" pitchFamily="34" charset="0"/>
                        </a:rPr>
                        <a:t>10</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0" fontAlgn="base" latinLnBrk="0" hangingPunct="0">
                        <a:lnSpc>
                          <a:spcPct val="100000"/>
                        </a:lnSpc>
                        <a:spcBef>
                          <a:spcPct val="0"/>
                        </a:spcBef>
                        <a:spcAft>
                          <a:spcPct val="0"/>
                        </a:spcAft>
                        <a:buClr>
                          <a:srgbClr val="910046"/>
                        </a:buClr>
                        <a:buSzPct val="84000"/>
                        <a:buFont typeface="Wingdings" pitchFamily="2" charset="2"/>
                        <a:buNone/>
                        <a:tabLst/>
                      </a:pPr>
                      <a:r>
                        <a:rPr kumimoji="0" lang="en-US" sz="1400" b="1" i="0" u="none" strike="noStrike" cap="none" normalizeH="0" baseline="0" dirty="0">
                          <a:ln>
                            <a:noFill/>
                          </a:ln>
                          <a:solidFill>
                            <a:schemeClr val="tx1"/>
                          </a:solidFill>
                          <a:effectLst/>
                          <a:latin typeface="Avenir Next LT Pro" panose="020B0504020202020204" pitchFamily="34" charset="0"/>
                        </a:rPr>
                        <a:t>50</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0" fontAlgn="base" latinLnBrk="0" hangingPunct="0">
                        <a:lnSpc>
                          <a:spcPct val="100000"/>
                        </a:lnSpc>
                        <a:spcBef>
                          <a:spcPct val="0"/>
                        </a:spcBef>
                        <a:spcAft>
                          <a:spcPct val="0"/>
                        </a:spcAft>
                        <a:buClr>
                          <a:srgbClr val="910046"/>
                        </a:buClr>
                        <a:buSzPct val="84000"/>
                        <a:buFont typeface="Wingdings" pitchFamily="2" charset="2"/>
                        <a:buNone/>
                        <a:tabLst/>
                      </a:pPr>
                      <a:r>
                        <a:rPr kumimoji="0" lang="en-US" sz="1400" b="1" i="0" u="none" strike="noStrike" cap="none" normalizeH="0" baseline="0" dirty="0">
                          <a:ln>
                            <a:noFill/>
                          </a:ln>
                          <a:solidFill>
                            <a:schemeClr val="tx1"/>
                          </a:solidFill>
                          <a:effectLst/>
                          <a:latin typeface="Avenir Next LT Pro" panose="020B0504020202020204" pitchFamily="34" charset="0"/>
                        </a:rPr>
                        <a:t>-----------------</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0" fontAlgn="base" latinLnBrk="0" hangingPunct="0">
                        <a:lnSpc>
                          <a:spcPct val="100000"/>
                        </a:lnSpc>
                        <a:spcBef>
                          <a:spcPct val="0"/>
                        </a:spcBef>
                        <a:spcAft>
                          <a:spcPct val="0"/>
                        </a:spcAft>
                        <a:buClr>
                          <a:srgbClr val="910046"/>
                        </a:buClr>
                        <a:buSzPct val="84000"/>
                        <a:buFont typeface="Wingdings" pitchFamily="2" charset="2"/>
                        <a:buNone/>
                        <a:tabLst/>
                      </a:pPr>
                      <a:r>
                        <a:rPr kumimoji="0" lang="en-US" sz="1400" b="1" i="0" u="none" strike="noStrike" cap="none" normalizeH="0" baseline="0" dirty="0">
                          <a:ln>
                            <a:noFill/>
                          </a:ln>
                          <a:solidFill>
                            <a:schemeClr val="tx1"/>
                          </a:solidFill>
                          <a:effectLst/>
                          <a:latin typeface="Avenir Next LT Pro" panose="020B0504020202020204" pitchFamily="34" charset="0"/>
                        </a:rPr>
                        <a:t>----------------</a:t>
                      </a:r>
                    </a:p>
                  </a:txBody>
                  <a:tcPr marT="45716" marB="4571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2"/>
                  </a:ext>
                </a:extLst>
              </a:tr>
              <a:tr h="408570">
                <a:tc>
                  <a:txBody>
                    <a:bodyPr/>
                    <a:lstStyle/>
                    <a:p>
                      <a:pPr marL="0" marR="0" lvl="0" indent="0" algn="l" defTabSz="914400" rtl="0" eaLnBrk="0" fontAlgn="base" latinLnBrk="0" hangingPunct="0">
                        <a:lnSpc>
                          <a:spcPct val="100000"/>
                        </a:lnSpc>
                        <a:spcBef>
                          <a:spcPct val="0"/>
                        </a:spcBef>
                        <a:spcAft>
                          <a:spcPct val="0"/>
                        </a:spcAft>
                        <a:buClr>
                          <a:srgbClr val="910046"/>
                        </a:buClr>
                        <a:buSzPct val="84000"/>
                        <a:buFont typeface="Wingdings" pitchFamily="2" charset="2"/>
                        <a:buNone/>
                        <a:tabLst/>
                      </a:pPr>
                      <a:r>
                        <a:rPr kumimoji="0" lang="en-US" sz="1400" b="0" i="0" u="none" strike="noStrike" cap="none" normalizeH="0" baseline="0" dirty="0">
                          <a:ln>
                            <a:noFill/>
                          </a:ln>
                          <a:solidFill>
                            <a:schemeClr val="tx1"/>
                          </a:solidFill>
                          <a:effectLst/>
                          <a:latin typeface="Avenir Next LT Pro" panose="020B0504020202020204" pitchFamily="34" charset="0"/>
                        </a:rPr>
                        <a:t>PAPR</a:t>
                      </a:r>
                    </a:p>
                  </a:txBody>
                  <a:tcPr marT="45716" marB="4571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rgbClr val="910046"/>
                        </a:buClr>
                        <a:buSzPct val="84000"/>
                        <a:buFont typeface="Wingdings" pitchFamily="2" charset="2"/>
                        <a:buNone/>
                        <a:tabLst/>
                      </a:pPr>
                      <a:r>
                        <a:rPr kumimoji="0" lang="en-US" sz="1400" b="1" i="0" u="none" strike="noStrike" cap="none" normalizeH="0" baseline="0" dirty="0">
                          <a:ln>
                            <a:noFill/>
                          </a:ln>
                          <a:solidFill>
                            <a:schemeClr val="tx1"/>
                          </a:solidFill>
                          <a:effectLst/>
                          <a:latin typeface="Avenir Next LT Pro" panose="020B0504020202020204" pitchFamily="34" charset="0"/>
                        </a:rPr>
                        <a:t>----------------</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0" fontAlgn="base" latinLnBrk="0" hangingPunct="0">
                        <a:lnSpc>
                          <a:spcPct val="100000"/>
                        </a:lnSpc>
                        <a:spcBef>
                          <a:spcPct val="0"/>
                        </a:spcBef>
                        <a:spcAft>
                          <a:spcPct val="0"/>
                        </a:spcAft>
                        <a:buClr>
                          <a:srgbClr val="910046"/>
                        </a:buClr>
                        <a:buSzPct val="84000"/>
                        <a:buFont typeface="Wingdings" pitchFamily="2" charset="2"/>
                        <a:buNone/>
                        <a:tabLst/>
                      </a:pPr>
                      <a:r>
                        <a:rPr kumimoji="0" lang="en-US" sz="1400" b="1" i="0" u="none" strike="noStrike" cap="none" normalizeH="0" baseline="0" dirty="0">
                          <a:ln>
                            <a:noFill/>
                          </a:ln>
                          <a:solidFill>
                            <a:schemeClr val="tx1"/>
                          </a:solidFill>
                          <a:effectLst/>
                          <a:latin typeface="Avenir Next LT Pro" panose="020B0504020202020204" pitchFamily="34" charset="0"/>
                        </a:rPr>
                        <a:t>50</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0" fontAlgn="base" latinLnBrk="0" hangingPunct="0">
                        <a:lnSpc>
                          <a:spcPct val="100000"/>
                        </a:lnSpc>
                        <a:spcBef>
                          <a:spcPct val="0"/>
                        </a:spcBef>
                        <a:spcAft>
                          <a:spcPct val="0"/>
                        </a:spcAft>
                        <a:buClr>
                          <a:srgbClr val="910046"/>
                        </a:buClr>
                        <a:buSzPct val="84000"/>
                        <a:buFont typeface="Wingdings" pitchFamily="2" charset="2"/>
                        <a:buNone/>
                        <a:tabLst/>
                      </a:pPr>
                      <a:r>
                        <a:rPr kumimoji="0" lang="en-US" sz="1400" b="1" i="0" u="none" strike="noStrike" cap="none" normalizeH="0" baseline="0" dirty="0">
                          <a:ln>
                            <a:noFill/>
                          </a:ln>
                          <a:solidFill>
                            <a:schemeClr val="tx1"/>
                          </a:solidFill>
                          <a:effectLst/>
                          <a:latin typeface="Avenir Next LT Pro" panose="020B0504020202020204" pitchFamily="34" charset="0"/>
                        </a:rPr>
                        <a:t>1,000</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0" fontAlgn="base" latinLnBrk="0" hangingPunct="0">
                        <a:lnSpc>
                          <a:spcPct val="100000"/>
                        </a:lnSpc>
                        <a:spcBef>
                          <a:spcPct val="0"/>
                        </a:spcBef>
                        <a:spcAft>
                          <a:spcPct val="0"/>
                        </a:spcAft>
                        <a:buClr>
                          <a:srgbClr val="910046"/>
                        </a:buClr>
                        <a:buSzPct val="84000"/>
                        <a:buFont typeface="Wingdings" pitchFamily="2" charset="2"/>
                        <a:buNone/>
                        <a:tabLst/>
                      </a:pPr>
                      <a:r>
                        <a:rPr kumimoji="0" lang="en-US" sz="1400" b="1" i="0" u="none" strike="noStrike" cap="none" normalizeH="0" baseline="30000" dirty="0">
                          <a:ln>
                            <a:noFill/>
                          </a:ln>
                          <a:solidFill>
                            <a:schemeClr val="tx1"/>
                          </a:solidFill>
                          <a:effectLst/>
                          <a:latin typeface="Avenir Next LT Pro" panose="020B0504020202020204" pitchFamily="34" charset="0"/>
                        </a:rPr>
                        <a:t>4</a:t>
                      </a:r>
                      <a:r>
                        <a:rPr kumimoji="0" lang="en-US" sz="1400" b="1" i="0" u="none" strike="noStrike" cap="none" normalizeH="0" baseline="0" dirty="0">
                          <a:ln>
                            <a:noFill/>
                          </a:ln>
                          <a:solidFill>
                            <a:schemeClr val="tx1"/>
                          </a:solidFill>
                          <a:effectLst/>
                          <a:latin typeface="Avenir Next LT Pro" panose="020B0504020202020204" pitchFamily="34" charset="0"/>
                        </a:rPr>
                        <a:t>25/1,000</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0" fontAlgn="base" latinLnBrk="0" hangingPunct="0">
                        <a:lnSpc>
                          <a:spcPct val="100000"/>
                        </a:lnSpc>
                        <a:spcBef>
                          <a:spcPct val="0"/>
                        </a:spcBef>
                        <a:spcAft>
                          <a:spcPct val="0"/>
                        </a:spcAft>
                        <a:buClr>
                          <a:srgbClr val="910046"/>
                        </a:buClr>
                        <a:buSzPct val="84000"/>
                        <a:buFont typeface="Wingdings" pitchFamily="2" charset="2"/>
                        <a:buNone/>
                        <a:tabLst/>
                      </a:pPr>
                      <a:r>
                        <a:rPr kumimoji="0" lang="en-US" sz="1400" b="1" i="0" u="none" strike="noStrike" cap="none" normalizeH="0" baseline="0" dirty="0">
                          <a:ln>
                            <a:noFill/>
                          </a:ln>
                          <a:solidFill>
                            <a:schemeClr val="tx1"/>
                          </a:solidFill>
                          <a:effectLst/>
                          <a:latin typeface="Avenir Next LT Pro" panose="020B0504020202020204" pitchFamily="34" charset="0"/>
                        </a:rPr>
                        <a:t>25</a:t>
                      </a:r>
                    </a:p>
                  </a:txBody>
                  <a:tcPr marT="45716" marB="4571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3"/>
                  </a:ext>
                </a:extLst>
              </a:tr>
              <a:tr h="1226720">
                <a:tc>
                  <a:txBody>
                    <a:bodyPr/>
                    <a:lstStyle/>
                    <a:p>
                      <a:pPr marL="171450" marR="0" lvl="0" indent="-171450" algn="l" defTabSz="914400" rtl="0" eaLnBrk="0" fontAlgn="base" latinLnBrk="0" hangingPunct="0">
                        <a:lnSpc>
                          <a:spcPct val="100000"/>
                        </a:lnSpc>
                        <a:spcBef>
                          <a:spcPct val="0"/>
                        </a:spcBef>
                        <a:spcAft>
                          <a:spcPct val="0"/>
                        </a:spcAft>
                        <a:buClr>
                          <a:srgbClr val="910046"/>
                        </a:buClr>
                        <a:buSzPct val="84000"/>
                        <a:buFont typeface="Wingdings" pitchFamily="2" charset="2"/>
                        <a:buNone/>
                        <a:tabLst/>
                      </a:pPr>
                      <a:r>
                        <a:rPr kumimoji="0" lang="en-US" sz="1400" b="0" i="0" u="none" strike="noStrike" cap="none" normalizeH="0" baseline="0" dirty="0">
                          <a:ln>
                            <a:noFill/>
                          </a:ln>
                          <a:solidFill>
                            <a:schemeClr val="tx1"/>
                          </a:solidFill>
                          <a:effectLst/>
                          <a:latin typeface="Avenir Next LT Pro" panose="020B0504020202020204" pitchFamily="34" charset="0"/>
                        </a:rPr>
                        <a:t>SAR</a:t>
                      </a:r>
                    </a:p>
                    <a:p>
                      <a:pPr marL="171450" marR="0" lvl="0" indent="-171450" algn="l" defTabSz="914400" rtl="0" eaLnBrk="0" fontAlgn="base" latinLnBrk="0" hangingPunct="0">
                        <a:lnSpc>
                          <a:spcPct val="100000"/>
                        </a:lnSpc>
                        <a:spcBef>
                          <a:spcPct val="0"/>
                        </a:spcBef>
                        <a:spcAft>
                          <a:spcPct val="0"/>
                        </a:spcAft>
                        <a:buClr>
                          <a:srgbClr val="910046"/>
                        </a:buClr>
                        <a:buSzPct val="84000"/>
                        <a:buFont typeface="Wingdings" pitchFamily="2" charset="2"/>
                        <a:buChar char="l"/>
                        <a:tabLst/>
                      </a:pPr>
                      <a:r>
                        <a:rPr kumimoji="0" lang="en-US" sz="1400" b="0" i="0" u="none" strike="noStrike" cap="none" normalizeH="0" baseline="0" dirty="0">
                          <a:ln>
                            <a:noFill/>
                          </a:ln>
                          <a:solidFill>
                            <a:schemeClr val="tx1"/>
                          </a:solidFill>
                          <a:effectLst/>
                          <a:latin typeface="Avenir Next LT Pro" panose="020B0504020202020204" pitchFamily="34" charset="0"/>
                        </a:rPr>
                        <a:t>Demand</a:t>
                      </a:r>
                    </a:p>
                    <a:p>
                      <a:pPr marL="171450" marR="0" lvl="0" indent="-171450" algn="l" defTabSz="914400" rtl="0" eaLnBrk="0" fontAlgn="base" latinLnBrk="0" hangingPunct="0">
                        <a:lnSpc>
                          <a:spcPct val="100000"/>
                        </a:lnSpc>
                        <a:spcBef>
                          <a:spcPct val="0"/>
                        </a:spcBef>
                        <a:spcAft>
                          <a:spcPct val="0"/>
                        </a:spcAft>
                        <a:buClr>
                          <a:srgbClr val="910046"/>
                        </a:buClr>
                        <a:buSzPct val="84000"/>
                        <a:buFont typeface="Wingdings" pitchFamily="2" charset="2"/>
                        <a:buChar char="l"/>
                        <a:tabLst/>
                      </a:pPr>
                      <a:r>
                        <a:rPr kumimoji="0" lang="en-US" sz="1400" b="0" i="0" u="none" strike="noStrike" cap="none" normalizeH="0" baseline="0" dirty="0">
                          <a:ln>
                            <a:noFill/>
                          </a:ln>
                          <a:solidFill>
                            <a:schemeClr val="tx1"/>
                          </a:solidFill>
                          <a:effectLst/>
                          <a:latin typeface="Avenir Next LT Pro" panose="020B0504020202020204" pitchFamily="34" charset="0"/>
                        </a:rPr>
                        <a:t>Continuous Flow</a:t>
                      </a:r>
                    </a:p>
                    <a:p>
                      <a:pPr marL="171450" marR="0" lvl="0" indent="-171450" algn="l" defTabSz="914400" rtl="0" eaLnBrk="0" fontAlgn="base" latinLnBrk="0" hangingPunct="0">
                        <a:lnSpc>
                          <a:spcPct val="100000"/>
                        </a:lnSpc>
                        <a:spcBef>
                          <a:spcPct val="0"/>
                        </a:spcBef>
                        <a:spcAft>
                          <a:spcPct val="0"/>
                        </a:spcAft>
                        <a:buClr>
                          <a:srgbClr val="910046"/>
                        </a:buClr>
                        <a:buSzPct val="84000"/>
                        <a:buFont typeface="Wingdings" pitchFamily="2" charset="2"/>
                        <a:buChar char="l"/>
                        <a:tabLst/>
                      </a:pPr>
                      <a:r>
                        <a:rPr kumimoji="0" lang="en-US" sz="1400" b="0" i="0" u="none" strike="noStrike" cap="none" normalizeH="0" baseline="0" dirty="0">
                          <a:ln>
                            <a:noFill/>
                          </a:ln>
                          <a:solidFill>
                            <a:schemeClr val="tx1"/>
                          </a:solidFill>
                          <a:effectLst/>
                          <a:latin typeface="Avenir Next LT Pro" panose="020B0504020202020204" pitchFamily="34" charset="0"/>
                        </a:rPr>
                        <a:t>Pressure Demand/</a:t>
                      </a:r>
                      <a:br>
                        <a:rPr kumimoji="0" lang="en-US" sz="1400" b="0" i="0" u="none" strike="noStrike" cap="none" normalizeH="0" baseline="0" dirty="0">
                          <a:ln>
                            <a:noFill/>
                          </a:ln>
                          <a:solidFill>
                            <a:schemeClr val="tx1"/>
                          </a:solidFill>
                          <a:effectLst/>
                          <a:latin typeface="Avenir Next LT Pro" panose="020B0504020202020204" pitchFamily="34" charset="0"/>
                        </a:rPr>
                      </a:br>
                      <a:r>
                        <a:rPr kumimoji="0" lang="en-US" sz="1400" b="0" i="0" u="none" strike="noStrike" cap="none" normalizeH="0" baseline="0" dirty="0">
                          <a:ln>
                            <a:noFill/>
                          </a:ln>
                          <a:solidFill>
                            <a:schemeClr val="tx1"/>
                          </a:solidFill>
                          <a:effectLst/>
                          <a:latin typeface="Avenir Next LT Pro" panose="020B0504020202020204" pitchFamily="34" charset="0"/>
                        </a:rPr>
                        <a:t> other (+) pressure</a:t>
                      </a:r>
                    </a:p>
                  </a:txBody>
                  <a:tcPr marT="45716" marB="4571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rgbClr val="910046"/>
                        </a:buClr>
                        <a:buSzPct val="84000"/>
                        <a:buFont typeface="Wingdings" pitchFamily="2" charset="2"/>
                        <a:buNone/>
                        <a:tabLst/>
                      </a:pPr>
                      <a:br>
                        <a:rPr kumimoji="0" lang="en-US" sz="1400" b="1" i="0" u="none" strike="noStrike" cap="none" normalizeH="0" baseline="0" dirty="0">
                          <a:ln>
                            <a:noFill/>
                          </a:ln>
                          <a:solidFill>
                            <a:schemeClr val="tx1"/>
                          </a:solidFill>
                          <a:effectLst/>
                          <a:latin typeface="Avenir Next LT Pro" panose="020B0504020202020204" pitchFamily="34" charset="0"/>
                        </a:rPr>
                      </a:br>
                      <a:r>
                        <a:rPr kumimoji="0" lang="en-US" sz="1400" b="1" i="0" u="none" strike="noStrike" cap="none" normalizeH="0" baseline="0" dirty="0">
                          <a:ln>
                            <a:noFill/>
                          </a:ln>
                          <a:solidFill>
                            <a:schemeClr val="tx1"/>
                          </a:solidFill>
                          <a:effectLst/>
                          <a:latin typeface="Avenir Next LT Pro" panose="020B0504020202020204" pitchFamily="34" charset="0"/>
                        </a:rPr>
                        <a:t>----------------</a:t>
                      </a:r>
                    </a:p>
                    <a:p>
                      <a:pPr marL="0" marR="0" lvl="0" indent="0" algn="ctr" defTabSz="914400" rtl="0" eaLnBrk="0" fontAlgn="base" latinLnBrk="0" hangingPunct="0">
                        <a:lnSpc>
                          <a:spcPct val="100000"/>
                        </a:lnSpc>
                        <a:spcBef>
                          <a:spcPct val="0"/>
                        </a:spcBef>
                        <a:spcAft>
                          <a:spcPct val="0"/>
                        </a:spcAft>
                        <a:buClr>
                          <a:srgbClr val="910046"/>
                        </a:buClr>
                        <a:buSzPct val="84000"/>
                        <a:buFont typeface="Wingdings" pitchFamily="2" charset="2"/>
                        <a:buNone/>
                        <a:tabLst/>
                      </a:pPr>
                      <a:r>
                        <a:rPr kumimoji="0" lang="en-US" sz="1400" b="1" i="0" u="none" strike="noStrike" cap="none" normalizeH="0" baseline="0" dirty="0">
                          <a:ln>
                            <a:noFill/>
                          </a:ln>
                          <a:solidFill>
                            <a:schemeClr val="tx1"/>
                          </a:solidFill>
                          <a:effectLst/>
                          <a:latin typeface="Avenir Next LT Pro" panose="020B0504020202020204" pitchFamily="34" charset="0"/>
                        </a:rPr>
                        <a:t>----------------</a:t>
                      </a:r>
                    </a:p>
                    <a:p>
                      <a:pPr marL="0" marR="0" lvl="0" indent="0" algn="ctr" defTabSz="914400" rtl="0" eaLnBrk="0" fontAlgn="base" latinLnBrk="0" hangingPunct="0">
                        <a:lnSpc>
                          <a:spcPct val="100000"/>
                        </a:lnSpc>
                        <a:spcBef>
                          <a:spcPct val="0"/>
                        </a:spcBef>
                        <a:spcAft>
                          <a:spcPct val="0"/>
                        </a:spcAft>
                        <a:buClr>
                          <a:srgbClr val="910046"/>
                        </a:buClr>
                        <a:buSzPct val="84000"/>
                        <a:buFont typeface="Wingdings" pitchFamily="2" charset="2"/>
                        <a:buNone/>
                        <a:tabLst/>
                      </a:pPr>
                      <a:r>
                        <a:rPr kumimoji="0" lang="en-US" sz="1400" b="1" i="0" u="none" strike="noStrike" cap="none" normalizeH="0" baseline="0" dirty="0">
                          <a:ln>
                            <a:noFill/>
                          </a:ln>
                          <a:solidFill>
                            <a:schemeClr val="tx1"/>
                          </a:solidFill>
                          <a:effectLst/>
                          <a:latin typeface="Avenir Next LT Pro" panose="020B0504020202020204" pitchFamily="34" charset="0"/>
                        </a:rPr>
                        <a:t>----------------</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0" fontAlgn="base" latinLnBrk="0" hangingPunct="0">
                        <a:lnSpc>
                          <a:spcPct val="100000"/>
                        </a:lnSpc>
                        <a:spcBef>
                          <a:spcPct val="0"/>
                        </a:spcBef>
                        <a:spcAft>
                          <a:spcPct val="0"/>
                        </a:spcAft>
                        <a:buClr>
                          <a:srgbClr val="910046"/>
                        </a:buClr>
                        <a:buSzPct val="84000"/>
                        <a:buFont typeface="Wingdings" pitchFamily="2" charset="2"/>
                        <a:buNone/>
                        <a:tabLst/>
                      </a:pPr>
                      <a:endParaRPr kumimoji="0" lang="en-US" sz="1400" b="1" i="0" u="none" strike="noStrike" cap="none" normalizeH="0" baseline="0" dirty="0">
                        <a:ln>
                          <a:noFill/>
                        </a:ln>
                        <a:solidFill>
                          <a:schemeClr val="tx1"/>
                        </a:solidFill>
                        <a:effectLst/>
                        <a:latin typeface="Avenir Next LT Pro" panose="020B0504020202020204" pitchFamily="34" charset="0"/>
                      </a:endParaRPr>
                    </a:p>
                    <a:p>
                      <a:pPr marL="0" marR="0" lvl="0" indent="0" algn="ctr" defTabSz="914400" rtl="0" eaLnBrk="0" fontAlgn="base" latinLnBrk="0" hangingPunct="0">
                        <a:lnSpc>
                          <a:spcPct val="100000"/>
                        </a:lnSpc>
                        <a:spcBef>
                          <a:spcPct val="0"/>
                        </a:spcBef>
                        <a:spcAft>
                          <a:spcPct val="0"/>
                        </a:spcAft>
                        <a:buClr>
                          <a:srgbClr val="910046"/>
                        </a:buClr>
                        <a:buSzPct val="84000"/>
                        <a:buFont typeface="Wingdings" pitchFamily="2" charset="2"/>
                        <a:buNone/>
                        <a:tabLst/>
                      </a:pPr>
                      <a:r>
                        <a:rPr kumimoji="0" lang="en-US" sz="1400" b="1" i="0" u="none" strike="noStrike" cap="none" normalizeH="0" baseline="0" dirty="0">
                          <a:ln>
                            <a:noFill/>
                          </a:ln>
                          <a:solidFill>
                            <a:schemeClr val="tx1"/>
                          </a:solidFill>
                          <a:effectLst/>
                          <a:latin typeface="Avenir Next LT Pro" panose="020B0504020202020204" pitchFamily="34" charset="0"/>
                        </a:rPr>
                        <a:t>10</a:t>
                      </a:r>
                    </a:p>
                    <a:p>
                      <a:pPr marL="0" marR="0" lvl="0" indent="0" algn="ctr" defTabSz="914400" rtl="0" eaLnBrk="0" fontAlgn="base" latinLnBrk="0" hangingPunct="0">
                        <a:lnSpc>
                          <a:spcPct val="100000"/>
                        </a:lnSpc>
                        <a:spcBef>
                          <a:spcPct val="0"/>
                        </a:spcBef>
                        <a:spcAft>
                          <a:spcPct val="0"/>
                        </a:spcAft>
                        <a:buClr>
                          <a:srgbClr val="910046"/>
                        </a:buClr>
                        <a:buSzPct val="84000"/>
                        <a:buFont typeface="Wingdings" pitchFamily="2" charset="2"/>
                        <a:buNone/>
                        <a:tabLst/>
                      </a:pPr>
                      <a:r>
                        <a:rPr kumimoji="0" lang="en-US" sz="1400" b="1" i="0" u="none" strike="noStrike" cap="none" normalizeH="0" baseline="0" dirty="0">
                          <a:ln>
                            <a:noFill/>
                          </a:ln>
                          <a:solidFill>
                            <a:schemeClr val="tx1"/>
                          </a:solidFill>
                          <a:effectLst/>
                          <a:latin typeface="Avenir Next LT Pro" panose="020B0504020202020204" pitchFamily="34" charset="0"/>
                        </a:rPr>
                        <a:t>50</a:t>
                      </a:r>
                    </a:p>
                    <a:p>
                      <a:pPr marL="0" marR="0" lvl="0" indent="0" algn="ctr" defTabSz="914400" rtl="0" eaLnBrk="0" fontAlgn="base" latinLnBrk="0" hangingPunct="0">
                        <a:lnSpc>
                          <a:spcPct val="100000"/>
                        </a:lnSpc>
                        <a:spcBef>
                          <a:spcPct val="0"/>
                        </a:spcBef>
                        <a:spcAft>
                          <a:spcPct val="0"/>
                        </a:spcAft>
                        <a:buClr>
                          <a:srgbClr val="910046"/>
                        </a:buClr>
                        <a:buSzPct val="84000"/>
                        <a:buFont typeface="Wingdings" pitchFamily="2" charset="2"/>
                        <a:buNone/>
                        <a:tabLst/>
                      </a:pPr>
                      <a:r>
                        <a:rPr kumimoji="0" lang="en-US" sz="1400" b="1" i="0" u="none" strike="noStrike" cap="none" normalizeH="0" baseline="0" dirty="0">
                          <a:ln>
                            <a:noFill/>
                          </a:ln>
                          <a:solidFill>
                            <a:schemeClr val="tx1"/>
                          </a:solidFill>
                          <a:effectLst/>
                          <a:latin typeface="Avenir Next LT Pro" panose="020B0504020202020204" pitchFamily="34" charset="0"/>
                        </a:rPr>
                        <a:t>50</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0" fontAlgn="base" latinLnBrk="0" hangingPunct="0">
                        <a:lnSpc>
                          <a:spcPct val="100000"/>
                        </a:lnSpc>
                        <a:spcBef>
                          <a:spcPct val="0"/>
                        </a:spcBef>
                        <a:spcAft>
                          <a:spcPct val="0"/>
                        </a:spcAft>
                        <a:buClr>
                          <a:srgbClr val="910046"/>
                        </a:buClr>
                        <a:buSzPct val="84000"/>
                        <a:buFont typeface="Wingdings" pitchFamily="2" charset="2"/>
                        <a:buNone/>
                        <a:tabLst/>
                      </a:pPr>
                      <a:endParaRPr kumimoji="0" lang="en-US" sz="1400" b="1" i="0" u="none" strike="noStrike" cap="none" normalizeH="0" baseline="0" dirty="0">
                        <a:ln>
                          <a:noFill/>
                        </a:ln>
                        <a:solidFill>
                          <a:schemeClr val="tx1"/>
                        </a:solidFill>
                        <a:effectLst/>
                        <a:latin typeface="Avenir Next LT Pro" panose="020B0504020202020204" pitchFamily="34" charset="0"/>
                      </a:endParaRPr>
                    </a:p>
                    <a:p>
                      <a:pPr marL="0" marR="0" lvl="0" indent="0" algn="ctr" defTabSz="914400" rtl="0" eaLnBrk="0" fontAlgn="base" latinLnBrk="0" hangingPunct="0">
                        <a:lnSpc>
                          <a:spcPct val="100000"/>
                        </a:lnSpc>
                        <a:spcBef>
                          <a:spcPct val="0"/>
                        </a:spcBef>
                        <a:spcAft>
                          <a:spcPct val="0"/>
                        </a:spcAft>
                        <a:buClr>
                          <a:srgbClr val="910046"/>
                        </a:buClr>
                        <a:buSzPct val="84000"/>
                        <a:buFont typeface="Wingdings" pitchFamily="2" charset="2"/>
                        <a:buNone/>
                        <a:tabLst/>
                      </a:pPr>
                      <a:r>
                        <a:rPr kumimoji="0" lang="en-US" sz="1400" b="1" i="0" u="none" strike="noStrike" cap="none" normalizeH="0" baseline="0" dirty="0">
                          <a:ln>
                            <a:noFill/>
                          </a:ln>
                          <a:solidFill>
                            <a:schemeClr val="tx1"/>
                          </a:solidFill>
                          <a:effectLst/>
                          <a:latin typeface="Avenir Next LT Pro" panose="020B0504020202020204" pitchFamily="34" charset="0"/>
                        </a:rPr>
                        <a:t>50</a:t>
                      </a:r>
                    </a:p>
                    <a:p>
                      <a:pPr marL="0" marR="0" lvl="0" indent="0" algn="ctr" defTabSz="914400" rtl="0" eaLnBrk="0" fontAlgn="base" latinLnBrk="0" hangingPunct="0">
                        <a:lnSpc>
                          <a:spcPct val="100000"/>
                        </a:lnSpc>
                        <a:spcBef>
                          <a:spcPct val="0"/>
                        </a:spcBef>
                        <a:spcAft>
                          <a:spcPct val="0"/>
                        </a:spcAft>
                        <a:buClr>
                          <a:srgbClr val="910046"/>
                        </a:buClr>
                        <a:buSzPct val="84000"/>
                        <a:buFont typeface="Wingdings" pitchFamily="2" charset="2"/>
                        <a:buNone/>
                        <a:tabLst/>
                      </a:pPr>
                      <a:r>
                        <a:rPr kumimoji="0" lang="en-US" sz="1400" b="1" i="0" u="none" strike="noStrike" cap="none" normalizeH="0" baseline="0" dirty="0">
                          <a:ln>
                            <a:noFill/>
                          </a:ln>
                          <a:solidFill>
                            <a:schemeClr val="tx1"/>
                          </a:solidFill>
                          <a:effectLst/>
                          <a:latin typeface="Avenir Next LT Pro" panose="020B0504020202020204" pitchFamily="34" charset="0"/>
                        </a:rPr>
                        <a:t>1,000</a:t>
                      </a:r>
                    </a:p>
                    <a:p>
                      <a:pPr marL="0" marR="0" lvl="0" indent="0" algn="ctr" defTabSz="914400" rtl="0" eaLnBrk="0" fontAlgn="base" latinLnBrk="0" hangingPunct="0">
                        <a:lnSpc>
                          <a:spcPct val="100000"/>
                        </a:lnSpc>
                        <a:spcBef>
                          <a:spcPct val="0"/>
                        </a:spcBef>
                        <a:spcAft>
                          <a:spcPct val="0"/>
                        </a:spcAft>
                        <a:buClr>
                          <a:srgbClr val="910046"/>
                        </a:buClr>
                        <a:buSzPct val="84000"/>
                        <a:buFont typeface="Wingdings" pitchFamily="2" charset="2"/>
                        <a:buNone/>
                        <a:tabLst/>
                      </a:pPr>
                      <a:r>
                        <a:rPr kumimoji="0" lang="en-US" sz="1400" b="1" i="0" u="none" strike="noStrike" cap="none" normalizeH="0" baseline="0" dirty="0">
                          <a:ln>
                            <a:noFill/>
                          </a:ln>
                          <a:solidFill>
                            <a:schemeClr val="tx1"/>
                          </a:solidFill>
                          <a:effectLst/>
                          <a:latin typeface="Avenir Next LT Pro" panose="020B0504020202020204" pitchFamily="34" charset="0"/>
                        </a:rPr>
                        <a:t>1,000</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0" fontAlgn="base" latinLnBrk="0" hangingPunct="0">
                        <a:lnSpc>
                          <a:spcPct val="100000"/>
                        </a:lnSpc>
                        <a:spcBef>
                          <a:spcPct val="0"/>
                        </a:spcBef>
                        <a:spcAft>
                          <a:spcPct val="0"/>
                        </a:spcAft>
                        <a:buClr>
                          <a:srgbClr val="910046"/>
                        </a:buClr>
                        <a:buSzPct val="84000"/>
                        <a:buFont typeface="Wingdings" pitchFamily="2" charset="2"/>
                        <a:buNone/>
                        <a:tabLst/>
                      </a:pPr>
                      <a:endParaRPr kumimoji="0" lang="en-US" sz="1400" b="1" i="0" u="none" strike="noStrike" cap="none" normalizeH="0" baseline="0" dirty="0">
                        <a:ln>
                          <a:noFill/>
                        </a:ln>
                        <a:solidFill>
                          <a:schemeClr val="tx1"/>
                        </a:solidFill>
                        <a:effectLst/>
                        <a:latin typeface="Avenir Next LT Pro" panose="020B0504020202020204" pitchFamily="34" charset="0"/>
                      </a:endParaRPr>
                    </a:p>
                    <a:p>
                      <a:pPr marL="0" marR="0" lvl="0" indent="0" algn="ctr" defTabSz="914400" rtl="0" eaLnBrk="0" fontAlgn="base" latinLnBrk="0" hangingPunct="0">
                        <a:lnSpc>
                          <a:spcPct val="100000"/>
                        </a:lnSpc>
                        <a:spcBef>
                          <a:spcPct val="0"/>
                        </a:spcBef>
                        <a:spcAft>
                          <a:spcPct val="0"/>
                        </a:spcAft>
                        <a:buClr>
                          <a:srgbClr val="910046"/>
                        </a:buClr>
                        <a:buSzPct val="84000"/>
                        <a:buFont typeface="Wingdings" pitchFamily="2" charset="2"/>
                        <a:buNone/>
                        <a:tabLst/>
                      </a:pPr>
                      <a:r>
                        <a:rPr kumimoji="0" lang="en-US" sz="1400" b="1" i="0" u="none" strike="noStrike" cap="none" normalizeH="0" baseline="0" dirty="0">
                          <a:ln>
                            <a:noFill/>
                          </a:ln>
                          <a:solidFill>
                            <a:schemeClr val="tx1"/>
                          </a:solidFill>
                          <a:effectLst/>
                          <a:latin typeface="Avenir Next LT Pro" panose="020B0504020202020204" pitchFamily="34" charset="0"/>
                        </a:rPr>
                        <a:t>------------------</a:t>
                      </a:r>
                    </a:p>
                    <a:p>
                      <a:pPr marL="0" marR="0" lvl="0" indent="0" algn="ctr" defTabSz="914400" rtl="0" eaLnBrk="0" fontAlgn="base" latinLnBrk="0" hangingPunct="0">
                        <a:lnSpc>
                          <a:spcPct val="100000"/>
                        </a:lnSpc>
                        <a:spcBef>
                          <a:spcPct val="0"/>
                        </a:spcBef>
                        <a:spcAft>
                          <a:spcPct val="0"/>
                        </a:spcAft>
                        <a:buClr>
                          <a:srgbClr val="910046"/>
                        </a:buClr>
                        <a:buSzPct val="84000"/>
                        <a:buFont typeface="Wingdings" pitchFamily="2" charset="2"/>
                        <a:buNone/>
                        <a:tabLst/>
                      </a:pPr>
                      <a:r>
                        <a:rPr kumimoji="0" lang="en-US" sz="1400" b="1" i="0" u="none" strike="noStrike" cap="none" normalizeH="0" baseline="30000" dirty="0">
                          <a:ln>
                            <a:noFill/>
                          </a:ln>
                          <a:solidFill>
                            <a:schemeClr val="tx1"/>
                          </a:solidFill>
                          <a:effectLst/>
                          <a:latin typeface="Avenir Next LT Pro" panose="020B0504020202020204" pitchFamily="34" charset="0"/>
                        </a:rPr>
                        <a:t>4</a:t>
                      </a:r>
                      <a:r>
                        <a:rPr kumimoji="0" lang="en-US" sz="1400" b="1" i="0" u="none" strike="noStrike" cap="none" normalizeH="0" baseline="0" dirty="0">
                          <a:ln>
                            <a:noFill/>
                          </a:ln>
                          <a:solidFill>
                            <a:schemeClr val="tx1"/>
                          </a:solidFill>
                          <a:effectLst/>
                          <a:latin typeface="Avenir Next LT Pro" panose="020B0504020202020204" pitchFamily="34" charset="0"/>
                        </a:rPr>
                        <a:t>25/1,000</a:t>
                      </a:r>
                    </a:p>
                    <a:p>
                      <a:pPr marL="0" marR="0" lvl="0" indent="0" algn="ctr" defTabSz="914400" rtl="0" eaLnBrk="0" fontAlgn="base" latinLnBrk="0" hangingPunct="0">
                        <a:lnSpc>
                          <a:spcPct val="100000"/>
                        </a:lnSpc>
                        <a:spcBef>
                          <a:spcPct val="0"/>
                        </a:spcBef>
                        <a:spcAft>
                          <a:spcPct val="0"/>
                        </a:spcAft>
                        <a:buClr>
                          <a:srgbClr val="910046"/>
                        </a:buClr>
                        <a:buSzPct val="84000"/>
                        <a:buFont typeface="Wingdings" pitchFamily="2" charset="2"/>
                        <a:buNone/>
                        <a:tabLst/>
                      </a:pPr>
                      <a:r>
                        <a:rPr kumimoji="0" lang="en-US" sz="1400" b="1" i="0" u="none" strike="noStrike" cap="none" normalizeH="0" baseline="0" dirty="0">
                          <a:ln>
                            <a:noFill/>
                          </a:ln>
                          <a:solidFill>
                            <a:schemeClr val="tx1"/>
                          </a:solidFill>
                          <a:effectLst/>
                          <a:latin typeface="Avenir Next LT Pro" panose="020B0504020202020204" pitchFamily="34" charset="0"/>
                        </a:rPr>
                        <a:t>------------------</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0" fontAlgn="base" latinLnBrk="0" hangingPunct="0">
                        <a:lnSpc>
                          <a:spcPct val="100000"/>
                        </a:lnSpc>
                        <a:spcBef>
                          <a:spcPct val="0"/>
                        </a:spcBef>
                        <a:spcAft>
                          <a:spcPct val="0"/>
                        </a:spcAft>
                        <a:buClr>
                          <a:srgbClr val="910046"/>
                        </a:buClr>
                        <a:buSzPct val="84000"/>
                        <a:buFont typeface="Wingdings" pitchFamily="2" charset="2"/>
                        <a:buNone/>
                        <a:tabLst/>
                      </a:pPr>
                      <a:endParaRPr kumimoji="0" lang="en-US" sz="1400" b="1" i="0" u="none" strike="noStrike" cap="none" normalizeH="0" baseline="0" dirty="0">
                        <a:ln>
                          <a:noFill/>
                        </a:ln>
                        <a:solidFill>
                          <a:schemeClr val="tx1"/>
                        </a:solidFill>
                        <a:effectLst/>
                        <a:latin typeface="Avenir Next LT Pro" panose="020B0504020202020204" pitchFamily="34" charset="0"/>
                      </a:endParaRPr>
                    </a:p>
                    <a:p>
                      <a:pPr marL="0" marR="0" lvl="0" indent="0" algn="ctr" defTabSz="914400" rtl="0" eaLnBrk="0" fontAlgn="base" latinLnBrk="0" hangingPunct="0">
                        <a:lnSpc>
                          <a:spcPct val="100000"/>
                        </a:lnSpc>
                        <a:spcBef>
                          <a:spcPct val="0"/>
                        </a:spcBef>
                        <a:spcAft>
                          <a:spcPct val="0"/>
                        </a:spcAft>
                        <a:buClr>
                          <a:srgbClr val="910046"/>
                        </a:buClr>
                        <a:buSzPct val="84000"/>
                        <a:buFont typeface="Wingdings" pitchFamily="2" charset="2"/>
                        <a:buNone/>
                        <a:tabLst/>
                      </a:pPr>
                      <a:r>
                        <a:rPr kumimoji="0" lang="en-US" sz="1400" b="1" i="0" u="none" strike="noStrike" cap="none" normalizeH="0" baseline="0" dirty="0">
                          <a:ln>
                            <a:noFill/>
                          </a:ln>
                          <a:solidFill>
                            <a:schemeClr val="tx1"/>
                          </a:solidFill>
                          <a:effectLst/>
                          <a:latin typeface="Avenir Next LT Pro" panose="020B0504020202020204" pitchFamily="34" charset="0"/>
                        </a:rPr>
                        <a:t>--------------------</a:t>
                      </a:r>
                    </a:p>
                    <a:p>
                      <a:pPr marL="0" marR="0" lvl="0" indent="0" algn="ctr" defTabSz="914400" rtl="0" eaLnBrk="0" fontAlgn="base" latinLnBrk="0" hangingPunct="0">
                        <a:lnSpc>
                          <a:spcPct val="100000"/>
                        </a:lnSpc>
                        <a:spcBef>
                          <a:spcPct val="0"/>
                        </a:spcBef>
                        <a:spcAft>
                          <a:spcPct val="0"/>
                        </a:spcAft>
                        <a:buClr>
                          <a:srgbClr val="910046"/>
                        </a:buClr>
                        <a:buSzPct val="84000"/>
                        <a:buFont typeface="Wingdings" pitchFamily="2" charset="2"/>
                        <a:buNone/>
                        <a:tabLst/>
                      </a:pPr>
                      <a:r>
                        <a:rPr kumimoji="0" lang="en-US" sz="1400" b="1" i="0" u="none" strike="noStrike" cap="none" normalizeH="0" baseline="0" dirty="0">
                          <a:ln>
                            <a:noFill/>
                          </a:ln>
                          <a:solidFill>
                            <a:schemeClr val="tx1"/>
                          </a:solidFill>
                          <a:effectLst/>
                          <a:latin typeface="Avenir Next LT Pro" panose="020B0504020202020204" pitchFamily="34" charset="0"/>
                        </a:rPr>
                        <a:t>25</a:t>
                      </a:r>
                    </a:p>
                    <a:p>
                      <a:pPr marL="0" marR="0" lvl="0" indent="0" algn="ctr" defTabSz="914400" rtl="0" eaLnBrk="0" fontAlgn="base" latinLnBrk="0" hangingPunct="0">
                        <a:lnSpc>
                          <a:spcPct val="100000"/>
                        </a:lnSpc>
                        <a:spcBef>
                          <a:spcPct val="0"/>
                        </a:spcBef>
                        <a:spcAft>
                          <a:spcPct val="0"/>
                        </a:spcAft>
                        <a:buClr>
                          <a:srgbClr val="910046"/>
                        </a:buClr>
                        <a:buSzPct val="84000"/>
                        <a:buFont typeface="Wingdings" pitchFamily="2" charset="2"/>
                        <a:buNone/>
                        <a:tabLst/>
                      </a:pPr>
                      <a:r>
                        <a:rPr kumimoji="0" lang="en-US" sz="1400" b="1" i="0" u="none" strike="noStrike" cap="none" normalizeH="0" baseline="0" dirty="0">
                          <a:ln>
                            <a:noFill/>
                          </a:ln>
                          <a:solidFill>
                            <a:schemeClr val="tx1"/>
                          </a:solidFill>
                          <a:effectLst/>
                          <a:latin typeface="Avenir Next LT Pro" panose="020B0504020202020204" pitchFamily="34" charset="0"/>
                        </a:rPr>
                        <a:t>--------------------</a:t>
                      </a:r>
                    </a:p>
                  </a:txBody>
                  <a:tcPr marT="45716" marB="4571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4"/>
                  </a:ext>
                </a:extLst>
              </a:tr>
              <a:tr h="1000744">
                <a:tc>
                  <a:txBody>
                    <a:bodyPr/>
                    <a:lstStyle/>
                    <a:p>
                      <a:pPr marL="171450" marR="0" lvl="0" indent="-171450" algn="l" defTabSz="914400" rtl="0" eaLnBrk="0" fontAlgn="base" latinLnBrk="0" hangingPunct="0">
                        <a:lnSpc>
                          <a:spcPct val="100000"/>
                        </a:lnSpc>
                        <a:spcBef>
                          <a:spcPct val="0"/>
                        </a:spcBef>
                        <a:spcAft>
                          <a:spcPct val="0"/>
                        </a:spcAft>
                        <a:buClr>
                          <a:srgbClr val="910046"/>
                        </a:buClr>
                        <a:buSzPct val="84000"/>
                        <a:buFont typeface="Wingdings" pitchFamily="2" charset="2"/>
                        <a:buNone/>
                        <a:tabLst/>
                      </a:pPr>
                      <a:r>
                        <a:rPr kumimoji="0" lang="en-US" sz="1400" b="0" i="0" u="none" strike="noStrike" cap="none" normalizeH="0" baseline="0" dirty="0">
                          <a:ln>
                            <a:noFill/>
                          </a:ln>
                          <a:solidFill>
                            <a:schemeClr val="tx1"/>
                          </a:solidFill>
                          <a:effectLst/>
                          <a:latin typeface="Avenir Next LT Pro" panose="020B0504020202020204" pitchFamily="34" charset="0"/>
                        </a:rPr>
                        <a:t>SCBA</a:t>
                      </a:r>
                    </a:p>
                    <a:p>
                      <a:pPr marL="171450" marR="0" lvl="0" indent="-171450" algn="l" defTabSz="914400" rtl="0" eaLnBrk="0" fontAlgn="base" latinLnBrk="0" hangingPunct="0">
                        <a:lnSpc>
                          <a:spcPct val="100000"/>
                        </a:lnSpc>
                        <a:spcBef>
                          <a:spcPct val="0"/>
                        </a:spcBef>
                        <a:spcAft>
                          <a:spcPct val="0"/>
                        </a:spcAft>
                        <a:buClr>
                          <a:srgbClr val="910046"/>
                        </a:buClr>
                        <a:buSzPct val="84000"/>
                        <a:buFont typeface="Wingdings" pitchFamily="2" charset="2"/>
                        <a:buChar char="l"/>
                        <a:tabLst/>
                      </a:pPr>
                      <a:r>
                        <a:rPr kumimoji="0" lang="en-US" sz="1400" b="0" i="0" u="none" strike="noStrike" cap="none" normalizeH="0" baseline="0" dirty="0">
                          <a:ln>
                            <a:noFill/>
                          </a:ln>
                          <a:solidFill>
                            <a:schemeClr val="tx1"/>
                          </a:solidFill>
                          <a:effectLst/>
                          <a:latin typeface="Avenir Next LT Pro" panose="020B0504020202020204" pitchFamily="34" charset="0"/>
                        </a:rPr>
                        <a:t>Demand</a:t>
                      </a:r>
                    </a:p>
                    <a:p>
                      <a:pPr marL="171450" marR="0" lvl="0" indent="-171450" algn="l" defTabSz="914400" rtl="0" eaLnBrk="0" fontAlgn="base" latinLnBrk="0" hangingPunct="0">
                        <a:lnSpc>
                          <a:spcPct val="100000"/>
                        </a:lnSpc>
                        <a:spcBef>
                          <a:spcPct val="0"/>
                        </a:spcBef>
                        <a:spcAft>
                          <a:spcPct val="0"/>
                        </a:spcAft>
                        <a:buClr>
                          <a:srgbClr val="910046"/>
                        </a:buClr>
                        <a:buSzPct val="84000"/>
                        <a:buFont typeface="Wingdings" pitchFamily="2" charset="2"/>
                        <a:buChar char="l"/>
                        <a:tabLst/>
                      </a:pPr>
                      <a:r>
                        <a:rPr kumimoji="0" lang="en-US" sz="1400" b="0" i="0" u="none" strike="noStrike" cap="none" normalizeH="0" baseline="0" dirty="0">
                          <a:ln>
                            <a:noFill/>
                          </a:ln>
                          <a:solidFill>
                            <a:schemeClr val="tx1"/>
                          </a:solidFill>
                          <a:effectLst/>
                          <a:latin typeface="Avenir Next LT Pro" panose="020B0504020202020204" pitchFamily="34" charset="0"/>
                        </a:rPr>
                        <a:t>Pressure Demand/</a:t>
                      </a:r>
                      <a:br>
                        <a:rPr kumimoji="0" lang="en-US" sz="1400" b="0" i="0" u="none" strike="noStrike" cap="none" normalizeH="0" baseline="0" dirty="0">
                          <a:ln>
                            <a:noFill/>
                          </a:ln>
                          <a:solidFill>
                            <a:schemeClr val="tx1"/>
                          </a:solidFill>
                          <a:effectLst/>
                          <a:latin typeface="Avenir Next LT Pro" panose="020B0504020202020204" pitchFamily="34" charset="0"/>
                        </a:rPr>
                      </a:br>
                      <a:r>
                        <a:rPr kumimoji="0" lang="en-US" sz="1400" b="0" i="0" u="none" strike="noStrike" cap="none" normalizeH="0" baseline="0" dirty="0">
                          <a:ln>
                            <a:noFill/>
                          </a:ln>
                          <a:solidFill>
                            <a:schemeClr val="tx1"/>
                          </a:solidFill>
                          <a:effectLst/>
                          <a:latin typeface="Avenir Next LT Pro" panose="020B0504020202020204" pitchFamily="34" charset="0"/>
                        </a:rPr>
                        <a:t>other (+) pressure</a:t>
                      </a:r>
                    </a:p>
                  </a:txBody>
                  <a:tcPr marT="45716" marB="4571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rgbClr val="910046"/>
                        </a:buClr>
                        <a:buSzPct val="84000"/>
                        <a:buFont typeface="Wingdings" pitchFamily="2" charset="2"/>
                        <a:buNone/>
                        <a:tabLst/>
                      </a:pPr>
                      <a:endParaRPr kumimoji="0" lang="en-US" sz="1400" b="1" i="0" u="none" strike="noStrike" cap="none" normalizeH="0" baseline="0" dirty="0">
                        <a:ln>
                          <a:noFill/>
                        </a:ln>
                        <a:solidFill>
                          <a:schemeClr val="tx1"/>
                        </a:solidFill>
                        <a:effectLst/>
                        <a:latin typeface="Avenir Next LT Pro" panose="020B0504020202020204" pitchFamily="34" charset="0"/>
                      </a:endParaRPr>
                    </a:p>
                    <a:p>
                      <a:pPr marL="0" marR="0" lvl="0" indent="0" algn="ctr" defTabSz="914400" rtl="0" eaLnBrk="0" fontAlgn="base" latinLnBrk="0" hangingPunct="0">
                        <a:lnSpc>
                          <a:spcPct val="100000"/>
                        </a:lnSpc>
                        <a:spcBef>
                          <a:spcPct val="0"/>
                        </a:spcBef>
                        <a:spcAft>
                          <a:spcPct val="0"/>
                        </a:spcAft>
                        <a:buClr>
                          <a:srgbClr val="910046"/>
                        </a:buClr>
                        <a:buSzPct val="84000"/>
                        <a:buFont typeface="Wingdings" pitchFamily="2" charset="2"/>
                        <a:buNone/>
                        <a:tabLst/>
                      </a:pPr>
                      <a:r>
                        <a:rPr kumimoji="0" lang="en-US" sz="1400" b="1" i="0" u="none" strike="noStrike" cap="none" normalizeH="0" baseline="0" dirty="0">
                          <a:ln>
                            <a:noFill/>
                          </a:ln>
                          <a:solidFill>
                            <a:schemeClr val="tx1"/>
                          </a:solidFill>
                          <a:effectLst/>
                          <a:latin typeface="Avenir Next LT Pro" panose="020B0504020202020204" pitchFamily="34" charset="0"/>
                        </a:rPr>
                        <a:t>----------------</a:t>
                      </a:r>
                    </a:p>
                    <a:p>
                      <a:pPr marL="0" marR="0" lvl="0" indent="0" algn="ctr" defTabSz="914400" rtl="0" eaLnBrk="0" fontAlgn="base" latinLnBrk="0" hangingPunct="0">
                        <a:lnSpc>
                          <a:spcPct val="100000"/>
                        </a:lnSpc>
                        <a:spcBef>
                          <a:spcPct val="0"/>
                        </a:spcBef>
                        <a:spcAft>
                          <a:spcPct val="0"/>
                        </a:spcAft>
                        <a:buClr>
                          <a:srgbClr val="910046"/>
                        </a:buClr>
                        <a:buSzPct val="84000"/>
                        <a:buFont typeface="Wingdings" pitchFamily="2" charset="2"/>
                        <a:buNone/>
                        <a:tabLst/>
                      </a:pPr>
                      <a:r>
                        <a:rPr kumimoji="0" lang="en-US" sz="1400" b="1" i="0" u="none" strike="noStrike" cap="none" normalizeH="0" baseline="0" dirty="0">
                          <a:ln>
                            <a:noFill/>
                          </a:ln>
                          <a:solidFill>
                            <a:schemeClr val="tx1"/>
                          </a:solidFill>
                          <a:effectLst/>
                          <a:latin typeface="Avenir Next LT Pro" panose="020B0504020202020204" pitchFamily="34" charset="0"/>
                        </a:rPr>
                        <a:t>----------------</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0" fontAlgn="base" latinLnBrk="0" hangingPunct="0">
                        <a:lnSpc>
                          <a:spcPct val="100000"/>
                        </a:lnSpc>
                        <a:spcBef>
                          <a:spcPct val="0"/>
                        </a:spcBef>
                        <a:spcAft>
                          <a:spcPct val="0"/>
                        </a:spcAft>
                        <a:buClr>
                          <a:srgbClr val="910046"/>
                        </a:buClr>
                        <a:buSzPct val="84000"/>
                        <a:buFont typeface="Wingdings" pitchFamily="2" charset="2"/>
                        <a:buNone/>
                        <a:tabLst/>
                      </a:pPr>
                      <a:endParaRPr kumimoji="0" lang="en-US" sz="1400" b="1" i="0" u="none" strike="noStrike" cap="none" normalizeH="0" baseline="0" dirty="0">
                        <a:ln>
                          <a:noFill/>
                        </a:ln>
                        <a:solidFill>
                          <a:schemeClr val="tx1"/>
                        </a:solidFill>
                        <a:effectLst/>
                        <a:latin typeface="Avenir Next LT Pro" panose="020B0504020202020204" pitchFamily="34" charset="0"/>
                      </a:endParaRPr>
                    </a:p>
                    <a:p>
                      <a:pPr marL="0" marR="0" lvl="0" indent="0" algn="ctr" defTabSz="914400" rtl="0" eaLnBrk="0" fontAlgn="base" latinLnBrk="0" hangingPunct="0">
                        <a:lnSpc>
                          <a:spcPct val="100000"/>
                        </a:lnSpc>
                        <a:spcBef>
                          <a:spcPct val="0"/>
                        </a:spcBef>
                        <a:spcAft>
                          <a:spcPct val="0"/>
                        </a:spcAft>
                        <a:buClr>
                          <a:srgbClr val="910046"/>
                        </a:buClr>
                        <a:buSzPct val="84000"/>
                        <a:buFont typeface="Wingdings" pitchFamily="2" charset="2"/>
                        <a:buNone/>
                        <a:tabLst/>
                      </a:pPr>
                      <a:r>
                        <a:rPr kumimoji="0" lang="en-US" sz="1400" b="1" i="0" u="none" strike="noStrike" cap="none" normalizeH="0" baseline="0" dirty="0">
                          <a:ln>
                            <a:noFill/>
                          </a:ln>
                          <a:solidFill>
                            <a:schemeClr val="tx1"/>
                          </a:solidFill>
                          <a:effectLst/>
                          <a:latin typeface="Avenir Next LT Pro" panose="020B0504020202020204" pitchFamily="34" charset="0"/>
                        </a:rPr>
                        <a:t>10</a:t>
                      </a:r>
                    </a:p>
                    <a:p>
                      <a:pPr marL="0" marR="0" lvl="0" indent="0" algn="ctr" defTabSz="914400" rtl="0" eaLnBrk="0" fontAlgn="base" latinLnBrk="0" hangingPunct="0">
                        <a:lnSpc>
                          <a:spcPct val="100000"/>
                        </a:lnSpc>
                        <a:spcBef>
                          <a:spcPct val="0"/>
                        </a:spcBef>
                        <a:spcAft>
                          <a:spcPct val="0"/>
                        </a:spcAft>
                        <a:buClr>
                          <a:srgbClr val="910046"/>
                        </a:buClr>
                        <a:buSzPct val="84000"/>
                        <a:buFont typeface="Wingdings" pitchFamily="2" charset="2"/>
                        <a:buNone/>
                        <a:tabLst/>
                      </a:pPr>
                      <a:r>
                        <a:rPr kumimoji="0" lang="en-US" sz="1400" b="1" i="0" u="none" strike="noStrike" cap="none" normalizeH="0" baseline="0" dirty="0">
                          <a:ln>
                            <a:noFill/>
                          </a:ln>
                          <a:solidFill>
                            <a:schemeClr val="tx1"/>
                          </a:solidFill>
                          <a:effectLst/>
                          <a:latin typeface="Avenir Next LT Pro" panose="020B0504020202020204" pitchFamily="34" charset="0"/>
                        </a:rPr>
                        <a:t>--------------</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0" fontAlgn="base" latinLnBrk="0" hangingPunct="0">
                        <a:lnSpc>
                          <a:spcPct val="100000"/>
                        </a:lnSpc>
                        <a:spcBef>
                          <a:spcPct val="0"/>
                        </a:spcBef>
                        <a:spcAft>
                          <a:spcPct val="0"/>
                        </a:spcAft>
                        <a:buClr>
                          <a:srgbClr val="910046"/>
                        </a:buClr>
                        <a:buSzPct val="84000"/>
                        <a:buFont typeface="Wingdings" pitchFamily="2" charset="2"/>
                        <a:buNone/>
                        <a:tabLst/>
                      </a:pPr>
                      <a:endParaRPr kumimoji="0" lang="en-US" sz="1400" b="1" i="0" u="none" strike="noStrike" cap="none" normalizeH="0" baseline="0" dirty="0">
                        <a:ln>
                          <a:noFill/>
                        </a:ln>
                        <a:solidFill>
                          <a:schemeClr val="tx1"/>
                        </a:solidFill>
                        <a:effectLst/>
                        <a:latin typeface="Avenir Next LT Pro" panose="020B0504020202020204" pitchFamily="34" charset="0"/>
                      </a:endParaRPr>
                    </a:p>
                    <a:p>
                      <a:pPr marL="0" marR="0" lvl="0" indent="0" algn="ctr" defTabSz="914400" rtl="0" eaLnBrk="0" fontAlgn="base" latinLnBrk="0" hangingPunct="0">
                        <a:lnSpc>
                          <a:spcPct val="100000"/>
                        </a:lnSpc>
                        <a:spcBef>
                          <a:spcPct val="0"/>
                        </a:spcBef>
                        <a:spcAft>
                          <a:spcPct val="0"/>
                        </a:spcAft>
                        <a:buClr>
                          <a:srgbClr val="910046"/>
                        </a:buClr>
                        <a:buSzPct val="84000"/>
                        <a:buFont typeface="Wingdings" pitchFamily="2" charset="2"/>
                        <a:buNone/>
                        <a:tabLst/>
                      </a:pPr>
                      <a:r>
                        <a:rPr kumimoji="0" lang="en-US" sz="1400" b="1" i="0" u="none" strike="noStrike" cap="none" normalizeH="0" baseline="0" dirty="0">
                          <a:ln>
                            <a:noFill/>
                          </a:ln>
                          <a:solidFill>
                            <a:schemeClr val="tx1"/>
                          </a:solidFill>
                          <a:effectLst/>
                          <a:latin typeface="Avenir Next LT Pro" panose="020B0504020202020204" pitchFamily="34" charset="0"/>
                        </a:rPr>
                        <a:t>50</a:t>
                      </a:r>
                    </a:p>
                    <a:p>
                      <a:pPr marL="0" marR="0" lvl="0" indent="0" algn="ctr" defTabSz="914400" rtl="0" eaLnBrk="0" fontAlgn="base" latinLnBrk="0" hangingPunct="0">
                        <a:lnSpc>
                          <a:spcPct val="100000"/>
                        </a:lnSpc>
                        <a:spcBef>
                          <a:spcPct val="0"/>
                        </a:spcBef>
                        <a:spcAft>
                          <a:spcPct val="0"/>
                        </a:spcAft>
                        <a:buClr>
                          <a:srgbClr val="910046"/>
                        </a:buClr>
                        <a:buSzPct val="84000"/>
                        <a:buFont typeface="Wingdings" pitchFamily="2" charset="2"/>
                        <a:buNone/>
                        <a:tabLst/>
                      </a:pPr>
                      <a:r>
                        <a:rPr kumimoji="0" lang="en-US" sz="1400" b="1" i="0" u="none" strike="noStrike" cap="none" normalizeH="0" baseline="0" dirty="0">
                          <a:ln>
                            <a:noFill/>
                          </a:ln>
                          <a:solidFill>
                            <a:schemeClr val="tx1"/>
                          </a:solidFill>
                          <a:effectLst/>
                          <a:latin typeface="Avenir Next LT Pro" panose="020B0504020202020204" pitchFamily="34" charset="0"/>
                        </a:rPr>
                        <a:t>10,000</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0" fontAlgn="base" latinLnBrk="0" hangingPunct="0">
                        <a:lnSpc>
                          <a:spcPct val="100000"/>
                        </a:lnSpc>
                        <a:spcBef>
                          <a:spcPct val="0"/>
                        </a:spcBef>
                        <a:spcAft>
                          <a:spcPct val="0"/>
                        </a:spcAft>
                        <a:buClr>
                          <a:srgbClr val="910046"/>
                        </a:buClr>
                        <a:buSzPct val="84000"/>
                        <a:buFont typeface="Wingdings" pitchFamily="2" charset="2"/>
                        <a:buNone/>
                        <a:tabLst/>
                      </a:pPr>
                      <a:endParaRPr kumimoji="0" lang="en-US" sz="1400" b="1" i="0" u="none" strike="noStrike" cap="none" normalizeH="0" baseline="0" dirty="0">
                        <a:ln>
                          <a:noFill/>
                        </a:ln>
                        <a:solidFill>
                          <a:schemeClr val="tx1"/>
                        </a:solidFill>
                        <a:effectLst/>
                        <a:latin typeface="Avenir Next LT Pro" panose="020B0504020202020204" pitchFamily="34" charset="0"/>
                      </a:endParaRPr>
                    </a:p>
                    <a:p>
                      <a:pPr marL="0" marR="0" lvl="0" indent="0" algn="ctr" defTabSz="914400" rtl="0" eaLnBrk="0" fontAlgn="base" latinLnBrk="0" hangingPunct="0">
                        <a:lnSpc>
                          <a:spcPct val="100000"/>
                        </a:lnSpc>
                        <a:spcBef>
                          <a:spcPct val="0"/>
                        </a:spcBef>
                        <a:spcAft>
                          <a:spcPct val="0"/>
                        </a:spcAft>
                        <a:buClr>
                          <a:srgbClr val="910046"/>
                        </a:buClr>
                        <a:buSzPct val="84000"/>
                        <a:buFont typeface="Wingdings" pitchFamily="2" charset="2"/>
                        <a:buNone/>
                        <a:tabLst/>
                      </a:pPr>
                      <a:r>
                        <a:rPr kumimoji="0" lang="en-US" sz="1400" b="1" i="0" u="none" strike="noStrike" cap="none" normalizeH="0" baseline="0" dirty="0">
                          <a:ln>
                            <a:noFill/>
                          </a:ln>
                          <a:solidFill>
                            <a:schemeClr val="tx1"/>
                          </a:solidFill>
                          <a:effectLst/>
                          <a:latin typeface="Avenir Next LT Pro" panose="020B0504020202020204" pitchFamily="34" charset="0"/>
                        </a:rPr>
                        <a:t>50</a:t>
                      </a:r>
                    </a:p>
                    <a:p>
                      <a:pPr marL="0" marR="0" lvl="0" indent="0" algn="ctr" defTabSz="914400" rtl="0" eaLnBrk="0" fontAlgn="base" latinLnBrk="0" hangingPunct="0">
                        <a:lnSpc>
                          <a:spcPct val="100000"/>
                        </a:lnSpc>
                        <a:spcBef>
                          <a:spcPct val="0"/>
                        </a:spcBef>
                        <a:spcAft>
                          <a:spcPct val="0"/>
                        </a:spcAft>
                        <a:buClr>
                          <a:srgbClr val="910046"/>
                        </a:buClr>
                        <a:buSzPct val="84000"/>
                        <a:buFont typeface="Wingdings" pitchFamily="2" charset="2"/>
                        <a:buNone/>
                        <a:tabLst/>
                      </a:pPr>
                      <a:r>
                        <a:rPr kumimoji="0" lang="en-US" sz="1400" b="1" i="0" u="none" strike="noStrike" cap="none" normalizeH="0" baseline="0" dirty="0">
                          <a:ln>
                            <a:noFill/>
                          </a:ln>
                          <a:solidFill>
                            <a:schemeClr val="tx1"/>
                          </a:solidFill>
                          <a:effectLst/>
                          <a:latin typeface="Avenir Next LT Pro" panose="020B0504020202020204" pitchFamily="34" charset="0"/>
                        </a:rPr>
                        <a:t>10,000</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0" fontAlgn="base" latinLnBrk="0" hangingPunct="0">
                        <a:lnSpc>
                          <a:spcPct val="100000"/>
                        </a:lnSpc>
                        <a:spcBef>
                          <a:spcPct val="0"/>
                        </a:spcBef>
                        <a:spcAft>
                          <a:spcPct val="0"/>
                        </a:spcAft>
                        <a:buClr>
                          <a:srgbClr val="910046"/>
                        </a:buClr>
                        <a:buSzPct val="84000"/>
                        <a:buFont typeface="Wingdings" pitchFamily="2" charset="2"/>
                        <a:buNone/>
                        <a:tabLst/>
                      </a:pPr>
                      <a:endParaRPr kumimoji="0" lang="en-US" sz="1400" b="1" i="0" u="none" strike="noStrike" cap="none" normalizeH="0" baseline="0" dirty="0">
                        <a:ln>
                          <a:noFill/>
                        </a:ln>
                        <a:solidFill>
                          <a:schemeClr val="tx1"/>
                        </a:solidFill>
                        <a:effectLst/>
                        <a:latin typeface="Avenir Next LT Pro" panose="020B0504020202020204" pitchFamily="34" charset="0"/>
                      </a:endParaRPr>
                    </a:p>
                    <a:p>
                      <a:pPr marL="0" marR="0" lvl="0" indent="0" algn="ctr" defTabSz="914400" rtl="0" eaLnBrk="0" fontAlgn="base" latinLnBrk="0" hangingPunct="0">
                        <a:lnSpc>
                          <a:spcPct val="100000"/>
                        </a:lnSpc>
                        <a:spcBef>
                          <a:spcPct val="0"/>
                        </a:spcBef>
                        <a:spcAft>
                          <a:spcPct val="0"/>
                        </a:spcAft>
                        <a:buClr>
                          <a:srgbClr val="910046"/>
                        </a:buClr>
                        <a:buSzPct val="84000"/>
                        <a:buFont typeface="Wingdings" pitchFamily="2" charset="2"/>
                        <a:buNone/>
                        <a:tabLst/>
                      </a:pPr>
                      <a:r>
                        <a:rPr kumimoji="0" lang="en-US" sz="1400" b="1" i="0" u="none" strike="noStrike" cap="none" normalizeH="0" baseline="0" dirty="0">
                          <a:ln>
                            <a:noFill/>
                          </a:ln>
                          <a:solidFill>
                            <a:schemeClr val="tx1"/>
                          </a:solidFill>
                          <a:effectLst/>
                          <a:latin typeface="Avenir Next LT Pro" panose="020B0504020202020204" pitchFamily="34" charset="0"/>
                        </a:rPr>
                        <a:t>----------------------------------------</a:t>
                      </a:r>
                    </a:p>
                  </a:txBody>
                  <a:tcPr marT="45716" marB="4571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5"/>
                  </a:ext>
                </a:extLst>
              </a:tr>
            </a:tbl>
          </a:graphicData>
        </a:graphic>
      </p:graphicFrame>
      <p:sp>
        <p:nvSpPr>
          <p:cNvPr id="64561" name="Text Box 48"/>
          <p:cNvSpPr txBox="1">
            <a:spLocks noChangeArrowheads="1"/>
          </p:cNvSpPr>
          <p:nvPr/>
        </p:nvSpPr>
        <p:spPr bwMode="auto">
          <a:xfrm>
            <a:off x="152400" y="4648200"/>
            <a:ext cx="8728075" cy="173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spcBef>
                <a:spcPct val="50000"/>
              </a:spcBef>
              <a:buClrTx/>
              <a:buSzTx/>
              <a:buFontTx/>
              <a:buNone/>
            </a:pPr>
            <a:r>
              <a:rPr lang="en-US" altLang="en-US" sz="1200" u="none" baseline="30000" dirty="0">
                <a:latin typeface="Avenir Next LT Pro" panose="020B0504020202020204" pitchFamily="34" charset="0"/>
              </a:rPr>
              <a:t>1</a:t>
            </a:r>
            <a:r>
              <a:rPr lang="en-US" altLang="en-US" sz="1200" u="none" dirty="0">
                <a:latin typeface="Avenir Next LT Pro" panose="020B0504020202020204" pitchFamily="34" charset="0"/>
              </a:rPr>
              <a:t>May use respirators assigned for higher concentrations in lower concentrations or when required use is independent of concentration.</a:t>
            </a:r>
          </a:p>
          <a:p>
            <a:pPr>
              <a:spcBef>
                <a:spcPct val="50000"/>
              </a:spcBef>
              <a:buClrTx/>
              <a:buSzTx/>
              <a:buFontTx/>
              <a:buNone/>
            </a:pPr>
            <a:r>
              <a:rPr lang="en-US" altLang="en-US" sz="1200" u="none" baseline="30000" dirty="0">
                <a:latin typeface="Avenir Next LT Pro" panose="020B0504020202020204" pitchFamily="34" charset="0"/>
              </a:rPr>
              <a:t>2</a:t>
            </a:r>
            <a:r>
              <a:rPr lang="en-US" altLang="en-US" sz="1200" u="none" dirty="0">
                <a:latin typeface="Avenir Next LT Pro" panose="020B0504020202020204" pitchFamily="34" charset="0"/>
              </a:rPr>
              <a:t>These APF’s are only effective when employer has a continuing, effective respirator program per 1910.134.</a:t>
            </a:r>
          </a:p>
          <a:p>
            <a:pPr>
              <a:spcBef>
                <a:spcPct val="50000"/>
              </a:spcBef>
              <a:buClrTx/>
              <a:buSzTx/>
              <a:buFontTx/>
              <a:buNone/>
            </a:pPr>
            <a:r>
              <a:rPr lang="en-US" altLang="en-US" sz="1200" u="none" baseline="30000" dirty="0">
                <a:latin typeface="Avenir Next LT Pro" panose="020B0504020202020204" pitchFamily="34" charset="0"/>
              </a:rPr>
              <a:t>3</a:t>
            </a:r>
            <a:r>
              <a:rPr lang="en-US" altLang="en-US" sz="1200" u="none" dirty="0">
                <a:latin typeface="Avenir Next LT Pro" panose="020B0504020202020204" pitchFamily="34" charset="0"/>
              </a:rPr>
              <a:t>This APF category includes filtering facepieces and elastomeric facepieces.</a:t>
            </a:r>
          </a:p>
          <a:p>
            <a:pPr>
              <a:spcBef>
                <a:spcPct val="50000"/>
              </a:spcBef>
              <a:buClrTx/>
              <a:buSzTx/>
              <a:buFontTx/>
              <a:buNone/>
            </a:pPr>
            <a:r>
              <a:rPr lang="en-US" altLang="en-US" sz="1200" u="none" baseline="30000" dirty="0">
                <a:latin typeface="Avenir Next LT Pro" panose="020B0504020202020204" pitchFamily="34" charset="0"/>
              </a:rPr>
              <a:t>4</a:t>
            </a:r>
            <a:r>
              <a:rPr lang="en-US" altLang="en-US" sz="1200" u="none" dirty="0">
                <a:latin typeface="Avenir Next LT Pro" panose="020B0504020202020204" pitchFamily="34" charset="0"/>
              </a:rPr>
              <a:t>Must have manufacturer test evidence to support an APF of 1,000 or else these respirators receive an APF of 25.</a:t>
            </a:r>
          </a:p>
          <a:p>
            <a:pPr>
              <a:spcBef>
                <a:spcPct val="50000"/>
              </a:spcBef>
              <a:buClrTx/>
              <a:buSzTx/>
              <a:buFontTx/>
              <a:buNone/>
            </a:pPr>
            <a:r>
              <a:rPr lang="en-US" altLang="en-US" sz="1200" u="none" baseline="30000" dirty="0">
                <a:latin typeface="Avenir Next LT Pro" panose="020B0504020202020204" pitchFamily="34" charset="0"/>
              </a:rPr>
              <a:t>5</a:t>
            </a:r>
            <a:r>
              <a:rPr lang="en-US" altLang="en-US" sz="1200" u="none" dirty="0">
                <a:latin typeface="Avenir Next LT Pro" panose="020B0504020202020204" pitchFamily="34" charset="0"/>
              </a:rPr>
              <a:t>These APFs do not apply to escape-only respirators. Escape respirators must conform to 1910.134(d)(2)(ii) or OSHA’s substance specific standards, if used with those substances.</a:t>
            </a:r>
          </a:p>
        </p:txBody>
      </p:sp>
    </p:spTree>
    <p:extLst>
      <p:ext uri="{BB962C8B-B14F-4D97-AF65-F5344CB8AC3E}">
        <p14:creationId xmlns:p14="http://schemas.microsoft.com/office/powerpoint/2010/main" val="12615618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r>
              <a:rPr lang="en-US" altLang="en-US"/>
              <a:t>What is a MUC?</a:t>
            </a:r>
          </a:p>
        </p:txBody>
      </p:sp>
      <p:sp>
        <p:nvSpPr>
          <p:cNvPr id="66563" name="Rectangle 3"/>
          <p:cNvSpPr>
            <a:spLocks noGrp="1" noChangeArrowheads="1"/>
          </p:cNvSpPr>
          <p:nvPr>
            <p:ph type="body" idx="1"/>
          </p:nvPr>
        </p:nvSpPr>
        <p:spPr>
          <a:xfrm>
            <a:off x="609600" y="1219200"/>
            <a:ext cx="8001000" cy="4572000"/>
          </a:xfrm>
        </p:spPr>
        <p:txBody>
          <a:bodyPr/>
          <a:lstStyle/>
          <a:p>
            <a:r>
              <a:rPr lang="en-US" altLang="en-US" b="1" dirty="0"/>
              <a:t>Maximum use concentration (MUC) </a:t>
            </a:r>
          </a:p>
          <a:p>
            <a:endParaRPr lang="en-US" altLang="en-US" sz="800" b="1" dirty="0"/>
          </a:p>
          <a:p>
            <a:pPr lvl="1"/>
            <a:r>
              <a:rPr lang="en-US" altLang="en-US" dirty="0"/>
              <a:t>Maximum atmospheric concentration of a hazardous substance from which an employee can be expected to be protected when wearing a respirator and is determined by the assigned protection factor of the respirator or class of respirators and the exposure limit of the hazardous substance.</a:t>
            </a:r>
          </a:p>
          <a:p>
            <a:pPr lvl="1">
              <a:buFont typeface="Symbol" panose="05050102010706020507" pitchFamily="18" charset="2"/>
              <a:buNone/>
            </a:pPr>
            <a:endParaRPr lang="en-US" altLang="en-US" sz="1400" dirty="0"/>
          </a:p>
          <a:p>
            <a:pPr lvl="1"/>
            <a:r>
              <a:rPr lang="en-US" altLang="en-US" dirty="0"/>
              <a:t>When no OSHA exposure limit is available for a hazardous substance, an employer must determine an MUC on the basis of relevant available information and informed professional judgment.</a:t>
            </a:r>
          </a:p>
        </p:txBody>
      </p:sp>
      <p:sp>
        <p:nvSpPr>
          <p:cNvPr id="41988" name="Text Box 4"/>
          <p:cNvSpPr txBox="1">
            <a:spLocks noChangeArrowheads="1"/>
          </p:cNvSpPr>
          <p:nvPr/>
        </p:nvSpPr>
        <p:spPr bwMode="auto">
          <a:xfrm>
            <a:off x="7162800" y="609600"/>
            <a:ext cx="1600200" cy="369888"/>
          </a:xfrm>
          <a:prstGeom prst="rect">
            <a:avLst/>
          </a:prstGeom>
          <a:noFill/>
          <a:ln w="12700">
            <a:noFill/>
            <a:miter lim="800000"/>
            <a:headEnd type="none" w="sm" len="sm"/>
            <a:tailEnd type="none" w="sm" len="sm"/>
          </a:ln>
        </p:spPr>
        <p:txBody>
          <a:bodyPr>
            <a:spAutoFit/>
          </a:bodyPr>
          <a:lstStyle/>
          <a:p>
            <a:pPr>
              <a:spcBef>
                <a:spcPct val="50000"/>
              </a:spcBef>
              <a:defRPr/>
            </a:pPr>
            <a:r>
              <a:rPr lang="en-US" sz="1800" u="none" dirty="0">
                <a:latin typeface="Avenir Next LT Pro" panose="020B0504020202020204" pitchFamily="34" charset="0"/>
              </a:rPr>
              <a:t>1910.134(b)</a:t>
            </a:r>
          </a:p>
        </p:txBody>
      </p:sp>
    </p:spTree>
    <p:extLst>
      <p:ext uri="{BB962C8B-B14F-4D97-AF65-F5344CB8AC3E}">
        <p14:creationId xmlns:p14="http://schemas.microsoft.com/office/powerpoint/2010/main" val="4862802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ctrTitle"/>
          </p:nvPr>
        </p:nvSpPr>
        <p:spPr>
          <a:xfrm>
            <a:off x="685800" y="2089085"/>
            <a:ext cx="7772400" cy="2114681"/>
          </a:xfrm>
        </p:spPr>
        <p:txBody>
          <a:bodyPr/>
          <a:lstStyle/>
          <a:p>
            <a:pPr algn="ctr"/>
            <a:r>
              <a:rPr lang="en-US" altLang="en-US" sz="4400" dirty="0"/>
              <a:t>Ten Parts </a:t>
            </a:r>
            <a:br>
              <a:rPr lang="en-US" altLang="en-US" sz="4400" dirty="0"/>
            </a:br>
            <a:r>
              <a:rPr lang="en-US" altLang="en-US" sz="4400" dirty="0"/>
              <a:t>of an Effective Respirator Program</a:t>
            </a:r>
          </a:p>
        </p:txBody>
      </p:sp>
    </p:spTree>
    <p:extLst>
      <p:ext uri="{BB962C8B-B14F-4D97-AF65-F5344CB8AC3E}">
        <p14:creationId xmlns:p14="http://schemas.microsoft.com/office/powerpoint/2010/main" val="34871848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r>
              <a:rPr lang="en-US" altLang="en-US"/>
              <a:t>How to Calculate MUC</a:t>
            </a:r>
          </a:p>
        </p:txBody>
      </p:sp>
      <p:sp>
        <p:nvSpPr>
          <p:cNvPr id="68611" name="Rectangle 3"/>
          <p:cNvSpPr>
            <a:spLocks noGrp="1" noChangeArrowheads="1"/>
          </p:cNvSpPr>
          <p:nvPr>
            <p:ph type="body" idx="1"/>
          </p:nvPr>
        </p:nvSpPr>
        <p:spPr>
          <a:xfrm>
            <a:off x="590550" y="1189037"/>
            <a:ext cx="7943850" cy="4525963"/>
          </a:xfrm>
        </p:spPr>
        <p:txBody>
          <a:bodyPr/>
          <a:lstStyle/>
          <a:p>
            <a:r>
              <a:rPr lang="en-US" altLang="en-US" dirty="0"/>
              <a:t>The MUC can be determined mathematically by multiplying the assigned protection factor specified for a respirator by the required OSHA permissible exposure limit (PEL), short-term exposure limit (STEL), or ceiling limit </a:t>
            </a:r>
            <a:r>
              <a:rPr lang="en-US" altLang="en-US" b="1" dirty="0"/>
              <a:t>(CL). </a:t>
            </a:r>
          </a:p>
        </p:txBody>
      </p:sp>
      <p:grpSp>
        <p:nvGrpSpPr>
          <p:cNvPr id="2" name="Group 1"/>
          <p:cNvGrpSpPr/>
          <p:nvPr/>
        </p:nvGrpSpPr>
        <p:grpSpPr>
          <a:xfrm>
            <a:off x="2047564" y="3936610"/>
            <a:ext cx="3794125" cy="1318915"/>
            <a:chOff x="914400" y="4506913"/>
            <a:chExt cx="2651125" cy="1318915"/>
          </a:xfrm>
        </p:grpSpPr>
        <p:sp>
          <p:nvSpPr>
            <p:cNvPr id="4" name="TextBox 3"/>
            <p:cNvSpPr txBox="1"/>
            <p:nvPr/>
          </p:nvSpPr>
          <p:spPr>
            <a:xfrm>
              <a:off x="914400" y="4506913"/>
              <a:ext cx="2495550" cy="461665"/>
            </a:xfrm>
            <a:prstGeom prst="rect">
              <a:avLst/>
            </a:prstGeom>
            <a:noFill/>
          </p:spPr>
          <p:txBody>
            <a:bodyPr>
              <a:spAutoFit/>
            </a:bodyPr>
            <a:lstStyle/>
            <a:p>
              <a:pPr>
                <a:defRPr/>
              </a:pPr>
              <a:r>
                <a:rPr lang="en-US" sz="2400" u="none" dirty="0">
                  <a:latin typeface="Avenir Next LT Pro" panose="020B0504020202020204" pitchFamily="34" charset="0"/>
                </a:rPr>
                <a:t>APF  x    PEL = MUC</a:t>
              </a:r>
            </a:p>
          </p:txBody>
        </p:sp>
        <p:sp>
          <p:nvSpPr>
            <p:cNvPr id="5" name="TextBox 4"/>
            <p:cNvSpPr txBox="1"/>
            <p:nvPr/>
          </p:nvSpPr>
          <p:spPr>
            <a:xfrm>
              <a:off x="914400" y="4906963"/>
              <a:ext cx="2651125" cy="461665"/>
            </a:xfrm>
            <a:prstGeom prst="rect">
              <a:avLst/>
            </a:prstGeom>
            <a:noFill/>
          </p:spPr>
          <p:txBody>
            <a:bodyPr>
              <a:spAutoFit/>
            </a:bodyPr>
            <a:lstStyle/>
            <a:p>
              <a:pPr>
                <a:defRPr/>
              </a:pPr>
              <a:r>
                <a:rPr lang="en-US" sz="2400" u="none" dirty="0">
                  <a:latin typeface="Avenir Next LT Pro" panose="020B0504020202020204" pitchFamily="34" charset="0"/>
                </a:rPr>
                <a:t>APF  x  STEL = MUC</a:t>
              </a:r>
            </a:p>
          </p:txBody>
        </p:sp>
        <p:sp>
          <p:nvSpPr>
            <p:cNvPr id="6" name="TextBox 5"/>
            <p:cNvSpPr txBox="1"/>
            <p:nvPr/>
          </p:nvSpPr>
          <p:spPr>
            <a:xfrm>
              <a:off x="914400" y="5364163"/>
              <a:ext cx="2338388" cy="461665"/>
            </a:xfrm>
            <a:prstGeom prst="rect">
              <a:avLst/>
            </a:prstGeom>
            <a:noFill/>
          </p:spPr>
          <p:txBody>
            <a:bodyPr>
              <a:spAutoFit/>
            </a:bodyPr>
            <a:lstStyle/>
            <a:p>
              <a:pPr>
                <a:defRPr/>
              </a:pPr>
              <a:r>
                <a:rPr lang="en-US" sz="2400" u="none" dirty="0">
                  <a:latin typeface="Avenir Next LT Pro" panose="020B0504020202020204" pitchFamily="34" charset="0"/>
                </a:rPr>
                <a:t>APF  x      CL = MUC</a:t>
              </a:r>
            </a:p>
          </p:txBody>
        </p:sp>
      </p:grpSp>
      <p:sp>
        <p:nvSpPr>
          <p:cNvPr id="9" name="TextBox 8"/>
          <p:cNvSpPr txBox="1"/>
          <p:nvPr/>
        </p:nvSpPr>
        <p:spPr bwMode="auto">
          <a:xfrm rot="20430252">
            <a:off x="5949950" y="3669914"/>
            <a:ext cx="838200" cy="276999"/>
          </a:xfrm>
          <a:prstGeom prst="rect">
            <a:avLst/>
          </a:prstGeom>
          <a:noFill/>
        </p:spPr>
        <p:txBody>
          <a:bodyPr>
            <a:spAutoFit/>
          </a:bodyPr>
          <a:lstStyle/>
          <a:p>
            <a:pPr eaLnBrk="1" hangingPunct="1">
              <a:defRPr/>
            </a:pPr>
            <a:r>
              <a:rPr lang="en-US" sz="600" u="none" dirty="0">
                <a:solidFill>
                  <a:schemeClr val="bg1"/>
                </a:solidFill>
                <a:latin typeface="Avenir Next LT Pro" panose="020B0504020202020204" pitchFamily="34" charset="0"/>
              </a:rPr>
              <a:t>Nova Development</a:t>
            </a:r>
          </a:p>
        </p:txBody>
      </p:sp>
      <p:grpSp>
        <p:nvGrpSpPr>
          <p:cNvPr id="8" name="Group 7"/>
          <p:cNvGrpSpPr/>
          <p:nvPr/>
        </p:nvGrpSpPr>
        <p:grpSpPr>
          <a:xfrm>
            <a:off x="5450305" y="3177382"/>
            <a:ext cx="2237967" cy="2643981"/>
            <a:chOff x="4661231" y="3200399"/>
            <a:chExt cx="2133620" cy="2643981"/>
          </a:xfrm>
        </p:grpSpPr>
        <p:pic>
          <p:nvPicPr>
            <p:cNvPr id="3" name="Picture 2"/>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4661231" y="3200399"/>
              <a:ext cx="1487239" cy="2643981"/>
            </a:xfrm>
            <a:prstGeom prst="rect">
              <a:avLst/>
            </a:prstGeom>
          </p:spPr>
        </p:pic>
        <p:sp>
          <p:nvSpPr>
            <p:cNvPr id="7" name="TextBox 6"/>
            <p:cNvSpPr txBox="1"/>
            <p:nvPr/>
          </p:nvSpPr>
          <p:spPr>
            <a:xfrm flipH="1">
              <a:off x="4813651" y="5533704"/>
              <a:ext cx="1981200" cy="230832"/>
            </a:xfrm>
            <a:prstGeom prst="rect">
              <a:avLst/>
            </a:prstGeom>
            <a:noFill/>
          </p:spPr>
          <p:txBody>
            <a:bodyPr wrap="square" rtlCol="0">
              <a:spAutoFit/>
            </a:bodyPr>
            <a:lstStyle/>
            <a:p>
              <a:r>
                <a:rPr lang="en-US" sz="900" b="1" u="none" dirty="0">
                  <a:latin typeface="Avenir Next LT Pro" panose="020B0504020202020204" pitchFamily="34" charset="0"/>
                  <a:cs typeface="Rod" panose="02030509050101010101" pitchFamily="49" charset="-79"/>
                </a:rPr>
                <a:t>NCDOL Photo Library</a:t>
              </a:r>
            </a:p>
          </p:txBody>
        </p:sp>
      </p:grpSp>
    </p:spTree>
    <p:extLst>
      <p:ext uri="{BB962C8B-B14F-4D97-AF65-F5344CB8AC3E}">
        <p14:creationId xmlns:p14="http://schemas.microsoft.com/office/powerpoint/2010/main" val="14759114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ctrTitle"/>
          </p:nvPr>
        </p:nvSpPr>
        <p:spPr>
          <a:xfrm>
            <a:off x="533400" y="2133599"/>
            <a:ext cx="5257800" cy="1437573"/>
          </a:xfrm>
        </p:spPr>
        <p:txBody>
          <a:bodyPr/>
          <a:lstStyle/>
          <a:p>
            <a:pPr algn="l"/>
            <a:r>
              <a:rPr lang="en-US" altLang="en-US" sz="4000" dirty="0"/>
              <a:t>            Part 4 </a:t>
            </a:r>
            <a:br>
              <a:rPr lang="en-US" altLang="en-US" sz="4000" dirty="0"/>
            </a:br>
            <a:r>
              <a:rPr lang="en-US" altLang="en-US" sz="3200" dirty="0"/>
              <a:t>Training and Information</a:t>
            </a:r>
          </a:p>
        </p:txBody>
      </p:sp>
      <p:pic>
        <p:nvPicPr>
          <p:cNvPr id="3" name="Picture 2">
            <a:extLst>
              <a:ext uri="{FF2B5EF4-FFF2-40B4-BE49-F238E27FC236}">
                <a16:creationId xmlns:a16="http://schemas.microsoft.com/office/drawing/2014/main" id="{275E1218-6F7A-46B9-8BB1-E9EF23EBC28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01516" y="2133598"/>
            <a:ext cx="2756684" cy="3733801"/>
          </a:xfrm>
          <a:prstGeom prst="rect">
            <a:avLst/>
          </a:prstGeom>
        </p:spPr>
      </p:pic>
    </p:spTree>
    <p:extLst>
      <p:ext uri="{BB962C8B-B14F-4D97-AF65-F5344CB8AC3E}">
        <p14:creationId xmlns:p14="http://schemas.microsoft.com/office/powerpoint/2010/main" val="13963964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body" sz="half" idx="1"/>
          </p:nvPr>
        </p:nvSpPr>
        <p:spPr>
          <a:xfrm>
            <a:off x="586854" y="1374028"/>
            <a:ext cx="7924800" cy="4340972"/>
          </a:xfrm>
        </p:spPr>
        <p:txBody>
          <a:bodyPr/>
          <a:lstStyle/>
          <a:p>
            <a:r>
              <a:rPr lang="en-US" altLang="en-US" b="1" dirty="0"/>
              <a:t>Required:</a:t>
            </a:r>
          </a:p>
          <a:p>
            <a:endParaRPr lang="en-US" altLang="en-US" sz="800" dirty="0"/>
          </a:p>
          <a:p>
            <a:pPr lvl="1"/>
            <a:r>
              <a:rPr lang="en-US" altLang="en-US" dirty="0"/>
              <a:t>Prior to requiring the employee to use a respirator</a:t>
            </a:r>
          </a:p>
          <a:p>
            <a:pPr lvl="1"/>
            <a:endParaRPr lang="en-US" altLang="en-US" sz="1000" dirty="0"/>
          </a:p>
          <a:p>
            <a:pPr lvl="1"/>
            <a:r>
              <a:rPr lang="en-US" altLang="en-US" dirty="0"/>
              <a:t>Annually</a:t>
            </a:r>
          </a:p>
          <a:p>
            <a:pPr lvl="1"/>
            <a:endParaRPr lang="en-US" altLang="en-US" sz="1000" dirty="0"/>
          </a:p>
          <a:p>
            <a:pPr lvl="1"/>
            <a:r>
              <a:rPr lang="en-US" altLang="en-US" dirty="0"/>
              <a:t>When changes in workplace render previous training obsolete</a:t>
            </a:r>
          </a:p>
          <a:p>
            <a:pPr lvl="1"/>
            <a:endParaRPr lang="en-US" altLang="en-US" sz="1000" dirty="0"/>
          </a:p>
          <a:p>
            <a:pPr lvl="1"/>
            <a:r>
              <a:rPr lang="en-US" altLang="en-US" dirty="0"/>
              <a:t>Employee use demonstrates</a:t>
            </a:r>
            <a:br>
              <a:rPr lang="en-US" altLang="en-US" dirty="0"/>
            </a:br>
            <a:r>
              <a:rPr lang="en-US" altLang="en-US" dirty="0"/>
              <a:t>inadequate training</a:t>
            </a:r>
          </a:p>
          <a:p>
            <a:pPr lvl="1"/>
            <a:endParaRPr lang="en-US" altLang="en-US" sz="1000" dirty="0"/>
          </a:p>
          <a:p>
            <a:pPr lvl="1"/>
            <a:r>
              <a:rPr lang="en-US" altLang="en-US" dirty="0"/>
              <a:t>Any other situation arises in which</a:t>
            </a:r>
            <a:br>
              <a:rPr lang="en-US" altLang="en-US" dirty="0"/>
            </a:br>
            <a:r>
              <a:rPr lang="en-US" altLang="en-US" dirty="0"/>
              <a:t>retraining appears necessary</a:t>
            </a:r>
          </a:p>
          <a:p>
            <a:pPr lvl="1"/>
            <a:endParaRPr lang="en-US" altLang="en-US" dirty="0"/>
          </a:p>
        </p:txBody>
      </p:sp>
      <p:sp>
        <p:nvSpPr>
          <p:cNvPr id="72707" name="Rectangle 4"/>
          <p:cNvSpPr>
            <a:spLocks noGrp="1" noChangeArrowheads="1"/>
          </p:cNvSpPr>
          <p:nvPr>
            <p:ph type="title"/>
          </p:nvPr>
        </p:nvSpPr>
        <p:spPr/>
        <p:txBody>
          <a:bodyPr lIns="92075" tIns="46038" rIns="92075" bIns="46038" anchor="ctr"/>
          <a:lstStyle/>
          <a:p>
            <a:r>
              <a:rPr lang="en-US" altLang="en-US" dirty="0"/>
              <a:t>Training and Information</a:t>
            </a:r>
          </a:p>
        </p:txBody>
      </p:sp>
      <p:sp>
        <p:nvSpPr>
          <p:cNvPr id="4101" name="Text Box 5"/>
          <p:cNvSpPr txBox="1">
            <a:spLocks noChangeArrowheads="1"/>
          </p:cNvSpPr>
          <p:nvPr/>
        </p:nvSpPr>
        <p:spPr bwMode="auto">
          <a:xfrm>
            <a:off x="6629400" y="609600"/>
            <a:ext cx="2209800" cy="369888"/>
          </a:xfrm>
          <a:prstGeom prst="rect">
            <a:avLst/>
          </a:prstGeom>
          <a:noFill/>
          <a:ln w="12700">
            <a:noFill/>
            <a:miter lim="800000"/>
            <a:headEnd type="none" w="sm" len="sm"/>
            <a:tailEnd type="none" w="sm" len="sm"/>
          </a:ln>
        </p:spPr>
        <p:txBody>
          <a:bodyPr>
            <a:spAutoFit/>
          </a:bodyPr>
          <a:lstStyle/>
          <a:p>
            <a:pPr>
              <a:spcBef>
                <a:spcPct val="50000"/>
              </a:spcBef>
              <a:defRPr/>
            </a:pPr>
            <a:r>
              <a:rPr lang="en-US" sz="1800" u="none" dirty="0">
                <a:latin typeface="Avenir Next LT Pro" panose="020B0504020202020204" pitchFamily="34" charset="0"/>
              </a:rPr>
              <a:t>1910.134(k)(3)-(5)</a:t>
            </a:r>
          </a:p>
        </p:txBody>
      </p:sp>
      <p:sp>
        <p:nvSpPr>
          <p:cNvPr id="2" name="TextBox 1"/>
          <p:cNvSpPr txBox="1"/>
          <p:nvPr/>
        </p:nvSpPr>
        <p:spPr>
          <a:xfrm>
            <a:off x="7243383" y="5729516"/>
            <a:ext cx="184731" cy="215444"/>
          </a:xfrm>
          <a:prstGeom prst="rect">
            <a:avLst/>
          </a:prstGeom>
          <a:noFill/>
        </p:spPr>
        <p:txBody>
          <a:bodyPr wrap="none" rtlCol="0">
            <a:spAutoFit/>
          </a:bodyPr>
          <a:lstStyle/>
          <a:p>
            <a:endParaRPr lang="en-US" sz="800" b="1" u="none" dirty="0"/>
          </a:p>
        </p:txBody>
      </p:sp>
    </p:spTree>
    <p:extLst>
      <p:ext uri="{BB962C8B-B14F-4D97-AF65-F5344CB8AC3E}">
        <p14:creationId xmlns:p14="http://schemas.microsoft.com/office/powerpoint/2010/main" val="32210385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p:cNvSpPr txBox="1">
            <a:spLocks noChangeArrowheads="1"/>
          </p:cNvSpPr>
          <p:nvPr/>
        </p:nvSpPr>
        <p:spPr bwMode="auto">
          <a:xfrm>
            <a:off x="7010400" y="609600"/>
            <a:ext cx="1981200" cy="369888"/>
          </a:xfrm>
          <a:prstGeom prst="rect">
            <a:avLst/>
          </a:prstGeom>
          <a:noFill/>
          <a:ln w="12700">
            <a:noFill/>
            <a:miter lim="800000"/>
            <a:headEnd type="none" w="sm" len="sm"/>
            <a:tailEnd type="none" w="sm" len="sm"/>
          </a:ln>
        </p:spPr>
        <p:txBody>
          <a:bodyPr>
            <a:spAutoFit/>
          </a:bodyPr>
          <a:lstStyle/>
          <a:p>
            <a:pPr>
              <a:spcBef>
                <a:spcPct val="50000"/>
              </a:spcBef>
              <a:defRPr/>
            </a:pPr>
            <a:r>
              <a:rPr lang="en-US" sz="1800" u="none" dirty="0">
                <a:latin typeface="Avenir Next LT Pro" panose="020B0504020202020204" pitchFamily="34" charset="0"/>
              </a:rPr>
              <a:t>1910.134(k)(1)</a:t>
            </a:r>
          </a:p>
        </p:txBody>
      </p:sp>
      <p:sp>
        <p:nvSpPr>
          <p:cNvPr id="6" name="Rectangle 3"/>
          <p:cNvSpPr txBox="1">
            <a:spLocks noChangeArrowheads="1"/>
          </p:cNvSpPr>
          <p:nvPr/>
        </p:nvSpPr>
        <p:spPr bwMode="auto">
          <a:xfrm>
            <a:off x="533400" y="1219200"/>
            <a:ext cx="80772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Char char="l"/>
              <a:defRPr sz="28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Char char="-"/>
              <a:defRPr sz="2400">
                <a:solidFill>
                  <a:schemeClr val="tx1"/>
                </a:solidFill>
                <a:latin typeface="+mn-lt"/>
              </a:defRPr>
            </a:lvl2pPr>
            <a:lvl3pPr marL="1084263" indent="-169863" algn="l" rtl="0" eaLnBrk="0" fontAlgn="base" hangingPunct="0">
              <a:spcBef>
                <a:spcPct val="0"/>
              </a:spcBef>
              <a:spcAft>
                <a:spcPct val="0"/>
              </a:spcAft>
              <a:buClr>
                <a:srgbClr val="012D9A"/>
              </a:buClr>
              <a:buChar char="»"/>
              <a:defRPr sz="2000">
                <a:solidFill>
                  <a:schemeClr val="tx1"/>
                </a:solidFill>
                <a:latin typeface="+mn-lt"/>
              </a:defRPr>
            </a:lvl3pPr>
            <a:lvl4pPr marL="1423988" indent="-169863" algn="l" rtl="0" eaLnBrk="0" fontAlgn="base" hangingPunct="0">
              <a:spcBef>
                <a:spcPct val="0"/>
              </a:spcBef>
              <a:spcAft>
                <a:spcPct val="0"/>
              </a:spcAft>
              <a:buClr>
                <a:srgbClr val="012D9A"/>
              </a:buClr>
              <a:buChar char="•"/>
              <a:defRPr sz="1800">
                <a:solidFill>
                  <a:schemeClr val="tx1"/>
                </a:solidFill>
                <a:latin typeface="+mn-lt"/>
              </a:defRPr>
            </a:lvl4pPr>
            <a:lvl5pPr marL="1776413" indent="-234950" algn="l" rtl="0" eaLnBrk="0" fontAlgn="base" hangingPunct="0">
              <a:spcBef>
                <a:spcPct val="0"/>
              </a:spcBef>
              <a:spcAft>
                <a:spcPct val="0"/>
              </a:spcAft>
              <a:buClr>
                <a:srgbClr val="012D9A"/>
              </a:buClr>
              <a:buChar char="–"/>
              <a:defRPr sz="1800">
                <a:solidFill>
                  <a:schemeClr val="tx1"/>
                </a:solidFill>
                <a:latin typeface="+mn-lt"/>
              </a:defRPr>
            </a:lvl5pPr>
            <a:lvl6pPr marL="2514600" indent="-228600" algn="l" rtl="0" eaLnBrk="0" fontAlgn="base" hangingPunct="0">
              <a:spcBef>
                <a:spcPct val="0"/>
              </a:spcBef>
              <a:spcAft>
                <a:spcPct val="0"/>
              </a:spcAft>
              <a:buClr>
                <a:srgbClr val="012D9A"/>
              </a:buClr>
              <a:buChar char="–"/>
              <a:defRPr sz="1800">
                <a:solidFill>
                  <a:schemeClr val="tx1"/>
                </a:solidFill>
                <a:latin typeface="+mn-lt"/>
              </a:defRPr>
            </a:lvl6pPr>
            <a:lvl7pPr marL="2971800" indent="-228600" algn="l" rtl="0" eaLnBrk="0" fontAlgn="base" hangingPunct="0">
              <a:spcBef>
                <a:spcPct val="0"/>
              </a:spcBef>
              <a:spcAft>
                <a:spcPct val="0"/>
              </a:spcAft>
              <a:buClr>
                <a:srgbClr val="012D9A"/>
              </a:buClr>
              <a:buChar char="–"/>
              <a:defRPr sz="1800">
                <a:solidFill>
                  <a:schemeClr val="tx1"/>
                </a:solidFill>
                <a:latin typeface="+mn-lt"/>
              </a:defRPr>
            </a:lvl7pPr>
            <a:lvl8pPr marL="3429000" indent="-228600" algn="l" rtl="0" eaLnBrk="0" fontAlgn="base" hangingPunct="0">
              <a:spcBef>
                <a:spcPct val="0"/>
              </a:spcBef>
              <a:spcAft>
                <a:spcPct val="0"/>
              </a:spcAft>
              <a:buClr>
                <a:srgbClr val="012D9A"/>
              </a:buClr>
              <a:buChar char="–"/>
              <a:defRPr sz="1800">
                <a:solidFill>
                  <a:schemeClr val="tx1"/>
                </a:solidFill>
                <a:latin typeface="+mn-lt"/>
              </a:defRPr>
            </a:lvl8pPr>
            <a:lvl9pPr marL="3886200" indent="-228600" algn="l" rtl="0" eaLnBrk="0" fontAlgn="base" hangingPunct="0">
              <a:spcBef>
                <a:spcPct val="0"/>
              </a:spcBef>
              <a:spcAft>
                <a:spcPct val="0"/>
              </a:spcAft>
              <a:buClr>
                <a:srgbClr val="012D9A"/>
              </a:buClr>
              <a:buChar char="–"/>
              <a:defRPr sz="1800">
                <a:solidFill>
                  <a:schemeClr val="tx1"/>
                </a:solidFill>
                <a:latin typeface="+mn-lt"/>
              </a:defRPr>
            </a:lvl9pPr>
          </a:lstStyle>
          <a:p>
            <a:r>
              <a:rPr lang="en-US" altLang="en-US" u="none" dirty="0">
                <a:latin typeface="Avenir Next LT Pro" panose="020B0504020202020204" pitchFamily="34" charset="0"/>
                <a:cs typeface="Arial" panose="020B0604020202020204" pitchFamily="34" charset="0"/>
              </a:rPr>
              <a:t>Why the respirator is necessary and how improper fit, usage, or maintenance can compromise the protective effect of the respirator.</a:t>
            </a:r>
          </a:p>
          <a:p>
            <a:endParaRPr lang="en-US" altLang="en-US" sz="1400" u="none" dirty="0">
              <a:latin typeface="Avenir Next LT Pro" panose="020B0504020202020204" pitchFamily="34" charset="0"/>
              <a:cs typeface="Arial" panose="020B0604020202020204" pitchFamily="34" charset="0"/>
            </a:endParaRPr>
          </a:p>
          <a:p>
            <a:r>
              <a:rPr lang="en-US" altLang="en-US" u="none" dirty="0">
                <a:latin typeface="Avenir Next LT Pro" panose="020B0504020202020204" pitchFamily="34" charset="0"/>
                <a:cs typeface="Arial" panose="020B0604020202020204" pitchFamily="34" charset="0"/>
              </a:rPr>
              <a:t>Limitations and capabilities of the respirator.</a:t>
            </a:r>
          </a:p>
          <a:p>
            <a:endParaRPr lang="en-US" altLang="en-US" sz="1400" u="none" dirty="0">
              <a:latin typeface="Avenir Next LT Pro" panose="020B0504020202020204" pitchFamily="34" charset="0"/>
              <a:cs typeface="Arial" panose="020B0604020202020204" pitchFamily="34" charset="0"/>
            </a:endParaRPr>
          </a:p>
          <a:p>
            <a:r>
              <a:rPr lang="en-US" altLang="en-US" u="none" dirty="0">
                <a:latin typeface="Avenir Next LT Pro" panose="020B0504020202020204" pitchFamily="34" charset="0"/>
                <a:cs typeface="Arial" panose="020B0604020202020204" pitchFamily="34" charset="0"/>
              </a:rPr>
              <a:t>How to effectively use the respirator in emergencies.</a:t>
            </a:r>
          </a:p>
          <a:p>
            <a:endParaRPr lang="en-US" altLang="en-US" sz="1400" u="none" dirty="0">
              <a:latin typeface="Avenir Next LT Pro" panose="020B0504020202020204" pitchFamily="34" charset="0"/>
              <a:cs typeface="Arial" panose="020B0604020202020204" pitchFamily="34" charset="0"/>
            </a:endParaRPr>
          </a:p>
          <a:p>
            <a:r>
              <a:rPr lang="en-US" altLang="en-US" u="none" dirty="0">
                <a:latin typeface="Avenir Next LT Pro" panose="020B0504020202020204" pitchFamily="34" charset="0"/>
                <a:cs typeface="Arial" panose="020B0604020202020204" pitchFamily="34" charset="0"/>
              </a:rPr>
              <a:t>General requirements of the standard.</a:t>
            </a:r>
          </a:p>
          <a:p>
            <a:endParaRPr lang="en-US" altLang="en-US" u="none" kern="0" dirty="0">
              <a:latin typeface="Avenir Next LT Pro" panose="020B0504020202020204" pitchFamily="34" charset="0"/>
            </a:endParaRPr>
          </a:p>
        </p:txBody>
      </p:sp>
      <p:sp>
        <p:nvSpPr>
          <p:cNvPr id="7" name="Rectangle 4">
            <a:extLst>
              <a:ext uri="{FF2B5EF4-FFF2-40B4-BE49-F238E27FC236}">
                <a16:creationId xmlns:a16="http://schemas.microsoft.com/office/drawing/2014/main" id="{1B25555B-D9B3-4474-9346-CD347B311E1F}"/>
              </a:ext>
            </a:extLst>
          </p:cNvPr>
          <p:cNvSpPr>
            <a:spLocks noGrp="1" noChangeArrowheads="1"/>
          </p:cNvSpPr>
          <p:nvPr>
            <p:ph type="title"/>
          </p:nvPr>
        </p:nvSpPr>
        <p:spPr>
          <a:xfrm>
            <a:off x="609600" y="457200"/>
            <a:ext cx="7924800" cy="549275"/>
          </a:xfrm>
        </p:spPr>
        <p:txBody>
          <a:bodyPr lIns="92075" tIns="46038" rIns="92075" bIns="46038" anchor="ctr"/>
          <a:lstStyle/>
          <a:p>
            <a:r>
              <a:rPr lang="en-US" altLang="en-US" dirty="0"/>
              <a:t>Training and Information</a:t>
            </a:r>
          </a:p>
        </p:txBody>
      </p:sp>
    </p:spTree>
    <p:extLst>
      <p:ext uri="{BB962C8B-B14F-4D97-AF65-F5344CB8AC3E}">
        <p14:creationId xmlns:p14="http://schemas.microsoft.com/office/powerpoint/2010/main" val="21767620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p:cNvSpPr txBox="1">
            <a:spLocks noChangeArrowheads="1"/>
          </p:cNvSpPr>
          <p:nvPr/>
        </p:nvSpPr>
        <p:spPr bwMode="auto">
          <a:xfrm>
            <a:off x="7010400" y="609600"/>
            <a:ext cx="1981200" cy="369888"/>
          </a:xfrm>
          <a:prstGeom prst="rect">
            <a:avLst/>
          </a:prstGeom>
          <a:noFill/>
          <a:ln w="12700">
            <a:noFill/>
            <a:miter lim="800000"/>
            <a:headEnd type="none" w="sm" len="sm"/>
            <a:tailEnd type="none" w="sm" len="sm"/>
          </a:ln>
        </p:spPr>
        <p:txBody>
          <a:bodyPr>
            <a:spAutoFit/>
          </a:bodyPr>
          <a:lstStyle/>
          <a:p>
            <a:pPr>
              <a:spcBef>
                <a:spcPct val="50000"/>
              </a:spcBef>
              <a:defRPr/>
            </a:pPr>
            <a:r>
              <a:rPr lang="en-US" sz="1800" u="none" dirty="0">
                <a:latin typeface="Avenir Next LT Pro" panose="020B0504020202020204" pitchFamily="34" charset="0"/>
              </a:rPr>
              <a:t>1910.134(k)(1)</a:t>
            </a:r>
          </a:p>
        </p:txBody>
      </p:sp>
      <p:sp>
        <p:nvSpPr>
          <p:cNvPr id="6" name="Rectangle 3"/>
          <p:cNvSpPr txBox="1">
            <a:spLocks noChangeArrowheads="1"/>
          </p:cNvSpPr>
          <p:nvPr/>
        </p:nvSpPr>
        <p:spPr bwMode="auto">
          <a:xfrm>
            <a:off x="609599" y="1181100"/>
            <a:ext cx="7924799"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Char char="l"/>
              <a:defRPr sz="28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Char char="-"/>
              <a:defRPr sz="2400">
                <a:solidFill>
                  <a:schemeClr val="tx1"/>
                </a:solidFill>
                <a:latin typeface="+mn-lt"/>
              </a:defRPr>
            </a:lvl2pPr>
            <a:lvl3pPr marL="1084263" indent="-169863" algn="l" rtl="0" eaLnBrk="0" fontAlgn="base" hangingPunct="0">
              <a:spcBef>
                <a:spcPct val="0"/>
              </a:spcBef>
              <a:spcAft>
                <a:spcPct val="0"/>
              </a:spcAft>
              <a:buClr>
                <a:srgbClr val="012D9A"/>
              </a:buClr>
              <a:buChar char="»"/>
              <a:defRPr sz="2000">
                <a:solidFill>
                  <a:schemeClr val="tx1"/>
                </a:solidFill>
                <a:latin typeface="+mn-lt"/>
              </a:defRPr>
            </a:lvl3pPr>
            <a:lvl4pPr marL="1423988" indent="-169863" algn="l" rtl="0" eaLnBrk="0" fontAlgn="base" hangingPunct="0">
              <a:spcBef>
                <a:spcPct val="0"/>
              </a:spcBef>
              <a:spcAft>
                <a:spcPct val="0"/>
              </a:spcAft>
              <a:buClr>
                <a:srgbClr val="012D9A"/>
              </a:buClr>
              <a:buChar char="•"/>
              <a:defRPr sz="1800">
                <a:solidFill>
                  <a:schemeClr val="tx1"/>
                </a:solidFill>
                <a:latin typeface="+mn-lt"/>
              </a:defRPr>
            </a:lvl4pPr>
            <a:lvl5pPr marL="1776413" indent="-234950" algn="l" rtl="0" eaLnBrk="0" fontAlgn="base" hangingPunct="0">
              <a:spcBef>
                <a:spcPct val="0"/>
              </a:spcBef>
              <a:spcAft>
                <a:spcPct val="0"/>
              </a:spcAft>
              <a:buClr>
                <a:srgbClr val="012D9A"/>
              </a:buClr>
              <a:buChar char="–"/>
              <a:defRPr sz="1800">
                <a:solidFill>
                  <a:schemeClr val="tx1"/>
                </a:solidFill>
                <a:latin typeface="+mn-lt"/>
              </a:defRPr>
            </a:lvl5pPr>
            <a:lvl6pPr marL="2514600" indent="-228600" algn="l" rtl="0" eaLnBrk="0" fontAlgn="base" hangingPunct="0">
              <a:spcBef>
                <a:spcPct val="0"/>
              </a:spcBef>
              <a:spcAft>
                <a:spcPct val="0"/>
              </a:spcAft>
              <a:buClr>
                <a:srgbClr val="012D9A"/>
              </a:buClr>
              <a:buChar char="–"/>
              <a:defRPr sz="1800">
                <a:solidFill>
                  <a:schemeClr val="tx1"/>
                </a:solidFill>
                <a:latin typeface="+mn-lt"/>
              </a:defRPr>
            </a:lvl6pPr>
            <a:lvl7pPr marL="2971800" indent="-228600" algn="l" rtl="0" eaLnBrk="0" fontAlgn="base" hangingPunct="0">
              <a:spcBef>
                <a:spcPct val="0"/>
              </a:spcBef>
              <a:spcAft>
                <a:spcPct val="0"/>
              </a:spcAft>
              <a:buClr>
                <a:srgbClr val="012D9A"/>
              </a:buClr>
              <a:buChar char="–"/>
              <a:defRPr sz="1800">
                <a:solidFill>
                  <a:schemeClr val="tx1"/>
                </a:solidFill>
                <a:latin typeface="+mn-lt"/>
              </a:defRPr>
            </a:lvl7pPr>
            <a:lvl8pPr marL="3429000" indent="-228600" algn="l" rtl="0" eaLnBrk="0" fontAlgn="base" hangingPunct="0">
              <a:spcBef>
                <a:spcPct val="0"/>
              </a:spcBef>
              <a:spcAft>
                <a:spcPct val="0"/>
              </a:spcAft>
              <a:buClr>
                <a:srgbClr val="012D9A"/>
              </a:buClr>
              <a:buChar char="–"/>
              <a:defRPr sz="1800">
                <a:solidFill>
                  <a:schemeClr val="tx1"/>
                </a:solidFill>
                <a:latin typeface="+mn-lt"/>
              </a:defRPr>
            </a:lvl8pPr>
            <a:lvl9pPr marL="3886200" indent="-228600" algn="l" rtl="0" eaLnBrk="0" fontAlgn="base" hangingPunct="0">
              <a:spcBef>
                <a:spcPct val="0"/>
              </a:spcBef>
              <a:spcAft>
                <a:spcPct val="0"/>
              </a:spcAft>
              <a:buClr>
                <a:srgbClr val="012D9A"/>
              </a:buClr>
              <a:buChar char="–"/>
              <a:defRPr sz="1800">
                <a:solidFill>
                  <a:schemeClr val="tx1"/>
                </a:solidFill>
                <a:latin typeface="+mn-lt"/>
              </a:defRPr>
            </a:lvl9pPr>
          </a:lstStyle>
          <a:p>
            <a:r>
              <a:rPr lang="en-US" altLang="en-US" u="none" dirty="0">
                <a:latin typeface="Avenir Next LT Pro" panose="020B0504020202020204" pitchFamily="34" charset="0"/>
              </a:rPr>
              <a:t>How to inspect, don, doff, use, perform seal checks.</a:t>
            </a:r>
          </a:p>
          <a:p>
            <a:endParaRPr lang="en-US" altLang="en-US" sz="1400" u="none" dirty="0">
              <a:latin typeface="Avenir Next LT Pro" panose="020B0504020202020204" pitchFamily="34" charset="0"/>
            </a:endParaRPr>
          </a:p>
          <a:p>
            <a:r>
              <a:rPr lang="en-US" altLang="en-US" u="none" dirty="0">
                <a:latin typeface="Avenir Next LT Pro" panose="020B0504020202020204" pitchFamily="34" charset="0"/>
              </a:rPr>
              <a:t>Maintenance and storage procedures.</a:t>
            </a:r>
          </a:p>
          <a:p>
            <a:endParaRPr lang="en-US" altLang="en-US" sz="1400" u="none" dirty="0">
              <a:latin typeface="Avenir Next LT Pro" panose="020B0504020202020204" pitchFamily="34" charset="0"/>
            </a:endParaRPr>
          </a:p>
          <a:p>
            <a:r>
              <a:rPr lang="en-US" altLang="en-US" u="none" dirty="0">
                <a:latin typeface="Avenir Next LT Pro" panose="020B0504020202020204" pitchFamily="34" charset="0"/>
              </a:rPr>
              <a:t>How to recognize medical signs and symptoms that may limit or prevent the effective use of respirator.</a:t>
            </a:r>
          </a:p>
          <a:p>
            <a:endParaRPr lang="en-US" altLang="en-US" u="none" kern="0" dirty="0">
              <a:latin typeface="Avenir Next LT Pro" panose="020B0504020202020204" pitchFamily="34" charset="0"/>
            </a:endParaRPr>
          </a:p>
        </p:txBody>
      </p:sp>
      <p:pic>
        <p:nvPicPr>
          <p:cNvPr id="9" name="Picture 2" descr="A person wearing a hat&#10;&#10;Description automatically generated">
            <a:extLst>
              <a:ext uri="{FF2B5EF4-FFF2-40B4-BE49-F238E27FC236}">
                <a16:creationId xmlns:a16="http://schemas.microsoft.com/office/drawing/2014/main" id="{018AFD20-9241-46A2-808D-4841B3B9FB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4228338"/>
            <a:ext cx="1842679" cy="1702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 descr="A person wearing goggles&#10;&#10;Description automatically generated">
            <a:extLst>
              <a:ext uri="{FF2B5EF4-FFF2-40B4-BE49-F238E27FC236}">
                <a16:creationId xmlns:a16="http://schemas.microsoft.com/office/drawing/2014/main" id="{AEA9BD2C-B880-4B80-B3BF-9737D5DB4EB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29675" y="4228338"/>
            <a:ext cx="2004725" cy="1702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4">
            <a:extLst>
              <a:ext uri="{FF2B5EF4-FFF2-40B4-BE49-F238E27FC236}">
                <a16:creationId xmlns:a16="http://schemas.microsoft.com/office/drawing/2014/main" id="{B1A30AB3-78E9-4A69-8FD9-F86DF967AC14}"/>
              </a:ext>
            </a:extLst>
          </p:cNvPr>
          <p:cNvSpPr>
            <a:spLocks noGrp="1" noChangeArrowheads="1"/>
          </p:cNvSpPr>
          <p:nvPr>
            <p:ph type="title"/>
          </p:nvPr>
        </p:nvSpPr>
        <p:spPr>
          <a:xfrm>
            <a:off x="609600" y="457200"/>
            <a:ext cx="7924800" cy="549275"/>
          </a:xfrm>
        </p:spPr>
        <p:txBody>
          <a:bodyPr lIns="92075" tIns="46038" rIns="92075" bIns="46038" anchor="ctr"/>
          <a:lstStyle/>
          <a:p>
            <a:r>
              <a:rPr lang="en-US" altLang="en-US" dirty="0"/>
              <a:t>Training and Information</a:t>
            </a:r>
          </a:p>
        </p:txBody>
      </p:sp>
    </p:spTree>
    <p:extLst>
      <p:ext uri="{BB962C8B-B14F-4D97-AF65-F5344CB8AC3E}">
        <p14:creationId xmlns:p14="http://schemas.microsoft.com/office/powerpoint/2010/main" val="15525098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ctrTitle"/>
          </p:nvPr>
        </p:nvSpPr>
        <p:spPr>
          <a:xfrm>
            <a:off x="-457200" y="1924062"/>
            <a:ext cx="5905500" cy="1129796"/>
          </a:xfrm>
        </p:spPr>
        <p:txBody>
          <a:bodyPr/>
          <a:lstStyle/>
          <a:p>
            <a:pPr algn="ctr"/>
            <a:r>
              <a:rPr lang="en-US" altLang="en-US" sz="4000" dirty="0"/>
              <a:t>Part 5 </a:t>
            </a:r>
            <a:br>
              <a:rPr lang="en-US" altLang="en-US" sz="3600" dirty="0"/>
            </a:br>
            <a:r>
              <a:rPr lang="en-US" altLang="en-US" sz="3200" dirty="0"/>
              <a:t>Fit Testing</a:t>
            </a:r>
          </a:p>
        </p:txBody>
      </p:sp>
      <p:sp>
        <p:nvSpPr>
          <p:cNvPr id="5" name="Text Box 5"/>
          <p:cNvSpPr txBox="1">
            <a:spLocks noChangeArrowheads="1"/>
          </p:cNvSpPr>
          <p:nvPr/>
        </p:nvSpPr>
        <p:spPr bwMode="auto">
          <a:xfrm>
            <a:off x="7239000" y="609600"/>
            <a:ext cx="1524000" cy="369888"/>
          </a:xfrm>
          <a:prstGeom prst="rect">
            <a:avLst/>
          </a:prstGeom>
          <a:noFill/>
          <a:ln w="12700">
            <a:noFill/>
            <a:miter lim="800000"/>
            <a:headEnd type="none" w="sm" len="sm"/>
            <a:tailEnd type="none" w="sm" len="sm"/>
          </a:ln>
        </p:spPr>
        <p:txBody>
          <a:bodyPr>
            <a:spAutoFit/>
          </a:bodyPr>
          <a:lstStyle/>
          <a:p>
            <a:pPr>
              <a:spcBef>
                <a:spcPct val="50000"/>
              </a:spcBef>
              <a:defRPr/>
            </a:pPr>
            <a:r>
              <a:rPr lang="en-US" sz="1800" u="none" dirty="0">
                <a:latin typeface="Avenir Next LT Pro" panose="020B0504020202020204" pitchFamily="34" charset="0"/>
              </a:rPr>
              <a:t>1910.134(f)</a:t>
            </a:r>
          </a:p>
        </p:txBody>
      </p:sp>
      <p:pic>
        <p:nvPicPr>
          <p:cNvPr id="7" name="Picture 3" descr="A person wearing a hat&#10;&#10;Description automatically generated">
            <a:extLst>
              <a:ext uri="{FF2B5EF4-FFF2-40B4-BE49-F238E27FC236}">
                <a16:creationId xmlns:a16="http://schemas.microsoft.com/office/drawing/2014/main" id="{2CDC86CC-9505-4EE4-90FD-6E75093BED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61772" y="1447800"/>
            <a:ext cx="4620229" cy="4313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903633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3"/>
          <p:cNvSpPr>
            <a:spLocks noGrp="1" noChangeArrowheads="1"/>
          </p:cNvSpPr>
          <p:nvPr>
            <p:ph type="body" sz="half" idx="2"/>
          </p:nvPr>
        </p:nvSpPr>
        <p:spPr>
          <a:xfrm>
            <a:off x="533400" y="1169987"/>
            <a:ext cx="7958328" cy="4926013"/>
          </a:xfrm>
        </p:spPr>
        <p:txBody>
          <a:bodyPr/>
          <a:lstStyle/>
          <a:p>
            <a:pPr>
              <a:defRPr/>
            </a:pPr>
            <a:endParaRPr lang="en-US" sz="500" dirty="0"/>
          </a:p>
          <a:p>
            <a:pPr>
              <a:defRPr/>
            </a:pPr>
            <a:r>
              <a:rPr lang="en-US" dirty="0"/>
              <a:t>Before initial use</a:t>
            </a:r>
          </a:p>
          <a:p>
            <a:pPr>
              <a:defRPr/>
            </a:pPr>
            <a:endParaRPr lang="en-US" sz="1200" dirty="0"/>
          </a:p>
          <a:p>
            <a:pPr>
              <a:defRPr/>
            </a:pPr>
            <a:r>
              <a:rPr lang="en-US" dirty="0"/>
              <a:t>Annually, thereafter</a:t>
            </a:r>
          </a:p>
          <a:p>
            <a:pPr>
              <a:defRPr/>
            </a:pPr>
            <a:endParaRPr lang="en-US" sz="1300" dirty="0"/>
          </a:p>
          <a:p>
            <a:pPr>
              <a:defRPr/>
            </a:pPr>
            <a:r>
              <a:rPr lang="en-US" dirty="0"/>
              <a:t>When facial features change, such as with weight gain or loss, use of dentures</a:t>
            </a:r>
          </a:p>
          <a:p>
            <a:pPr>
              <a:buFont typeface="Wingdings" panose="05000000000000000000" pitchFamily="2" charset="2"/>
              <a:buNone/>
              <a:defRPr/>
            </a:pPr>
            <a:endParaRPr lang="en-US" sz="1800" dirty="0"/>
          </a:p>
          <a:p>
            <a:pPr marL="0" indent="0">
              <a:buFont typeface="Wingdings" panose="05000000000000000000" pitchFamily="2" charset="2"/>
              <a:buNone/>
              <a:defRPr/>
            </a:pPr>
            <a:r>
              <a:rPr lang="en-US" sz="2000" dirty="0"/>
              <a:t>   </a:t>
            </a:r>
          </a:p>
          <a:p>
            <a:pPr marL="0" indent="0">
              <a:buFont typeface="Wingdings" panose="05000000000000000000" pitchFamily="2" charset="2"/>
              <a:buNone/>
              <a:defRPr/>
            </a:pPr>
            <a:endParaRPr lang="en-US" sz="2000" dirty="0"/>
          </a:p>
          <a:p>
            <a:pPr marL="0" indent="0">
              <a:buFont typeface="Wingdings" panose="05000000000000000000" pitchFamily="2" charset="2"/>
              <a:buNone/>
              <a:defRPr/>
            </a:pPr>
            <a:r>
              <a:rPr lang="en-US" sz="2000" b="1" i="1" dirty="0"/>
              <a:t>    Note: </a:t>
            </a:r>
            <a:r>
              <a:rPr lang="en-US" sz="2000" i="1" dirty="0"/>
              <a:t>Employees wearing tight-fitting face-pieces</a:t>
            </a:r>
          </a:p>
          <a:p>
            <a:pPr marL="0" indent="0">
              <a:buFont typeface="Wingdings" panose="05000000000000000000" pitchFamily="2" charset="2"/>
              <a:buNone/>
              <a:defRPr/>
            </a:pPr>
            <a:r>
              <a:rPr lang="en-US" sz="2000" i="1" dirty="0"/>
              <a:t>    must not be fit tested if they have facial hair </a:t>
            </a:r>
            <a:r>
              <a:rPr lang="en-US" sz="2000" b="1" i="1" dirty="0"/>
              <a:t>*</a:t>
            </a:r>
            <a:endParaRPr lang="en-US" sz="2000" i="1" dirty="0"/>
          </a:p>
          <a:p>
            <a:pPr>
              <a:buFont typeface="Wingdings" panose="05000000000000000000" pitchFamily="2" charset="2"/>
              <a:buNone/>
              <a:defRPr/>
            </a:pPr>
            <a:endParaRPr lang="en-US" sz="2400" dirty="0"/>
          </a:p>
          <a:p>
            <a:pPr>
              <a:buFont typeface="Symbol" pitchFamily="18" charset="2"/>
              <a:buNone/>
              <a:defRPr/>
            </a:pPr>
            <a:endParaRPr lang="en-US" sz="1200" dirty="0"/>
          </a:p>
        </p:txBody>
      </p:sp>
      <p:sp>
        <p:nvSpPr>
          <p:cNvPr id="78851" name="Rectangle 4"/>
          <p:cNvSpPr>
            <a:spLocks noGrp="1" noChangeArrowheads="1"/>
          </p:cNvSpPr>
          <p:nvPr>
            <p:ph type="title"/>
          </p:nvPr>
        </p:nvSpPr>
        <p:spPr>
          <a:xfrm>
            <a:off x="609600" y="400050"/>
            <a:ext cx="7010400" cy="647700"/>
          </a:xfrm>
        </p:spPr>
        <p:txBody>
          <a:bodyPr lIns="92075" tIns="46038" rIns="92075" bIns="46038" anchor="ctr"/>
          <a:lstStyle/>
          <a:p>
            <a:r>
              <a:rPr lang="en-US" altLang="en-US" dirty="0"/>
              <a:t>When is Fit Testing Required?</a:t>
            </a:r>
          </a:p>
        </p:txBody>
      </p:sp>
      <p:sp>
        <p:nvSpPr>
          <p:cNvPr id="5" name="Text Box 5"/>
          <p:cNvSpPr txBox="1">
            <a:spLocks noChangeArrowheads="1"/>
          </p:cNvSpPr>
          <p:nvPr/>
        </p:nvSpPr>
        <p:spPr bwMode="auto">
          <a:xfrm>
            <a:off x="7239000" y="609600"/>
            <a:ext cx="1524000" cy="369888"/>
          </a:xfrm>
          <a:prstGeom prst="rect">
            <a:avLst/>
          </a:prstGeom>
          <a:noFill/>
          <a:ln w="12700">
            <a:noFill/>
            <a:miter lim="800000"/>
            <a:headEnd type="none" w="sm" len="sm"/>
            <a:tailEnd type="none" w="sm" len="sm"/>
          </a:ln>
        </p:spPr>
        <p:txBody>
          <a:bodyPr>
            <a:spAutoFit/>
          </a:bodyPr>
          <a:lstStyle/>
          <a:p>
            <a:pPr>
              <a:spcBef>
                <a:spcPct val="50000"/>
              </a:spcBef>
              <a:defRPr/>
            </a:pPr>
            <a:r>
              <a:rPr lang="en-US" sz="1800" u="none" dirty="0">
                <a:latin typeface="Avenir Next LT Pro" panose="020B0504020202020204" pitchFamily="34" charset="0"/>
              </a:rPr>
              <a:t>1910.134(f)</a:t>
            </a:r>
          </a:p>
        </p:txBody>
      </p:sp>
    </p:spTree>
    <p:extLst>
      <p:ext uri="{BB962C8B-B14F-4D97-AF65-F5344CB8AC3E}">
        <p14:creationId xmlns:p14="http://schemas.microsoft.com/office/powerpoint/2010/main" val="31641473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pPr>
              <a:buFont typeface="Wingdings" panose="05000000000000000000" pitchFamily="2" charset="2"/>
              <a:buNone/>
            </a:pPr>
            <a:r>
              <a:rPr lang="en-US" altLang="en-US"/>
              <a:t>Qualitative Fit Test (QLFT)</a:t>
            </a:r>
            <a:endParaRPr lang="en-US" altLang="en-US">
              <a:solidFill>
                <a:schemeClr val="tx1"/>
              </a:solidFill>
            </a:endParaRPr>
          </a:p>
        </p:txBody>
      </p:sp>
      <p:sp>
        <p:nvSpPr>
          <p:cNvPr id="80899" name="Rectangle 3"/>
          <p:cNvSpPr>
            <a:spLocks noGrp="1" noChangeArrowheads="1"/>
          </p:cNvSpPr>
          <p:nvPr>
            <p:ph type="body" idx="1"/>
          </p:nvPr>
        </p:nvSpPr>
        <p:spPr>
          <a:xfrm>
            <a:off x="533400" y="1374028"/>
            <a:ext cx="7772400" cy="4036172"/>
          </a:xfrm>
        </p:spPr>
        <p:txBody>
          <a:bodyPr/>
          <a:lstStyle/>
          <a:p>
            <a:pPr>
              <a:spcBef>
                <a:spcPct val="50000"/>
              </a:spcBef>
            </a:pPr>
            <a:r>
              <a:rPr lang="en-US" altLang="en-US" dirty="0"/>
              <a:t>A pass/fail fit test to assess the adequacy of respirator fit that relies on the individual’s response to the test agent.</a:t>
            </a:r>
          </a:p>
          <a:p>
            <a:pPr>
              <a:spcBef>
                <a:spcPct val="50000"/>
              </a:spcBef>
            </a:pPr>
            <a:r>
              <a:rPr lang="en-US" altLang="en-US" dirty="0"/>
              <a:t>Must not be used if a person has no sense of taste or smell.</a:t>
            </a:r>
          </a:p>
          <a:p>
            <a:pPr>
              <a:spcBef>
                <a:spcPct val="50000"/>
              </a:spcBef>
            </a:pPr>
            <a:r>
              <a:rPr lang="en-US" altLang="en-US" dirty="0"/>
              <a:t>Used for respirators requiring a fit factor of 100 or less.</a:t>
            </a:r>
          </a:p>
          <a:p>
            <a:pPr>
              <a:spcBef>
                <a:spcPct val="50000"/>
              </a:spcBef>
              <a:buFont typeface="Wingdings" panose="05000000000000000000" pitchFamily="2" charset="2"/>
              <a:buNone/>
            </a:pPr>
            <a:endParaRPr lang="en-US" altLang="en-US" sz="2000" dirty="0"/>
          </a:p>
          <a:p>
            <a:pPr>
              <a:buSzTx/>
              <a:buFont typeface="Wingdings" panose="05000000000000000000" pitchFamily="2" charset="2"/>
              <a:buNone/>
            </a:pPr>
            <a:endParaRPr lang="en-US" altLang="en-US" dirty="0"/>
          </a:p>
        </p:txBody>
      </p:sp>
      <p:sp>
        <p:nvSpPr>
          <p:cNvPr id="7" name="Text Box 5"/>
          <p:cNvSpPr txBox="1">
            <a:spLocks noChangeArrowheads="1"/>
          </p:cNvSpPr>
          <p:nvPr/>
        </p:nvSpPr>
        <p:spPr bwMode="auto">
          <a:xfrm>
            <a:off x="7162800" y="609600"/>
            <a:ext cx="1524000" cy="369888"/>
          </a:xfrm>
          <a:prstGeom prst="rect">
            <a:avLst/>
          </a:prstGeom>
          <a:noFill/>
          <a:ln w="12700">
            <a:noFill/>
            <a:miter lim="800000"/>
            <a:headEnd type="none" w="sm" len="sm"/>
            <a:tailEnd type="none" w="sm" len="sm"/>
          </a:ln>
        </p:spPr>
        <p:txBody>
          <a:bodyPr>
            <a:spAutoFit/>
          </a:bodyPr>
          <a:lstStyle/>
          <a:p>
            <a:pPr>
              <a:spcBef>
                <a:spcPct val="50000"/>
              </a:spcBef>
              <a:defRPr/>
            </a:pPr>
            <a:r>
              <a:rPr lang="en-US" sz="1800" u="none" dirty="0">
                <a:latin typeface="Avenir Next LT Pro" panose="020B0504020202020204" pitchFamily="34" charset="0"/>
              </a:rPr>
              <a:t>1910.134(f)   </a:t>
            </a:r>
          </a:p>
        </p:txBody>
      </p:sp>
    </p:spTree>
    <p:extLst>
      <p:ext uri="{BB962C8B-B14F-4D97-AF65-F5344CB8AC3E}">
        <p14:creationId xmlns:p14="http://schemas.microsoft.com/office/powerpoint/2010/main" val="35555806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609600" y="457200"/>
            <a:ext cx="7543800" cy="549275"/>
          </a:xfrm>
        </p:spPr>
        <p:txBody>
          <a:bodyPr/>
          <a:lstStyle/>
          <a:p>
            <a:r>
              <a:rPr lang="en-US" altLang="en-US"/>
              <a:t>Quantitative Fit Test (QNFT)</a:t>
            </a:r>
          </a:p>
        </p:txBody>
      </p:sp>
      <p:sp>
        <p:nvSpPr>
          <p:cNvPr id="82947" name="Rectangle 3"/>
          <p:cNvSpPr>
            <a:spLocks noGrp="1" noChangeArrowheads="1"/>
          </p:cNvSpPr>
          <p:nvPr>
            <p:ph type="body" idx="1"/>
          </p:nvPr>
        </p:nvSpPr>
        <p:spPr>
          <a:xfrm>
            <a:off x="533400" y="1219200"/>
            <a:ext cx="8001000" cy="4114800"/>
          </a:xfrm>
        </p:spPr>
        <p:txBody>
          <a:bodyPr/>
          <a:lstStyle/>
          <a:p>
            <a:r>
              <a:rPr lang="en-US" altLang="en-US" dirty="0"/>
              <a:t>An assessment of the adequacy of respirator fit by numerically measuring the amount of leakage into the respirator (Fit Factor).</a:t>
            </a:r>
          </a:p>
          <a:p>
            <a:endParaRPr lang="en-US" altLang="en-US" sz="1400" dirty="0"/>
          </a:p>
          <a:p>
            <a:r>
              <a:rPr lang="en-US" altLang="en-US" dirty="0"/>
              <a:t>Can be used for any type of respirator.</a:t>
            </a:r>
          </a:p>
          <a:p>
            <a:endParaRPr lang="en-US" altLang="en-US" sz="1400" dirty="0"/>
          </a:p>
          <a:p>
            <a:r>
              <a:rPr lang="en-US" altLang="en-US" dirty="0"/>
              <a:t>Must be used for respirators</a:t>
            </a:r>
          </a:p>
          <a:p>
            <a:pPr marL="0" indent="0">
              <a:buNone/>
            </a:pPr>
            <a:r>
              <a:rPr lang="en-US" altLang="en-US" dirty="0"/>
              <a:t>   requiring a fit factor of 500</a:t>
            </a:r>
          </a:p>
          <a:p>
            <a:pPr marL="0" indent="0">
              <a:buNone/>
            </a:pPr>
            <a:r>
              <a:rPr lang="en-US" altLang="en-US" dirty="0"/>
              <a:t>   or greater*.</a:t>
            </a:r>
          </a:p>
          <a:p>
            <a:endParaRPr lang="en-US" altLang="en-US" sz="1400" dirty="0"/>
          </a:p>
          <a:p>
            <a:pPr>
              <a:lnSpc>
                <a:spcPct val="90000"/>
              </a:lnSpc>
              <a:spcBef>
                <a:spcPct val="50000"/>
              </a:spcBef>
              <a:buClr>
                <a:schemeClr val="tx2"/>
              </a:buClr>
              <a:buFont typeface="Wingdings" panose="05000000000000000000" pitchFamily="2" charset="2"/>
              <a:buChar char="§"/>
            </a:pPr>
            <a:endParaRPr lang="en-US" altLang="en-US" dirty="0"/>
          </a:p>
        </p:txBody>
      </p:sp>
      <p:sp>
        <p:nvSpPr>
          <p:cNvPr id="82948" name="Rectangle 4"/>
          <p:cNvSpPr>
            <a:spLocks noChangeArrowheads="1"/>
          </p:cNvSpPr>
          <p:nvPr/>
        </p:nvSpPr>
        <p:spPr bwMode="auto">
          <a:xfrm>
            <a:off x="3430588" y="24114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endParaRPr lang="en-US" altLang="en-US" sz="3600">
              <a:latin typeface="Times New Roman" panose="02020603050405020304" pitchFamily="18" charset="0"/>
            </a:endParaRPr>
          </a:p>
        </p:txBody>
      </p:sp>
      <p:sp>
        <p:nvSpPr>
          <p:cNvPr id="82949" name="Rectangle 5"/>
          <p:cNvSpPr>
            <a:spLocks noChangeArrowheads="1"/>
          </p:cNvSpPr>
          <p:nvPr/>
        </p:nvSpPr>
        <p:spPr bwMode="auto">
          <a:xfrm>
            <a:off x="3544888" y="2411413"/>
            <a:ext cx="89154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endParaRPr lang="en-US" altLang="en-US" sz="3600">
              <a:latin typeface="Times New Roman" panose="02020603050405020304" pitchFamily="18" charset="0"/>
            </a:endParaRPr>
          </a:p>
        </p:txBody>
      </p:sp>
      <p:sp>
        <p:nvSpPr>
          <p:cNvPr id="8" name="Text Box 5"/>
          <p:cNvSpPr txBox="1">
            <a:spLocks noChangeArrowheads="1"/>
          </p:cNvSpPr>
          <p:nvPr/>
        </p:nvSpPr>
        <p:spPr bwMode="auto">
          <a:xfrm>
            <a:off x="7162800" y="609600"/>
            <a:ext cx="1524000" cy="369888"/>
          </a:xfrm>
          <a:prstGeom prst="rect">
            <a:avLst/>
          </a:prstGeom>
          <a:noFill/>
          <a:ln w="12700">
            <a:noFill/>
            <a:miter lim="800000"/>
            <a:headEnd type="none" w="sm" len="sm"/>
            <a:tailEnd type="none" w="sm" len="sm"/>
          </a:ln>
        </p:spPr>
        <p:txBody>
          <a:bodyPr>
            <a:spAutoFit/>
          </a:bodyPr>
          <a:lstStyle/>
          <a:p>
            <a:pPr>
              <a:spcBef>
                <a:spcPct val="50000"/>
              </a:spcBef>
              <a:defRPr/>
            </a:pPr>
            <a:r>
              <a:rPr lang="en-US" sz="1800" u="none" dirty="0">
                <a:latin typeface="Avenir Next LT Pro" panose="020B0504020202020204" pitchFamily="34" charset="0"/>
              </a:rPr>
              <a:t>1910.134(f)</a:t>
            </a:r>
          </a:p>
        </p:txBody>
      </p:sp>
      <p:pic>
        <p:nvPicPr>
          <p:cNvPr id="3" name="Picture 2">
            <a:extLst>
              <a:ext uri="{FF2B5EF4-FFF2-40B4-BE49-F238E27FC236}">
                <a16:creationId xmlns:a16="http://schemas.microsoft.com/office/drawing/2014/main" id="{1B2ECD65-F997-4521-A934-E5A3361420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11801" y="3542668"/>
            <a:ext cx="3098799" cy="2324099"/>
          </a:xfrm>
          <a:prstGeom prst="rect">
            <a:avLst/>
          </a:prstGeom>
        </p:spPr>
      </p:pic>
      <p:sp>
        <p:nvSpPr>
          <p:cNvPr id="2" name="TextBox 1">
            <a:extLst>
              <a:ext uri="{FF2B5EF4-FFF2-40B4-BE49-F238E27FC236}">
                <a16:creationId xmlns:a16="http://schemas.microsoft.com/office/drawing/2014/main" id="{3AC3BF27-154E-4A76-94E9-CFCD3C53CE71}"/>
              </a:ext>
            </a:extLst>
          </p:cNvPr>
          <p:cNvSpPr txBox="1"/>
          <p:nvPr/>
        </p:nvSpPr>
        <p:spPr>
          <a:xfrm>
            <a:off x="7412736" y="3579949"/>
            <a:ext cx="1731264" cy="215444"/>
          </a:xfrm>
          <a:prstGeom prst="rect">
            <a:avLst/>
          </a:prstGeom>
          <a:noFill/>
        </p:spPr>
        <p:txBody>
          <a:bodyPr wrap="square" rtlCol="0">
            <a:spAutoFit/>
          </a:bodyPr>
          <a:lstStyle/>
          <a:p>
            <a:r>
              <a:rPr lang="en-US" sz="800" u="none" dirty="0"/>
              <a:t>NCDOL photo library</a:t>
            </a:r>
          </a:p>
        </p:txBody>
      </p:sp>
    </p:spTree>
    <p:extLst>
      <p:ext uri="{BB962C8B-B14F-4D97-AF65-F5344CB8AC3E}">
        <p14:creationId xmlns:p14="http://schemas.microsoft.com/office/powerpoint/2010/main" val="24399340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ctrTitle"/>
          </p:nvPr>
        </p:nvSpPr>
        <p:spPr>
          <a:xfrm>
            <a:off x="-76200" y="1981200"/>
            <a:ext cx="5237017" cy="1129796"/>
          </a:xfrm>
        </p:spPr>
        <p:txBody>
          <a:bodyPr/>
          <a:lstStyle/>
          <a:p>
            <a:pPr algn="ctr"/>
            <a:r>
              <a:rPr lang="en-US" altLang="en-US" sz="3600" dirty="0"/>
              <a:t>Part 6 </a:t>
            </a:r>
            <a:br>
              <a:rPr lang="en-US" altLang="en-US" sz="3600" dirty="0"/>
            </a:br>
            <a:r>
              <a:rPr lang="en-US" altLang="en-US" sz="3200" dirty="0"/>
              <a:t>Maintenance and Care</a:t>
            </a:r>
          </a:p>
        </p:txBody>
      </p:sp>
      <p:sp>
        <p:nvSpPr>
          <p:cNvPr id="4" name="Text Box 5"/>
          <p:cNvSpPr txBox="1">
            <a:spLocks noChangeArrowheads="1"/>
          </p:cNvSpPr>
          <p:nvPr/>
        </p:nvSpPr>
        <p:spPr bwMode="auto">
          <a:xfrm>
            <a:off x="7239000" y="609600"/>
            <a:ext cx="1524000" cy="369888"/>
          </a:xfrm>
          <a:prstGeom prst="rect">
            <a:avLst/>
          </a:prstGeom>
          <a:noFill/>
          <a:ln w="12700">
            <a:noFill/>
            <a:miter lim="800000"/>
            <a:headEnd type="none" w="sm" len="sm"/>
            <a:tailEnd type="none" w="sm" len="sm"/>
          </a:ln>
        </p:spPr>
        <p:txBody>
          <a:bodyPr>
            <a:spAutoFit/>
          </a:bodyPr>
          <a:lstStyle/>
          <a:p>
            <a:pPr>
              <a:spcBef>
                <a:spcPct val="50000"/>
              </a:spcBef>
              <a:defRPr/>
            </a:pPr>
            <a:r>
              <a:rPr lang="en-US" sz="1800" u="none" dirty="0">
                <a:latin typeface="Avenir Next LT Pro" panose="020B0504020202020204" pitchFamily="34" charset="0"/>
              </a:rPr>
              <a:t>1910.134(h)</a:t>
            </a:r>
          </a:p>
        </p:txBody>
      </p:sp>
      <p:pic>
        <p:nvPicPr>
          <p:cNvPr id="5" name="Picture 3" descr="A picture containing shirt&#10;&#10;Description automatically generated">
            <a:extLst>
              <a:ext uri="{FF2B5EF4-FFF2-40B4-BE49-F238E27FC236}">
                <a16:creationId xmlns:a16="http://schemas.microsoft.com/office/drawing/2014/main" id="{7DB8F0D9-C1D2-42F7-9B73-D3658F2B06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1295400"/>
            <a:ext cx="3463635"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310505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ctrTitle"/>
          </p:nvPr>
        </p:nvSpPr>
        <p:spPr>
          <a:xfrm>
            <a:off x="1544320" y="1853283"/>
            <a:ext cx="7162800" cy="698909"/>
          </a:xfrm>
        </p:spPr>
        <p:txBody>
          <a:bodyPr/>
          <a:lstStyle/>
          <a:p>
            <a:pPr algn="l"/>
            <a:r>
              <a:rPr lang="en-US" altLang="en-US" sz="4000" dirty="0"/>
              <a:t>P</a:t>
            </a:r>
            <a:r>
              <a:rPr lang="en-US" altLang="en-US" sz="3600" dirty="0"/>
              <a:t>art 1</a:t>
            </a:r>
          </a:p>
        </p:txBody>
      </p:sp>
      <p:sp>
        <p:nvSpPr>
          <p:cNvPr id="15363" name="Rectangle 3"/>
          <p:cNvSpPr>
            <a:spLocks noGrp="1" noChangeArrowheads="1"/>
          </p:cNvSpPr>
          <p:nvPr>
            <p:ph type="subTitle" idx="1"/>
          </p:nvPr>
        </p:nvSpPr>
        <p:spPr>
          <a:xfrm>
            <a:off x="457200" y="2552192"/>
            <a:ext cx="6400800" cy="575799"/>
          </a:xfrm>
        </p:spPr>
        <p:txBody>
          <a:bodyPr/>
          <a:lstStyle/>
          <a:p>
            <a:pPr marL="0" indent="0" algn="l">
              <a:buNone/>
            </a:pPr>
            <a:r>
              <a:rPr lang="en-US" altLang="en-US" sz="3200" b="1" dirty="0"/>
              <a:t>Someone in Charge</a:t>
            </a:r>
          </a:p>
        </p:txBody>
      </p:sp>
      <p:sp>
        <p:nvSpPr>
          <p:cNvPr id="5" name="Text Box 6"/>
          <p:cNvSpPr txBox="1">
            <a:spLocks noChangeArrowheads="1"/>
          </p:cNvSpPr>
          <p:nvPr/>
        </p:nvSpPr>
        <p:spPr bwMode="auto">
          <a:xfrm>
            <a:off x="7239000" y="609600"/>
            <a:ext cx="2209800" cy="369888"/>
          </a:xfrm>
          <a:prstGeom prst="rect">
            <a:avLst/>
          </a:prstGeom>
          <a:noFill/>
          <a:ln w="12700">
            <a:noFill/>
            <a:miter lim="800000"/>
            <a:headEnd type="none" w="sm" len="sm"/>
            <a:tailEnd type="none" w="sm" len="sm"/>
          </a:ln>
        </p:spPr>
        <p:txBody>
          <a:bodyPr>
            <a:spAutoFit/>
          </a:bodyPr>
          <a:lstStyle/>
          <a:p>
            <a:pPr>
              <a:spcBef>
                <a:spcPct val="50000"/>
              </a:spcBef>
              <a:defRPr/>
            </a:pPr>
            <a:r>
              <a:rPr lang="en-US" sz="1800" u="none" dirty="0">
                <a:latin typeface="Avenir Next LT Pro" panose="020B0504020202020204" pitchFamily="34" charset="0"/>
              </a:rPr>
              <a:t>1910.134(c)</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17397" y="1441342"/>
            <a:ext cx="2991173" cy="4308529"/>
          </a:xfrm>
          <a:prstGeom prst="rect">
            <a:avLst/>
          </a:prstGeom>
        </p:spPr>
      </p:pic>
    </p:spTree>
    <p:extLst>
      <p:ext uri="{BB962C8B-B14F-4D97-AF65-F5344CB8AC3E}">
        <p14:creationId xmlns:p14="http://schemas.microsoft.com/office/powerpoint/2010/main" val="343604823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itle 1"/>
          <p:cNvSpPr>
            <a:spLocks noGrp="1"/>
          </p:cNvSpPr>
          <p:nvPr>
            <p:ph type="title"/>
          </p:nvPr>
        </p:nvSpPr>
        <p:spPr/>
        <p:txBody>
          <a:bodyPr/>
          <a:lstStyle/>
          <a:p>
            <a:r>
              <a:rPr lang="en-US" altLang="en-US"/>
              <a:t>Cleaning and Disinfecting</a:t>
            </a:r>
          </a:p>
        </p:txBody>
      </p:sp>
      <p:sp>
        <p:nvSpPr>
          <p:cNvPr id="87043" name="Content Placeholder 2"/>
          <p:cNvSpPr>
            <a:spLocks noGrp="1"/>
          </p:cNvSpPr>
          <p:nvPr>
            <p:ph idx="1"/>
          </p:nvPr>
        </p:nvSpPr>
        <p:spPr>
          <a:xfrm>
            <a:off x="533400" y="1447800"/>
            <a:ext cx="8001000" cy="4724400"/>
          </a:xfrm>
        </p:spPr>
        <p:txBody>
          <a:bodyPr/>
          <a:lstStyle/>
          <a:p>
            <a:r>
              <a:rPr lang="en-US" altLang="en-US" dirty="0"/>
              <a:t>Respirators must be clean, sanitary, and in good working order.</a:t>
            </a:r>
          </a:p>
          <a:p>
            <a:endParaRPr lang="en-US" altLang="en-US" dirty="0"/>
          </a:p>
          <a:p>
            <a:r>
              <a:rPr lang="en-US" altLang="en-US" dirty="0"/>
              <a:t>Respirators must be cleaned and disinfected using the procedures in Appendix B-2 or procedures recommended by the respirator manufacturer.</a:t>
            </a:r>
          </a:p>
          <a:p>
            <a:pPr>
              <a:lnSpc>
                <a:spcPct val="150000"/>
              </a:lnSpc>
            </a:pPr>
            <a:endParaRPr lang="en-US" altLang="en-US" sz="1000" dirty="0"/>
          </a:p>
          <a:p>
            <a:pPr>
              <a:buFont typeface="Wingdings" panose="05000000000000000000" pitchFamily="2" charset="2"/>
              <a:buNone/>
            </a:pPr>
            <a:endParaRPr lang="en-US" altLang="en-US" sz="2000" dirty="0"/>
          </a:p>
        </p:txBody>
      </p:sp>
      <p:sp>
        <p:nvSpPr>
          <p:cNvPr id="5" name="Text Box 5"/>
          <p:cNvSpPr txBox="1">
            <a:spLocks noChangeArrowheads="1"/>
          </p:cNvSpPr>
          <p:nvPr/>
        </p:nvSpPr>
        <p:spPr bwMode="auto">
          <a:xfrm>
            <a:off x="6934200" y="609600"/>
            <a:ext cx="1828800" cy="369888"/>
          </a:xfrm>
          <a:prstGeom prst="rect">
            <a:avLst/>
          </a:prstGeom>
          <a:noFill/>
          <a:ln w="12700">
            <a:noFill/>
            <a:miter lim="800000"/>
            <a:headEnd type="none" w="sm" len="sm"/>
            <a:tailEnd type="none" w="sm" len="sm"/>
          </a:ln>
        </p:spPr>
        <p:txBody>
          <a:bodyPr>
            <a:spAutoFit/>
          </a:bodyPr>
          <a:lstStyle/>
          <a:p>
            <a:pPr>
              <a:spcBef>
                <a:spcPct val="50000"/>
              </a:spcBef>
              <a:defRPr/>
            </a:pPr>
            <a:r>
              <a:rPr lang="en-US" sz="1800" u="none" dirty="0">
                <a:latin typeface="Avenir Next LT Pro" panose="020B0504020202020204" pitchFamily="34" charset="0"/>
              </a:rPr>
              <a:t>1910.134(h)(1)</a:t>
            </a:r>
          </a:p>
        </p:txBody>
      </p:sp>
    </p:spTree>
    <p:extLst>
      <p:ext uri="{BB962C8B-B14F-4D97-AF65-F5344CB8AC3E}">
        <p14:creationId xmlns:p14="http://schemas.microsoft.com/office/powerpoint/2010/main" val="624168647"/>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itle 1"/>
          <p:cNvSpPr>
            <a:spLocks noGrp="1"/>
          </p:cNvSpPr>
          <p:nvPr>
            <p:ph type="title"/>
          </p:nvPr>
        </p:nvSpPr>
        <p:spPr/>
        <p:txBody>
          <a:bodyPr/>
          <a:lstStyle/>
          <a:p>
            <a:r>
              <a:rPr lang="en-US" altLang="en-US"/>
              <a:t>Cleaning and Disinfecting</a:t>
            </a:r>
          </a:p>
        </p:txBody>
      </p:sp>
      <p:sp>
        <p:nvSpPr>
          <p:cNvPr id="89091" name="Content Placeholder 2"/>
          <p:cNvSpPr>
            <a:spLocks noGrp="1"/>
          </p:cNvSpPr>
          <p:nvPr>
            <p:ph idx="1"/>
          </p:nvPr>
        </p:nvSpPr>
        <p:spPr>
          <a:xfrm>
            <a:off x="533400" y="1295400"/>
            <a:ext cx="8001000" cy="4724400"/>
          </a:xfrm>
        </p:spPr>
        <p:txBody>
          <a:bodyPr/>
          <a:lstStyle/>
          <a:p>
            <a:r>
              <a:rPr lang="en-US" altLang="en-US" b="1" dirty="0"/>
              <a:t>Respirators cleaned and disinfected at the following intervals:</a:t>
            </a:r>
          </a:p>
          <a:p>
            <a:endParaRPr lang="en-US" altLang="en-US" sz="1000" dirty="0"/>
          </a:p>
          <a:p>
            <a:pPr lvl="1"/>
            <a:r>
              <a:rPr lang="en-US" altLang="en-US" dirty="0"/>
              <a:t>If exclusive use by employee – as often as necessary to be maintained in a sanitary condition.</a:t>
            </a:r>
          </a:p>
          <a:p>
            <a:pPr lvl="1"/>
            <a:endParaRPr lang="en-US" altLang="en-US" sz="1000" dirty="0"/>
          </a:p>
          <a:p>
            <a:pPr lvl="1"/>
            <a:r>
              <a:rPr lang="en-US" altLang="en-US" dirty="0"/>
              <a:t>If shared by employees – prior to each use by different employee.</a:t>
            </a:r>
          </a:p>
          <a:p>
            <a:pPr lvl="1"/>
            <a:endParaRPr lang="en-US" altLang="en-US" sz="1000" dirty="0"/>
          </a:p>
          <a:p>
            <a:pPr lvl="1"/>
            <a:r>
              <a:rPr lang="en-US" altLang="en-US" dirty="0"/>
              <a:t>If for emergency use – after each use.</a:t>
            </a:r>
          </a:p>
          <a:p>
            <a:pPr lvl="1"/>
            <a:endParaRPr lang="en-US" altLang="en-US" sz="1000" dirty="0"/>
          </a:p>
          <a:p>
            <a:pPr lvl="1"/>
            <a:r>
              <a:rPr lang="en-US" altLang="en-US" dirty="0"/>
              <a:t>If used for training and fit testing – between each employee and at the end of each training/fit testing session.</a:t>
            </a:r>
          </a:p>
        </p:txBody>
      </p:sp>
      <p:sp>
        <p:nvSpPr>
          <p:cNvPr id="89092" name="Content Placeholder 3"/>
          <p:cNvSpPr>
            <a:spLocks noGrp="1"/>
          </p:cNvSpPr>
          <p:nvPr>
            <p:ph sz="quarter" idx="10"/>
          </p:nvPr>
        </p:nvSpPr>
        <p:spPr/>
        <p:txBody>
          <a:bodyPr/>
          <a:lstStyle/>
          <a:p>
            <a:pPr algn="r"/>
            <a:r>
              <a:rPr lang="en-US" altLang="en-US" sz="1800" dirty="0"/>
              <a:t>1910.134(h)(1)</a:t>
            </a:r>
          </a:p>
          <a:p>
            <a:pPr algn="r"/>
            <a:endParaRPr lang="en-US" altLang="en-US" dirty="0"/>
          </a:p>
        </p:txBody>
      </p:sp>
    </p:spTree>
    <p:extLst>
      <p:ext uri="{BB962C8B-B14F-4D97-AF65-F5344CB8AC3E}">
        <p14:creationId xmlns:p14="http://schemas.microsoft.com/office/powerpoint/2010/main" val="796847506"/>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3"/>
          <p:cNvSpPr>
            <a:spLocks noGrp="1" noChangeArrowheads="1"/>
          </p:cNvSpPr>
          <p:nvPr>
            <p:ph type="body" sz="half" idx="2"/>
          </p:nvPr>
        </p:nvSpPr>
        <p:spPr>
          <a:xfrm>
            <a:off x="609600" y="1348352"/>
            <a:ext cx="8001000" cy="4396809"/>
          </a:xfrm>
        </p:spPr>
        <p:txBody>
          <a:bodyPr/>
          <a:lstStyle/>
          <a:p>
            <a:pPr>
              <a:lnSpc>
                <a:spcPct val="90000"/>
              </a:lnSpc>
            </a:pPr>
            <a:r>
              <a:rPr lang="en-US" altLang="en-US" b="1" dirty="0"/>
              <a:t>Respirators must be</a:t>
            </a:r>
            <a:r>
              <a:rPr lang="en-US" altLang="en-US" dirty="0"/>
              <a:t> </a:t>
            </a:r>
            <a:r>
              <a:rPr lang="en-US" altLang="en-US" b="1" dirty="0"/>
              <a:t>protected from:</a:t>
            </a:r>
          </a:p>
          <a:p>
            <a:pPr lvl="1">
              <a:spcBef>
                <a:spcPts val="600"/>
              </a:spcBef>
            </a:pPr>
            <a:r>
              <a:rPr lang="en-US" altLang="en-US" dirty="0"/>
              <a:t>Dust </a:t>
            </a:r>
          </a:p>
          <a:p>
            <a:pPr lvl="1">
              <a:spcBef>
                <a:spcPts val="600"/>
              </a:spcBef>
            </a:pPr>
            <a:endParaRPr lang="en-US" altLang="en-US" sz="800" dirty="0"/>
          </a:p>
          <a:p>
            <a:pPr lvl="1">
              <a:spcBef>
                <a:spcPts val="600"/>
              </a:spcBef>
            </a:pPr>
            <a:r>
              <a:rPr lang="en-US" altLang="en-US" dirty="0"/>
              <a:t>Sunlight </a:t>
            </a:r>
          </a:p>
          <a:p>
            <a:pPr lvl="1">
              <a:spcBef>
                <a:spcPts val="600"/>
              </a:spcBef>
            </a:pPr>
            <a:endParaRPr lang="en-US" altLang="en-US" sz="800" dirty="0"/>
          </a:p>
          <a:p>
            <a:pPr lvl="1">
              <a:spcBef>
                <a:spcPts val="600"/>
              </a:spcBef>
            </a:pPr>
            <a:r>
              <a:rPr lang="en-US" altLang="en-US" dirty="0"/>
              <a:t>H</a:t>
            </a:r>
            <a:r>
              <a:rPr lang="en-US" altLang="en-US" dirty="0">
                <a:solidFill>
                  <a:schemeClr val="hlink"/>
                </a:solidFill>
              </a:rPr>
              <a:t>eat</a:t>
            </a:r>
          </a:p>
          <a:p>
            <a:pPr marL="457200" lvl="1" indent="0">
              <a:spcBef>
                <a:spcPts val="600"/>
              </a:spcBef>
              <a:buNone/>
            </a:pPr>
            <a:r>
              <a:rPr lang="en-US" altLang="en-US" sz="800" dirty="0"/>
              <a:t>	</a:t>
            </a:r>
          </a:p>
          <a:p>
            <a:pPr lvl="1">
              <a:spcBef>
                <a:spcPts val="600"/>
              </a:spcBef>
            </a:pPr>
            <a:r>
              <a:rPr lang="en-US" altLang="en-US" dirty="0"/>
              <a:t>Cold</a:t>
            </a:r>
          </a:p>
          <a:p>
            <a:pPr marL="457200" lvl="1" indent="0">
              <a:spcBef>
                <a:spcPts val="600"/>
              </a:spcBef>
              <a:buNone/>
            </a:pPr>
            <a:endParaRPr lang="en-US" altLang="en-US" sz="800" dirty="0"/>
          </a:p>
          <a:p>
            <a:pPr lvl="1">
              <a:spcBef>
                <a:spcPts val="600"/>
              </a:spcBef>
            </a:pPr>
            <a:r>
              <a:rPr lang="en-US" altLang="en-US" dirty="0"/>
              <a:t>Moisture   	</a:t>
            </a:r>
          </a:p>
          <a:p>
            <a:pPr lvl="1">
              <a:spcBef>
                <a:spcPts val="600"/>
              </a:spcBef>
            </a:pPr>
            <a:endParaRPr lang="en-US" altLang="en-US" sz="800" dirty="0"/>
          </a:p>
          <a:p>
            <a:pPr lvl="1">
              <a:spcBef>
                <a:spcPts val="600"/>
              </a:spcBef>
            </a:pPr>
            <a:r>
              <a:rPr lang="en-US" altLang="en-US" dirty="0"/>
              <a:t>Chemicals</a:t>
            </a:r>
          </a:p>
          <a:p>
            <a:pPr lvl="1">
              <a:spcBef>
                <a:spcPts val="600"/>
              </a:spcBef>
            </a:pPr>
            <a:endParaRPr lang="en-US" altLang="en-US" sz="800" dirty="0"/>
          </a:p>
          <a:p>
            <a:pPr lvl="1">
              <a:spcBef>
                <a:spcPts val="600"/>
              </a:spcBef>
            </a:pPr>
            <a:r>
              <a:rPr lang="en-US" altLang="en-US" dirty="0"/>
              <a:t>Stored in a sealed container or bag</a:t>
            </a:r>
          </a:p>
          <a:p>
            <a:pPr>
              <a:lnSpc>
                <a:spcPct val="90000"/>
              </a:lnSpc>
            </a:pPr>
            <a:endParaRPr lang="en-US" altLang="en-US" b="1" dirty="0"/>
          </a:p>
        </p:txBody>
      </p:sp>
      <p:sp>
        <p:nvSpPr>
          <p:cNvPr id="56323" name="Text Box 5"/>
          <p:cNvSpPr txBox="1">
            <a:spLocks noChangeArrowheads="1"/>
          </p:cNvSpPr>
          <p:nvPr/>
        </p:nvSpPr>
        <p:spPr bwMode="auto">
          <a:xfrm>
            <a:off x="6934200" y="609600"/>
            <a:ext cx="1905000" cy="369888"/>
          </a:xfrm>
          <a:prstGeom prst="rect">
            <a:avLst/>
          </a:prstGeom>
          <a:noFill/>
          <a:ln w="12700">
            <a:noFill/>
            <a:miter lim="800000"/>
            <a:headEnd type="none" w="sm" len="sm"/>
            <a:tailEnd type="none" w="sm" len="sm"/>
          </a:ln>
        </p:spPr>
        <p:txBody>
          <a:bodyPr>
            <a:spAutoFit/>
          </a:bodyPr>
          <a:lstStyle/>
          <a:p>
            <a:pPr>
              <a:spcBef>
                <a:spcPct val="50000"/>
              </a:spcBef>
              <a:defRPr/>
            </a:pPr>
            <a:r>
              <a:rPr lang="en-US" sz="1800" u="none" dirty="0">
                <a:latin typeface="Avenir Next LT Pro" panose="020B0504020202020204" pitchFamily="34" charset="0"/>
              </a:rPr>
              <a:t>1910.134(h)(2)</a:t>
            </a:r>
          </a:p>
        </p:txBody>
      </p:sp>
      <p:sp>
        <p:nvSpPr>
          <p:cNvPr id="91140" name="Rectangle 6"/>
          <p:cNvSpPr>
            <a:spLocks noGrp="1" noChangeArrowheads="1"/>
          </p:cNvSpPr>
          <p:nvPr>
            <p:ph type="title"/>
          </p:nvPr>
        </p:nvSpPr>
        <p:spPr>
          <a:xfrm>
            <a:off x="609600" y="457200"/>
            <a:ext cx="4572000" cy="549275"/>
          </a:xfrm>
        </p:spPr>
        <p:txBody>
          <a:bodyPr/>
          <a:lstStyle/>
          <a:p>
            <a:r>
              <a:rPr lang="en-US" altLang="en-US"/>
              <a:t>Storage</a:t>
            </a:r>
          </a:p>
        </p:txBody>
      </p:sp>
    </p:spTree>
    <p:extLst>
      <p:ext uri="{BB962C8B-B14F-4D97-AF65-F5344CB8AC3E}">
        <p14:creationId xmlns:p14="http://schemas.microsoft.com/office/powerpoint/2010/main" val="39721828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3"/>
          <p:cNvSpPr>
            <a:spLocks noGrp="1" noChangeArrowheads="1"/>
          </p:cNvSpPr>
          <p:nvPr>
            <p:ph type="body" sz="half" idx="2"/>
          </p:nvPr>
        </p:nvSpPr>
        <p:spPr>
          <a:xfrm>
            <a:off x="533400" y="1317356"/>
            <a:ext cx="7772400" cy="4427807"/>
          </a:xfrm>
        </p:spPr>
        <p:txBody>
          <a:bodyPr/>
          <a:lstStyle/>
          <a:p>
            <a:pPr>
              <a:lnSpc>
                <a:spcPct val="90000"/>
              </a:lnSpc>
            </a:pPr>
            <a:r>
              <a:rPr lang="en-US" altLang="en-US" b="1" dirty="0"/>
              <a:t>Check for:</a:t>
            </a:r>
          </a:p>
          <a:p>
            <a:pPr lvl="1">
              <a:lnSpc>
                <a:spcPct val="90000"/>
              </a:lnSpc>
              <a:spcBef>
                <a:spcPct val="50000"/>
              </a:spcBef>
            </a:pPr>
            <a:r>
              <a:rPr lang="en-US" altLang="en-US" dirty="0"/>
              <a:t>Holes in the filters</a:t>
            </a:r>
          </a:p>
          <a:p>
            <a:pPr lvl="1">
              <a:lnSpc>
                <a:spcPct val="90000"/>
              </a:lnSpc>
              <a:spcBef>
                <a:spcPct val="50000"/>
              </a:spcBef>
            </a:pPr>
            <a:r>
              <a:rPr lang="en-US" altLang="en-US" dirty="0"/>
              <a:t>Loss of elasticity or tears in the head straps and hoses</a:t>
            </a:r>
          </a:p>
          <a:p>
            <a:pPr lvl="1">
              <a:lnSpc>
                <a:spcPct val="90000"/>
              </a:lnSpc>
              <a:spcBef>
                <a:spcPct val="50000"/>
              </a:spcBef>
            </a:pPr>
            <a:r>
              <a:rPr lang="en-US" altLang="en-US" dirty="0"/>
              <a:t>Broken or loose connectors and fittings</a:t>
            </a:r>
          </a:p>
          <a:p>
            <a:pPr lvl="1">
              <a:lnSpc>
                <a:spcPct val="90000"/>
              </a:lnSpc>
              <a:spcBef>
                <a:spcPct val="50000"/>
              </a:spcBef>
            </a:pPr>
            <a:r>
              <a:rPr lang="en-US" altLang="en-US" dirty="0"/>
              <a:t>Cracked or scratched face pieces</a:t>
            </a:r>
          </a:p>
          <a:p>
            <a:pPr lvl="1">
              <a:lnSpc>
                <a:spcPct val="90000"/>
              </a:lnSpc>
              <a:spcBef>
                <a:spcPct val="50000"/>
              </a:spcBef>
            </a:pPr>
            <a:r>
              <a:rPr lang="en-US" altLang="en-US" dirty="0"/>
              <a:t>Detergent residue</a:t>
            </a:r>
          </a:p>
          <a:p>
            <a:pPr lvl="1">
              <a:lnSpc>
                <a:spcPct val="90000"/>
              </a:lnSpc>
              <a:spcBef>
                <a:spcPct val="50000"/>
              </a:spcBef>
            </a:pPr>
            <a:r>
              <a:rPr lang="en-US" altLang="en-US" dirty="0"/>
              <a:t>Dirt in the valves</a:t>
            </a:r>
          </a:p>
          <a:p>
            <a:pPr lvl="1">
              <a:lnSpc>
                <a:spcPct val="90000"/>
              </a:lnSpc>
              <a:spcBef>
                <a:spcPct val="50000"/>
              </a:spcBef>
            </a:pPr>
            <a:r>
              <a:rPr lang="en-US" altLang="en-US" dirty="0"/>
              <a:t>General cleanliness</a:t>
            </a:r>
          </a:p>
        </p:txBody>
      </p:sp>
      <p:sp>
        <p:nvSpPr>
          <p:cNvPr id="93187" name="Rectangle 4"/>
          <p:cNvSpPr>
            <a:spLocks noGrp="1" noChangeArrowheads="1"/>
          </p:cNvSpPr>
          <p:nvPr>
            <p:ph type="title"/>
          </p:nvPr>
        </p:nvSpPr>
        <p:spPr>
          <a:xfrm>
            <a:off x="533400" y="381000"/>
            <a:ext cx="5791200" cy="647700"/>
          </a:xfrm>
        </p:spPr>
        <p:txBody>
          <a:bodyPr lIns="92075" tIns="46038" rIns="92075" bIns="46038" anchor="ctr"/>
          <a:lstStyle/>
          <a:p>
            <a:r>
              <a:rPr lang="en-US" altLang="en-US"/>
              <a:t>Inspection</a:t>
            </a:r>
          </a:p>
        </p:txBody>
      </p:sp>
      <p:sp>
        <p:nvSpPr>
          <p:cNvPr id="54276" name="Text Box 5"/>
          <p:cNvSpPr txBox="1">
            <a:spLocks noChangeArrowheads="1"/>
          </p:cNvSpPr>
          <p:nvPr/>
        </p:nvSpPr>
        <p:spPr bwMode="auto">
          <a:xfrm>
            <a:off x="6934200" y="609600"/>
            <a:ext cx="1752600" cy="369888"/>
          </a:xfrm>
          <a:prstGeom prst="rect">
            <a:avLst/>
          </a:prstGeom>
          <a:noFill/>
          <a:ln w="12700">
            <a:noFill/>
            <a:miter lim="800000"/>
            <a:headEnd type="none" w="sm" len="sm"/>
            <a:tailEnd type="none" w="sm" len="sm"/>
          </a:ln>
        </p:spPr>
        <p:txBody>
          <a:bodyPr>
            <a:spAutoFit/>
          </a:bodyPr>
          <a:lstStyle/>
          <a:p>
            <a:pPr>
              <a:spcBef>
                <a:spcPct val="50000"/>
              </a:spcBef>
              <a:defRPr/>
            </a:pPr>
            <a:r>
              <a:rPr lang="en-US" sz="1800" u="none" dirty="0">
                <a:latin typeface="Avenir Next LT Pro" panose="020B0504020202020204" pitchFamily="34" charset="0"/>
              </a:rPr>
              <a:t>1910.134(h)(3)</a:t>
            </a:r>
          </a:p>
        </p:txBody>
      </p:sp>
    </p:spTree>
    <p:extLst>
      <p:ext uri="{BB962C8B-B14F-4D97-AF65-F5344CB8AC3E}">
        <p14:creationId xmlns:p14="http://schemas.microsoft.com/office/powerpoint/2010/main" val="30707539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rotWithShape="1">
          <a:blip r:embed="rId3">
            <a:extLst>
              <a:ext uri="{28A0092B-C50C-407E-A947-70E740481C1C}">
                <a14:useLocalDpi xmlns:a14="http://schemas.microsoft.com/office/drawing/2010/main" val="0"/>
              </a:ext>
            </a:extLst>
          </a:blip>
          <a:srcRect l="16000"/>
          <a:stretch/>
        </p:blipFill>
        <p:spPr>
          <a:xfrm>
            <a:off x="5486400" y="1518443"/>
            <a:ext cx="2895600" cy="3821113"/>
          </a:xfrm>
          <a:prstGeom prst="rect">
            <a:avLst/>
          </a:prstGeom>
        </p:spPr>
      </p:pic>
      <p:sp>
        <p:nvSpPr>
          <p:cNvPr id="95234" name="Rectangle 3"/>
          <p:cNvSpPr>
            <a:spLocks noGrp="1" noChangeArrowheads="1"/>
          </p:cNvSpPr>
          <p:nvPr>
            <p:ph type="body" sz="half" idx="1"/>
          </p:nvPr>
        </p:nvSpPr>
        <p:spPr>
          <a:xfrm>
            <a:off x="609600" y="1332854"/>
            <a:ext cx="4267200" cy="4534546"/>
          </a:xfrm>
          <a:solidFill>
            <a:schemeClr val="bg1"/>
          </a:solidFill>
        </p:spPr>
        <p:txBody>
          <a:bodyPr/>
          <a:lstStyle/>
          <a:p>
            <a:r>
              <a:rPr lang="en-US" altLang="en-US" dirty="0"/>
              <a:t>Respirators maintained for emergency use must be inspected at least monthly and in accordance with the manufacturer’s recommendations, and shall be checked for proper function before and after each use.</a:t>
            </a:r>
          </a:p>
        </p:txBody>
      </p:sp>
      <p:sp>
        <p:nvSpPr>
          <p:cNvPr id="95235" name="Rectangle 8"/>
          <p:cNvSpPr>
            <a:spLocks noChangeArrowheads="1"/>
          </p:cNvSpPr>
          <p:nvPr/>
        </p:nvSpPr>
        <p:spPr bwMode="gray">
          <a:xfrm>
            <a:off x="609600" y="457200"/>
            <a:ext cx="61722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3600" b="1" u="none" dirty="0">
                <a:solidFill>
                  <a:srgbClr val="102447"/>
                </a:solidFill>
                <a:latin typeface="Avenir Next LT Pro Demi" panose="020B0704020202020204" pitchFamily="34" charset="0"/>
              </a:rPr>
              <a:t>Inspection</a:t>
            </a:r>
          </a:p>
        </p:txBody>
      </p:sp>
      <p:sp>
        <p:nvSpPr>
          <p:cNvPr id="6" name="Text Box 5"/>
          <p:cNvSpPr txBox="1">
            <a:spLocks noChangeArrowheads="1"/>
          </p:cNvSpPr>
          <p:nvPr/>
        </p:nvSpPr>
        <p:spPr bwMode="auto">
          <a:xfrm>
            <a:off x="6629400" y="609600"/>
            <a:ext cx="2057400" cy="369888"/>
          </a:xfrm>
          <a:prstGeom prst="rect">
            <a:avLst/>
          </a:prstGeom>
          <a:noFill/>
          <a:ln w="12700">
            <a:noFill/>
            <a:miter lim="800000"/>
            <a:headEnd type="none" w="sm" len="sm"/>
            <a:tailEnd type="none" w="sm" len="sm"/>
          </a:ln>
        </p:spPr>
        <p:txBody>
          <a:bodyPr>
            <a:spAutoFit/>
          </a:bodyPr>
          <a:lstStyle/>
          <a:p>
            <a:pPr>
              <a:spcBef>
                <a:spcPct val="50000"/>
              </a:spcBef>
              <a:defRPr/>
            </a:pPr>
            <a:r>
              <a:rPr lang="en-US" sz="1800" u="none" dirty="0">
                <a:latin typeface="Avenir Next LT Pro" panose="020B0504020202020204" pitchFamily="34" charset="0"/>
              </a:rPr>
              <a:t>1910.134(h)(3)(iv)</a:t>
            </a:r>
          </a:p>
        </p:txBody>
      </p:sp>
    </p:spTree>
    <p:extLst>
      <p:ext uri="{BB962C8B-B14F-4D97-AF65-F5344CB8AC3E}">
        <p14:creationId xmlns:p14="http://schemas.microsoft.com/office/powerpoint/2010/main" val="242839259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p:cNvSpPr>
            <a:spLocks noGrp="1"/>
          </p:cNvSpPr>
          <p:nvPr>
            <p:ph type="title"/>
          </p:nvPr>
        </p:nvSpPr>
        <p:spPr/>
        <p:txBody>
          <a:bodyPr/>
          <a:lstStyle/>
          <a:p>
            <a:r>
              <a:rPr lang="en-US" altLang="en-US"/>
              <a:t>Repairs</a:t>
            </a:r>
          </a:p>
        </p:txBody>
      </p:sp>
      <p:sp>
        <p:nvSpPr>
          <p:cNvPr id="97283" name="Content Placeholder 2"/>
          <p:cNvSpPr>
            <a:spLocks noGrp="1"/>
          </p:cNvSpPr>
          <p:nvPr>
            <p:ph idx="1"/>
          </p:nvPr>
        </p:nvSpPr>
        <p:spPr>
          <a:xfrm>
            <a:off x="533400" y="1332854"/>
            <a:ext cx="8229600" cy="3239146"/>
          </a:xfrm>
        </p:spPr>
        <p:txBody>
          <a:bodyPr/>
          <a:lstStyle/>
          <a:p>
            <a:r>
              <a:rPr lang="en-US" altLang="en-US" dirty="0"/>
              <a:t>Respirators that fail an inspection or are otherwise found to be defective are removed from service and discarded </a:t>
            </a:r>
            <a:r>
              <a:rPr lang="en-US" altLang="en-US" b="1" dirty="0"/>
              <a:t>or </a:t>
            </a:r>
            <a:r>
              <a:rPr lang="en-US" altLang="en-US" dirty="0"/>
              <a:t>repaired/adjusted.</a:t>
            </a:r>
          </a:p>
          <a:p>
            <a:endParaRPr lang="en-US" altLang="en-US" sz="800" dirty="0"/>
          </a:p>
          <a:p>
            <a:pPr lvl="1"/>
            <a:r>
              <a:rPr lang="en-US" altLang="en-US" dirty="0"/>
              <a:t>Repairs made only by appropriately trained persons.</a:t>
            </a:r>
          </a:p>
          <a:p>
            <a:pPr lvl="1"/>
            <a:endParaRPr lang="en-US" altLang="en-US" sz="1000" dirty="0"/>
          </a:p>
          <a:p>
            <a:pPr lvl="1"/>
            <a:r>
              <a:rPr lang="en-US" altLang="en-US" dirty="0"/>
              <a:t>Use only respirator manufacturer’s NIOSH-approved parts. </a:t>
            </a:r>
          </a:p>
        </p:txBody>
      </p:sp>
      <p:sp>
        <p:nvSpPr>
          <p:cNvPr id="5" name="Text Box 5"/>
          <p:cNvSpPr txBox="1">
            <a:spLocks noChangeArrowheads="1"/>
          </p:cNvSpPr>
          <p:nvPr/>
        </p:nvSpPr>
        <p:spPr bwMode="auto">
          <a:xfrm>
            <a:off x="6934200" y="609600"/>
            <a:ext cx="1752600" cy="369888"/>
          </a:xfrm>
          <a:prstGeom prst="rect">
            <a:avLst/>
          </a:prstGeom>
          <a:noFill/>
          <a:ln w="12700">
            <a:noFill/>
            <a:miter lim="800000"/>
            <a:headEnd type="none" w="sm" len="sm"/>
            <a:tailEnd type="none" w="sm" len="sm"/>
          </a:ln>
        </p:spPr>
        <p:txBody>
          <a:bodyPr>
            <a:spAutoFit/>
          </a:bodyPr>
          <a:lstStyle/>
          <a:p>
            <a:pPr>
              <a:spcBef>
                <a:spcPct val="50000"/>
              </a:spcBef>
              <a:defRPr/>
            </a:pPr>
            <a:r>
              <a:rPr lang="en-US" sz="1800" u="none" dirty="0">
                <a:latin typeface="Avenir Next LT Pro" panose="020B0504020202020204" pitchFamily="34" charset="0"/>
              </a:rPr>
              <a:t>1910.134(h)(4)</a:t>
            </a:r>
          </a:p>
        </p:txBody>
      </p:sp>
      <p:pic>
        <p:nvPicPr>
          <p:cNvPr id="7" name="Picture 2" descr="A picture containing bicycle, sitting, motorcycle, luggage&#10;&#10;Description automatically generated">
            <a:extLst>
              <a:ext uri="{FF2B5EF4-FFF2-40B4-BE49-F238E27FC236}">
                <a16:creationId xmlns:a16="http://schemas.microsoft.com/office/drawing/2014/main" id="{753FE35A-806A-43B7-A686-F477CAD70D3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79666" y="3733800"/>
            <a:ext cx="1778533" cy="2135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10820009"/>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ctrTitle"/>
          </p:nvPr>
        </p:nvSpPr>
        <p:spPr>
          <a:xfrm>
            <a:off x="1447800" y="1905000"/>
            <a:ext cx="3810000" cy="698909"/>
          </a:xfrm>
        </p:spPr>
        <p:txBody>
          <a:bodyPr/>
          <a:lstStyle/>
          <a:p>
            <a:pPr algn="l"/>
            <a:r>
              <a:rPr lang="en-US" altLang="en-US" sz="4000" dirty="0"/>
              <a:t>Part 7 </a:t>
            </a:r>
          </a:p>
        </p:txBody>
      </p:sp>
      <p:sp>
        <p:nvSpPr>
          <p:cNvPr id="99331" name="Rectangle 3"/>
          <p:cNvSpPr>
            <a:spLocks noGrp="1" noChangeArrowheads="1"/>
          </p:cNvSpPr>
          <p:nvPr>
            <p:ph type="subTitle" idx="1"/>
          </p:nvPr>
        </p:nvSpPr>
        <p:spPr>
          <a:xfrm>
            <a:off x="1720312" y="2713910"/>
            <a:ext cx="2013488" cy="575799"/>
          </a:xfrm>
        </p:spPr>
        <p:txBody>
          <a:bodyPr/>
          <a:lstStyle/>
          <a:p>
            <a:pPr marL="0" indent="0" algn="l">
              <a:buNone/>
            </a:pPr>
            <a:r>
              <a:rPr lang="en-US" altLang="en-US" sz="3200" b="1" dirty="0"/>
              <a:t>Use</a:t>
            </a:r>
          </a:p>
        </p:txBody>
      </p:sp>
      <p:sp>
        <p:nvSpPr>
          <p:cNvPr id="5" name="Text Box 5"/>
          <p:cNvSpPr txBox="1">
            <a:spLocks noChangeArrowheads="1"/>
          </p:cNvSpPr>
          <p:nvPr/>
        </p:nvSpPr>
        <p:spPr bwMode="auto">
          <a:xfrm>
            <a:off x="7162800" y="609600"/>
            <a:ext cx="1600200" cy="369888"/>
          </a:xfrm>
          <a:prstGeom prst="rect">
            <a:avLst/>
          </a:prstGeom>
          <a:noFill/>
          <a:ln w="12700">
            <a:noFill/>
            <a:miter lim="800000"/>
            <a:headEnd type="none" w="sm" len="sm"/>
            <a:tailEnd type="none" w="sm" len="sm"/>
          </a:ln>
        </p:spPr>
        <p:txBody>
          <a:bodyPr>
            <a:spAutoFit/>
          </a:bodyPr>
          <a:lstStyle/>
          <a:p>
            <a:pPr>
              <a:spcBef>
                <a:spcPct val="50000"/>
              </a:spcBef>
              <a:defRPr/>
            </a:pPr>
            <a:r>
              <a:rPr lang="en-US" sz="1800" u="none" dirty="0">
                <a:latin typeface="Avenir Next LT Pro" panose="020B0504020202020204" pitchFamily="34" charset="0"/>
              </a:rPr>
              <a:t>1910.134(g)</a:t>
            </a:r>
          </a:p>
        </p:txBody>
      </p:sp>
      <p:pic>
        <p:nvPicPr>
          <p:cNvPr id="16" name="Content Placeholder 3">
            <a:extLst>
              <a:ext uri="{FF2B5EF4-FFF2-40B4-BE49-F238E27FC236}">
                <a16:creationId xmlns:a16="http://schemas.microsoft.com/office/drawing/2014/main" id="{C31F8573-AF3C-4E2C-A47D-2D21F52289D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273" r="-1363"/>
          <a:stretch/>
        </p:blipFill>
        <p:spPr bwMode="auto">
          <a:xfrm>
            <a:off x="4693920" y="1219200"/>
            <a:ext cx="3810000" cy="4665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7274069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body" sz="half" idx="1"/>
          </p:nvPr>
        </p:nvSpPr>
        <p:spPr>
          <a:xfrm>
            <a:off x="571500" y="1255778"/>
            <a:ext cx="8267700" cy="4459222"/>
          </a:xfrm>
        </p:spPr>
        <p:txBody>
          <a:bodyPr/>
          <a:lstStyle/>
          <a:p>
            <a:r>
              <a:rPr lang="en-US" altLang="en-US" sz="2400" dirty="0"/>
              <a:t>Always put respirator on in clean air environment.</a:t>
            </a:r>
          </a:p>
          <a:p>
            <a:endParaRPr lang="en-US" altLang="en-US" sz="1800" b="1" dirty="0"/>
          </a:p>
          <a:p>
            <a:r>
              <a:rPr lang="en-US" altLang="en-US" sz="2400" dirty="0"/>
              <a:t>Always seal-check the respirator to make sure proper fit has been achieved for tight-fitting respirators.</a:t>
            </a:r>
          </a:p>
          <a:p>
            <a:endParaRPr lang="en-US" altLang="en-US" sz="1800" dirty="0"/>
          </a:p>
          <a:p>
            <a:r>
              <a:rPr lang="en-US" altLang="en-US" sz="2400" dirty="0"/>
              <a:t>Two types of user seal checks (Appendix B-1):</a:t>
            </a:r>
          </a:p>
        </p:txBody>
      </p:sp>
      <p:sp>
        <p:nvSpPr>
          <p:cNvPr id="101379" name="Rectangle 4"/>
          <p:cNvSpPr>
            <a:spLocks noGrp="1" noChangeArrowheads="1"/>
          </p:cNvSpPr>
          <p:nvPr>
            <p:ph type="title"/>
          </p:nvPr>
        </p:nvSpPr>
        <p:spPr>
          <a:xfrm>
            <a:off x="609600" y="381000"/>
            <a:ext cx="8353425" cy="647700"/>
          </a:xfrm>
        </p:spPr>
        <p:txBody>
          <a:bodyPr lIns="92075" tIns="46038" rIns="92075" bIns="46038" anchor="ctr"/>
          <a:lstStyle/>
          <a:p>
            <a:r>
              <a:rPr lang="en-US" altLang="en-US"/>
              <a:t>Use of Respirators</a:t>
            </a:r>
          </a:p>
        </p:txBody>
      </p:sp>
      <p:sp>
        <p:nvSpPr>
          <p:cNvPr id="60420" name="Text Box 5"/>
          <p:cNvSpPr txBox="1">
            <a:spLocks noChangeArrowheads="1"/>
          </p:cNvSpPr>
          <p:nvPr/>
        </p:nvSpPr>
        <p:spPr bwMode="auto">
          <a:xfrm>
            <a:off x="7162800" y="609600"/>
            <a:ext cx="1600200" cy="369888"/>
          </a:xfrm>
          <a:prstGeom prst="rect">
            <a:avLst/>
          </a:prstGeom>
          <a:noFill/>
          <a:ln w="12700">
            <a:noFill/>
            <a:miter lim="800000"/>
            <a:headEnd type="none" w="sm" len="sm"/>
            <a:tailEnd type="none" w="sm" len="sm"/>
          </a:ln>
        </p:spPr>
        <p:txBody>
          <a:bodyPr>
            <a:spAutoFit/>
          </a:bodyPr>
          <a:lstStyle/>
          <a:p>
            <a:pPr>
              <a:spcBef>
                <a:spcPct val="50000"/>
              </a:spcBef>
              <a:defRPr/>
            </a:pPr>
            <a:r>
              <a:rPr lang="en-US" sz="1800" u="none" dirty="0">
                <a:latin typeface="Avenir Next LT Pro" panose="020B0504020202020204" pitchFamily="34" charset="0"/>
              </a:rPr>
              <a:t>1910.134(g)</a:t>
            </a:r>
          </a:p>
        </p:txBody>
      </p:sp>
      <p:grpSp>
        <p:nvGrpSpPr>
          <p:cNvPr id="2" name="Group 1">
            <a:extLst>
              <a:ext uri="{FF2B5EF4-FFF2-40B4-BE49-F238E27FC236}">
                <a16:creationId xmlns:a16="http://schemas.microsoft.com/office/drawing/2014/main" id="{ADA585FA-30B4-42A0-82CF-FCE76AD6DB74}"/>
              </a:ext>
            </a:extLst>
          </p:cNvPr>
          <p:cNvGrpSpPr/>
          <p:nvPr/>
        </p:nvGrpSpPr>
        <p:grpSpPr>
          <a:xfrm>
            <a:off x="4764542" y="3564172"/>
            <a:ext cx="3088316" cy="2038050"/>
            <a:chOff x="4930809" y="3558726"/>
            <a:chExt cx="3222592" cy="2117814"/>
          </a:xfrm>
        </p:grpSpPr>
        <p:pic>
          <p:nvPicPr>
            <p:cNvPr id="10" name="Picture 9">
              <a:extLst>
                <a:ext uri="{FF2B5EF4-FFF2-40B4-BE49-F238E27FC236}">
                  <a16:creationId xmlns:a16="http://schemas.microsoft.com/office/drawing/2014/main" id="{4FA44A5D-0B01-4428-BA28-E43F2CA950E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4226" t="15895" r="8503" b="11739"/>
            <a:stretch/>
          </p:blipFill>
          <p:spPr>
            <a:xfrm>
              <a:off x="4930809" y="3558726"/>
              <a:ext cx="3222592" cy="2117814"/>
            </a:xfrm>
            <a:prstGeom prst="rect">
              <a:avLst/>
            </a:prstGeom>
          </p:spPr>
        </p:pic>
        <p:sp>
          <p:nvSpPr>
            <p:cNvPr id="15" name="TextBox 14">
              <a:extLst>
                <a:ext uri="{FF2B5EF4-FFF2-40B4-BE49-F238E27FC236}">
                  <a16:creationId xmlns:a16="http://schemas.microsoft.com/office/drawing/2014/main" id="{4AEFC04B-DB3A-44DD-AA3F-CA8BFCBBD668}"/>
                </a:ext>
              </a:extLst>
            </p:cNvPr>
            <p:cNvSpPr txBox="1"/>
            <p:nvPr/>
          </p:nvSpPr>
          <p:spPr>
            <a:xfrm>
              <a:off x="4934973" y="3591383"/>
              <a:ext cx="1257300" cy="230832"/>
            </a:xfrm>
            <a:prstGeom prst="rect">
              <a:avLst/>
            </a:prstGeom>
            <a:noFill/>
          </p:spPr>
          <p:txBody>
            <a:bodyPr wrap="square">
              <a:spAutoFit/>
            </a:bodyPr>
            <a:lstStyle/>
            <a:p>
              <a:r>
                <a:rPr lang="en-US" sz="900" u="none" dirty="0"/>
                <a:t>NCDOL photo library</a:t>
              </a:r>
            </a:p>
          </p:txBody>
        </p:sp>
      </p:grpSp>
      <p:grpSp>
        <p:nvGrpSpPr>
          <p:cNvPr id="4" name="Group 3">
            <a:extLst>
              <a:ext uri="{FF2B5EF4-FFF2-40B4-BE49-F238E27FC236}">
                <a16:creationId xmlns:a16="http://schemas.microsoft.com/office/drawing/2014/main" id="{5E9C72E3-DC4B-4476-AACD-0234B210A687}"/>
              </a:ext>
            </a:extLst>
          </p:cNvPr>
          <p:cNvGrpSpPr/>
          <p:nvPr/>
        </p:nvGrpSpPr>
        <p:grpSpPr>
          <a:xfrm>
            <a:off x="1121822" y="3579885"/>
            <a:ext cx="3016198" cy="2038050"/>
            <a:chOff x="844617" y="3468694"/>
            <a:chExt cx="3088316" cy="2117814"/>
          </a:xfrm>
        </p:grpSpPr>
        <p:pic>
          <p:nvPicPr>
            <p:cNvPr id="3" name="Picture 2">
              <a:extLst>
                <a:ext uri="{FF2B5EF4-FFF2-40B4-BE49-F238E27FC236}">
                  <a16:creationId xmlns:a16="http://schemas.microsoft.com/office/drawing/2014/main" id="{953A6C63-B713-4A77-BF16-D5B8B0C8B74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5382" t="21311" r="10568" b="10983"/>
            <a:stretch/>
          </p:blipFill>
          <p:spPr>
            <a:xfrm>
              <a:off x="844617" y="3468694"/>
              <a:ext cx="3088316" cy="2117814"/>
            </a:xfrm>
            <a:prstGeom prst="rect">
              <a:avLst/>
            </a:prstGeom>
          </p:spPr>
        </p:pic>
        <p:sp>
          <p:nvSpPr>
            <p:cNvPr id="11" name="TextBox 10">
              <a:extLst>
                <a:ext uri="{FF2B5EF4-FFF2-40B4-BE49-F238E27FC236}">
                  <a16:creationId xmlns:a16="http://schemas.microsoft.com/office/drawing/2014/main" id="{9CC2AD1D-6571-414E-BFBF-E8B4C50462CF}"/>
                </a:ext>
              </a:extLst>
            </p:cNvPr>
            <p:cNvSpPr txBox="1"/>
            <p:nvPr/>
          </p:nvSpPr>
          <p:spPr>
            <a:xfrm>
              <a:off x="866388" y="3545451"/>
              <a:ext cx="1257300" cy="230832"/>
            </a:xfrm>
            <a:prstGeom prst="rect">
              <a:avLst/>
            </a:prstGeom>
            <a:noFill/>
          </p:spPr>
          <p:txBody>
            <a:bodyPr wrap="square">
              <a:spAutoFit/>
            </a:bodyPr>
            <a:lstStyle/>
            <a:p>
              <a:r>
                <a:rPr lang="en-US" sz="900" u="none" dirty="0"/>
                <a:t>NCDOL photo library</a:t>
              </a:r>
            </a:p>
          </p:txBody>
        </p:sp>
      </p:grpSp>
      <p:sp>
        <p:nvSpPr>
          <p:cNvPr id="6" name="TextBox 5">
            <a:extLst>
              <a:ext uri="{FF2B5EF4-FFF2-40B4-BE49-F238E27FC236}">
                <a16:creationId xmlns:a16="http://schemas.microsoft.com/office/drawing/2014/main" id="{7B7600B3-2786-4305-AD2B-0266BDD2D6CD}"/>
              </a:ext>
            </a:extLst>
          </p:cNvPr>
          <p:cNvSpPr txBox="1"/>
          <p:nvPr/>
        </p:nvSpPr>
        <p:spPr>
          <a:xfrm>
            <a:off x="1165698" y="5586508"/>
            <a:ext cx="2872902" cy="461665"/>
          </a:xfrm>
          <a:prstGeom prst="rect">
            <a:avLst/>
          </a:prstGeom>
          <a:noFill/>
        </p:spPr>
        <p:txBody>
          <a:bodyPr wrap="none" rtlCol="0">
            <a:spAutoFit/>
          </a:bodyPr>
          <a:lstStyle/>
          <a:p>
            <a:r>
              <a:rPr lang="en-US" sz="2400" b="1" u="none" dirty="0">
                <a:latin typeface="Avenir Next LT Pro" panose="020B0504020202020204" pitchFamily="34" charset="0"/>
              </a:rPr>
              <a:t>Negative Pressure</a:t>
            </a:r>
          </a:p>
        </p:txBody>
      </p:sp>
      <p:sp>
        <p:nvSpPr>
          <p:cNvPr id="16" name="TextBox 15">
            <a:extLst>
              <a:ext uri="{FF2B5EF4-FFF2-40B4-BE49-F238E27FC236}">
                <a16:creationId xmlns:a16="http://schemas.microsoft.com/office/drawing/2014/main" id="{C0980BCC-180D-4D4E-9704-48028D274D72}"/>
              </a:ext>
            </a:extLst>
          </p:cNvPr>
          <p:cNvSpPr txBox="1"/>
          <p:nvPr/>
        </p:nvSpPr>
        <p:spPr>
          <a:xfrm>
            <a:off x="4947298" y="5558135"/>
            <a:ext cx="2768707" cy="461665"/>
          </a:xfrm>
          <a:prstGeom prst="rect">
            <a:avLst/>
          </a:prstGeom>
          <a:noFill/>
        </p:spPr>
        <p:txBody>
          <a:bodyPr wrap="none" rtlCol="0">
            <a:spAutoFit/>
          </a:bodyPr>
          <a:lstStyle/>
          <a:p>
            <a:r>
              <a:rPr lang="en-US" sz="2400" b="1" u="none" dirty="0">
                <a:latin typeface="Avenir Next LT Pro" panose="020B0504020202020204" pitchFamily="34" charset="0"/>
              </a:rPr>
              <a:t>Positive Pressure</a:t>
            </a:r>
          </a:p>
        </p:txBody>
      </p:sp>
    </p:spTree>
    <p:extLst>
      <p:ext uri="{BB962C8B-B14F-4D97-AF65-F5344CB8AC3E}">
        <p14:creationId xmlns:p14="http://schemas.microsoft.com/office/powerpoint/2010/main" val="242462013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a:xfrm>
            <a:off x="609600" y="457200"/>
            <a:ext cx="1295400" cy="554038"/>
          </a:xfrm>
        </p:spPr>
        <p:txBody>
          <a:bodyPr/>
          <a:lstStyle/>
          <a:p>
            <a:r>
              <a:rPr lang="en-US" altLang="en-US"/>
              <a:t>Use</a:t>
            </a:r>
          </a:p>
        </p:txBody>
      </p:sp>
      <p:sp>
        <p:nvSpPr>
          <p:cNvPr id="103427" name="Rectangle 4"/>
          <p:cNvSpPr>
            <a:spLocks noGrp="1" noChangeArrowheads="1"/>
          </p:cNvSpPr>
          <p:nvPr>
            <p:ph type="body" sz="half" idx="2"/>
          </p:nvPr>
        </p:nvSpPr>
        <p:spPr>
          <a:xfrm>
            <a:off x="533400" y="1301858"/>
            <a:ext cx="8077200" cy="4443305"/>
          </a:xfrm>
        </p:spPr>
        <p:txBody>
          <a:bodyPr/>
          <a:lstStyle/>
          <a:p>
            <a:r>
              <a:rPr lang="en-US" altLang="en-US" dirty="0"/>
              <a:t>Respirators are only effective when the seal around your nose and mouth is tight.   </a:t>
            </a:r>
          </a:p>
          <a:p>
            <a:endParaRPr lang="en-US" altLang="en-US" sz="800" dirty="0"/>
          </a:p>
          <a:p>
            <a:pPr lvl="1"/>
            <a:r>
              <a:rPr lang="en-US" altLang="en-US" dirty="0"/>
              <a:t>If you cannot achieve proper fit, do not enter the contaminated area.</a:t>
            </a:r>
          </a:p>
          <a:p>
            <a:pPr lvl="1"/>
            <a:endParaRPr lang="en-US" altLang="en-US" sz="800" dirty="0"/>
          </a:p>
          <a:p>
            <a:r>
              <a:rPr lang="en-US" altLang="en-US" dirty="0"/>
              <a:t>Facial hair is not allowed when wearing a tight-fitting respirator.</a:t>
            </a:r>
          </a:p>
          <a:p>
            <a:endParaRPr lang="en-US" altLang="en-US" sz="800" dirty="0"/>
          </a:p>
          <a:p>
            <a:r>
              <a:rPr lang="en-US" altLang="en-US" dirty="0"/>
              <a:t>Glasses cannot be worn with </a:t>
            </a:r>
          </a:p>
          <a:p>
            <a:pPr marL="0" indent="0">
              <a:buNone/>
            </a:pPr>
            <a:r>
              <a:rPr lang="en-US" altLang="en-US" dirty="0"/>
              <a:t>    a full-face respirator.</a:t>
            </a:r>
          </a:p>
          <a:p>
            <a:endParaRPr lang="en-US" altLang="en-US" sz="800" dirty="0"/>
          </a:p>
          <a:p>
            <a:pPr lvl="1"/>
            <a:r>
              <a:rPr lang="en-US" altLang="en-US" dirty="0"/>
              <a:t>Spectacle kit required</a:t>
            </a:r>
          </a:p>
          <a:p>
            <a:endParaRPr lang="en-US" altLang="en-US" sz="2400" dirty="0"/>
          </a:p>
        </p:txBody>
      </p:sp>
      <p:sp>
        <p:nvSpPr>
          <p:cNvPr id="64516" name="Text Box 5"/>
          <p:cNvSpPr txBox="1">
            <a:spLocks noChangeArrowheads="1"/>
          </p:cNvSpPr>
          <p:nvPr/>
        </p:nvSpPr>
        <p:spPr bwMode="auto">
          <a:xfrm>
            <a:off x="6934200" y="609600"/>
            <a:ext cx="2133600" cy="369888"/>
          </a:xfrm>
          <a:prstGeom prst="rect">
            <a:avLst/>
          </a:prstGeom>
          <a:noFill/>
          <a:ln w="12700">
            <a:noFill/>
            <a:miter lim="800000"/>
            <a:headEnd type="none" w="sm" len="sm"/>
            <a:tailEnd type="none" w="sm" len="sm"/>
          </a:ln>
        </p:spPr>
        <p:txBody>
          <a:bodyPr>
            <a:spAutoFit/>
          </a:bodyPr>
          <a:lstStyle/>
          <a:p>
            <a:pPr>
              <a:spcBef>
                <a:spcPct val="50000"/>
              </a:spcBef>
              <a:defRPr/>
            </a:pPr>
            <a:r>
              <a:rPr lang="en-US" sz="1800" u="none" dirty="0">
                <a:latin typeface="Avenir Next LT Pro" panose="020B0504020202020204" pitchFamily="34" charset="0"/>
              </a:rPr>
              <a:t>1910.134(g)(1)</a:t>
            </a:r>
          </a:p>
        </p:txBody>
      </p:sp>
      <p:pic>
        <p:nvPicPr>
          <p:cNvPr id="3" name="Picture 2">
            <a:extLst>
              <a:ext uri="{FF2B5EF4-FFF2-40B4-BE49-F238E27FC236}">
                <a16:creationId xmlns:a16="http://schemas.microsoft.com/office/drawing/2014/main" id="{1DD620AF-089D-4801-829E-A2E28613935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1200" y="3841521"/>
            <a:ext cx="2590800" cy="2011364"/>
          </a:xfrm>
          <a:prstGeom prst="rect">
            <a:avLst/>
          </a:prstGeom>
        </p:spPr>
      </p:pic>
      <p:sp>
        <p:nvSpPr>
          <p:cNvPr id="7" name="TextBox 6">
            <a:extLst>
              <a:ext uri="{FF2B5EF4-FFF2-40B4-BE49-F238E27FC236}">
                <a16:creationId xmlns:a16="http://schemas.microsoft.com/office/drawing/2014/main" id="{52A98992-BBCA-44E7-9DAB-306194032A5C}"/>
              </a:ext>
            </a:extLst>
          </p:cNvPr>
          <p:cNvSpPr txBox="1"/>
          <p:nvPr/>
        </p:nvSpPr>
        <p:spPr>
          <a:xfrm>
            <a:off x="7391400" y="3733799"/>
            <a:ext cx="1143000" cy="215444"/>
          </a:xfrm>
          <a:prstGeom prst="rect">
            <a:avLst/>
          </a:prstGeom>
          <a:noFill/>
        </p:spPr>
        <p:txBody>
          <a:bodyPr wrap="square">
            <a:spAutoFit/>
          </a:bodyPr>
          <a:lstStyle/>
          <a:p>
            <a:r>
              <a:rPr lang="en-US" sz="800" u="none" dirty="0"/>
              <a:t>NCDOL photo library</a:t>
            </a:r>
          </a:p>
        </p:txBody>
      </p:sp>
    </p:spTree>
    <p:extLst>
      <p:ext uri="{BB962C8B-B14F-4D97-AF65-F5344CB8AC3E}">
        <p14:creationId xmlns:p14="http://schemas.microsoft.com/office/powerpoint/2010/main" val="338589164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a:xfrm>
            <a:off x="609600" y="457200"/>
            <a:ext cx="1219200" cy="554038"/>
          </a:xfrm>
        </p:spPr>
        <p:txBody>
          <a:bodyPr/>
          <a:lstStyle/>
          <a:p>
            <a:r>
              <a:rPr lang="en-US" altLang="en-US"/>
              <a:t>Use</a:t>
            </a:r>
          </a:p>
        </p:txBody>
      </p:sp>
      <p:sp>
        <p:nvSpPr>
          <p:cNvPr id="105475" name="Rectangle 4"/>
          <p:cNvSpPr>
            <a:spLocks noGrp="1" noChangeArrowheads="1"/>
          </p:cNvSpPr>
          <p:nvPr>
            <p:ph type="body" sz="half" idx="2"/>
          </p:nvPr>
        </p:nvSpPr>
        <p:spPr>
          <a:xfrm>
            <a:off x="533400" y="1363851"/>
            <a:ext cx="8001000" cy="4309874"/>
          </a:xfrm>
        </p:spPr>
        <p:txBody>
          <a:bodyPr/>
          <a:lstStyle/>
          <a:p>
            <a:r>
              <a:rPr lang="en-US" altLang="en-US" dirty="0"/>
              <a:t>Leave the contaminated atmosphere if any of the following occurs:</a:t>
            </a:r>
          </a:p>
          <a:p>
            <a:endParaRPr lang="en-US" altLang="en-US" sz="800" dirty="0"/>
          </a:p>
          <a:p>
            <a:pPr lvl="1"/>
            <a:r>
              <a:rPr lang="en-US" altLang="en-US" dirty="0"/>
              <a:t>Smell or taste something out of the ordinary</a:t>
            </a:r>
          </a:p>
          <a:p>
            <a:pPr lvl="1"/>
            <a:endParaRPr lang="en-US" altLang="en-US" sz="800" dirty="0"/>
          </a:p>
          <a:p>
            <a:pPr lvl="1"/>
            <a:r>
              <a:rPr lang="en-US" altLang="en-US" dirty="0"/>
              <a:t>Eyes or throat become irritated</a:t>
            </a:r>
          </a:p>
          <a:p>
            <a:pPr lvl="1"/>
            <a:endParaRPr lang="en-US" altLang="en-US" sz="800" dirty="0"/>
          </a:p>
          <a:p>
            <a:pPr lvl="1"/>
            <a:r>
              <a:rPr lang="en-US" altLang="en-US" dirty="0"/>
              <a:t>Observe a change in breathing</a:t>
            </a:r>
          </a:p>
          <a:p>
            <a:pPr lvl="1"/>
            <a:endParaRPr lang="en-US" altLang="en-US" sz="800" dirty="0"/>
          </a:p>
          <a:p>
            <a:pPr lvl="1"/>
            <a:r>
              <a:rPr lang="en-US" altLang="en-US" dirty="0"/>
              <a:t>Face piece is leaking or other parts break</a:t>
            </a:r>
          </a:p>
          <a:p>
            <a:pPr lvl="1"/>
            <a:endParaRPr lang="en-US" altLang="en-US" sz="800" dirty="0"/>
          </a:p>
          <a:p>
            <a:pPr lvl="1"/>
            <a:r>
              <a:rPr lang="en-US" altLang="en-US" dirty="0"/>
              <a:t>Alarms signaling equipment has failure</a:t>
            </a:r>
          </a:p>
          <a:p>
            <a:pPr lvl="1">
              <a:buFont typeface="Symbol" panose="05050102010706020507" pitchFamily="18" charset="2"/>
              <a:buNone/>
            </a:pPr>
            <a:r>
              <a:rPr lang="en-US" altLang="en-US" dirty="0"/>
              <a:t>   or end of breathing air supply</a:t>
            </a:r>
          </a:p>
          <a:p>
            <a:endParaRPr lang="en-US" altLang="en-US" dirty="0"/>
          </a:p>
        </p:txBody>
      </p:sp>
      <p:sp>
        <p:nvSpPr>
          <p:cNvPr id="5" name="Text Box 5"/>
          <p:cNvSpPr txBox="1">
            <a:spLocks noChangeArrowheads="1"/>
          </p:cNvSpPr>
          <p:nvPr/>
        </p:nvSpPr>
        <p:spPr bwMode="auto">
          <a:xfrm>
            <a:off x="6934200" y="609600"/>
            <a:ext cx="1828800" cy="369888"/>
          </a:xfrm>
          <a:prstGeom prst="rect">
            <a:avLst/>
          </a:prstGeom>
          <a:noFill/>
          <a:ln w="12700">
            <a:noFill/>
            <a:miter lim="800000"/>
            <a:headEnd type="none" w="sm" len="sm"/>
            <a:tailEnd type="none" w="sm" len="sm"/>
          </a:ln>
        </p:spPr>
        <p:txBody>
          <a:bodyPr>
            <a:spAutoFit/>
          </a:bodyPr>
          <a:lstStyle/>
          <a:p>
            <a:pPr>
              <a:spcBef>
                <a:spcPct val="50000"/>
              </a:spcBef>
              <a:defRPr/>
            </a:pPr>
            <a:r>
              <a:rPr lang="en-US" sz="1800" u="none" dirty="0">
                <a:latin typeface="Avenir Next LT Pro" panose="020B0504020202020204" pitchFamily="34" charset="0"/>
              </a:rPr>
              <a:t>1910.134(g)(2)</a:t>
            </a:r>
          </a:p>
        </p:txBody>
      </p:sp>
    </p:spTree>
    <p:extLst>
      <p:ext uri="{BB962C8B-B14F-4D97-AF65-F5344CB8AC3E}">
        <p14:creationId xmlns:p14="http://schemas.microsoft.com/office/powerpoint/2010/main" val="33567645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4"/>
          <p:cNvSpPr>
            <a:spLocks noGrp="1" noChangeArrowheads="1"/>
          </p:cNvSpPr>
          <p:nvPr>
            <p:ph type="title"/>
          </p:nvPr>
        </p:nvSpPr>
        <p:spPr>
          <a:xfrm>
            <a:off x="609600" y="409575"/>
            <a:ext cx="7924800" cy="644525"/>
          </a:xfrm>
        </p:spPr>
        <p:txBody>
          <a:bodyPr lIns="90488" tIns="44450" rIns="90488" bIns="44450" anchor="ctr"/>
          <a:lstStyle/>
          <a:p>
            <a:r>
              <a:rPr lang="en-US" altLang="en-US"/>
              <a:t>Someone in Charge</a:t>
            </a:r>
          </a:p>
        </p:txBody>
      </p:sp>
      <p:sp>
        <p:nvSpPr>
          <p:cNvPr id="17411" name="Rectangle 7"/>
          <p:cNvSpPr>
            <a:spLocks noGrp="1" noChangeArrowheads="1"/>
          </p:cNvSpPr>
          <p:nvPr>
            <p:ph type="body" idx="1"/>
          </p:nvPr>
        </p:nvSpPr>
        <p:spPr>
          <a:xfrm>
            <a:off x="533400" y="1379349"/>
            <a:ext cx="8001000" cy="4335651"/>
          </a:xfrm>
        </p:spPr>
        <p:txBody>
          <a:bodyPr/>
          <a:lstStyle/>
          <a:p>
            <a:r>
              <a:rPr lang="en-US" altLang="en-US" dirty="0"/>
              <a:t>Written program must be implemented by a trained program administrator.</a:t>
            </a:r>
          </a:p>
          <a:p>
            <a:pPr lvl="1">
              <a:spcBef>
                <a:spcPct val="50000"/>
              </a:spcBef>
            </a:pPr>
            <a:r>
              <a:rPr lang="en-US" altLang="en-US" dirty="0"/>
              <a:t>Must be qualified.</a:t>
            </a:r>
          </a:p>
          <a:p>
            <a:pPr lvl="1">
              <a:spcBef>
                <a:spcPct val="50000"/>
              </a:spcBef>
            </a:pPr>
            <a:r>
              <a:rPr lang="en-US" altLang="en-US" dirty="0"/>
              <a:t>Know the hazards in the workplace and if engineering controls can be applied.</a:t>
            </a:r>
          </a:p>
          <a:p>
            <a:pPr lvl="1">
              <a:spcBef>
                <a:spcPct val="50000"/>
              </a:spcBef>
            </a:pPr>
            <a:r>
              <a:rPr lang="en-US" altLang="en-US" dirty="0"/>
              <a:t>Identify types of respirators to be used </a:t>
            </a:r>
            <a:br>
              <a:rPr lang="en-US" altLang="en-US" dirty="0"/>
            </a:br>
            <a:r>
              <a:rPr lang="en-US" altLang="en-US" dirty="0"/>
              <a:t>if engineering controls will not work.</a:t>
            </a:r>
          </a:p>
          <a:p>
            <a:pPr lvl="2"/>
            <a:endParaRPr lang="en-US" altLang="en-US" dirty="0"/>
          </a:p>
          <a:p>
            <a:r>
              <a:rPr lang="en-US" altLang="en-US" dirty="0"/>
              <a:t>Update as necessary.</a:t>
            </a:r>
          </a:p>
        </p:txBody>
      </p:sp>
      <p:sp>
        <p:nvSpPr>
          <p:cNvPr id="14340" name="Text Box 6"/>
          <p:cNvSpPr txBox="1">
            <a:spLocks noChangeArrowheads="1"/>
          </p:cNvSpPr>
          <p:nvPr/>
        </p:nvSpPr>
        <p:spPr bwMode="auto">
          <a:xfrm>
            <a:off x="7239000" y="609600"/>
            <a:ext cx="2209800" cy="369888"/>
          </a:xfrm>
          <a:prstGeom prst="rect">
            <a:avLst/>
          </a:prstGeom>
          <a:noFill/>
          <a:ln w="12700">
            <a:noFill/>
            <a:miter lim="800000"/>
            <a:headEnd type="none" w="sm" len="sm"/>
            <a:tailEnd type="none" w="sm" len="sm"/>
          </a:ln>
        </p:spPr>
        <p:txBody>
          <a:bodyPr>
            <a:spAutoFit/>
          </a:bodyPr>
          <a:lstStyle/>
          <a:p>
            <a:pPr>
              <a:spcBef>
                <a:spcPct val="50000"/>
              </a:spcBef>
              <a:defRPr/>
            </a:pPr>
            <a:r>
              <a:rPr lang="en-US" sz="1800" u="none" dirty="0">
                <a:latin typeface="Avenir Next LT Pro" panose="020B0504020202020204" pitchFamily="34" charset="0"/>
              </a:rPr>
              <a:t>1910.134(c)</a:t>
            </a:r>
          </a:p>
        </p:txBody>
      </p:sp>
    </p:spTree>
    <p:extLst>
      <p:ext uri="{BB962C8B-B14F-4D97-AF65-F5344CB8AC3E}">
        <p14:creationId xmlns:p14="http://schemas.microsoft.com/office/powerpoint/2010/main" val="397028982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5"/>
          <p:cNvSpPr>
            <a:spLocks noGrp="1" noChangeArrowheads="1"/>
          </p:cNvSpPr>
          <p:nvPr>
            <p:ph type="ctrTitle"/>
          </p:nvPr>
        </p:nvSpPr>
        <p:spPr>
          <a:xfrm>
            <a:off x="1600200" y="1694431"/>
            <a:ext cx="4114800" cy="637354"/>
          </a:xfrm>
        </p:spPr>
        <p:txBody>
          <a:bodyPr/>
          <a:lstStyle/>
          <a:p>
            <a:pPr algn="l"/>
            <a:r>
              <a:rPr lang="en-US" altLang="en-US" sz="3600" dirty="0"/>
              <a:t>    Part 8</a:t>
            </a:r>
          </a:p>
        </p:txBody>
      </p:sp>
      <p:sp>
        <p:nvSpPr>
          <p:cNvPr id="107523" name="Rectangle 6"/>
          <p:cNvSpPr>
            <a:spLocks noGrp="1" noChangeArrowheads="1"/>
          </p:cNvSpPr>
          <p:nvPr>
            <p:ph type="subTitle" idx="1"/>
          </p:nvPr>
        </p:nvSpPr>
        <p:spPr>
          <a:xfrm>
            <a:off x="685800" y="2360360"/>
            <a:ext cx="6400800" cy="575799"/>
          </a:xfrm>
        </p:spPr>
        <p:txBody>
          <a:bodyPr/>
          <a:lstStyle/>
          <a:p>
            <a:pPr marL="0" indent="0" algn="l">
              <a:buNone/>
            </a:pPr>
            <a:r>
              <a:rPr lang="en-US" altLang="en-US" sz="3200" b="1" dirty="0"/>
              <a:t>Program Evaluation</a:t>
            </a:r>
          </a:p>
        </p:txBody>
      </p:sp>
      <p:pic>
        <p:nvPicPr>
          <p:cNvPr id="107524"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29200" y="1225008"/>
            <a:ext cx="3505200" cy="4584545"/>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13"/>
          <p:cNvSpPr txBox="1">
            <a:spLocks noChangeArrowheads="1"/>
          </p:cNvSpPr>
          <p:nvPr/>
        </p:nvSpPr>
        <p:spPr bwMode="auto">
          <a:xfrm>
            <a:off x="7239000" y="609600"/>
            <a:ext cx="1676400" cy="369888"/>
          </a:xfrm>
          <a:prstGeom prst="rect">
            <a:avLst/>
          </a:prstGeom>
          <a:noFill/>
          <a:ln w="12700">
            <a:noFill/>
            <a:miter lim="800000"/>
            <a:headEnd type="none" w="sm" len="sm"/>
            <a:tailEnd type="none" w="sm" len="sm"/>
          </a:ln>
        </p:spPr>
        <p:txBody>
          <a:bodyPr>
            <a:spAutoFit/>
          </a:bodyPr>
          <a:lstStyle/>
          <a:p>
            <a:pPr>
              <a:defRPr/>
            </a:pPr>
            <a:r>
              <a:rPr lang="en-US" sz="1800" u="none" dirty="0">
                <a:latin typeface="Avenir Next LT Pro" panose="020B0504020202020204" pitchFamily="34" charset="0"/>
              </a:rPr>
              <a:t>1910.134(l)</a:t>
            </a:r>
            <a:endParaRPr lang="en-US" sz="1800" dirty="0">
              <a:latin typeface="Avenir Next LT Pro" panose="020B0504020202020204" pitchFamily="34" charset="0"/>
            </a:endParaRPr>
          </a:p>
        </p:txBody>
      </p:sp>
      <p:sp>
        <p:nvSpPr>
          <p:cNvPr id="3" name="TextBox 2"/>
          <p:cNvSpPr txBox="1"/>
          <p:nvPr/>
        </p:nvSpPr>
        <p:spPr>
          <a:xfrm>
            <a:off x="7004304" y="5560368"/>
            <a:ext cx="1338828" cy="230832"/>
          </a:xfrm>
          <a:prstGeom prst="rect">
            <a:avLst/>
          </a:prstGeom>
          <a:noFill/>
        </p:spPr>
        <p:txBody>
          <a:bodyPr wrap="none" rtlCol="0">
            <a:spAutoFit/>
          </a:bodyPr>
          <a:lstStyle/>
          <a:p>
            <a:r>
              <a:rPr lang="en-US" sz="900" b="1" u="none" dirty="0"/>
              <a:t>NCDOL Photo Library</a:t>
            </a:r>
          </a:p>
        </p:txBody>
      </p:sp>
    </p:spTree>
    <p:extLst>
      <p:ext uri="{BB962C8B-B14F-4D97-AF65-F5344CB8AC3E}">
        <p14:creationId xmlns:p14="http://schemas.microsoft.com/office/powerpoint/2010/main" val="409059516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4"/>
          <p:cNvSpPr>
            <a:spLocks noGrp="1" noChangeArrowheads="1"/>
          </p:cNvSpPr>
          <p:nvPr>
            <p:ph type="body" sz="half" idx="2"/>
          </p:nvPr>
        </p:nvSpPr>
        <p:spPr>
          <a:xfrm>
            <a:off x="609600" y="1281954"/>
            <a:ext cx="7772400" cy="4463209"/>
          </a:xfrm>
        </p:spPr>
        <p:txBody>
          <a:bodyPr/>
          <a:lstStyle/>
          <a:p>
            <a:r>
              <a:rPr lang="en-US" altLang="en-US" dirty="0"/>
              <a:t>Conduct workplace evaluations</a:t>
            </a:r>
          </a:p>
          <a:p>
            <a:endParaRPr lang="en-US" altLang="en-US" dirty="0"/>
          </a:p>
          <a:p>
            <a:r>
              <a:rPr lang="en-US" altLang="en-US" dirty="0"/>
              <a:t>Consult employees concerning:</a:t>
            </a:r>
          </a:p>
          <a:p>
            <a:pPr lvl="1">
              <a:lnSpc>
                <a:spcPct val="150000"/>
              </a:lnSpc>
            </a:pPr>
            <a:r>
              <a:rPr lang="en-US" altLang="en-US" sz="2800" dirty="0"/>
              <a:t>Respirator fit</a:t>
            </a:r>
          </a:p>
          <a:p>
            <a:pPr lvl="1">
              <a:lnSpc>
                <a:spcPct val="150000"/>
              </a:lnSpc>
            </a:pPr>
            <a:r>
              <a:rPr lang="en-US" altLang="en-US" sz="2800" dirty="0"/>
              <a:t>Appropriate respirator selection</a:t>
            </a:r>
          </a:p>
          <a:p>
            <a:pPr lvl="1">
              <a:lnSpc>
                <a:spcPct val="150000"/>
              </a:lnSpc>
            </a:pPr>
            <a:r>
              <a:rPr lang="en-US" altLang="en-US" sz="2800" dirty="0"/>
              <a:t>Proper respirator use</a:t>
            </a:r>
          </a:p>
          <a:p>
            <a:pPr lvl="1">
              <a:lnSpc>
                <a:spcPct val="150000"/>
              </a:lnSpc>
            </a:pPr>
            <a:r>
              <a:rPr lang="en-US" altLang="en-US" sz="2800" dirty="0"/>
              <a:t>Proper respirator maintenance</a:t>
            </a:r>
          </a:p>
        </p:txBody>
      </p:sp>
      <p:sp>
        <p:nvSpPr>
          <p:cNvPr id="109571" name="Rectangle 8"/>
          <p:cNvSpPr>
            <a:spLocks noChangeArrowheads="1"/>
          </p:cNvSpPr>
          <p:nvPr/>
        </p:nvSpPr>
        <p:spPr bwMode="gray">
          <a:xfrm>
            <a:off x="609600" y="457200"/>
            <a:ext cx="67818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endParaRPr lang="en-US" altLang="en-US" sz="3600" b="1" u="none" dirty="0">
              <a:solidFill>
                <a:srgbClr val="012D9A"/>
              </a:solidFill>
              <a:latin typeface="Avenir Next LT Pro" panose="020B0504020202020204" pitchFamily="34" charset="0"/>
            </a:endParaRPr>
          </a:p>
        </p:txBody>
      </p:sp>
      <p:sp>
        <p:nvSpPr>
          <p:cNvPr id="109572" name="Rectangle 10"/>
          <p:cNvSpPr>
            <a:spLocks noGrp="1" noChangeArrowheads="1"/>
          </p:cNvSpPr>
          <p:nvPr>
            <p:ph type="title"/>
          </p:nvPr>
        </p:nvSpPr>
        <p:spPr/>
        <p:txBody>
          <a:bodyPr/>
          <a:lstStyle/>
          <a:p>
            <a:r>
              <a:rPr lang="en-US" altLang="en-US"/>
              <a:t>Program Evaluation</a:t>
            </a:r>
          </a:p>
        </p:txBody>
      </p:sp>
      <p:sp>
        <p:nvSpPr>
          <p:cNvPr id="67589" name="Text Box 13"/>
          <p:cNvSpPr txBox="1">
            <a:spLocks noChangeArrowheads="1"/>
          </p:cNvSpPr>
          <p:nvPr/>
        </p:nvSpPr>
        <p:spPr bwMode="auto">
          <a:xfrm>
            <a:off x="7239000" y="609600"/>
            <a:ext cx="1676400" cy="369888"/>
          </a:xfrm>
          <a:prstGeom prst="rect">
            <a:avLst/>
          </a:prstGeom>
          <a:noFill/>
          <a:ln w="12700">
            <a:noFill/>
            <a:miter lim="800000"/>
            <a:headEnd type="none" w="sm" len="sm"/>
            <a:tailEnd type="none" w="sm" len="sm"/>
          </a:ln>
        </p:spPr>
        <p:txBody>
          <a:bodyPr>
            <a:spAutoFit/>
          </a:bodyPr>
          <a:lstStyle/>
          <a:p>
            <a:pPr>
              <a:defRPr/>
            </a:pPr>
            <a:r>
              <a:rPr lang="en-US" sz="1800" u="none" dirty="0">
                <a:latin typeface="Avenir Next LT Pro" panose="020B0504020202020204" pitchFamily="34" charset="0"/>
              </a:rPr>
              <a:t>1910.134(l)</a:t>
            </a:r>
            <a:endParaRPr lang="en-US" sz="1800" dirty="0">
              <a:latin typeface="Avenir Next LT Pro" panose="020B0504020202020204" pitchFamily="34" charset="0"/>
            </a:endParaRPr>
          </a:p>
        </p:txBody>
      </p:sp>
    </p:spTree>
    <p:extLst>
      <p:ext uri="{BB962C8B-B14F-4D97-AF65-F5344CB8AC3E}">
        <p14:creationId xmlns:p14="http://schemas.microsoft.com/office/powerpoint/2010/main" val="153771859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ctrTitle"/>
          </p:nvPr>
        </p:nvSpPr>
        <p:spPr>
          <a:xfrm>
            <a:off x="1447800" y="1752600"/>
            <a:ext cx="1981200" cy="698909"/>
          </a:xfrm>
        </p:spPr>
        <p:txBody>
          <a:bodyPr/>
          <a:lstStyle/>
          <a:p>
            <a:pPr algn="ctr"/>
            <a:r>
              <a:rPr lang="en-US" altLang="en-US" sz="4000" dirty="0"/>
              <a:t>   </a:t>
            </a:r>
            <a:r>
              <a:rPr lang="en-US" altLang="en-US" sz="3600" dirty="0"/>
              <a:t>Part 9</a:t>
            </a:r>
          </a:p>
        </p:txBody>
      </p:sp>
      <p:sp>
        <p:nvSpPr>
          <p:cNvPr id="111619" name="Rectangle 5"/>
          <p:cNvSpPr>
            <a:spLocks noGrp="1" noChangeArrowheads="1"/>
          </p:cNvSpPr>
          <p:nvPr>
            <p:ph type="subTitle" idx="1"/>
          </p:nvPr>
        </p:nvSpPr>
        <p:spPr>
          <a:xfrm>
            <a:off x="1143000" y="2451509"/>
            <a:ext cx="3810000" cy="575799"/>
          </a:xfrm>
        </p:spPr>
        <p:txBody>
          <a:bodyPr/>
          <a:lstStyle/>
          <a:p>
            <a:pPr marL="0" indent="0" algn="l">
              <a:buNone/>
            </a:pPr>
            <a:r>
              <a:rPr lang="en-US" altLang="en-US" sz="3200" b="1" dirty="0"/>
              <a:t>Recordkeeping</a:t>
            </a:r>
          </a:p>
        </p:txBody>
      </p:sp>
      <p:sp>
        <p:nvSpPr>
          <p:cNvPr id="4" name="Text Box 31"/>
          <p:cNvSpPr txBox="1">
            <a:spLocks noChangeArrowheads="1"/>
          </p:cNvSpPr>
          <p:nvPr/>
        </p:nvSpPr>
        <p:spPr bwMode="auto">
          <a:xfrm>
            <a:off x="7162800" y="609600"/>
            <a:ext cx="1828800" cy="369888"/>
          </a:xfrm>
          <a:prstGeom prst="rect">
            <a:avLst/>
          </a:prstGeom>
          <a:noFill/>
          <a:ln w="12700">
            <a:noFill/>
            <a:miter lim="800000"/>
            <a:headEnd type="none" w="sm" len="sm"/>
            <a:tailEnd type="none" w="sm" len="sm"/>
          </a:ln>
        </p:spPr>
        <p:txBody>
          <a:bodyPr>
            <a:spAutoFit/>
          </a:bodyPr>
          <a:lstStyle/>
          <a:p>
            <a:pPr>
              <a:defRPr/>
            </a:pPr>
            <a:r>
              <a:rPr lang="en-US" sz="1800" u="none" dirty="0">
                <a:latin typeface="Avenir Next LT Pro" panose="020B0504020202020204" pitchFamily="34" charset="0"/>
              </a:rPr>
              <a:t>1910.134(m)</a:t>
            </a:r>
            <a:endParaRPr lang="en-US" sz="1800" dirty="0">
              <a:latin typeface="Avenir Next LT Pro" panose="020B0504020202020204" pitchFamily="34" charset="0"/>
            </a:endParaRPr>
          </a:p>
        </p:txBody>
      </p:sp>
      <p:pic>
        <p:nvPicPr>
          <p:cNvPr id="5" name="Picture 46">
            <a:extLst>
              <a:ext uri="{FF2B5EF4-FFF2-40B4-BE49-F238E27FC236}">
                <a16:creationId xmlns:a16="http://schemas.microsoft.com/office/drawing/2014/main" id="{636BD0EB-3FA4-4CCF-B106-1AABBF0450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1371600"/>
            <a:ext cx="3505200" cy="4419600"/>
          </a:xfrm>
          <a:prstGeom prst="rect">
            <a:avLst/>
          </a:prstGeom>
          <a:noFill/>
          <a:ln w="3175">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795467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5"/>
          <p:cNvSpPr>
            <a:spLocks noGrp="1" noChangeArrowheads="1"/>
          </p:cNvSpPr>
          <p:nvPr>
            <p:ph type="title"/>
          </p:nvPr>
        </p:nvSpPr>
        <p:spPr>
          <a:xfrm>
            <a:off x="609600" y="457200"/>
            <a:ext cx="3810000" cy="554038"/>
          </a:xfrm>
        </p:spPr>
        <p:txBody>
          <a:bodyPr/>
          <a:lstStyle/>
          <a:p>
            <a:r>
              <a:rPr lang="en-US" altLang="en-US"/>
              <a:t>Recordkeeping</a:t>
            </a:r>
          </a:p>
        </p:txBody>
      </p:sp>
      <p:sp>
        <p:nvSpPr>
          <p:cNvPr id="113667" name="Text Box 24"/>
          <p:cNvSpPr txBox="1">
            <a:spLocks noChangeArrowheads="1"/>
          </p:cNvSpPr>
          <p:nvPr/>
        </p:nvSpPr>
        <p:spPr bwMode="auto">
          <a:xfrm>
            <a:off x="1981200" y="5029200"/>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endParaRPr lang="en-US" altLang="en-US" sz="3600">
              <a:latin typeface="Times New Roman" panose="02020603050405020304" pitchFamily="18" charset="0"/>
            </a:endParaRPr>
          </a:p>
        </p:txBody>
      </p:sp>
      <p:sp>
        <p:nvSpPr>
          <p:cNvPr id="113668" name="Rectangle 29"/>
          <p:cNvSpPr>
            <a:spLocks noChangeArrowheads="1"/>
          </p:cNvSpPr>
          <p:nvPr/>
        </p:nvSpPr>
        <p:spPr bwMode="auto">
          <a:xfrm>
            <a:off x="609600" y="1295400"/>
            <a:ext cx="5181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r>
              <a:rPr lang="en-US" altLang="en-US" u="none" dirty="0">
                <a:latin typeface="Avenir Next LT Pro" panose="020B0504020202020204" pitchFamily="34" charset="0"/>
              </a:rPr>
              <a:t>Written program</a:t>
            </a:r>
          </a:p>
          <a:p>
            <a:endParaRPr lang="en-US" altLang="en-US" u="none" dirty="0">
              <a:latin typeface="Avenir Next LT Pro" panose="020B0504020202020204" pitchFamily="34" charset="0"/>
            </a:endParaRPr>
          </a:p>
          <a:p>
            <a:r>
              <a:rPr lang="en-US" altLang="en-US" u="none" dirty="0">
                <a:latin typeface="Avenir Next LT Pro" panose="020B0504020202020204" pitchFamily="34" charset="0"/>
              </a:rPr>
              <a:t>Medical evaluations</a:t>
            </a:r>
          </a:p>
          <a:p>
            <a:pPr>
              <a:buFontTx/>
              <a:buNone/>
            </a:pPr>
            <a:endParaRPr lang="en-US" altLang="en-US" u="none" dirty="0">
              <a:latin typeface="Avenir Next LT Pro" panose="020B0504020202020204" pitchFamily="34" charset="0"/>
            </a:endParaRPr>
          </a:p>
          <a:p>
            <a:r>
              <a:rPr lang="en-US" altLang="en-US" u="none" dirty="0">
                <a:latin typeface="Avenir Next LT Pro" panose="020B0504020202020204" pitchFamily="34" charset="0"/>
              </a:rPr>
              <a:t>Fit test records</a:t>
            </a:r>
          </a:p>
          <a:p>
            <a:endParaRPr lang="en-US" altLang="en-US" u="none" dirty="0">
              <a:latin typeface="Avenir Next LT Pro" panose="020B0504020202020204" pitchFamily="34" charset="0"/>
            </a:endParaRPr>
          </a:p>
          <a:p>
            <a:r>
              <a:rPr lang="en-US" altLang="en-US" u="none" dirty="0">
                <a:latin typeface="Avenir Next LT Pro" panose="020B0504020202020204" pitchFamily="34" charset="0"/>
              </a:rPr>
              <a:t>Emergency use respirator inspection</a:t>
            </a:r>
          </a:p>
        </p:txBody>
      </p:sp>
      <p:sp>
        <p:nvSpPr>
          <p:cNvPr id="69637" name="Text Box 31"/>
          <p:cNvSpPr txBox="1">
            <a:spLocks noChangeArrowheads="1"/>
          </p:cNvSpPr>
          <p:nvPr/>
        </p:nvSpPr>
        <p:spPr bwMode="auto">
          <a:xfrm>
            <a:off x="6477000" y="609600"/>
            <a:ext cx="2438400" cy="369888"/>
          </a:xfrm>
          <a:prstGeom prst="rect">
            <a:avLst/>
          </a:prstGeom>
          <a:noFill/>
          <a:ln w="12700">
            <a:noFill/>
            <a:miter lim="800000"/>
            <a:headEnd type="none" w="sm" len="sm"/>
            <a:tailEnd type="none" w="sm" len="sm"/>
          </a:ln>
        </p:spPr>
        <p:txBody>
          <a:bodyPr>
            <a:spAutoFit/>
          </a:bodyPr>
          <a:lstStyle/>
          <a:p>
            <a:pPr>
              <a:defRPr/>
            </a:pPr>
            <a:r>
              <a:rPr lang="en-US" sz="1800" u="none" dirty="0">
                <a:latin typeface="Avenir Next LT Pro" panose="020B0504020202020204" pitchFamily="34" charset="0"/>
              </a:rPr>
              <a:t>1910.134(m)(1)-(4)</a:t>
            </a:r>
            <a:endParaRPr lang="en-US" sz="1800" dirty="0">
              <a:latin typeface="Avenir Next LT Pro" panose="020B0504020202020204" pitchFamily="34" charset="0"/>
            </a:endParaRPr>
          </a:p>
        </p:txBody>
      </p:sp>
      <p:pic>
        <p:nvPicPr>
          <p:cNvPr id="113671" name="Picture 4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6400" y="1295399"/>
            <a:ext cx="3086100" cy="4170405"/>
          </a:xfrm>
          <a:prstGeom prst="rect">
            <a:avLst/>
          </a:prstGeom>
          <a:noFill/>
          <a:ln w="3175">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6304300" y="3335794"/>
            <a:ext cx="1210588" cy="215444"/>
          </a:xfrm>
          <a:prstGeom prst="rect">
            <a:avLst/>
          </a:prstGeom>
          <a:noFill/>
        </p:spPr>
        <p:txBody>
          <a:bodyPr wrap="none" rtlCol="0">
            <a:spAutoFit/>
          </a:bodyPr>
          <a:lstStyle/>
          <a:p>
            <a:r>
              <a:rPr lang="en-US" sz="800" b="1" u="none" dirty="0"/>
              <a:t>NCDOL Photo Library</a:t>
            </a:r>
          </a:p>
        </p:txBody>
      </p:sp>
    </p:spTree>
    <p:extLst>
      <p:ext uri="{BB962C8B-B14F-4D97-AF65-F5344CB8AC3E}">
        <p14:creationId xmlns:p14="http://schemas.microsoft.com/office/powerpoint/2010/main" val="348643797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Title 5"/>
          <p:cNvSpPr>
            <a:spLocks noGrp="1"/>
          </p:cNvSpPr>
          <p:nvPr>
            <p:ph type="title"/>
          </p:nvPr>
        </p:nvSpPr>
        <p:spPr/>
        <p:txBody>
          <a:bodyPr/>
          <a:lstStyle/>
          <a:p>
            <a:r>
              <a:rPr lang="en-US" altLang="en-US"/>
              <a:t>Written Program</a:t>
            </a:r>
          </a:p>
        </p:txBody>
      </p:sp>
      <p:sp>
        <p:nvSpPr>
          <p:cNvPr id="115715" name="Content Placeholder 6"/>
          <p:cNvSpPr>
            <a:spLocks noGrp="1"/>
          </p:cNvSpPr>
          <p:nvPr>
            <p:ph idx="1"/>
          </p:nvPr>
        </p:nvSpPr>
        <p:spPr>
          <a:xfrm>
            <a:off x="533400" y="1219200"/>
            <a:ext cx="8001000" cy="4724400"/>
          </a:xfrm>
        </p:spPr>
        <p:txBody>
          <a:bodyPr/>
          <a:lstStyle/>
          <a:p>
            <a:r>
              <a:rPr lang="en-US" altLang="en-US" dirty="0"/>
              <a:t>Written program must contain procedures for:</a:t>
            </a:r>
          </a:p>
          <a:p>
            <a:endParaRPr lang="en-US" altLang="en-US" sz="500" dirty="0"/>
          </a:p>
          <a:p>
            <a:pPr lvl="1"/>
            <a:r>
              <a:rPr lang="en-US" altLang="en-US" dirty="0"/>
              <a:t>Selecting respirators</a:t>
            </a:r>
          </a:p>
          <a:p>
            <a:pPr lvl="1"/>
            <a:endParaRPr lang="en-US" altLang="en-US" sz="300" dirty="0"/>
          </a:p>
          <a:p>
            <a:pPr lvl="1"/>
            <a:r>
              <a:rPr lang="en-US" altLang="en-US" dirty="0"/>
              <a:t>Medical evaluations</a:t>
            </a:r>
          </a:p>
          <a:p>
            <a:pPr lvl="1"/>
            <a:endParaRPr lang="en-US" altLang="en-US" sz="300" dirty="0"/>
          </a:p>
          <a:p>
            <a:pPr lvl="1"/>
            <a:r>
              <a:rPr lang="en-US" altLang="en-US" dirty="0"/>
              <a:t>Fit testing</a:t>
            </a:r>
          </a:p>
          <a:p>
            <a:pPr lvl="1"/>
            <a:endParaRPr lang="en-US" altLang="en-US" sz="300" dirty="0"/>
          </a:p>
          <a:p>
            <a:pPr lvl="1"/>
            <a:r>
              <a:rPr lang="en-US" altLang="en-US" dirty="0"/>
              <a:t>Respirator use</a:t>
            </a:r>
          </a:p>
          <a:p>
            <a:pPr lvl="1"/>
            <a:endParaRPr lang="en-US" altLang="en-US" sz="300" dirty="0"/>
          </a:p>
          <a:p>
            <a:pPr lvl="1"/>
            <a:r>
              <a:rPr lang="en-US" altLang="en-US" dirty="0"/>
              <a:t>Respirator maintenance</a:t>
            </a:r>
          </a:p>
          <a:p>
            <a:pPr lvl="1"/>
            <a:endParaRPr lang="en-US" altLang="en-US" sz="300" dirty="0"/>
          </a:p>
          <a:p>
            <a:pPr lvl="1"/>
            <a:r>
              <a:rPr lang="en-US" altLang="en-US" dirty="0"/>
              <a:t>Ensuring adequate breathing air for SARs</a:t>
            </a:r>
          </a:p>
          <a:p>
            <a:pPr lvl="1"/>
            <a:endParaRPr lang="en-US" altLang="en-US" sz="300" dirty="0"/>
          </a:p>
          <a:p>
            <a:pPr lvl="1"/>
            <a:r>
              <a:rPr lang="en-US" altLang="en-US" dirty="0"/>
              <a:t>Employee training</a:t>
            </a:r>
          </a:p>
          <a:p>
            <a:pPr lvl="1"/>
            <a:endParaRPr lang="en-US" altLang="en-US" sz="300" dirty="0"/>
          </a:p>
          <a:p>
            <a:pPr lvl="1"/>
            <a:r>
              <a:rPr lang="en-US" altLang="en-US" dirty="0"/>
              <a:t>Program evaluation</a:t>
            </a:r>
          </a:p>
          <a:p>
            <a:pPr lvl="1">
              <a:buFont typeface="Symbol" panose="05050102010706020507" pitchFamily="18" charset="2"/>
              <a:buNone/>
            </a:pPr>
            <a:endParaRPr lang="en-US" altLang="en-US" sz="1400" dirty="0"/>
          </a:p>
          <a:p>
            <a:r>
              <a:rPr lang="en-US" altLang="en-US" dirty="0"/>
              <a:t>Program must be worksite-specific</a:t>
            </a:r>
          </a:p>
        </p:txBody>
      </p:sp>
      <p:sp>
        <p:nvSpPr>
          <p:cNvPr id="115716" name="Content Placeholder 7"/>
          <p:cNvSpPr>
            <a:spLocks noGrp="1"/>
          </p:cNvSpPr>
          <p:nvPr>
            <p:ph sz="quarter" idx="10"/>
          </p:nvPr>
        </p:nvSpPr>
        <p:spPr>
          <a:xfrm>
            <a:off x="6934200" y="609600"/>
            <a:ext cx="2133600" cy="381000"/>
          </a:xfrm>
        </p:spPr>
        <p:txBody>
          <a:bodyPr/>
          <a:lstStyle/>
          <a:p>
            <a:r>
              <a:rPr lang="en-US" altLang="en-US" sz="1800" dirty="0"/>
              <a:t>1910.134(c)(1)</a:t>
            </a:r>
          </a:p>
        </p:txBody>
      </p:sp>
      <p:sp>
        <p:nvSpPr>
          <p:cNvPr id="6" name="TextBox 5"/>
          <p:cNvSpPr txBox="1"/>
          <p:nvPr/>
        </p:nvSpPr>
        <p:spPr>
          <a:xfrm>
            <a:off x="5638800" y="2465278"/>
            <a:ext cx="2286000" cy="646331"/>
          </a:xfrm>
          <a:prstGeom prst="rect">
            <a:avLst/>
          </a:prstGeom>
          <a:noFill/>
        </p:spPr>
        <p:txBody>
          <a:bodyPr wrap="square" rtlCol="0">
            <a:spAutoFit/>
          </a:bodyPr>
          <a:lstStyle/>
          <a:p>
            <a:endParaRPr lang="en-US" u="none" dirty="0">
              <a:solidFill>
                <a:srgbClr val="FF0000"/>
              </a:solidFill>
              <a:latin typeface="Avenir Next LT Pro" panose="020B0504020202020204" pitchFamily="34" charset="0"/>
              <a:cs typeface="Sakkal Majalla" panose="02000000000000000000" pitchFamily="2" charset="-78"/>
            </a:endParaRPr>
          </a:p>
        </p:txBody>
      </p:sp>
    </p:spTree>
    <p:extLst>
      <p:ext uri="{BB962C8B-B14F-4D97-AF65-F5344CB8AC3E}">
        <p14:creationId xmlns:p14="http://schemas.microsoft.com/office/powerpoint/2010/main" val="2260355803"/>
      </p:ext>
    </p:extLst>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ctrTitle"/>
          </p:nvPr>
        </p:nvSpPr>
        <p:spPr>
          <a:xfrm>
            <a:off x="-1905000" y="1661755"/>
            <a:ext cx="7772400" cy="637354"/>
          </a:xfrm>
        </p:spPr>
        <p:txBody>
          <a:bodyPr/>
          <a:lstStyle/>
          <a:p>
            <a:pPr algn="ctr"/>
            <a:r>
              <a:rPr lang="en-US" altLang="en-US" sz="3600" dirty="0"/>
              <a:t>         Part 10</a:t>
            </a:r>
          </a:p>
        </p:txBody>
      </p:sp>
      <p:sp>
        <p:nvSpPr>
          <p:cNvPr id="117763" name="Rectangle 5"/>
          <p:cNvSpPr>
            <a:spLocks noGrp="1" noChangeArrowheads="1"/>
          </p:cNvSpPr>
          <p:nvPr>
            <p:ph type="subTitle" idx="1"/>
          </p:nvPr>
        </p:nvSpPr>
        <p:spPr>
          <a:xfrm>
            <a:off x="960894" y="2299109"/>
            <a:ext cx="3534905" cy="575799"/>
          </a:xfrm>
        </p:spPr>
        <p:txBody>
          <a:bodyPr/>
          <a:lstStyle/>
          <a:p>
            <a:pPr marL="0" indent="0" algn="l">
              <a:buNone/>
            </a:pPr>
            <a:r>
              <a:rPr lang="en-US" altLang="en-US" sz="3200" b="1" dirty="0"/>
              <a:t>Voluntary Use</a:t>
            </a:r>
          </a:p>
        </p:txBody>
      </p:sp>
      <p:sp>
        <p:nvSpPr>
          <p:cNvPr id="4" name="Text Box 31"/>
          <p:cNvSpPr txBox="1">
            <a:spLocks noChangeArrowheads="1"/>
          </p:cNvSpPr>
          <p:nvPr/>
        </p:nvSpPr>
        <p:spPr bwMode="auto">
          <a:xfrm>
            <a:off x="7162800" y="609600"/>
            <a:ext cx="1828800" cy="369888"/>
          </a:xfrm>
          <a:prstGeom prst="rect">
            <a:avLst/>
          </a:prstGeom>
          <a:noFill/>
          <a:ln w="12700">
            <a:noFill/>
            <a:miter lim="800000"/>
            <a:headEnd type="none" w="sm" len="sm"/>
            <a:tailEnd type="none" w="sm" len="sm"/>
          </a:ln>
        </p:spPr>
        <p:txBody>
          <a:bodyPr>
            <a:spAutoFit/>
          </a:bodyPr>
          <a:lstStyle/>
          <a:p>
            <a:pPr>
              <a:defRPr/>
            </a:pPr>
            <a:r>
              <a:rPr lang="en-US" sz="1800" u="none" dirty="0">
                <a:latin typeface="Avenir Next LT Pro" panose="020B0504020202020204" pitchFamily="34" charset="0"/>
              </a:rPr>
              <a:t>1910.134(c)</a:t>
            </a:r>
            <a:endParaRPr lang="en-US" sz="1800" dirty="0">
              <a:latin typeface="Avenir Next LT Pro" panose="020B0504020202020204" pitchFamily="34" charset="0"/>
            </a:endParaRPr>
          </a:p>
        </p:txBody>
      </p:sp>
      <p:pic>
        <p:nvPicPr>
          <p:cNvPr id="5" name="Picture 4" descr="A picture containing indoor, sitting, table, motorcycle&#10;&#10;Description automatically generated">
            <a:extLst>
              <a:ext uri="{FF2B5EF4-FFF2-40B4-BE49-F238E27FC236}">
                <a16:creationId xmlns:a16="http://schemas.microsoft.com/office/drawing/2014/main" id="{9CE11DAC-6309-43BB-9A4A-EC7050C201A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6800" y="1295400"/>
            <a:ext cx="3657600" cy="4495800"/>
          </a:xfrm>
          <a:prstGeom prst="rect">
            <a:avLst/>
          </a:prstGeom>
        </p:spPr>
      </p:pic>
    </p:spTree>
    <p:extLst>
      <p:ext uri="{BB962C8B-B14F-4D97-AF65-F5344CB8AC3E}">
        <p14:creationId xmlns:p14="http://schemas.microsoft.com/office/powerpoint/2010/main" val="17869574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a:xfrm>
            <a:off x="609600" y="457200"/>
            <a:ext cx="5334000" cy="549275"/>
          </a:xfrm>
        </p:spPr>
        <p:txBody>
          <a:bodyPr/>
          <a:lstStyle/>
          <a:p>
            <a:r>
              <a:rPr lang="en-US" altLang="en-US"/>
              <a:t>Voluntary Use</a:t>
            </a:r>
          </a:p>
        </p:txBody>
      </p:sp>
      <p:sp>
        <p:nvSpPr>
          <p:cNvPr id="15364" name="Text Box 4"/>
          <p:cNvSpPr txBox="1">
            <a:spLocks noChangeArrowheads="1"/>
          </p:cNvSpPr>
          <p:nvPr/>
        </p:nvSpPr>
        <p:spPr bwMode="auto">
          <a:xfrm>
            <a:off x="6400800" y="609600"/>
            <a:ext cx="2209800" cy="369888"/>
          </a:xfrm>
          <a:prstGeom prst="rect">
            <a:avLst/>
          </a:prstGeom>
          <a:noFill/>
          <a:ln w="12700">
            <a:noFill/>
            <a:miter lim="800000"/>
            <a:headEnd type="none" w="sm" len="sm"/>
            <a:tailEnd type="none" w="sm" len="sm"/>
          </a:ln>
        </p:spPr>
        <p:txBody>
          <a:bodyPr>
            <a:spAutoFit/>
          </a:bodyPr>
          <a:lstStyle/>
          <a:p>
            <a:pPr algn="r">
              <a:spcBef>
                <a:spcPct val="50000"/>
              </a:spcBef>
              <a:defRPr/>
            </a:pPr>
            <a:r>
              <a:rPr lang="en-US" sz="1800" u="none" dirty="0">
                <a:latin typeface="Avenir Next LT Pro" panose="020B0504020202020204" pitchFamily="34" charset="0"/>
              </a:rPr>
              <a:t>1910.134(c)(2)</a:t>
            </a:r>
          </a:p>
        </p:txBody>
      </p:sp>
      <p:grpSp>
        <p:nvGrpSpPr>
          <p:cNvPr id="119813" name="Group 8"/>
          <p:cNvGrpSpPr>
            <a:grpSpLocks/>
          </p:cNvGrpSpPr>
          <p:nvPr/>
        </p:nvGrpSpPr>
        <p:grpSpPr bwMode="auto">
          <a:xfrm>
            <a:off x="5943600" y="3963257"/>
            <a:ext cx="2552700" cy="1951405"/>
            <a:chOff x="7162800" y="2743200"/>
            <a:chExt cx="1066800" cy="777875"/>
          </a:xfrm>
        </p:grpSpPr>
        <p:pic>
          <p:nvPicPr>
            <p:cNvPr id="119817" name="Picture 8" descr="E:\Resp Pics\2015-02-25 Respiratory Protection Pics\Respiratory Protection Pics 01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2800" y="2743200"/>
              <a:ext cx="1038225"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7162800" y="3352800"/>
              <a:ext cx="1066800" cy="85732"/>
            </a:xfrm>
            <a:prstGeom prst="rect">
              <a:avLst/>
            </a:prstGeom>
            <a:noFill/>
          </p:spPr>
          <p:txBody>
            <a:bodyPr>
              <a:spAutoFit/>
            </a:bodyPr>
            <a:lstStyle/>
            <a:p>
              <a:pPr eaLnBrk="1" hangingPunct="1">
                <a:defRPr/>
              </a:pPr>
              <a:r>
                <a:rPr lang="en-US" sz="600" u="none" dirty="0">
                  <a:latin typeface="Avenir Next LT Pro" panose="020B0504020202020204" pitchFamily="34" charset="0"/>
                </a:rPr>
                <a:t>NCDOL Photo Library</a:t>
              </a:r>
            </a:p>
          </p:txBody>
        </p:sp>
      </p:grpSp>
      <p:sp>
        <p:nvSpPr>
          <p:cNvPr id="12" name="Rectangle 3">
            <a:extLst>
              <a:ext uri="{FF2B5EF4-FFF2-40B4-BE49-F238E27FC236}">
                <a16:creationId xmlns:a16="http://schemas.microsoft.com/office/drawing/2014/main" id="{4337B428-9A1B-4B5B-AF99-3F03182B6157}"/>
              </a:ext>
            </a:extLst>
          </p:cNvPr>
          <p:cNvSpPr txBox="1">
            <a:spLocks noChangeArrowheads="1"/>
          </p:cNvSpPr>
          <p:nvPr/>
        </p:nvSpPr>
        <p:spPr bwMode="auto">
          <a:xfrm>
            <a:off x="609600" y="1219200"/>
            <a:ext cx="62484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Char char="l"/>
              <a:defRPr sz="28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Char char="-"/>
              <a:defRPr sz="2400">
                <a:solidFill>
                  <a:schemeClr val="tx1"/>
                </a:solidFill>
                <a:latin typeface="+mn-lt"/>
              </a:defRPr>
            </a:lvl2pPr>
            <a:lvl3pPr marL="1084263" indent="-169863" algn="l" rtl="0" eaLnBrk="0" fontAlgn="base" hangingPunct="0">
              <a:spcBef>
                <a:spcPct val="0"/>
              </a:spcBef>
              <a:spcAft>
                <a:spcPct val="0"/>
              </a:spcAft>
              <a:buClr>
                <a:srgbClr val="012D9A"/>
              </a:buClr>
              <a:buChar char="»"/>
              <a:defRPr sz="2000">
                <a:solidFill>
                  <a:schemeClr val="tx1"/>
                </a:solidFill>
                <a:latin typeface="+mn-lt"/>
              </a:defRPr>
            </a:lvl3pPr>
            <a:lvl4pPr marL="1423988" indent="-169863" algn="l" rtl="0" eaLnBrk="0" fontAlgn="base" hangingPunct="0">
              <a:spcBef>
                <a:spcPct val="0"/>
              </a:spcBef>
              <a:spcAft>
                <a:spcPct val="0"/>
              </a:spcAft>
              <a:buClr>
                <a:srgbClr val="012D9A"/>
              </a:buClr>
              <a:buChar char="•"/>
              <a:defRPr sz="2000">
                <a:solidFill>
                  <a:schemeClr val="tx1"/>
                </a:solidFill>
                <a:latin typeface="+mn-lt"/>
              </a:defRPr>
            </a:lvl4pPr>
            <a:lvl5pPr marL="1776413" indent="-234950" algn="l" rtl="0" eaLnBrk="0" fontAlgn="base" hangingPunct="0">
              <a:spcBef>
                <a:spcPct val="0"/>
              </a:spcBef>
              <a:spcAft>
                <a:spcPct val="0"/>
              </a:spcAft>
              <a:buClr>
                <a:srgbClr val="012D9A"/>
              </a:buClr>
              <a:buChar char="–"/>
              <a:defRPr sz="16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r>
              <a:rPr lang="en-US" altLang="en-US" sz="2600" u="none" kern="0" dirty="0">
                <a:latin typeface="Avenir Next LT Pro" panose="020B0504020202020204" pitchFamily="34" charset="0"/>
              </a:rPr>
              <a:t>For all respirators, the employer must:</a:t>
            </a:r>
          </a:p>
          <a:p>
            <a:pPr lvl="1">
              <a:spcBef>
                <a:spcPts val="600"/>
              </a:spcBef>
            </a:pPr>
            <a:r>
              <a:rPr lang="en-US" altLang="en-US" sz="2200" u="none" kern="0" dirty="0">
                <a:latin typeface="Avenir Next LT Pro" panose="020B0504020202020204" pitchFamily="34" charset="0"/>
              </a:rPr>
              <a:t>Determine that voluntary use is appropriate.</a:t>
            </a:r>
          </a:p>
          <a:p>
            <a:pPr lvl="1"/>
            <a:endParaRPr lang="en-US" altLang="en-US" sz="1000" u="none" kern="0" dirty="0">
              <a:latin typeface="Avenir Next LT Pro" panose="020B0504020202020204" pitchFamily="34" charset="0"/>
            </a:endParaRPr>
          </a:p>
          <a:p>
            <a:pPr lvl="1"/>
            <a:r>
              <a:rPr lang="en-US" altLang="en-US" sz="2200" u="none" kern="0" dirty="0">
                <a:latin typeface="Avenir Next LT Pro" panose="020B0504020202020204" pitchFamily="34" charset="0"/>
              </a:rPr>
              <a:t>Ensure that use of the selected respirator will not create a hazard.</a:t>
            </a:r>
          </a:p>
          <a:p>
            <a:pPr lvl="1"/>
            <a:endParaRPr lang="en-US" altLang="en-US" sz="1000" u="none" kern="0" dirty="0">
              <a:latin typeface="Avenir Next LT Pro" panose="020B0504020202020204" pitchFamily="34" charset="0"/>
            </a:endParaRPr>
          </a:p>
          <a:p>
            <a:pPr lvl="1"/>
            <a:r>
              <a:rPr lang="en-US" altLang="en-US" sz="2200" u="none" kern="0" dirty="0">
                <a:latin typeface="Avenir Next LT Pro" panose="020B0504020202020204" pitchFamily="34" charset="0"/>
              </a:rPr>
              <a:t>Provide employees with information in Appendix D.</a:t>
            </a:r>
          </a:p>
          <a:p>
            <a:endParaRPr lang="en-US" altLang="en-US" sz="2000" u="none" kern="0" dirty="0">
              <a:latin typeface="Avenir Next LT Pro" panose="020B0504020202020204" pitchFamily="34" charset="0"/>
            </a:endParaRPr>
          </a:p>
          <a:p>
            <a:pPr>
              <a:buFont typeface="Wingdings" panose="05000000000000000000" pitchFamily="2" charset="2"/>
              <a:buNone/>
            </a:pPr>
            <a:endParaRPr lang="en-US" altLang="en-US" sz="2400" u="none" kern="0" dirty="0">
              <a:latin typeface="Avenir Next LT Pro" panose="020B0504020202020204" pitchFamily="34" charset="0"/>
            </a:endParaRPr>
          </a:p>
        </p:txBody>
      </p:sp>
    </p:spTree>
    <p:extLst>
      <p:ext uri="{BB962C8B-B14F-4D97-AF65-F5344CB8AC3E}">
        <p14:creationId xmlns:p14="http://schemas.microsoft.com/office/powerpoint/2010/main" val="44440153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99098B-26C0-421A-E622-F76A33446D0F}"/>
            </a:ext>
          </a:extLst>
        </p:cNvPr>
        <p:cNvGrpSpPr/>
        <p:nvPr/>
      </p:nvGrpSpPr>
      <p:grpSpPr>
        <a:xfrm>
          <a:off x="0" y="0"/>
          <a:ext cx="0" cy="0"/>
          <a:chOff x="0" y="0"/>
          <a:chExt cx="0" cy="0"/>
        </a:xfrm>
      </p:grpSpPr>
      <p:sp>
        <p:nvSpPr>
          <p:cNvPr id="119810" name="Rectangle 2">
            <a:extLst>
              <a:ext uri="{FF2B5EF4-FFF2-40B4-BE49-F238E27FC236}">
                <a16:creationId xmlns:a16="http://schemas.microsoft.com/office/drawing/2014/main" id="{9939F768-AEA9-FEFE-5698-FFE60B59D49E}"/>
              </a:ext>
            </a:extLst>
          </p:cNvPr>
          <p:cNvSpPr>
            <a:spLocks noGrp="1" noChangeArrowheads="1"/>
          </p:cNvSpPr>
          <p:nvPr>
            <p:ph type="title"/>
          </p:nvPr>
        </p:nvSpPr>
        <p:spPr>
          <a:xfrm>
            <a:off x="609600" y="457200"/>
            <a:ext cx="5334000" cy="549275"/>
          </a:xfrm>
        </p:spPr>
        <p:txBody>
          <a:bodyPr/>
          <a:lstStyle/>
          <a:p>
            <a:r>
              <a:rPr lang="en-US" altLang="en-US"/>
              <a:t>Voluntary Use</a:t>
            </a:r>
          </a:p>
        </p:txBody>
      </p:sp>
      <p:sp>
        <p:nvSpPr>
          <p:cNvPr id="15364" name="Text Box 4">
            <a:extLst>
              <a:ext uri="{FF2B5EF4-FFF2-40B4-BE49-F238E27FC236}">
                <a16:creationId xmlns:a16="http://schemas.microsoft.com/office/drawing/2014/main" id="{AF69EDCA-6F6C-4515-E1D4-6349FDD34138}"/>
              </a:ext>
            </a:extLst>
          </p:cNvPr>
          <p:cNvSpPr txBox="1">
            <a:spLocks noChangeArrowheads="1"/>
          </p:cNvSpPr>
          <p:nvPr/>
        </p:nvSpPr>
        <p:spPr bwMode="auto">
          <a:xfrm>
            <a:off x="6400800" y="609600"/>
            <a:ext cx="2209800" cy="369888"/>
          </a:xfrm>
          <a:prstGeom prst="rect">
            <a:avLst/>
          </a:prstGeom>
          <a:noFill/>
          <a:ln w="12700">
            <a:noFill/>
            <a:miter lim="800000"/>
            <a:headEnd type="none" w="sm" len="sm"/>
            <a:tailEnd type="none" w="sm" len="sm"/>
          </a:ln>
        </p:spPr>
        <p:txBody>
          <a:bodyPr>
            <a:spAutoFit/>
          </a:bodyPr>
          <a:lstStyle/>
          <a:p>
            <a:pPr algn="r">
              <a:spcBef>
                <a:spcPct val="50000"/>
              </a:spcBef>
              <a:defRPr/>
            </a:pPr>
            <a:r>
              <a:rPr lang="en-US" sz="1800" u="none" dirty="0">
                <a:latin typeface="Avenir Next LT Pro" panose="020B0504020202020204" pitchFamily="34" charset="0"/>
              </a:rPr>
              <a:t>1910.134(c)(2)</a:t>
            </a:r>
          </a:p>
        </p:txBody>
      </p:sp>
      <p:grpSp>
        <p:nvGrpSpPr>
          <p:cNvPr id="119814" name="Group 9">
            <a:extLst>
              <a:ext uri="{FF2B5EF4-FFF2-40B4-BE49-F238E27FC236}">
                <a16:creationId xmlns:a16="http://schemas.microsoft.com/office/drawing/2014/main" id="{2A72EB22-EE85-EB80-7665-9477F88627C3}"/>
              </a:ext>
            </a:extLst>
          </p:cNvPr>
          <p:cNvGrpSpPr>
            <a:grpSpLocks/>
          </p:cNvGrpSpPr>
          <p:nvPr/>
        </p:nvGrpSpPr>
        <p:grpSpPr bwMode="auto">
          <a:xfrm>
            <a:off x="6123008" y="4166886"/>
            <a:ext cx="2335192" cy="1631182"/>
            <a:chOff x="6400800" y="4343400"/>
            <a:chExt cx="1981200" cy="1413785"/>
          </a:xfrm>
        </p:grpSpPr>
        <p:pic>
          <p:nvPicPr>
            <p:cNvPr id="119815" name="Picture 9" descr="E:\Resp Pics\2015-02-25 Respiratory Protection Pics\Respiratory Protection Pics 004.JPG">
              <a:extLst>
                <a:ext uri="{FF2B5EF4-FFF2-40B4-BE49-F238E27FC236}">
                  <a16:creationId xmlns:a16="http://schemas.microsoft.com/office/drawing/2014/main" id="{B67B90FB-AC06-2BAD-6935-4AFBA0F5DB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800" y="4343400"/>
              <a:ext cx="1874838" cy="140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BC8D1BA4-E8CA-FA41-4F60-0F486D42E599}"/>
                </a:ext>
              </a:extLst>
            </p:cNvPr>
            <p:cNvSpPr txBox="1"/>
            <p:nvPr/>
          </p:nvSpPr>
          <p:spPr>
            <a:xfrm>
              <a:off x="7315454" y="5561941"/>
              <a:ext cx="1066546" cy="195244"/>
            </a:xfrm>
            <a:prstGeom prst="rect">
              <a:avLst/>
            </a:prstGeom>
            <a:noFill/>
          </p:spPr>
          <p:txBody>
            <a:bodyPr>
              <a:spAutoFit/>
            </a:bodyPr>
            <a:lstStyle/>
            <a:p>
              <a:pPr eaLnBrk="1" hangingPunct="1">
                <a:defRPr/>
              </a:pPr>
              <a:r>
                <a:rPr lang="en-US" sz="600" u="none" dirty="0">
                  <a:latin typeface="Avenir Next LT Pro" panose="020B0504020202020204" pitchFamily="34" charset="0"/>
                </a:rPr>
                <a:t>NCDOL Photo Library</a:t>
              </a:r>
            </a:p>
          </p:txBody>
        </p:sp>
      </p:grpSp>
      <p:sp>
        <p:nvSpPr>
          <p:cNvPr id="12" name="Rectangle 3">
            <a:extLst>
              <a:ext uri="{FF2B5EF4-FFF2-40B4-BE49-F238E27FC236}">
                <a16:creationId xmlns:a16="http://schemas.microsoft.com/office/drawing/2014/main" id="{82231FEB-2A16-47CA-111C-EBFC2D298EDC}"/>
              </a:ext>
            </a:extLst>
          </p:cNvPr>
          <p:cNvSpPr txBox="1">
            <a:spLocks noChangeArrowheads="1"/>
          </p:cNvSpPr>
          <p:nvPr/>
        </p:nvSpPr>
        <p:spPr bwMode="auto">
          <a:xfrm>
            <a:off x="609600" y="1219200"/>
            <a:ext cx="62484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Char char="l"/>
              <a:defRPr sz="28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Char char="-"/>
              <a:defRPr sz="2400">
                <a:solidFill>
                  <a:schemeClr val="tx1"/>
                </a:solidFill>
                <a:latin typeface="+mn-lt"/>
              </a:defRPr>
            </a:lvl2pPr>
            <a:lvl3pPr marL="1084263" indent="-169863" algn="l" rtl="0" eaLnBrk="0" fontAlgn="base" hangingPunct="0">
              <a:spcBef>
                <a:spcPct val="0"/>
              </a:spcBef>
              <a:spcAft>
                <a:spcPct val="0"/>
              </a:spcAft>
              <a:buClr>
                <a:srgbClr val="012D9A"/>
              </a:buClr>
              <a:buChar char="»"/>
              <a:defRPr sz="2000">
                <a:solidFill>
                  <a:schemeClr val="tx1"/>
                </a:solidFill>
                <a:latin typeface="+mn-lt"/>
              </a:defRPr>
            </a:lvl3pPr>
            <a:lvl4pPr marL="1423988" indent="-169863" algn="l" rtl="0" eaLnBrk="0" fontAlgn="base" hangingPunct="0">
              <a:spcBef>
                <a:spcPct val="0"/>
              </a:spcBef>
              <a:spcAft>
                <a:spcPct val="0"/>
              </a:spcAft>
              <a:buClr>
                <a:srgbClr val="012D9A"/>
              </a:buClr>
              <a:buChar char="•"/>
              <a:defRPr sz="2000">
                <a:solidFill>
                  <a:schemeClr val="tx1"/>
                </a:solidFill>
                <a:latin typeface="+mn-lt"/>
              </a:defRPr>
            </a:lvl4pPr>
            <a:lvl5pPr marL="1776413" indent="-234950" algn="l" rtl="0" eaLnBrk="0" fontAlgn="base" hangingPunct="0">
              <a:spcBef>
                <a:spcPct val="0"/>
              </a:spcBef>
              <a:spcAft>
                <a:spcPct val="0"/>
              </a:spcAft>
              <a:buClr>
                <a:srgbClr val="012D9A"/>
              </a:buClr>
              <a:buChar char="–"/>
              <a:defRPr sz="16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r>
              <a:rPr lang="en-US" altLang="en-US" sz="2600" u="none" kern="0" dirty="0">
                <a:latin typeface="Avenir Next LT Pro" panose="020B0504020202020204" pitchFamily="34" charset="0"/>
              </a:rPr>
              <a:t>For all respirators except filtering face pieces, the employer must establish and implement a written program to address:</a:t>
            </a:r>
          </a:p>
          <a:p>
            <a:pPr lvl="1">
              <a:spcBef>
                <a:spcPts val="600"/>
              </a:spcBef>
            </a:pPr>
            <a:r>
              <a:rPr lang="en-US" altLang="en-US" sz="2200" u="none" kern="0" dirty="0">
                <a:latin typeface="Avenir Next LT Pro" panose="020B0504020202020204" pitchFamily="34" charset="0"/>
              </a:rPr>
              <a:t>Medical evaluations, and</a:t>
            </a:r>
          </a:p>
          <a:p>
            <a:pPr lvl="1">
              <a:spcBef>
                <a:spcPts val="600"/>
              </a:spcBef>
            </a:pPr>
            <a:endParaRPr lang="en-US" altLang="en-US" sz="1000" u="none" kern="0" dirty="0">
              <a:latin typeface="Avenir Next LT Pro" panose="020B0504020202020204" pitchFamily="34" charset="0"/>
            </a:endParaRPr>
          </a:p>
          <a:p>
            <a:pPr lvl="1"/>
            <a:r>
              <a:rPr lang="en-US" altLang="en-US" sz="2200" u="none" kern="0" dirty="0">
                <a:latin typeface="Avenir Next LT Pro" panose="020B0504020202020204" pitchFamily="34" charset="0"/>
              </a:rPr>
              <a:t>Training on maintenance, storage and care.</a:t>
            </a:r>
          </a:p>
          <a:p>
            <a:pPr lvl="1"/>
            <a:endParaRPr lang="en-US" altLang="en-US" u="none" kern="0" dirty="0">
              <a:latin typeface="Avenir Next LT Pro" panose="020B0504020202020204" pitchFamily="34" charset="0"/>
            </a:endParaRPr>
          </a:p>
          <a:p>
            <a:pPr>
              <a:buFont typeface="Wingdings" panose="05000000000000000000" pitchFamily="2" charset="2"/>
              <a:buNone/>
            </a:pPr>
            <a:endParaRPr lang="en-US" altLang="en-US" sz="2400" u="none" kern="0" dirty="0">
              <a:latin typeface="Avenir Next LT Pro" panose="020B0504020202020204" pitchFamily="34" charset="0"/>
            </a:endParaRPr>
          </a:p>
        </p:txBody>
      </p:sp>
    </p:spTree>
    <p:extLst>
      <p:ext uri="{BB962C8B-B14F-4D97-AF65-F5344CB8AC3E}">
        <p14:creationId xmlns:p14="http://schemas.microsoft.com/office/powerpoint/2010/main" val="168040877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itle 1"/>
          <p:cNvSpPr>
            <a:spLocks noGrp="1"/>
          </p:cNvSpPr>
          <p:nvPr>
            <p:ph type="title"/>
          </p:nvPr>
        </p:nvSpPr>
        <p:spPr/>
        <p:txBody>
          <a:bodyPr/>
          <a:lstStyle/>
          <a:p>
            <a:r>
              <a:rPr lang="en-US" altLang="en-US"/>
              <a:t>All Mandatory Appendices</a:t>
            </a:r>
            <a:endParaRPr lang="en-US" altLang="en-US" dirty="0"/>
          </a:p>
        </p:txBody>
      </p:sp>
      <p:sp>
        <p:nvSpPr>
          <p:cNvPr id="121859" name="Content Placeholder 2"/>
          <p:cNvSpPr>
            <a:spLocks noGrp="1"/>
          </p:cNvSpPr>
          <p:nvPr>
            <p:ph idx="1"/>
          </p:nvPr>
        </p:nvSpPr>
        <p:spPr>
          <a:xfrm>
            <a:off x="609600" y="1332854"/>
            <a:ext cx="8001000" cy="4534546"/>
          </a:xfrm>
        </p:spPr>
        <p:txBody>
          <a:bodyPr>
            <a:normAutofit fontScale="92500" lnSpcReduction="10000"/>
          </a:bodyPr>
          <a:lstStyle/>
          <a:p>
            <a:r>
              <a:rPr lang="en-US" altLang="en-US" b="1" dirty="0"/>
              <a:t>Appendix A </a:t>
            </a:r>
            <a:r>
              <a:rPr lang="en-US" altLang="en-US" dirty="0"/>
              <a:t>to § </a:t>
            </a:r>
            <a:r>
              <a:rPr lang="en-US" altLang="en-US" sz="2400" dirty="0"/>
              <a:t>1910.134: Fit Testing Procedures</a:t>
            </a:r>
          </a:p>
          <a:p>
            <a:endParaRPr lang="en-US" altLang="en-US" sz="1200" dirty="0"/>
          </a:p>
          <a:p>
            <a:r>
              <a:rPr lang="en-US" altLang="en-US" b="1" dirty="0"/>
              <a:t>Appendix B-1 </a:t>
            </a:r>
            <a:r>
              <a:rPr lang="en-US" altLang="en-US" dirty="0"/>
              <a:t>to § </a:t>
            </a:r>
            <a:r>
              <a:rPr lang="en-US" altLang="en-US" sz="2400" dirty="0"/>
              <a:t>1910.134: User Seal Check Procedures</a:t>
            </a:r>
          </a:p>
          <a:p>
            <a:endParaRPr lang="en-US" altLang="en-US" sz="1200" dirty="0"/>
          </a:p>
          <a:p>
            <a:r>
              <a:rPr lang="en-US" altLang="en-US" b="1" dirty="0"/>
              <a:t>Appendix B-2 </a:t>
            </a:r>
            <a:r>
              <a:rPr lang="en-US" altLang="en-US" dirty="0"/>
              <a:t>to </a:t>
            </a:r>
            <a:r>
              <a:rPr lang="en-US" altLang="en-US" sz="2400" dirty="0"/>
              <a:t>§ 1910.134: Respirator Cleaning Procedures</a:t>
            </a:r>
          </a:p>
          <a:p>
            <a:endParaRPr lang="en-US" altLang="en-US" sz="1200" dirty="0"/>
          </a:p>
          <a:p>
            <a:r>
              <a:rPr lang="en-US" altLang="en-US" b="1" dirty="0"/>
              <a:t>Appendix C </a:t>
            </a:r>
            <a:r>
              <a:rPr lang="en-US" altLang="en-US" dirty="0"/>
              <a:t>to </a:t>
            </a:r>
            <a:r>
              <a:rPr lang="en-US" altLang="en-US" sz="2800" dirty="0"/>
              <a:t>§ </a:t>
            </a:r>
            <a:r>
              <a:rPr lang="en-US" altLang="en-US" sz="2400" dirty="0"/>
              <a:t>1910.134: OSHA Respirator Medical     Evaluation Questionnaire</a:t>
            </a:r>
          </a:p>
          <a:p>
            <a:endParaRPr lang="en-US" altLang="en-US" sz="1200" dirty="0"/>
          </a:p>
          <a:p>
            <a:r>
              <a:rPr lang="en-US" altLang="en-US" b="1" dirty="0"/>
              <a:t>Appendix D </a:t>
            </a:r>
            <a:r>
              <a:rPr lang="en-US" altLang="en-US" dirty="0"/>
              <a:t>to </a:t>
            </a:r>
            <a:r>
              <a:rPr lang="en-US" altLang="en-US" sz="2800" dirty="0"/>
              <a:t>§ </a:t>
            </a:r>
            <a:r>
              <a:rPr lang="en-US" altLang="en-US" sz="2400" dirty="0"/>
              <a:t>1910.134: Information for Employees Using Respirators When Not Required Under the Standard</a:t>
            </a:r>
            <a:br>
              <a:rPr lang="en-US" altLang="en-US" sz="2400" dirty="0"/>
            </a:br>
            <a:r>
              <a:rPr lang="en-US" altLang="en-US" dirty="0"/>
              <a:t> </a:t>
            </a:r>
            <a:br>
              <a:rPr lang="en-US" altLang="en-US" dirty="0"/>
            </a:br>
            <a:endParaRPr lang="en-US" altLang="en-US" dirty="0"/>
          </a:p>
        </p:txBody>
      </p:sp>
      <p:sp>
        <p:nvSpPr>
          <p:cNvPr id="121860" name="Content Placeholder 3"/>
          <p:cNvSpPr>
            <a:spLocks noGrp="1"/>
          </p:cNvSpPr>
          <p:nvPr>
            <p:ph sz="quarter" idx="10"/>
          </p:nvPr>
        </p:nvSpPr>
        <p:spPr>
          <a:xfrm>
            <a:off x="7467600" y="609600"/>
            <a:ext cx="1295400" cy="381000"/>
          </a:xfrm>
        </p:spPr>
        <p:txBody>
          <a:bodyPr/>
          <a:lstStyle/>
          <a:p>
            <a:r>
              <a:rPr lang="en-US" altLang="en-US" sz="1800" dirty="0"/>
              <a:t>1910.134</a:t>
            </a:r>
          </a:p>
        </p:txBody>
      </p:sp>
    </p:spTree>
    <p:extLst>
      <p:ext uri="{BB962C8B-B14F-4D97-AF65-F5344CB8AC3E}">
        <p14:creationId xmlns:p14="http://schemas.microsoft.com/office/powerpoint/2010/main" val="2679707043"/>
      </p:ext>
    </p:extLst>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p:txBody>
          <a:bodyPr/>
          <a:lstStyle/>
          <a:p>
            <a:r>
              <a:rPr lang="en-US" altLang="en-US"/>
              <a:t>Summary</a:t>
            </a:r>
          </a:p>
        </p:txBody>
      </p:sp>
      <p:sp>
        <p:nvSpPr>
          <p:cNvPr id="123907" name="Rectangle 3"/>
          <p:cNvSpPr>
            <a:spLocks noGrp="1" noChangeArrowheads="1"/>
          </p:cNvSpPr>
          <p:nvPr>
            <p:ph type="body" idx="1"/>
          </p:nvPr>
        </p:nvSpPr>
        <p:spPr>
          <a:xfrm>
            <a:off x="609600" y="1363850"/>
            <a:ext cx="8001000" cy="4463513"/>
          </a:xfrm>
        </p:spPr>
        <p:txBody>
          <a:bodyPr>
            <a:normAutofit fontScale="92500" lnSpcReduction="20000"/>
          </a:bodyPr>
          <a:lstStyle/>
          <a:p>
            <a:pPr>
              <a:lnSpc>
                <a:spcPct val="80000"/>
              </a:lnSpc>
            </a:pPr>
            <a:r>
              <a:rPr lang="en-US" altLang="en-US" sz="2600" dirty="0"/>
              <a:t>Students should now be aware of the </a:t>
            </a:r>
          </a:p>
          <a:p>
            <a:pPr marL="0" indent="0">
              <a:lnSpc>
                <a:spcPct val="80000"/>
              </a:lnSpc>
              <a:buNone/>
            </a:pPr>
            <a:r>
              <a:rPr lang="en-US" altLang="en-US" sz="2600" dirty="0"/>
              <a:t>    requirements for:</a:t>
            </a:r>
          </a:p>
          <a:p>
            <a:pPr>
              <a:lnSpc>
                <a:spcPct val="80000"/>
              </a:lnSpc>
            </a:pPr>
            <a:endParaRPr lang="en-US" altLang="en-US" sz="1200" dirty="0"/>
          </a:p>
          <a:p>
            <a:pPr lvl="1">
              <a:lnSpc>
                <a:spcPct val="80000"/>
              </a:lnSpc>
            </a:pPr>
            <a:r>
              <a:rPr lang="en-US" altLang="en-US" dirty="0"/>
              <a:t>Written respiratory protection program</a:t>
            </a:r>
          </a:p>
          <a:p>
            <a:pPr>
              <a:lnSpc>
                <a:spcPct val="80000"/>
              </a:lnSpc>
              <a:buFont typeface="Wingdings" panose="05000000000000000000" pitchFamily="2" charset="2"/>
              <a:buNone/>
            </a:pPr>
            <a:endParaRPr lang="en-US" altLang="en-US" sz="2400" dirty="0"/>
          </a:p>
          <a:p>
            <a:pPr lvl="1">
              <a:lnSpc>
                <a:spcPct val="80000"/>
              </a:lnSpc>
            </a:pPr>
            <a:r>
              <a:rPr lang="en-US" altLang="en-US" dirty="0"/>
              <a:t>Selection and types of respirators</a:t>
            </a:r>
          </a:p>
          <a:p>
            <a:pPr>
              <a:lnSpc>
                <a:spcPct val="80000"/>
              </a:lnSpc>
              <a:buFont typeface="Wingdings" panose="05000000000000000000" pitchFamily="2" charset="2"/>
              <a:buNone/>
            </a:pPr>
            <a:endParaRPr lang="en-US" altLang="en-US" sz="2400" dirty="0"/>
          </a:p>
          <a:p>
            <a:pPr lvl="1">
              <a:lnSpc>
                <a:spcPct val="80000"/>
              </a:lnSpc>
            </a:pPr>
            <a:r>
              <a:rPr lang="en-US" altLang="en-US" dirty="0"/>
              <a:t>Medical evaluations and fit testing</a:t>
            </a:r>
          </a:p>
          <a:p>
            <a:pPr marL="0" indent="0">
              <a:lnSpc>
                <a:spcPct val="80000"/>
              </a:lnSpc>
              <a:buNone/>
            </a:pPr>
            <a:endParaRPr lang="en-US" altLang="en-US" sz="2400" dirty="0"/>
          </a:p>
          <a:p>
            <a:pPr lvl="1">
              <a:lnSpc>
                <a:spcPct val="80000"/>
              </a:lnSpc>
            </a:pPr>
            <a:r>
              <a:rPr lang="en-US" altLang="en-US" dirty="0"/>
              <a:t>Use, maintenance and care of respirators</a:t>
            </a:r>
          </a:p>
          <a:p>
            <a:pPr>
              <a:lnSpc>
                <a:spcPct val="80000"/>
              </a:lnSpc>
            </a:pPr>
            <a:endParaRPr lang="en-US" altLang="en-US" sz="2400" dirty="0"/>
          </a:p>
          <a:p>
            <a:pPr lvl="1">
              <a:lnSpc>
                <a:spcPct val="80000"/>
              </a:lnSpc>
            </a:pPr>
            <a:r>
              <a:rPr lang="en-US" altLang="en-US" dirty="0"/>
              <a:t>Training employees</a:t>
            </a:r>
          </a:p>
          <a:p>
            <a:pPr>
              <a:lnSpc>
                <a:spcPct val="80000"/>
              </a:lnSpc>
            </a:pPr>
            <a:endParaRPr lang="en-US" altLang="en-US" sz="2400" dirty="0"/>
          </a:p>
          <a:p>
            <a:pPr lvl="1">
              <a:lnSpc>
                <a:spcPct val="80000"/>
              </a:lnSpc>
            </a:pPr>
            <a:r>
              <a:rPr lang="en-US" altLang="en-US" dirty="0"/>
              <a:t>Program evaluation</a:t>
            </a:r>
          </a:p>
          <a:p>
            <a:pPr>
              <a:lnSpc>
                <a:spcPct val="80000"/>
              </a:lnSpc>
              <a:buFont typeface="Wingdings" panose="05000000000000000000" pitchFamily="2" charset="2"/>
              <a:buNone/>
            </a:pPr>
            <a:endParaRPr lang="en-US" altLang="en-US" sz="2400" dirty="0"/>
          </a:p>
          <a:p>
            <a:pPr lvl="1">
              <a:lnSpc>
                <a:spcPct val="80000"/>
              </a:lnSpc>
            </a:pPr>
            <a:r>
              <a:rPr lang="en-US" altLang="en-US" dirty="0"/>
              <a:t>Recordkeeping</a:t>
            </a:r>
          </a:p>
          <a:p>
            <a:pPr>
              <a:lnSpc>
                <a:spcPct val="80000"/>
              </a:lnSpc>
            </a:pPr>
            <a:endParaRPr lang="en-US" altLang="en-US" sz="2400" dirty="0"/>
          </a:p>
          <a:p>
            <a:pPr>
              <a:lnSpc>
                <a:spcPct val="90000"/>
              </a:lnSpc>
              <a:spcBef>
                <a:spcPct val="50000"/>
              </a:spcBef>
              <a:buSzTx/>
            </a:pPr>
            <a:endParaRPr lang="en-US" altLang="en-US" dirty="0"/>
          </a:p>
          <a:p>
            <a:pPr>
              <a:lnSpc>
                <a:spcPct val="90000"/>
              </a:lnSpc>
            </a:pPr>
            <a:endParaRPr lang="en-US" altLang="en-US" dirty="0"/>
          </a:p>
        </p:txBody>
      </p:sp>
      <p:sp>
        <p:nvSpPr>
          <p:cNvPr id="4" name="Text Box 6"/>
          <p:cNvSpPr txBox="1">
            <a:spLocks noChangeArrowheads="1"/>
          </p:cNvSpPr>
          <p:nvPr/>
        </p:nvSpPr>
        <p:spPr bwMode="auto">
          <a:xfrm>
            <a:off x="7467600" y="609600"/>
            <a:ext cx="1219200" cy="369888"/>
          </a:xfrm>
          <a:prstGeom prst="rect">
            <a:avLst/>
          </a:prstGeom>
          <a:noFill/>
          <a:ln w="12700">
            <a:noFill/>
            <a:miter lim="800000"/>
            <a:headEnd type="none" w="sm" len="sm"/>
            <a:tailEnd type="none" w="sm" len="sm"/>
          </a:ln>
        </p:spPr>
        <p:txBody>
          <a:bodyPr>
            <a:spAutoFit/>
          </a:bodyPr>
          <a:lstStyle/>
          <a:p>
            <a:pPr>
              <a:spcBef>
                <a:spcPct val="50000"/>
              </a:spcBef>
              <a:defRPr/>
            </a:pPr>
            <a:r>
              <a:rPr lang="en-US" sz="1800" u="none" dirty="0">
                <a:latin typeface="Avenir Next LT Pro" panose="020B0504020202020204" pitchFamily="34" charset="0"/>
              </a:rPr>
              <a:t>1910.134</a:t>
            </a:r>
          </a:p>
        </p:txBody>
      </p:sp>
    </p:spTree>
    <p:extLst>
      <p:ext uri="{BB962C8B-B14F-4D97-AF65-F5344CB8AC3E}">
        <p14:creationId xmlns:p14="http://schemas.microsoft.com/office/powerpoint/2010/main" val="982473316"/>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ctrTitle"/>
          </p:nvPr>
        </p:nvSpPr>
        <p:spPr>
          <a:xfrm>
            <a:off x="1875295" y="1682678"/>
            <a:ext cx="3848564" cy="698909"/>
          </a:xfrm>
        </p:spPr>
        <p:txBody>
          <a:bodyPr/>
          <a:lstStyle/>
          <a:p>
            <a:pPr algn="l"/>
            <a:r>
              <a:rPr lang="en-US" altLang="en-US" sz="4000" dirty="0"/>
              <a:t>Part 2  </a:t>
            </a:r>
          </a:p>
        </p:txBody>
      </p:sp>
      <p:sp>
        <p:nvSpPr>
          <p:cNvPr id="19459" name="Rectangle 3"/>
          <p:cNvSpPr>
            <a:spLocks noGrp="1" noChangeArrowheads="1"/>
          </p:cNvSpPr>
          <p:nvPr>
            <p:ph type="subTitle" idx="1"/>
          </p:nvPr>
        </p:nvSpPr>
        <p:spPr>
          <a:xfrm>
            <a:off x="698500" y="2470665"/>
            <a:ext cx="4335379" cy="575799"/>
          </a:xfrm>
        </p:spPr>
        <p:txBody>
          <a:bodyPr/>
          <a:lstStyle/>
          <a:p>
            <a:pPr marL="0" indent="0">
              <a:buNone/>
            </a:pPr>
            <a:r>
              <a:rPr lang="en-US" altLang="en-US" sz="3200" b="1" dirty="0"/>
              <a:t>Medical Evaluation</a:t>
            </a:r>
          </a:p>
        </p:txBody>
      </p:sp>
      <p:sp>
        <p:nvSpPr>
          <p:cNvPr id="5" name="Text Box 6"/>
          <p:cNvSpPr txBox="1">
            <a:spLocks noChangeArrowheads="1"/>
          </p:cNvSpPr>
          <p:nvPr/>
        </p:nvSpPr>
        <p:spPr bwMode="auto">
          <a:xfrm>
            <a:off x="7239000" y="609600"/>
            <a:ext cx="2209800" cy="369888"/>
          </a:xfrm>
          <a:prstGeom prst="rect">
            <a:avLst/>
          </a:prstGeom>
          <a:noFill/>
          <a:ln w="12700">
            <a:noFill/>
            <a:miter lim="800000"/>
            <a:headEnd type="none" w="sm" len="sm"/>
            <a:tailEnd type="none" w="sm" len="sm"/>
          </a:ln>
        </p:spPr>
        <p:txBody>
          <a:bodyPr>
            <a:spAutoFit/>
          </a:bodyPr>
          <a:lstStyle/>
          <a:p>
            <a:pPr>
              <a:spcBef>
                <a:spcPct val="50000"/>
              </a:spcBef>
              <a:defRPr/>
            </a:pPr>
            <a:r>
              <a:rPr lang="en-US" sz="1800" u="none" dirty="0">
                <a:latin typeface="Avenir Next LT Pro" panose="020B0504020202020204" pitchFamily="34" charset="0"/>
              </a:rPr>
              <a:t>1910.134(e)</a:t>
            </a:r>
          </a:p>
        </p:txBody>
      </p:sp>
      <p:pic>
        <p:nvPicPr>
          <p:cNvPr id="6" name="Picture 4">
            <a:extLst>
              <a:ext uri="{FF2B5EF4-FFF2-40B4-BE49-F238E27FC236}">
                <a16:creationId xmlns:a16="http://schemas.microsoft.com/office/drawing/2014/main" id="{AA627F0D-D3AB-479D-B0E6-B610AD4B19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1219200"/>
            <a:ext cx="3375660" cy="4546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3787140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533400" y="457200"/>
            <a:ext cx="8305800" cy="549275"/>
          </a:xfrm>
        </p:spPr>
        <p:txBody>
          <a:bodyPr/>
          <a:lstStyle/>
          <a:p>
            <a:r>
              <a:rPr lang="en-US" altLang="en-US"/>
              <a:t>Thank You For Attending!</a:t>
            </a:r>
          </a:p>
        </p:txBody>
      </p:sp>
      <p:sp>
        <p:nvSpPr>
          <p:cNvPr id="67587" name="Rectangle 3"/>
          <p:cNvSpPr>
            <a:spLocks noGrp="1" noChangeArrowheads="1"/>
          </p:cNvSpPr>
          <p:nvPr>
            <p:ph type="body" idx="1"/>
          </p:nvPr>
        </p:nvSpPr>
        <p:spPr>
          <a:xfrm>
            <a:off x="1371600" y="2895600"/>
            <a:ext cx="6705600" cy="838200"/>
          </a:xfrm>
        </p:spPr>
        <p:txBody>
          <a:bodyPr/>
          <a:lstStyle/>
          <a:p>
            <a:pPr algn="ctr">
              <a:buFont typeface="Wingdings" panose="05000000000000000000" pitchFamily="2" charset="2"/>
              <a:buNone/>
            </a:pPr>
            <a:r>
              <a:rPr lang="en-US" altLang="en-US" sz="4000" dirty="0">
                <a:solidFill>
                  <a:srgbClr val="000000"/>
                </a:solidFill>
              </a:rPr>
              <a:t>Final Questions?</a:t>
            </a:r>
            <a:endParaRPr lang="en-US" altLang="en-US" sz="4000" dirty="0"/>
          </a:p>
        </p:txBody>
      </p:sp>
    </p:spTree>
    <p:extLst>
      <p:ext uri="{BB962C8B-B14F-4D97-AF65-F5344CB8AC3E}">
        <p14:creationId xmlns:p14="http://schemas.microsoft.com/office/powerpoint/2010/main" val="281138676"/>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533400" y="457200"/>
            <a:ext cx="7924800" cy="523875"/>
          </a:xfrm>
        </p:spPr>
        <p:txBody>
          <a:bodyPr>
            <a:normAutofit fontScale="90000"/>
          </a:bodyPr>
          <a:lstStyle/>
          <a:p>
            <a:r>
              <a:rPr lang="en-US" altLang="en-US" sz="3400"/>
              <a:t>Why Have Medical Evaluations?</a:t>
            </a:r>
          </a:p>
        </p:txBody>
      </p:sp>
      <p:sp>
        <p:nvSpPr>
          <p:cNvPr id="5" name="Text Box 6"/>
          <p:cNvSpPr txBox="1">
            <a:spLocks noChangeArrowheads="1"/>
          </p:cNvSpPr>
          <p:nvPr/>
        </p:nvSpPr>
        <p:spPr bwMode="auto">
          <a:xfrm>
            <a:off x="7239000" y="609600"/>
            <a:ext cx="2209800" cy="369888"/>
          </a:xfrm>
          <a:prstGeom prst="rect">
            <a:avLst/>
          </a:prstGeom>
          <a:noFill/>
          <a:ln w="12700">
            <a:noFill/>
            <a:miter lim="800000"/>
            <a:headEnd type="none" w="sm" len="sm"/>
            <a:tailEnd type="none" w="sm" len="sm"/>
          </a:ln>
        </p:spPr>
        <p:txBody>
          <a:bodyPr>
            <a:spAutoFit/>
          </a:bodyPr>
          <a:lstStyle/>
          <a:p>
            <a:pPr>
              <a:spcBef>
                <a:spcPct val="50000"/>
              </a:spcBef>
              <a:defRPr/>
            </a:pPr>
            <a:r>
              <a:rPr lang="en-US" sz="1800" u="none" dirty="0">
                <a:latin typeface="Avenir Next LT Pro" panose="020B0504020202020204" pitchFamily="34" charset="0"/>
              </a:rPr>
              <a:t>1910.134(e)</a:t>
            </a:r>
          </a:p>
        </p:txBody>
      </p:sp>
      <p:sp>
        <p:nvSpPr>
          <p:cNvPr id="7" name="Rectangle 3">
            <a:extLst>
              <a:ext uri="{FF2B5EF4-FFF2-40B4-BE49-F238E27FC236}">
                <a16:creationId xmlns:a16="http://schemas.microsoft.com/office/drawing/2014/main" id="{EC1639C0-E811-4197-9516-FDA3014E403F}"/>
              </a:ext>
            </a:extLst>
          </p:cNvPr>
          <p:cNvSpPr txBox="1">
            <a:spLocks noChangeArrowheads="1"/>
          </p:cNvSpPr>
          <p:nvPr/>
        </p:nvSpPr>
        <p:spPr bwMode="auto">
          <a:xfrm>
            <a:off x="533400" y="1295400"/>
            <a:ext cx="80010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Char char="l"/>
              <a:defRPr sz="28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Char char="-"/>
              <a:defRPr sz="2400">
                <a:solidFill>
                  <a:schemeClr val="tx1"/>
                </a:solidFill>
                <a:latin typeface="+mn-lt"/>
              </a:defRPr>
            </a:lvl2pPr>
            <a:lvl3pPr marL="1084263" indent="-169863" algn="l" rtl="0" eaLnBrk="0" fontAlgn="base" hangingPunct="0">
              <a:spcBef>
                <a:spcPct val="0"/>
              </a:spcBef>
              <a:spcAft>
                <a:spcPct val="0"/>
              </a:spcAft>
              <a:buClr>
                <a:srgbClr val="012D9A"/>
              </a:buClr>
              <a:buChar char="»"/>
              <a:defRPr sz="2000">
                <a:solidFill>
                  <a:schemeClr val="tx1"/>
                </a:solidFill>
                <a:latin typeface="+mn-lt"/>
              </a:defRPr>
            </a:lvl3pPr>
            <a:lvl4pPr marL="1423988" indent="-169863" algn="l" rtl="0" eaLnBrk="0" fontAlgn="base" hangingPunct="0">
              <a:spcBef>
                <a:spcPct val="0"/>
              </a:spcBef>
              <a:spcAft>
                <a:spcPct val="0"/>
              </a:spcAft>
              <a:buClr>
                <a:srgbClr val="012D9A"/>
              </a:buClr>
              <a:buChar char="•"/>
              <a:defRPr sz="2000">
                <a:solidFill>
                  <a:schemeClr val="tx1"/>
                </a:solidFill>
                <a:latin typeface="+mn-lt"/>
              </a:defRPr>
            </a:lvl4pPr>
            <a:lvl5pPr marL="1776413" indent="-234950" algn="l" rtl="0" eaLnBrk="0" fontAlgn="base" hangingPunct="0">
              <a:spcBef>
                <a:spcPct val="0"/>
              </a:spcBef>
              <a:spcAft>
                <a:spcPct val="0"/>
              </a:spcAft>
              <a:buClr>
                <a:srgbClr val="012D9A"/>
              </a:buClr>
              <a:buChar char="–"/>
              <a:defRPr sz="16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r>
              <a:rPr lang="en-US" altLang="en-US" u="none" kern="0" dirty="0">
                <a:latin typeface="Avenir Next LT Pro" panose="020B0504020202020204" pitchFamily="34" charset="0"/>
              </a:rPr>
              <a:t>A respirator places a physiological burden on the employee. </a:t>
            </a:r>
          </a:p>
          <a:p>
            <a:endParaRPr lang="en-US" altLang="en-US" u="none" kern="0" dirty="0">
              <a:latin typeface="Avenir Next LT Pro" panose="020B0504020202020204" pitchFamily="34" charset="0"/>
            </a:endParaRPr>
          </a:p>
          <a:p>
            <a:r>
              <a:rPr lang="en-US" altLang="en-US" u="none" kern="0" dirty="0">
                <a:latin typeface="Avenir Next LT Pro" panose="020B0504020202020204" pitchFamily="34" charset="0"/>
              </a:rPr>
              <a:t>This burden varies with:</a:t>
            </a:r>
          </a:p>
          <a:p>
            <a:pPr lvl="1">
              <a:lnSpc>
                <a:spcPct val="150000"/>
              </a:lnSpc>
            </a:pPr>
            <a:r>
              <a:rPr lang="en-US" altLang="en-US" u="none" kern="0" dirty="0">
                <a:latin typeface="Avenir Next LT Pro" panose="020B0504020202020204" pitchFamily="34" charset="0"/>
              </a:rPr>
              <a:t>Type of respirator worn.</a:t>
            </a:r>
          </a:p>
          <a:p>
            <a:pPr lvl="1">
              <a:lnSpc>
                <a:spcPct val="150000"/>
              </a:lnSpc>
            </a:pPr>
            <a:r>
              <a:rPr lang="en-US" altLang="en-US" u="none" kern="0" dirty="0">
                <a:latin typeface="Avenir Next LT Pro" panose="020B0504020202020204" pitchFamily="34" charset="0"/>
              </a:rPr>
              <a:t>Job and workplace conditions. </a:t>
            </a:r>
          </a:p>
          <a:p>
            <a:pPr lvl="1">
              <a:lnSpc>
                <a:spcPct val="150000"/>
              </a:lnSpc>
            </a:pPr>
            <a:r>
              <a:rPr lang="en-US" altLang="en-US" u="none" kern="0" dirty="0">
                <a:latin typeface="Avenir Next LT Pro" panose="020B0504020202020204" pitchFamily="34" charset="0"/>
              </a:rPr>
              <a:t>Medical status of the employee.</a:t>
            </a:r>
          </a:p>
        </p:txBody>
      </p:sp>
    </p:spTree>
    <p:extLst>
      <p:ext uri="{BB962C8B-B14F-4D97-AF65-F5344CB8AC3E}">
        <p14:creationId xmlns:p14="http://schemas.microsoft.com/office/powerpoint/2010/main" val="19385928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533400" y="457200"/>
            <a:ext cx="7924800" cy="549275"/>
          </a:xfrm>
        </p:spPr>
        <p:txBody>
          <a:bodyPr/>
          <a:lstStyle/>
          <a:p>
            <a:r>
              <a:rPr lang="en-US" altLang="en-US"/>
              <a:t>Physiological Effects</a:t>
            </a:r>
          </a:p>
        </p:txBody>
      </p:sp>
      <p:sp>
        <p:nvSpPr>
          <p:cNvPr id="23555" name="Rectangle 3"/>
          <p:cNvSpPr>
            <a:spLocks noGrp="1" noChangeArrowheads="1"/>
          </p:cNvSpPr>
          <p:nvPr>
            <p:ph type="body" idx="1"/>
          </p:nvPr>
        </p:nvSpPr>
        <p:spPr/>
        <p:txBody>
          <a:bodyPr/>
          <a:lstStyle/>
          <a:p>
            <a:pPr>
              <a:lnSpc>
                <a:spcPct val="80000"/>
              </a:lnSpc>
              <a:spcBef>
                <a:spcPct val="100000"/>
              </a:spcBef>
            </a:pPr>
            <a:r>
              <a:rPr lang="en-US" altLang="en-US" dirty="0"/>
              <a:t>Pulmonary</a:t>
            </a:r>
          </a:p>
          <a:p>
            <a:pPr>
              <a:lnSpc>
                <a:spcPct val="80000"/>
              </a:lnSpc>
              <a:spcBef>
                <a:spcPct val="100000"/>
              </a:spcBef>
            </a:pPr>
            <a:r>
              <a:rPr lang="en-US" altLang="en-US" dirty="0"/>
              <a:t>Cardiovascular </a:t>
            </a:r>
          </a:p>
          <a:p>
            <a:pPr>
              <a:lnSpc>
                <a:spcPct val="80000"/>
              </a:lnSpc>
              <a:spcBef>
                <a:spcPct val="100000"/>
              </a:spcBef>
            </a:pPr>
            <a:r>
              <a:rPr lang="en-US" altLang="en-US" dirty="0"/>
              <a:t>Body temperature</a:t>
            </a:r>
          </a:p>
          <a:p>
            <a:pPr>
              <a:lnSpc>
                <a:spcPct val="80000"/>
              </a:lnSpc>
              <a:spcBef>
                <a:spcPct val="100000"/>
              </a:spcBef>
            </a:pPr>
            <a:r>
              <a:rPr lang="en-US" altLang="en-US" dirty="0"/>
              <a:t>Senses</a:t>
            </a:r>
          </a:p>
          <a:p>
            <a:pPr>
              <a:lnSpc>
                <a:spcPct val="80000"/>
              </a:lnSpc>
              <a:spcBef>
                <a:spcPct val="100000"/>
              </a:spcBef>
            </a:pPr>
            <a:r>
              <a:rPr lang="en-US" altLang="en-US" dirty="0"/>
              <a:t>Psychological</a:t>
            </a:r>
          </a:p>
          <a:p>
            <a:pPr>
              <a:lnSpc>
                <a:spcPct val="80000"/>
              </a:lnSpc>
              <a:spcBef>
                <a:spcPct val="100000"/>
              </a:spcBef>
            </a:pPr>
            <a:r>
              <a:rPr lang="en-US" altLang="en-US" dirty="0"/>
              <a:t>Irritation and allergy</a:t>
            </a:r>
            <a:endParaRPr lang="en-US" altLang="en-US" sz="2400" dirty="0"/>
          </a:p>
        </p:txBody>
      </p:sp>
      <p:pic>
        <p:nvPicPr>
          <p:cNvPr id="4" name="Picture 2" descr="A picture containing bicycle, sitting, motorcycle, luggage&#10;&#10;Description automatically generated">
            <a:extLst>
              <a:ext uri="{FF2B5EF4-FFF2-40B4-BE49-F238E27FC236}">
                <a16:creationId xmlns:a16="http://schemas.microsoft.com/office/drawing/2014/main" id="{D48375DB-BCD0-4885-A756-76D8E9B9AC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1600199"/>
            <a:ext cx="3429000" cy="4038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370459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n-US" altLang="en-US"/>
              <a:t>Medical Evaluation</a:t>
            </a:r>
            <a:endParaRPr lang="en-US" altLang="en-US" sz="4400" b="0"/>
          </a:p>
        </p:txBody>
      </p:sp>
      <p:sp>
        <p:nvSpPr>
          <p:cNvPr id="20483" name="Rectangle 4"/>
          <p:cNvSpPr>
            <a:spLocks noGrp="1" noChangeArrowheads="1"/>
          </p:cNvSpPr>
          <p:nvPr>
            <p:ph type="body" idx="1"/>
          </p:nvPr>
        </p:nvSpPr>
        <p:spPr>
          <a:xfrm>
            <a:off x="533400" y="1295400"/>
            <a:ext cx="8077200" cy="4724400"/>
          </a:xfrm>
        </p:spPr>
        <p:txBody>
          <a:bodyPr>
            <a:normAutofit/>
          </a:bodyPr>
          <a:lstStyle/>
          <a:p>
            <a:pPr>
              <a:spcBef>
                <a:spcPct val="50000"/>
              </a:spcBef>
              <a:defRPr/>
            </a:pPr>
            <a:r>
              <a:rPr lang="en-US" sz="3000" dirty="0"/>
              <a:t>Establishes the medical condition of the wearer.</a:t>
            </a:r>
          </a:p>
          <a:p>
            <a:pPr>
              <a:spcBef>
                <a:spcPct val="50000"/>
              </a:spcBef>
              <a:defRPr/>
            </a:pPr>
            <a:r>
              <a:rPr lang="en-US" sz="3000" dirty="0"/>
              <a:t>Provided before initial respirator use.</a:t>
            </a:r>
          </a:p>
          <a:p>
            <a:pPr>
              <a:spcBef>
                <a:spcPct val="50000"/>
              </a:spcBef>
              <a:defRPr/>
            </a:pPr>
            <a:r>
              <a:rPr lang="en-US" sz="3000" dirty="0"/>
              <a:t>Prior to fit testing and training.</a:t>
            </a:r>
          </a:p>
          <a:p>
            <a:pPr>
              <a:spcBef>
                <a:spcPct val="50000"/>
              </a:spcBef>
              <a:defRPr/>
            </a:pPr>
            <a:r>
              <a:rPr lang="en-US" sz="3000" dirty="0"/>
              <a:t>Performed by a physician or other licensed health care professional (PLHCP).</a:t>
            </a:r>
          </a:p>
          <a:p>
            <a:pPr lvl="1">
              <a:spcBef>
                <a:spcPct val="50000"/>
              </a:spcBef>
              <a:defRPr/>
            </a:pPr>
            <a:r>
              <a:rPr lang="en-US" sz="2600" dirty="0"/>
              <a:t>OSHA Respirator Medical Evaluation Questionnaire; Appendix C </a:t>
            </a:r>
            <a:r>
              <a:rPr lang="en-US" sz="2600" b="1" i="1" dirty="0"/>
              <a:t>or</a:t>
            </a:r>
          </a:p>
          <a:p>
            <a:pPr lvl="1">
              <a:spcBef>
                <a:spcPct val="50000"/>
              </a:spcBef>
              <a:defRPr/>
            </a:pPr>
            <a:r>
              <a:rPr lang="en-US" sz="2600" dirty="0"/>
              <a:t>Initial medical examination.</a:t>
            </a:r>
          </a:p>
        </p:txBody>
      </p:sp>
      <p:sp>
        <p:nvSpPr>
          <p:cNvPr id="20484" name="Text Box 5"/>
          <p:cNvSpPr txBox="1">
            <a:spLocks noChangeArrowheads="1"/>
          </p:cNvSpPr>
          <p:nvPr/>
        </p:nvSpPr>
        <p:spPr bwMode="auto">
          <a:xfrm>
            <a:off x="7239000" y="609600"/>
            <a:ext cx="1676400" cy="369888"/>
          </a:xfrm>
          <a:prstGeom prst="rect">
            <a:avLst/>
          </a:prstGeom>
          <a:noFill/>
          <a:ln w="12700">
            <a:noFill/>
            <a:miter lim="800000"/>
            <a:headEnd type="none" w="sm" len="sm"/>
            <a:tailEnd type="none" w="sm" len="sm"/>
          </a:ln>
        </p:spPr>
        <p:txBody>
          <a:bodyPr>
            <a:spAutoFit/>
          </a:bodyPr>
          <a:lstStyle/>
          <a:p>
            <a:pPr>
              <a:spcBef>
                <a:spcPct val="50000"/>
              </a:spcBef>
              <a:defRPr/>
            </a:pPr>
            <a:r>
              <a:rPr lang="en-US" sz="1800" u="none" dirty="0">
                <a:latin typeface="Avenir Next LT Pro" panose="020B0504020202020204" pitchFamily="34" charset="0"/>
              </a:rPr>
              <a:t>1910.134(e</a:t>
            </a:r>
            <a:r>
              <a:rPr lang="en-US" sz="1600" u="none" dirty="0"/>
              <a:t>)</a:t>
            </a:r>
          </a:p>
        </p:txBody>
      </p:sp>
    </p:spTree>
    <p:extLst>
      <p:ext uri="{BB962C8B-B14F-4D97-AF65-F5344CB8AC3E}">
        <p14:creationId xmlns:p14="http://schemas.microsoft.com/office/powerpoint/2010/main" val="3639940548"/>
      </p:ext>
    </p:extLst>
  </p:cSld>
  <p:clrMapOvr>
    <a:masterClrMapping/>
  </p:clrMapOvr>
</p:sld>
</file>

<file path=ppt/theme/theme1.xml><?xml version="1.0" encoding="utf-8"?>
<a:theme xmlns:a="http://schemas.openxmlformats.org/drawingml/2006/main" name="Office Theme">
  <a:themeElements>
    <a:clrScheme name="NCDOL 2025-Farley">
      <a:dk1>
        <a:srgbClr val="000000"/>
      </a:dk1>
      <a:lt1>
        <a:sysClr val="window" lastClr="FFFFFF"/>
      </a:lt1>
      <a:dk2>
        <a:srgbClr val="7F7F7F"/>
      </a:dk2>
      <a:lt2>
        <a:srgbClr val="E7E6E6"/>
      </a:lt2>
      <a:accent1>
        <a:srgbClr val="102447"/>
      </a:accent1>
      <a:accent2>
        <a:srgbClr val="00814A"/>
      </a:accent2>
      <a:accent3>
        <a:srgbClr val="A70D15"/>
      </a:accent3>
      <a:accent4>
        <a:srgbClr val="FABE00"/>
      </a:accent4>
      <a:accent5>
        <a:srgbClr val="5283D8"/>
      </a:accent5>
      <a:accent6>
        <a:srgbClr val="70AD47"/>
      </a:accent6>
      <a:hlink>
        <a:srgbClr val="234F9D"/>
      </a:hlink>
      <a:folHlink>
        <a:srgbClr val="7D090F"/>
      </a:folHlink>
    </a:clrScheme>
    <a:fontScheme name="Custom 1">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xternal-Public STD PPT template-4.potx  -  Read-Only" id="{1792736E-40D6-48DC-8481-B6148C192018}" vid="{987325D1-C413-4405-B07D-29E194FD3A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External-Public STD PPT template-4</Template>
  <TotalTime>23</TotalTime>
  <Words>2907</Words>
  <Application>Microsoft Office PowerPoint</Application>
  <PresentationFormat>On-screen Show (4:3)</PresentationFormat>
  <Paragraphs>668</Paragraphs>
  <Slides>60</Slides>
  <Notes>60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60</vt:i4>
      </vt:variant>
    </vt:vector>
  </HeadingPairs>
  <TitlesOfParts>
    <vt:vector size="69" baseType="lpstr">
      <vt:lpstr>Arial</vt:lpstr>
      <vt:lpstr>Avenir Next LT Pro</vt:lpstr>
      <vt:lpstr>Avenir Next LT Pro Demi</vt:lpstr>
      <vt:lpstr>Avenir Next LT Pro Light</vt:lpstr>
      <vt:lpstr>Symbol</vt:lpstr>
      <vt:lpstr>Tahoma</vt:lpstr>
      <vt:lpstr>Times New Roman</vt:lpstr>
      <vt:lpstr>Wingdings</vt:lpstr>
      <vt:lpstr>Office Theme</vt:lpstr>
      <vt:lpstr>Respiratory Protection</vt:lpstr>
      <vt:lpstr>Objectives</vt:lpstr>
      <vt:lpstr>Ten Parts  of an Effective Respirator Program</vt:lpstr>
      <vt:lpstr>Part 1</vt:lpstr>
      <vt:lpstr>Someone in Charge</vt:lpstr>
      <vt:lpstr>Part 2  </vt:lpstr>
      <vt:lpstr>Why Have Medical Evaluations?</vt:lpstr>
      <vt:lpstr>Physiological Effects</vt:lpstr>
      <vt:lpstr>Medical Evaluation</vt:lpstr>
      <vt:lpstr>Follow-Up Medical Examinations</vt:lpstr>
      <vt:lpstr>Part 3</vt:lpstr>
      <vt:lpstr>Hazard Determination</vt:lpstr>
      <vt:lpstr>PowerPoint Presentation</vt:lpstr>
      <vt:lpstr>PowerPoint Presentation</vt:lpstr>
      <vt:lpstr>Hierarchy of Controls</vt:lpstr>
      <vt:lpstr>Selection</vt:lpstr>
      <vt:lpstr>Interior Structural Firefighting</vt:lpstr>
      <vt:lpstr>What is a Respirator?</vt:lpstr>
      <vt:lpstr>Breathing Air Use</vt:lpstr>
      <vt:lpstr>Air-Purifying Respirators (APR)</vt:lpstr>
      <vt:lpstr>Filtering Facepiece (Dust Mask)</vt:lpstr>
      <vt:lpstr>Respirators with Combination Cartridges</vt:lpstr>
      <vt:lpstr>Respirators with Organic Vapor Cartridges</vt:lpstr>
      <vt:lpstr>Powered-Air Purifying Respirator (PAPR)</vt:lpstr>
      <vt:lpstr>Cartridge/Canister Service Life</vt:lpstr>
      <vt:lpstr>Filters/Cartridges/Canister Labels</vt:lpstr>
      <vt:lpstr>Assigned Protection Factor (APF)</vt:lpstr>
      <vt:lpstr>PowerPoint Presentation</vt:lpstr>
      <vt:lpstr>What is a MUC?</vt:lpstr>
      <vt:lpstr>How to Calculate MUC</vt:lpstr>
      <vt:lpstr>            Part 4  Training and Information</vt:lpstr>
      <vt:lpstr>Training and Information</vt:lpstr>
      <vt:lpstr>Training and Information</vt:lpstr>
      <vt:lpstr>Training and Information</vt:lpstr>
      <vt:lpstr>Part 5  Fit Testing</vt:lpstr>
      <vt:lpstr>When is Fit Testing Required?</vt:lpstr>
      <vt:lpstr>Qualitative Fit Test (QLFT)</vt:lpstr>
      <vt:lpstr>Quantitative Fit Test (QNFT)</vt:lpstr>
      <vt:lpstr>Part 6  Maintenance and Care</vt:lpstr>
      <vt:lpstr>Cleaning and Disinfecting</vt:lpstr>
      <vt:lpstr>Cleaning and Disinfecting</vt:lpstr>
      <vt:lpstr>Storage</vt:lpstr>
      <vt:lpstr>Inspection</vt:lpstr>
      <vt:lpstr>PowerPoint Presentation</vt:lpstr>
      <vt:lpstr>Repairs</vt:lpstr>
      <vt:lpstr>Part 7 </vt:lpstr>
      <vt:lpstr>Use of Respirators</vt:lpstr>
      <vt:lpstr>Use</vt:lpstr>
      <vt:lpstr>Use</vt:lpstr>
      <vt:lpstr>    Part 8</vt:lpstr>
      <vt:lpstr>Program Evaluation</vt:lpstr>
      <vt:lpstr>   Part 9</vt:lpstr>
      <vt:lpstr>Recordkeeping</vt:lpstr>
      <vt:lpstr>Written Program</vt:lpstr>
      <vt:lpstr>         Part 10</vt:lpstr>
      <vt:lpstr>Voluntary Use</vt:lpstr>
      <vt:lpstr>Voluntary Use</vt:lpstr>
      <vt:lpstr>All Mandatory Appendices</vt:lpstr>
      <vt:lpstr>Summary</vt:lpstr>
      <vt:lpstr>Thank You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Lagoe, Wanda</dc:creator>
  <cp:lastModifiedBy>Lagoe, Wanda</cp:lastModifiedBy>
  <cp:revision>3</cp:revision>
  <dcterms:created xsi:type="dcterms:W3CDTF">2025-06-17T12:32:10Z</dcterms:created>
  <dcterms:modified xsi:type="dcterms:W3CDTF">2025-06-24T12:54:21Z</dcterms:modified>
</cp:coreProperties>
</file>