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479" r:id="rId2"/>
    <p:sldId id="480" r:id="rId3"/>
    <p:sldId id="481" r:id="rId4"/>
    <p:sldId id="482" r:id="rId5"/>
    <p:sldId id="483" r:id="rId6"/>
    <p:sldId id="484" r:id="rId7"/>
    <p:sldId id="485" r:id="rId8"/>
    <p:sldId id="486" r:id="rId9"/>
    <p:sldId id="487" r:id="rId10"/>
    <p:sldId id="488" r:id="rId11"/>
    <p:sldId id="489" r:id="rId12"/>
    <p:sldId id="490" r:id="rId13"/>
    <p:sldId id="491" r:id="rId14"/>
    <p:sldId id="492" r:id="rId15"/>
    <p:sldId id="493" r:id="rId16"/>
    <p:sldId id="494" r:id="rId17"/>
    <p:sldId id="495" r:id="rId18"/>
    <p:sldId id="496" r:id="rId19"/>
    <p:sldId id="497" r:id="rId20"/>
    <p:sldId id="498" r:id="rId21"/>
    <p:sldId id="499" r:id="rId22"/>
    <p:sldId id="500" r:id="rId23"/>
    <p:sldId id="501" r:id="rId24"/>
    <p:sldId id="502" r:id="rId25"/>
    <p:sldId id="503" r:id="rId26"/>
    <p:sldId id="504" r:id="rId27"/>
    <p:sldId id="505" r:id="rId28"/>
    <p:sldId id="506" r:id="rId29"/>
    <p:sldId id="507" r:id="rId30"/>
    <p:sldId id="508" r:id="rId31"/>
    <p:sldId id="509" r:id="rId32"/>
    <p:sldId id="510" r:id="rId33"/>
    <p:sldId id="511" r:id="rId34"/>
    <p:sldId id="513" r:id="rId35"/>
    <p:sldId id="514" r:id="rId36"/>
    <p:sldId id="515" r:id="rId37"/>
    <p:sldId id="516" r:id="rId38"/>
    <p:sldId id="517" r:id="rId39"/>
    <p:sldId id="518" r:id="rId40"/>
    <p:sldId id="519" r:id="rId41"/>
    <p:sldId id="520" r:id="rId42"/>
    <p:sldId id="521" r:id="rId43"/>
    <p:sldId id="522" r:id="rId44"/>
    <p:sldId id="523" r:id="rId45"/>
    <p:sldId id="524" r:id="rId46"/>
    <p:sldId id="525" r:id="rId47"/>
    <p:sldId id="526"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447"/>
    <a:srgbClr val="2B0E62"/>
    <a:srgbClr val="2D0C62"/>
    <a:srgbClr val="FFFBFF"/>
    <a:srgbClr val="0074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9AFD82-D4DB-4969-A4DA-D435968FC273}" v="3" dt="2025-06-20T13:32:25.7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2683" autoAdjust="0"/>
  </p:normalViewPr>
  <p:slideViewPr>
    <p:cSldViewPr snapToGrid="0">
      <p:cViewPr varScale="1">
        <p:scale>
          <a:sx n="61" d="100"/>
          <a:sy n="61" d="100"/>
        </p:scale>
        <p:origin x="1930" y="53"/>
      </p:cViewPr>
      <p:guideLst/>
    </p:cSldViewPr>
  </p:slideViewPr>
  <p:notesTextViewPr>
    <p:cViewPr>
      <p:scale>
        <a:sx n="1" d="1"/>
        <a:sy n="1" d="1"/>
      </p:scale>
      <p:origin x="0" y="0"/>
    </p:cViewPr>
  </p:notesTextViewPr>
  <p:notesViewPr>
    <p:cSldViewPr snapToGrid="0">
      <p:cViewPr varScale="1">
        <p:scale>
          <a:sx n="86" d="100"/>
          <a:sy n="86" d="100"/>
        </p:scale>
        <p:origin x="4166"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cia, Elma" userId="f2cc6a70-af64-4323-8354-63fdb2cbddcb" providerId="ADAL" clId="{519AFD82-D4DB-4969-A4DA-D435968FC273}"/>
    <pc:docChg chg="custSel addSld delSld modSld">
      <pc:chgData name="Garcia, Elma" userId="f2cc6a70-af64-4323-8354-63fdb2cbddcb" providerId="ADAL" clId="{519AFD82-D4DB-4969-A4DA-D435968FC273}" dt="2025-06-20T13:35:06.175" v="20" actId="47"/>
      <pc:docMkLst>
        <pc:docMk/>
      </pc:docMkLst>
      <pc:sldChg chg="del">
        <pc:chgData name="Garcia, Elma" userId="f2cc6a70-af64-4323-8354-63fdb2cbddcb" providerId="ADAL" clId="{519AFD82-D4DB-4969-A4DA-D435968FC273}" dt="2025-06-20T13:32:03.188" v="5" actId="2696"/>
        <pc:sldMkLst>
          <pc:docMk/>
          <pc:sldMk cId="4224782898" sldId="256"/>
        </pc:sldMkLst>
      </pc:sldChg>
      <pc:sldChg chg="del">
        <pc:chgData name="Garcia, Elma" userId="f2cc6a70-af64-4323-8354-63fdb2cbddcb" providerId="ADAL" clId="{519AFD82-D4DB-4969-A4DA-D435968FC273}" dt="2025-06-20T13:35:04.119" v="18" actId="47"/>
        <pc:sldMkLst>
          <pc:docMk/>
          <pc:sldMk cId="1447532766" sldId="257"/>
        </pc:sldMkLst>
      </pc:sldChg>
      <pc:sldChg chg="del">
        <pc:chgData name="Garcia, Elma" userId="f2cc6a70-af64-4323-8354-63fdb2cbddcb" providerId="ADAL" clId="{519AFD82-D4DB-4969-A4DA-D435968FC273}" dt="2025-06-20T13:35:04.994" v="19" actId="47"/>
        <pc:sldMkLst>
          <pc:docMk/>
          <pc:sldMk cId="3648550839" sldId="258"/>
        </pc:sldMkLst>
      </pc:sldChg>
      <pc:sldChg chg="del">
        <pc:chgData name="Garcia, Elma" userId="f2cc6a70-af64-4323-8354-63fdb2cbddcb" providerId="ADAL" clId="{519AFD82-D4DB-4969-A4DA-D435968FC273}" dt="2025-06-20T13:35:06.175" v="20" actId="47"/>
        <pc:sldMkLst>
          <pc:docMk/>
          <pc:sldMk cId="2852384745" sldId="259"/>
        </pc:sldMkLst>
      </pc:sldChg>
      <pc:sldChg chg="delSp modSp add mod modTransition modNotes">
        <pc:chgData name="Garcia, Elma" userId="f2cc6a70-af64-4323-8354-63fdb2cbddcb" providerId="ADAL" clId="{519AFD82-D4DB-4969-A4DA-D435968FC273}" dt="2025-06-20T13:32:25.735" v="8" actId="478"/>
        <pc:sldMkLst>
          <pc:docMk/>
          <pc:sldMk cId="2462565874" sldId="479"/>
        </pc:sldMkLst>
        <pc:spChg chg="del">
          <ac:chgData name="Garcia, Elma" userId="f2cc6a70-af64-4323-8354-63fdb2cbddcb" providerId="ADAL" clId="{519AFD82-D4DB-4969-A4DA-D435968FC273}" dt="2025-06-20T13:32:25.735" v="8" actId="478"/>
          <ac:spMkLst>
            <pc:docMk/>
            <pc:sldMk cId="2462565874" sldId="479"/>
            <ac:spMk id="5123" creationId="{00000000-0000-0000-0000-000000000000}"/>
          </ac:spMkLst>
        </pc:spChg>
        <pc:spChg chg="mod">
          <ac:chgData name="Garcia, Elma" userId="f2cc6a70-af64-4323-8354-63fdb2cbddcb" providerId="ADAL" clId="{519AFD82-D4DB-4969-A4DA-D435968FC273}" dt="2025-06-20T13:32:20.940" v="7" actId="2711"/>
          <ac:spMkLst>
            <pc:docMk/>
            <pc:sldMk cId="2462565874" sldId="479"/>
            <ac:spMk id="5124" creationId="{00000000-0000-0000-0000-000000000000}"/>
          </ac:spMkLst>
        </pc:spChg>
      </pc:sldChg>
      <pc:sldChg chg="add">
        <pc:chgData name="Garcia, Elma" userId="f2cc6a70-af64-4323-8354-63fdb2cbddcb" providerId="ADAL" clId="{519AFD82-D4DB-4969-A4DA-D435968FC273}" dt="2025-06-20T13:31:58.446" v="0"/>
        <pc:sldMkLst>
          <pc:docMk/>
          <pc:sldMk cId="3465680022" sldId="480"/>
        </pc:sldMkLst>
      </pc:sldChg>
      <pc:sldChg chg="add">
        <pc:chgData name="Garcia, Elma" userId="f2cc6a70-af64-4323-8354-63fdb2cbddcb" providerId="ADAL" clId="{519AFD82-D4DB-4969-A4DA-D435968FC273}" dt="2025-06-20T13:31:58.446" v="0"/>
        <pc:sldMkLst>
          <pc:docMk/>
          <pc:sldMk cId="4039664431" sldId="481"/>
        </pc:sldMkLst>
      </pc:sldChg>
      <pc:sldChg chg="add">
        <pc:chgData name="Garcia, Elma" userId="f2cc6a70-af64-4323-8354-63fdb2cbddcb" providerId="ADAL" clId="{519AFD82-D4DB-4969-A4DA-D435968FC273}" dt="2025-06-20T13:31:58.446" v="0"/>
        <pc:sldMkLst>
          <pc:docMk/>
          <pc:sldMk cId="3852375607" sldId="482"/>
        </pc:sldMkLst>
      </pc:sldChg>
      <pc:sldChg chg="add">
        <pc:chgData name="Garcia, Elma" userId="f2cc6a70-af64-4323-8354-63fdb2cbddcb" providerId="ADAL" clId="{519AFD82-D4DB-4969-A4DA-D435968FC273}" dt="2025-06-20T13:31:58.446" v="0"/>
        <pc:sldMkLst>
          <pc:docMk/>
          <pc:sldMk cId="2088353886" sldId="483"/>
        </pc:sldMkLst>
      </pc:sldChg>
      <pc:sldChg chg="add">
        <pc:chgData name="Garcia, Elma" userId="f2cc6a70-af64-4323-8354-63fdb2cbddcb" providerId="ADAL" clId="{519AFD82-D4DB-4969-A4DA-D435968FC273}" dt="2025-06-20T13:31:58.446" v="0"/>
        <pc:sldMkLst>
          <pc:docMk/>
          <pc:sldMk cId="680384529" sldId="484"/>
        </pc:sldMkLst>
      </pc:sldChg>
      <pc:sldChg chg="modSp add mod">
        <pc:chgData name="Garcia, Elma" userId="f2cc6a70-af64-4323-8354-63fdb2cbddcb" providerId="ADAL" clId="{519AFD82-D4DB-4969-A4DA-D435968FC273}" dt="2025-06-20T13:31:58.569" v="1" actId="27636"/>
        <pc:sldMkLst>
          <pc:docMk/>
          <pc:sldMk cId="301225047" sldId="485"/>
        </pc:sldMkLst>
        <pc:spChg chg="mod">
          <ac:chgData name="Garcia, Elma" userId="f2cc6a70-af64-4323-8354-63fdb2cbddcb" providerId="ADAL" clId="{519AFD82-D4DB-4969-A4DA-D435968FC273}" dt="2025-06-20T13:31:58.569" v="1" actId="27636"/>
          <ac:spMkLst>
            <pc:docMk/>
            <pc:sldMk cId="301225047" sldId="485"/>
            <ac:spMk id="17411" creationId="{00000000-0000-0000-0000-000000000000}"/>
          </ac:spMkLst>
        </pc:spChg>
      </pc:sldChg>
      <pc:sldChg chg="add">
        <pc:chgData name="Garcia, Elma" userId="f2cc6a70-af64-4323-8354-63fdb2cbddcb" providerId="ADAL" clId="{519AFD82-D4DB-4969-A4DA-D435968FC273}" dt="2025-06-20T13:31:58.446" v="0"/>
        <pc:sldMkLst>
          <pc:docMk/>
          <pc:sldMk cId="1877360839" sldId="486"/>
        </pc:sldMkLst>
      </pc:sldChg>
      <pc:sldChg chg="add">
        <pc:chgData name="Garcia, Elma" userId="f2cc6a70-af64-4323-8354-63fdb2cbddcb" providerId="ADAL" clId="{519AFD82-D4DB-4969-A4DA-D435968FC273}" dt="2025-06-20T13:31:58.446" v="0"/>
        <pc:sldMkLst>
          <pc:docMk/>
          <pc:sldMk cId="3667346809" sldId="487"/>
        </pc:sldMkLst>
      </pc:sldChg>
      <pc:sldChg chg="add">
        <pc:chgData name="Garcia, Elma" userId="f2cc6a70-af64-4323-8354-63fdb2cbddcb" providerId="ADAL" clId="{519AFD82-D4DB-4969-A4DA-D435968FC273}" dt="2025-06-20T13:31:58.446" v="0"/>
        <pc:sldMkLst>
          <pc:docMk/>
          <pc:sldMk cId="1875135291" sldId="488"/>
        </pc:sldMkLst>
      </pc:sldChg>
      <pc:sldChg chg="add">
        <pc:chgData name="Garcia, Elma" userId="f2cc6a70-af64-4323-8354-63fdb2cbddcb" providerId="ADAL" clId="{519AFD82-D4DB-4969-A4DA-D435968FC273}" dt="2025-06-20T13:31:58.446" v="0"/>
        <pc:sldMkLst>
          <pc:docMk/>
          <pc:sldMk cId="1583423003" sldId="489"/>
        </pc:sldMkLst>
      </pc:sldChg>
      <pc:sldChg chg="add">
        <pc:chgData name="Garcia, Elma" userId="f2cc6a70-af64-4323-8354-63fdb2cbddcb" providerId="ADAL" clId="{519AFD82-D4DB-4969-A4DA-D435968FC273}" dt="2025-06-20T13:31:58.446" v="0"/>
        <pc:sldMkLst>
          <pc:docMk/>
          <pc:sldMk cId="2894183203" sldId="490"/>
        </pc:sldMkLst>
      </pc:sldChg>
      <pc:sldChg chg="add">
        <pc:chgData name="Garcia, Elma" userId="f2cc6a70-af64-4323-8354-63fdb2cbddcb" providerId="ADAL" clId="{519AFD82-D4DB-4969-A4DA-D435968FC273}" dt="2025-06-20T13:31:58.446" v="0"/>
        <pc:sldMkLst>
          <pc:docMk/>
          <pc:sldMk cId="2163519505" sldId="491"/>
        </pc:sldMkLst>
      </pc:sldChg>
      <pc:sldChg chg="add">
        <pc:chgData name="Garcia, Elma" userId="f2cc6a70-af64-4323-8354-63fdb2cbddcb" providerId="ADAL" clId="{519AFD82-D4DB-4969-A4DA-D435968FC273}" dt="2025-06-20T13:31:58.446" v="0"/>
        <pc:sldMkLst>
          <pc:docMk/>
          <pc:sldMk cId="231800353" sldId="492"/>
        </pc:sldMkLst>
      </pc:sldChg>
      <pc:sldChg chg="add">
        <pc:chgData name="Garcia, Elma" userId="f2cc6a70-af64-4323-8354-63fdb2cbddcb" providerId="ADAL" clId="{519AFD82-D4DB-4969-A4DA-D435968FC273}" dt="2025-06-20T13:31:58.446" v="0"/>
        <pc:sldMkLst>
          <pc:docMk/>
          <pc:sldMk cId="1757459892" sldId="493"/>
        </pc:sldMkLst>
      </pc:sldChg>
      <pc:sldChg chg="add">
        <pc:chgData name="Garcia, Elma" userId="f2cc6a70-af64-4323-8354-63fdb2cbddcb" providerId="ADAL" clId="{519AFD82-D4DB-4969-A4DA-D435968FC273}" dt="2025-06-20T13:31:58.446" v="0"/>
        <pc:sldMkLst>
          <pc:docMk/>
          <pc:sldMk cId="2948297481" sldId="494"/>
        </pc:sldMkLst>
      </pc:sldChg>
      <pc:sldChg chg="add">
        <pc:chgData name="Garcia, Elma" userId="f2cc6a70-af64-4323-8354-63fdb2cbddcb" providerId="ADAL" clId="{519AFD82-D4DB-4969-A4DA-D435968FC273}" dt="2025-06-20T13:31:58.446" v="0"/>
        <pc:sldMkLst>
          <pc:docMk/>
          <pc:sldMk cId="624893218" sldId="495"/>
        </pc:sldMkLst>
      </pc:sldChg>
      <pc:sldChg chg="add">
        <pc:chgData name="Garcia, Elma" userId="f2cc6a70-af64-4323-8354-63fdb2cbddcb" providerId="ADAL" clId="{519AFD82-D4DB-4969-A4DA-D435968FC273}" dt="2025-06-20T13:31:58.446" v="0"/>
        <pc:sldMkLst>
          <pc:docMk/>
          <pc:sldMk cId="1335663027" sldId="496"/>
        </pc:sldMkLst>
      </pc:sldChg>
      <pc:sldChg chg="add">
        <pc:chgData name="Garcia, Elma" userId="f2cc6a70-af64-4323-8354-63fdb2cbddcb" providerId="ADAL" clId="{519AFD82-D4DB-4969-A4DA-D435968FC273}" dt="2025-06-20T13:31:58.446" v="0"/>
        <pc:sldMkLst>
          <pc:docMk/>
          <pc:sldMk cId="3601387895" sldId="497"/>
        </pc:sldMkLst>
      </pc:sldChg>
      <pc:sldChg chg="modSp add mod">
        <pc:chgData name="Garcia, Elma" userId="f2cc6a70-af64-4323-8354-63fdb2cbddcb" providerId="ADAL" clId="{519AFD82-D4DB-4969-A4DA-D435968FC273}" dt="2025-06-20T13:32:58.020" v="9" actId="14100"/>
        <pc:sldMkLst>
          <pc:docMk/>
          <pc:sldMk cId="1018710407" sldId="498"/>
        </pc:sldMkLst>
        <pc:spChg chg="mod">
          <ac:chgData name="Garcia, Elma" userId="f2cc6a70-af64-4323-8354-63fdb2cbddcb" providerId="ADAL" clId="{519AFD82-D4DB-4969-A4DA-D435968FC273}" dt="2025-06-20T13:32:58.020" v="9" actId="14100"/>
          <ac:spMkLst>
            <pc:docMk/>
            <pc:sldMk cId="1018710407" sldId="498"/>
            <ac:spMk id="44035" creationId="{00000000-0000-0000-0000-000000000000}"/>
          </ac:spMkLst>
        </pc:spChg>
      </pc:sldChg>
      <pc:sldChg chg="add">
        <pc:chgData name="Garcia, Elma" userId="f2cc6a70-af64-4323-8354-63fdb2cbddcb" providerId="ADAL" clId="{519AFD82-D4DB-4969-A4DA-D435968FC273}" dt="2025-06-20T13:31:58.446" v="0"/>
        <pc:sldMkLst>
          <pc:docMk/>
          <pc:sldMk cId="1977955037" sldId="499"/>
        </pc:sldMkLst>
      </pc:sldChg>
      <pc:sldChg chg="modSp add mod">
        <pc:chgData name="Garcia, Elma" userId="f2cc6a70-af64-4323-8354-63fdb2cbddcb" providerId="ADAL" clId="{519AFD82-D4DB-4969-A4DA-D435968FC273}" dt="2025-06-20T13:33:28.881" v="11" actId="207"/>
        <pc:sldMkLst>
          <pc:docMk/>
          <pc:sldMk cId="2105623822" sldId="500"/>
        </pc:sldMkLst>
        <pc:spChg chg="mod">
          <ac:chgData name="Garcia, Elma" userId="f2cc6a70-af64-4323-8354-63fdb2cbddcb" providerId="ADAL" clId="{519AFD82-D4DB-4969-A4DA-D435968FC273}" dt="2025-06-20T13:33:28.881" v="11" actId="207"/>
          <ac:spMkLst>
            <pc:docMk/>
            <pc:sldMk cId="2105623822" sldId="500"/>
            <ac:spMk id="48131" creationId="{00000000-0000-0000-0000-000000000000}"/>
          </ac:spMkLst>
        </pc:spChg>
      </pc:sldChg>
      <pc:sldChg chg="modSp add mod">
        <pc:chgData name="Garcia, Elma" userId="f2cc6a70-af64-4323-8354-63fdb2cbddcb" providerId="ADAL" clId="{519AFD82-D4DB-4969-A4DA-D435968FC273}" dt="2025-06-20T13:33:47.222" v="13" actId="207"/>
        <pc:sldMkLst>
          <pc:docMk/>
          <pc:sldMk cId="295610511" sldId="501"/>
        </pc:sldMkLst>
        <pc:spChg chg="mod">
          <ac:chgData name="Garcia, Elma" userId="f2cc6a70-af64-4323-8354-63fdb2cbddcb" providerId="ADAL" clId="{519AFD82-D4DB-4969-A4DA-D435968FC273}" dt="2025-06-20T13:33:47.222" v="13" actId="207"/>
          <ac:spMkLst>
            <pc:docMk/>
            <pc:sldMk cId="295610511" sldId="501"/>
            <ac:spMk id="50179" creationId="{00000000-0000-0000-0000-000000000000}"/>
          </ac:spMkLst>
        </pc:spChg>
      </pc:sldChg>
      <pc:sldChg chg="modSp add mod">
        <pc:chgData name="Garcia, Elma" userId="f2cc6a70-af64-4323-8354-63fdb2cbddcb" providerId="ADAL" clId="{519AFD82-D4DB-4969-A4DA-D435968FC273}" dt="2025-06-20T13:33:58.693" v="14" actId="207"/>
        <pc:sldMkLst>
          <pc:docMk/>
          <pc:sldMk cId="3299787482" sldId="502"/>
        </pc:sldMkLst>
        <pc:spChg chg="mod">
          <ac:chgData name="Garcia, Elma" userId="f2cc6a70-af64-4323-8354-63fdb2cbddcb" providerId="ADAL" clId="{519AFD82-D4DB-4969-A4DA-D435968FC273}" dt="2025-06-20T13:33:58.693" v="14" actId="207"/>
          <ac:spMkLst>
            <pc:docMk/>
            <pc:sldMk cId="3299787482" sldId="502"/>
            <ac:spMk id="52227" creationId="{00000000-0000-0000-0000-000000000000}"/>
          </ac:spMkLst>
        </pc:spChg>
      </pc:sldChg>
      <pc:sldChg chg="modSp add mod">
        <pc:chgData name="Garcia, Elma" userId="f2cc6a70-af64-4323-8354-63fdb2cbddcb" providerId="ADAL" clId="{519AFD82-D4DB-4969-A4DA-D435968FC273}" dt="2025-06-20T13:31:58.596" v="2" actId="27636"/>
        <pc:sldMkLst>
          <pc:docMk/>
          <pc:sldMk cId="1058541225" sldId="503"/>
        </pc:sldMkLst>
        <pc:spChg chg="mod">
          <ac:chgData name="Garcia, Elma" userId="f2cc6a70-af64-4323-8354-63fdb2cbddcb" providerId="ADAL" clId="{519AFD82-D4DB-4969-A4DA-D435968FC273}" dt="2025-06-20T13:31:58.596" v="2" actId="27636"/>
          <ac:spMkLst>
            <pc:docMk/>
            <pc:sldMk cId="1058541225" sldId="503"/>
            <ac:spMk id="54274" creationId="{00000000-0000-0000-0000-000000000000}"/>
          </ac:spMkLst>
        </pc:spChg>
      </pc:sldChg>
      <pc:sldChg chg="add">
        <pc:chgData name="Garcia, Elma" userId="f2cc6a70-af64-4323-8354-63fdb2cbddcb" providerId="ADAL" clId="{519AFD82-D4DB-4969-A4DA-D435968FC273}" dt="2025-06-20T13:31:58.446" v="0"/>
        <pc:sldMkLst>
          <pc:docMk/>
          <pc:sldMk cId="3739988373" sldId="504"/>
        </pc:sldMkLst>
      </pc:sldChg>
      <pc:sldChg chg="add">
        <pc:chgData name="Garcia, Elma" userId="f2cc6a70-af64-4323-8354-63fdb2cbddcb" providerId="ADAL" clId="{519AFD82-D4DB-4969-A4DA-D435968FC273}" dt="2025-06-20T13:31:58.446" v="0"/>
        <pc:sldMkLst>
          <pc:docMk/>
          <pc:sldMk cId="2586031077" sldId="505"/>
        </pc:sldMkLst>
      </pc:sldChg>
      <pc:sldChg chg="add modTransition">
        <pc:chgData name="Garcia, Elma" userId="f2cc6a70-af64-4323-8354-63fdb2cbddcb" providerId="ADAL" clId="{519AFD82-D4DB-4969-A4DA-D435968FC273}" dt="2025-06-20T13:31:58.446" v="0"/>
        <pc:sldMkLst>
          <pc:docMk/>
          <pc:sldMk cId="336278084" sldId="506"/>
        </pc:sldMkLst>
      </pc:sldChg>
      <pc:sldChg chg="add modTransition">
        <pc:chgData name="Garcia, Elma" userId="f2cc6a70-af64-4323-8354-63fdb2cbddcb" providerId="ADAL" clId="{519AFD82-D4DB-4969-A4DA-D435968FC273}" dt="2025-06-20T13:31:58.446" v="0"/>
        <pc:sldMkLst>
          <pc:docMk/>
          <pc:sldMk cId="1891640563" sldId="507"/>
        </pc:sldMkLst>
      </pc:sldChg>
      <pc:sldChg chg="add">
        <pc:chgData name="Garcia, Elma" userId="f2cc6a70-af64-4323-8354-63fdb2cbddcb" providerId="ADAL" clId="{519AFD82-D4DB-4969-A4DA-D435968FC273}" dt="2025-06-20T13:31:58.446" v="0"/>
        <pc:sldMkLst>
          <pc:docMk/>
          <pc:sldMk cId="2317806360" sldId="508"/>
        </pc:sldMkLst>
      </pc:sldChg>
      <pc:sldChg chg="modSp add mod">
        <pc:chgData name="Garcia, Elma" userId="f2cc6a70-af64-4323-8354-63fdb2cbddcb" providerId="ADAL" clId="{519AFD82-D4DB-4969-A4DA-D435968FC273}" dt="2025-06-20T13:34:17.034" v="15" actId="207"/>
        <pc:sldMkLst>
          <pc:docMk/>
          <pc:sldMk cId="191302547" sldId="509"/>
        </pc:sldMkLst>
        <pc:spChg chg="mod">
          <ac:chgData name="Garcia, Elma" userId="f2cc6a70-af64-4323-8354-63fdb2cbddcb" providerId="ADAL" clId="{519AFD82-D4DB-4969-A4DA-D435968FC273}" dt="2025-06-20T13:34:17.034" v="15" actId="207"/>
          <ac:spMkLst>
            <pc:docMk/>
            <pc:sldMk cId="191302547" sldId="509"/>
            <ac:spMk id="66562" creationId="{00000000-0000-0000-0000-000000000000}"/>
          </ac:spMkLst>
        </pc:spChg>
      </pc:sldChg>
      <pc:sldChg chg="add">
        <pc:chgData name="Garcia, Elma" userId="f2cc6a70-af64-4323-8354-63fdb2cbddcb" providerId="ADAL" clId="{519AFD82-D4DB-4969-A4DA-D435968FC273}" dt="2025-06-20T13:31:58.446" v="0"/>
        <pc:sldMkLst>
          <pc:docMk/>
          <pc:sldMk cId="2324836537" sldId="510"/>
        </pc:sldMkLst>
      </pc:sldChg>
      <pc:sldChg chg="add">
        <pc:chgData name="Garcia, Elma" userId="f2cc6a70-af64-4323-8354-63fdb2cbddcb" providerId="ADAL" clId="{519AFD82-D4DB-4969-A4DA-D435968FC273}" dt="2025-06-20T13:31:58.446" v="0"/>
        <pc:sldMkLst>
          <pc:docMk/>
          <pc:sldMk cId="679985242" sldId="511"/>
        </pc:sldMkLst>
      </pc:sldChg>
      <pc:sldChg chg="add">
        <pc:chgData name="Garcia, Elma" userId="f2cc6a70-af64-4323-8354-63fdb2cbddcb" providerId="ADAL" clId="{519AFD82-D4DB-4969-A4DA-D435968FC273}" dt="2025-06-20T13:31:58.446" v="0"/>
        <pc:sldMkLst>
          <pc:docMk/>
          <pc:sldMk cId="1547235600" sldId="513"/>
        </pc:sldMkLst>
      </pc:sldChg>
      <pc:sldChg chg="add">
        <pc:chgData name="Garcia, Elma" userId="f2cc6a70-af64-4323-8354-63fdb2cbddcb" providerId="ADAL" clId="{519AFD82-D4DB-4969-A4DA-D435968FC273}" dt="2025-06-20T13:31:58.446" v="0"/>
        <pc:sldMkLst>
          <pc:docMk/>
          <pc:sldMk cId="169820709" sldId="514"/>
        </pc:sldMkLst>
      </pc:sldChg>
      <pc:sldChg chg="add">
        <pc:chgData name="Garcia, Elma" userId="f2cc6a70-af64-4323-8354-63fdb2cbddcb" providerId="ADAL" clId="{519AFD82-D4DB-4969-A4DA-D435968FC273}" dt="2025-06-20T13:31:58.446" v="0"/>
        <pc:sldMkLst>
          <pc:docMk/>
          <pc:sldMk cId="3657121335" sldId="515"/>
        </pc:sldMkLst>
      </pc:sldChg>
      <pc:sldChg chg="add">
        <pc:chgData name="Garcia, Elma" userId="f2cc6a70-af64-4323-8354-63fdb2cbddcb" providerId="ADAL" clId="{519AFD82-D4DB-4969-A4DA-D435968FC273}" dt="2025-06-20T13:31:58.446" v="0"/>
        <pc:sldMkLst>
          <pc:docMk/>
          <pc:sldMk cId="54985421" sldId="516"/>
        </pc:sldMkLst>
      </pc:sldChg>
      <pc:sldChg chg="add">
        <pc:chgData name="Garcia, Elma" userId="f2cc6a70-af64-4323-8354-63fdb2cbddcb" providerId="ADAL" clId="{519AFD82-D4DB-4969-A4DA-D435968FC273}" dt="2025-06-20T13:31:58.446" v="0"/>
        <pc:sldMkLst>
          <pc:docMk/>
          <pc:sldMk cId="4009927479" sldId="517"/>
        </pc:sldMkLst>
      </pc:sldChg>
      <pc:sldChg chg="add">
        <pc:chgData name="Garcia, Elma" userId="f2cc6a70-af64-4323-8354-63fdb2cbddcb" providerId="ADAL" clId="{519AFD82-D4DB-4969-A4DA-D435968FC273}" dt="2025-06-20T13:31:58.446" v="0"/>
        <pc:sldMkLst>
          <pc:docMk/>
          <pc:sldMk cId="3629972312" sldId="518"/>
        </pc:sldMkLst>
      </pc:sldChg>
      <pc:sldChg chg="add">
        <pc:chgData name="Garcia, Elma" userId="f2cc6a70-af64-4323-8354-63fdb2cbddcb" providerId="ADAL" clId="{519AFD82-D4DB-4969-A4DA-D435968FC273}" dt="2025-06-20T13:31:58.446" v="0"/>
        <pc:sldMkLst>
          <pc:docMk/>
          <pc:sldMk cId="2654877975" sldId="519"/>
        </pc:sldMkLst>
      </pc:sldChg>
      <pc:sldChg chg="add">
        <pc:chgData name="Garcia, Elma" userId="f2cc6a70-af64-4323-8354-63fdb2cbddcb" providerId="ADAL" clId="{519AFD82-D4DB-4969-A4DA-D435968FC273}" dt="2025-06-20T13:31:58.446" v="0"/>
        <pc:sldMkLst>
          <pc:docMk/>
          <pc:sldMk cId="3320935994" sldId="520"/>
        </pc:sldMkLst>
      </pc:sldChg>
      <pc:sldChg chg="modSp add mod">
        <pc:chgData name="Garcia, Elma" userId="f2cc6a70-af64-4323-8354-63fdb2cbddcb" providerId="ADAL" clId="{519AFD82-D4DB-4969-A4DA-D435968FC273}" dt="2025-06-20T13:34:46.553" v="17" actId="14100"/>
        <pc:sldMkLst>
          <pc:docMk/>
          <pc:sldMk cId="2695227777" sldId="521"/>
        </pc:sldMkLst>
        <pc:spChg chg="mod">
          <ac:chgData name="Garcia, Elma" userId="f2cc6a70-af64-4323-8354-63fdb2cbddcb" providerId="ADAL" clId="{519AFD82-D4DB-4969-A4DA-D435968FC273}" dt="2025-06-20T13:34:46.553" v="17" actId="14100"/>
          <ac:spMkLst>
            <pc:docMk/>
            <pc:sldMk cId="2695227777" sldId="521"/>
            <ac:spMk id="91138" creationId="{00000000-0000-0000-0000-000000000000}"/>
          </ac:spMkLst>
        </pc:spChg>
        <pc:spChg chg="mod">
          <ac:chgData name="Garcia, Elma" userId="f2cc6a70-af64-4323-8354-63fdb2cbddcb" providerId="ADAL" clId="{519AFD82-D4DB-4969-A4DA-D435968FC273}" dt="2025-06-20T13:34:43.150" v="16" actId="207"/>
          <ac:spMkLst>
            <pc:docMk/>
            <pc:sldMk cId="2695227777" sldId="521"/>
            <ac:spMk id="91139" creationId="{00000000-0000-0000-0000-000000000000}"/>
          </ac:spMkLst>
        </pc:spChg>
      </pc:sldChg>
      <pc:sldChg chg="add">
        <pc:chgData name="Garcia, Elma" userId="f2cc6a70-af64-4323-8354-63fdb2cbddcb" providerId="ADAL" clId="{519AFD82-D4DB-4969-A4DA-D435968FC273}" dt="2025-06-20T13:31:58.446" v="0"/>
        <pc:sldMkLst>
          <pc:docMk/>
          <pc:sldMk cId="733989190" sldId="522"/>
        </pc:sldMkLst>
      </pc:sldChg>
      <pc:sldChg chg="add">
        <pc:chgData name="Garcia, Elma" userId="f2cc6a70-af64-4323-8354-63fdb2cbddcb" providerId="ADAL" clId="{519AFD82-D4DB-4969-A4DA-D435968FC273}" dt="2025-06-20T13:31:58.446" v="0"/>
        <pc:sldMkLst>
          <pc:docMk/>
          <pc:sldMk cId="1269961070" sldId="523"/>
        </pc:sldMkLst>
      </pc:sldChg>
      <pc:sldChg chg="add">
        <pc:chgData name="Garcia, Elma" userId="f2cc6a70-af64-4323-8354-63fdb2cbddcb" providerId="ADAL" clId="{519AFD82-D4DB-4969-A4DA-D435968FC273}" dt="2025-06-20T13:31:58.446" v="0"/>
        <pc:sldMkLst>
          <pc:docMk/>
          <pc:sldMk cId="1876095667" sldId="524"/>
        </pc:sldMkLst>
      </pc:sldChg>
      <pc:sldChg chg="add">
        <pc:chgData name="Garcia, Elma" userId="f2cc6a70-af64-4323-8354-63fdb2cbddcb" providerId="ADAL" clId="{519AFD82-D4DB-4969-A4DA-D435968FC273}" dt="2025-06-20T13:31:58.446" v="0"/>
        <pc:sldMkLst>
          <pc:docMk/>
          <pc:sldMk cId="2750647318" sldId="525"/>
        </pc:sldMkLst>
      </pc:sldChg>
      <pc:sldChg chg="modSp add mod">
        <pc:chgData name="Garcia, Elma" userId="f2cc6a70-af64-4323-8354-63fdb2cbddcb" providerId="ADAL" clId="{519AFD82-D4DB-4969-A4DA-D435968FC273}" dt="2025-06-20T13:31:58.625" v="3" actId="27636"/>
        <pc:sldMkLst>
          <pc:docMk/>
          <pc:sldMk cId="3661888862" sldId="526"/>
        </pc:sldMkLst>
        <pc:spChg chg="mod">
          <ac:chgData name="Garcia, Elma" userId="f2cc6a70-af64-4323-8354-63fdb2cbddcb" providerId="ADAL" clId="{519AFD82-D4DB-4969-A4DA-D435968FC273}" dt="2025-06-20T13:31:58.625" v="3" actId="27636"/>
          <ac:spMkLst>
            <pc:docMk/>
            <pc:sldMk cId="3661888862" sldId="526"/>
            <ac:spMk id="8704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EC8EC1-E77F-19CF-CF25-6911A1070B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825C3A-554A-392E-A082-F021FE5B5F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8DF95D-A3C3-4480-8172-56CF1B3AFB86}" type="datetimeFigureOut">
              <a:rPr lang="en-US" smtClean="0"/>
              <a:t>6/23/2025</a:t>
            </a:fld>
            <a:endParaRPr lang="en-US"/>
          </a:p>
        </p:txBody>
      </p:sp>
      <p:sp>
        <p:nvSpPr>
          <p:cNvPr id="4" name="Footer Placeholder 3">
            <a:extLst>
              <a:ext uri="{FF2B5EF4-FFF2-40B4-BE49-F238E27FC236}">
                <a16:creationId xmlns:a16="http://schemas.microsoft.com/office/drawing/2014/main" id="{568CD11B-A496-1118-5503-B75C60610B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3B923E-AF13-A62C-318A-BB274BAF65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748DD6-383E-469A-BDF4-48A0E9F505E5}" type="slidenum">
              <a:rPr lang="en-US" smtClean="0"/>
              <a:t>‹#›</a:t>
            </a:fld>
            <a:endParaRPr lang="en-US"/>
          </a:p>
        </p:txBody>
      </p:sp>
    </p:spTree>
    <p:extLst>
      <p:ext uri="{BB962C8B-B14F-4D97-AF65-F5344CB8AC3E}">
        <p14:creationId xmlns:p14="http://schemas.microsoft.com/office/powerpoint/2010/main" val="176790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AF244-278D-4D90-87E2-1C6B081D7DB0}" type="datetimeFigureOut">
              <a:rPr lang="en-US" smtClean="0"/>
              <a:t>6/23/2025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7853E-902C-4E95-A8FD-67F57F357270}" type="slidenum">
              <a:rPr lang="en-US" smtClean="0"/>
              <a:t>‹#›</a:t>
            </a:fld>
            <a:endParaRPr lang="en-US"/>
          </a:p>
        </p:txBody>
      </p:sp>
    </p:spTree>
    <p:extLst>
      <p:ext uri="{BB962C8B-B14F-4D97-AF65-F5344CB8AC3E}">
        <p14:creationId xmlns:p14="http://schemas.microsoft.com/office/powerpoint/2010/main" val="80694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93">
              <a:defRPr sz="3600" u="sng">
                <a:solidFill>
                  <a:schemeClr val="tx1"/>
                </a:solidFill>
                <a:latin typeface="Times New Roman" panose="02020603050405020304" pitchFamily="18" charset="0"/>
                <a:ea typeface="ＭＳ Ｐゴシック" panose="020B0600070205080204" pitchFamily="34" charset="-128"/>
              </a:defRPr>
            </a:lvl1pPr>
            <a:lvl2pPr marL="38189661" indent="-37729352" defTabSz="944593">
              <a:defRPr sz="3600" u="sng">
                <a:solidFill>
                  <a:schemeClr val="tx1"/>
                </a:solidFill>
                <a:latin typeface="Times New Roman" panose="02020603050405020304" pitchFamily="18" charset="0"/>
                <a:ea typeface="ＭＳ Ｐゴシック" panose="020B0600070205080204" pitchFamily="34" charset="-128"/>
              </a:defRPr>
            </a:lvl2pPr>
            <a:lvl3pPr marL="1150772" indent="-230154" defTabSz="944593">
              <a:defRPr sz="3600" u="sng">
                <a:solidFill>
                  <a:schemeClr val="tx1"/>
                </a:solidFill>
                <a:latin typeface="Times New Roman" panose="02020603050405020304" pitchFamily="18" charset="0"/>
                <a:ea typeface="ＭＳ Ｐゴシック" panose="020B0600070205080204" pitchFamily="34" charset="-128"/>
              </a:defRPr>
            </a:lvl3pPr>
            <a:lvl4pPr marL="1611081" indent="-230154" defTabSz="944593">
              <a:defRPr sz="3600" u="sng">
                <a:solidFill>
                  <a:schemeClr val="tx1"/>
                </a:solidFill>
                <a:latin typeface="Times New Roman" panose="02020603050405020304" pitchFamily="18" charset="0"/>
                <a:ea typeface="ＭＳ Ｐゴシック" panose="020B0600070205080204" pitchFamily="34" charset="-128"/>
              </a:defRPr>
            </a:lvl4pPr>
            <a:lvl5pPr marL="2071390" indent="-230154" defTabSz="944593">
              <a:defRPr sz="3600" u="sng">
                <a:solidFill>
                  <a:schemeClr val="tx1"/>
                </a:solidFill>
                <a:latin typeface="Times New Roman" panose="02020603050405020304" pitchFamily="18" charset="0"/>
                <a:ea typeface="ＭＳ Ｐゴシック" panose="020B0600070205080204" pitchFamily="34" charset="-128"/>
              </a:defRPr>
            </a:lvl5pPr>
            <a:lvl6pPr marL="2531699"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2008"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2317"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2626"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fld id="{1D4909A0-12C3-4C91-A71B-AC02B6717C74}" type="slidenum">
              <a:rPr lang="en-US" altLang="en-US" sz="1000" u="none"/>
              <a:pPr/>
              <a:t>1</a:t>
            </a:fld>
            <a:endParaRPr lang="en-US" altLang="en-US" sz="1000" u="none"/>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r>
              <a:rPr lang="en-US" b="1" dirty="0">
                <a:latin typeface="Avenir Next LT Pro" panose="020B0504020202020204" pitchFamily="34" charset="0"/>
              </a:rPr>
              <a:t>Revised 6/16/25</a:t>
            </a:r>
          </a:p>
          <a:p>
            <a:endParaRPr lang="en-US" dirty="0">
              <a:latin typeface="Avenir Next LT Pro" panose="020B0504020202020204" pitchFamily="34" charset="0"/>
            </a:endParaRPr>
          </a:p>
          <a:p>
            <a:r>
              <a:rPr lang="en-US" dirty="0">
                <a:latin typeface="Avenir Next LT Pro" panose="020B0504020202020204" pitchFamily="34" charset="0"/>
              </a:rPr>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dirty="0">
              <a:latin typeface="Avenir Next LT Pro" panose="020B0504020202020204" pitchFamily="34" charset="0"/>
            </a:endParaRPr>
          </a:p>
          <a:p>
            <a:r>
              <a:rPr lang="en-US" dirty="0">
                <a:latin typeface="Avenir Next LT Pro" panose="020B05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dirty="0">
              <a:latin typeface="Avenir Next LT Pro" panose="020B0504020202020204" pitchFamily="34" charset="0"/>
            </a:endParaRPr>
          </a:p>
          <a:p>
            <a:r>
              <a:rPr lang="en-US" dirty="0">
                <a:latin typeface="Avenir Next LT Pro" panose="020B05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pPr eaLnBrk="1" hangingPunct="1">
              <a:defRPr/>
            </a:pPr>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3001172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93">
              <a:defRPr sz="3600" u="sng">
                <a:solidFill>
                  <a:schemeClr val="tx1"/>
                </a:solidFill>
                <a:latin typeface="Times New Roman" panose="02020603050405020304" pitchFamily="18" charset="0"/>
                <a:ea typeface="ＭＳ Ｐゴシック" panose="020B0600070205080204" pitchFamily="34" charset="-128"/>
              </a:defRPr>
            </a:lvl1pPr>
            <a:lvl2pPr marL="38189661" indent="-37729352" defTabSz="944593">
              <a:defRPr sz="3600" u="sng">
                <a:solidFill>
                  <a:schemeClr val="tx1"/>
                </a:solidFill>
                <a:latin typeface="Times New Roman" panose="02020603050405020304" pitchFamily="18" charset="0"/>
                <a:ea typeface="ＭＳ Ｐゴシック" panose="020B0600070205080204" pitchFamily="34" charset="-128"/>
              </a:defRPr>
            </a:lvl2pPr>
            <a:lvl3pPr marL="1150772" indent="-230154" defTabSz="944593">
              <a:defRPr sz="3600" u="sng">
                <a:solidFill>
                  <a:schemeClr val="tx1"/>
                </a:solidFill>
                <a:latin typeface="Times New Roman" panose="02020603050405020304" pitchFamily="18" charset="0"/>
                <a:ea typeface="ＭＳ Ｐゴシック" panose="020B0600070205080204" pitchFamily="34" charset="-128"/>
              </a:defRPr>
            </a:lvl3pPr>
            <a:lvl4pPr marL="1611081" indent="-230154" defTabSz="944593">
              <a:defRPr sz="3600" u="sng">
                <a:solidFill>
                  <a:schemeClr val="tx1"/>
                </a:solidFill>
                <a:latin typeface="Times New Roman" panose="02020603050405020304" pitchFamily="18" charset="0"/>
                <a:ea typeface="ＭＳ Ｐゴシック" panose="020B0600070205080204" pitchFamily="34" charset="-128"/>
              </a:defRPr>
            </a:lvl4pPr>
            <a:lvl5pPr marL="2071390" indent="-230154" defTabSz="944593">
              <a:defRPr sz="3600" u="sng">
                <a:solidFill>
                  <a:schemeClr val="tx1"/>
                </a:solidFill>
                <a:latin typeface="Times New Roman" panose="02020603050405020304" pitchFamily="18" charset="0"/>
                <a:ea typeface="ＭＳ Ｐゴシック" panose="020B0600070205080204" pitchFamily="34" charset="-128"/>
              </a:defRPr>
            </a:lvl5pPr>
            <a:lvl6pPr marL="2531699"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2008"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2317"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2626"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fld id="{788A4816-021E-422C-AC03-827E0567A418}" type="slidenum">
              <a:rPr lang="en-US" altLang="en-US" sz="1000" u="none"/>
              <a:pPr/>
              <a:t>10</a:t>
            </a:fld>
            <a:endParaRPr lang="en-US" altLang="en-US" sz="1000" u="none"/>
          </a:p>
        </p:txBody>
      </p:sp>
      <p:sp>
        <p:nvSpPr>
          <p:cNvPr id="24579" name="Rectangle 2"/>
          <p:cNvSpPr>
            <a:spLocks noGrp="1" noRot="1" noChangeAspect="1" noChangeArrowheads="1" noTextEdit="1"/>
          </p:cNvSpPr>
          <p:nvPr>
            <p:ph type="sldImg"/>
          </p:nvPr>
        </p:nvSpPr>
        <p:spPr>
          <a:xfrm>
            <a:off x="1182688" y="698500"/>
            <a:ext cx="4646612" cy="3484563"/>
          </a:xfrm>
          <a:ln/>
        </p:spPr>
      </p:sp>
      <p:sp>
        <p:nvSpPr>
          <p:cNvPr id="24580" name="Rectangle 3"/>
          <p:cNvSpPr>
            <a:spLocks noGrp="1" noChangeArrowheads="1"/>
          </p:cNvSpPr>
          <p:nvPr>
            <p:ph type="body" idx="1"/>
          </p:nvPr>
        </p:nvSpPr>
        <p:spPr>
          <a:xfrm>
            <a:off x="934507" y="4415830"/>
            <a:ext cx="5141387" cy="41826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panose="020B0504020202020204" pitchFamily="34" charset="0"/>
            </a:endParaRPr>
          </a:p>
          <a:p>
            <a:pPr eaLnBrk="1" hangingPunct="1"/>
            <a:endParaRPr lang="en-US" altLang="en-US" dirty="0">
              <a:latin typeface="Avenir Next LT Pro" panose="020B0504020202020204" pitchFamily="34" charset="0"/>
            </a:endParaRPr>
          </a:p>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753277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93">
              <a:defRPr sz="3600" u="sng">
                <a:solidFill>
                  <a:schemeClr val="tx1"/>
                </a:solidFill>
                <a:latin typeface="Times New Roman" panose="02020603050405020304" pitchFamily="18" charset="0"/>
                <a:ea typeface="ＭＳ Ｐゴシック" panose="020B0600070205080204" pitchFamily="34" charset="-128"/>
              </a:defRPr>
            </a:lvl1pPr>
            <a:lvl2pPr marL="38189661" indent="-37729352" defTabSz="944593">
              <a:defRPr sz="3600" u="sng">
                <a:solidFill>
                  <a:schemeClr val="tx1"/>
                </a:solidFill>
                <a:latin typeface="Times New Roman" panose="02020603050405020304" pitchFamily="18" charset="0"/>
                <a:ea typeface="ＭＳ Ｐゴシック" panose="020B0600070205080204" pitchFamily="34" charset="-128"/>
              </a:defRPr>
            </a:lvl2pPr>
            <a:lvl3pPr marL="1150772" indent="-230154" defTabSz="944593">
              <a:defRPr sz="3600" u="sng">
                <a:solidFill>
                  <a:schemeClr val="tx1"/>
                </a:solidFill>
                <a:latin typeface="Times New Roman" panose="02020603050405020304" pitchFamily="18" charset="0"/>
                <a:ea typeface="ＭＳ Ｐゴシック" panose="020B0600070205080204" pitchFamily="34" charset="-128"/>
              </a:defRPr>
            </a:lvl3pPr>
            <a:lvl4pPr marL="1611081" indent="-230154" defTabSz="944593">
              <a:defRPr sz="3600" u="sng">
                <a:solidFill>
                  <a:schemeClr val="tx1"/>
                </a:solidFill>
                <a:latin typeface="Times New Roman" panose="02020603050405020304" pitchFamily="18" charset="0"/>
                <a:ea typeface="ＭＳ Ｐゴシック" panose="020B0600070205080204" pitchFamily="34" charset="-128"/>
              </a:defRPr>
            </a:lvl4pPr>
            <a:lvl5pPr marL="2071390" indent="-230154" defTabSz="944593">
              <a:defRPr sz="3600" u="sng">
                <a:solidFill>
                  <a:schemeClr val="tx1"/>
                </a:solidFill>
                <a:latin typeface="Times New Roman" panose="02020603050405020304" pitchFamily="18" charset="0"/>
                <a:ea typeface="ＭＳ Ｐゴシック" panose="020B0600070205080204" pitchFamily="34" charset="-128"/>
              </a:defRPr>
            </a:lvl5pPr>
            <a:lvl6pPr marL="2531699"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2008"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2317"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2626"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fld id="{60E95A4E-3562-4160-8789-2592FB0B5F25}" type="slidenum">
              <a:rPr lang="en-US" altLang="en-US" sz="1000" u="none"/>
              <a:pPr/>
              <a:t>11</a:t>
            </a:fld>
            <a:endParaRPr lang="en-US" altLang="en-US" sz="1000" u="none"/>
          </a:p>
        </p:txBody>
      </p:sp>
      <p:sp>
        <p:nvSpPr>
          <p:cNvPr id="26627" name="Rectangle 2"/>
          <p:cNvSpPr>
            <a:spLocks noGrp="1" noRot="1" noChangeAspect="1" noChangeArrowheads="1" noTextEdit="1"/>
          </p:cNvSpPr>
          <p:nvPr>
            <p:ph type="sldImg"/>
          </p:nvPr>
        </p:nvSpPr>
        <p:spPr>
          <a:xfrm>
            <a:off x="1182688" y="698500"/>
            <a:ext cx="4646612" cy="3484563"/>
          </a:xfrm>
          <a:ln/>
        </p:spPr>
      </p:sp>
      <p:sp>
        <p:nvSpPr>
          <p:cNvPr id="26628" name="Rectangle 3"/>
          <p:cNvSpPr>
            <a:spLocks noGrp="1" noChangeArrowheads="1"/>
          </p:cNvSpPr>
          <p:nvPr>
            <p:ph type="body" idx="1"/>
          </p:nvPr>
        </p:nvSpPr>
        <p:spPr>
          <a:xfrm>
            <a:off x="544062" y="4415831"/>
            <a:ext cx="5922276" cy="45435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sz="800" dirty="0">
              <a:latin typeface="Avenir Next LT Pro" panose="020B0504020202020204" pitchFamily="34" charset="0"/>
            </a:endParaRPr>
          </a:p>
          <a:p>
            <a:pPr eaLnBrk="1" hangingPunct="1">
              <a:lnSpc>
                <a:spcPct val="80000"/>
              </a:lnSpc>
            </a:pPr>
            <a:endParaRPr lang="en-US" altLang="en-US" sz="800" dirty="0">
              <a:latin typeface="Avenir Next LT Pro" panose="020B0504020202020204" pitchFamily="34" charset="0"/>
            </a:endParaRPr>
          </a:p>
        </p:txBody>
      </p:sp>
    </p:spTree>
    <p:extLst>
      <p:ext uri="{BB962C8B-B14F-4D97-AF65-F5344CB8AC3E}">
        <p14:creationId xmlns:p14="http://schemas.microsoft.com/office/powerpoint/2010/main" val="3836311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93">
              <a:defRPr sz="3600" u="sng">
                <a:solidFill>
                  <a:schemeClr val="tx1"/>
                </a:solidFill>
                <a:latin typeface="Times New Roman" panose="02020603050405020304" pitchFamily="18" charset="0"/>
                <a:ea typeface="ＭＳ Ｐゴシック" panose="020B0600070205080204" pitchFamily="34" charset="-128"/>
              </a:defRPr>
            </a:lvl1pPr>
            <a:lvl2pPr marL="38189661" indent="-37729352" defTabSz="944593">
              <a:defRPr sz="3600" u="sng">
                <a:solidFill>
                  <a:schemeClr val="tx1"/>
                </a:solidFill>
                <a:latin typeface="Times New Roman" panose="02020603050405020304" pitchFamily="18" charset="0"/>
                <a:ea typeface="ＭＳ Ｐゴシック" panose="020B0600070205080204" pitchFamily="34" charset="-128"/>
              </a:defRPr>
            </a:lvl2pPr>
            <a:lvl3pPr marL="1150772" indent="-230154" defTabSz="944593">
              <a:defRPr sz="3600" u="sng">
                <a:solidFill>
                  <a:schemeClr val="tx1"/>
                </a:solidFill>
                <a:latin typeface="Times New Roman" panose="02020603050405020304" pitchFamily="18" charset="0"/>
                <a:ea typeface="ＭＳ Ｐゴシック" panose="020B0600070205080204" pitchFamily="34" charset="-128"/>
              </a:defRPr>
            </a:lvl3pPr>
            <a:lvl4pPr marL="1611081" indent="-230154" defTabSz="944593">
              <a:defRPr sz="3600" u="sng">
                <a:solidFill>
                  <a:schemeClr val="tx1"/>
                </a:solidFill>
                <a:latin typeface="Times New Roman" panose="02020603050405020304" pitchFamily="18" charset="0"/>
                <a:ea typeface="ＭＳ Ｐゴシック" panose="020B0600070205080204" pitchFamily="34" charset="-128"/>
              </a:defRPr>
            </a:lvl4pPr>
            <a:lvl5pPr marL="2071390" indent="-230154" defTabSz="944593">
              <a:defRPr sz="3600" u="sng">
                <a:solidFill>
                  <a:schemeClr val="tx1"/>
                </a:solidFill>
                <a:latin typeface="Times New Roman" panose="02020603050405020304" pitchFamily="18" charset="0"/>
                <a:ea typeface="ＭＳ Ｐゴシック" panose="020B0600070205080204" pitchFamily="34" charset="-128"/>
              </a:defRPr>
            </a:lvl5pPr>
            <a:lvl6pPr marL="2531699"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2008"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2317"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2626"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fld id="{6E1E1740-0B34-4B18-AF72-3B3CAF587AD2}" type="slidenum">
              <a:rPr lang="en-US" altLang="en-US" sz="1000" u="none"/>
              <a:pPr/>
              <a:t>12</a:t>
            </a:fld>
            <a:endParaRPr lang="en-US" altLang="en-US" sz="1000" u="none"/>
          </a:p>
        </p:txBody>
      </p:sp>
      <p:sp>
        <p:nvSpPr>
          <p:cNvPr id="28675" name="Rectangle 2"/>
          <p:cNvSpPr>
            <a:spLocks noGrp="1" noRot="1" noChangeAspect="1" noChangeArrowheads="1" noTextEdit="1"/>
          </p:cNvSpPr>
          <p:nvPr>
            <p:ph type="sldImg"/>
          </p:nvPr>
        </p:nvSpPr>
        <p:spPr>
          <a:xfrm>
            <a:off x="1182688" y="698500"/>
            <a:ext cx="4646612" cy="3484563"/>
          </a:xfrm>
          <a:ln/>
        </p:spPr>
      </p:sp>
      <p:sp>
        <p:nvSpPr>
          <p:cNvPr id="28676" name="Rectangle 3"/>
          <p:cNvSpPr>
            <a:spLocks noGrp="1" noChangeArrowheads="1"/>
          </p:cNvSpPr>
          <p:nvPr>
            <p:ph type="body" idx="1"/>
          </p:nvPr>
        </p:nvSpPr>
        <p:spPr>
          <a:xfrm>
            <a:off x="155218" y="4415830"/>
            <a:ext cx="6699964" cy="41826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900" dirty="0">
              <a:latin typeface="Avenir Next LT Pro" panose="020B0504020202020204" pitchFamily="34" charset="0"/>
            </a:endParaRPr>
          </a:p>
        </p:txBody>
      </p:sp>
    </p:spTree>
    <p:extLst>
      <p:ext uri="{BB962C8B-B14F-4D97-AF65-F5344CB8AC3E}">
        <p14:creationId xmlns:p14="http://schemas.microsoft.com/office/powerpoint/2010/main" val="3156118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93">
              <a:defRPr sz="3600" u="sng">
                <a:solidFill>
                  <a:schemeClr val="tx1"/>
                </a:solidFill>
                <a:latin typeface="Times New Roman" panose="02020603050405020304" pitchFamily="18" charset="0"/>
                <a:ea typeface="ＭＳ Ｐゴシック" panose="020B0600070205080204" pitchFamily="34" charset="-128"/>
              </a:defRPr>
            </a:lvl1pPr>
            <a:lvl2pPr marL="38189661" indent="-37729352" defTabSz="944593">
              <a:defRPr sz="3600" u="sng">
                <a:solidFill>
                  <a:schemeClr val="tx1"/>
                </a:solidFill>
                <a:latin typeface="Times New Roman" panose="02020603050405020304" pitchFamily="18" charset="0"/>
                <a:ea typeface="ＭＳ Ｐゴシック" panose="020B0600070205080204" pitchFamily="34" charset="-128"/>
              </a:defRPr>
            </a:lvl2pPr>
            <a:lvl3pPr marL="1150772" indent="-230154" defTabSz="944593">
              <a:defRPr sz="3600" u="sng">
                <a:solidFill>
                  <a:schemeClr val="tx1"/>
                </a:solidFill>
                <a:latin typeface="Times New Roman" panose="02020603050405020304" pitchFamily="18" charset="0"/>
                <a:ea typeface="ＭＳ Ｐゴシック" panose="020B0600070205080204" pitchFamily="34" charset="-128"/>
              </a:defRPr>
            </a:lvl3pPr>
            <a:lvl4pPr marL="1611081" indent="-230154" defTabSz="944593">
              <a:defRPr sz="3600" u="sng">
                <a:solidFill>
                  <a:schemeClr val="tx1"/>
                </a:solidFill>
                <a:latin typeface="Times New Roman" panose="02020603050405020304" pitchFamily="18" charset="0"/>
                <a:ea typeface="ＭＳ Ｐゴシック" panose="020B0600070205080204" pitchFamily="34" charset="-128"/>
              </a:defRPr>
            </a:lvl4pPr>
            <a:lvl5pPr marL="2071390" indent="-230154" defTabSz="944593">
              <a:defRPr sz="3600" u="sng">
                <a:solidFill>
                  <a:schemeClr val="tx1"/>
                </a:solidFill>
                <a:latin typeface="Times New Roman" panose="02020603050405020304" pitchFamily="18" charset="0"/>
                <a:ea typeface="ＭＳ Ｐゴシック" panose="020B0600070205080204" pitchFamily="34" charset="-128"/>
              </a:defRPr>
            </a:lvl5pPr>
            <a:lvl6pPr marL="2531699"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2008"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2317"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2626"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fld id="{0DA3ABE0-0A21-4073-92FA-A132343F39A6}" type="slidenum">
              <a:rPr lang="en-US" altLang="en-US" sz="1000" u="none"/>
              <a:pPr/>
              <a:t>13</a:t>
            </a:fld>
            <a:endParaRPr lang="en-US" altLang="en-US" sz="1000" u="none"/>
          </a:p>
        </p:txBody>
      </p:sp>
      <p:sp>
        <p:nvSpPr>
          <p:cNvPr id="30723" name="Rectangle 2"/>
          <p:cNvSpPr>
            <a:spLocks noGrp="1" noRot="1" noChangeAspect="1" noChangeArrowheads="1" noTextEdit="1"/>
          </p:cNvSpPr>
          <p:nvPr>
            <p:ph type="sldImg"/>
          </p:nvPr>
        </p:nvSpPr>
        <p:spPr>
          <a:xfrm>
            <a:off x="1182688" y="698500"/>
            <a:ext cx="4646612" cy="3484563"/>
          </a:xfrm>
          <a:ln/>
        </p:spPr>
      </p:sp>
      <p:sp>
        <p:nvSpPr>
          <p:cNvPr id="29700" name="Rectangle 3"/>
          <p:cNvSpPr>
            <a:spLocks noGrp="1" noChangeArrowheads="1"/>
          </p:cNvSpPr>
          <p:nvPr>
            <p:ph type="body" idx="1"/>
          </p:nvPr>
        </p:nvSpPr>
        <p:spPr>
          <a:xfrm>
            <a:off x="934507" y="4415830"/>
            <a:ext cx="5141387" cy="4182661"/>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287693" indent="-287693" eaLnBrk="1" hangingPunct="1">
              <a:defRPr/>
            </a:pPr>
            <a:endParaRPr lang="en-US" altLang="en-US" dirty="0">
              <a:latin typeface="Avenir Next LT Pro" panose="020B0504020202020204" pitchFamily="34" charset="0"/>
            </a:endParaRPr>
          </a:p>
          <a:p>
            <a:pPr marL="287693" indent="-287693" eaLnBrk="1" hangingPunct="1">
              <a:defRPr/>
            </a:pPr>
            <a:endParaRPr lang="en-US" altLang="en-US" dirty="0">
              <a:latin typeface="Avenir Next LT Pro" panose="020B0504020202020204" pitchFamily="34" charset="0"/>
            </a:endParaRPr>
          </a:p>
          <a:p>
            <a:pPr marL="287693" indent="-287693" eaLnBrk="1" hangingPunct="1">
              <a:defRPr/>
            </a:pPr>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246625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93">
              <a:defRPr sz="3600" u="sng">
                <a:solidFill>
                  <a:schemeClr val="tx1"/>
                </a:solidFill>
                <a:latin typeface="Times New Roman" panose="02020603050405020304" pitchFamily="18" charset="0"/>
                <a:ea typeface="ＭＳ Ｐゴシック" panose="020B0600070205080204" pitchFamily="34" charset="-128"/>
              </a:defRPr>
            </a:lvl1pPr>
            <a:lvl2pPr marL="38189661" indent="-37729352" defTabSz="944593">
              <a:defRPr sz="3600" u="sng">
                <a:solidFill>
                  <a:schemeClr val="tx1"/>
                </a:solidFill>
                <a:latin typeface="Times New Roman" panose="02020603050405020304" pitchFamily="18" charset="0"/>
                <a:ea typeface="ＭＳ Ｐゴシック" panose="020B0600070205080204" pitchFamily="34" charset="-128"/>
              </a:defRPr>
            </a:lvl2pPr>
            <a:lvl3pPr marL="1150772" indent="-230154" defTabSz="944593">
              <a:defRPr sz="3600" u="sng">
                <a:solidFill>
                  <a:schemeClr val="tx1"/>
                </a:solidFill>
                <a:latin typeface="Times New Roman" panose="02020603050405020304" pitchFamily="18" charset="0"/>
                <a:ea typeface="ＭＳ Ｐゴシック" panose="020B0600070205080204" pitchFamily="34" charset="-128"/>
              </a:defRPr>
            </a:lvl3pPr>
            <a:lvl4pPr marL="1611081" indent="-230154" defTabSz="944593">
              <a:defRPr sz="3600" u="sng">
                <a:solidFill>
                  <a:schemeClr val="tx1"/>
                </a:solidFill>
                <a:latin typeface="Times New Roman" panose="02020603050405020304" pitchFamily="18" charset="0"/>
                <a:ea typeface="ＭＳ Ｐゴシック" panose="020B0600070205080204" pitchFamily="34" charset="-128"/>
              </a:defRPr>
            </a:lvl4pPr>
            <a:lvl5pPr marL="2071390" indent="-230154" defTabSz="944593">
              <a:defRPr sz="3600" u="sng">
                <a:solidFill>
                  <a:schemeClr val="tx1"/>
                </a:solidFill>
                <a:latin typeface="Times New Roman" panose="02020603050405020304" pitchFamily="18" charset="0"/>
                <a:ea typeface="ＭＳ Ｐゴシック" panose="020B0600070205080204" pitchFamily="34" charset="-128"/>
              </a:defRPr>
            </a:lvl5pPr>
            <a:lvl6pPr marL="2531699"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2008"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2317"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2626"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fld id="{3368760D-8066-47AC-BA49-AE00F1065E4F}" type="slidenum">
              <a:rPr lang="en-US" altLang="en-US" sz="1000" u="none"/>
              <a:pPr/>
              <a:t>14</a:t>
            </a:fld>
            <a:endParaRPr lang="en-US" altLang="en-US" sz="1000" u="none"/>
          </a:p>
        </p:txBody>
      </p:sp>
      <p:sp>
        <p:nvSpPr>
          <p:cNvPr id="32771" name="Rectangle 2"/>
          <p:cNvSpPr>
            <a:spLocks noGrp="1" noRot="1" noChangeAspect="1" noChangeArrowheads="1" noTextEdit="1"/>
          </p:cNvSpPr>
          <p:nvPr>
            <p:ph type="sldImg"/>
          </p:nvPr>
        </p:nvSpPr>
        <p:spPr>
          <a:xfrm>
            <a:off x="1182688" y="698500"/>
            <a:ext cx="4646612" cy="3484563"/>
          </a:xfrm>
          <a:ln/>
        </p:spPr>
      </p:sp>
      <p:sp>
        <p:nvSpPr>
          <p:cNvPr id="32772" name="Rectangle 3"/>
          <p:cNvSpPr>
            <a:spLocks noGrp="1" noChangeArrowheads="1"/>
          </p:cNvSpPr>
          <p:nvPr>
            <p:ph type="body" idx="1"/>
          </p:nvPr>
        </p:nvSpPr>
        <p:spPr>
          <a:xfrm>
            <a:off x="934507" y="4415830"/>
            <a:ext cx="5141387" cy="41826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r>
              <a:rPr lang="en-US" altLang="en-US" dirty="0">
                <a:latin typeface="Avenir Next LT Pro" panose="020B0504020202020204" pitchFamily="34" charset="0"/>
              </a:rPr>
            </a:br>
            <a:endParaRPr lang="en-US" altLang="en-US" dirty="0">
              <a:latin typeface="Avenir Next LT Pro" panose="020B0504020202020204" pitchFamily="34" charset="0"/>
            </a:endParaRPr>
          </a:p>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3419530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93">
              <a:defRPr sz="3600" u="sng">
                <a:solidFill>
                  <a:schemeClr val="tx1"/>
                </a:solidFill>
                <a:latin typeface="Times New Roman" panose="02020603050405020304" pitchFamily="18" charset="0"/>
                <a:ea typeface="ＭＳ Ｐゴシック" panose="020B0600070205080204" pitchFamily="34" charset="-128"/>
              </a:defRPr>
            </a:lvl1pPr>
            <a:lvl2pPr marL="38189661" indent="-37729352" defTabSz="944593">
              <a:defRPr sz="3600" u="sng">
                <a:solidFill>
                  <a:schemeClr val="tx1"/>
                </a:solidFill>
                <a:latin typeface="Times New Roman" panose="02020603050405020304" pitchFamily="18" charset="0"/>
                <a:ea typeface="ＭＳ Ｐゴシック" panose="020B0600070205080204" pitchFamily="34" charset="-128"/>
              </a:defRPr>
            </a:lvl2pPr>
            <a:lvl3pPr marL="1150772" indent="-230154" defTabSz="944593">
              <a:defRPr sz="3600" u="sng">
                <a:solidFill>
                  <a:schemeClr val="tx1"/>
                </a:solidFill>
                <a:latin typeface="Times New Roman" panose="02020603050405020304" pitchFamily="18" charset="0"/>
                <a:ea typeface="ＭＳ Ｐゴシック" panose="020B0600070205080204" pitchFamily="34" charset="-128"/>
              </a:defRPr>
            </a:lvl3pPr>
            <a:lvl4pPr marL="1611081" indent="-230154" defTabSz="944593">
              <a:defRPr sz="3600" u="sng">
                <a:solidFill>
                  <a:schemeClr val="tx1"/>
                </a:solidFill>
                <a:latin typeface="Times New Roman" panose="02020603050405020304" pitchFamily="18" charset="0"/>
                <a:ea typeface="ＭＳ Ｐゴシック" panose="020B0600070205080204" pitchFamily="34" charset="-128"/>
              </a:defRPr>
            </a:lvl4pPr>
            <a:lvl5pPr marL="2071390" indent="-230154" defTabSz="944593">
              <a:defRPr sz="3600" u="sng">
                <a:solidFill>
                  <a:schemeClr val="tx1"/>
                </a:solidFill>
                <a:latin typeface="Times New Roman" panose="02020603050405020304" pitchFamily="18" charset="0"/>
                <a:ea typeface="ＭＳ Ｐゴシック" panose="020B0600070205080204" pitchFamily="34" charset="-128"/>
              </a:defRPr>
            </a:lvl5pPr>
            <a:lvl6pPr marL="2531699"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2008"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2317"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2626"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fld id="{D1CE5B3F-0C38-429B-929A-83005EA1E0D0}" type="slidenum">
              <a:rPr lang="en-US" altLang="en-US" sz="1000" u="none"/>
              <a:pPr/>
              <a:t>15</a:t>
            </a:fld>
            <a:endParaRPr lang="en-US" altLang="en-US" sz="1000" u="none"/>
          </a:p>
        </p:txBody>
      </p:sp>
      <p:sp>
        <p:nvSpPr>
          <p:cNvPr id="34819" name="Rectangle 2"/>
          <p:cNvSpPr>
            <a:spLocks noGrp="1" noRot="1" noChangeAspect="1" noChangeArrowheads="1" noTextEdit="1"/>
          </p:cNvSpPr>
          <p:nvPr>
            <p:ph type="sldImg"/>
          </p:nvPr>
        </p:nvSpPr>
        <p:spPr>
          <a:xfrm>
            <a:off x="1182688" y="698500"/>
            <a:ext cx="4646612" cy="3484563"/>
          </a:xfrm>
          <a:ln/>
        </p:spPr>
      </p:sp>
      <p:sp>
        <p:nvSpPr>
          <p:cNvPr id="34820" name="Rectangle 3"/>
          <p:cNvSpPr>
            <a:spLocks noGrp="1" noChangeArrowheads="1"/>
          </p:cNvSpPr>
          <p:nvPr>
            <p:ph type="body" idx="1"/>
          </p:nvPr>
        </p:nvSpPr>
        <p:spPr>
          <a:xfrm>
            <a:off x="934507" y="4415830"/>
            <a:ext cx="5141387" cy="41826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1457397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93">
              <a:defRPr sz="3600" u="sng">
                <a:solidFill>
                  <a:schemeClr val="tx1"/>
                </a:solidFill>
                <a:latin typeface="Times New Roman" panose="02020603050405020304" pitchFamily="18" charset="0"/>
                <a:ea typeface="ＭＳ Ｐゴシック" panose="020B0600070205080204" pitchFamily="34" charset="-128"/>
              </a:defRPr>
            </a:lvl1pPr>
            <a:lvl2pPr marL="38189661" indent="-37729352" defTabSz="944593">
              <a:defRPr sz="3600" u="sng">
                <a:solidFill>
                  <a:schemeClr val="tx1"/>
                </a:solidFill>
                <a:latin typeface="Times New Roman" panose="02020603050405020304" pitchFamily="18" charset="0"/>
                <a:ea typeface="ＭＳ Ｐゴシック" panose="020B0600070205080204" pitchFamily="34" charset="-128"/>
              </a:defRPr>
            </a:lvl2pPr>
            <a:lvl3pPr marL="1150772" indent="-230154" defTabSz="944593">
              <a:defRPr sz="3600" u="sng">
                <a:solidFill>
                  <a:schemeClr val="tx1"/>
                </a:solidFill>
                <a:latin typeface="Times New Roman" panose="02020603050405020304" pitchFamily="18" charset="0"/>
                <a:ea typeface="ＭＳ Ｐゴシック" panose="020B0600070205080204" pitchFamily="34" charset="-128"/>
              </a:defRPr>
            </a:lvl3pPr>
            <a:lvl4pPr marL="1611081" indent="-230154" defTabSz="944593">
              <a:defRPr sz="3600" u="sng">
                <a:solidFill>
                  <a:schemeClr val="tx1"/>
                </a:solidFill>
                <a:latin typeface="Times New Roman" panose="02020603050405020304" pitchFamily="18" charset="0"/>
                <a:ea typeface="ＭＳ Ｐゴシック" panose="020B0600070205080204" pitchFamily="34" charset="-128"/>
              </a:defRPr>
            </a:lvl4pPr>
            <a:lvl5pPr marL="2071390" indent="-230154" defTabSz="944593">
              <a:defRPr sz="3600" u="sng">
                <a:solidFill>
                  <a:schemeClr val="tx1"/>
                </a:solidFill>
                <a:latin typeface="Times New Roman" panose="02020603050405020304" pitchFamily="18" charset="0"/>
                <a:ea typeface="ＭＳ Ｐゴシック" panose="020B0600070205080204" pitchFamily="34" charset="-128"/>
              </a:defRPr>
            </a:lvl5pPr>
            <a:lvl6pPr marL="2531699"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2008"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2317"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2626"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fld id="{0F7FC6CB-9FD5-44F5-9CBD-7CF15B18D7B2}" type="slidenum">
              <a:rPr lang="en-US" altLang="en-US" sz="1000" u="none"/>
              <a:pPr/>
              <a:t>16</a:t>
            </a:fld>
            <a:endParaRPr lang="en-US" altLang="en-US" sz="1000" u="none"/>
          </a:p>
        </p:txBody>
      </p:sp>
      <p:sp>
        <p:nvSpPr>
          <p:cNvPr id="36867" name="Rectangle 2"/>
          <p:cNvSpPr>
            <a:spLocks noGrp="1" noRot="1" noChangeAspect="1" noChangeArrowheads="1" noTextEdit="1"/>
          </p:cNvSpPr>
          <p:nvPr>
            <p:ph type="sldImg"/>
          </p:nvPr>
        </p:nvSpPr>
        <p:spPr>
          <a:xfrm>
            <a:off x="1182688" y="698500"/>
            <a:ext cx="4646612" cy="3484563"/>
          </a:xfrm>
          <a:ln/>
        </p:spPr>
      </p:sp>
      <p:sp>
        <p:nvSpPr>
          <p:cNvPr id="36868" name="Rectangle 3"/>
          <p:cNvSpPr>
            <a:spLocks noGrp="1" noChangeArrowheads="1"/>
          </p:cNvSpPr>
          <p:nvPr>
            <p:ph type="body" idx="1"/>
          </p:nvPr>
        </p:nvSpPr>
        <p:spPr>
          <a:xfrm>
            <a:off x="934507" y="4415830"/>
            <a:ext cx="5141387" cy="41826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2600324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93">
              <a:defRPr sz="3600" u="sng">
                <a:solidFill>
                  <a:schemeClr val="tx1"/>
                </a:solidFill>
                <a:latin typeface="Times New Roman" panose="02020603050405020304" pitchFamily="18" charset="0"/>
                <a:ea typeface="ＭＳ Ｐゴシック" panose="020B0600070205080204" pitchFamily="34" charset="-128"/>
              </a:defRPr>
            </a:lvl1pPr>
            <a:lvl2pPr marL="38189661" indent="-37729352" defTabSz="944593">
              <a:defRPr sz="3600" u="sng">
                <a:solidFill>
                  <a:schemeClr val="tx1"/>
                </a:solidFill>
                <a:latin typeface="Times New Roman" panose="02020603050405020304" pitchFamily="18" charset="0"/>
                <a:ea typeface="ＭＳ Ｐゴシック" panose="020B0600070205080204" pitchFamily="34" charset="-128"/>
              </a:defRPr>
            </a:lvl2pPr>
            <a:lvl3pPr marL="1150772" indent="-230154" defTabSz="944593">
              <a:defRPr sz="3600" u="sng">
                <a:solidFill>
                  <a:schemeClr val="tx1"/>
                </a:solidFill>
                <a:latin typeface="Times New Roman" panose="02020603050405020304" pitchFamily="18" charset="0"/>
                <a:ea typeface="ＭＳ Ｐゴシック" panose="020B0600070205080204" pitchFamily="34" charset="-128"/>
              </a:defRPr>
            </a:lvl3pPr>
            <a:lvl4pPr marL="1611081" indent="-230154" defTabSz="944593">
              <a:defRPr sz="3600" u="sng">
                <a:solidFill>
                  <a:schemeClr val="tx1"/>
                </a:solidFill>
                <a:latin typeface="Times New Roman" panose="02020603050405020304" pitchFamily="18" charset="0"/>
                <a:ea typeface="ＭＳ Ｐゴシック" panose="020B0600070205080204" pitchFamily="34" charset="-128"/>
              </a:defRPr>
            </a:lvl4pPr>
            <a:lvl5pPr marL="2071390" indent="-230154" defTabSz="944593">
              <a:defRPr sz="3600" u="sng">
                <a:solidFill>
                  <a:schemeClr val="tx1"/>
                </a:solidFill>
                <a:latin typeface="Times New Roman" panose="02020603050405020304" pitchFamily="18" charset="0"/>
                <a:ea typeface="ＭＳ Ｐゴシック" panose="020B0600070205080204" pitchFamily="34" charset="-128"/>
              </a:defRPr>
            </a:lvl5pPr>
            <a:lvl6pPr marL="2531699"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2008"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2317"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2626"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fld id="{F281058E-3EB5-4BC9-914C-2B41AAA28F20}" type="slidenum">
              <a:rPr lang="en-US" altLang="en-US" sz="1000" u="none"/>
              <a:pPr/>
              <a:t>17</a:t>
            </a:fld>
            <a:endParaRPr lang="en-US" altLang="en-US" sz="1000" u="none"/>
          </a:p>
        </p:txBody>
      </p:sp>
      <p:sp>
        <p:nvSpPr>
          <p:cNvPr id="38915" name="Rectangle 2"/>
          <p:cNvSpPr>
            <a:spLocks noGrp="1" noRot="1" noChangeAspect="1" noChangeArrowheads="1" noTextEdit="1"/>
          </p:cNvSpPr>
          <p:nvPr>
            <p:ph type="sldImg"/>
          </p:nvPr>
        </p:nvSpPr>
        <p:spPr>
          <a:xfrm>
            <a:off x="1182688" y="698500"/>
            <a:ext cx="4646612" cy="3484563"/>
          </a:xfrm>
          <a:ln/>
        </p:spPr>
      </p:sp>
      <p:sp>
        <p:nvSpPr>
          <p:cNvPr id="38916" name="Rectangle 3"/>
          <p:cNvSpPr>
            <a:spLocks noGrp="1" noChangeArrowheads="1"/>
          </p:cNvSpPr>
          <p:nvPr>
            <p:ph type="body" idx="1"/>
          </p:nvPr>
        </p:nvSpPr>
        <p:spPr>
          <a:xfrm>
            <a:off x="934507" y="4415830"/>
            <a:ext cx="5141387" cy="41826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4061031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93">
              <a:defRPr sz="3600" u="sng">
                <a:solidFill>
                  <a:schemeClr val="tx1"/>
                </a:solidFill>
                <a:latin typeface="Times New Roman" panose="02020603050405020304" pitchFamily="18" charset="0"/>
                <a:ea typeface="ＭＳ Ｐゴシック" panose="020B0600070205080204" pitchFamily="34" charset="-128"/>
              </a:defRPr>
            </a:lvl1pPr>
            <a:lvl2pPr marL="38189661" indent="-37729352" defTabSz="944593">
              <a:defRPr sz="3600" u="sng">
                <a:solidFill>
                  <a:schemeClr val="tx1"/>
                </a:solidFill>
                <a:latin typeface="Times New Roman" panose="02020603050405020304" pitchFamily="18" charset="0"/>
                <a:ea typeface="ＭＳ Ｐゴシック" panose="020B0600070205080204" pitchFamily="34" charset="-128"/>
              </a:defRPr>
            </a:lvl2pPr>
            <a:lvl3pPr marL="1150772" indent="-230154" defTabSz="944593">
              <a:defRPr sz="3600" u="sng">
                <a:solidFill>
                  <a:schemeClr val="tx1"/>
                </a:solidFill>
                <a:latin typeface="Times New Roman" panose="02020603050405020304" pitchFamily="18" charset="0"/>
                <a:ea typeface="ＭＳ Ｐゴシック" panose="020B0600070205080204" pitchFamily="34" charset="-128"/>
              </a:defRPr>
            </a:lvl3pPr>
            <a:lvl4pPr marL="1611081" indent="-230154" defTabSz="944593">
              <a:defRPr sz="3600" u="sng">
                <a:solidFill>
                  <a:schemeClr val="tx1"/>
                </a:solidFill>
                <a:latin typeface="Times New Roman" panose="02020603050405020304" pitchFamily="18" charset="0"/>
                <a:ea typeface="ＭＳ Ｐゴシック" panose="020B0600070205080204" pitchFamily="34" charset="-128"/>
              </a:defRPr>
            </a:lvl4pPr>
            <a:lvl5pPr marL="2071390" indent="-230154" defTabSz="944593">
              <a:defRPr sz="3600" u="sng">
                <a:solidFill>
                  <a:schemeClr val="tx1"/>
                </a:solidFill>
                <a:latin typeface="Times New Roman" panose="02020603050405020304" pitchFamily="18" charset="0"/>
                <a:ea typeface="ＭＳ Ｐゴシック" panose="020B0600070205080204" pitchFamily="34" charset="-128"/>
              </a:defRPr>
            </a:lvl5pPr>
            <a:lvl6pPr marL="2531699"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2008"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2317"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2626"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fld id="{AB6EB411-EA9C-47E1-88EC-C6AD95C7216B}" type="slidenum">
              <a:rPr lang="en-US" altLang="en-US" sz="1000" u="none"/>
              <a:pPr/>
              <a:t>18</a:t>
            </a:fld>
            <a:endParaRPr lang="en-US" altLang="en-US" sz="1000" u="none"/>
          </a:p>
        </p:txBody>
      </p:sp>
      <p:sp>
        <p:nvSpPr>
          <p:cNvPr id="40963" name="Rectangle 2"/>
          <p:cNvSpPr>
            <a:spLocks noGrp="1" noRot="1" noChangeAspect="1" noChangeArrowheads="1" noTextEdit="1"/>
          </p:cNvSpPr>
          <p:nvPr>
            <p:ph type="sldImg"/>
          </p:nvPr>
        </p:nvSpPr>
        <p:spPr>
          <a:xfrm>
            <a:off x="1182688" y="698500"/>
            <a:ext cx="4646612" cy="3484563"/>
          </a:xfrm>
          <a:ln/>
        </p:spPr>
      </p:sp>
      <p:sp>
        <p:nvSpPr>
          <p:cNvPr id="40964" name="Rectangle 3"/>
          <p:cNvSpPr>
            <a:spLocks noGrp="1" noChangeArrowheads="1"/>
          </p:cNvSpPr>
          <p:nvPr>
            <p:ph type="body" idx="1"/>
          </p:nvPr>
        </p:nvSpPr>
        <p:spPr>
          <a:xfrm>
            <a:off x="388845" y="4262514"/>
            <a:ext cx="6387929" cy="41810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1418730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93">
              <a:defRPr sz="3600" u="sng">
                <a:solidFill>
                  <a:schemeClr val="tx1"/>
                </a:solidFill>
                <a:latin typeface="Times New Roman" panose="02020603050405020304" pitchFamily="18" charset="0"/>
                <a:ea typeface="ＭＳ Ｐゴシック" panose="020B0600070205080204" pitchFamily="34" charset="-128"/>
              </a:defRPr>
            </a:lvl1pPr>
            <a:lvl2pPr marL="38189661" indent="-37729352" defTabSz="944593">
              <a:defRPr sz="3600" u="sng">
                <a:solidFill>
                  <a:schemeClr val="tx1"/>
                </a:solidFill>
                <a:latin typeface="Times New Roman" panose="02020603050405020304" pitchFamily="18" charset="0"/>
                <a:ea typeface="ＭＳ Ｐゴシック" panose="020B0600070205080204" pitchFamily="34" charset="-128"/>
              </a:defRPr>
            </a:lvl2pPr>
            <a:lvl3pPr marL="1150772" indent="-230154" defTabSz="944593">
              <a:defRPr sz="3600" u="sng">
                <a:solidFill>
                  <a:schemeClr val="tx1"/>
                </a:solidFill>
                <a:latin typeface="Times New Roman" panose="02020603050405020304" pitchFamily="18" charset="0"/>
                <a:ea typeface="ＭＳ Ｐゴシック" panose="020B0600070205080204" pitchFamily="34" charset="-128"/>
              </a:defRPr>
            </a:lvl3pPr>
            <a:lvl4pPr marL="1611081" indent="-230154" defTabSz="944593">
              <a:defRPr sz="3600" u="sng">
                <a:solidFill>
                  <a:schemeClr val="tx1"/>
                </a:solidFill>
                <a:latin typeface="Times New Roman" panose="02020603050405020304" pitchFamily="18" charset="0"/>
                <a:ea typeface="ＭＳ Ｐゴシック" panose="020B0600070205080204" pitchFamily="34" charset="-128"/>
              </a:defRPr>
            </a:lvl4pPr>
            <a:lvl5pPr marL="2071390" indent="-230154" defTabSz="944593">
              <a:defRPr sz="3600" u="sng">
                <a:solidFill>
                  <a:schemeClr val="tx1"/>
                </a:solidFill>
                <a:latin typeface="Times New Roman" panose="02020603050405020304" pitchFamily="18" charset="0"/>
                <a:ea typeface="ＭＳ Ｐゴシック" panose="020B0600070205080204" pitchFamily="34" charset="-128"/>
              </a:defRPr>
            </a:lvl5pPr>
            <a:lvl6pPr marL="2531699"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2008"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2317"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2626"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fld id="{8FBD8DF3-E69C-49B7-8E85-9BE93B0DF4E6}" type="slidenum">
              <a:rPr lang="en-US" altLang="en-US" sz="1000" u="none"/>
              <a:pPr/>
              <a:t>19</a:t>
            </a:fld>
            <a:endParaRPr lang="en-US" altLang="en-US" sz="1000" u="none"/>
          </a:p>
        </p:txBody>
      </p:sp>
      <p:sp>
        <p:nvSpPr>
          <p:cNvPr id="43011" name="Rectangle 2"/>
          <p:cNvSpPr>
            <a:spLocks noGrp="1" noRot="1" noChangeAspect="1" noChangeArrowheads="1" noTextEdit="1"/>
          </p:cNvSpPr>
          <p:nvPr>
            <p:ph type="sldImg"/>
          </p:nvPr>
        </p:nvSpPr>
        <p:spPr>
          <a:xfrm>
            <a:off x="1182688" y="698500"/>
            <a:ext cx="4646612" cy="3484563"/>
          </a:xfrm>
          <a:ln/>
        </p:spPr>
      </p:sp>
      <p:sp>
        <p:nvSpPr>
          <p:cNvPr id="43012" name="Rectangle 3"/>
          <p:cNvSpPr>
            <a:spLocks noGrp="1" noChangeArrowheads="1"/>
          </p:cNvSpPr>
          <p:nvPr>
            <p:ph type="body" idx="1"/>
          </p:nvPr>
        </p:nvSpPr>
        <p:spPr>
          <a:xfrm>
            <a:off x="934507" y="4415830"/>
            <a:ext cx="5141387" cy="41826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3023273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xfrm>
            <a:off x="744538" y="509588"/>
            <a:ext cx="4630737" cy="3473450"/>
          </a:xfrm>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venir Next LT Pro" panose="020B0504020202020204" pitchFamily="34" charset="0"/>
            </a:endParaRPr>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93">
              <a:defRPr sz="3600" u="sng">
                <a:solidFill>
                  <a:schemeClr val="tx1"/>
                </a:solidFill>
                <a:latin typeface="Times New Roman" panose="02020603050405020304" pitchFamily="18" charset="0"/>
                <a:ea typeface="ＭＳ Ｐゴシック" panose="020B0600070205080204" pitchFamily="34" charset="-128"/>
              </a:defRPr>
            </a:lvl1pPr>
            <a:lvl2pPr marL="748002" indent="-287693" defTabSz="944593">
              <a:defRPr sz="3600" u="sng">
                <a:solidFill>
                  <a:schemeClr val="tx1"/>
                </a:solidFill>
                <a:latin typeface="Times New Roman" panose="02020603050405020304" pitchFamily="18" charset="0"/>
                <a:ea typeface="ＭＳ Ｐゴシック" panose="020B0600070205080204" pitchFamily="34" charset="-128"/>
              </a:defRPr>
            </a:lvl2pPr>
            <a:lvl3pPr marL="1150772" indent="-230154" defTabSz="944593">
              <a:defRPr sz="3600" u="sng">
                <a:solidFill>
                  <a:schemeClr val="tx1"/>
                </a:solidFill>
                <a:latin typeface="Times New Roman" panose="02020603050405020304" pitchFamily="18" charset="0"/>
                <a:ea typeface="ＭＳ Ｐゴシック" panose="020B0600070205080204" pitchFamily="34" charset="-128"/>
              </a:defRPr>
            </a:lvl3pPr>
            <a:lvl4pPr marL="1611081" indent="-230154" defTabSz="944593">
              <a:defRPr sz="3600" u="sng">
                <a:solidFill>
                  <a:schemeClr val="tx1"/>
                </a:solidFill>
                <a:latin typeface="Times New Roman" panose="02020603050405020304" pitchFamily="18" charset="0"/>
                <a:ea typeface="ＭＳ Ｐゴシック" panose="020B0600070205080204" pitchFamily="34" charset="-128"/>
              </a:defRPr>
            </a:lvl4pPr>
            <a:lvl5pPr marL="2071390" indent="-230154" defTabSz="944593">
              <a:defRPr sz="3600" u="sng">
                <a:solidFill>
                  <a:schemeClr val="tx1"/>
                </a:solidFill>
                <a:latin typeface="Times New Roman" panose="02020603050405020304" pitchFamily="18" charset="0"/>
                <a:ea typeface="ＭＳ Ｐゴシック" panose="020B0600070205080204" pitchFamily="34" charset="-128"/>
              </a:defRPr>
            </a:lvl5pPr>
            <a:lvl6pPr marL="2531699"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2008"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2317"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2626"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fld id="{F16B5AC8-BE49-4BBD-8786-DD5D91090E6E}" type="slidenum">
              <a:rPr lang="en-US" altLang="en-US" sz="1000" u="none"/>
              <a:pPr/>
              <a:t>2</a:t>
            </a:fld>
            <a:endParaRPr lang="en-US" altLang="en-US" sz="1000" u="none"/>
          </a:p>
        </p:txBody>
      </p:sp>
    </p:spTree>
    <p:extLst>
      <p:ext uri="{BB962C8B-B14F-4D97-AF65-F5344CB8AC3E}">
        <p14:creationId xmlns:p14="http://schemas.microsoft.com/office/powerpoint/2010/main" val="3395039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93">
              <a:defRPr sz="3600" u="sng">
                <a:solidFill>
                  <a:schemeClr val="tx1"/>
                </a:solidFill>
                <a:latin typeface="Times New Roman" panose="02020603050405020304" pitchFamily="18" charset="0"/>
                <a:ea typeface="ＭＳ Ｐゴシック" panose="020B0600070205080204" pitchFamily="34" charset="-128"/>
              </a:defRPr>
            </a:lvl1pPr>
            <a:lvl2pPr marL="38189661" indent="-37729352" defTabSz="944593">
              <a:defRPr sz="3600" u="sng">
                <a:solidFill>
                  <a:schemeClr val="tx1"/>
                </a:solidFill>
                <a:latin typeface="Times New Roman" panose="02020603050405020304" pitchFamily="18" charset="0"/>
                <a:ea typeface="ＭＳ Ｐゴシック" panose="020B0600070205080204" pitchFamily="34" charset="-128"/>
              </a:defRPr>
            </a:lvl2pPr>
            <a:lvl3pPr marL="1150772" indent="-230154" defTabSz="944593">
              <a:defRPr sz="3600" u="sng">
                <a:solidFill>
                  <a:schemeClr val="tx1"/>
                </a:solidFill>
                <a:latin typeface="Times New Roman" panose="02020603050405020304" pitchFamily="18" charset="0"/>
                <a:ea typeface="ＭＳ Ｐゴシック" panose="020B0600070205080204" pitchFamily="34" charset="-128"/>
              </a:defRPr>
            </a:lvl3pPr>
            <a:lvl4pPr marL="1611081" indent="-230154" defTabSz="944593">
              <a:defRPr sz="3600" u="sng">
                <a:solidFill>
                  <a:schemeClr val="tx1"/>
                </a:solidFill>
                <a:latin typeface="Times New Roman" panose="02020603050405020304" pitchFamily="18" charset="0"/>
                <a:ea typeface="ＭＳ Ｐゴシック" panose="020B0600070205080204" pitchFamily="34" charset="-128"/>
              </a:defRPr>
            </a:lvl4pPr>
            <a:lvl5pPr marL="2071390" indent="-230154" defTabSz="944593">
              <a:defRPr sz="3600" u="sng">
                <a:solidFill>
                  <a:schemeClr val="tx1"/>
                </a:solidFill>
                <a:latin typeface="Times New Roman" panose="02020603050405020304" pitchFamily="18" charset="0"/>
                <a:ea typeface="ＭＳ Ｐゴシック" panose="020B0600070205080204" pitchFamily="34" charset="-128"/>
              </a:defRPr>
            </a:lvl5pPr>
            <a:lvl6pPr marL="2531699"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2008"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2317"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2626"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fld id="{A998539A-6104-44A4-A2AA-D6287A093E8E}" type="slidenum">
              <a:rPr lang="en-US" altLang="en-US" sz="1000" u="none"/>
              <a:pPr/>
              <a:t>20</a:t>
            </a:fld>
            <a:endParaRPr lang="en-US" altLang="en-US" sz="1000" u="none"/>
          </a:p>
        </p:txBody>
      </p:sp>
      <p:sp>
        <p:nvSpPr>
          <p:cNvPr id="45059" name="Rectangle 2"/>
          <p:cNvSpPr>
            <a:spLocks noGrp="1" noRot="1" noChangeAspect="1" noChangeArrowheads="1" noTextEdit="1"/>
          </p:cNvSpPr>
          <p:nvPr>
            <p:ph type="sldImg"/>
          </p:nvPr>
        </p:nvSpPr>
        <p:spPr>
          <a:xfrm>
            <a:off x="1182688" y="698500"/>
            <a:ext cx="4646612" cy="3484563"/>
          </a:xfrm>
          <a:ln/>
        </p:spPr>
      </p:sp>
      <p:sp>
        <p:nvSpPr>
          <p:cNvPr id="45060" name="Rectangle 3"/>
          <p:cNvSpPr>
            <a:spLocks noGrp="1" noChangeArrowheads="1"/>
          </p:cNvSpPr>
          <p:nvPr>
            <p:ph type="body" idx="1"/>
          </p:nvPr>
        </p:nvSpPr>
        <p:spPr>
          <a:xfrm>
            <a:off x="934507" y="4415830"/>
            <a:ext cx="5141387" cy="41826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panose="020B0504020202020204" pitchFamily="34" charset="0"/>
            </a:endParaRPr>
          </a:p>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4017402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93">
              <a:defRPr sz="3600" u="sng">
                <a:solidFill>
                  <a:schemeClr val="tx1"/>
                </a:solidFill>
                <a:latin typeface="Times New Roman" panose="02020603050405020304" pitchFamily="18" charset="0"/>
                <a:ea typeface="ＭＳ Ｐゴシック" panose="020B0600070205080204" pitchFamily="34" charset="-128"/>
              </a:defRPr>
            </a:lvl1pPr>
            <a:lvl2pPr marL="38189661" indent="-37729352" defTabSz="944593">
              <a:defRPr sz="3600" u="sng">
                <a:solidFill>
                  <a:schemeClr val="tx1"/>
                </a:solidFill>
                <a:latin typeface="Times New Roman" panose="02020603050405020304" pitchFamily="18" charset="0"/>
                <a:ea typeface="ＭＳ Ｐゴシック" panose="020B0600070205080204" pitchFamily="34" charset="-128"/>
              </a:defRPr>
            </a:lvl2pPr>
            <a:lvl3pPr marL="1150772" indent="-230154" defTabSz="944593">
              <a:defRPr sz="3600" u="sng">
                <a:solidFill>
                  <a:schemeClr val="tx1"/>
                </a:solidFill>
                <a:latin typeface="Times New Roman" panose="02020603050405020304" pitchFamily="18" charset="0"/>
                <a:ea typeface="ＭＳ Ｐゴシック" panose="020B0600070205080204" pitchFamily="34" charset="-128"/>
              </a:defRPr>
            </a:lvl3pPr>
            <a:lvl4pPr marL="1611081" indent="-230154" defTabSz="944593">
              <a:defRPr sz="3600" u="sng">
                <a:solidFill>
                  <a:schemeClr val="tx1"/>
                </a:solidFill>
                <a:latin typeface="Times New Roman" panose="02020603050405020304" pitchFamily="18" charset="0"/>
                <a:ea typeface="ＭＳ Ｐゴシック" panose="020B0600070205080204" pitchFamily="34" charset="-128"/>
              </a:defRPr>
            </a:lvl4pPr>
            <a:lvl5pPr marL="2071390" indent="-230154" defTabSz="944593">
              <a:defRPr sz="3600" u="sng">
                <a:solidFill>
                  <a:schemeClr val="tx1"/>
                </a:solidFill>
                <a:latin typeface="Times New Roman" panose="02020603050405020304" pitchFamily="18" charset="0"/>
                <a:ea typeface="ＭＳ Ｐゴシック" panose="020B0600070205080204" pitchFamily="34" charset="-128"/>
              </a:defRPr>
            </a:lvl5pPr>
            <a:lvl6pPr marL="2531699"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2008"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2317"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2626"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fld id="{EAF4105E-13C2-419C-9ED6-57D15AFABCAC}" type="slidenum">
              <a:rPr lang="en-US" altLang="en-US" sz="1000" u="none"/>
              <a:pPr/>
              <a:t>21</a:t>
            </a:fld>
            <a:endParaRPr lang="en-US" altLang="en-US" sz="1000" u="none"/>
          </a:p>
        </p:txBody>
      </p:sp>
      <p:sp>
        <p:nvSpPr>
          <p:cNvPr id="47107" name="Rectangle 2"/>
          <p:cNvSpPr>
            <a:spLocks noGrp="1" noRot="1" noChangeAspect="1" noChangeArrowheads="1" noTextEdit="1"/>
          </p:cNvSpPr>
          <p:nvPr>
            <p:ph type="sldImg"/>
          </p:nvPr>
        </p:nvSpPr>
        <p:spPr>
          <a:xfrm>
            <a:off x="1182688" y="698500"/>
            <a:ext cx="4646612" cy="3484563"/>
          </a:xfrm>
          <a:ln/>
        </p:spPr>
      </p:sp>
      <p:sp>
        <p:nvSpPr>
          <p:cNvPr id="47108" name="Rectangle 3"/>
          <p:cNvSpPr>
            <a:spLocks noGrp="1" noChangeArrowheads="1"/>
          </p:cNvSpPr>
          <p:nvPr>
            <p:ph type="body" idx="1"/>
          </p:nvPr>
        </p:nvSpPr>
        <p:spPr>
          <a:xfrm>
            <a:off x="155218" y="4415830"/>
            <a:ext cx="6699964" cy="41826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2885577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93">
              <a:defRPr sz="3600" u="sng">
                <a:solidFill>
                  <a:schemeClr val="tx1"/>
                </a:solidFill>
                <a:latin typeface="Times New Roman" panose="02020603050405020304" pitchFamily="18" charset="0"/>
                <a:ea typeface="ＭＳ Ｐゴシック" panose="020B0600070205080204" pitchFamily="34" charset="-128"/>
              </a:defRPr>
            </a:lvl1pPr>
            <a:lvl2pPr marL="38189661" indent="-37729352" defTabSz="944593">
              <a:defRPr sz="3600" u="sng">
                <a:solidFill>
                  <a:schemeClr val="tx1"/>
                </a:solidFill>
                <a:latin typeface="Times New Roman" panose="02020603050405020304" pitchFamily="18" charset="0"/>
                <a:ea typeface="ＭＳ Ｐゴシック" panose="020B0600070205080204" pitchFamily="34" charset="-128"/>
              </a:defRPr>
            </a:lvl2pPr>
            <a:lvl3pPr marL="1150772" indent="-230154" defTabSz="944593">
              <a:defRPr sz="3600" u="sng">
                <a:solidFill>
                  <a:schemeClr val="tx1"/>
                </a:solidFill>
                <a:latin typeface="Times New Roman" panose="02020603050405020304" pitchFamily="18" charset="0"/>
                <a:ea typeface="ＭＳ Ｐゴシック" panose="020B0600070205080204" pitchFamily="34" charset="-128"/>
              </a:defRPr>
            </a:lvl3pPr>
            <a:lvl4pPr marL="1611081" indent="-230154" defTabSz="944593">
              <a:defRPr sz="3600" u="sng">
                <a:solidFill>
                  <a:schemeClr val="tx1"/>
                </a:solidFill>
                <a:latin typeface="Times New Roman" panose="02020603050405020304" pitchFamily="18" charset="0"/>
                <a:ea typeface="ＭＳ Ｐゴシック" panose="020B0600070205080204" pitchFamily="34" charset="-128"/>
              </a:defRPr>
            </a:lvl4pPr>
            <a:lvl5pPr marL="2071390" indent="-230154" defTabSz="944593">
              <a:defRPr sz="3600" u="sng">
                <a:solidFill>
                  <a:schemeClr val="tx1"/>
                </a:solidFill>
                <a:latin typeface="Times New Roman" panose="02020603050405020304" pitchFamily="18" charset="0"/>
                <a:ea typeface="ＭＳ Ｐゴシック" panose="020B0600070205080204" pitchFamily="34" charset="-128"/>
              </a:defRPr>
            </a:lvl5pPr>
            <a:lvl6pPr marL="2531699"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2008"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2317"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2626"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fld id="{CF1441D4-BCA3-4C76-921E-D5CF46CD378B}" type="slidenum">
              <a:rPr lang="en-US" altLang="en-US" sz="1000" u="none"/>
              <a:pPr/>
              <a:t>22</a:t>
            </a:fld>
            <a:endParaRPr lang="en-US" altLang="en-US" sz="1000" u="none"/>
          </a:p>
        </p:txBody>
      </p:sp>
      <p:sp>
        <p:nvSpPr>
          <p:cNvPr id="49155" name="Rectangle 2"/>
          <p:cNvSpPr>
            <a:spLocks noGrp="1" noRot="1" noChangeAspect="1" noChangeArrowheads="1" noTextEdit="1"/>
          </p:cNvSpPr>
          <p:nvPr>
            <p:ph type="sldImg"/>
          </p:nvPr>
        </p:nvSpPr>
        <p:spPr>
          <a:xfrm>
            <a:off x="1182688" y="698500"/>
            <a:ext cx="4646612" cy="3484563"/>
          </a:xfrm>
          <a:ln/>
        </p:spPr>
      </p:sp>
      <p:sp>
        <p:nvSpPr>
          <p:cNvPr id="49156" name="Rectangle 3"/>
          <p:cNvSpPr>
            <a:spLocks noGrp="1" noChangeArrowheads="1"/>
          </p:cNvSpPr>
          <p:nvPr>
            <p:ph type="body" idx="1"/>
          </p:nvPr>
        </p:nvSpPr>
        <p:spPr>
          <a:xfrm>
            <a:off x="934507" y="4415830"/>
            <a:ext cx="5141387" cy="41826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panose="020B0504020202020204" pitchFamily="34" charset="0"/>
            </a:endParaRPr>
          </a:p>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4064360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93">
              <a:defRPr sz="3600" u="sng">
                <a:solidFill>
                  <a:schemeClr val="tx1"/>
                </a:solidFill>
                <a:latin typeface="Times New Roman" panose="02020603050405020304" pitchFamily="18" charset="0"/>
                <a:ea typeface="ＭＳ Ｐゴシック" panose="020B0600070205080204" pitchFamily="34" charset="-128"/>
              </a:defRPr>
            </a:lvl1pPr>
            <a:lvl2pPr marL="38189661" indent="-37729352" defTabSz="944593">
              <a:defRPr sz="3600" u="sng">
                <a:solidFill>
                  <a:schemeClr val="tx1"/>
                </a:solidFill>
                <a:latin typeface="Times New Roman" panose="02020603050405020304" pitchFamily="18" charset="0"/>
                <a:ea typeface="ＭＳ Ｐゴシック" panose="020B0600070205080204" pitchFamily="34" charset="-128"/>
              </a:defRPr>
            </a:lvl2pPr>
            <a:lvl3pPr marL="1150772" indent="-230154" defTabSz="944593">
              <a:defRPr sz="3600" u="sng">
                <a:solidFill>
                  <a:schemeClr val="tx1"/>
                </a:solidFill>
                <a:latin typeface="Times New Roman" panose="02020603050405020304" pitchFamily="18" charset="0"/>
                <a:ea typeface="ＭＳ Ｐゴシック" panose="020B0600070205080204" pitchFamily="34" charset="-128"/>
              </a:defRPr>
            </a:lvl3pPr>
            <a:lvl4pPr marL="1611081" indent="-230154" defTabSz="944593">
              <a:defRPr sz="3600" u="sng">
                <a:solidFill>
                  <a:schemeClr val="tx1"/>
                </a:solidFill>
                <a:latin typeface="Times New Roman" panose="02020603050405020304" pitchFamily="18" charset="0"/>
                <a:ea typeface="ＭＳ Ｐゴシック" panose="020B0600070205080204" pitchFamily="34" charset="-128"/>
              </a:defRPr>
            </a:lvl4pPr>
            <a:lvl5pPr marL="2071390" indent="-230154" defTabSz="944593">
              <a:defRPr sz="3600" u="sng">
                <a:solidFill>
                  <a:schemeClr val="tx1"/>
                </a:solidFill>
                <a:latin typeface="Times New Roman" panose="02020603050405020304" pitchFamily="18" charset="0"/>
                <a:ea typeface="ＭＳ Ｐゴシック" panose="020B0600070205080204" pitchFamily="34" charset="-128"/>
              </a:defRPr>
            </a:lvl5pPr>
            <a:lvl6pPr marL="2531699"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2008"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2317"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2626"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fld id="{1930746F-1A91-43F0-8957-FFA2ACC71B74}" type="slidenum">
              <a:rPr lang="en-US" altLang="en-US" sz="1000" u="none"/>
              <a:pPr/>
              <a:t>23</a:t>
            </a:fld>
            <a:endParaRPr lang="en-US" altLang="en-US" sz="1000" u="none"/>
          </a:p>
        </p:txBody>
      </p:sp>
      <p:sp>
        <p:nvSpPr>
          <p:cNvPr id="51203" name="Rectangle 2"/>
          <p:cNvSpPr>
            <a:spLocks noGrp="1" noRot="1" noChangeAspect="1" noChangeArrowheads="1" noTextEdit="1"/>
          </p:cNvSpPr>
          <p:nvPr>
            <p:ph type="sldImg"/>
          </p:nvPr>
        </p:nvSpPr>
        <p:spPr>
          <a:xfrm>
            <a:off x="1182688" y="698500"/>
            <a:ext cx="4646612" cy="3484563"/>
          </a:xfrm>
          <a:ln/>
        </p:spPr>
      </p:sp>
      <p:sp>
        <p:nvSpPr>
          <p:cNvPr id="51204" name="Rectangle 3"/>
          <p:cNvSpPr>
            <a:spLocks noGrp="1" noChangeArrowheads="1"/>
          </p:cNvSpPr>
          <p:nvPr>
            <p:ph type="body" idx="1"/>
          </p:nvPr>
        </p:nvSpPr>
        <p:spPr>
          <a:xfrm>
            <a:off x="388845" y="4415830"/>
            <a:ext cx="5687049" cy="41826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26259207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93">
              <a:defRPr sz="3600" u="sng">
                <a:solidFill>
                  <a:schemeClr val="tx1"/>
                </a:solidFill>
                <a:latin typeface="Times New Roman" panose="02020603050405020304" pitchFamily="18" charset="0"/>
                <a:ea typeface="ＭＳ Ｐゴシック" panose="020B0600070205080204" pitchFamily="34" charset="-128"/>
              </a:defRPr>
            </a:lvl1pPr>
            <a:lvl2pPr marL="38189661" indent="-37729352" defTabSz="944593">
              <a:defRPr sz="3600" u="sng">
                <a:solidFill>
                  <a:schemeClr val="tx1"/>
                </a:solidFill>
                <a:latin typeface="Times New Roman" panose="02020603050405020304" pitchFamily="18" charset="0"/>
                <a:ea typeface="ＭＳ Ｐゴシック" panose="020B0600070205080204" pitchFamily="34" charset="-128"/>
              </a:defRPr>
            </a:lvl2pPr>
            <a:lvl3pPr marL="1150772" indent="-230154" defTabSz="944593">
              <a:defRPr sz="3600" u="sng">
                <a:solidFill>
                  <a:schemeClr val="tx1"/>
                </a:solidFill>
                <a:latin typeface="Times New Roman" panose="02020603050405020304" pitchFamily="18" charset="0"/>
                <a:ea typeface="ＭＳ Ｐゴシック" panose="020B0600070205080204" pitchFamily="34" charset="-128"/>
              </a:defRPr>
            </a:lvl3pPr>
            <a:lvl4pPr marL="1611081" indent="-230154" defTabSz="944593">
              <a:defRPr sz="3600" u="sng">
                <a:solidFill>
                  <a:schemeClr val="tx1"/>
                </a:solidFill>
                <a:latin typeface="Times New Roman" panose="02020603050405020304" pitchFamily="18" charset="0"/>
                <a:ea typeface="ＭＳ Ｐゴシック" panose="020B0600070205080204" pitchFamily="34" charset="-128"/>
              </a:defRPr>
            </a:lvl4pPr>
            <a:lvl5pPr marL="2071390" indent="-230154" defTabSz="944593">
              <a:defRPr sz="3600" u="sng">
                <a:solidFill>
                  <a:schemeClr val="tx1"/>
                </a:solidFill>
                <a:latin typeface="Times New Roman" panose="02020603050405020304" pitchFamily="18" charset="0"/>
                <a:ea typeface="ＭＳ Ｐゴシック" panose="020B0600070205080204" pitchFamily="34" charset="-128"/>
              </a:defRPr>
            </a:lvl5pPr>
            <a:lvl6pPr marL="2531699"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2008"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2317"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2626"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fld id="{FFAAFE9E-1ADB-42F1-9C30-05BB2D3F8D0E}" type="slidenum">
              <a:rPr lang="en-US" altLang="en-US" sz="1000" u="none"/>
              <a:pPr/>
              <a:t>24</a:t>
            </a:fld>
            <a:endParaRPr lang="en-US" altLang="en-US" sz="1000" u="none"/>
          </a:p>
        </p:txBody>
      </p:sp>
      <p:sp>
        <p:nvSpPr>
          <p:cNvPr id="53251" name="Rectangle 2"/>
          <p:cNvSpPr>
            <a:spLocks noGrp="1" noRot="1" noChangeAspect="1" noChangeArrowheads="1" noTextEdit="1"/>
          </p:cNvSpPr>
          <p:nvPr>
            <p:ph type="sldImg"/>
          </p:nvPr>
        </p:nvSpPr>
        <p:spPr>
          <a:xfrm>
            <a:off x="1182688" y="698500"/>
            <a:ext cx="4646612" cy="3484563"/>
          </a:xfrm>
          <a:ln/>
        </p:spPr>
      </p:sp>
      <p:sp>
        <p:nvSpPr>
          <p:cNvPr id="53252" name="Rectangle 3"/>
          <p:cNvSpPr>
            <a:spLocks noGrp="1" noChangeArrowheads="1"/>
          </p:cNvSpPr>
          <p:nvPr>
            <p:ph type="body" idx="1"/>
          </p:nvPr>
        </p:nvSpPr>
        <p:spPr>
          <a:xfrm>
            <a:off x="934507" y="4415830"/>
            <a:ext cx="5141387" cy="41826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369087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venir Next LT Pro" panose="020B05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93">
              <a:defRPr sz="3600" u="sng">
                <a:solidFill>
                  <a:schemeClr val="tx1"/>
                </a:solidFill>
                <a:latin typeface="Times New Roman" panose="02020603050405020304" pitchFamily="18" charset="0"/>
                <a:ea typeface="ＭＳ Ｐゴシック" panose="020B0600070205080204" pitchFamily="34" charset="-128"/>
              </a:defRPr>
            </a:lvl1pPr>
            <a:lvl2pPr marL="38189661" indent="-37729352" defTabSz="944593">
              <a:defRPr sz="3600" u="sng">
                <a:solidFill>
                  <a:schemeClr val="tx1"/>
                </a:solidFill>
                <a:latin typeface="Times New Roman" panose="02020603050405020304" pitchFamily="18" charset="0"/>
                <a:ea typeface="ＭＳ Ｐゴシック" panose="020B0600070205080204" pitchFamily="34" charset="-128"/>
              </a:defRPr>
            </a:lvl2pPr>
            <a:lvl3pPr marL="1150772" indent="-230154" defTabSz="944593">
              <a:defRPr sz="3600" u="sng">
                <a:solidFill>
                  <a:schemeClr val="tx1"/>
                </a:solidFill>
                <a:latin typeface="Times New Roman" panose="02020603050405020304" pitchFamily="18" charset="0"/>
                <a:ea typeface="ＭＳ Ｐゴシック" panose="020B0600070205080204" pitchFamily="34" charset="-128"/>
              </a:defRPr>
            </a:lvl3pPr>
            <a:lvl4pPr marL="1611081" indent="-230154" defTabSz="944593">
              <a:defRPr sz="3600" u="sng">
                <a:solidFill>
                  <a:schemeClr val="tx1"/>
                </a:solidFill>
                <a:latin typeface="Times New Roman" panose="02020603050405020304" pitchFamily="18" charset="0"/>
                <a:ea typeface="ＭＳ Ｐゴシック" panose="020B0600070205080204" pitchFamily="34" charset="-128"/>
              </a:defRPr>
            </a:lvl4pPr>
            <a:lvl5pPr marL="2071390" indent="-230154" defTabSz="944593">
              <a:defRPr sz="3600" u="sng">
                <a:solidFill>
                  <a:schemeClr val="tx1"/>
                </a:solidFill>
                <a:latin typeface="Times New Roman" panose="02020603050405020304" pitchFamily="18" charset="0"/>
                <a:ea typeface="ＭＳ Ｐゴシック" panose="020B0600070205080204" pitchFamily="34" charset="-128"/>
              </a:defRPr>
            </a:lvl5pPr>
            <a:lvl6pPr marL="2531699"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2008"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2317"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2626"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fld id="{45B3B835-FAB1-4BC5-BD62-85B0231CF687}" type="slidenum">
              <a:rPr lang="en-US" altLang="en-US" sz="1000" u="none"/>
              <a:pPr/>
              <a:t>25</a:t>
            </a:fld>
            <a:endParaRPr lang="en-US" altLang="en-US" sz="1000" u="none"/>
          </a:p>
        </p:txBody>
      </p:sp>
    </p:spTree>
    <p:extLst>
      <p:ext uri="{BB962C8B-B14F-4D97-AF65-F5344CB8AC3E}">
        <p14:creationId xmlns:p14="http://schemas.microsoft.com/office/powerpoint/2010/main" val="3588846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93">
              <a:defRPr sz="3600" u="sng">
                <a:solidFill>
                  <a:schemeClr val="tx1"/>
                </a:solidFill>
                <a:latin typeface="Times New Roman" panose="02020603050405020304" pitchFamily="18" charset="0"/>
                <a:ea typeface="ＭＳ Ｐゴシック" panose="020B0600070205080204" pitchFamily="34" charset="-128"/>
              </a:defRPr>
            </a:lvl1pPr>
            <a:lvl2pPr marL="38189661" indent="-37729352" defTabSz="944593">
              <a:defRPr sz="3600" u="sng">
                <a:solidFill>
                  <a:schemeClr val="tx1"/>
                </a:solidFill>
                <a:latin typeface="Times New Roman" panose="02020603050405020304" pitchFamily="18" charset="0"/>
                <a:ea typeface="ＭＳ Ｐゴシック" panose="020B0600070205080204" pitchFamily="34" charset="-128"/>
              </a:defRPr>
            </a:lvl2pPr>
            <a:lvl3pPr marL="1150772" indent="-230154" defTabSz="944593">
              <a:defRPr sz="3600" u="sng">
                <a:solidFill>
                  <a:schemeClr val="tx1"/>
                </a:solidFill>
                <a:latin typeface="Times New Roman" panose="02020603050405020304" pitchFamily="18" charset="0"/>
                <a:ea typeface="ＭＳ Ｐゴシック" panose="020B0600070205080204" pitchFamily="34" charset="-128"/>
              </a:defRPr>
            </a:lvl3pPr>
            <a:lvl4pPr marL="1611081" indent="-230154" defTabSz="944593">
              <a:defRPr sz="3600" u="sng">
                <a:solidFill>
                  <a:schemeClr val="tx1"/>
                </a:solidFill>
                <a:latin typeface="Times New Roman" panose="02020603050405020304" pitchFamily="18" charset="0"/>
                <a:ea typeface="ＭＳ Ｐゴシック" panose="020B0600070205080204" pitchFamily="34" charset="-128"/>
              </a:defRPr>
            </a:lvl4pPr>
            <a:lvl5pPr marL="2071390" indent="-230154" defTabSz="944593">
              <a:defRPr sz="3600" u="sng">
                <a:solidFill>
                  <a:schemeClr val="tx1"/>
                </a:solidFill>
                <a:latin typeface="Times New Roman" panose="02020603050405020304" pitchFamily="18" charset="0"/>
                <a:ea typeface="ＭＳ Ｐゴシック" panose="020B0600070205080204" pitchFamily="34" charset="-128"/>
              </a:defRPr>
            </a:lvl5pPr>
            <a:lvl6pPr marL="2531699"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2008"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2317"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2626"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fld id="{F2950DE0-EB86-4244-9BAD-ED9590E905EB}" type="slidenum">
              <a:rPr lang="en-US" altLang="en-US" sz="1000" u="none"/>
              <a:pPr/>
              <a:t>26</a:t>
            </a:fld>
            <a:endParaRPr lang="en-US" altLang="en-US" sz="1000" u="none"/>
          </a:p>
        </p:txBody>
      </p:sp>
      <p:sp>
        <p:nvSpPr>
          <p:cNvPr id="57347" name="Rectangle 2"/>
          <p:cNvSpPr>
            <a:spLocks noGrp="1" noRot="1" noChangeAspect="1" noChangeArrowheads="1" noTextEdit="1"/>
          </p:cNvSpPr>
          <p:nvPr>
            <p:ph type="sldImg"/>
          </p:nvPr>
        </p:nvSpPr>
        <p:spPr>
          <a:xfrm>
            <a:off x="1184275" y="698500"/>
            <a:ext cx="4645025" cy="3482975"/>
          </a:xfrm>
          <a:ln/>
        </p:spPr>
      </p:sp>
      <p:sp>
        <p:nvSpPr>
          <p:cNvPr id="57348" name="Rectangle 3"/>
          <p:cNvSpPr>
            <a:spLocks noGrp="1" noChangeArrowheads="1"/>
          </p:cNvSpPr>
          <p:nvPr>
            <p:ph type="body" idx="1"/>
          </p:nvPr>
        </p:nvSpPr>
        <p:spPr>
          <a:xfrm>
            <a:off x="934507" y="4415830"/>
            <a:ext cx="5141387" cy="41826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panose="020B0504020202020204" pitchFamily="34" charset="0"/>
            </a:endParaRPr>
          </a:p>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3885821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93">
              <a:defRPr sz="3600" u="sng">
                <a:solidFill>
                  <a:schemeClr val="tx1"/>
                </a:solidFill>
                <a:latin typeface="Times New Roman" panose="02020603050405020304" pitchFamily="18" charset="0"/>
                <a:ea typeface="ＭＳ Ｐゴシック" panose="020B0600070205080204" pitchFamily="34" charset="-128"/>
              </a:defRPr>
            </a:lvl1pPr>
            <a:lvl2pPr marL="38189661" indent="-37729352" defTabSz="944593">
              <a:defRPr sz="3600" u="sng">
                <a:solidFill>
                  <a:schemeClr val="tx1"/>
                </a:solidFill>
                <a:latin typeface="Times New Roman" panose="02020603050405020304" pitchFamily="18" charset="0"/>
                <a:ea typeface="ＭＳ Ｐゴシック" panose="020B0600070205080204" pitchFamily="34" charset="-128"/>
              </a:defRPr>
            </a:lvl2pPr>
            <a:lvl3pPr marL="1150772" indent="-230154" defTabSz="944593">
              <a:defRPr sz="3600" u="sng">
                <a:solidFill>
                  <a:schemeClr val="tx1"/>
                </a:solidFill>
                <a:latin typeface="Times New Roman" panose="02020603050405020304" pitchFamily="18" charset="0"/>
                <a:ea typeface="ＭＳ Ｐゴシック" panose="020B0600070205080204" pitchFamily="34" charset="-128"/>
              </a:defRPr>
            </a:lvl3pPr>
            <a:lvl4pPr marL="1611081" indent="-230154" defTabSz="944593">
              <a:defRPr sz="3600" u="sng">
                <a:solidFill>
                  <a:schemeClr val="tx1"/>
                </a:solidFill>
                <a:latin typeface="Times New Roman" panose="02020603050405020304" pitchFamily="18" charset="0"/>
                <a:ea typeface="ＭＳ Ｐゴシック" panose="020B0600070205080204" pitchFamily="34" charset="-128"/>
              </a:defRPr>
            </a:lvl4pPr>
            <a:lvl5pPr marL="2071390" indent="-230154" defTabSz="944593">
              <a:defRPr sz="3600" u="sng">
                <a:solidFill>
                  <a:schemeClr val="tx1"/>
                </a:solidFill>
                <a:latin typeface="Times New Roman" panose="02020603050405020304" pitchFamily="18" charset="0"/>
                <a:ea typeface="ＭＳ Ｐゴシック" panose="020B0600070205080204" pitchFamily="34" charset="-128"/>
              </a:defRPr>
            </a:lvl5pPr>
            <a:lvl6pPr marL="2531699"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2008"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2317"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2626"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fld id="{628B63A6-9C41-46C4-8F91-66DBD1B38685}" type="slidenum">
              <a:rPr lang="en-US" altLang="en-US" sz="1000" u="none"/>
              <a:pPr/>
              <a:t>27</a:t>
            </a:fld>
            <a:endParaRPr lang="en-US" altLang="en-US" sz="1000" u="none"/>
          </a:p>
        </p:txBody>
      </p:sp>
      <p:sp>
        <p:nvSpPr>
          <p:cNvPr id="59395" name="Rectangle 2"/>
          <p:cNvSpPr>
            <a:spLocks noGrp="1" noRot="1" noChangeAspect="1" noChangeArrowheads="1" noTextEdit="1"/>
          </p:cNvSpPr>
          <p:nvPr>
            <p:ph type="sldImg"/>
          </p:nvPr>
        </p:nvSpPr>
        <p:spPr>
          <a:xfrm>
            <a:off x="1182688" y="698500"/>
            <a:ext cx="4646612" cy="3484563"/>
          </a:xfrm>
          <a:ln/>
        </p:spPr>
      </p:sp>
      <p:sp>
        <p:nvSpPr>
          <p:cNvPr id="59396" name="Rectangle 3"/>
          <p:cNvSpPr>
            <a:spLocks noGrp="1" noChangeArrowheads="1"/>
          </p:cNvSpPr>
          <p:nvPr>
            <p:ph type="body" idx="1"/>
          </p:nvPr>
        </p:nvSpPr>
        <p:spPr>
          <a:xfrm>
            <a:off x="934507" y="4415830"/>
            <a:ext cx="5141387" cy="41826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31827288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93">
              <a:defRPr sz="3600" u="sng">
                <a:solidFill>
                  <a:schemeClr val="tx1"/>
                </a:solidFill>
                <a:latin typeface="Times New Roman" panose="02020603050405020304" pitchFamily="18" charset="0"/>
                <a:ea typeface="ＭＳ Ｐゴシック" panose="020B0600070205080204" pitchFamily="34" charset="-128"/>
              </a:defRPr>
            </a:lvl1pPr>
            <a:lvl2pPr marL="38189661" indent="-37729352" defTabSz="944593">
              <a:defRPr sz="3600" u="sng">
                <a:solidFill>
                  <a:schemeClr val="tx1"/>
                </a:solidFill>
                <a:latin typeface="Times New Roman" panose="02020603050405020304" pitchFamily="18" charset="0"/>
                <a:ea typeface="ＭＳ Ｐゴシック" panose="020B0600070205080204" pitchFamily="34" charset="-128"/>
              </a:defRPr>
            </a:lvl2pPr>
            <a:lvl3pPr marL="1150772" indent="-230154" defTabSz="944593">
              <a:defRPr sz="3600" u="sng">
                <a:solidFill>
                  <a:schemeClr val="tx1"/>
                </a:solidFill>
                <a:latin typeface="Times New Roman" panose="02020603050405020304" pitchFamily="18" charset="0"/>
                <a:ea typeface="ＭＳ Ｐゴシック" panose="020B0600070205080204" pitchFamily="34" charset="-128"/>
              </a:defRPr>
            </a:lvl3pPr>
            <a:lvl4pPr marL="1611081" indent="-230154" defTabSz="944593">
              <a:defRPr sz="3600" u="sng">
                <a:solidFill>
                  <a:schemeClr val="tx1"/>
                </a:solidFill>
                <a:latin typeface="Times New Roman" panose="02020603050405020304" pitchFamily="18" charset="0"/>
                <a:ea typeface="ＭＳ Ｐゴシック" panose="020B0600070205080204" pitchFamily="34" charset="-128"/>
              </a:defRPr>
            </a:lvl4pPr>
            <a:lvl5pPr marL="2071390" indent="-230154" defTabSz="944593">
              <a:defRPr sz="3600" u="sng">
                <a:solidFill>
                  <a:schemeClr val="tx1"/>
                </a:solidFill>
                <a:latin typeface="Times New Roman" panose="02020603050405020304" pitchFamily="18" charset="0"/>
                <a:ea typeface="ＭＳ Ｐゴシック" panose="020B0600070205080204" pitchFamily="34" charset="-128"/>
              </a:defRPr>
            </a:lvl5pPr>
            <a:lvl6pPr marL="2531699"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2008"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2317"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2626"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fld id="{597A3A44-DCD5-44E7-BE0F-439BBAE390C1}" type="slidenum">
              <a:rPr lang="en-US" altLang="en-US" sz="1000" u="none"/>
              <a:pPr/>
              <a:t>28</a:t>
            </a:fld>
            <a:endParaRPr lang="en-US" altLang="en-US" sz="1000" u="none"/>
          </a:p>
        </p:txBody>
      </p:sp>
      <p:sp>
        <p:nvSpPr>
          <p:cNvPr id="61443" name="Rectangle 2"/>
          <p:cNvSpPr>
            <a:spLocks noGrp="1" noRot="1" noChangeAspect="1" noChangeArrowheads="1" noTextEdit="1"/>
          </p:cNvSpPr>
          <p:nvPr>
            <p:ph type="sldImg"/>
          </p:nvPr>
        </p:nvSpPr>
        <p:spPr>
          <a:xfrm>
            <a:off x="1182688" y="698500"/>
            <a:ext cx="4646612" cy="3484563"/>
          </a:xfrm>
          <a:ln/>
        </p:spPr>
      </p:sp>
      <p:sp>
        <p:nvSpPr>
          <p:cNvPr id="61444" name="Rectangle 3"/>
          <p:cNvSpPr>
            <a:spLocks noGrp="1" noChangeArrowheads="1"/>
          </p:cNvSpPr>
          <p:nvPr>
            <p:ph type="body" idx="1"/>
          </p:nvPr>
        </p:nvSpPr>
        <p:spPr>
          <a:xfrm>
            <a:off x="934507" y="4415830"/>
            <a:ext cx="5141387" cy="41826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r>
              <a:rPr lang="en-US" altLang="en-US" dirty="0">
                <a:latin typeface="Avenir Next LT Pro" panose="020B0504020202020204" pitchFamily="34" charset="0"/>
              </a:rPr>
            </a:br>
            <a:endParaRPr lang="en-US" altLang="en-US" dirty="0">
              <a:latin typeface="Avenir Next LT Pro" panose="020B0504020202020204" pitchFamily="34" charset="0"/>
              <a:cs typeface="Times New Roman" panose="02020603050405020304" pitchFamily="18" charset="0"/>
            </a:endParaRPr>
          </a:p>
        </p:txBody>
      </p:sp>
    </p:spTree>
    <p:extLst>
      <p:ext uri="{BB962C8B-B14F-4D97-AF65-F5344CB8AC3E}">
        <p14:creationId xmlns:p14="http://schemas.microsoft.com/office/powerpoint/2010/main" val="35332357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93">
              <a:defRPr sz="3600" u="sng">
                <a:solidFill>
                  <a:schemeClr val="tx1"/>
                </a:solidFill>
                <a:latin typeface="Times New Roman" panose="02020603050405020304" pitchFamily="18" charset="0"/>
                <a:ea typeface="ＭＳ Ｐゴシック" panose="020B0600070205080204" pitchFamily="34" charset="-128"/>
              </a:defRPr>
            </a:lvl1pPr>
            <a:lvl2pPr marL="38189661" indent="-37729352" defTabSz="944593">
              <a:defRPr sz="3600" u="sng">
                <a:solidFill>
                  <a:schemeClr val="tx1"/>
                </a:solidFill>
                <a:latin typeface="Times New Roman" panose="02020603050405020304" pitchFamily="18" charset="0"/>
                <a:ea typeface="ＭＳ Ｐゴシック" panose="020B0600070205080204" pitchFamily="34" charset="-128"/>
              </a:defRPr>
            </a:lvl2pPr>
            <a:lvl3pPr marL="1150772" indent="-230154" defTabSz="944593">
              <a:defRPr sz="3600" u="sng">
                <a:solidFill>
                  <a:schemeClr val="tx1"/>
                </a:solidFill>
                <a:latin typeface="Times New Roman" panose="02020603050405020304" pitchFamily="18" charset="0"/>
                <a:ea typeface="ＭＳ Ｐゴシック" panose="020B0600070205080204" pitchFamily="34" charset="-128"/>
              </a:defRPr>
            </a:lvl3pPr>
            <a:lvl4pPr marL="1611081" indent="-230154" defTabSz="944593">
              <a:defRPr sz="3600" u="sng">
                <a:solidFill>
                  <a:schemeClr val="tx1"/>
                </a:solidFill>
                <a:latin typeface="Times New Roman" panose="02020603050405020304" pitchFamily="18" charset="0"/>
                <a:ea typeface="ＭＳ Ｐゴシック" panose="020B0600070205080204" pitchFamily="34" charset="-128"/>
              </a:defRPr>
            </a:lvl4pPr>
            <a:lvl5pPr marL="2071390" indent="-230154" defTabSz="944593">
              <a:defRPr sz="3600" u="sng">
                <a:solidFill>
                  <a:schemeClr val="tx1"/>
                </a:solidFill>
                <a:latin typeface="Times New Roman" panose="02020603050405020304" pitchFamily="18" charset="0"/>
                <a:ea typeface="ＭＳ Ｐゴシック" panose="020B0600070205080204" pitchFamily="34" charset="-128"/>
              </a:defRPr>
            </a:lvl5pPr>
            <a:lvl6pPr marL="2531699"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2008"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2317"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2626"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fld id="{B935A53A-945B-4F26-B703-1EBC76E1DD4B}" type="slidenum">
              <a:rPr lang="en-US" altLang="en-US" sz="1000" u="none"/>
              <a:pPr/>
              <a:t>29</a:t>
            </a:fld>
            <a:endParaRPr lang="en-US" altLang="en-US" sz="1000" u="none"/>
          </a:p>
        </p:txBody>
      </p:sp>
      <p:sp>
        <p:nvSpPr>
          <p:cNvPr id="63491" name="Rectangle 2"/>
          <p:cNvSpPr>
            <a:spLocks noGrp="1" noRot="1" noChangeAspect="1" noChangeArrowheads="1" noTextEdit="1"/>
          </p:cNvSpPr>
          <p:nvPr>
            <p:ph type="sldImg"/>
          </p:nvPr>
        </p:nvSpPr>
        <p:spPr>
          <a:xfrm>
            <a:off x="1182688" y="698500"/>
            <a:ext cx="4646612" cy="3484563"/>
          </a:xfrm>
          <a:ln/>
        </p:spPr>
      </p:sp>
      <p:sp>
        <p:nvSpPr>
          <p:cNvPr id="63492" name="Rectangle 3"/>
          <p:cNvSpPr>
            <a:spLocks noGrp="1" noChangeArrowheads="1"/>
          </p:cNvSpPr>
          <p:nvPr>
            <p:ph type="body" idx="1"/>
          </p:nvPr>
        </p:nvSpPr>
        <p:spPr>
          <a:xfrm>
            <a:off x="934507" y="4415830"/>
            <a:ext cx="5141387" cy="41826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panose="020B0504020202020204" pitchFamily="34" charset="0"/>
              <a:cs typeface="Times New Roman" panose="02020603050405020304" pitchFamily="18" charset="0"/>
            </a:endParaRPr>
          </a:p>
        </p:txBody>
      </p:sp>
    </p:spTree>
    <p:extLst>
      <p:ext uri="{BB962C8B-B14F-4D97-AF65-F5344CB8AC3E}">
        <p14:creationId xmlns:p14="http://schemas.microsoft.com/office/powerpoint/2010/main" val="4280916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93">
              <a:defRPr sz="3600" u="sng">
                <a:solidFill>
                  <a:schemeClr val="tx1"/>
                </a:solidFill>
                <a:latin typeface="Times New Roman" panose="02020603050405020304" pitchFamily="18" charset="0"/>
                <a:ea typeface="ＭＳ Ｐゴシック" panose="020B0600070205080204" pitchFamily="34" charset="-128"/>
              </a:defRPr>
            </a:lvl1pPr>
            <a:lvl2pPr marL="38189661" indent="-37729352" defTabSz="944593">
              <a:defRPr sz="3600" u="sng">
                <a:solidFill>
                  <a:schemeClr val="tx1"/>
                </a:solidFill>
                <a:latin typeface="Times New Roman" panose="02020603050405020304" pitchFamily="18" charset="0"/>
                <a:ea typeface="ＭＳ Ｐゴシック" panose="020B0600070205080204" pitchFamily="34" charset="-128"/>
              </a:defRPr>
            </a:lvl2pPr>
            <a:lvl3pPr marL="1150772" indent="-230154" defTabSz="944593">
              <a:defRPr sz="3600" u="sng">
                <a:solidFill>
                  <a:schemeClr val="tx1"/>
                </a:solidFill>
                <a:latin typeface="Times New Roman" panose="02020603050405020304" pitchFamily="18" charset="0"/>
                <a:ea typeface="ＭＳ Ｐゴシック" panose="020B0600070205080204" pitchFamily="34" charset="-128"/>
              </a:defRPr>
            </a:lvl3pPr>
            <a:lvl4pPr marL="1611081" indent="-230154" defTabSz="944593">
              <a:defRPr sz="3600" u="sng">
                <a:solidFill>
                  <a:schemeClr val="tx1"/>
                </a:solidFill>
                <a:latin typeface="Times New Roman" panose="02020603050405020304" pitchFamily="18" charset="0"/>
                <a:ea typeface="ＭＳ Ｐゴシック" panose="020B0600070205080204" pitchFamily="34" charset="-128"/>
              </a:defRPr>
            </a:lvl4pPr>
            <a:lvl5pPr marL="2071390" indent="-230154" defTabSz="944593">
              <a:defRPr sz="3600" u="sng">
                <a:solidFill>
                  <a:schemeClr val="tx1"/>
                </a:solidFill>
                <a:latin typeface="Times New Roman" panose="02020603050405020304" pitchFamily="18" charset="0"/>
                <a:ea typeface="ＭＳ Ｐゴシック" panose="020B0600070205080204" pitchFamily="34" charset="-128"/>
              </a:defRPr>
            </a:lvl5pPr>
            <a:lvl6pPr marL="2531699"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2008"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2317"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2626"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fld id="{20F9DB19-A6DD-4D05-BD84-756874A99FFD}" type="slidenum">
              <a:rPr lang="en-US" altLang="en-US" sz="1000" u="none"/>
              <a:pPr/>
              <a:t>3</a:t>
            </a:fld>
            <a:endParaRPr lang="en-US" altLang="en-US" sz="1000" u="none"/>
          </a:p>
        </p:txBody>
      </p:sp>
      <p:sp>
        <p:nvSpPr>
          <p:cNvPr id="10243" name="Rectangle 2"/>
          <p:cNvSpPr>
            <a:spLocks noGrp="1" noRot="1" noChangeAspect="1" noChangeArrowheads="1" noTextEdit="1"/>
          </p:cNvSpPr>
          <p:nvPr>
            <p:ph type="sldImg"/>
          </p:nvPr>
        </p:nvSpPr>
        <p:spPr>
          <a:xfrm>
            <a:off x="1182688" y="698500"/>
            <a:ext cx="4646612" cy="3484563"/>
          </a:xfrm>
          <a:ln/>
        </p:spPr>
      </p:sp>
      <p:sp>
        <p:nvSpPr>
          <p:cNvPr id="10244" name="Rectangle 3"/>
          <p:cNvSpPr>
            <a:spLocks noGrp="1" noChangeArrowheads="1"/>
          </p:cNvSpPr>
          <p:nvPr>
            <p:ph type="body" idx="1"/>
          </p:nvPr>
        </p:nvSpPr>
        <p:spPr>
          <a:xfrm>
            <a:off x="544063" y="4391874"/>
            <a:ext cx="6077493" cy="42593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38788833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93">
              <a:defRPr sz="3600" u="sng">
                <a:solidFill>
                  <a:schemeClr val="tx1"/>
                </a:solidFill>
                <a:latin typeface="Times New Roman" panose="02020603050405020304" pitchFamily="18" charset="0"/>
                <a:ea typeface="ＭＳ Ｐゴシック" panose="020B0600070205080204" pitchFamily="34" charset="-128"/>
              </a:defRPr>
            </a:lvl1pPr>
            <a:lvl2pPr marL="38189661" indent="-37729352" defTabSz="944593">
              <a:defRPr sz="3600" u="sng">
                <a:solidFill>
                  <a:schemeClr val="tx1"/>
                </a:solidFill>
                <a:latin typeface="Times New Roman" panose="02020603050405020304" pitchFamily="18" charset="0"/>
                <a:ea typeface="ＭＳ Ｐゴシック" panose="020B0600070205080204" pitchFamily="34" charset="-128"/>
              </a:defRPr>
            </a:lvl2pPr>
            <a:lvl3pPr marL="1150772" indent="-230154" defTabSz="944593">
              <a:defRPr sz="3600" u="sng">
                <a:solidFill>
                  <a:schemeClr val="tx1"/>
                </a:solidFill>
                <a:latin typeface="Times New Roman" panose="02020603050405020304" pitchFamily="18" charset="0"/>
                <a:ea typeface="ＭＳ Ｐゴシック" panose="020B0600070205080204" pitchFamily="34" charset="-128"/>
              </a:defRPr>
            </a:lvl3pPr>
            <a:lvl4pPr marL="1611081" indent="-230154" defTabSz="944593">
              <a:defRPr sz="3600" u="sng">
                <a:solidFill>
                  <a:schemeClr val="tx1"/>
                </a:solidFill>
                <a:latin typeface="Times New Roman" panose="02020603050405020304" pitchFamily="18" charset="0"/>
                <a:ea typeface="ＭＳ Ｐゴシック" panose="020B0600070205080204" pitchFamily="34" charset="-128"/>
              </a:defRPr>
            </a:lvl4pPr>
            <a:lvl5pPr marL="2071390" indent="-230154" defTabSz="944593">
              <a:defRPr sz="3600" u="sng">
                <a:solidFill>
                  <a:schemeClr val="tx1"/>
                </a:solidFill>
                <a:latin typeface="Times New Roman" panose="02020603050405020304" pitchFamily="18" charset="0"/>
                <a:ea typeface="ＭＳ Ｐゴシック" panose="020B0600070205080204" pitchFamily="34" charset="-128"/>
              </a:defRPr>
            </a:lvl5pPr>
            <a:lvl6pPr marL="2531699"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2008"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2317"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2626"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fld id="{309B246D-406E-4AB1-ABFD-B7EC149A954C}" type="slidenum">
              <a:rPr lang="en-US" altLang="en-US" sz="1000" u="none"/>
              <a:pPr/>
              <a:t>30</a:t>
            </a:fld>
            <a:endParaRPr lang="en-US" altLang="en-US" sz="1000" u="none"/>
          </a:p>
        </p:txBody>
      </p:sp>
      <p:sp>
        <p:nvSpPr>
          <p:cNvPr id="65539" name="Rectangle 2"/>
          <p:cNvSpPr>
            <a:spLocks noGrp="1" noRot="1" noChangeAspect="1" noChangeArrowheads="1" noTextEdit="1"/>
          </p:cNvSpPr>
          <p:nvPr>
            <p:ph type="sldImg"/>
          </p:nvPr>
        </p:nvSpPr>
        <p:spPr>
          <a:xfrm>
            <a:off x="1182688" y="698500"/>
            <a:ext cx="4646612" cy="3484563"/>
          </a:xfrm>
          <a:ln/>
        </p:spPr>
      </p:sp>
      <p:sp>
        <p:nvSpPr>
          <p:cNvPr id="65540" name="Rectangle 3"/>
          <p:cNvSpPr>
            <a:spLocks noGrp="1" noChangeArrowheads="1"/>
          </p:cNvSpPr>
          <p:nvPr>
            <p:ph type="body" idx="1"/>
          </p:nvPr>
        </p:nvSpPr>
        <p:spPr>
          <a:xfrm>
            <a:off x="934507" y="4415830"/>
            <a:ext cx="5141387" cy="41826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35265545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93">
              <a:defRPr sz="3600" u="sng">
                <a:solidFill>
                  <a:schemeClr val="tx1"/>
                </a:solidFill>
                <a:latin typeface="Times New Roman" panose="02020603050405020304" pitchFamily="18" charset="0"/>
                <a:ea typeface="ＭＳ Ｐゴシック" panose="020B0600070205080204" pitchFamily="34" charset="-128"/>
              </a:defRPr>
            </a:lvl1pPr>
            <a:lvl2pPr marL="38189661" indent="-37729352" defTabSz="944593">
              <a:defRPr sz="3600" u="sng">
                <a:solidFill>
                  <a:schemeClr val="tx1"/>
                </a:solidFill>
                <a:latin typeface="Times New Roman" panose="02020603050405020304" pitchFamily="18" charset="0"/>
                <a:ea typeface="ＭＳ Ｐゴシック" panose="020B0600070205080204" pitchFamily="34" charset="-128"/>
              </a:defRPr>
            </a:lvl2pPr>
            <a:lvl3pPr marL="1150772" indent="-230154" defTabSz="944593">
              <a:defRPr sz="3600" u="sng">
                <a:solidFill>
                  <a:schemeClr val="tx1"/>
                </a:solidFill>
                <a:latin typeface="Times New Roman" panose="02020603050405020304" pitchFamily="18" charset="0"/>
                <a:ea typeface="ＭＳ Ｐゴシック" panose="020B0600070205080204" pitchFamily="34" charset="-128"/>
              </a:defRPr>
            </a:lvl3pPr>
            <a:lvl4pPr marL="1611081" indent="-230154" defTabSz="944593">
              <a:defRPr sz="3600" u="sng">
                <a:solidFill>
                  <a:schemeClr val="tx1"/>
                </a:solidFill>
                <a:latin typeface="Times New Roman" panose="02020603050405020304" pitchFamily="18" charset="0"/>
                <a:ea typeface="ＭＳ Ｐゴシック" panose="020B0600070205080204" pitchFamily="34" charset="-128"/>
              </a:defRPr>
            </a:lvl4pPr>
            <a:lvl5pPr marL="2071390" indent="-230154" defTabSz="944593">
              <a:defRPr sz="3600" u="sng">
                <a:solidFill>
                  <a:schemeClr val="tx1"/>
                </a:solidFill>
                <a:latin typeface="Times New Roman" panose="02020603050405020304" pitchFamily="18" charset="0"/>
                <a:ea typeface="ＭＳ Ｐゴシック" panose="020B0600070205080204" pitchFamily="34" charset="-128"/>
              </a:defRPr>
            </a:lvl5pPr>
            <a:lvl6pPr marL="2531699"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2008"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2317"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2626"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fld id="{ABCB4457-F08F-42B2-AF17-7E63BC01231A}" type="slidenum">
              <a:rPr lang="en-US" altLang="en-US" sz="1000" u="none"/>
              <a:pPr/>
              <a:t>31</a:t>
            </a:fld>
            <a:endParaRPr lang="en-US" altLang="en-US" sz="1000" u="none"/>
          </a:p>
        </p:txBody>
      </p:sp>
      <p:sp>
        <p:nvSpPr>
          <p:cNvPr id="67587" name="Rectangle 2"/>
          <p:cNvSpPr>
            <a:spLocks noGrp="1" noRot="1" noChangeAspect="1" noChangeArrowheads="1" noTextEdit="1"/>
          </p:cNvSpPr>
          <p:nvPr>
            <p:ph type="sldImg"/>
          </p:nvPr>
        </p:nvSpPr>
        <p:spPr>
          <a:xfrm>
            <a:off x="1182688" y="698500"/>
            <a:ext cx="4646612" cy="3484563"/>
          </a:xfrm>
          <a:ln/>
        </p:spPr>
      </p:sp>
      <p:sp>
        <p:nvSpPr>
          <p:cNvPr id="67588" name="Rectangle 3"/>
          <p:cNvSpPr>
            <a:spLocks noGrp="1" noChangeArrowheads="1"/>
          </p:cNvSpPr>
          <p:nvPr>
            <p:ph type="body" idx="1"/>
          </p:nvPr>
        </p:nvSpPr>
        <p:spPr>
          <a:xfrm>
            <a:off x="934507" y="4415830"/>
            <a:ext cx="5141387" cy="41826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37352989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93">
              <a:defRPr sz="3600" u="sng">
                <a:solidFill>
                  <a:schemeClr val="tx1"/>
                </a:solidFill>
                <a:latin typeface="Times New Roman" panose="02020603050405020304" pitchFamily="18" charset="0"/>
                <a:ea typeface="ＭＳ Ｐゴシック" panose="020B0600070205080204" pitchFamily="34" charset="-128"/>
              </a:defRPr>
            </a:lvl1pPr>
            <a:lvl2pPr marL="38189661" indent="-37729352" defTabSz="944593">
              <a:defRPr sz="3600" u="sng">
                <a:solidFill>
                  <a:schemeClr val="tx1"/>
                </a:solidFill>
                <a:latin typeface="Times New Roman" panose="02020603050405020304" pitchFamily="18" charset="0"/>
                <a:ea typeface="ＭＳ Ｐゴシック" panose="020B0600070205080204" pitchFamily="34" charset="-128"/>
              </a:defRPr>
            </a:lvl2pPr>
            <a:lvl3pPr marL="1150772" indent="-230154" defTabSz="944593">
              <a:defRPr sz="3600" u="sng">
                <a:solidFill>
                  <a:schemeClr val="tx1"/>
                </a:solidFill>
                <a:latin typeface="Times New Roman" panose="02020603050405020304" pitchFamily="18" charset="0"/>
                <a:ea typeface="ＭＳ Ｐゴシック" panose="020B0600070205080204" pitchFamily="34" charset="-128"/>
              </a:defRPr>
            </a:lvl3pPr>
            <a:lvl4pPr marL="1611081" indent="-230154" defTabSz="944593">
              <a:defRPr sz="3600" u="sng">
                <a:solidFill>
                  <a:schemeClr val="tx1"/>
                </a:solidFill>
                <a:latin typeface="Times New Roman" panose="02020603050405020304" pitchFamily="18" charset="0"/>
                <a:ea typeface="ＭＳ Ｐゴシック" panose="020B0600070205080204" pitchFamily="34" charset="-128"/>
              </a:defRPr>
            </a:lvl4pPr>
            <a:lvl5pPr marL="2071390" indent="-230154" defTabSz="944593">
              <a:defRPr sz="3600" u="sng">
                <a:solidFill>
                  <a:schemeClr val="tx1"/>
                </a:solidFill>
                <a:latin typeface="Times New Roman" panose="02020603050405020304" pitchFamily="18" charset="0"/>
                <a:ea typeface="ＭＳ Ｐゴシック" panose="020B0600070205080204" pitchFamily="34" charset="-128"/>
              </a:defRPr>
            </a:lvl5pPr>
            <a:lvl6pPr marL="2531699"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2008"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2317"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2626"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fld id="{BECA96F4-F822-4993-91E4-9F6BB4680600}" type="slidenum">
              <a:rPr lang="en-US" altLang="en-US" sz="1000" u="none"/>
              <a:pPr/>
              <a:t>32</a:t>
            </a:fld>
            <a:endParaRPr lang="en-US" altLang="en-US" sz="1000" u="none"/>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310435" y="4184258"/>
            <a:ext cx="6466338" cy="41842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40690760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93">
              <a:defRPr sz="3600" u="sng">
                <a:solidFill>
                  <a:schemeClr val="tx1"/>
                </a:solidFill>
                <a:latin typeface="Times New Roman" panose="02020603050405020304" pitchFamily="18" charset="0"/>
                <a:ea typeface="ＭＳ Ｐゴシック" panose="020B0600070205080204" pitchFamily="34" charset="-128"/>
              </a:defRPr>
            </a:lvl1pPr>
            <a:lvl2pPr marL="38189661" indent="-37729352" defTabSz="944593">
              <a:defRPr sz="3600" u="sng">
                <a:solidFill>
                  <a:schemeClr val="tx1"/>
                </a:solidFill>
                <a:latin typeface="Times New Roman" panose="02020603050405020304" pitchFamily="18" charset="0"/>
                <a:ea typeface="ＭＳ Ｐゴシック" panose="020B0600070205080204" pitchFamily="34" charset="-128"/>
              </a:defRPr>
            </a:lvl2pPr>
            <a:lvl3pPr marL="1150772" indent="-230154" defTabSz="944593">
              <a:defRPr sz="3600" u="sng">
                <a:solidFill>
                  <a:schemeClr val="tx1"/>
                </a:solidFill>
                <a:latin typeface="Times New Roman" panose="02020603050405020304" pitchFamily="18" charset="0"/>
                <a:ea typeface="ＭＳ Ｐゴシック" panose="020B0600070205080204" pitchFamily="34" charset="-128"/>
              </a:defRPr>
            </a:lvl3pPr>
            <a:lvl4pPr marL="1611081" indent="-230154" defTabSz="944593">
              <a:defRPr sz="3600" u="sng">
                <a:solidFill>
                  <a:schemeClr val="tx1"/>
                </a:solidFill>
                <a:latin typeface="Times New Roman" panose="02020603050405020304" pitchFamily="18" charset="0"/>
                <a:ea typeface="ＭＳ Ｐゴシック" panose="020B0600070205080204" pitchFamily="34" charset="-128"/>
              </a:defRPr>
            </a:lvl4pPr>
            <a:lvl5pPr marL="2071390" indent="-230154" defTabSz="944593">
              <a:defRPr sz="3600" u="sng">
                <a:solidFill>
                  <a:schemeClr val="tx1"/>
                </a:solidFill>
                <a:latin typeface="Times New Roman" panose="02020603050405020304" pitchFamily="18" charset="0"/>
                <a:ea typeface="ＭＳ Ｐゴシック" panose="020B0600070205080204" pitchFamily="34" charset="-128"/>
              </a:defRPr>
            </a:lvl5pPr>
            <a:lvl6pPr marL="2531699"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2008"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2317"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2626"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fld id="{1A304E7A-6D5A-4187-AE8E-194179AC81A4}" type="slidenum">
              <a:rPr lang="en-US" altLang="en-US" sz="1000" u="none"/>
              <a:pPr/>
              <a:t>33</a:t>
            </a:fld>
            <a:endParaRPr lang="en-US" altLang="en-US" sz="1000" u="none"/>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panose="020B0504020202020204" pitchFamily="34" charset="0"/>
            </a:endParaRPr>
          </a:p>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39030815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93">
              <a:defRPr sz="3600" u="sng">
                <a:solidFill>
                  <a:schemeClr val="tx1"/>
                </a:solidFill>
                <a:latin typeface="Times New Roman" panose="02020603050405020304" pitchFamily="18" charset="0"/>
                <a:ea typeface="ＭＳ Ｐゴシック" panose="020B0600070205080204" pitchFamily="34" charset="-128"/>
              </a:defRPr>
            </a:lvl1pPr>
            <a:lvl2pPr marL="38189661" indent="-37729352" defTabSz="944593">
              <a:defRPr sz="3600" u="sng">
                <a:solidFill>
                  <a:schemeClr val="tx1"/>
                </a:solidFill>
                <a:latin typeface="Times New Roman" panose="02020603050405020304" pitchFamily="18" charset="0"/>
                <a:ea typeface="ＭＳ Ｐゴシック" panose="020B0600070205080204" pitchFamily="34" charset="-128"/>
              </a:defRPr>
            </a:lvl2pPr>
            <a:lvl3pPr marL="1150772" indent="-230154" defTabSz="944593">
              <a:defRPr sz="3600" u="sng">
                <a:solidFill>
                  <a:schemeClr val="tx1"/>
                </a:solidFill>
                <a:latin typeface="Times New Roman" panose="02020603050405020304" pitchFamily="18" charset="0"/>
                <a:ea typeface="ＭＳ Ｐゴシック" panose="020B0600070205080204" pitchFamily="34" charset="-128"/>
              </a:defRPr>
            </a:lvl3pPr>
            <a:lvl4pPr marL="1611081" indent="-230154" defTabSz="944593">
              <a:defRPr sz="3600" u="sng">
                <a:solidFill>
                  <a:schemeClr val="tx1"/>
                </a:solidFill>
                <a:latin typeface="Times New Roman" panose="02020603050405020304" pitchFamily="18" charset="0"/>
                <a:ea typeface="ＭＳ Ｐゴシック" panose="020B0600070205080204" pitchFamily="34" charset="-128"/>
              </a:defRPr>
            </a:lvl4pPr>
            <a:lvl5pPr marL="2071390" indent="-230154" defTabSz="944593">
              <a:defRPr sz="3600" u="sng">
                <a:solidFill>
                  <a:schemeClr val="tx1"/>
                </a:solidFill>
                <a:latin typeface="Times New Roman" panose="02020603050405020304" pitchFamily="18" charset="0"/>
                <a:ea typeface="ＭＳ Ｐゴシック" panose="020B0600070205080204" pitchFamily="34" charset="-128"/>
              </a:defRPr>
            </a:lvl5pPr>
            <a:lvl6pPr marL="2531699"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2008"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2317"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2626"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fld id="{A41BAF47-9386-4604-8824-5A403FEE69BF}" type="slidenum">
              <a:rPr lang="en-US" altLang="en-US" sz="1000" u="none"/>
              <a:pPr/>
              <a:t>34</a:t>
            </a:fld>
            <a:endParaRPr lang="en-US" altLang="en-US" sz="1000" u="none"/>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33625355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venir Next LT Pro" panose="020B0504020202020204" pitchFamily="34"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93">
              <a:defRPr sz="3600" u="sng">
                <a:solidFill>
                  <a:schemeClr val="tx1"/>
                </a:solidFill>
                <a:latin typeface="Times New Roman" panose="02020603050405020304" pitchFamily="18" charset="0"/>
                <a:ea typeface="ＭＳ Ｐゴシック" panose="020B0600070205080204" pitchFamily="34" charset="-128"/>
              </a:defRPr>
            </a:lvl1pPr>
            <a:lvl2pPr marL="38189661" indent="-37729352" defTabSz="944593">
              <a:defRPr sz="3600" u="sng">
                <a:solidFill>
                  <a:schemeClr val="tx1"/>
                </a:solidFill>
                <a:latin typeface="Times New Roman" panose="02020603050405020304" pitchFamily="18" charset="0"/>
                <a:ea typeface="ＭＳ Ｐゴシック" panose="020B0600070205080204" pitchFamily="34" charset="-128"/>
              </a:defRPr>
            </a:lvl2pPr>
            <a:lvl3pPr marL="1150772" indent="-230154" defTabSz="944593">
              <a:defRPr sz="3600" u="sng">
                <a:solidFill>
                  <a:schemeClr val="tx1"/>
                </a:solidFill>
                <a:latin typeface="Times New Roman" panose="02020603050405020304" pitchFamily="18" charset="0"/>
                <a:ea typeface="ＭＳ Ｐゴシック" panose="020B0600070205080204" pitchFamily="34" charset="-128"/>
              </a:defRPr>
            </a:lvl3pPr>
            <a:lvl4pPr marL="1611081" indent="-230154" defTabSz="944593">
              <a:defRPr sz="3600" u="sng">
                <a:solidFill>
                  <a:schemeClr val="tx1"/>
                </a:solidFill>
                <a:latin typeface="Times New Roman" panose="02020603050405020304" pitchFamily="18" charset="0"/>
                <a:ea typeface="ＭＳ Ｐゴシック" panose="020B0600070205080204" pitchFamily="34" charset="-128"/>
              </a:defRPr>
            </a:lvl4pPr>
            <a:lvl5pPr marL="2071390" indent="-230154" defTabSz="944593">
              <a:defRPr sz="3600" u="sng">
                <a:solidFill>
                  <a:schemeClr val="tx1"/>
                </a:solidFill>
                <a:latin typeface="Times New Roman" panose="02020603050405020304" pitchFamily="18" charset="0"/>
                <a:ea typeface="ＭＳ Ｐゴシック" panose="020B0600070205080204" pitchFamily="34" charset="-128"/>
              </a:defRPr>
            </a:lvl5pPr>
            <a:lvl6pPr marL="2531699"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2008"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2317"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2626"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fld id="{9AE2D456-BAB0-498F-9D5D-E10DEBC2AD3B}" type="slidenum">
              <a:rPr lang="en-US" altLang="en-US" sz="1000" u="none"/>
              <a:pPr/>
              <a:t>35</a:t>
            </a:fld>
            <a:endParaRPr lang="en-US" altLang="en-US" sz="1000" u="none"/>
          </a:p>
        </p:txBody>
      </p:sp>
    </p:spTree>
    <p:extLst>
      <p:ext uri="{BB962C8B-B14F-4D97-AF65-F5344CB8AC3E}">
        <p14:creationId xmlns:p14="http://schemas.microsoft.com/office/powerpoint/2010/main" val="40738470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93">
              <a:defRPr sz="3600" u="sng">
                <a:solidFill>
                  <a:schemeClr val="tx1"/>
                </a:solidFill>
                <a:latin typeface="Times New Roman" panose="02020603050405020304" pitchFamily="18" charset="0"/>
                <a:ea typeface="ＭＳ Ｐゴシック" panose="020B0600070205080204" pitchFamily="34" charset="-128"/>
              </a:defRPr>
            </a:lvl1pPr>
            <a:lvl2pPr marL="38189661" indent="-37729352" defTabSz="944593">
              <a:defRPr sz="3600" u="sng">
                <a:solidFill>
                  <a:schemeClr val="tx1"/>
                </a:solidFill>
                <a:latin typeface="Times New Roman" panose="02020603050405020304" pitchFamily="18" charset="0"/>
                <a:ea typeface="ＭＳ Ｐゴシック" panose="020B0600070205080204" pitchFamily="34" charset="-128"/>
              </a:defRPr>
            </a:lvl2pPr>
            <a:lvl3pPr marL="1150772" indent="-230154" defTabSz="944593">
              <a:defRPr sz="3600" u="sng">
                <a:solidFill>
                  <a:schemeClr val="tx1"/>
                </a:solidFill>
                <a:latin typeface="Times New Roman" panose="02020603050405020304" pitchFamily="18" charset="0"/>
                <a:ea typeface="ＭＳ Ｐゴシック" panose="020B0600070205080204" pitchFamily="34" charset="-128"/>
              </a:defRPr>
            </a:lvl3pPr>
            <a:lvl4pPr marL="1611081" indent="-230154" defTabSz="944593">
              <a:defRPr sz="3600" u="sng">
                <a:solidFill>
                  <a:schemeClr val="tx1"/>
                </a:solidFill>
                <a:latin typeface="Times New Roman" panose="02020603050405020304" pitchFamily="18" charset="0"/>
                <a:ea typeface="ＭＳ Ｐゴシック" panose="020B0600070205080204" pitchFamily="34" charset="-128"/>
              </a:defRPr>
            </a:lvl4pPr>
            <a:lvl5pPr marL="2071390" indent="-230154" defTabSz="944593">
              <a:defRPr sz="3600" u="sng">
                <a:solidFill>
                  <a:schemeClr val="tx1"/>
                </a:solidFill>
                <a:latin typeface="Times New Roman" panose="02020603050405020304" pitchFamily="18" charset="0"/>
                <a:ea typeface="ＭＳ Ｐゴシック" panose="020B0600070205080204" pitchFamily="34" charset="-128"/>
              </a:defRPr>
            </a:lvl5pPr>
            <a:lvl6pPr marL="2531699"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2008"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2317"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2626"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fld id="{76A766A3-CCDD-448B-8DBF-6D6F84D0CB52}" type="slidenum">
              <a:rPr lang="en-US" altLang="en-US" sz="1000" u="none"/>
              <a:pPr/>
              <a:t>36</a:t>
            </a:fld>
            <a:endParaRPr lang="en-US" altLang="en-US" sz="1000" u="none"/>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25787787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93">
              <a:defRPr sz="3600" u="sng">
                <a:solidFill>
                  <a:schemeClr val="tx1"/>
                </a:solidFill>
                <a:latin typeface="Times New Roman" panose="02020603050405020304" pitchFamily="18" charset="0"/>
                <a:ea typeface="ＭＳ Ｐゴシック" panose="020B0600070205080204" pitchFamily="34" charset="-128"/>
              </a:defRPr>
            </a:lvl1pPr>
            <a:lvl2pPr marL="38189661" indent="-37729352" defTabSz="944593">
              <a:defRPr sz="3600" u="sng">
                <a:solidFill>
                  <a:schemeClr val="tx1"/>
                </a:solidFill>
                <a:latin typeface="Times New Roman" panose="02020603050405020304" pitchFamily="18" charset="0"/>
                <a:ea typeface="ＭＳ Ｐゴシック" panose="020B0600070205080204" pitchFamily="34" charset="-128"/>
              </a:defRPr>
            </a:lvl2pPr>
            <a:lvl3pPr marL="1150772" indent="-230154" defTabSz="944593">
              <a:defRPr sz="3600" u="sng">
                <a:solidFill>
                  <a:schemeClr val="tx1"/>
                </a:solidFill>
                <a:latin typeface="Times New Roman" panose="02020603050405020304" pitchFamily="18" charset="0"/>
                <a:ea typeface="ＭＳ Ｐゴシック" panose="020B0600070205080204" pitchFamily="34" charset="-128"/>
              </a:defRPr>
            </a:lvl3pPr>
            <a:lvl4pPr marL="1611081" indent="-230154" defTabSz="944593">
              <a:defRPr sz="3600" u="sng">
                <a:solidFill>
                  <a:schemeClr val="tx1"/>
                </a:solidFill>
                <a:latin typeface="Times New Roman" panose="02020603050405020304" pitchFamily="18" charset="0"/>
                <a:ea typeface="ＭＳ Ｐゴシック" panose="020B0600070205080204" pitchFamily="34" charset="-128"/>
              </a:defRPr>
            </a:lvl4pPr>
            <a:lvl5pPr marL="2071390" indent="-230154" defTabSz="944593">
              <a:defRPr sz="3600" u="sng">
                <a:solidFill>
                  <a:schemeClr val="tx1"/>
                </a:solidFill>
                <a:latin typeface="Times New Roman" panose="02020603050405020304" pitchFamily="18" charset="0"/>
                <a:ea typeface="ＭＳ Ｐゴシック" panose="020B0600070205080204" pitchFamily="34" charset="-128"/>
              </a:defRPr>
            </a:lvl5pPr>
            <a:lvl6pPr marL="2531699"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2008"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2317"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2626"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fld id="{AE670286-520F-497D-9F5A-5685007C51A7}" type="slidenum">
              <a:rPr lang="en-US" altLang="en-US" sz="1000" u="none"/>
              <a:pPr/>
              <a:t>37</a:t>
            </a:fld>
            <a:endParaRPr lang="en-US" altLang="en-US" sz="1000" u="none"/>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Avenir Next LT Pro" panose="020B0504020202020204" pitchFamily="34" charset="0"/>
              </a:rPr>
              <a:t>(</a:t>
            </a:r>
            <a:endParaRPr lang="en-US" altLang="en-US" dirty="0">
              <a:latin typeface="Avenir Next LT Pro" panose="020B0504020202020204" pitchFamily="34" charset="0"/>
            </a:endParaRPr>
          </a:p>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19350004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93">
              <a:defRPr sz="3600" u="sng">
                <a:solidFill>
                  <a:schemeClr val="tx1"/>
                </a:solidFill>
                <a:latin typeface="Times New Roman" panose="02020603050405020304" pitchFamily="18" charset="0"/>
                <a:ea typeface="ＭＳ Ｐゴシック" panose="020B0600070205080204" pitchFamily="34" charset="-128"/>
              </a:defRPr>
            </a:lvl1pPr>
            <a:lvl2pPr marL="38189661" indent="-37729352" defTabSz="944593">
              <a:defRPr sz="3600" u="sng">
                <a:solidFill>
                  <a:schemeClr val="tx1"/>
                </a:solidFill>
                <a:latin typeface="Times New Roman" panose="02020603050405020304" pitchFamily="18" charset="0"/>
                <a:ea typeface="ＭＳ Ｐゴシック" panose="020B0600070205080204" pitchFamily="34" charset="-128"/>
              </a:defRPr>
            </a:lvl2pPr>
            <a:lvl3pPr marL="1150772" indent="-230154" defTabSz="944593">
              <a:defRPr sz="3600" u="sng">
                <a:solidFill>
                  <a:schemeClr val="tx1"/>
                </a:solidFill>
                <a:latin typeface="Times New Roman" panose="02020603050405020304" pitchFamily="18" charset="0"/>
                <a:ea typeface="ＭＳ Ｐゴシック" panose="020B0600070205080204" pitchFamily="34" charset="-128"/>
              </a:defRPr>
            </a:lvl3pPr>
            <a:lvl4pPr marL="1611081" indent="-230154" defTabSz="944593">
              <a:defRPr sz="3600" u="sng">
                <a:solidFill>
                  <a:schemeClr val="tx1"/>
                </a:solidFill>
                <a:latin typeface="Times New Roman" panose="02020603050405020304" pitchFamily="18" charset="0"/>
                <a:ea typeface="ＭＳ Ｐゴシック" panose="020B0600070205080204" pitchFamily="34" charset="-128"/>
              </a:defRPr>
            </a:lvl4pPr>
            <a:lvl5pPr marL="2071390" indent="-230154" defTabSz="944593">
              <a:defRPr sz="3600" u="sng">
                <a:solidFill>
                  <a:schemeClr val="tx1"/>
                </a:solidFill>
                <a:latin typeface="Times New Roman" panose="02020603050405020304" pitchFamily="18" charset="0"/>
                <a:ea typeface="ＭＳ Ｐゴシック" panose="020B0600070205080204" pitchFamily="34" charset="-128"/>
              </a:defRPr>
            </a:lvl5pPr>
            <a:lvl6pPr marL="2531699"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2008"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2317"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2626"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fld id="{5ACC4C62-B779-4D7B-83B4-C6ED9D364D85}" type="slidenum">
              <a:rPr lang="en-US" altLang="en-US" sz="1000" u="none"/>
              <a:pPr/>
              <a:t>38</a:t>
            </a:fld>
            <a:endParaRPr lang="en-US" altLang="en-US" sz="1000" u="none"/>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panose="020B0504020202020204" pitchFamily="34" charset="0"/>
            </a:endParaRPr>
          </a:p>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36141441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93">
              <a:defRPr sz="3600" u="sng">
                <a:solidFill>
                  <a:schemeClr val="tx1"/>
                </a:solidFill>
                <a:latin typeface="Times New Roman" panose="02020603050405020304" pitchFamily="18" charset="0"/>
                <a:ea typeface="ＭＳ Ｐゴシック" panose="020B0600070205080204" pitchFamily="34" charset="-128"/>
              </a:defRPr>
            </a:lvl1pPr>
            <a:lvl2pPr marL="38189661" indent="-37729352" defTabSz="944593">
              <a:defRPr sz="3600" u="sng">
                <a:solidFill>
                  <a:schemeClr val="tx1"/>
                </a:solidFill>
                <a:latin typeface="Times New Roman" panose="02020603050405020304" pitchFamily="18" charset="0"/>
                <a:ea typeface="ＭＳ Ｐゴシック" panose="020B0600070205080204" pitchFamily="34" charset="-128"/>
              </a:defRPr>
            </a:lvl2pPr>
            <a:lvl3pPr marL="1150772" indent="-230154" defTabSz="944593">
              <a:defRPr sz="3600" u="sng">
                <a:solidFill>
                  <a:schemeClr val="tx1"/>
                </a:solidFill>
                <a:latin typeface="Times New Roman" panose="02020603050405020304" pitchFamily="18" charset="0"/>
                <a:ea typeface="ＭＳ Ｐゴシック" panose="020B0600070205080204" pitchFamily="34" charset="-128"/>
              </a:defRPr>
            </a:lvl3pPr>
            <a:lvl4pPr marL="1611081" indent="-230154" defTabSz="944593">
              <a:defRPr sz="3600" u="sng">
                <a:solidFill>
                  <a:schemeClr val="tx1"/>
                </a:solidFill>
                <a:latin typeface="Times New Roman" panose="02020603050405020304" pitchFamily="18" charset="0"/>
                <a:ea typeface="ＭＳ Ｐゴシック" panose="020B0600070205080204" pitchFamily="34" charset="-128"/>
              </a:defRPr>
            </a:lvl4pPr>
            <a:lvl5pPr marL="2071390" indent="-230154" defTabSz="944593">
              <a:defRPr sz="3600" u="sng">
                <a:solidFill>
                  <a:schemeClr val="tx1"/>
                </a:solidFill>
                <a:latin typeface="Times New Roman" panose="02020603050405020304" pitchFamily="18" charset="0"/>
                <a:ea typeface="ＭＳ Ｐゴシック" panose="020B0600070205080204" pitchFamily="34" charset="-128"/>
              </a:defRPr>
            </a:lvl5pPr>
            <a:lvl6pPr marL="2531699"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2008"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2317"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2626"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fld id="{7A79143C-BC5C-4E40-8F1F-E0FB36713474}" type="slidenum">
              <a:rPr lang="en-US" altLang="en-US" sz="1000" u="none"/>
              <a:pPr/>
              <a:t>39</a:t>
            </a:fld>
            <a:endParaRPr lang="en-US" altLang="en-US" sz="1000" u="none"/>
          </a:p>
        </p:txBody>
      </p:sp>
      <p:sp>
        <p:nvSpPr>
          <p:cNvPr id="86019" name="Rectangle 2"/>
          <p:cNvSpPr>
            <a:spLocks noGrp="1" noRot="1" noChangeAspect="1" noChangeArrowheads="1" noTextEdit="1"/>
          </p:cNvSpPr>
          <p:nvPr>
            <p:ph type="sldImg"/>
          </p:nvPr>
        </p:nvSpPr>
        <p:spPr>
          <a:xfrm>
            <a:off x="1182688" y="698500"/>
            <a:ext cx="4646612" cy="3484563"/>
          </a:xfrm>
          <a:ln/>
        </p:spPr>
      </p:sp>
      <p:sp>
        <p:nvSpPr>
          <p:cNvPr id="86020" name="Rectangle 3"/>
          <p:cNvSpPr>
            <a:spLocks noGrp="1" noChangeArrowheads="1"/>
          </p:cNvSpPr>
          <p:nvPr>
            <p:ph type="body" idx="1"/>
          </p:nvPr>
        </p:nvSpPr>
        <p:spPr>
          <a:xfrm>
            <a:off x="934507" y="4415830"/>
            <a:ext cx="5141387" cy="41826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1283508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93">
              <a:defRPr sz="3600" u="sng">
                <a:solidFill>
                  <a:schemeClr val="tx1"/>
                </a:solidFill>
                <a:latin typeface="Times New Roman" panose="02020603050405020304" pitchFamily="18" charset="0"/>
                <a:ea typeface="ＭＳ Ｐゴシック" panose="020B0600070205080204" pitchFamily="34" charset="-128"/>
              </a:defRPr>
            </a:lvl1pPr>
            <a:lvl2pPr marL="38189661" indent="-37729352" defTabSz="944593">
              <a:defRPr sz="3600" u="sng">
                <a:solidFill>
                  <a:schemeClr val="tx1"/>
                </a:solidFill>
                <a:latin typeface="Times New Roman" panose="02020603050405020304" pitchFamily="18" charset="0"/>
                <a:ea typeface="ＭＳ Ｐゴシック" panose="020B0600070205080204" pitchFamily="34" charset="-128"/>
              </a:defRPr>
            </a:lvl2pPr>
            <a:lvl3pPr marL="1150772" indent="-230154" defTabSz="944593">
              <a:defRPr sz="3600" u="sng">
                <a:solidFill>
                  <a:schemeClr val="tx1"/>
                </a:solidFill>
                <a:latin typeface="Times New Roman" panose="02020603050405020304" pitchFamily="18" charset="0"/>
                <a:ea typeface="ＭＳ Ｐゴシック" panose="020B0600070205080204" pitchFamily="34" charset="-128"/>
              </a:defRPr>
            </a:lvl3pPr>
            <a:lvl4pPr marL="1611081" indent="-230154" defTabSz="944593">
              <a:defRPr sz="3600" u="sng">
                <a:solidFill>
                  <a:schemeClr val="tx1"/>
                </a:solidFill>
                <a:latin typeface="Times New Roman" panose="02020603050405020304" pitchFamily="18" charset="0"/>
                <a:ea typeface="ＭＳ Ｐゴシック" panose="020B0600070205080204" pitchFamily="34" charset="-128"/>
              </a:defRPr>
            </a:lvl4pPr>
            <a:lvl5pPr marL="2071390" indent="-230154" defTabSz="944593">
              <a:defRPr sz="3600" u="sng">
                <a:solidFill>
                  <a:schemeClr val="tx1"/>
                </a:solidFill>
                <a:latin typeface="Times New Roman" panose="02020603050405020304" pitchFamily="18" charset="0"/>
                <a:ea typeface="ＭＳ Ｐゴシック" panose="020B0600070205080204" pitchFamily="34" charset="-128"/>
              </a:defRPr>
            </a:lvl5pPr>
            <a:lvl6pPr marL="2531699"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2008"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2317"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2626"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fld id="{FE573500-3670-495D-A2FC-AD0F13D546AB}" type="slidenum">
              <a:rPr lang="en-US" altLang="en-US" sz="1000" u="none"/>
              <a:pPr/>
              <a:t>4</a:t>
            </a:fld>
            <a:endParaRPr lang="en-US" altLang="en-US" sz="1000" u="none"/>
          </a:p>
        </p:txBody>
      </p:sp>
      <p:sp>
        <p:nvSpPr>
          <p:cNvPr id="12291" name="Rectangle 2"/>
          <p:cNvSpPr>
            <a:spLocks noGrp="1" noRot="1" noChangeAspect="1" noChangeArrowheads="1" noTextEdit="1"/>
          </p:cNvSpPr>
          <p:nvPr>
            <p:ph type="sldImg"/>
          </p:nvPr>
        </p:nvSpPr>
        <p:spPr>
          <a:xfrm>
            <a:off x="1182688" y="698500"/>
            <a:ext cx="4646612" cy="3484563"/>
          </a:xfrm>
          <a:solidFill>
            <a:srgbClr val="FFFF00"/>
          </a:solidFill>
          <a:ln/>
        </p:spPr>
      </p:sp>
      <p:sp>
        <p:nvSpPr>
          <p:cNvPr id="12292" name="Rectangle 3"/>
          <p:cNvSpPr>
            <a:spLocks noGrp="1" noChangeArrowheads="1"/>
          </p:cNvSpPr>
          <p:nvPr>
            <p:ph type="body" idx="1"/>
          </p:nvPr>
        </p:nvSpPr>
        <p:spPr>
          <a:xfrm>
            <a:off x="934507" y="4415830"/>
            <a:ext cx="5141387" cy="41826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16998329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93">
              <a:defRPr sz="3600" u="sng">
                <a:solidFill>
                  <a:schemeClr val="tx1"/>
                </a:solidFill>
                <a:latin typeface="Times New Roman" panose="02020603050405020304" pitchFamily="18" charset="0"/>
                <a:ea typeface="ＭＳ Ｐゴシック" panose="020B0600070205080204" pitchFamily="34" charset="-128"/>
              </a:defRPr>
            </a:lvl1pPr>
            <a:lvl2pPr marL="38189661" indent="-37729352" defTabSz="944593">
              <a:defRPr sz="3600" u="sng">
                <a:solidFill>
                  <a:schemeClr val="tx1"/>
                </a:solidFill>
                <a:latin typeface="Times New Roman" panose="02020603050405020304" pitchFamily="18" charset="0"/>
                <a:ea typeface="ＭＳ Ｐゴシック" panose="020B0600070205080204" pitchFamily="34" charset="-128"/>
              </a:defRPr>
            </a:lvl2pPr>
            <a:lvl3pPr marL="1150772" indent="-230154" defTabSz="944593">
              <a:defRPr sz="3600" u="sng">
                <a:solidFill>
                  <a:schemeClr val="tx1"/>
                </a:solidFill>
                <a:latin typeface="Times New Roman" panose="02020603050405020304" pitchFamily="18" charset="0"/>
                <a:ea typeface="ＭＳ Ｐゴシック" panose="020B0600070205080204" pitchFamily="34" charset="-128"/>
              </a:defRPr>
            </a:lvl3pPr>
            <a:lvl4pPr marL="1611081" indent="-230154" defTabSz="944593">
              <a:defRPr sz="3600" u="sng">
                <a:solidFill>
                  <a:schemeClr val="tx1"/>
                </a:solidFill>
                <a:latin typeface="Times New Roman" panose="02020603050405020304" pitchFamily="18" charset="0"/>
                <a:ea typeface="ＭＳ Ｐゴシック" panose="020B0600070205080204" pitchFamily="34" charset="-128"/>
              </a:defRPr>
            </a:lvl4pPr>
            <a:lvl5pPr marL="2071390" indent="-230154" defTabSz="944593">
              <a:defRPr sz="3600" u="sng">
                <a:solidFill>
                  <a:schemeClr val="tx1"/>
                </a:solidFill>
                <a:latin typeface="Times New Roman" panose="02020603050405020304" pitchFamily="18" charset="0"/>
                <a:ea typeface="ＭＳ Ｐゴシック" panose="020B0600070205080204" pitchFamily="34" charset="-128"/>
              </a:defRPr>
            </a:lvl5pPr>
            <a:lvl6pPr marL="2531699"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2008"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2317"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2626"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fld id="{E869030F-3EA6-4F58-B321-FBEE1D0F80C1}" type="slidenum">
              <a:rPr lang="en-US" altLang="en-US" sz="1000" u="none"/>
              <a:pPr/>
              <a:t>40</a:t>
            </a:fld>
            <a:endParaRPr lang="en-US" altLang="en-US" sz="1000" u="none"/>
          </a:p>
        </p:txBody>
      </p:sp>
      <p:sp>
        <p:nvSpPr>
          <p:cNvPr id="88067" name="Rectangle 2"/>
          <p:cNvSpPr>
            <a:spLocks noGrp="1" noRot="1" noChangeAspect="1" noChangeArrowheads="1" noTextEdit="1"/>
          </p:cNvSpPr>
          <p:nvPr>
            <p:ph type="sldImg"/>
          </p:nvPr>
        </p:nvSpPr>
        <p:spPr>
          <a:xfrm>
            <a:off x="1182688" y="698500"/>
            <a:ext cx="4646612" cy="3484563"/>
          </a:xfrm>
          <a:ln/>
        </p:spPr>
      </p:sp>
      <p:sp>
        <p:nvSpPr>
          <p:cNvPr id="88068" name="Rectangle 3"/>
          <p:cNvSpPr>
            <a:spLocks noGrp="1" noChangeArrowheads="1"/>
          </p:cNvSpPr>
          <p:nvPr>
            <p:ph type="body" idx="1"/>
          </p:nvPr>
        </p:nvSpPr>
        <p:spPr>
          <a:xfrm>
            <a:off x="934507" y="4415830"/>
            <a:ext cx="5141387" cy="41826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panose="020B0504020202020204" pitchFamily="34" charset="0"/>
            </a:endParaRPr>
          </a:p>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17823067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93">
              <a:defRPr sz="3600" u="sng">
                <a:solidFill>
                  <a:schemeClr val="tx1"/>
                </a:solidFill>
                <a:latin typeface="Times New Roman" panose="02020603050405020304" pitchFamily="18" charset="0"/>
                <a:ea typeface="ＭＳ Ｐゴシック" panose="020B0600070205080204" pitchFamily="34" charset="-128"/>
              </a:defRPr>
            </a:lvl1pPr>
            <a:lvl2pPr marL="38189661" indent="-37729352" defTabSz="944593">
              <a:defRPr sz="3600" u="sng">
                <a:solidFill>
                  <a:schemeClr val="tx1"/>
                </a:solidFill>
                <a:latin typeface="Times New Roman" panose="02020603050405020304" pitchFamily="18" charset="0"/>
                <a:ea typeface="ＭＳ Ｐゴシック" panose="020B0600070205080204" pitchFamily="34" charset="-128"/>
              </a:defRPr>
            </a:lvl2pPr>
            <a:lvl3pPr marL="1150772" indent="-230154" defTabSz="944593">
              <a:defRPr sz="3600" u="sng">
                <a:solidFill>
                  <a:schemeClr val="tx1"/>
                </a:solidFill>
                <a:latin typeface="Times New Roman" panose="02020603050405020304" pitchFamily="18" charset="0"/>
                <a:ea typeface="ＭＳ Ｐゴシック" panose="020B0600070205080204" pitchFamily="34" charset="-128"/>
              </a:defRPr>
            </a:lvl3pPr>
            <a:lvl4pPr marL="1611081" indent="-230154" defTabSz="944593">
              <a:defRPr sz="3600" u="sng">
                <a:solidFill>
                  <a:schemeClr val="tx1"/>
                </a:solidFill>
                <a:latin typeface="Times New Roman" panose="02020603050405020304" pitchFamily="18" charset="0"/>
                <a:ea typeface="ＭＳ Ｐゴシック" panose="020B0600070205080204" pitchFamily="34" charset="-128"/>
              </a:defRPr>
            </a:lvl4pPr>
            <a:lvl5pPr marL="2071390" indent="-230154" defTabSz="944593">
              <a:defRPr sz="3600" u="sng">
                <a:solidFill>
                  <a:schemeClr val="tx1"/>
                </a:solidFill>
                <a:latin typeface="Times New Roman" panose="02020603050405020304" pitchFamily="18" charset="0"/>
                <a:ea typeface="ＭＳ Ｐゴシック" panose="020B0600070205080204" pitchFamily="34" charset="-128"/>
              </a:defRPr>
            </a:lvl5pPr>
            <a:lvl6pPr marL="2531699"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2008"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2317"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2626"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fld id="{859F3E80-5C6D-49C6-8D3C-4B290F29EBE3}" type="slidenum">
              <a:rPr lang="en-US" altLang="en-US" sz="1000" u="none"/>
              <a:pPr/>
              <a:t>41</a:t>
            </a:fld>
            <a:endParaRPr lang="en-US" altLang="en-US" sz="1000" u="none"/>
          </a:p>
        </p:txBody>
      </p:sp>
      <p:sp>
        <p:nvSpPr>
          <p:cNvPr id="90115" name="Rectangle 2"/>
          <p:cNvSpPr>
            <a:spLocks noGrp="1" noRot="1" noChangeAspect="1" noChangeArrowheads="1" noTextEdit="1"/>
          </p:cNvSpPr>
          <p:nvPr>
            <p:ph type="sldImg"/>
          </p:nvPr>
        </p:nvSpPr>
        <p:spPr>
          <a:xfrm>
            <a:off x="1182688" y="698500"/>
            <a:ext cx="4646612" cy="3484563"/>
          </a:xfrm>
          <a:ln/>
        </p:spPr>
      </p:sp>
      <p:sp>
        <p:nvSpPr>
          <p:cNvPr id="90116" name="Rectangle 3"/>
          <p:cNvSpPr>
            <a:spLocks noGrp="1" noChangeArrowheads="1"/>
          </p:cNvSpPr>
          <p:nvPr>
            <p:ph type="body" idx="1"/>
          </p:nvPr>
        </p:nvSpPr>
        <p:spPr>
          <a:xfrm>
            <a:off x="934507" y="4415830"/>
            <a:ext cx="5141387" cy="41826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panose="020B0504020202020204" pitchFamily="34" charset="0"/>
            </a:endParaRPr>
          </a:p>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36104598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93">
              <a:defRPr sz="3600" u="sng">
                <a:solidFill>
                  <a:schemeClr val="tx1"/>
                </a:solidFill>
                <a:latin typeface="Times New Roman" panose="02020603050405020304" pitchFamily="18" charset="0"/>
                <a:ea typeface="ＭＳ Ｐゴシック" panose="020B0600070205080204" pitchFamily="34" charset="-128"/>
              </a:defRPr>
            </a:lvl1pPr>
            <a:lvl2pPr marL="38189661" indent="-37729352" defTabSz="944593">
              <a:defRPr sz="3600" u="sng">
                <a:solidFill>
                  <a:schemeClr val="tx1"/>
                </a:solidFill>
                <a:latin typeface="Times New Roman" panose="02020603050405020304" pitchFamily="18" charset="0"/>
                <a:ea typeface="ＭＳ Ｐゴシック" panose="020B0600070205080204" pitchFamily="34" charset="-128"/>
              </a:defRPr>
            </a:lvl2pPr>
            <a:lvl3pPr marL="1150772" indent="-230154" defTabSz="944593">
              <a:defRPr sz="3600" u="sng">
                <a:solidFill>
                  <a:schemeClr val="tx1"/>
                </a:solidFill>
                <a:latin typeface="Times New Roman" panose="02020603050405020304" pitchFamily="18" charset="0"/>
                <a:ea typeface="ＭＳ Ｐゴシック" panose="020B0600070205080204" pitchFamily="34" charset="-128"/>
              </a:defRPr>
            </a:lvl3pPr>
            <a:lvl4pPr marL="1611081" indent="-230154" defTabSz="944593">
              <a:defRPr sz="3600" u="sng">
                <a:solidFill>
                  <a:schemeClr val="tx1"/>
                </a:solidFill>
                <a:latin typeface="Times New Roman" panose="02020603050405020304" pitchFamily="18" charset="0"/>
                <a:ea typeface="ＭＳ Ｐゴシック" panose="020B0600070205080204" pitchFamily="34" charset="-128"/>
              </a:defRPr>
            </a:lvl4pPr>
            <a:lvl5pPr marL="2071390" indent="-230154" defTabSz="944593">
              <a:defRPr sz="3600" u="sng">
                <a:solidFill>
                  <a:schemeClr val="tx1"/>
                </a:solidFill>
                <a:latin typeface="Times New Roman" panose="02020603050405020304" pitchFamily="18" charset="0"/>
                <a:ea typeface="ＭＳ Ｐゴシック" panose="020B0600070205080204" pitchFamily="34" charset="-128"/>
              </a:defRPr>
            </a:lvl5pPr>
            <a:lvl6pPr marL="2531699"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2008"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2317"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2626"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fld id="{E982CC30-EDA4-47C1-A7F8-91A9C2804A9B}" type="slidenum">
              <a:rPr lang="en-US" altLang="en-US" sz="1000" u="none"/>
              <a:pPr/>
              <a:t>42</a:t>
            </a:fld>
            <a:endParaRPr lang="en-US" altLang="en-US" sz="1000" u="none"/>
          </a:p>
        </p:txBody>
      </p:sp>
      <p:sp>
        <p:nvSpPr>
          <p:cNvPr id="92163" name="Rectangle 2"/>
          <p:cNvSpPr>
            <a:spLocks noGrp="1" noRot="1" noChangeAspect="1" noChangeArrowheads="1" noTextEdit="1"/>
          </p:cNvSpPr>
          <p:nvPr>
            <p:ph type="sldImg"/>
          </p:nvPr>
        </p:nvSpPr>
        <p:spPr>
          <a:xfrm>
            <a:off x="1182688" y="698500"/>
            <a:ext cx="4646612" cy="3484563"/>
          </a:xfrm>
          <a:ln/>
        </p:spPr>
      </p:sp>
      <p:sp>
        <p:nvSpPr>
          <p:cNvPr id="92164" name="Rectangle 3"/>
          <p:cNvSpPr>
            <a:spLocks noGrp="1" noChangeArrowheads="1"/>
          </p:cNvSpPr>
          <p:nvPr>
            <p:ph type="body" idx="1"/>
          </p:nvPr>
        </p:nvSpPr>
        <p:spPr>
          <a:xfrm>
            <a:off x="388845" y="4339172"/>
            <a:ext cx="6387929" cy="41826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19700858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93">
              <a:defRPr sz="3600" u="sng">
                <a:solidFill>
                  <a:schemeClr val="tx1"/>
                </a:solidFill>
                <a:latin typeface="Times New Roman" panose="02020603050405020304" pitchFamily="18" charset="0"/>
                <a:ea typeface="ＭＳ Ｐゴシック" panose="020B0600070205080204" pitchFamily="34" charset="-128"/>
              </a:defRPr>
            </a:lvl1pPr>
            <a:lvl2pPr marL="38189661" indent="-37729352" defTabSz="944593">
              <a:defRPr sz="3600" u="sng">
                <a:solidFill>
                  <a:schemeClr val="tx1"/>
                </a:solidFill>
                <a:latin typeface="Times New Roman" panose="02020603050405020304" pitchFamily="18" charset="0"/>
                <a:ea typeface="ＭＳ Ｐゴシック" panose="020B0600070205080204" pitchFamily="34" charset="-128"/>
              </a:defRPr>
            </a:lvl2pPr>
            <a:lvl3pPr marL="1150772" indent="-230154" defTabSz="944593">
              <a:defRPr sz="3600" u="sng">
                <a:solidFill>
                  <a:schemeClr val="tx1"/>
                </a:solidFill>
                <a:latin typeface="Times New Roman" panose="02020603050405020304" pitchFamily="18" charset="0"/>
                <a:ea typeface="ＭＳ Ｐゴシック" panose="020B0600070205080204" pitchFamily="34" charset="-128"/>
              </a:defRPr>
            </a:lvl3pPr>
            <a:lvl4pPr marL="1611081" indent="-230154" defTabSz="944593">
              <a:defRPr sz="3600" u="sng">
                <a:solidFill>
                  <a:schemeClr val="tx1"/>
                </a:solidFill>
                <a:latin typeface="Times New Roman" panose="02020603050405020304" pitchFamily="18" charset="0"/>
                <a:ea typeface="ＭＳ Ｐゴシック" panose="020B0600070205080204" pitchFamily="34" charset="-128"/>
              </a:defRPr>
            </a:lvl4pPr>
            <a:lvl5pPr marL="2071390" indent="-230154" defTabSz="944593">
              <a:defRPr sz="3600" u="sng">
                <a:solidFill>
                  <a:schemeClr val="tx1"/>
                </a:solidFill>
                <a:latin typeface="Times New Roman" panose="02020603050405020304" pitchFamily="18" charset="0"/>
                <a:ea typeface="ＭＳ Ｐゴシック" panose="020B0600070205080204" pitchFamily="34" charset="-128"/>
              </a:defRPr>
            </a:lvl5pPr>
            <a:lvl6pPr marL="2531699"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2008"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2317"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2626"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fld id="{99AF7816-AC9E-428E-A116-4E86B37E18C2}" type="slidenum">
              <a:rPr lang="en-US" altLang="en-US" sz="1000" u="none"/>
              <a:pPr/>
              <a:t>43</a:t>
            </a:fld>
            <a:endParaRPr lang="en-US" altLang="en-US" sz="1000" u="none"/>
          </a:p>
        </p:txBody>
      </p:sp>
      <p:sp>
        <p:nvSpPr>
          <p:cNvPr id="94211" name="Rectangle 2"/>
          <p:cNvSpPr>
            <a:spLocks noGrp="1" noRot="1" noChangeAspect="1" noChangeArrowheads="1" noTextEdit="1"/>
          </p:cNvSpPr>
          <p:nvPr>
            <p:ph type="sldImg"/>
          </p:nvPr>
        </p:nvSpPr>
        <p:spPr>
          <a:xfrm>
            <a:off x="1689100" y="739775"/>
            <a:ext cx="3425825" cy="2568575"/>
          </a:xfrm>
          <a:ln/>
        </p:spPr>
      </p:sp>
      <p:sp>
        <p:nvSpPr>
          <p:cNvPr id="93188" name="Rectangle 3"/>
          <p:cNvSpPr>
            <a:spLocks noGrp="1" noChangeArrowheads="1"/>
          </p:cNvSpPr>
          <p:nvPr>
            <p:ph type="body" idx="1"/>
          </p:nvPr>
        </p:nvSpPr>
        <p:spPr>
          <a:xfrm>
            <a:off x="280032" y="3652443"/>
            <a:ext cx="6375127" cy="517921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defRPr/>
            </a:pPr>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31355485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93">
              <a:defRPr sz="3600" u="sng">
                <a:solidFill>
                  <a:schemeClr val="tx1"/>
                </a:solidFill>
                <a:latin typeface="Times New Roman" panose="02020603050405020304" pitchFamily="18" charset="0"/>
                <a:ea typeface="ＭＳ Ｐゴシック" panose="020B0600070205080204" pitchFamily="34" charset="-128"/>
              </a:defRPr>
            </a:lvl1pPr>
            <a:lvl2pPr marL="38189661" indent="-37729352" defTabSz="944593">
              <a:defRPr sz="3600" u="sng">
                <a:solidFill>
                  <a:schemeClr val="tx1"/>
                </a:solidFill>
                <a:latin typeface="Times New Roman" panose="02020603050405020304" pitchFamily="18" charset="0"/>
                <a:ea typeface="ＭＳ Ｐゴシック" panose="020B0600070205080204" pitchFamily="34" charset="-128"/>
              </a:defRPr>
            </a:lvl2pPr>
            <a:lvl3pPr marL="1150772" indent="-230154" defTabSz="944593">
              <a:defRPr sz="3600" u="sng">
                <a:solidFill>
                  <a:schemeClr val="tx1"/>
                </a:solidFill>
                <a:latin typeface="Times New Roman" panose="02020603050405020304" pitchFamily="18" charset="0"/>
                <a:ea typeface="ＭＳ Ｐゴシック" panose="020B0600070205080204" pitchFamily="34" charset="-128"/>
              </a:defRPr>
            </a:lvl3pPr>
            <a:lvl4pPr marL="1611081" indent="-230154" defTabSz="944593">
              <a:defRPr sz="3600" u="sng">
                <a:solidFill>
                  <a:schemeClr val="tx1"/>
                </a:solidFill>
                <a:latin typeface="Times New Roman" panose="02020603050405020304" pitchFamily="18" charset="0"/>
                <a:ea typeface="ＭＳ Ｐゴシック" panose="020B0600070205080204" pitchFamily="34" charset="-128"/>
              </a:defRPr>
            </a:lvl4pPr>
            <a:lvl5pPr marL="2071390" indent="-230154" defTabSz="944593">
              <a:defRPr sz="3600" u="sng">
                <a:solidFill>
                  <a:schemeClr val="tx1"/>
                </a:solidFill>
                <a:latin typeface="Times New Roman" panose="02020603050405020304" pitchFamily="18" charset="0"/>
                <a:ea typeface="ＭＳ Ｐゴシック" panose="020B0600070205080204" pitchFamily="34" charset="-128"/>
              </a:defRPr>
            </a:lvl5pPr>
            <a:lvl6pPr marL="2531699"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2008"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2317"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2626"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fld id="{631D1357-BE33-41C2-B06A-324A00B8E9AE}" type="slidenum">
              <a:rPr lang="en-US" altLang="en-US" sz="1000" u="none"/>
              <a:pPr/>
              <a:t>44</a:t>
            </a:fld>
            <a:endParaRPr lang="en-US" altLang="en-US" sz="1000" u="none"/>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panose="020B0504020202020204" pitchFamily="34" charset="0"/>
            </a:endParaRPr>
          </a:p>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13217364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93">
              <a:defRPr sz="3600" u="sng">
                <a:solidFill>
                  <a:schemeClr val="tx1"/>
                </a:solidFill>
                <a:latin typeface="Times New Roman" panose="02020603050405020304" pitchFamily="18" charset="0"/>
                <a:ea typeface="ＭＳ Ｐゴシック" panose="020B0600070205080204" pitchFamily="34" charset="-128"/>
              </a:defRPr>
            </a:lvl1pPr>
            <a:lvl2pPr marL="38189661" indent="-37729352" defTabSz="944593">
              <a:defRPr sz="3600" u="sng">
                <a:solidFill>
                  <a:schemeClr val="tx1"/>
                </a:solidFill>
                <a:latin typeface="Times New Roman" panose="02020603050405020304" pitchFamily="18" charset="0"/>
                <a:ea typeface="ＭＳ Ｐゴシック" panose="020B0600070205080204" pitchFamily="34" charset="-128"/>
              </a:defRPr>
            </a:lvl2pPr>
            <a:lvl3pPr marL="1150772" indent="-230154" defTabSz="944593">
              <a:defRPr sz="3600" u="sng">
                <a:solidFill>
                  <a:schemeClr val="tx1"/>
                </a:solidFill>
                <a:latin typeface="Times New Roman" panose="02020603050405020304" pitchFamily="18" charset="0"/>
                <a:ea typeface="ＭＳ Ｐゴシック" panose="020B0600070205080204" pitchFamily="34" charset="-128"/>
              </a:defRPr>
            </a:lvl3pPr>
            <a:lvl4pPr marL="1611081" indent="-230154" defTabSz="944593">
              <a:defRPr sz="3600" u="sng">
                <a:solidFill>
                  <a:schemeClr val="tx1"/>
                </a:solidFill>
                <a:latin typeface="Times New Roman" panose="02020603050405020304" pitchFamily="18" charset="0"/>
                <a:ea typeface="ＭＳ Ｐゴシック" panose="020B0600070205080204" pitchFamily="34" charset="-128"/>
              </a:defRPr>
            </a:lvl4pPr>
            <a:lvl5pPr marL="2071390" indent="-230154" defTabSz="944593">
              <a:defRPr sz="3600" u="sng">
                <a:solidFill>
                  <a:schemeClr val="tx1"/>
                </a:solidFill>
                <a:latin typeface="Times New Roman" panose="02020603050405020304" pitchFamily="18" charset="0"/>
                <a:ea typeface="ＭＳ Ｐゴシック" panose="020B0600070205080204" pitchFamily="34" charset="-128"/>
              </a:defRPr>
            </a:lvl5pPr>
            <a:lvl6pPr marL="2531699"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2008"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2317"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2626"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fld id="{04A04693-5B32-4F17-AC58-33E73A7704D5}" type="slidenum">
              <a:rPr lang="en-US" altLang="en-US" sz="1000" u="none"/>
              <a:pPr/>
              <a:t>45</a:t>
            </a:fld>
            <a:endParaRPr lang="en-US" altLang="en-US" sz="1000" u="none"/>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panose="020B0504020202020204" pitchFamily="34" charset="0"/>
            </a:endParaRPr>
          </a:p>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26611388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venir Next LT Pro" panose="020B0504020202020204" pitchFamily="34" charset="0"/>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93">
              <a:defRPr sz="3600" u="sng">
                <a:solidFill>
                  <a:schemeClr val="tx1"/>
                </a:solidFill>
                <a:latin typeface="Times New Roman" panose="02020603050405020304" pitchFamily="18" charset="0"/>
                <a:ea typeface="ＭＳ Ｐゴシック" panose="020B0600070205080204" pitchFamily="34" charset="-128"/>
              </a:defRPr>
            </a:lvl1pPr>
            <a:lvl2pPr marL="38189661" indent="-37729352" defTabSz="944593">
              <a:defRPr sz="3600" u="sng">
                <a:solidFill>
                  <a:schemeClr val="tx1"/>
                </a:solidFill>
                <a:latin typeface="Times New Roman" panose="02020603050405020304" pitchFamily="18" charset="0"/>
                <a:ea typeface="ＭＳ Ｐゴシック" panose="020B0600070205080204" pitchFamily="34" charset="-128"/>
              </a:defRPr>
            </a:lvl2pPr>
            <a:lvl3pPr marL="1150772" indent="-230154" defTabSz="944593">
              <a:defRPr sz="3600" u="sng">
                <a:solidFill>
                  <a:schemeClr val="tx1"/>
                </a:solidFill>
                <a:latin typeface="Times New Roman" panose="02020603050405020304" pitchFamily="18" charset="0"/>
                <a:ea typeface="ＭＳ Ｐゴシック" panose="020B0600070205080204" pitchFamily="34" charset="-128"/>
              </a:defRPr>
            </a:lvl3pPr>
            <a:lvl4pPr marL="1611081" indent="-230154" defTabSz="944593">
              <a:defRPr sz="3600" u="sng">
                <a:solidFill>
                  <a:schemeClr val="tx1"/>
                </a:solidFill>
                <a:latin typeface="Times New Roman" panose="02020603050405020304" pitchFamily="18" charset="0"/>
                <a:ea typeface="ＭＳ Ｐゴシック" panose="020B0600070205080204" pitchFamily="34" charset="-128"/>
              </a:defRPr>
            </a:lvl4pPr>
            <a:lvl5pPr marL="2071390" indent="-230154" defTabSz="944593">
              <a:defRPr sz="3600" u="sng">
                <a:solidFill>
                  <a:schemeClr val="tx1"/>
                </a:solidFill>
                <a:latin typeface="Times New Roman" panose="02020603050405020304" pitchFamily="18" charset="0"/>
                <a:ea typeface="ＭＳ Ｐゴシック" panose="020B0600070205080204" pitchFamily="34" charset="-128"/>
              </a:defRPr>
            </a:lvl5pPr>
            <a:lvl6pPr marL="2531699"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2008"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2317"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2626"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fld id="{0EC866ED-AE5A-4D89-A565-214A7A9CE65B}" type="slidenum">
              <a:rPr lang="en-US" altLang="en-US" sz="1000" u="none"/>
              <a:pPr/>
              <a:t>46</a:t>
            </a:fld>
            <a:endParaRPr lang="en-US" altLang="en-US" sz="1000" u="none"/>
          </a:p>
        </p:txBody>
      </p:sp>
    </p:spTree>
    <p:extLst>
      <p:ext uri="{BB962C8B-B14F-4D97-AF65-F5344CB8AC3E}">
        <p14:creationId xmlns:p14="http://schemas.microsoft.com/office/powerpoint/2010/main" val="23011731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528">
              <a:defRPr sz="3700" u="sng">
                <a:solidFill>
                  <a:schemeClr val="tx1"/>
                </a:solidFill>
                <a:latin typeface="Times New Roman" panose="02020603050405020304" pitchFamily="18" charset="0"/>
              </a:defRPr>
            </a:lvl1pPr>
            <a:lvl2pPr marL="765804" indent="-294540" defTabSz="960528">
              <a:defRPr sz="3700" u="sng">
                <a:solidFill>
                  <a:schemeClr val="tx1"/>
                </a:solidFill>
                <a:latin typeface="Times New Roman" panose="02020603050405020304" pitchFamily="18" charset="0"/>
              </a:defRPr>
            </a:lvl2pPr>
            <a:lvl3pPr marL="1178160" indent="-235632" defTabSz="960528">
              <a:defRPr sz="3700" u="sng">
                <a:solidFill>
                  <a:schemeClr val="tx1"/>
                </a:solidFill>
                <a:latin typeface="Times New Roman" panose="02020603050405020304" pitchFamily="18" charset="0"/>
              </a:defRPr>
            </a:lvl3pPr>
            <a:lvl4pPr marL="1649425" indent="-235632" defTabSz="960528">
              <a:defRPr sz="3700" u="sng">
                <a:solidFill>
                  <a:schemeClr val="tx1"/>
                </a:solidFill>
                <a:latin typeface="Times New Roman" panose="02020603050405020304" pitchFamily="18" charset="0"/>
              </a:defRPr>
            </a:lvl4pPr>
            <a:lvl5pPr marL="2120689" indent="-235632" defTabSz="960528">
              <a:defRPr sz="3700" u="sng">
                <a:solidFill>
                  <a:schemeClr val="tx1"/>
                </a:solidFill>
                <a:latin typeface="Times New Roman" panose="02020603050405020304" pitchFamily="18" charset="0"/>
              </a:defRPr>
            </a:lvl5pPr>
            <a:lvl6pPr marL="2591953" indent="-235632" defTabSz="960528" eaLnBrk="0" fontAlgn="base" hangingPunct="0">
              <a:spcBef>
                <a:spcPct val="0"/>
              </a:spcBef>
              <a:spcAft>
                <a:spcPct val="0"/>
              </a:spcAft>
              <a:defRPr sz="3700" u="sng">
                <a:solidFill>
                  <a:schemeClr val="tx1"/>
                </a:solidFill>
                <a:latin typeface="Times New Roman" panose="02020603050405020304" pitchFamily="18" charset="0"/>
              </a:defRPr>
            </a:lvl6pPr>
            <a:lvl7pPr marL="3063218" indent="-235632" defTabSz="960528" eaLnBrk="0" fontAlgn="base" hangingPunct="0">
              <a:spcBef>
                <a:spcPct val="0"/>
              </a:spcBef>
              <a:spcAft>
                <a:spcPct val="0"/>
              </a:spcAft>
              <a:defRPr sz="3700" u="sng">
                <a:solidFill>
                  <a:schemeClr val="tx1"/>
                </a:solidFill>
                <a:latin typeface="Times New Roman" panose="02020603050405020304" pitchFamily="18" charset="0"/>
              </a:defRPr>
            </a:lvl7pPr>
            <a:lvl8pPr marL="3534482" indent="-235632" defTabSz="960528" eaLnBrk="0" fontAlgn="base" hangingPunct="0">
              <a:spcBef>
                <a:spcPct val="0"/>
              </a:spcBef>
              <a:spcAft>
                <a:spcPct val="0"/>
              </a:spcAft>
              <a:defRPr sz="3700" u="sng">
                <a:solidFill>
                  <a:schemeClr val="tx1"/>
                </a:solidFill>
                <a:latin typeface="Times New Roman" panose="02020603050405020304" pitchFamily="18" charset="0"/>
              </a:defRPr>
            </a:lvl8pPr>
            <a:lvl9pPr marL="4005747" indent="-235632" defTabSz="960528" eaLnBrk="0" fontAlgn="base" hangingPunct="0">
              <a:spcBef>
                <a:spcPct val="0"/>
              </a:spcBef>
              <a:spcAft>
                <a:spcPct val="0"/>
              </a:spcAft>
              <a:defRPr sz="3700" u="sng">
                <a:solidFill>
                  <a:schemeClr val="tx1"/>
                </a:solidFill>
                <a:latin typeface="Times New Roman" panose="02020603050405020304" pitchFamily="18" charset="0"/>
              </a:defRPr>
            </a:lvl9pPr>
          </a:lstStyle>
          <a:p>
            <a:fld id="{2F3C2436-C4E8-4546-A4FE-45BE9A2A79F2}" type="slidenum">
              <a:rPr lang="en-US" altLang="en-US" sz="1000" u="none"/>
              <a:pPr/>
              <a:t>47</a:t>
            </a:fld>
            <a:endParaRPr lang="en-US" altLang="en-US" sz="1000" u="none"/>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1341578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93">
              <a:defRPr sz="3600" u="sng">
                <a:solidFill>
                  <a:schemeClr val="tx1"/>
                </a:solidFill>
                <a:latin typeface="Times New Roman" panose="02020603050405020304" pitchFamily="18" charset="0"/>
                <a:ea typeface="ＭＳ Ｐゴシック" panose="020B0600070205080204" pitchFamily="34" charset="-128"/>
              </a:defRPr>
            </a:lvl1pPr>
            <a:lvl2pPr marL="38189661" indent="-37729352" defTabSz="944593">
              <a:defRPr sz="3600" u="sng">
                <a:solidFill>
                  <a:schemeClr val="tx1"/>
                </a:solidFill>
                <a:latin typeface="Times New Roman" panose="02020603050405020304" pitchFamily="18" charset="0"/>
                <a:ea typeface="ＭＳ Ｐゴシック" panose="020B0600070205080204" pitchFamily="34" charset="-128"/>
              </a:defRPr>
            </a:lvl2pPr>
            <a:lvl3pPr marL="1150772" indent="-230154" defTabSz="944593">
              <a:defRPr sz="3600" u="sng">
                <a:solidFill>
                  <a:schemeClr val="tx1"/>
                </a:solidFill>
                <a:latin typeface="Times New Roman" panose="02020603050405020304" pitchFamily="18" charset="0"/>
                <a:ea typeface="ＭＳ Ｐゴシック" panose="020B0600070205080204" pitchFamily="34" charset="-128"/>
              </a:defRPr>
            </a:lvl3pPr>
            <a:lvl4pPr marL="1611081" indent="-230154" defTabSz="944593">
              <a:defRPr sz="3600" u="sng">
                <a:solidFill>
                  <a:schemeClr val="tx1"/>
                </a:solidFill>
                <a:latin typeface="Times New Roman" panose="02020603050405020304" pitchFamily="18" charset="0"/>
                <a:ea typeface="ＭＳ Ｐゴシック" panose="020B0600070205080204" pitchFamily="34" charset="-128"/>
              </a:defRPr>
            </a:lvl4pPr>
            <a:lvl5pPr marL="2071390" indent="-230154" defTabSz="944593">
              <a:defRPr sz="3600" u="sng">
                <a:solidFill>
                  <a:schemeClr val="tx1"/>
                </a:solidFill>
                <a:latin typeface="Times New Roman" panose="02020603050405020304" pitchFamily="18" charset="0"/>
                <a:ea typeface="ＭＳ Ｐゴシック" panose="020B0600070205080204" pitchFamily="34" charset="-128"/>
              </a:defRPr>
            </a:lvl5pPr>
            <a:lvl6pPr marL="2531699"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2008"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2317"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2626"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fld id="{90ABA7C9-5B0B-4743-BE42-C492B477874F}" type="slidenum">
              <a:rPr lang="en-US" altLang="en-US" sz="1000" u="none"/>
              <a:pPr/>
              <a:t>5</a:t>
            </a:fld>
            <a:endParaRPr lang="en-US" altLang="en-US" sz="1000" u="none"/>
          </a:p>
        </p:txBody>
      </p:sp>
      <p:sp>
        <p:nvSpPr>
          <p:cNvPr id="14339" name="Rectangle 2"/>
          <p:cNvSpPr>
            <a:spLocks noGrp="1" noRot="1" noChangeAspect="1" noChangeArrowheads="1" noTextEdit="1"/>
          </p:cNvSpPr>
          <p:nvPr>
            <p:ph type="sldImg"/>
          </p:nvPr>
        </p:nvSpPr>
        <p:spPr>
          <a:xfrm>
            <a:off x="1182688" y="698500"/>
            <a:ext cx="4646612" cy="3484563"/>
          </a:xfrm>
          <a:ln/>
        </p:spPr>
      </p:sp>
      <p:sp>
        <p:nvSpPr>
          <p:cNvPr id="14340" name="Rectangle 3"/>
          <p:cNvSpPr>
            <a:spLocks noGrp="1" noChangeArrowheads="1"/>
          </p:cNvSpPr>
          <p:nvPr>
            <p:ph type="body" idx="1"/>
          </p:nvPr>
        </p:nvSpPr>
        <p:spPr>
          <a:xfrm>
            <a:off x="934507" y="4415830"/>
            <a:ext cx="5141387" cy="41826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900" u="sng" dirty="0">
              <a:latin typeface="Avenir Next LT Pro" panose="020B0504020202020204" pitchFamily="34" charset="0"/>
            </a:endParaRPr>
          </a:p>
        </p:txBody>
      </p:sp>
    </p:spTree>
    <p:extLst>
      <p:ext uri="{BB962C8B-B14F-4D97-AF65-F5344CB8AC3E}">
        <p14:creationId xmlns:p14="http://schemas.microsoft.com/office/powerpoint/2010/main" val="345265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93">
              <a:defRPr sz="3600" u="sng">
                <a:solidFill>
                  <a:schemeClr val="tx1"/>
                </a:solidFill>
                <a:latin typeface="Times New Roman" panose="02020603050405020304" pitchFamily="18" charset="0"/>
                <a:ea typeface="ＭＳ Ｐゴシック" panose="020B0600070205080204" pitchFamily="34" charset="-128"/>
              </a:defRPr>
            </a:lvl1pPr>
            <a:lvl2pPr marL="38189661" indent="-37729352" defTabSz="944593">
              <a:defRPr sz="3600" u="sng">
                <a:solidFill>
                  <a:schemeClr val="tx1"/>
                </a:solidFill>
                <a:latin typeface="Times New Roman" panose="02020603050405020304" pitchFamily="18" charset="0"/>
                <a:ea typeface="ＭＳ Ｐゴシック" panose="020B0600070205080204" pitchFamily="34" charset="-128"/>
              </a:defRPr>
            </a:lvl2pPr>
            <a:lvl3pPr marL="1150772" indent="-230154" defTabSz="944593">
              <a:defRPr sz="3600" u="sng">
                <a:solidFill>
                  <a:schemeClr val="tx1"/>
                </a:solidFill>
                <a:latin typeface="Times New Roman" panose="02020603050405020304" pitchFamily="18" charset="0"/>
                <a:ea typeface="ＭＳ Ｐゴシック" panose="020B0600070205080204" pitchFamily="34" charset="-128"/>
              </a:defRPr>
            </a:lvl3pPr>
            <a:lvl4pPr marL="1611081" indent="-230154" defTabSz="944593">
              <a:defRPr sz="3600" u="sng">
                <a:solidFill>
                  <a:schemeClr val="tx1"/>
                </a:solidFill>
                <a:latin typeface="Times New Roman" panose="02020603050405020304" pitchFamily="18" charset="0"/>
                <a:ea typeface="ＭＳ Ｐゴシック" panose="020B0600070205080204" pitchFamily="34" charset="-128"/>
              </a:defRPr>
            </a:lvl4pPr>
            <a:lvl5pPr marL="2071390" indent="-230154" defTabSz="944593">
              <a:defRPr sz="3600" u="sng">
                <a:solidFill>
                  <a:schemeClr val="tx1"/>
                </a:solidFill>
                <a:latin typeface="Times New Roman" panose="02020603050405020304" pitchFamily="18" charset="0"/>
                <a:ea typeface="ＭＳ Ｐゴシック" panose="020B0600070205080204" pitchFamily="34" charset="-128"/>
              </a:defRPr>
            </a:lvl5pPr>
            <a:lvl6pPr marL="2531699"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2008"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2317"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2626"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fld id="{30F9BA6C-868E-43BC-9E74-076C2D34A3D4}" type="slidenum">
              <a:rPr lang="en-US" altLang="en-US" sz="1000" u="none"/>
              <a:pPr/>
              <a:t>6</a:t>
            </a:fld>
            <a:endParaRPr lang="en-US" altLang="en-US" sz="1000" u="none"/>
          </a:p>
        </p:txBody>
      </p:sp>
      <p:sp>
        <p:nvSpPr>
          <p:cNvPr id="16387" name="Rectangle 2"/>
          <p:cNvSpPr>
            <a:spLocks noGrp="1" noRot="1" noChangeAspect="1" noChangeArrowheads="1" noTextEdit="1"/>
          </p:cNvSpPr>
          <p:nvPr>
            <p:ph type="sldImg"/>
          </p:nvPr>
        </p:nvSpPr>
        <p:spPr>
          <a:xfrm>
            <a:off x="1182688" y="698500"/>
            <a:ext cx="4646612" cy="3484563"/>
          </a:xfrm>
          <a:ln/>
        </p:spPr>
      </p:sp>
      <p:sp>
        <p:nvSpPr>
          <p:cNvPr id="16388" name="Rectangle 3"/>
          <p:cNvSpPr>
            <a:spLocks noGrp="1" noChangeArrowheads="1"/>
          </p:cNvSpPr>
          <p:nvPr>
            <p:ph type="body" idx="1"/>
          </p:nvPr>
        </p:nvSpPr>
        <p:spPr>
          <a:xfrm>
            <a:off x="934507" y="4415830"/>
            <a:ext cx="5141387" cy="41826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3843698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93">
              <a:defRPr sz="3600" u="sng">
                <a:solidFill>
                  <a:schemeClr val="tx1"/>
                </a:solidFill>
                <a:latin typeface="Times New Roman" panose="02020603050405020304" pitchFamily="18" charset="0"/>
                <a:ea typeface="ＭＳ Ｐゴシック" panose="020B0600070205080204" pitchFamily="34" charset="-128"/>
              </a:defRPr>
            </a:lvl1pPr>
            <a:lvl2pPr marL="38189661" indent="-37729352" defTabSz="944593">
              <a:defRPr sz="3600" u="sng">
                <a:solidFill>
                  <a:schemeClr val="tx1"/>
                </a:solidFill>
                <a:latin typeface="Times New Roman" panose="02020603050405020304" pitchFamily="18" charset="0"/>
                <a:ea typeface="ＭＳ Ｐゴシック" panose="020B0600070205080204" pitchFamily="34" charset="-128"/>
              </a:defRPr>
            </a:lvl2pPr>
            <a:lvl3pPr marL="1150772" indent="-230154" defTabSz="944593">
              <a:defRPr sz="3600" u="sng">
                <a:solidFill>
                  <a:schemeClr val="tx1"/>
                </a:solidFill>
                <a:latin typeface="Times New Roman" panose="02020603050405020304" pitchFamily="18" charset="0"/>
                <a:ea typeface="ＭＳ Ｐゴシック" panose="020B0600070205080204" pitchFamily="34" charset="-128"/>
              </a:defRPr>
            </a:lvl3pPr>
            <a:lvl4pPr marL="1611081" indent="-230154" defTabSz="944593">
              <a:defRPr sz="3600" u="sng">
                <a:solidFill>
                  <a:schemeClr val="tx1"/>
                </a:solidFill>
                <a:latin typeface="Times New Roman" panose="02020603050405020304" pitchFamily="18" charset="0"/>
                <a:ea typeface="ＭＳ Ｐゴシック" panose="020B0600070205080204" pitchFamily="34" charset="-128"/>
              </a:defRPr>
            </a:lvl4pPr>
            <a:lvl5pPr marL="2071390" indent="-230154" defTabSz="944593">
              <a:defRPr sz="3600" u="sng">
                <a:solidFill>
                  <a:schemeClr val="tx1"/>
                </a:solidFill>
                <a:latin typeface="Times New Roman" panose="02020603050405020304" pitchFamily="18" charset="0"/>
                <a:ea typeface="ＭＳ Ｐゴシック" panose="020B0600070205080204" pitchFamily="34" charset="-128"/>
              </a:defRPr>
            </a:lvl5pPr>
            <a:lvl6pPr marL="2531699"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2008"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2317"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2626"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fld id="{12C45AA3-FA09-44AA-B2D0-4E872F005068}" type="slidenum">
              <a:rPr lang="en-US" altLang="en-US" sz="1000" u="none"/>
              <a:pPr/>
              <a:t>7</a:t>
            </a:fld>
            <a:endParaRPr lang="en-US" altLang="en-US" sz="1000" u="none"/>
          </a:p>
        </p:txBody>
      </p:sp>
      <p:sp>
        <p:nvSpPr>
          <p:cNvPr id="18435" name="Rectangle 2"/>
          <p:cNvSpPr>
            <a:spLocks noGrp="1" noRot="1" noChangeAspect="1" noChangeArrowheads="1" noTextEdit="1"/>
          </p:cNvSpPr>
          <p:nvPr>
            <p:ph type="sldImg"/>
          </p:nvPr>
        </p:nvSpPr>
        <p:spPr>
          <a:xfrm>
            <a:off x="1182688" y="698500"/>
            <a:ext cx="4646612" cy="3484563"/>
          </a:xfrm>
          <a:ln/>
        </p:spPr>
      </p:sp>
      <p:sp>
        <p:nvSpPr>
          <p:cNvPr id="18436" name="Rectangle 3"/>
          <p:cNvSpPr>
            <a:spLocks noGrp="1" noChangeArrowheads="1"/>
          </p:cNvSpPr>
          <p:nvPr>
            <p:ph type="body" idx="1"/>
          </p:nvPr>
        </p:nvSpPr>
        <p:spPr>
          <a:xfrm>
            <a:off x="934507" y="4415830"/>
            <a:ext cx="5141387" cy="41826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latin typeface="Avenir Next LT Pro" panose="020B0504020202020204" pitchFamily="34" charset="0"/>
            </a:endParaRPr>
          </a:p>
        </p:txBody>
      </p:sp>
    </p:spTree>
    <p:extLst>
      <p:ext uri="{BB962C8B-B14F-4D97-AF65-F5344CB8AC3E}">
        <p14:creationId xmlns:p14="http://schemas.microsoft.com/office/powerpoint/2010/main" val="2535374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93">
              <a:defRPr sz="3600" u="sng">
                <a:solidFill>
                  <a:schemeClr val="tx1"/>
                </a:solidFill>
                <a:latin typeface="Times New Roman" panose="02020603050405020304" pitchFamily="18" charset="0"/>
                <a:ea typeface="ＭＳ Ｐゴシック" panose="020B0600070205080204" pitchFamily="34" charset="-128"/>
              </a:defRPr>
            </a:lvl1pPr>
            <a:lvl2pPr marL="38189661" indent="-37729352" defTabSz="944593">
              <a:defRPr sz="3600" u="sng">
                <a:solidFill>
                  <a:schemeClr val="tx1"/>
                </a:solidFill>
                <a:latin typeface="Times New Roman" panose="02020603050405020304" pitchFamily="18" charset="0"/>
                <a:ea typeface="ＭＳ Ｐゴシック" panose="020B0600070205080204" pitchFamily="34" charset="-128"/>
              </a:defRPr>
            </a:lvl2pPr>
            <a:lvl3pPr marL="1150772" indent="-230154" defTabSz="944593">
              <a:defRPr sz="3600" u="sng">
                <a:solidFill>
                  <a:schemeClr val="tx1"/>
                </a:solidFill>
                <a:latin typeface="Times New Roman" panose="02020603050405020304" pitchFamily="18" charset="0"/>
                <a:ea typeface="ＭＳ Ｐゴシック" panose="020B0600070205080204" pitchFamily="34" charset="-128"/>
              </a:defRPr>
            </a:lvl3pPr>
            <a:lvl4pPr marL="1611081" indent="-230154" defTabSz="944593">
              <a:defRPr sz="3600" u="sng">
                <a:solidFill>
                  <a:schemeClr val="tx1"/>
                </a:solidFill>
                <a:latin typeface="Times New Roman" panose="02020603050405020304" pitchFamily="18" charset="0"/>
                <a:ea typeface="ＭＳ Ｐゴシック" panose="020B0600070205080204" pitchFamily="34" charset="-128"/>
              </a:defRPr>
            </a:lvl4pPr>
            <a:lvl5pPr marL="2071390" indent="-230154" defTabSz="944593">
              <a:defRPr sz="3600" u="sng">
                <a:solidFill>
                  <a:schemeClr val="tx1"/>
                </a:solidFill>
                <a:latin typeface="Times New Roman" panose="02020603050405020304" pitchFamily="18" charset="0"/>
                <a:ea typeface="ＭＳ Ｐゴシック" panose="020B0600070205080204" pitchFamily="34" charset="-128"/>
              </a:defRPr>
            </a:lvl5pPr>
            <a:lvl6pPr marL="2531699"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2008"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2317"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2626"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fld id="{94258F16-0D81-4BB8-8964-CFD257E15318}" type="slidenum">
              <a:rPr lang="en-US" altLang="en-US" sz="1000" u="none"/>
              <a:pPr/>
              <a:t>8</a:t>
            </a:fld>
            <a:endParaRPr lang="en-US" altLang="en-US" sz="1000" u="none"/>
          </a:p>
        </p:txBody>
      </p:sp>
      <p:sp>
        <p:nvSpPr>
          <p:cNvPr id="20483" name="Rectangle 2"/>
          <p:cNvSpPr>
            <a:spLocks noGrp="1" noRot="1" noChangeAspect="1" noChangeArrowheads="1" noTextEdit="1"/>
          </p:cNvSpPr>
          <p:nvPr>
            <p:ph type="sldImg"/>
          </p:nvPr>
        </p:nvSpPr>
        <p:spPr>
          <a:xfrm>
            <a:off x="1182688" y="698500"/>
            <a:ext cx="4646612" cy="3484563"/>
          </a:xfrm>
          <a:ln/>
        </p:spPr>
      </p:sp>
      <p:sp>
        <p:nvSpPr>
          <p:cNvPr id="20484" name="Rectangle 3"/>
          <p:cNvSpPr>
            <a:spLocks noGrp="1" noChangeArrowheads="1"/>
          </p:cNvSpPr>
          <p:nvPr>
            <p:ph type="body" idx="1"/>
          </p:nvPr>
        </p:nvSpPr>
        <p:spPr>
          <a:xfrm>
            <a:off x="934507" y="4415830"/>
            <a:ext cx="5141387" cy="41826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latin typeface="Avenir Next LT Pro" panose="020B0504020202020204" pitchFamily="34" charset="0"/>
            </a:endParaRPr>
          </a:p>
        </p:txBody>
      </p:sp>
    </p:spTree>
    <p:extLst>
      <p:ext uri="{BB962C8B-B14F-4D97-AF65-F5344CB8AC3E}">
        <p14:creationId xmlns:p14="http://schemas.microsoft.com/office/powerpoint/2010/main" val="1854133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93">
              <a:defRPr sz="3600" u="sng">
                <a:solidFill>
                  <a:schemeClr val="tx1"/>
                </a:solidFill>
                <a:latin typeface="Times New Roman" panose="02020603050405020304" pitchFamily="18" charset="0"/>
                <a:ea typeface="ＭＳ Ｐゴシック" panose="020B0600070205080204" pitchFamily="34" charset="-128"/>
              </a:defRPr>
            </a:lvl1pPr>
            <a:lvl2pPr marL="38189661" indent="-37729352" defTabSz="944593">
              <a:defRPr sz="3600" u="sng">
                <a:solidFill>
                  <a:schemeClr val="tx1"/>
                </a:solidFill>
                <a:latin typeface="Times New Roman" panose="02020603050405020304" pitchFamily="18" charset="0"/>
                <a:ea typeface="ＭＳ Ｐゴシック" panose="020B0600070205080204" pitchFamily="34" charset="-128"/>
              </a:defRPr>
            </a:lvl2pPr>
            <a:lvl3pPr marL="1150772" indent="-230154" defTabSz="944593">
              <a:defRPr sz="3600" u="sng">
                <a:solidFill>
                  <a:schemeClr val="tx1"/>
                </a:solidFill>
                <a:latin typeface="Times New Roman" panose="02020603050405020304" pitchFamily="18" charset="0"/>
                <a:ea typeface="ＭＳ Ｐゴシック" panose="020B0600070205080204" pitchFamily="34" charset="-128"/>
              </a:defRPr>
            </a:lvl3pPr>
            <a:lvl4pPr marL="1611081" indent="-230154" defTabSz="944593">
              <a:defRPr sz="3600" u="sng">
                <a:solidFill>
                  <a:schemeClr val="tx1"/>
                </a:solidFill>
                <a:latin typeface="Times New Roman" panose="02020603050405020304" pitchFamily="18" charset="0"/>
                <a:ea typeface="ＭＳ Ｐゴシック" panose="020B0600070205080204" pitchFamily="34" charset="-128"/>
              </a:defRPr>
            </a:lvl4pPr>
            <a:lvl5pPr marL="2071390" indent="-230154" defTabSz="944593">
              <a:defRPr sz="3600" u="sng">
                <a:solidFill>
                  <a:schemeClr val="tx1"/>
                </a:solidFill>
                <a:latin typeface="Times New Roman" panose="02020603050405020304" pitchFamily="18" charset="0"/>
                <a:ea typeface="ＭＳ Ｐゴシック" panose="020B0600070205080204" pitchFamily="34" charset="-128"/>
              </a:defRPr>
            </a:lvl5pPr>
            <a:lvl6pPr marL="2531699"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2008"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2317"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2626"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fld id="{997BEE0A-ECFB-49A0-BC1B-39D574559880}" type="slidenum">
              <a:rPr lang="en-US" altLang="en-US" sz="1000" u="none"/>
              <a:pPr/>
              <a:t>9</a:t>
            </a:fld>
            <a:endParaRPr lang="en-US" altLang="en-US" sz="1000" u="none"/>
          </a:p>
        </p:txBody>
      </p:sp>
      <p:sp>
        <p:nvSpPr>
          <p:cNvPr id="22531" name="Rectangle 2"/>
          <p:cNvSpPr>
            <a:spLocks noGrp="1" noRot="1" noChangeAspect="1" noChangeArrowheads="1" noTextEdit="1"/>
          </p:cNvSpPr>
          <p:nvPr>
            <p:ph type="sldImg"/>
          </p:nvPr>
        </p:nvSpPr>
        <p:spPr>
          <a:xfrm>
            <a:off x="1182688" y="698500"/>
            <a:ext cx="4646612" cy="3484563"/>
          </a:xfrm>
          <a:ln/>
        </p:spPr>
      </p:sp>
      <p:sp>
        <p:nvSpPr>
          <p:cNvPr id="22532" name="Rectangle 3"/>
          <p:cNvSpPr>
            <a:spLocks noGrp="1" noChangeArrowheads="1"/>
          </p:cNvSpPr>
          <p:nvPr>
            <p:ph type="body" idx="1"/>
          </p:nvPr>
        </p:nvSpPr>
        <p:spPr>
          <a:xfrm>
            <a:off x="934507" y="4415830"/>
            <a:ext cx="5141387" cy="41826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2407155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F8D3-6444-74EE-9A09-04726976FC18}"/>
              </a:ext>
            </a:extLst>
          </p:cNvPr>
          <p:cNvSpPr>
            <a:spLocks noGrp="1"/>
          </p:cNvSpPr>
          <p:nvPr>
            <p:ph type="ctrTitle"/>
          </p:nvPr>
        </p:nvSpPr>
        <p:spPr>
          <a:xfrm>
            <a:off x="1143000" y="1284193"/>
            <a:ext cx="6858000" cy="2225769"/>
          </a:xfrm>
        </p:spPr>
        <p:txBody>
          <a:bodyPr anchor="b"/>
          <a:lstStyle>
            <a:lvl1pPr algn="ctr">
              <a:defRPr sz="4500" b="1">
                <a:solidFill>
                  <a:schemeClr val="accent1"/>
                </a:solidFill>
                <a:latin typeface="Avenir Next LT Pro Demi" panose="020B07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51CF3CC-AC80-C645-8B6A-A6B813E117B4}"/>
              </a:ext>
            </a:extLst>
          </p:cNvPr>
          <p:cNvSpPr>
            <a:spLocks noGrp="1"/>
          </p:cNvSpPr>
          <p:nvPr>
            <p:ph type="subTitle" idx="1"/>
          </p:nvPr>
        </p:nvSpPr>
        <p:spPr>
          <a:xfrm>
            <a:off x="1143000" y="3602038"/>
            <a:ext cx="6858000" cy="1655762"/>
          </a:xfrm>
        </p:spPr>
        <p:txBody>
          <a:bodyPr>
            <a:normAutofit/>
          </a:bodyPr>
          <a:lstStyle>
            <a:lvl1pPr marL="0" indent="0" algn="ctr">
              <a:buNone/>
              <a:defRPr sz="2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F1FE64B-7FFD-315B-2008-67D8D77455C8}"/>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B9ADF4E3-3248-1647-8715-C70639E9BFE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5F911F-E6D7-7F52-6D88-02142AD8322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7" name="Rectangle 4">
            <a:extLst>
              <a:ext uri="{FF2B5EF4-FFF2-40B4-BE49-F238E27FC236}">
                <a16:creationId xmlns:a16="http://schemas.microsoft.com/office/drawing/2014/main" id="{DD2C8904-B17A-7541-6E11-B0E6E5B2A3CA}"/>
              </a:ext>
            </a:extLst>
          </p:cNvPr>
          <p:cNvSpPr>
            <a:spLocks noChangeArrowheads="1"/>
          </p:cNvSpPr>
          <p:nvPr userDrawn="1"/>
        </p:nvSpPr>
        <p:spPr bwMode="auto">
          <a:xfrm>
            <a:off x="685800" y="5561446"/>
            <a:ext cx="8077200" cy="33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spcBef>
                <a:spcPct val="10000"/>
              </a:spcBef>
              <a:spcAft>
                <a:spcPct val="10000"/>
              </a:spcAft>
              <a:buClr>
                <a:srgbClr val="A50021"/>
              </a:buClr>
              <a:buSzPct val="90000"/>
              <a:buFont typeface="Wingdings" panose="05000000000000000000" pitchFamily="2" charset="2"/>
              <a:buNone/>
            </a:pPr>
            <a:r>
              <a:rPr lang="en-US" altLang="en-US" sz="1600" b="1" u="none" dirty="0">
                <a:solidFill>
                  <a:schemeClr val="accent1"/>
                </a:solidFill>
                <a:latin typeface="Avenir Next LT Pro Light" panose="020B0304020202020204" pitchFamily="34" charset="0"/>
              </a:rPr>
              <a:t>Presented by</a:t>
            </a:r>
            <a:r>
              <a:rPr lang="en-US" altLang="en-US" sz="1600" u="none" dirty="0">
                <a:solidFill>
                  <a:schemeClr val="accent1"/>
                </a:solidFill>
                <a:latin typeface="Avenir Next LT Pro Light" panose="020B0304020202020204" pitchFamily="34" charset="0"/>
              </a:rPr>
              <a:t>:</a:t>
            </a:r>
          </a:p>
        </p:txBody>
      </p:sp>
    </p:spTree>
    <p:extLst>
      <p:ext uri="{BB962C8B-B14F-4D97-AF65-F5344CB8AC3E}">
        <p14:creationId xmlns:p14="http://schemas.microsoft.com/office/powerpoint/2010/main" val="252668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FF91-2747-1FB6-C081-C57B8B3488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4121F5-09C1-AAB7-EF55-B44846E1DD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EFE2C-5131-A5F1-50DE-6E8A726A38EC}"/>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FF53D48F-6378-E27B-04A2-D2878F7F10E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964D17-AA0B-B27A-A094-574AF12D40A4}"/>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48762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BFD853-1EB5-FD6B-D881-B3583C5CDDD8}"/>
              </a:ext>
            </a:extLst>
          </p:cNvPr>
          <p:cNvSpPr>
            <a:spLocks noGrp="1"/>
          </p:cNvSpPr>
          <p:nvPr>
            <p:ph type="title" orient="vert"/>
          </p:nvPr>
        </p:nvSpPr>
        <p:spPr>
          <a:xfrm>
            <a:off x="6543675" y="1223681"/>
            <a:ext cx="1971675" cy="475353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8CD302D-F236-2961-5383-C4F6860C74B5}"/>
              </a:ext>
            </a:extLst>
          </p:cNvPr>
          <p:cNvSpPr>
            <a:spLocks noGrp="1"/>
          </p:cNvSpPr>
          <p:nvPr>
            <p:ph type="body" orient="vert" idx="1"/>
          </p:nvPr>
        </p:nvSpPr>
        <p:spPr>
          <a:xfrm>
            <a:off x="628650" y="1223681"/>
            <a:ext cx="5800725" cy="4753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23135-B24A-1429-049A-9A8BDF116896}"/>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E98CBCEB-E16E-64C0-5AB6-307D36E6219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4EBD1D-AF81-5928-A43B-72CBB34D7FA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118391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8623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458200" cy="549275"/>
          </a:xfrm>
        </p:spPr>
        <p:txBody>
          <a:bodyPr/>
          <a:lstStyle/>
          <a:p>
            <a:r>
              <a:rPr lang="en-US"/>
              <a:t>Click to edit Master title style</a:t>
            </a:r>
          </a:p>
        </p:txBody>
      </p:sp>
      <p:sp>
        <p:nvSpPr>
          <p:cNvPr id="3" name="Text Placeholder 2"/>
          <p:cNvSpPr>
            <a:spLocks noGrp="1"/>
          </p:cNvSpPr>
          <p:nvPr>
            <p:ph type="body" sz="half" idx="1"/>
          </p:nvPr>
        </p:nvSpPr>
        <p:spPr>
          <a:xfrm>
            <a:off x="457200"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295400"/>
            <a:ext cx="4038600" cy="4525963"/>
          </a:xfrm>
        </p:spPr>
        <p:txBody>
          <a:bodyPr/>
          <a:lstStyle/>
          <a:p>
            <a:pPr lvl="0"/>
            <a:endParaRPr lang="en-US" noProof="0"/>
          </a:p>
        </p:txBody>
      </p:sp>
    </p:spTree>
    <p:extLst>
      <p:ext uri="{BB962C8B-B14F-4D97-AF65-F5344CB8AC3E}">
        <p14:creationId xmlns:p14="http://schemas.microsoft.com/office/powerpoint/2010/main" val="160551861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458200" cy="549275"/>
          </a:xfrm>
        </p:spPr>
        <p:txBody>
          <a:bodyPr/>
          <a:lstStyle/>
          <a:p>
            <a:r>
              <a:rPr lang="en-US"/>
              <a:t>Click to edit Master title style</a:t>
            </a:r>
          </a:p>
        </p:txBody>
      </p:sp>
      <p:sp>
        <p:nvSpPr>
          <p:cNvPr id="3" name="Text Placeholder 2"/>
          <p:cNvSpPr>
            <a:spLocks noGrp="1"/>
          </p:cNvSpPr>
          <p:nvPr>
            <p:ph type="body" sz="half" idx="1"/>
          </p:nvPr>
        </p:nvSpPr>
        <p:spPr>
          <a:xfrm>
            <a:off x="457200"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307716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379"/>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159056377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E045-A4F0-68FF-2482-119AE7F5ADD6}"/>
              </a:ext>
            </a:extLst>
          </p:cNvPr>
          <p:cNvSpPr>
            <a:spLocks noGrp="1"/>
          </p:cNvSpPr>
          <p:nvPr>
            <p:ph type="title"/>
          </p:nvPr>
        </p:nvSpPr>
        <p:spPr/>
        <p:txBody>
          <a:bodyPr/>
          <a:lstStyle>
            <a:lvl1pPr>
              <a:defRPr b="1">
                <a:solidFill>
                  <a:schemeClr val="accent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BB38F74-DC81-5D7F-9AC0-39A29CAA25D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FA390DD9-672E-488B-51A3-027EFEE7AB5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94825D-DF6C-4BDB-6835-9F362BF98289}"/>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9" name="Text Placeholder 2">
            <a:extLst>
              <a:ext uri="{FF2B5EF4-FFF2-40B4-BE49-F238E27FC236}">
                <a16:creationId xmlns:a16="http://schemas.microsoft.com/office/drawing/2014/main" id="{3CEE2EDA-13E9-F6B4-98FF-F7B6ECB47A51}"/>
              </a:ext>
            </a:extLst>
          </p:cNvPr>
          <p:cNvSpPr>
            <a:spLocks noGrp="1"/>
          </p:cNvSpPr>
          <p:nvPr>
            <p:ph idx="1"/>
          </p:nvPr>
        </p:nvSpPr>
        <p:spPr>
          <a:xfrm>
            <a:off x="628650" y="1333787"/>
            <a:ext cx="7886700" cy="4670326"/>
          </a:xfrm>
          <a:prstGeom prst="rect">
            <a:avLst/>
          </a:prstGeom>
        </p:spPr>
        <p:txBody>
          <a:bodyPr vert="horz" lIns="91440" tIns="45720" rIns="91440" bIns="45720" rtlCol="0">
            <a:normAutofit/>
          </a:bodyPr>
          <a:lstStyle>
            <a:lvl5pPr>
              <a:defRPr>
                <a:latin typeface="Avenir Next LT Pro"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Text Placeholder 10">
            <a:extLst>
              <a:ext uri="{FF2B5EF4-FFF2-40B4-BE49-F238E27FC236}">
                <a16:creationId xmlns:a16="http://schemas.microsoft.com/office/drawing/2014/main" id="{AEBD02D5-02AC-BC9E-2B65-4F435DDDC6CE}"/>
              </a:ext>
            </a:extLst>
          </p:cNvPr>
          <p:cNvSpPr>
            <a:spLocks noGrp="1"/>
          </p:cNvSpPr>
          <p:nvPr>
            <p:ph type="body" sz="quarter" idx="13" hasCustomPrompt="1"/>
          </p:nvPr>
        </p:nvSpPr>
        <p:spPr>
          <a:xfrm>
            <a:off x="6886575" y="765175"/>
            <a:ext cx="1628775" cy="365125"/>
          </a:xfrm>
        </p:spPr>
        <p:txBody>
          <a:bodyPr>
            <a:normAutofit/>
          </a:bodyPr>
          <a:lstStyle>
            <a:lvl1pPr marL="0" indent="0" algn="r">
              <a:buNone/>
              <a:defRPr sz="1400">
                <a:latin typeface="Avenir Next LT Pro Light" panose="020B0304020202020204" pitchFamily="34" charset="0"/>
              </a:defRPr>
            </a:lvl1pPr>
          </a:lstStyle>
          <a:p>
            <a:pPr lvl="0"/>
            <a:r>
              <a:rPr lang="en-US" dirty="0"/>
              <a:t>Standard #</a:t>
            </a:r>
          </a:p>
        </p:txBody>
      </p:sp>
    </p:spTree>
    <p:extLst>
      <p:ext uri="{BB962C8B-B14F-4D97-AF65-F5344CB8AC3E}">
        <p14:creationId xmlns:p14="http://schemas.microsoft.com/office/powerpoint/2010/main" val="223678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B382-250F-08DD-8384-A832A85461DF}"/>
              </a:ext>
            </a:extLst>
          </p:cNvPr>
          <p:cNvSpPr>
            <a:spLocks noGrp="1"/>
          </p:cNvSpPr>
          <p:nvPr>
            <p:ph type="title"/>
          </p:nvPr>
        </p:nvSpPr>
        <p:spPr>
          <a:xfrm>
            <a:off x="623888" y="1393481"/>
            <a:ext cx="78867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0E0377-0A7B-06C7-FCF9-39B31F9AB815}"/>
              </a:ext>
            </a:extLst>
          </p:cNvPr>
          <p:cNvSpPr>
            <a:spLocks noGrp="1"/>
          </p:cNvSpPr>
          <p:nvPr>
            <p:ph type="body" idx="1"/>
          </p:nvPr>
        </p:nvSpPr>
        <p:spPr>
          <a:xfrm>
            <a:off x="623888" y="4246218"/>
            <a:ext cx="7886700" cy="170769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3904B3-6537-1F41-D1A7-AB49A7D4C4C5}"/>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0CE3D81A-8D19-DD81-BA8E-AD0418D7919F}"/>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E0AE2A-1808-C60E-78F1-FB61C23635E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40594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8652-1557-7A82-17A8-B2C67394B8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06861A8-0EBE-9579-3F47-5DF1194A060E}"/>
              </a:ext>
            </a:extLst>
          </p:cNvPr>
          <p:cNvSpPr>
            <a:spLocks noGrp="1"/>
          </p:cNvSpPr>
          <p:nvPr>
            <p:ph sz="half" idx="1"/>
          </p:nvPr>
        </p:nvSpPr>
        <p:spPr>
          <a:xfrm>
            <a:off x="6286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CAB1BE-749B-BA09-C6F5-8FA3258A8163}"/>
              </a:ext>
            </a:extLst>
          </p:cNvPr>
          <p:cNvSpPr>
            <a:spLocks noGrp="1"/>
          </p:cNvSpPr>
          <p:nvPr>
            <p:ph sz="half" idx="2"/>
          </p:nvPr>
        </p:nvSpPr>
        <p:spPr>
          <a:xfrm>
            <a:off x="46291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FB380E-0423-5E42-F1EA-B9909018FF64}"/>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6" name="Footer Placeholder 5">
            <a:extLst>
              <a:ext uri="{FF2B5EF4-FFF2-40B4-BE49-F238E27FC236}">
                <a16:creationId xmlns:a16="http://schemas.microsoft.com/office/drawing/2014/main" id="{CFBB1B29-28A9-E5B9-BFF6-2C751CA7F56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7A053D-138E-33BA-9B2C-D8393B1DE748}"/>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46328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37E5-AC04-8CD2-C391-2928AB1D92B2}"/>
              </a:ext>
            </a:extLst>
          </p:cNvPr>
          <p:cNvSpPr>
            <a:spLocks noGrp="1"/>
          </p:cNvSpPr>
          <p:nvPr>
            <p:ph type="title"/>
          </p:nvPr>
        </p:nvSpPr>
        <p:spPr>
          <a:xfrm>
            <a:off x="629841" y="365126"/>
            <a:ext cx="7886700" cy="74865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85FFAD-2D44-B067-E6A5-9908468DF907}"/>
              </a:ext>
            </a:extLst>
          </p:cNvPr>
          <p:cNvSpPr>
            <a:spLocks noGrp="1"/>
          </p:cNvSpPr>
          <p:nvPr>
            <p:ph type="body" idx="1"/>
          </p:nvPr>
        </p:nvSpPr>
        <p:spPr>
          <a:xfrm>
            <a:off x="629842" y="1280466"/>
            <a:ext cx="3868340" cy="803825"/>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4241B3A-767A-9A4A-0B8A-772BED469FA7}"/>
              </a:ext>
            </a:extLst>
          </p:cNvPr>
          <p:cNvSpPr>
            <a:spLocks noGrp="1"/>
          </p:cNvSpPr>
          <p:nvPr>
            <p:ph sz="half" idx="2"/>
          </p:nvPr>
        </p:nvSpPr>
        <p:spPr>
          <a:xfrm>
            <a:off x="629842" y="2174313"/>
            <a:ext cx="3868340" cy="3796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60D8AA6-CE6A-D288-D368-26826379604D}"/>
              </a:ext>
            </a:extLst>
          </p:cNvPr>
          <p:cNvSpPr>
            <a:spLocks noGrp="1"/>
          </p:cNvSpPr>
          <p:nvPr>
            <p:ph type="body" sz="quarter" idx="3"/>
          </p:nvPr>
        </p:nvSpPr>
        <p:spPr>
          <a:xfrm>
            <a:off x="4629150" y="1280468"/>
            <a:ext cx="3887391" cy="803826"/>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C05C531-4234-79A7-61C1-E1BC9AA6881B}"/>
              </a:ext>
            </a:extLst>
          </p:cNvPr>
          <p:cNvSpPr>
            <a:spLocks noGrp="1"/>
          </p:cNvSpPr>
          <p:nvPr>
            <p:ph sz="quarter" idx="4"/>
          </p:nvPr>
        </p:nvSpPr>
        <p:spPr>
          <a:xfrm>
            <a:off x="4629150" y="2174315"/>
            <a:ext cx="3887391" cy="3796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1080686-BBF0-EE53-3B50-4E12CEDEF14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8" name="Footer Placeholder 7">
            <a:extLst>
              <a:ext uri="{FF2B5EF4-FFF2-40B4-BE49-F238E27FC236}">
                <a16:creationId xmlns:a16="http://schemas.microsoft.com/office/drawing/2014/main" id="{54FB29C8-BE45-98AA-EBBA-E01ED7F6AB1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092F0C-89FA-D661-5097-1CC4749B5CE2}"/>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55799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136C-F4D2-7903-A6EC-265A56C970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98AB4F-9B16-926C-9013-A33F437ACAA3}"/>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4" name="Footer Placeholder 3">
            <a:extLst>
              <a:ext uri="{FF2B5EF4-FFF2-40B4-BE49-F238E27FC236}">
                <a16:creationId xmlns:a16="http://schemas.microsoft.com/office/drawing/2014/main" id="{622D755C-F9FE-6F90-EB7E-1D7B8497944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C277539-7B11-3FA2-3ED0-2EC1EA65187F}"/>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73528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36612A-13EF-AD25-A15C-2EADCDA51D8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3" name="Footer Placeholder 2">
            <a:extLst>
              <a:ext uri="{FF2B5EF4-FFF2-40B4-BE49-F238E27FC236}">
                <a16:creationId xmlns:a16="http://schemas.microsoft.com/office/drawing/2014/main" id="{D984F336-775C-94F6-42CB-FC2BEE45D5B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3B1501-06DE-46A0-E7A1-46E9A2D08A7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3744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2003-6817-D090-4A4D-F5D5F642E24B}"/>
              </a:ext>
            </a:extLst>
          </p:cNvPr>
          <p:cNvSpPr>
            <a:spLocks noGrp="1"/>
          </p:cNvSpPr>
          <p:nvPr>
            <p:ph type="title"/>
          </p:nvPr>
        </p:nvSpPr>
        <p:spPr>
          <a:xfrm>
            <a:off x="629841" y="1290918"/>
            <a:ext cx="2949178" cy="766482"/>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2D82F9C-0495-E6FF-4ABF-E88102FD1FD2}"/>
              </a:ext>
            </a:extLst>
          </p:cNvPr>
          <p:cNvSpPr>
            <a:spLocks noGrp="1"/>
          </p:cNvSpPr>
          <p:nvPr>
            <p:ph idx="1"/>
          </p:nvPr>
        </p:nvSpPr>
        <p:spPr>
          <a:xfrm>
            <a:off x="3887391" y="1290918"/>
            <a:ext cx="4629150" cy="457013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F6D7BE0-CAFE-1D7A-F8F6-E9B3A5C3A4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821D26-D682-EE1D-FA90-F620EF6EC3A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6" name="Footer Placeholder 5">
            <a:extLst>
              <a:ext uri="{FF2B5EF4-FFF2-40B4-BE49-F238E27FC236}">
                <a16:creationId xmlns:a16="http://schemas.microsoft.com/office/drawing/2014/main" id="{4E9630B9-6136-DA11-2E68-3D308CCBC99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6E3CDC-3C7C-3937-5217-278378297F51}"/>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2392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7BC1-D176-7893-903F-79E7D6FF7D44}"/>
              </a:ext>
            </a:extLst>
          </p:cNvPr>
          <p:cNvSpPr>
            <a:spLocks noGrp="1"/>
          </p:cNvSpPr>
          <p:nvPr>
            <p:ph type="title"/>
          </p:nvPr>
        </p:nvSpPr>
        <p:spPr>
          <a:xfrm>
            <a:off x="629841" y="1277470"/>
            <a:ext cx="2949178" cy="779929"/>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3901ED6-8752-8CD3-FAB8-62040819CA2A}"/>
              </a:ext>
            </a:extLst>
          </p:cNvPr>
          <p:cNvSpPr>
            <a:spLocks noGrp="1"/>
          </p:cNvSpPr>
          <p:nvPr>
            <p:ph type="pic" idx="1"/>
          </p:nvPr>
        </p:nvSpPr>
        <p:spPr>
          <a:xfrm>
            <a:off x="3887391" y="1277471"/>
            <a:ext cx="4629150" cy="458358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56452B5-68F8-57B2-4207-491A27391F3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B52EE5-58B1-3C27-07F4-AC1E809363CE}"/>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6" name="Footer Placeholder 5">
            <a:extLst>
              <a:ext uri="{FF2B5EF4-FFF2-40B4-BE49-F238E27FC236}">
                <a16:creationId xmlns:a16="http://schemas.microsoft.com/office/drawing/2014/main" id="{AA10209E-F5A6-812C-B492-9E8219BEC0B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41C061-24FE-CEAF-A796-D65754CD9747}"/>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83997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EFD1C6-66B0-5E7B-EE8F-467BFDDD8B9F}"/>
              </a:ext>
            </a:extLst>
          </p:cNvPr>
          <p:cNvSpPr>
            <a:spLocks noGrp="1"/>
          </p:cNvSpPr>
          <p:nvPr>
            <p:ph type="title"/>
          </p:nvPr>
        </p:nvSpPr>
        <p:spPr>
          <a:xfrm>
            <a:off x="628650" y="365126"/>
            <a:ext cx="7886700" cy="7644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2BC8463-DDAF-9D3C-8BBC-7922A2EE56C5}"/>
              </a:ext>
            </a:extLst>
          </p:cNvPr>
          <p:cNvSpPr>
            <a:spLocks noGrp="1"/>
          </p:cNvSpPr>
          <p:nvPr>
            <p:ph type="body" idx="1"/>
          </p:nvPr>
        </p:nvSpPr>
        <p:spPr>
          <a:xfrm>
            <a:off x="628650" y="1333787"/>
            <a:ext cx="7886700" cy="467032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EE3F6DF2-3B63-F3D6-98C7-B2F7D0D0C4A3}"/>
              </a:ext>
            </a:extLst>
          </p:cNvPr>
          <p:cNvCxnSpPr/>
          <p:nvPr userDrawn="1"/>
        </p:nvCxnSpPr>
        <p:spPr>
          <a:xfrm>
            <a:off x="628650" y="1183341"/>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2B8EA42-D432-73E6-CE8F-03A782FDAF6F}"/>
              </a:ext>
            </a:extLst>
          </p:cNvPr>
          <p:cNvCxnSpPr/>
          <p:nvPr userDrawn="1"/>
        </p:nvCxnSpPr>
        <p:spPr>
          <a:xfrm>
            <a:off x="628650" y="6019818"/>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C922C017-4874-4962-2A36-D0F35E344F3C}"/>
              </a:ext>
            </a:extLst>
          </p:cNvPr>
          <p:cNvSpPr txBox="1"/>
          <p:nvPr userDrawn="1"/>
        </p:nvSpPr>
        <p:spPr>
          <a:xfrm>
            <a:off x="5631024" y="6254911"/>
            <a:ext cx="2971800" cy="338554"/>
          </a:xfrm>
          <a:prstGeom prst="rect">
            <a:avLst/>
          </a:prstGeom>
          <a:noFill/>
        </p:spPr>
        <p:txBody>
          <a:bodyPr wrap="square">
            <a:spAutoFit/>
          </a:bodyPr>
          <a:lstStyle/>
          <a:p>
            <a:pPr algn="r">
              <a:defRPr/>
            </a:pPr>
            <a:r>
              <a:rPr lang="en-US" sz="800" u="none" dirty="0">
                <a:solidFill>
                  <a:schemeClr val="accent1"/>
                </a:solidFill>
                <a:latin typeface="Avenir Next LT Pro" panose="020B0504020202020204" pitchFamily="34" charset="0"/>
                <a:cs typeface="Arial" panose="020B0604020202020204" pitchFamily="34" charset="0"/>
              </a:rPr>
              <a:t>This</a:t>
            </a:r>
            <a:r>
              <a:rPr lang="en-US" sz="800" u="none" baseline="0" dirty="0">
                <a:solidFill>
                  <a:schemeClr val="accent1"/>
                </a:solidFill>
                <a:latin typeface="Avenir Next LT Pro" panose="020B0504020202020204" pitchFamily="34" charset="0"/>
                <a:cs typeface="Arial" panose="020B0604020202020204" pitchFamily="34" charset="0"/>
              </a:rPr>
              <a:t> presentation was created by</a:t>
            </a:r>
            <a:r>
              <a:rPr lang="en-US" sz="800" u="none" dirty="0">
                <a:solidFill>
                  <a:schemeClr val="accent1"/>
                </a:solidFill>
                <a:latin typeface="Avenir Next LT Pro" panose="020B0504020202020204" pitchFamily="34" charset="0"/>
                <a:cs typeface="Arial" panose="020B0604020202020204" pitchFamily="34" charset="0"/>
              </a:rPr>
              <a:t> the N.C. Department of Labor</a:t>
            </a:r>
            <a:r>
              <a:rPr lang="en-US" sz="800" u="none" baseline="0" dirty="0">
                <a:solidFill>
                  <a:schemeClr val="accent1"/>
                </a:solidFill>
                <a:latin typeface="Avenir Next LT Pro" panose="020B0504020202020204" pitchFamily="34" charset="0"/>
                <a:cs typeface="Arial" panose="020B0604020202020204" pitchFamily="34" charset="0"/>
              </a:rPr>
              <a:t> for safety and health training</a:t>
            </a:r>
            <a:r>
              <a:rPr lang="en-US" sz="800" u="none" baseline="0" dirty="0">
                <a:solidFill>
                  <a:srgbClr val="2B0E62"/>
                </a:solidFill>
                <a:latin typeface="Avenir Next LT Pro" panose="020B0504020202020204" pitchFamily="34" charset="0"/>
                <a:cs typeface="Arial" panose="020B0604020202020204" pitchFamily="34" charset="0"/>
              </a:rPr>
              <a:t>.</a:t>
            </a:r>
            <a:endParaRPr lang="en-US" sz="800" u="none" dirty="0">
              <a:solidFill>
                <a:srgbClr val="2B0E62"/>
              </a:solidFill>
              <a:latin typeface="Avenir Next LT Pro" panose="020B05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076B97E-1997-A29B-34BC-406537262DBC}"/>
              </a:ext>
            </a:extLst>
          </p:cNvPr>
          <p:cNvPicPr>
            <a:picLocks noChangeAspect="1"/>
          </p:cNvPicPr>
          <p:nvPr userDrawn="1"/>
        </p:nvPicPr>
        <p:blipFill>
          <a:blip r:embed="rId17" cstate="print">
            <a:alphaModFix/>
            <a:extLst>
              <a:ext uri="{28A0092B-C50C-407E-A947-70E740481C1C}">
                <a14:useLocalDpi xmlns:a14="http://schemas.microsoft.com/office/drawing/2010/main" val="0"/>
              </a:ext>
            </a:extLst>
          </a:blip>
          <a:srcRect l="7929" t="37778" r="7929" b="37778"/>
          <a:stretch/>
        </p:blipFill>
        <p:spPr>
          <a:xfrm>
            <a:off x="628650" y="6154558"/>
            <a:ext cx="1955130" cy="438907"/>
          </a:xfrm>
          <a:prstGeom prst="rect">
            <a:avLst/>
          </a:prstGeom>
        </p:spPr>
      </p:pic>
    </p:spTree>
    <p:extLst>
      <p:ext uri="{BB962C8B-B14F-4D97-AF65-F5344CB8AC3E}">
        <p14:creationId xmlns:p14="http://schemas.microsoft.com/office/powerpoint/2010/main" val="390519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685800" rtl="0" eaLnBrk="1" latinLnBrk="0" hangingPunct="1">
        <a:lnSpc>
          <a:spcPct val="90000"/>
        </a:lnSpc>
        <a:spcBef>
          <a:spcPct val="0"/>
        </a:spcBef>
        <a:buNone/>
        <a:defRPr sz="3300" b="1" kern="1200">
          <a:solidFill>
            <a:schemeClr val="accent1"/>
          </a:solidFill>
          <a:latin typeface="Avenir Next LT Pro Demi" panose="020B0704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3"/>
        </a:buClr>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venir Next LT Pro Light" panose="020B0304020202020204" pitchFamily="34" charset="0"/>
        <a:buChar char="–"/>
        <a:defRPr sz="2000" kern="1200">
          <a:solidFill>
            <a:schemeClr val="tx1"/>
          </a:solidFill>
          <a:latin typeface="Avenir Next LT Pro" panose="020B0504020202020204"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Wingdings" panose="05000000000000000000" pitchFamily="2" charset="2"/>
        <a:buChar char="Ø"/>
        <a:defRPr sz="1800" kern="1200">
          <a:solidFill>
            <a:schemeClr val="tx1"/>
          </a:solidFill>
          <a:latin typeface="Avenir Next LT Pro" panose="020B0504020202020204"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1543050" indent="-171450" algn="l" defTabSz="685800" rtl="0" eaLnBrk="1" latinLnBrk="0" hangingPunct="1">
        <a:lnSpc>
          <a:spcPct val="90000"/>
        </a:lnSpc>
        <a:spcBef>
          <a:spcPts val="375"/>
        </a:spcBef>
        <a:buClr>
          <a:schemeClr val="accent3"/>
        </a:buClr>
        <a:buFont typeface="Avenir Next LT Pro" panose="020B0504020202020204" pitchFamily="34" charset="0"/>
        <a:buChar char="–"/>
        <a:defRPr sz="1400" kern="1200">
          <a:solidFill>
            <a:schemeClr val="tx1"/>
          </a:solidFill>
          <a:latin typeface="Avenir Next LT Pro" panose="020B05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mailto:ask.osh@labor.nc.gov" TargetMode="External"/><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hyperlink" Target="http://www.osha.gov/"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labor.nc.gov/contact/report-workplace-accident"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609600" y="2743200"/>
            <a:ext cx="7467600" cy="1301750"/>
          </a:xfrm>
        </p:spPr>
        <p:txBody>
          <a:bodyPr/>
          <a:lstStyle/>
          <a:p>
            <a:r>
              <a:rPr lang="en-US" altLang="en-US" sz="4000"/>
              <a:t>Recordkeeping and Reporting</a:t>
            </a:r>
            <a:br>
              <a:rPr lang="en-US" altLang="en-US" sz="4000"/>
            </a:br>
            <a:endParaRPr lang="en-US" altLang="en-US" sz="4000"/>
          </a:p>
        </p:txBody>
      </p:sp>
      <p:sp>
        <p:nvSpPr>
          <p:cNvPr id="5124" name="Rectangle 3"/>
          <p:cNvSpPr>
            <a:spLocks noChangeArrowheads="1"/>
          </p:cNvSpPr>
          <p:nvPr/>
        </p:nvSpPr>
        <p:spPr bwMode="auto">
          <a:xfrm>
            <a:off x="1600200" y="3581400"/>
            <a:ext cx="3581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marL="287338" indent="-287338">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r>
              <a:rPr lang="en-US" altLang="en-US" u="none" dirty="0">
                <a:solidFill>
                  <a:srgbClr val="012D9A"/>
                </a:solidFill>
                <a:latin typeface="Avenir Next LT Pro" panose="020B0504020202020204" pitchFamily="34" charset="0"/>
              </a:rPr>
              <a:t> </a:t>
            </a:r>
            <a:r>
              <a:rPr lang="en-US" altLang="en-US" b="1" i="1" u="none" dirty="0">
                <a:solidFill>
                  <a:srgbClr val="012447"/>
                </a:solidFill>
                <a:latin typeface="Avenir Next LT Pro Demi" panose="020B0704020202020204" pitchFamily="34" charset="0"/>
              </a:rPr>
              <a:t>29 CFR 1904</a:t>
            </a:r>
          </a:p>
        </p:txBody>
      </p:sp>
    </p:spTree>
    <p:extLst>
      <p:ext uri="{BB962C8B-B14F-4D97-AF65-F5344CB8AC3E}">
        <p14:creationId xmlns:p14="http://schemas.microsoft.com/office/powerpoint/2010/main" val="2462565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533400" y="441325"/>
            <a:ext cx="8458200" cy="549275"/>
          </a:xfrm>
        </p:spPr>
        <p:txBody>
          <a:bodyPr/>
          <a:lstStyle/>
          <a:p>
            <a:r>
              <a:rPr lang="en-US" altLang="en-US"/>
              <a:t>What Is Recordable?</a:t>
            </a:r>
          </a:p>
        </p:txBody>
      </p:sp>
      <p:sp>
        <p:nvSpPr>
          <p:cNvPr id="23555" name="Rectangle 3"/>
          <p:cNvSpPr>
            <a:spLocks noGrp="1" noChangeArrowheads="1"/>
          </p:cNvSpPr>
          <p:nvPr>
            <p:ph idx="1"/>
          </p:nvPr>
        </p:nvSpPr>
        <p:spPr>
          <a:xfrm>
            <a:off x="533400" y="1219200"/>
            <a:ext cx="8153400" cy="4495800"/>
          </a:xfrm>
        </p:spPr>
        <p:txBody>
          <a:bodyPr/>
          <a:lstStyle/>
          <a:p>
            <a:pPr>
              <a:spcAft>
                <a:spcPts val="600"/>
              </a:spcAft>
            </a:pPr>
            <a:r>
              <a:rPr lang="en-US" altLang="en-US" dirty="0"/>
              <a:t>Fatality, injury, or illness</a:t>
            </a:r>
          </a:p>
          <a:p>
            <a:pPr>
              <a:spcAft>
                <a:spcPts val="600"/>
              </a:spcAft>
              <a:buFont typeface="Wingdings" panose="05000000000000000000" pitchFamily="2" charset="2"/>
              <a:buNone/>
            </a:pPr>
            <a:endParaRPr lang="en-US" altLang="en-US" sz="800" dirty="0"/>
          </a:p>
          <a:p>
            <a:pPr lvl="1"/>
            <a:r>
              <a:rPr lang="en-US" altLang="en-US" dirty="0">
                <a:ea typeface="ＭＳ Ｐゴシック" panose="020B0600070205080204" pitchFamily="34" charset="-128"/>
              </a:rPr>
              <a:t>Work-related</a:t>
            </a:r>
          </a:p>
          <a:p>
            <a:pPr lvl="1"/>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New case</a:t>
            </a:r>
          </a:p>
          <a:p>
            <a:pPr lvl="1"/>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Meets one or more of the general recording criteria</a:t>
            </a:r>
          </a:p>
        </p:txBody>
      </p:sp>
      <p:sp>
        <p:nvSpPr>
          <p:cNvPr id="23556" name="Rectangle 4"/>
          <p:cNvSpPr>
            <a:spLocks noChangeArrowheads="1"/>
          </p:cNvSpPr>
          <p:nvPr/>
        </p:nvSpPr>
        <p:spPr bwMode="auto">
          <a:xfrm>
            <a:off x="7438484" y="620713"/>
            <a:ext cx="11721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1800" u="none" dirty="0">
                <a:latin typeface="Avenir Next LT Pro" panose="020B0504020202020204" pitchFamily="34" charset="0"/>
              </a:rPr>
              <a:t>1904.7(a)</a:t>
            </a:r>
          </a:p>
        </p:txBody>
      </p:sp>
      <p:pic>
        <p:nvPicPr>
          <p:cNvPr id="2355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4213225"/>
            <a:ext cx="2895600" cy="1654175"/>
          </a:xfrm>
          <a:prstGeom prst="rect">
            <a:avLst/>
          </a:prstGeom>
          <a:noFill/>
          <a:ln w="19050">
            <a:solidFill>
              <a:schemeClr val="folHlink"/>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091363" y="3944938"/>
            <a:ext cx="1427162" cy="247650"/>
          </a:xfrm>
          <a:prstGeom prst="rect">
            <a:avLst/>
          </a:prstGeom>
          <a:noFill/>
        </p:spPr>
        <p:txBody>
          <a:bodyPr wrap="none">
            <a:spAutoFit/>
          </a:bodyPr>
          <a:lstStyle/>
          <a:p>
            <a:pPr>
              <a:defRPr/>
            </a:pPr>
            <a:r>
              <a:rPr lang="en-US" sz="1000" u="none" dirty="0">
                <a:latin typeface="+mn-lt"/>
              </a:rPr>
              <a:t>NCDOL Photo Library</a:t>
            </a:r>
          </a:p>
        </p:txBody>
      </p:sp>
    </p:spTree>
    <p:extLst>
      <p:ext uri="{BB962C8B-B14F-4D97-AF65-F5344CB8AC3E}">
        <p14:creationId xmlns:p14="http://schemas.microsoft.com/office/powerpoint/2010/main" val="1875135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533400" y="441325"/>
            <a:ext cx="8458200" cy="549275"/>
          </a:xfrm>
        </p:spPr>
        <p:txBody>
          <a:bodyPr/>
          <a:lstStyle/>
          <a:p>
            <a:r>
              <a:rPr lang="en-US" altLang="en-US"/>
              <a:t>Work-Related</a:t>
            </a:r>
          </a:p>
        </p:txBody>
      </p:sp>
      <p:sp>
        <p:nvSpPr>
          <p:cNvPr id="25603" name="Rectangle 3"/>
          <p:cNvSpPr>
            <a:spLocks noGrp="1" noChangeArrowheads="1"/>
          </p:cNvSpPr>
          <p:nvPr>
            <p:ph idx="1"/>
          </p:nvPr>
        </p:nvSpPr>
        <p:spPr>
          <a:xfrm>
            <a:off x="533400" y="1219200"/>
            <a:ext cx="8153400" cy="4876800"/>
          </a:xfrm>
        </p:spPr>
        <p:txBody>
          <a:bodyPr/>
          <a:lstStyle/>
          <a:p>
            <a:r>
              <a:rPr lang="en-US" altLang="en-US" dirty="0"/>
              <a:t>An event or exposure in a work environment that:</a:t>
            </a:r>
          </a:p>
          <a:p>
            <a:endParaRPr lang="en-US" altLang="en-US" sz="800" dirty="0"/>
          </a:p>
          <a:p>
            <a:pPr lvl="1"/>
            <a:r>
              <a:rPr lang="en-US" altLang="en-US" dirty="0">
                <a:ea typeface="ＭＳ Ｐゴシック" panose="020B0600070205080204" pitchFamily="34" charset="-128"/>
              </a:rPr>
              <a:t>Caused or contributed to the condition</a:t>
            </a:r>
          </a:p>
          <a:p>
            <a:pPr lvl="1"/>
            <a:endParaRPr lang="en-US" altLang="en-US" sz="2000" dirty="0">
              <a:ea typeface="ＭＳ Ｐゴシック" panose="020B0600070205080204" pitchFamily="34" charset="-128"/>
            </a:endParaRPr>
          </a:p>
          <a:p>
            <a:pPr lvl="1"/>
            <a:r>
              <a:rPr lang="en-US" altLang="en-US" dirty="0">
                <a:ea typeface="ＭＳ Ｐゴシック" panose="020B0600070205080204" pitchFamily="34" charset="-128"/>
              </a:rPr>
              <a:t>Significantly aggravated pre-existing condition</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a:p>
            <a:r>
              <a:rPr lang="en-US" altLang="en-US" dirty="0"/>
              <a:t>Work-relatedness presumed while on employer’s premises, </a:t>
            </a:r>
            <a:r>
              <a:rPr lang="en-US" altLang="en-US" b="1" i="1" dirty="0"/>
              <a:t>except </a:t>
            </a:r>
            <a:r>
              <a:rPr lang="en-US" altLang="en-US" dirty="0"/>
              <a:t>…</a:t>
            </a:r>
            <a:br>
              <a:rPr lang="en-US" altLang="en-US" dirty="0"/>
            </a:br>
            <a:endParaRPr lang="en-US" altLang="en-US" dirty="0"/>
          </a:p>
        </p:txBody>
      </p:sp>
      <p:sp>
        <p:nvSpPr>
          <p:cNvPr id="25604" name="Rectangle 5"/>
          <p:cNvSpPr>
            <a:spLocks noChangeArrowheads="1"/>
          </p:cNvSpPr>
          <p:nvPr/>
        </p:nvSpPr>
        <p:spPr bwMode="auto">
          <a:xfrm>
            <a:off x="7644413" y="609600"/>
            <a:ext cx="9172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1800" u="none" dirty="0">
                <a:latin typeface="Avenir Next LT Pro" panose="020B0504020202020204" pitchFamily="34" charset="0"/>
              </a:rPr>
              <a:t>1904.5</a:t>
            </a:r>
          </a:p>
        </p:txBody>
      </p:sp>
    </p:spTree>
    <p:extLst>
      <p:ext uri="{BB962C8B-B14F-4D97-AF65-F5344CB8AC3E}">
        <p14:creationId xmlns:p14="http://schemas.microsoft.com/office/powerpoint/2010/main" val="1583423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a:xfrm>
            <a:off x="457200" y="441325"/>
            <a:ext cx="8458200" cy="549275"/>
          </a:xfrm>
        </p:spPr>
        <p:txBody>
          <a:bodyPr/>
          <a:lstStyle/>
          <a:p>
            <a:r>
              <a:rPr lang="en-US" altLang="en-US" dirty="0"/>
              <a:t> Non-Work Related</a:t>
            </a:r>
          </a:p>
        </p:txBody>
      </p:sp>
      <p:sp>
        <p:nvSpPr>
          <p:cNvPr id="27651" name="Rectangle 3"/>
          <p:cNvSpPr>
            <a:spLocks noGrp="1" noChangeArrowheads="1"/>
          </p:cNvSpPr>
          <p:nvPr>
            <p:ph type="body" sz="half" idx="1"/>
          </p:nvPr>
        </p:nvSpPr>
        <p:spPr>
          <a:xfrm>
            <a:off x="533400" y="1189038"/>
            <a:ext cx="8001000" cy="4525962"/>
          </a:xfrm>
        </p:spPr>
        <p:txBody>
          <a:bodyPr/>
          <a:lstStyle/>
          <a:p>
            <a:pPr marL="0" indent="0">
              <a:lnSpc>
                <a:spcPct val="120000"/>
              </a:lnSpc>
            </a:pPr>
            <a:r>
              <a:rPr lang="en-US" altLang="en-US" sz="2400" dirty="0"/>
              <a:t> </a:t>
            </a:r>
            <a:r>
              <a:rPr lang="en-US" altLang="en-US" dirty="0"/>
              <a:t>When injury or illness is solely a result of:</a:t>
            </a:r>
          </a:p>
          <a:p>
            <a:pPr lvl="1">
              <a:lnSpc>
                <a:spcPct val="120000"/>
              </a:lnSpc>
              <a:buFont typeface="Symbol" panose="05050102010706020507" pitchFamily="18" charset="2"/>
              <a:buNone/>
            </a:pPr>
            <a:endParaRPr lang="en-US" altLang="en-US" sz="1000" dirty="0">
              <a:ea typeface="ＭＳ Ｐゴシック" panose="020B0600070205080204" pitchFamily="34" charset="-128"/>
            </a:endParaRPr>
          </a:p>
          <a:p>
            <a:pPr lvl="1">
              <a:lnSpc>
                <a:spcPct val="120000"/>
              </a:lnSpc>
              <a:spcAft>
                <a:spcPts val="1200"/>
              </a:spcAft>
            </a:pPr>
            <a:r>
              <a:rPr lang="en-US" altLang="en-US" dirty="0">
                <a:ea typeface="ＭＳ Ｐゴシック" panose="020B0600070205080204" pitchFamily="34" charset="-128"/>
              </a:rPr>
              <a:t>Being present in the work environment as a member of the general public</a:t>
            </a:r>
          </a:p>
          <a:p>
            <a:pPr lvl="1">
              <a:lnSpc>
                <a:spcPct val="120000"/>
              </a:lnSpc>
              <a:spcAft>
                <a:spcPts val="1200"/>
              </a:spcAft>
            </a:pPr>
            <a:r>
              <a:rPr lang="en-US" altLang="en-US" dirty="0">
                <a:ea typeface="ＭＳ Ｐゴシック" panose="020B0600070205080204" pitchFamily="34" charset="-128"/>
              </a:rPr>
              <a:t>Voluntary participation in wellness, medical, fitness, or recreation program</a:t>
            </a:r>
          </a:p>
          <a:p>
            <a:pPr lvl="1">
              <a:lnSpc>
                <a:spcPct val="120000"/>
              </a:lnSpc>
              <a:spcAft>
                <a:spcPts val="1200"/>
              </a:spcAft>
            </a:pPr>
            <a:r>
              <a:rPr lang="en-US" altLang="en-US" dirty="0">
                <a:ea typeface="ＭＳ Ｐゴシック" panose="020B0600070205080204" pitchFamily="34" charset="-128"/>
              </a:rPr>
              <a:t>Eating, drinking, or preparing food </a:t>
            </a:r>
          </a:p>
          <a:p>
            <a:pPr lvl="1">
              <a:lnSpc>
                <a:spcPct val="120000"/>
              </a:lnSpc>
              <a:spcAft>
                <a:spcPts val="1200"/>
              </a:spcAft>
            </a:pPr>
            <a:r>
              <a:rPr lang="en-US" altLang="en-US" dirty="0">
                <a:ea typeface="ＭＳ Ｐゴシック" panose="020B0600070205080204" pitchFamily="34" charset="-128"/>
              </a:rPr>
              <a:t>Personal tasks outside of working hours</a:t>
            </a:r>
          </a:p>
          <a:p>
            <a:pPr lvl="1">
              <a:lnSpc>
                <a:spcPct val="120000"/>
              </a:lnSpc>
              <a:spcAft>
                <a:spcPts val="1200"/>
              </a:spcAft>
            </a:pPr>
            <a:endParaRPr lang="en-US" altLang="en-US" dirty="0">
              <a:ea typeface="ＭＳ Ｐゴシック" panose="020B0600070205080204" pitchFamily="34" charset="-128"/>
            </a:endParaRPr>
          </a:p>
        </p:txBody>
      </p:sp>
      <p:sp>
        <p:nvSpPr>
          <p:cNvPr id="27652" name="Rectangle 9"/>
          <p:cNvSpPr>
            <a:spLocks noChangeArrowheads="1"/>
          </p:cNvSpPr>
          <p:nvPr/>
        </p:nvSpPr>
        <p:spPr bwMode="auto">
          <a:xfrm>
            <a:off x="7438484" y="609600"/>
            <a:ext cx="12025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1800" u="none" dirty="0">
                <a:latin typeface="Avenir Next LT Pro" panose="020B0504020202020204" pitchFamily="34" charset="0"/>
              </a:rPr>
              <a:t>1904.5(b)</a:t>
            </a:r>
          </a:p>
        </p:txBody>
      </p:sp>
    </p:spTree>
    <p:extLst>
      <p:ext uri="{BB962C8B-B14F-4D97-AF65-F5344CB8AC3E}">
        <p14:creationId xmlns:p14="http://schemas.microsoft.com/office/powerpoint/2010/main" val="2894183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title"/>
          </p:nvPr>
        </p:nvSpPr>
        <p:spPr>
          <a:xfrm>
            <a:off x="457200" y="441325"/>
            <a:ext cx="8458200" cy="549275"/>
          </a:xfrm>
          <a:noFill/>
        </p:spPr>
        <p:txBody>
          <a:bodyPr/>
          <a:lstStyle/>
          <a:p>
            <a:r>
              <a:rPr lang="en-US" altLang="en-US" dirty="0"/>
              <a:t> Non-Work Related</a:t>
            </a:r>
          </a:p>
        </p:txBody>
      </p:sp>
      <p:sp>
        <p:nvSpPr>
          <p:cNvPr id="29699" name="Rectangle 3"/>
          <p:cNvSpPr>
            <a:spLocks noGrp="1" noChangeArrowheads="1"/>
          </p:cNvSpPr>
          <p:nvPr>
            <p:ph type="body" sz="half" idx="1"/>
          </p:nvPr>
        </p:nvSpPr>
        <p:spPr>
          <a:xfrm>
            <a:off x="228600" y="1417638"/>
            <a:ext cx="7924800" cy="4525962"/>
          </a:xfrm>
        </p:spPr>
        <p:txBody>
          <a:bodyPr/>
          <a:lstStyle/>
          <a:p>
            <a:pPr lvl="1">
              <a:spcAft>
                <a:spcPts val="2400"/>
              </a:spcAft>
            </a:pPr>
            <a:r>
              <a:rPr lang="en-US" altLang="en-US" dirty="0">
                <a:ea typeface="ＭＳ Ｐゴシック" panose="020B0600070205080204" pitchFamily="34" charset="-128"/>
              </a:rPr>
              <a:t>Personal grooming, self-medication, or self-inflicted</a:t>
            </a:r>
          </a:p>
          <a:p>
            <a:pPr lvl="1">
              <a:spcAft>
                <a:spcPts val="2400"/>
              </a:spcAft>
            </a:pPr>
            <a:r>
              <a:rPr lang="en-US" altLang="en-US" dirty="0">
                <a:ea typeface="ＭＳ Ｐゴシック" panose="020B0600070205080204" pitchFamily="34" charset="-128"/>
              </a:rPr>
              <a:t>Motor vehicle accident in parking lot or company access road while commuting</a:t>
            </a:r>
          </a:p>
          <a:p>
            <a:pPr lvl="1">
              <a:spcAft>
                <a:spcPts val="2400"/>
              </a:spcAft>
            </a:pPr>
            <a:r>
              <a:rPr lang="en-US" altLang="en-US" dirty="0">
                <a:ea typeface="ＭＳ Ｐゴシック" panose="020B0600070205080204" pitchFamily="34" charset="-128"/>
              </a:rPr>
              <a:t>Common cold or flu</a:t>
            </a:r>
          </a:p>
          <a:p>
            <a:pPr lvl="1">
              <a:spcAft>
                <a:spcPts val="2400"/>
              </a:spcAft>
            </a:pPr>
            <a:r>
              <a:rPr lang="en-US" altLang="en-US" dirty="0">
                <a:ea typeface="ＭＳ Ｐゴシック" panose="020B0600070205080204" pitchFamily="34" charset="-128"/>
              </a:rPr>
              <a:t>Mental illness</a:t>
            </a:r>
          </a:p>
        </p:txBody>
      </p:sp>
      <p:sp>
        <p:nvSpPr>
          <p:cNvPr id="29700" name="Rectangle 9"/>
          <p:cNvSpPr>
            <a:spLocks noChangeArrowheads="1"/>
          </p:cNvSpPr>
          <p:nvPr/>
        </p:nvSpPr>
        <p:spPr bwMode="auto">
          <a:xfrm>
            <a:off x="7438484" y="620713"/>
            <a:ext cx="12025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1800" u="none" dirty="0">
                <a:latin typeface="Avenir Next LT Pro" panose="020B0504020202020204" pitchFamily="34" charset="0"/>
              </a:rPr>
              <a:t>1904.5(b)</a:t>
            </a:r>
          </a:p>
        </p:txBody>
      </p:sp>
    </p:spTree>
    <p:extLst>
      <p:ext uri="{BB962C8B-B14F-4D97-AF65-F5344CB8AC3E}">
        <p14:creationId xmlns:p14="http://schemas.microsoft.com/office/powerpoint/2010/main" val="2163519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a:xfrm>
            <a:off x="609600" y="441325"/>
            <a:ext cx="5638800" cy="549275"/>
          </a:xfrm>
        </p:spPr>
        <p:txBody>
          <a:bodyPr/>
          <a:lstStyle/>
          <a:p>
            <a:r>
              <a:rPr lang="en-US" altLang="en-US"/>
              <a:t>New Case</a:t>
            </a:r>
          </a:p>
        </p:txBody>
      </p:sp>
      <p:sp>
        <p:nvSpPr>
          <p:cNvPr id="31747" name="Rectangle 3"/>
          <p:cNvSpPr>
            <a:spLocks noGrp="1" noChangeArrowheads="1"/>
          </p:cNvSpPr>
          <p:nvPr>
            <p:ph idx="1"/>
          </p:nvPr>
        </p:nvSpPr>
        <p:spPr>
          <a:xfrm>
            <a:off x="533400" y="1219200"/>
            <a:ext cx="7924800" cy="4876800"/>
          </a:xfrm>
        </p:spPr>
        <p:txBody>
          <a:bodyPr/>
          <a:lstStyle/>
          <a:p>
            <a:r>
              <a:rPr lang="en-US" altLang="en-US" dirty="0"/>
              <a:t>A case is </a:t>
            </a:r>
            <a:r>
              <a:rPr lang="en-US" altLang="en-US" b="1" dirty="0"/>
              <a:t>“new”</a:t>
            </a:r>
            <a:r>
              <a:rPr lang="en-US" altLang="en-US" dirty="0"/>
              <a:t> if:</a:t>
            </a:r>
          </a:p>
          <a:p>
            <a:endParaRPr lang="en-US" altLang="en-US" sz="1000" dirty="0"/>
          </a:p>
          <a:p>
            <a:pPr lvl="1">
              <a:lnSpc>
                <a:spcPct val="110000"/>
              </a:lnSpc>
            </a:pPr>
            <a:r>
              <a:rPr lang="en-US" altLang="en-US" dirty="0">
                <a:ea typeface="ＭＳ Ｐゴシック" panose="020B0600070205080204" pitchFamily="34" charset="-128"/>
              </a:rPr>
              <a:t>No previous record of injury or illness of the same type, affecting same body part.</a:t>
            </a:r>
          </a:p>
          <a:p>
            <a:pPr lvl="1">
              <a:lnSpc>
                <a:spcPct val="110000"/>
              </a:lnSpc>
            </a:pPr>
            <a:endParaRPr lang="en-US" altLang="en-US" dirty="0">
              <a:ea typeface="ＭＳ Ｐゴシック" panose="020B0600070205080204" pitchFamily="34" charset="-128"/>
            </a:endParaRPr>
          </a:p>
          <a:p>
            <a:pPr lvl="1">
              <a:lnSpc>
                <a:spcPct val="110000"/>
              </a:lnSpc>
            </a:pPr>
            <a:r>
              <a:rPr lang="en-US" altLang="en-US" dirty="0">
                <a:ea typeface="ＭＳ Ｐゴシック" panose="020B0600070205080204" pitchFamily="34" charset="-128"/>
              </a:rPr>
              <a:t>All signs and symptoms of a previous injury had disappeared, and the work environment caused a reappearance.</a:t>
            </a:r>
          </a:p>
          <a:p>
            <a:pPr lvl="1">
              <a:lnSpc>
                <a:spcPct val="110000"/>
              </a:lnSpc>
            </a:pPr>
            <a:endParaRPr lang="en-US" altLang="en-US" dirty="0">
              <a:ea typeface="ＭＳ Ｐゴシック" panose="020B0600070205080204" pitchFamily="34" charset="-128"/>
            </a:endParaRPr>
          </a:p>
          <a:p>
            <a:pPr lvl="1">
              <a:lnSpc>
                <a:spcPct val="110000"/>
              </a:lnSpc>
            </a:pPr>
            <a:r>
              <a:rPr lang="en-US" altLang="en-US" dirty="0">
                <a:ea typeface="ＭＳ Ｐゴシック" panose="020B0600070205080204" pitchFamily="34" charset="-128"/>
              </a:rPr>
              <a:t>Advice of a physician or other licensed health care professional can be followed to determine new or old.</a:t>
            </a:r>
          </a:p>
        </p:txBody>
      </p:sp>
      <p:sp>
        <p:nvSpPr>
          <p:cNvPr id="31748" name="Rectangle 9"/>
          <p:cNvSpPr>
            <a:spLocks noChangeArrowheads="1"/>
          </p:cNvSpPr>
          <p:nvPr/>
        </p:nvSpPr>
        <p:spPr bwMode="auto">
          <a:xfrm>
            <a:off x="7438484" y="609600"/>
            <a:ext cx="11721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1800" u="none" dirty="0">
                <a:latin typeface="Avenir Next LT Pro" panose="020B0504020202020204" pitchFamily="34" charset="0"/>
              </a:rPr>
              <a:t>1904.6(a)</a:t>
            </a:r>
          </a:p>
        </p:txBody>
      </p:sp>
    </p:spTree>
    <p:extLst>
      <p:ext uri="{BB962C8B-B14F-4D97-AF65-F5344CB8AC3E}">
        <p14:creationId xmlns:p14="http://schemas.microsoft.com/office/powerpoint/2010/main" val="231800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a:xfrm>
            <a:off x="609600" y="441325"/>
            <a:ext cx="6858000" cy="549275"/>
          </a:xfrm>
        </p:spPr>
        <p:txBody>
          <a:bodyPr/>
          <a:lstStyle/>
          <a:p>
            <a:r>
              <a:rPr lang="en-US" altLang="en-US"/>
              <a:t>General Recording Criteria</a:t>
            </a:r>
          </a:p>
        </p:txBody>
      </p:sp>
      <p:sp>
        <p:nvSpPr>
          <p:cNvPr id="33795" name="Rectangle 3"/>
          <p:cNvSpPr>
            <a:spLocks noGrp="1" noChangeArrowheads="1"/>
          </p:cNvSpPr>
          <p:nvPr>
            <p:ph idx="1"/>
          </p:nvPr>
        </p:nvSpPr>
        <p:spPr>
          <a:xfrm>
            <a:off x="533400" y="1295400"/>
            <a:ext cx="7315200" cy="4648200"/>
          </a:xfrm>
        </p:spPr>
        <p:txBody>
          <a:bodyPr/>
          <a:lstStyle/>
          <a:p>
            <a:pPr>
              <a:lnSpc>
                <a:spcPct val="90000"/>
              </a:lnSpc>
            </a:pPr>
            <a:r>
              <a:rPr lang="en-US" altLang="en-US"/>
              <a:t>Death</a:t>
            </a:r>
            <a:br>
              <a:rPr lang="en-US" altLang="en-US"/>
            </a:br>
            <a:endParaRPr lang="en-US" altLang="en-US"/>
          </a:p>
          <a:p>
            <a:pPr>
              <a:lnSpc>
                <a:spcPct val="90000"/>
              </a:lnSpc>
            </a:pPr>
            <a:r>
              <a:rPr lang="en-US" altLang="en-US"/>
              <a:t>Days away from work</a:t>
            </a:r>
            <a:br>
              <a:rPr lang="en-US" altLang="en-US"/>
            </a:br>
            <a:endParaRPr lang="en-US" altLang="en-US"/>
          </a:p>
          <a:p>
            <a:pPr>
              <a:lnSpc>
                <a:spcPct val="90000"/>
              </a:lnSpc>
            </a:pPr>
            <a:r>
              <a:rPr lang="en-US" altLang="en-US"/>
              <a:t>Restricted work or transfer to another job</a:t>
            </a:r>
            <a:br>
              <a:rPr lang="en-US" altLang="en-US"/>
            </a:br>
            <a:endParaRPr lang="en-US" altLang="en-US"/>
          </a:p>
          <a:p>
            <a:pPr>
              <a:lnSpc>
                <a:spcPct val="90000"/>
              </a:lnSpc>
            </a:pPr>
            <a:r>
              <a:rPr lang="en-US" altLang="en-US"/>
              <a:t>Medical treatment beyond first aid</a:t>
            </a:r>
            <a:br>
              <a:rPr lang="en-US" altLang="en-US"/>
            </a:br>
            <a:endParaRPr lang="en-US" altLang="en-US"/>
          </a:p>
          <a:p>
            <a:pPr>
              <a:lnSpc>
                <a:spcPct val="90000"/>
              </a:lnSpc>
            </a:pPr>
            <a:r>
              <a:rPr lang="en-US" altLang="en-US"/>
              <a:t>Loss of consciousness</a:t>
            </a:r>
            <a:br>
              <a:rPr lang="en-US" altLang="en-US"/>
            </a:br>
            <a:endParaRPr lang="en-US" altLang="en-US"/>
          </a:p>
          <a:p>
            <a:pPr>
              <a:lnSpc>
                <a:spcPct val="90000"/>
              </a:lnSpc>
            </a:pPr>
            <a:r>
              <a:rPr lang="en-US" altLang="en-US"/>
              <a:t>Diagnosed as a significant injury or illness</a:t>
            </a:r>
          </a:p>
        </p:txBody>
      </p:sp>
      <p:sp>
        <p:nvSpPr>
          <p:cNvPr id="33796" name="Rectangle 9"/>
          <p:cNvSpPr>
            <a:spLocks noChangeArrowheads="1"/>
          </p:cNvSpPr>
          <p:nvPr/>
        </p:nvSpPr>
        <p:spPr bwMode="auto">
          <a:xfrm>
            <a:off x="7438484" y="620713"/>
            <a:ext cx="11721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1800" u="none" dirty="0">
                <a:latin typeface="Avenir Next LT Pro" panose="020B0504020202020204" pitchFamily="34" charset="0"/>
              </a:rPr>
              <a:t>1904.7(a)</a:t>
            </a:r>
          </a:p>
        </p:txBody>
      </p:sp>
    </p:spTree>
    <p:extLst>
      <p:ext uri="{BB962C8B-B14F-4D97-AF65-F5344CB8AC3E}">
        <p14:creationId xmlns:p14="http://schemas.microsoft.com/office/powerpoint/2010/main" val="1757459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a:xfrm>
            <a:off x="609600" y="441325"/>
            <a:ext cx="7162800" cy="549275"/>
          </a:xfrm>
        </p:spPr>
        <p:txBody>
          <a:bodyPr/>
          <a:lstStyle/>
          <a:p>
            <a:r>
              <a:rPr lang="en-US" altLang="en-US"/>
              <a:t>Death</a:t>
            </a:r>
          </a:p>
        </p:txBody>
      </p:sp>
      <p:sp>
        <p:nvSpPr>
          <p:cNvPr id="35843" name="Rectangle 3"/>
          <p:cNvSpPr>
            <a:spLocks noGrp="1" noChangeArrowheads="1"/>
          </p:cNvSpPr>
          <p:nvPr>
            <p:ph idx="1"/>
          </p:nvPr>
        </p:nvSpPr>
        <p:spPr>
          <a:xfrm>
            <a:off x="533400" y="1371600"/>
            <a:ext cx="7924800" cy="4876800"/>
          </a:xfrm>
        </p:spPr>
        <p:txBody>
          <a:bodyPr/>
          <a:lstStyle/>
          <a:p>
            <a:r>
              <a:rPr lang="en-US" altLang="en-US" dirty="0"/>
              <a:t>Record decedent's details into columns (A) through (G) of 300 log.</a:t>
            </a:r>
          </a:p>
          <a:p>
            <a:endParaRPr lang="en-US" altLang="en-US" sz="1200" dirty="0"/>
          </a:p>
          <a:p>
            <a:pPr lvl="1"/>
            <a:r>
              <a:rPr lang="en-US" altLang="en-US" dirty="0">
                <a:ea typeface="ＭＳ Ｐゴシック" panose="020B0600070205080204" pitchFamily="34" charset="-128"/>
              </a:rPr>
              <a:t>No other entries are required on the log for a death.</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a:p>
            <a:r>
              <a:rPr lang="en-US" altLang="en-US" dirty="0"/>
              <a:t>Follow all reporting guidelines.</a:t>
            </a:r>
          </a:p>
        </p:txBody>
      </p:sp>
      <p:sp>
        <p:nvSpPr>
          <p:cNvPr id="35844" name="Rectangle 9"/>
          <p:cNvSpPr>
            <a:spLocks noChangeArrowheads="1"/>
          </p:cNvSpPr>
          <p:nvPr/>
        </p:nvSpPr>
        <p:spPr bwMode="auto">
          <a:xfrm>
            <a:off x="7644413" y="609600"/>
            <a:ext cx="9172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1800" u="none" dirty="0">
                <a:latin typeface="Avenir Next LT Pro" panose="020B0504020202020204" pitchFamily="34" charset="0"/>
              </a:rPr>
              <a:t>1904.7</a:t>
            </a:r>
          </a:p>
        </p:txBody>
      </p:sp>
    </p:spTree>
    <p:extLst>
      <p:ext uri="{BB962C8B-B14F-4D97-AF65-F5344CB8AC3E}">
        <p14:creationId xmlns:p14="http://schemas.microsoft.com/office/powerpoint/2010/main" val="2948297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a:xfrm>
            <a:off x="609600" y="441325"/>
            <a:ext cx="6781800" cy="549275"/>
          </a:xfrm>
        </p:spPr>
        <p:txBody>
          <a:bodyPr/>
          <a:lstStyle/>
          <a:p>
            <a:r>
              <a:rPr lang="en-US" altLang="en-US"/>
              <a:t>Days Away From Work</a:t>
            </a:r>
          </a:p>
        </p:txBody>
      </p:sp>
      <p:sp>
        <p:nvSpPr>
          <p:cNvPr id="37891" name="Rectangle 3"/>
          <p:cNvSpPr>
            <a:spLocks noGrp="1" noChangeArrowheads="1"/>
          </p:cNvSpPr>
          <p:nvPr>
            <p:ph idx="1"/>
          </p:nvPr>
        </p:nvSpPr>
        <p:spPr>
          <a:xfrm>
            <a:off x="533400" y="1219200"/>
            <a:ext cx="8001000" cy="4800600"/>
          </a:xfrm>
        </p:spPr>
        <p:txBody>
          <a:bodyPr/>
          <a:lstStyle/>
          <a:p>
            <a:pPr>
              <a:lnSpc>
                <a:spcPct val="90000"/>
              </a:lnSpc>
            </a:pPr>
            <a:r>
              <a:rPr lang="en-US" altLang="en-US" dirty="0"/>
              <a:t>Do not count the day of injury.</a:t>
            </a:r>
            <a:br>
              <a:rPr lang="en-US" altLang="en-US" dirty="0"/>
            </a:br>
            <a:endParaRPr lang="en-US" altLang="en-US" dirty="0"/>
          </a:p>
          <a:p>
            <a:pPr>
              <a:lnSpc>
                <a:spcPct val="90000"/>
              </a:lnSpc>
            </a:pPr>
            <a:r>
              <a:rPr lang="en-US" altLang="en-US" dirty="0"/>
              <a:t>Do count calendar days not business days.</a:t>
            </a:r>
          </a:p>
          <a:p>
            <a:pPr>
              <a:lnSpc>
                <a:spcPct val="90000"/>
              </a:lnSpc>
            </a:pPr>
            <a:endParaRPr lang="en-US" altLang="en-US" sz="900" dirty="0"/>
          </a:p>
          <a:p>
            <a:pPr lvl="1">
              <a:lnSpc>
                <a:spcPct val="90000"/>
              </a:lnSpc>
            </a:pPr>
            <a:r>
              <a:rPr lang="en-US" altLang="en-US" dirty="0">
                <a:ea typeface="ＭＳ Ｐゴシック" panose="020B0600070205080204" pitchFamily="34" charset="-128"/>
              </a:rPr>
              <a:t>180-day cap</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a:p>
            <a:pPr>
              <a:lnSpc>
                <a:spcPct val="90000"/>
              </a:lnSpc>
            </a:pPr>
            <a:r>
              <a:rPr lang="en-US" altLang="en-US" dirty="0"/>
              <a:t>You may estimate days if end of year and update amount later.</a:t>
            </a:r>
            <a:br>
              <a:rPr lang="en-US" altLang="en-US" dirty="0"/>
            </a:br>
            <a:endParaRPr lang="en-US" altLang="en-US" dirty="0"/>
          </a:p>
          <a:p>
            <a:pPr>
              <a:lnSpc>
                <a:spcPct val="90000"/>
              </a:lnSpc>
            </a:pPr>
            <a:r>
              <a:rPr lang="en-US" altLang="en-US" dirty="0"/>
              <a:t>The count stops when employee leaves company for reasons other than the injury.</a:t>
            </a:r>
          </a:p>
          <a:p>
            <a:pPr>
              <a:lnSpc>
                <a:spcPct val="90000"/>
              </a:lnSpc>
            </a:pPr>
            <a:endParaRPr lang="en-US" altLang="en-US" sz="900" dirty="0"/>
          </a:p>
          <a:p>
            <a:pPr lvl="1">
              <a:lnSpc>
                <a:spcPct val="90000"/>
              </a:lnSpc>
            </a:pPr>
            <a:r>
              <a:rPr lang="en-US" altLang="en-US" dirty="0">
                <a:ea typeface="ＭＳ Ｐゴシック" panose="020B0600070205080204" pitchFamily="34" charset="-128"/>
              </a:rPr>
              <a:t>If the employee leaves due to the injury, the days must be recorded.</a:t>
            </a:r>
          </a:p>
        </p:txBody>
      </p:sp>
      <p:sp>
        <p:nvSpPr>
          <p:cNvPr id="37892" name="Rectangle 9"/>
          <p:cNvSpPr>
            <a:spLocks noChangeArrowheads="1"/>
          </p:cNvSpPr>
          <p:nvPr/>
        </p:nvSpPr>
        <p:spPr bwMode="auto">
          <a:xfrm>
            <a:off x="7156356" y="620713"/>
            <a:ext cx="14750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1800" u="none" dirty="0">
                <a:latin typeface="Avenir Next LT Pro" panose="020B0504020202020204" pitchFamily="34" charset="0"/>
              </a:rPr>
              <a:t>1904.7(b)(3)</a:t>
            </a:r>
          </a:p>
        </p:txBody>
      </p:sp>
    </p:spTree>
    <p:extLst>
      <p:ext uri="{BB962C8B-B14F-4D97-AF65-F5344CB8AC3E}">
        <p14:creationId xmlns:p14="http://schemas.microsoft.com/office/powerpoint/2010/main" val="624893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a:xfrm>
            <a:off x="609600" y="441325"/>
            <a:ext cx="7924800" cy="549275"/>
          </a:xfrm>
        </p:spPr>
        <p:txBody>
          <a:bodyPr/>
          <a:lstStyle/>
          <a:p>
            <a:r>
              <a:rPr lang="en-US" altLang="en-US"/>
              <a:t>Restricted Work</a:t>
            </a:r>
            <a:r>
              <a:rPr lang="en-US" altLang="en-US" sz="2800"/>
              <a:t> </a:t>
            </a:r>
          </a:p>
        </p:txBody>
      </p:sp>
      <p:sp>
        <p:nvSpPr>
          <p:cNvPr id="39939" name="Rectangle 3"/>
          <p:cNvSpPr>
            <a:spLocks noGrp="1" noChangeArrowheads="1"/>
          </p:cNvSpPr>
          <p:nvPr>
            <p:ph idx="1"/>
          </p:nvPr>
        </p:nvSpPr>
        <p:spPr>
          <a:xfrm>
            <a:off x="558800" y="1104900"/>
            <a:ext cx="8077200" cy="5105400"/>
          </a:xfrm>
        </p:spPr>
        <p:txBody>
          <a:bodyPr/>
          <a:lstStyle/>
          <a:p>
            <a:r>
              <a:rPr lang="en-US" altLang="en-US" dirty="0"/>
              <a:t>If the employer or a physician keeps employee from performing one or more “routine functions” </a:t>
            </a:r>
            <a:r>
              <a:rPr lang="en-US" altLang="en-US" b="1" dirty="0"/>
              <a:t>or</a:t>
            </a:r>
            <a:r>
              <a:rPr lang="en-US" altLang="en-US" b="1" i="1" dirty="0"/>
              <a:t> </a:t>
            </a:r>
            <a:r>
              <a:rPr lang="en-US" altLang="en-US" dirty="0"/>
              <a:t>from</a:t>
            </a:r>
            <a:r>
              <a:rPr lang="en-US" altLang="en-US" b="1" i="1" dirty="0"/>
              <a:t> </a:t>
            </a:r>
            <a:r>
              <a:rPr lang="en-US" altLang="en-US" dirty="0"/>
              <a:t>working a full workday.</a:t>
            </a:r>
          </a:p>
          <a:p>
            <a:endParaRPr lang="en-US" altLang="en-US" sz="800" dirty="0"/>
          </a:p>
          <a:p>
            <a:pPr lvl="1"/>
            <a:r>
              <a:rPr lang="en-US" altLang="en-US" dirty="0">
                <a:ea typeface="ＭＳ Ｐゴシック" panose="020B0600070205080204" pitchFamily="34" charset="-128"/>
              </a:rPr>
              <a:t>Counted same as days away from work.</a:t>
            </a:r>
          </a:p>
          <a:p>
            <a:pPr lvl="1"/>
            <a:endParaRPr lang="en-US" altLang="en-US" sz="800" dirty="0">
              <a:ea typeface="ＭＳ Ｐゴシック" panose="020B0600070205080204" pitchFamily="34" charset="-128"/>
            </a:endParaRPr>
          </a:p>
          <a:p>
            <a:pPr lvl="2"/>
            <a:r>
              <a:rPr lang="en-US" altLang="en-US" i="0" dirty="0">
                <a:ea typeface="ＭＳ Ｐゴシック" panose="020B0600070205080204" pitchFamily="34" charset="-128"/>
              </a:rPr>
              <a:t>Not to exceed 180 days.</a:t>
            </a:r>
          </a:p>
        </p:txBody>
      </p:sp>
      <p:sp>
        <p:nvSpPr>
          <p:cNvPr id="39940" name="Rectangle 9"/>
          <p:cNvSpPr>
            <a:spLocks noChangeArrowheads="1"/>
          </p:cNvSpPr>
          <p:nvPr/>
        </p:nvSpPr>
        <p:spPr bwMode="auto">
          <a:xfrm>
            <a:off x="7156356" y="620713"/>
            <a:ext cx="14750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1800" u="none" dirty="0">
                <a:latin typeface="Avenir Next LT Pro" panose="020B0504020202020204" pitchFamily="34" charset="0"/>
              </a:rPr>
              <a:t>1904.7(b)(4)</a:t>
            </a:r>
          </a:p>
        </p:txBody>
      </p:sp>
      <p:grpSp>
        <p:nvGrpSpPr>
          <p:cNvPr id="2" name="Group 1">
            <a:extLst>
              <a:ext uri="{FF2B5EF4-FFF2-40B4-BE49-F238E27FC236}">
                <a16:creationId xmlns:a16="http://schemas.microsoft.com/office/drawing/2014/main" id="{D1DAB5F5-622E-4DEA-91C0-BB6C1D3A48D1}"/>
              </a:ext>
            </a:extLst>
          </p:cNvPr>
          <p:cNvGrpSpPr/>
          <p:nvPr/>
        </p:nvGrpSpPr>
        <p:grpSpPr>
          <a:xfrm>
            <a:off x="381000" y="3429000"/>
            <a:ext cx="8382000" cy="2324100"/>
            <a:chOff x="685800" y="3640138"/>
            <a:chExt cx="7670800" cy="1878012"/>
          </a:xfrm>
        </p:grpSpPr>
        <p:pic>
          <p:nvPicPr>
            <p:cNvPr id="3994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083050"/>
              <a:ext cx="76708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onut 2"/>
            <p:cNvSpPr/>
            <p:nvPr/>
          </p:nvSpPr>
          <p:spPr bwMode="auto">
            <a:xfrm>
              <a:off x="3124200" y="4729163"/>
              <a:ext cx="228600" cy="222250"/>
            </a:xfrm>
            <a:prstGeom prst="donut">
              <a:avLst>
                <a:gd name="adj" fmla="val 10046"/>
              </a:avLst>
            </a:prstGeom>
            <a:solidFill>
              <a:schemeClr val="accent2"/>
            </a:solidFill>
            <a:ln w="12700" cap="flat" cmpd="sng" algn="ctr">
              <a:solidFill>
                <a:schemeClr val="tx1"/>
              </a:solidFill>
              <a:prstDash val="solid"/>
              <a:round/>
              <a:headEnd type="none" w="sm" len="sm"/>
              <a:tailEnd type="none" w="sm" len="sm"/>
            </a:ln>
            <a:effectLst/>
          </p:spPr>
          <p:txBody>
            <a:bodyPr/>
            <a:lstStyle/>
            <a:p>
              <a:pPr>
                <a:defRPr/>
              </a:pPr>
              <a:endParaRPr lang="en-US">
                <a:ea typeface="+mn-ea"/>
              </a:endParaRPr>
            </a:p>
          </p:txBody>
        </p:sp>
        <p:sp>
          <p:nvSpPr>
            <p:cNvPr id="7" name="Donut 6"/>
            <p:cNvSpPr/>
            <p:nvPr/>
          </p:nvSpPr>
          <p:spPr bwMode="auto">
            <a:xfrm>
              <a:off x="5410200" y="4800600"/>
              <a:ext cx="228600" cy="222250"/>
            </a:xfrm>
            <a:prstGeom prst="donut">
              <a:avLst>
                <a:gd name="adj" fmla="val 10046"/>
              </a:avLst>
            </a:prstGeom>
            <a:solidFill>
              <a:schemeClr val="accent2"/>
            </a:solidFill>
            <a:ln w="12700" cap="flat" cmpd="sng" algn="ctr">
              <a:solidFill>
                <a:schemeClr val="tx1"/>
              </a:solidFill>
              <a:prstDash val="solid"/>
              <a:round/>
              <a:headEnd type="none" w="sm" len="sm"/>
              <a:tailEnd type="none" w="sm" len="sm"/>
            </a:ln>
            <a:effectLst/>
          </p:spPr>
          <p:txBody>
            <a:bodyPr/>
            <a:lstStyle/>
            <a:p>
              <a:pPr>
                <a:defRPr/>
              </a:pPr>
              <a:endParaRPr lang="en-US">
                <a:ea typeface="+mn-ea"/>
              </a:endParaRPr>
            </a:p>
          </p:txBody>
        </p:sp>
        <p:cxnSp>
          <p:nvCxnSpPr>
            <p:cNvPr id="39944" name="Straight Arrow Connector 4"/>
            <p:cNvCxnSpPr>
              <a:cxnSpLocks noChangeShapeType="1"/>
            </p:cNvCxnSpPr>
            <p:nvPr/>
          </p:nvCxnSpPr>
          <p:spPr bwMode="auto">
            <a:xfrm>
              <a:off x="2698750" y="3881438"/>
              <a:ext cx="425450" cy="842962"/>
            </a:xfrm>
            <a:prstGeom prst="straightConnector1">
              <a:avLst/>
            </a:prstGeom>
            <a:noFill/>
            <a:ln w="12700">
              <a:solidFill>
                <a:schemeClr val="accent2"/>
              </a:solidFill>
              <a:round/>
              <a:headEnd type="none" w="sm" len="sm"/>
              <a:tailEnd type="triangle" w="med" len="med"/>
            </a:ln>
            <a:extLst>
              <a:ext uri="{909E8E84-426E-40DD-AFC4-6F175D3DCCD1}">
                <a14:hiddenFill xmlns:a14="http://schemas.microsoft.com/office/drawing/2010/main">
                  <a:noFill/>
                </a14:hiddenFill>
              </a:ext>
            </a:extLst>
          </p:spPr>
        </p:cxnSp>
        <p:cxnSp>
          <p:nvCxnSpPr>
            <p:cNvPr id="39945" name="Straight Arrow Connector 9"/>
            <p:cNvCxnSpPr>
              <a:cxnSpLocks noChangeShapeType="1"/>
            </p:cNvCxnSpPr>
            <p:nvPr/>
          </p:nvCxnSpPr>
          <p:spPr bwMode="auto">
            <a:xfrm flipH="1">
              <a:off x="5562600" y="3916363"/>
              <a:ext cx="431800" cy="808037"/>
            </a:xfrm>
            <a:prstGeom prst="straightConnector1">
              <a:avLst/>
            </a:prstGeom>
            <a:noFill/>
            <a:ln w="12700">
              <a:solidFill>
                <a:schemeClr val="accent2"/>
              </a:solidFill>
              <a:round/>
              <a:headEnd type="none" w="sm" len="sm"/>
              <a:tailEnd type="triangle" w="med" len="med"/>
            </a:ln>
            <a:extLst>
              <a:ext uri="{909E8E84-426E-40DD-AFC4-6F175D3DCCD1}">
                <a14:hiddenFill xmlns:a14="http://schemas.microsoft.com/office/drawing/2010/main">
                  <a:noFill/>
                </a14:hiddenFill>
              </a:ext>
            </a:extLst>
          </p:spPr>
        </p:cxnSp>
        <p:sp>
          <p:nvSpPr>
            <p:cNvPr id="39946" name="TextBox 7"/>
            <p:cNvSpPr txBox="1">
              <a:spLocks noChangeArrowheads="1"/>
            </p:cNvSpPr>
            <p:nvPr/>
          </p:nvSpPr>
          <p:spPr bwMode="auto">
            <a:xfrm>
              <a:off x="5486400" y="3657600"/>
              <a:ext cx="1676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defRPr/>
              </a:pPr>
              <a:r>
                <a:rPr lang="en-US" altLang="en-US" sz="1200" u="none" dirty="0">
                  <a:solidFill>
                    <a:srgbClr val="FF0000"/>
                  </a:solidFill>
                  <a:latin typeface="+mj-lt"/>
                </a:rPr>
                <a:t>Restrictions Lifted</a:t>
              </a:r>
            </a:p>
          </p:txBody>
        </p:sp>
        <p:sp>
          <p:nvSpPr>
            <p:cNvPr id="39947" name="TextBox 13"/>
            <p:cNvSpPr txBox="1">
              <a:spLocks noChangeArrowheads="1"/>
            </p:cNvSpPr>
            <p:nvPr/>
          </p:nvSpPr>
          <p:spPr bwMode="auto">
            <a:xfrm>
              <a:off x="1981200" y="3640138"/>
              <a:ext cx="1600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defRPr/>
              </a:pPr>
              <a:r>
                <a:rPr lang="en-US" altLang="en-US" sz="1200" u="none" dirty="0">
                  <a:solidFill>
                    <a:srgbClr val="FF0000"/>
                  </a:solidFill>
                  <a:latin typeface="+mj-lt"/>
                </a:rPr>
                <a:t>Restrictions Begin</a:t>
              </a:r>
            </a:p>
          </p:txBody>
        </p:sp>
      </p:grpSp>
    </p:spTree>
    <p:extLst>
      <p:ext uri="{BB962C8B-B14F-4D97-AF65-F5344CB8AC3E}">
        <p14:creationId xmlns:p14="http://schemas.microsoft.com/office/powerpoint/2010/main" val="1335663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title"/>
          </p:nvPr>
        </p:nvSpPr>
        <p:spPr>
          <a:xfrm>
            <a:off x="457200" y="441325"/>
            <a:ext cx="8458200" cy="549275"/>
          </a:xfrm>
        </p:spPr>
        <p:txBody>
          <a:bodyPr/>
          <a:lstStyle/>
          <a:p>
            <a:r>
              <a:rPr lang="en-US" altLang="en-US"/>
              <a:t> Transfer to Another Job</a:t>
            </a:r>
          </a:p>
        </p:txBody>
      </p:sp>
      <p:sp>
        <p:nvSpPr>
          <p:cNvPr id="41987" name="Rectangle 2"/>
          <p:cNvSpPr>
            <a:spLocks noGrp="1" noChangeArrowheads="1"/>
          </p:cNvSpPr>
          <p:nvPr>
            <p:ph type="body" sz="half" idx="1"/>
          </p:nvPr>
        </p:nvSpPr>
        <p:spPr>
          <a:xfrm>
            <a:off x="533400" y="914400"/>
            <a:ext cx="7848600" cy="4953000"/>
          </a:xfrm>
        </p:spPr>
        <p:txBody>
          <a:bodyPr/>
          <a:lstStyle/>
          <a:p>
            <a:pPr marL="0" indent="0"/>
            <a:endParaRPr lang="en-US" altLang="en-US" dirty="0"/>
          </a:p>
          <a:p>
            <a:pPr marL="0" indent="0"/>
            <a:r>
              <a:rPr lang="en-US" altLang="en-US" dirty="0"/>
              <a:t> If the employer or a physician assigns an </a:t>
            </a:r>
          </a:p>
          <a:p>
            <a:pPr marL="0" indent="0">
              <a:buFont typeface="Wingdings" panose="05000000000000000000" pitchFamily="2" charset="2"/>
              <a:buNone/>
            </a:pPr>
            <a:r>
              <a:rPr lang="en-US" altLang="en-US" dirty="0"/>
              <a:t> employee to another job for part of a day or </a:t>
            </a:r>
          </a:p>
          <a:p>
            <a:pPr marL="0" indent="0">
              <a:buFont typeface="Wingdings" panose="05000000000000000000" pitchFamily="2" charset="2"/>
              <a:buNone/>
            </a:pPr>
            <a:r>
              <a:rPr lang="en-US" altLang="en-US" dirty="0"/>
              <a:t> a full day.</a:t>
            </a:r>
          </a:p>
          <a:p>
            <a:pPr marL="0" indent="0">
              <a:buFont typeface="Wingdings" panose="05000000000000000000" pitchFamily="2" charset="2"/>
              <a:buNone/>
            </a:pPr>
            <a:endParaRPr lang="en-US" altLang="en-US" sz="1200" dirty="0"/>
          </a:p>
          <a:p>
            <a:pPr lvl="1">
              <a:lnSpc>
                <a:spcPct val="130000"/>
              </a:lnSpc>
            </a:pPr>
            <a:r>
              <a:rPr lang="en-US" altLang="en-US" dirty="0">
                <a:ea typeface="ＭＳ Ｐゴシック" panose="020B0600070205080204" pitchFamily="34" charset="-128"/>
              </a:rPr>
              <a:t> Counted same as days away from work.</a:t>
            </a:r>
          </a:p>
          <a:p>
            <a:pPr lvl="2">
              <a:lnSpc>
                <a:spcPct val="130000"/>
              </a:lnSpc>
            </a:pPr>
            <a:r>
              <a:rPr lang="en-US" altLang="en-US" i="0" dirty="0">
                <a:ea typeface="ＭＳ Ｐゴシック" panose="020B0600070205080204" pitchFamily="34" charset="-128"/>
              </a:rPr>
              <a:t>Not to exceed 180 days.</a:t>
            </a:r>
          </a:p>
        </p:txBody>
      </p:sp>
      <p:sp>
        <p:nvSpPr>
          <p:cNvPr id="41988" name="Rectangle 9"/>
          <p:cNvSpPr>
            <a:spLocks noChangeArrowheads="1"/>
          </p:cNvSpPr>
          <p:nvPr/>
        </p:nvSpPr>
        <p:spPr bwMode="auto">
          <a:xfrm>
            <a:off x="7156356" y="620713"/>
            <a:ext cx="14750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1800" u="none" dirty="0">
                <a:latin typeface="Avenir Next LT Pro" panose="020B0504020202020204" pitchFamily="34" charset="0"/>
              </a:rPr>
              <a:t>1904.7(b)(4)</a:t>
            </a:r>
          </a:p>
        </p:txBody>
      </p:sp>
      <p:pic>
        <p:nvPicPr>
          <p:cNvPr id="41989" name="Picture 1"/>
          <p:cNvPicPr>
            <a:picLocks noChangeAspect="1"/>
          </p:cNvPicPr>
          <p:nvPr/>
        </p:nvPicPr>
        <p:blipFill>
          <a:blip r:embed="rId3">
            <a:extLst>
              <a:ext uri="{28A0092B-C50C-407E-A947-70E740481C1C}">
                <a14:useLocalDpi xmlns:a14="http://schemas.microsoft.com/office/drawing/2010/main" val="0"/>
              </a:ext>
            </a:extLst>
          </a:blip>
          <a:srcRect l="1039"/>
          <a:stretch>
            <a:fillRect/>
          </a:stretch>
        </p:blipFill>
        <p:spPr bwMode="auto">
          <a:xfrm>
            <a:off x="685800" y="4495800"/>
            <a:ext cx="75438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onut 6"/>
          <p:cNvSpPr/>
          <p:nvPr/>
        </p:nvSpPr>
        <p:spPr bwMode="auto">
          <a:xfrm>
            <a:off x="5334000" y="5360988"/>
            <a:ext cx="304800" cy="228600"/>
          </a:xfrm>
          <a:prstGeom prst="donut">
            <a:avLst>
              <a:gd name="adj" fmla="val 15680"/>
            </a:avLst>
          </a:prstGeom>
          <a:solidFill>
            <a:schemeClr val="tx2"/>
          </a:solidFill>
          <a:ln w="12700" cap="flat" cmpd="sng" algn="ctr">
            <a:solidFill>
              <a:schemeClr val="tx1"/>
            </a:solidFill>
            <a:prstDash val="solid"/>
            <a:round/>
            <a:headEnd type="none" w="sm" len="sm"/>
            <a:tailEnd type="none" w="sm" len="sm"/>
          </a:ln>
          <a:effectLst/>
        </p:spPr>
        <p:txBody>
          <a:bodyPr/>
          <a:lstStyle/>
          <a:p>
            <a:pPr>
              <a:defRPr/>
            </a:pPr>
            <a:endParaRPr lang="en-US">
              <a:solidFill>
                <a:schemeClr val="tx2"/>
              </a:solidFill>
              <a:ea typeface="+mn-ea"/>
            </a:endParaRPr>
          </a:p>
        </p:txBody>
      </p:sp>
      <p:cxnSp>
        <p:nvCxnSpPr>
          <p:cNvPr id="41991" name="Straight Arrow Connector 8"/>
          <p:cNvCxnSpPr>
            <a:cxnSpLocks noChangeShapeType="1"/>
          </p:cNvCxnSpPr>
          <p:nvPr/>
        </p:nvCxnSpPr>
        <p:spPr bwMode="auto">
          <a:xfrm flipH="1">
            <a:off x="5513388" y="4251325"/>
            <a:ext cx="125412" cy="1076325"/>
          </a:xfrm>
          <a:prstGeom prst="straightConnector1">
            <a:avLst/>
          </a:prstGeom>
          <a:noFill/>
          <a:ln w="12700">
            <a:solidFill>
              <a:schemeClr val="tx2"/>
            </a:solidFill>
            <a:round/>
            <a:headEnd type="none" w="sm" len="sm"/>
            <a:tailEnd type="triangle" w="med" len="med"/>
          </a:ln>
          <a:extLst>
            <a:ext uri="{909E8E84-426E-40DD-AFC4-6F175D3DCCD1}">
              <a14:hiddenFill xmlns:a14="http://schemas.microsoft.com/office/drawing/2010/main">
                <a:noFill/>
              </a14:hiddenFill>
            </a:ext>
          </a:extLst>
        </p:spPr>
      </p:cxnSp>
      <p:cxnSp>
        <p:nvCxnSpPr>
          <p:cNvPr id="41992" name="Straight Arrow Connector 13"/>
          <p:cNvCxnSpPr>
            <a:cxnSpLocks noChangeShapeType="1"/>
          </p:cNvCxnSpPr>
          <p:nvPr/>
        </p:nvCxnSpPr>
        <p:spPr bwMode="auto">
          <a:xfrm flipH="1">
            <a:off x="6557963" y="4251325"/>
            <a:ext cx="26987" cy="869950"/>
          </a:xfrm>
          <a:prstGeom prst="straightConnector1">
            <a:avLst/>
          </a:prstGeom>
          <a:noFill/>
          <a:ln w="12700">
            <a:solidFill>
              <a:schemeClr val="tx2"/>
            </a:solidFill>
            <a:round/>
            <a:headEnd type="none" w="sm" len="sm"/>
            <a:tailEnd type="triangle" w="med" len="med"/>
          </a:ln>
          <a:extLst>
            <a:ext uri="{909E8E84-426E-40DD-AFC4-6F175D3DCCD1}">
              <a14:hiddenFill xmlns:a14="http://schemas.microsoft.com/office/drawing/2010/main">
                <a:noFill/>
              </a14:hiddenFill>
            </a:ext>
          </a:extLst>
        </p:spPr>
      </p:cxnSp>
      <p:sp>
        <p:nvSpPr>
          <p:cNvPr id="41993" name="TextBox 12"/>
          <p:cNvSpPr txBox="1">
            <a:spLocks noChangeArrowheads="1"/>
          </p:cNvSpPr>
          <p:nvPr/>
        </p:nvSpPr>
        <p:spPr bwMode="auto">
          <a:xfrm>
            <a:off x="5105400" y="3810000"/>
            <a:ext cx="1905000" cy="49244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lgn="ctr">
              <a:buClrTx/>
              <a:buSzTx/>
              <a:buFontTx/>
              <a:buNone/>
            </a:pPr>
            <a:r>
              <a:rPr lang="en-US" altLang="en-US" sz="1400" u="none" dirty="0">
                <a:solidFill>
                  <a:schemeClr val="tx2"/>
                </a:solidFill>
                <a:latin typeface="Arial Black" panose="020B0A04020102020204" pitchFamily="34" charset="0"/>
              </a:rPr>
              <a:t>Transfer of Job</a:t>
            </a:r>
          </a:p>
          <a:p>
            <a:pPr>
              <a:buClrTx/>
              <a:buSzTx/>
              <a:buFontTx/>
              <a:buNone/>
            </a:pPr>
            <a:r>
              <a:rPr lang="en-US" altLang="en-US" sz="1200" u="none" dirty="0">
                <a:solidFill>
                  <a:schemeClr val="tx2"/>
                </a:solidFill>
                <a:latin typeface="Arial Black" panose="020B0A04020102020204" pitchFamily="34" charset="0"/>
              </a:rPr>
              <a:t> Begins             Ends</a:t>
            </a:r>
          </a:p>
        </p:txBody>
      </p:sp>
      <p:sp>
        <p:nvSpPr>
          <p:cNvPr id="23" name="Donut 22"/>
          <p:cNvSpPr/>
          <p:nvPr/>
        </p:nvSpPr>
        <p:spPr bwMode="auto">
          <a:xfrm>
            <a:off x="6477000" y="5130800"/>
            <a:ext cx="215900" cy="203200"/>
          </a:xfrm>
          <a:prstGeom prst="donut">
            <a:avLst>
              <a:gd name="adj" fmla="val 15680"/>
            </a:avLst>
          </a:prstGeom>
          <a:solidFill>
            <a:schemeClr val="tx2"/>
          </a:solidFill>
          <a:ln w="12700" cap="flat" cmpd="sng" algn="ctr">
            <a:solidFill>
              <a:schemeClr val="tx1"/>
            </a:solidFill>
            <a:prstDash val="solid"/>
            <a:round/>
            <a:headEnd type="none" w="sm" len="sm"/>
            <a:tailEnd type="none" w="sm" len="sm"/>
          </a:ln>
          <a:effectLst/>
        </p:spPr>
        <p:txBody>
          <a:bodyPr/>
          <a:lstStyle/>
          <a:p>
            <a:pPr>
              <a:defRPr/>
            </a:pPr>
            <a:endParaRPr lang="en-US">
              <a:solidFill>
                <a:schemeClr val="tx2"/>
              </a:solidFill>
              <a:ea typeface="+mn-ea"/>
            </a:endParaRPr>
          </a:p>
        </p:txBody>
      </p:sp>
    </p:spTree>
    <p:extLst>
      <p:ext uri="{BB962C8B-B14F-4D97-AF65-F5344CB8AC3E}">
        <p14:creationId xmlns:p14="http://schemas.microsoft.com/office/powerpoint/2010/main" val="3601387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09600" y="430213"/>
            <a:ext cx="4648200" cy="549275"/>
          </a:xfrm>
        </p:spPr>
        <p:txBody>
          <a:bodyPr/>
          <a:lstStyle/>
          <a:p>
            <a:r>
              <a:rPr lang="en-US" altLang="en-US"/>
              <a:t>Objectives</a:t>
            </a:r>
          </a:p>
        </p:txBody>
      </p:sp>
      <p:sp>
        <p:nvSpPr>
          <p:cNvPr id="3" name="Content Placeholder 2"/>
          <p:cNvSpPr>
            <a:spLocks noGrp="1"/>
          </p:cNvSpPr>
          <p:nvPr>
            <p:ph idx="1"/>
          </p:nvPr>
        </p:nvSpPr>
        <p:spPr>
          <a:xfrm>
            <a:off x="533400" y="1295400"/>
            <a:ext cx="8077200" cy="4525963"/>
          </a:xfrm>
        </p:spPr>
        <p:txBody>
          <a:bodyPr/>
          <a:lstStyle/>
          <a:p>
            <a:pPr>
              <a:defRPr/>
            </a:pPr>
            <a:r>
              <a:rPr lang="en-US" dirty="0"/>
              <a:t>At the conclusion of this course, students will be able to:</a:t>
            </a:r>
            <a:endParaRPr lang="en-US" dirty="0">
              <a:ea typeface="+mn-ea"/>
            </a:endParaRPr>
          </a:p>
          <a:p>
            <a:pPr marL="457200" lvl="1" indent="0">
              <a:buFont typeface="Symbol" panose="05050102010706020507" pitchFamily="18" charset="2"/>
              <a:buNone/>
              <a:defRPr/>
            </a:pPr>
            <a:endParaRPr lang="en-US" dirty="0"/>
          </a:p>
          <a:p>
            <a:pPr lvl="1">
              <a:defRPr/>
            </a:pPr>
            <a:r>
              <a:rPr lang="en-US" dirty="0"/>
              <a:t>Recognize who must comply with the standard</a:t>
            </a:r>
          </a:p>
          <a:p>
            <a:pPr lvl="1">
              <a:defRPr/>
            </a:pPr>
            <a:endParaRPr lang="en-US" dirty="0"/>
          </a:p>
          <a:p>
            <a:pPr lvl="1">
              <a:defRPr/>
            </a:pPr>
            <a:r>
              <a:rPr lang="en-US" dirty="0"/>
              <a:t>Understand reporting requirements</a:t>
            </a:r>
          </a:p>
          <a:p>
            <a:pPr marL="457200" lvl="1" indent="0">
              <a:buFont typeface="Symbol" panose="05050102010706020507" pitchFamily="18" charset="2"/>
              <a:buNone/>
              <a:defRPr/>
            </a:pPr>
            <a:endParaRPr lang="en-US" dirty="0"/>
          </a:p>
          <a:p>
            <a:pPr lvl="1">
              <a:defRPr/>
            </a:pPr>
            <a:r>
              <a:rPr lang="en-US" dirty="0"/>
              <a:t>List criteria for recording</a:t>
            </a:r>
          </a:p>
          <a:p>
            <a:pPr lvl="1">
              <a:defRPr/>
            </a:pPr>
            <a:endParaRPr lang="en-US" dirty="0"/>
          </a:p>
          <a:p>
            <a:pPr lvl="1">
              <a:defRPr/>
            </a:pPr>
            <a:r>
              <a:rPr lang="en-US" dirty="0"/>
              <a:t>Identify other issues related to recordkeeping</a:t>
            </a:r>
          </a:p>
          <a:p>
            <a:pPr marL="457200" lvl="1" indent="0">
              <a:buFont typeface="Symbol" panose="05050102010706020507" pitchFamily="18" charset="2"/>
              <a:buNone/>
              <a:defRPr/>
            </a:pPr>
            <a:endParaRPr lang="en-US" dirty="0"/>
          </a:p>
          <a:p>
            <a:pPr lvl="1">
              <a:defRPr/>
            </a:pPr>
            <a:r>
              <a:rPr lang="en-US" dirty="0"/>
              <a:t>Interpret Recordkeeping forms</a:t>
            </a:r>
          </a:p>
        </p:txBody>
      </p:sp>
    </p:spTree>
    <p:extLst>
      <p:ext uri="{BB962C8B-B14F-4D97-AF65-F5344CB8AC3E}">
        <p14:creationId xmlns:p14="http://schemas.microsoft.com/office/powerpoint/2010/main" val="3465680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a:xfrm>
            <a:off x="457200" y="441325"/>
            <a:ext cx="8458200" cy="549275"/>
          </a:xfrm>
        </p:spPr>
        <p:txBody>
          <a:bodyPr/>
          <a:lstStyle/>
          <a:p>
            <a:r>
              <a:rPr lang="en-US" altLang="en-US"/>
              <a:t> Medical Treatment</a:t>
            </a:r>
          </a:p>
        </p:txBody>
      </p:sp>
      <p:sp>
        <p:nvSpPr>
          <p:cNvPr id="44035" name="Rectangle 3"/>
          <p:cNvSpPr>
            <a:spLocks noGrp="1" noChangeArrowheads="1"/>
          </p:cNvSpPr>
          <p:nvPr>
            <p:ph type="body" sz="half" idx="1"/>
          </p:nvPr>
        </p:nvSpPr>
        <p:spPr>
          <a:xfrm>
            <a:off x="533400" y="1169432"/>
            <a:ext cx="7772400" cy="4774167"/>
          </a:xfrm>
        </p:spPr>
        <p:txBody>
          <a:bodyPr/>
          <a:lstStyle/>
          <a:p>
            <a:pPr marL="0" indent="0"/>
            <a:r>
              <a:rPr lang="en-US" altLang="en-US" b="1" dirty="0"/>
              <a:t> </a:t>
            </a:r>
            <a:r>
              <a:rPr lang="en-US" altLang="en-US" dirty="0"/>
              <a:t>Management and care of patient to combat</a:t>
            </a:r>
          </a:p>
          <a:p>
            <a:pPr marL="0" indent="0">
              <a:buFont typeface="Wingdings" panose="05000000000000000000" pitchFamily="2" charset="2"/>
              <a:buNone/>
            </a:pPr>
            <a:r>
              <a:rPr lang="en-US" altLang="en-US" dirty="0"/>
              <a:t>   disease or disorder</a:t>
            </a:r>
          </a:p>
          <a:p>
            <a:pPr marL="0" indent="0">
              <a:buFont typeface="Wingdings" panose="05000000000000000000" pitchFamily="2" charset="2"/>
              <a:buNone/>
            </a:pPr>
            <a:endParaRPr lang="en-US" altLang="en-US" dirty="0"/>
          </a:p>
          <a:p>
            <a:pPr marL="0" indent="0"/>
            <a:r>
              <a:rPr lang="en-US" altLang="en-US" dirty="0"/>
              <a:t> Does not include:</a:t>
            </a:r>
          </a:p>
          <a:p>
            <a:pPr marL="0" indent="0"/>
            <a:endParaRPr lang="en-US" altLang="en-US" sz="800" dirty="0"/>
          </a:p>
          <a:p>
            <a:pPr lvl="1">
              <a:lnSpc>
                <a:spcPct val="120000"/>
              </a:lnSpc>
            </a:pPr>
            <a:r>
              <a:rPr lang="en-US" altLang="en-US" dirty="0">
                <a:ea typeface="ＭＳ Ｐゴシック" panose="020B0600070205080204" pitchFamily="34" charset="-128"/>
              </a:rPr>
              <a:t>Observation or counseling</a:t>
            </a:r>
          </a:p>
          <a:p>
            <a:pPr lvl="1">
              <a:lnSpc>
                <a:spcPct val="120000"/>
              </a:lnSpc>
            </a:pPr>
            <a:endParaRPr lang="en-US" altLang="en-US" dirty="0">
              <a:ea typeface="ＭＳ Ｐゴシック" panose="020B0600070205080204" pitchFamily="34" charset="-128"/>
            </a:endParaRPr>
          </a:p>
          <a:p>
            <a:pPr lvl="1">
              <a:lnSpc>
                <a:spcPct val="120000"/>
              </a:lnSpc>
            </a:pPr>
            <a:r>
              <a:rPr lang="en-US" altLang="en-US" dirty="0">
                <a:ea typeface="ＭＳ Ｐゴシック" panose="020B0600070205080204" pitchFamily="34" charset="-128"/>
              </a:rPr>
              <a:t>Diagnostic procedures</a:t>
            </a:r>
          </a:p>
          <a:p>
            <a:pPr lvl="1">
              <a:lnSpc>
                <a:spcPct val="120000"/>
              </a:lnSpc>
            </a:pPr>
            <a:endParaRPr lang="en-US" altLang="en-US" dirty="0">
              <a:ea typeface="ＭＳ Ｐゴシック" panose="020B0600070205080204" pitchFamily="34" charset="-128"/>
            </a:endParaRPr>
          </a:p>
          <a:p>
            <a:pPr lvl="1">
              <a:lnSpc>
                <a:spcPct val="120000"/>
              </a:lnSpc>
            </a:pPr>
            <a:r>
              <a:rPr lang="en-US" altLang="en-US" dirty="0">
                <a:ea typeface="ＭＳ Ｐゴシック" panose="020B0600070205080204" pitchFamily="34" charset="-128"/>
              </a:rPr>
              <a:t>First aid procedures</a:t>
            </a:r>
          </a:p>
        </p:txBody>
      </p:sp>
      <p:sp>
        <p:nvSpPr>
          <p:cNvPr id="44036" name="Rectangle 9"/>
          <p:cNvSpPr>
            <a:spLocks noChangeArrowheads="1"/>
          </p:cNvSpPr>
          <p:nvPr/>
        </p:nvSpPr>
        <p:spPr bwMode="auto">
          <a:xfrm>
            <a:off x="7156356" y="620713"/>
            <a:ext cx="14750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1800" u="none" dirty="0">
                <a:latin typeface="Avenir Next LT Pro" panose="020B0504020202020204" pitchFamily="34" charset="0"/>
              </a:rPr>
              <a:t>1904.7(b)(5)</a:t>
            </a:r>
          </a:p>
        </p:txBody>
      </p:sp>
      <p:pic>
        <p:nvPicPr>
          <p:cNvPr id="2" name="Picture 1">
            <a:extLst>
              <a:ext uri="{FF2B5EF4-FFF2-40B4-BE49-F238E27FC236}">
                <a16:creationId xmlns:a16="http://schemas.microsoft.com/office/drawing/2014/main" id="{405E7296-ADC7-41D5-974F-774C23A661E5}"/>
              </a:ext>
            </a:extLst>
          </p:cNvPr>
          <p:cNvPicPr>
            <a:picLocks noChangeAspect="1"/>
          </p:cNvPicPr>
          <p:nvPr/>
        </p:nvPicPr>
        <p:blipFill>
          <a:blip r:embed="rId3"/>
          <a:stretch>
            <a:fillRect/>
          </a:stretch>
        </p:blipFill>
        <p:spPr>
          <a:xfrm>
            <a:off x="4572000" y="3528219"/>
            <a:ext cx="4139543" cy="2328874"/>
          </a:xfrm>
          <a:prstGeom prst="rect">
            <a:avLst/>
          </a:prstGeom>
        </p:spPr>
      </p:pic>
    </p:spTree>
    <p:extLst>
      <p:ext uri="{BB962C8B-B14F-4D97-AF65-F5344CB8AC3E}">
        <p14:creationId xmlns:p14="http://schemas.microsoft.com/office/powerpoint/2010/main" val="1018710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title"/>
          </p:nvPr>
        </p:nvSpPr>
        <p:spPr>
          <a:xfrm>
            <a:off x="609600" y="441325"/>
            <a:ext cx="5791200" cy="549275"/>
          </a:xfrm>
        </p:spPr>
        <p:txBody>
          <a:bodyPr/>
          <a:lstStyle/>
          <a:p>
            <a:r>
              <a:rPr lang="en-US" altLang="en-US"/>
              <a:t>First Aid</a:t>
            </a:r>
          </a:p>
        </p:txBody>
      </p:sp>
      <p:sp>
        <p:nvSpPr>
          <p:cNvPr id="46083" name="Rectangle 3"/>
          <p:cNvSpPr>
            <a:spLocks noGrp="1" noChangeArrowheads="1"/>
          </p:cNvSpPr>
          <p:nvPr>
            <p:ph idx="1"/>
          </p:nvPr>
        </p:nvSpPr>
        <p:spPr>
          <a:xfrm>
            <a:off x="533400" y="1219200"/>
            <a:ext cx="8077200" cy="4800600"/>
          </a:xfrm>
        </p:spPr>
        <p:txBody>
          <a:bodyPr/>
          <a:lstStyle/>
          <a:p>
            <a:pPr>
              <a:spcAft>
                <a:spcPts val="2400"/>
              </a:spcAft>
            </a:pPr>
            <a:r>
              <a:rPr lang="en-US" altLang="en-US" dirty="0"/>
              <a:t>The standard provides a specific list of first aid procedures. If not on the list, it is considered medical treatment.</a:t>
            </a:r>
          </a:p>
          <a:p>
            <a:pPr>
              <a:spcAft>
                <a:spcPts val="2400"/>
              </a:spcAft>
            </a:pPr>
            <a:r>
              <a:rPr lang="en-US" altLang="en-US" dirty="0"/>
              <a:t>Special cases</a:t>
            </a:r>
          </a:p>
          <a:p>
            <a:pPr lvl="1">
              <a:spcAft>
                <a:spcPts val="2400"/>
              </a:spcAft>
            </a:pPr>
            <a:r>
              <a:rPr lang="en-US" altLang="en-US" dirty="0">
                <a:ea typeface="ＭＳ Ｐゴシック" panose="020B0600070205080204" pitchFamily="34" charset="-128"/>
              </a:rPr>
              <a:t>An over-the-counter drug prescribed by a physician at prescription strength </a:t>
            </a:r>
            <a:r>
              <a:rPr lang="en-US" altLang="en-US" i="1" u="sng" dirty="0">
                <a:ea typeface="ＭＳ Ｐゴシック" panose="020B0600070205080204" pitchFamily="34" charset="-128"/>
              </a:rPr>
              <a:t>is</a:t>
            </a:r>
            <a:r>
              <a:rPr lang="en-US" altLang="en-US" dirty="0">
                <a:ea typeface="ＭＳ Ｐゴシック" panose="020B0600070205080204" pitchFamily="34" charset="-128"/>
              </a:rPr>
              <a:t> medical treatment.</a:t>
            </a:r>
            <a:endParaRPr lang="en-US" altLang="en-US" sz="2000" dirty="0">
              <a:ea typeface="ＭＳ Ｐゴシック" panose="020B0600070205080204" pitchFamily="34" charset="-128"/>
            </a:endParaRPr>
          </a:p>
          <a:p>
            <a:pPr lvl="1">
              <a:spcAft>
                <a:spcPts val="2400"/>
              </a:spcAft>
            </a:pPr>
            <a:r>
              <a:rPr lang="en-US" altLang="en-US" dirty="0">
                <a:ea typeface="ＭＳ Ｐゴシック" panose="020B0600070205080204" pitchFamily="34" charset="-128"/>
              </a:rPr>
              <a:t>Oxygen administered only for precautionary reasons </a:t>
            </a:r>
            <a:r>
              <a:rPr lang="en-US" altLang="en-US" i="1" u="sng" dirty="0">
                <a:ea typeface="ＭＳ Ｐゴシック" panose="020B0600070205080204" pitchFamily="34" charset="-128"/>
              </a:rPr>
              <a:t>is</a:t>
            </a:r>
            <a:r>
              <a:rPr lang="en-US" altLang="en-US" u="sng" dirty="0">
                <a:ea typeface="ＭＳ Ｐゴシック" panose="020B0600070205080204" pitchFamily="34" charset="-128"/>
              </a:rPr>
              <a:t> </a:t>
            </a:r>
            <a:r>
              <a:rPr lang="en-US" altLang="en-US" i="1" u="sng" dirty="0">
                <a:ea typeface="ＭＳ Ｐゴシック" panose="020B0600070205080204" pitchFamily="34" charset="-128"/>
              </a:rPr>
              <a:t>not</a:t>
            </a:r>
            <a:r>
              <a:rPr lang="en-US" altLang="en-US" u="sng" dirty="0">
                <a:ea typeface="ＭＳ Ｐゴシック" panose="020B0600070205080204" pitchFamily="34" charset="-128"/>
              </a:rPr>
              <a:t> </a:t>
            </a:r>
            <a:r>
              <a:rPr lang="en-US" altLang="en-US" dirty="0">
                <a:ea typeface="ＭＳ Ｐゴシック" panose="020B0600070205080204" pitchFamily="34" charset="-128"/>
              </a:rPr>
              <a:t>medical treatment.</a:t>
            </a:r>
          </a:p>
        </p:txBody>
      </p:sp>
      <p:sp>
        <p:nvSpPr>
          <p:cNvPr id="46084" name="Rectangle 5"/>
          <p:cNvSpPr>
            <a:spLocks noChangeArrowheads="1"/>
          </p:cNvSpPr>
          <p:nvPr/>
        </p:nvSpPr>
        <p:spPr bwMode="auto">
          <a:xfrm>
            <a:off x="6899875" y="620713"/>
            <a:ext cx="17283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1800" u="none" dirty="0">
                <a:latin typeface="Avenir Next LT Pro" panose="020B0504020202020204" pitchFamily="34" charset="0"/>
              </a:rPr>
              <a:t>1904.7(b)(5)(ii)</a:t>
            </a:r>
          </a:p>
        </p:txBody>
      </p:sp>
    </p:spTree>
    <p:extLst>
      <p:ext uri="{BB962C8B-B14F-4D97-AF65-F5344CB8AC3E}">
        <p14:creationId xmlns:p14="http://schemas.microsoft.com/office/powerpoint/2010/main" val="1977955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533400" y="1295400"/>
            <a:ext cx="8001000" cy="4724400"/>
          </a:xfrm>
        </p:spPr>
        <p:txBody>
          <a:bodyPr/>
          <a:lstStyle/>
          <a:p>
            <a:r>
              <a:rPr lang="en-US" altLang="en-US" dirty="0"/>
              <a:t>Must record complete loss of consciousness </a:t>
            </a:r>
          </a:p>
          <a:p>
            <a:pPr lvl="1">
              <a:lnSpc>
                <a:spcPct val="120000"/>
              </a:lnSpc>
            </a:pPr>
            <a:endParaRPr lang="en-US" altLang="en-US" dirty="0">
              <a:ea typeface="ＭＳ Ｐゴシック" panose="020B0600070205080204" pitchFamily="34" charset="-128"/>
            </a:endParaRPr>
          </a:p>
          <a:p>
            <a:pPr lvl="1">
              <a:lnSpc>
                <a:spcPct val="120000"/>
              </a:lnSpc>
            </a:pPr>
            <a:r>
              <a:rPr lang="en-US" altLang="en-US" dirty="0">
                <a:ea typeface="ＭＳ Ｐゴシック" panose="020B0600070205080204" pitchFamily="34" charset="-128"/>
              </a:rPr>
              <a:t>Must be work-related.</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Duration of time not a factor.</a:t>
            </a:r>
          </a:p>
          <a:p>
            <a:pPr lvl="1"/>
            <a:endParaRPr lang="en-US" altLang="en-US" dirty="0">
              <a:ea typeface="ＭＳ Ｐゴシック" panose="020B0600070205080204" pitchFamily="34" charset="-128"/>
            </a:endParaRPr>
          </a:p>
          <a:p>
            <a:pPr lvl="1"/>
            <a:r>
              <a:rPr lang="en-US" altLang="en-US" b="1" dirty="0">
                <a:ea typeface="ＭＳ Ｐゴシック" panose="020B0600070205080204" pitchFamily="34" charset="-128"/>
              </a:rPr>
              <a:t>Note: </a:t>
            </a:r>
            <a:r>
              <a:rPr lang="en-US" altLang="en-US" dirty="0">
                <a:ea typeface="ＭＳ Ｐゴシック" panose="020B0600070205080204" pitchFamily="34" charset="-128"/>
              </a:rPr>
              <a:t>Disorientation, incoherency, or diminished level of awareness are </a:t>
            </a:r>
            <a:r>
              <a:rPr lang="en-US" altLang="en-US" b="1" dirty="0">
                <a:ea typeface="ＭＳ Ｐゴシック" panose="020B0600070205080204" pitchFamily="34" charset="-128"/>
              </a:rPr>
              <a:t>not recordable.</a:t>
            </a:r>
          </a:p>
        </p:txBody>
      </p:sp>
      <p:sp>
        <p:nvSpPr>
          <p:cNvPr id="48131" name="Rectangle 4"/>
          <p:cNvSpPr>
            <a:spLocks noChangeArrowheads="1"/>
          </p:cNvSpPr>
          <p:nvPr/>
        </p:nvSpPr>
        <p:spPr bwMode="gray">
          <a:xfrm>
            <a:off x="609600" y="441325"/>
            <a:ext cx="6858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3600" b="1" u="none" dirty="0">
                <a:solidFill>
                  <a:srgbClr val="012447"/>
                </a:solidFill>
                <a:latin typeface="Avenir Next LT Pro Demi" panose="020B0704020202020204" pitchFamily="34" charset="0"/>
              </a:rPr>
              <a:t>Loss of Consciousness</a:t>
            </a:r>
          </a:p>
        </p:txBody>
      </p:sp>
      <p:sp>
        <p:nvSpPr>
          <p:cNvPr id="48132" name="Rectangle 9"/>
          <p:cNvSpPr>
            <a:spLocks noChangeArrowheads="1"/>
          </p:cNvSpPr>
          <p:nvPr/>
        </p:nvSpPr>
        <p:spPr bwMode="auto">
          <a:xfrm>
            <a:off x="7156356" y="620713"/>
            <a:ext cx="14750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1800" u="none" dirty="0">
                <a:latin typeface="Avenir Next LT Pro" panose="020B0504020202020204" pitchFamily="34" charset="0"/>
              </a:rPr>
              <a:t>1904.7(b)(6)</a:t>
            </a:r>
          </a:p>
        </p:txBody>
      </p:sp>
    </p:spTree>
    <p:extLst>
      <p:ext uri="{BB962C8B-B14F-4D97-AF65-F5344CB8AC3E}">
        <p14:creationId xmlns:p14="http://schemas.microsoft.com/office/powerpoint/2010/main" val="2105623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idx="1"/>
          </p:nvPr>
        </p:nvSpPr>
        <p:spPr>
          <a:xfrm>
            <a:off x="533400" y="1219200"/>
            <a:ext cx="8001000" cy="4724400"/>
          </a:xfrm>
        </p:spPr>
        <p:txBody>
          <a:bodyPr/>
          <a:lstStyle/>
          <a:p>
            <a:r>
              <a:rPr lang="en-US" altLang="en-US" dirty="0"/>
              <a:t>Some injuries and illnesses may seem to have no recording criteria for medical treatment or time lost (however they are still recordable if diagnosed by a physician).</a:t>
            </a:r>
          </a:p>
          <a:p>
            <a:endParaRPr lang="en-US" altLang="en-US" sz="1200" dirty="0"/>
          </a:p>
          <a:p>
            <a:pPr lvl="1">
              <a:lnSpc>
                <a:spcPct val="110000"/>
              </a:lnSpc>
            </a:pPr>
            <a:r>
              <a:rPr lang="en-US" altLang="en-US" b="1" dirty="0">
                <a:ea typeface="ＭＳ Ｐゴシック" panose="020B0600070205080204" pitchFamily="34" charset="-128"/>
              </a:rPr>
              <a:t>Examples:</a:t>
            </a:r>
            <a:r>
              <a:rPr lang="en-US" altLang="en-US" dirty="0">
                <a:ea typeface="ＭＳ Ｐゴシック" panose="020B0600070205080204" pitchFamily="34" charset="-128"/>
              </a:rPr>
              <a:t> Cancers, all fractures or cracked bones (including teeth), and punctured ear drums</a:t>
            </a:r>
          </a:p>
          <a:p>
            <a:pPr lvl="1">
              <a:lnSpc>
                <a:spcPct val="110000"/>
              </a:lnSpc>
            </a:pPr>
            <a:endParaRPr lang="en-US" altLang="en-US" sz="1200" dirty="0">
              <a:ea typeface="ＭＳ Ｐゴシック" panose="020B0600070205080204" pitchFamily="34" charset="-128"/>
            </a:endParaRPr>
          </a:p>
          <a:p>
            <a:pPr lvl="2">
              <a:lnSpc>
                <a:spcPct val="110000"/>
              </a:lnSpc>
            </a:pPr>
            <a:r>
              <a:rPr lang="en-US" altLang="en-US" i="0" dirty="0">
                <a:ea typeface="ＭＳ Ｐゴシック" panose="020B0600070205080204" pitchFamily="34" charset="-128"/>
              </a:rPr>
              <a:t>Significant and always recordable</a:t>
            </a:r>
          </a:p>
        </p:txBody>
      </p:sp>
      <p:sp>
        <p:nvSpPr>
          <p:cNvPr id="50179" name="Rectangle 5"/>
          <p:cNvSpPr>
            <a:spLocks noChangeArrowheads="1"/>
          </p:cNvSpPr>
          <p:nvPr/>
        </p:nvSpPr>
        <p:spPr bwMode="gray">
          <a:xfrm>
            <a:off x="533400" y="466725"/>
            <a:ext cx="7620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itchFamily="34" charset="-128"/>
              </a:defRPr>
            </a:lvl3pPr>
            <a:lvl4pPr marL="1600200" indent="-228600">
              <a:buClr>
                <a:srgbClr val="012D9A"/>
              </a:buClr>
              <a:buChar char="•"/>
              <a:defRPr>
                <a:solidFill>
                  <a:schemeClr val="tx1"/>
                </a:solidFill>
                <a:latin typeface="Arial" panose="020B0604020202020204" pitchFamily="34" charset="0"/>
                <a:ea typeface="ＭＳ Ｐゴシック"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itchFamily="34" charset="-128"/>
              </a:defRPr>
            </a:lvl9pPr>
          </a:lstStyle>
          <a:p>
            <a:pPr>
              <a:buClrTx/>
              <a:buSzTx/>
              <a:buFontTx/>
              <a:buNone/>
              <a:defRPr/>
            </a:pPr>
            <a:r>
              <a:rPr lang="en-US" altLang="en-US" sz="3200" b="1" u="none" spc="-20" dirty="0">
                <a:solidFill>
                  <a:srgbClr val="012447"/>
                </a:solidFill>
                <a:latin typeface="Avenir Next LT Pro Demi" panose="020B0704020202020204" pitchFamily="34" charset="0"/>
              </a:rPr>
              <a:t>Significant Injuries and Illnesses</a:t>
            </a:r>
          </a:p>
        </p:txBody>
      </p:sp>
      <p:sp>
        <p:nvSpPr>
          <p:cNvPr id="50180" name="Rectangle 9"/>
          <p:cNvSpPr>
            <a:spLocks noChangeArrowheads="1"/>
          </p:cNvSpPr>
          <p:nvPr/>
        </p:nvSpPr>
        <p:spPr bwMode="auto">
          <a:xfrm>
            <a:off x="7156356" y="620713"/>
            <a:ext cx="14750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1800" u="none" dirty="0">
                <a:latin typeface="Avenir Next LT Pro" panose="020B0504020202020204" pitchFamily="34" charset="0"/>
              </a:rPr>
              <a:t>1904.7(b)(7)</a:t>
            </a:r>
          </a:p>
        </p:txBody>
      </p:sp>
    </p:spTree>
    <p:extLst>
      <p:ext uri="{BB962C8B-B14F-4D97-AF65-F5344CB8AC3E}">
        <p14:creationId xmlns:p14="http://schemas.microsoft.com/office/powerpoint/2010/main" val="295610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idx="1"/>
          </p:nvPr>
        </p:nvSpPr>
        <p:spPr>
          <a:xfrm>
            <a:off x="533400" y="1295400"/>
            <a:ext cx="7848600" cy="4495800"/>
          </a:xfrm>
        </p:spPr>
        <p:txBody>
          <a:bodyPr/>
          <a:lstStyle/>
          <a:p>
            <a:pPr>
              <a:lnSpc>
                <a:spcPct val="90000"/>
              </a:lnSpc>
            </a:pPr>
            <a:r>
              <a:rPr lang="en-US" altLang="en-US" b="1"/>
              <a:t>1904.8</a:t>
            </a:r>
            <a:r>
              <a:rPr lang="en-US" altLang="en-US"/>
              <a:t> – Needlesticks and sharps injuries</a:t>
            </a:r>
          </a:p>
          <a:p>
            <a:pPr>
              <a:lnSpc>
                <a:spcPct val="90000"/>
              </a:lnSpc>
              <a:buFont typeface="Wingdings" panose="05000000000000000000" pitchFamily="2" charset="2"/>
              <a:buNone/>
            </a:pPr>
            <a:endParaRPr lang="en-US" altLang="en-US"/>
          </a:p>
          <a:p>
            <a:pPr>
              <a:lnSpc>
                <a:spcPct val="90000"/>
              </a:lnSpc>
            </a:pPr>
            <a:r>
              <a:rPr lang="en-US" altLang="en-US" b="1"/>
              <a:t>1904.9 – </a:t>
            </a:r>
            <a:r>
              <a:rPr lang="en-US" altLang="en-US"/>
              <a:t>Cases involving medical removal</a:t>
            </a:r>
          </a:p>
          <a:p>
            <a:pPr>
              <a:lnSpc>
                <a:spcPct val="90000"/>
              </a:lnSpc>
            </a:pPr>
            <a:endParaRPr lang="en-US" altLang="en-US"/>
          </a:p>
          <a:p>
            <a:pPr>
              <a:lnSpc>
                <a:spcPct val="90000"/>
              </a:lnSpc>
            </a:pPr>
            <a:r>
              <a:rPr lang="en-US" altLang="en-US" b="1"/>
              <a:t>1904.10</a:t>
            </a:r>
            <a:r>
              <a:rPr lang="en-US" altLang="en-US"/>
              <a:t> – Hearing loss</a:t>
            </a:r>
          </a:p>
          <a:p>
            <a:pPr>
              <a:lnSpc>
                <a:spcPct val="90000"/>
              </a:lnSpc>
            </a:pPr>
            <a:endParaRPr lang="en-US" altLang="en-US"/>
          </a:p>
          <a:p>
            <a:pPr>
              <a:lnSpc>
                <a:spcPct val="90000"/>
              </a:lnSpc>
            </a:pPr>
            <a:r>
              <a:rPr lang="en-US" altLang="en-US" b="1"/>
              <a:t>1904.11</a:t>
            </a:r>
            <a:r>
              <a:rPr lang="en-US" altLang="en-US"/>
              <a:t> – Work-related tuberculosis</a:t>
            </a:r>
          </a:p>
        </p:txBody>
      </p:sp>
      <p:sp>
        <p:nvSpPr>
          <p:cNvPr id="52227" name="Rectangle 4"/>
          <p:cNvSpPr>
            <a:spLocks noChangeArrowheads="1"/>
          </p:cNvSpPr>
          <p:nvPr/>
        </p:nvSpPr>
        <p:spPr bwMode="gray">
          <a:xfrm>
            <a:off x="609600" y="441325"/>
            <a:ext cx="6553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3600" b="1" u="none" dirty="0">
                <a:solidFill>
                  <a:srgbClr val="012447"/>
                </a:solidFill>
                <a:latin typeface="Avenir Next LT Pro Demi" panose="020B0704020202020204" pitchFamily="34" charset="0"/>
              </a:rPr>
              <a:t>Specific Recording Criteria</a:t>
            </a:r>
          </a:p>
        </p:txBody>
      </p:sp>
    </p:spTree>
    <p:extLst>
      <p:ext uri="{BB962C8B-B14F-4D97-AF65-F5344CB8AC3E}">
        <p14:creationId xmlns:p14="http://schemas.microsoft.com/office/powerpoint/2010/main" val="3299787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title"/>
          </p:nvPr>
        </p:nvSpPr>
        <p:spPr>
          <a:xfrm>
            <a:off x="609600" y="503238"/>
            <a:ext cx="7620000" cy="487362"/>
          </a:xfrm>
        </p:spPr>
        <p:txBody>
          <a:bodyPr>
            <a:normAutofit fontScale="90000"/>
          </a:bodyPr>
          <a:lstStyle/>
          <a:p>
            <a:r>
              <a:rPr lang="en-US" altLang="en-US" sz="3400"/>
              <a:t>Needlesticks and Sharps Injuries</a:t>
            </a:r>
          </a:p>
        </p:txBody>
      </p:sp>
      <p:sp>
        <p:nvSpPr>
          <p:cNvPr id="54275" name="Rectangle 3"/>
          <p:cNvSpPr>
            <a:spLocks noGrp="1" noChangeArrowheads="1"/>
          </p:cNvSpPr>
          <p:nvPr>
            <p:ph idx="1"/>
          </p:nvPr>
        </p:nvSpPr>
        <p:spPr>
          <a:xfrm>
            <a:off x="533400" y="1295400"/>
            <a:ext cx="8229600" cy="4525963"/>
          </a:xfrm>
        </p:spPr>
        <p:txBody>
          <a:bodyPr/>
          <a:lstStyle/>
          <a:p>
            <a:r>
              <a:rPr lang="en-US" altLang="en-US" dirty="0"/>
              <a:t>Record exposure to blood or other potentially infectious material when:</a:t>
            </a:r>
          </a:p>
          <a:p>
            <a:endParaRPr lang="en-US" altLang="en-US" sz="1400" dirty="0"/>
          </a:p>
          <a:p>
            <a:pPr lvl="1"/>
            <a:r>
              <a:rPr lang="en-US" altLang="en-US" dirty="0">
                <a:ea typeface="ＭＳ Ｐゴシック" panose="020B0600070205080204" pitchFamily="34" charset="-128"/>
              </a:rPr>
              <a:t>Results in diagnosis of a bloodborne illness or meets one or more of the general recording criteria. </a:t>
            </a:r>
          </a:p>
          <a:p>
            <a:pPr lvl="1"/>
            <a:endParaRPr lang="en-US" altLang="en-US" sz="2200" dirty="0">
              <a:ea typeface="ＭＳ Ｐゴシック" panose="020B0600070205080204" pitchFamily="34" charset="-128"/>
            </a:endParaRPr>
          </a:p>
          <a:p>
            <a:r>
              <a:rPr lang="en-US" altLang="en-US" dirty="0"/>
              <a:t>Record </a:t>
            </a:r>
            <a:r>
              <a:rPr lang="en-US" altLang="en-US" dirty="0" err="1"/>
              <a:t>needlesticks</a:t>
            </a:r>
            <a:r>
              <a:rPr lang="en-US" altLang="en-US" dirty="0"/>
              <a:t> and sharps injuries when:</a:t>
            </a:r>
          </a:p>
          <a:p>
            <a:endParaRPr lang="en-US" altLang="en-US" sz="1200" dirty="0"/>
          </a:p>
          <a:p>
            <a:pPr lvl="1"/>
            <a:r>
              <a:rPr lang="en-US" altLang="en-US" dirty="0">
                <a:ea typeface="ＭＳ Ｐゴシック" panose="020B0600070205080204" pitchFamily="34" charset="-128"/>
              </a:rPr>
              <a:t>Contaminated with another person’s blood or contaminated with other potentially infectious material </a:t>
            </a:r>
            <a:br>
              <a:rPr lang="en-US" altLang="en-US" dirty="0">
                <a:ea typeface="ＭＳ Ｐゴシック" panose="020B0600070205080204" pitchFamily="34" charset="-128"/>
              </a:rPr>
            </a:br>
            <a:r>
              <a:rPr lang="en-US" altLang="en-US" dirty="0">
                <a:ea typeface="ＭＳ Ｐゴシック" panose="020B0600070205080204" pitchFamily="34" charset="-128"/>
              </a:rPr>
              <a:t>(as defined by 29 CFR 1910.1030).</a:t>
            </a:r>
          </a:p>
          <a:p>
            <a:endParaRPr lang="en-US" altLang="en-US" sz="2400" dirty="0"/>
          </a:p>
        </p:txBody>
      </p:sp>
      <p:sp>
        <p:nvSpPr>
          <p:cNvPr id="54276" name="Rectangle 5"/>
          <p:cNvSpPr>
            <a:spLocks noChangeArrowheads="1"/>
          </p:cNvSpPr>
          <p:nvPr/>
        </p:nvSpPr>
        <p:spPr bwMode="auto">
          <a:xfrm>
            <a:off x="7644413" y="623888"/>
            <a:ext cx="9172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1800" u="none" dirty="0">
                <a:latin typeface="Avenir Next LT Pro" panose="020B0504020202020204" pitchFamily="34" charset="0"/>
              </a:rPr>
              <a:t>1904.8</a:t>
            </a:r>
          </a:p>
        </p:txBody>
      </p:sp>
      <p:pic>
        <p:nvPicPr>
          <p:cNvPr id="54277" name="Picture 1"/>
          <p:cNvPicPr>
            <a:picLocks noChangeAspect="1"/>
          </p:cNvPicPr>
          <p:nvPr/>
        </p:nvPicPr>
        <p:blipFill>
          <a:blip r:embed="rId3">
            <a:extLst>
              <a:ext uri="{28A0092B-C50C-407E-A947-70E740481C1C}">
                <a14:useLocalDpi xmlns:a14="http://schemas.microsoft.com/office/drawing/2010/main" val="0"/>
              </a:ext>
            </a:extLst>
          </a:blip>
          <a:srcRect l="8000" t="23334" r="9001" b="14000"/>
          <a:stretch>
            <a:fillRect/>
          </a:stretch>
        </p:blipFill>
        <p:spPr bwMode="auto">
          <a:xfrm>
            <a:off x="6324600" y="4821238"/>
            <a:ext cx="1982788" cy="11223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8541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a:xfrm>
            <a:off x="609600" y="441325"/>
            <a:ext cx="7010400" cy="549275"/>
          </a:xfrm>
        </p:spPr>
        <p:txBody>
          <a:bodyPr/>
          <a:lstStyle/>
          <a:p>
            <a:r>
              <a:rPr lang="en-US" altLang="en-US"/>
              <a:t>Cases with Medical Removal</a:t>
            </a:r>
          </a:p>
        </p:txBody>
      </p:sp>
      <p:sp>
        <p:nvSpPr>
          <p:cNvPr id="56323" name="Rectangle 3"/>
          <p:cNvSpPr>
            <a:spLocks noGrp="1" noChangeArrowheads="1"/>
          </p:cNvSpPr>
          <p:nvPr>
            <p:ph idx="1"/>
          </p:nvPr>
        </p:nvSpPr>
        <p:spPr>
          <a:xfrm>
            <a:off x="533400" y="1066800"/>
            <a:ext cx="7924800" cy="4953000"/>
          </a:xfrm>
        </p:spPr>
        <p:txBody>
          <a:bodyPr/>
          <a:lstStyle/>
          <a:p>
            <a:pPr>
              <a:buFont typeface="Wingdings" panose="05000000000000000000" pitchFamily="2" charset="2"/>
              <a:buNone/>
            </a:pPr>
            <a:endParaRPr lang="en-US" altLang="en-US" sz="800" dirty="0"/>
          </a:p>
          <a:p>
            <a:r>
              <a:rPr lang="en-US" altLang="en-US" dirty="0"/>
              <a:t>Recording cases involving medical removal of an employee.</a:t>
            </a:r>
          </a:p>
          <a:p>
            <a:endParaRPr lang="en-US" altLang="en-US" sz="1000" dirty="0"/>
          </a:p>
          <a:p>
            <a:pPr lvl="1"/>
            <a:r>
              <a:rPr lang="en-US" altLang="en-US" dirty="0">
                <a:ea typeface="ＭＳ Ｐゴシック" panose="020B0600070205080204" pitchFamily="34" charset="-128"/>
              </a:rPr>
              <a:t>Record if employee was removed under the medical surveillance requirements of an OSHA standard.</a:t>
            </a:r>
          </a:p>
          <a:p>
            <a:pPr lvl="1"/>
            <a:endParaRPr lang="en-US" altLang="en-US" sz="800" dirty="0">
              <a:ea typeface="ＭＳ Ｐゴシック" panose="020B0600070205080204" pitchFamily="34" charset="-128"/>
            </a:endParaRPr>
          </a:p>
          <a:p>
            <a:pPr lvl="2"/>
            <a:r>
              <a:rPr lang="en-US" altLang="en-US" i="0" dirty="0">
                <a:ea typeface="ＭＳ Ｐゴシック" panose="020B0600070205080204" pitchFamily="34" charset="-128"/>
              </a:rPr>
              <a:t>Enter each case as either involving days away from work </a:t>
            </a:r>
            <a:r>
              <a:rPr lang="en-US" altLang="en-US" b="1" dirty="0">
                <a:ea typeface="ＭＳ Ｐゴシック" panose="020B0600070205080204" pitchFamily="34" charset="-128"/>
              </a:rPr>
              <a:t>or </a:t>
            </a:r>
            <a:r>
              <a:rPr lang="en-US" altLang="en-US" i="0" dirty="0">
                <a:ea typeface="ＭＳ Ｐゴシック" panose="020B0600070205080204" pitchFamily="34" charset="-128"/>
              </a:rPr>
              <a:t>involving restricted work activity.</a:t>
            </a:r>
          </a:p>
          <a:p>
            <a:pPr lvl="1"/>
            <a:endParaRPr lang="en-US" altLang="en-US" sz="2000" dirty="0">
              <a:ea typeface="ＭＳ Ｐゴシック" panose="020B0600070205080204" pitchFamily="34" charset="-128"/>
            </a:endParaRPr>
          </a:p>
          <a:p>
            <a:pPr lvl="2"/>
            <a:r>
              <a:rPr lang="en-US" altLang="en-US" i="0" dirty="0">
                <a:ea typeface="ＭＳ Ｐゴシック" panose="020B0600070205080204" pitchFamily="34" charset="-128"/>
              </a:rPr>
              <a:t>If result of chemical exposure, enter case in “</a:t>
            </a:r>
            <a:r>
              <a:rPr lang="en-US" altLang="en-US" i="1" dirty="0">
                <a:ea typeface="ＭＳ Ｐゴシック" panose="020B0600070205080204" pitchFamily="34" charset="-128"/>
              </a:rPr>
              <a:t>poisoning</a:t>
            </a:r>
            <a:r>
              <a:rPr lang="en-US" altLang="en-US" i="0" dirty="0">
                <a:ea typeface="ＭＳ Ｐゴシック" panose="020B0600070205080204" pitchFamily="34" charset="-128"/>
              </a:rPr>
              <a:t>” column.</a:t>
            </a:r>
          </a:p>
          <a:p>
            <a:pPr lvl="1"/>
            <a:endParaRPr lang="en-US" altLang="en-US" sz="1000" dirty="0">
              <a:ea typeface="ＭＳ Ｐゴシック" panose="020B0600070205080204" pitchFamily="34" charset="-128"/>
            </a:endParaRPr>
          </a:p>
          <a:p>
            <a:pPr lvl="1"/>
            <a:r>
              <a:rPr lang="en-US" altLang="en-US" dirty="0">
                <a:ea typeface="ＭＳ Ｐゴシック" panose="020B0600070205080204" pitchFamily="34" charset="-128"/>
              </a:rPr>
              <a:t>Do not have to record if voluntarily removed by employer.</a:t>
            </a:r>
          </a:p>
        </p:txBody>
      </p:sp>
      <p:sp>
        <p:nvSpPr>
          <p:cNvPr id="56324" name="Rectangle 5"/>
          <p:cNvSpPr>
            <a:spLocks noChangeArrowheads="1"/>
          </p:cNvSpPr>
          <p:nvPr/>
        </p:nvSpPr>
        <p:spPr bwMode="auto">
          <a:xfrm>
            <a:off x="7644413" y="609600"/>
            <a:ext cx="9172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1800" u="none" dirty="0">
                <a:latin typeface="Avenir Next LT Pro" panose="020B0504020202020204" pitchFamily="34" charset="0"/>
              </a:rPr>
              <a:t>1904.9</a:t>
            </a:r>
          </a:p>
        </p:txBody>
      </p:sp>
    </p:spTree>
    <p:extLst>
      <p:ext uri="{BB962C8B-B14F-4D97-AF65-F5344CB8AC3E}">
        <p14:creationId xmlns:p14="http://schemas.microsoft.com/office/powerpoint/2010/main" val="3739988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a:xfrm>
            <a:off x="609600" y="441325"/>
            <a:ext cx="8610600" cy="549275"/>
          </a:xfrm>
        </p:spPr>
        <p:txBody>
          <a:bodyPr/>
          <a:lstStyle/>
          <a:p>
            <a:r>
              <a:rPr lang="en-US" altLang="en-US"/>
              <a:t>Hearing Loss</a:t>
            </a:r>
          </a:p>
        </p:txBody>
      </p:sp>
      <p:sp>
        <p:nvSpPr>
          <p:cNvPr id="58371" name="Rectangle 3"/>
          <p:cNvSpPr>
            <a:spLocks noGrp="1" noChangeArrowheads="1"/>
          </p:cNvSpPr>
          <p:nvPr>
            <p:ph type="body" sz="half" idx="1"/>
          </p:nvPr>
        </p:nvSpPr>
        <p:spPr>
          <a:xfrm>
            <a:off x="533400" y="1219200"/>
            <a:ext cx="7772400" cy="4678363"/>
          </a:xfrm>
        </p:spPr>
        <p:txBody>
          <a:bodyPr/>
          <a:lstStyle/>
          <a:p>
            <a:pPr marL="0" indent="0"/>
            <a:r>
              <a:rPr lang="en-US" altLang="en-US" sz="2400" dirty="0"/>
              <a:t> </a:t>
            </a:r>
            <a:r>
              <a:rPr lang="en-US" altLang="en-US" dirty="0"/>
              <a:t>Standard Threshold Shifts (STS) </a:t>
            </a:r>
          </a:p>
          <a:p>
            <a:pPr marL="0" indent="0">
              <a:buFont typeface="Wingdings" panose="05000000000000000000" pitchFamily="2" charset="2"/>
              <a:buNone/>
            </a:pPr>
            <a:endParaRPr lang="en-US" altLang="en-US" sz="1000" dirty="0"/>
          </a:p>
          <a:p>
            <a:pPr lvl="1"/>
            <a:r>
              <a:rPr lang="en-US" altLang="en-US" dirty="0">
                <a:ea typeface="ＭＳ Ｐゴシック" panose="020B0600070205080204" pitchFamily="34" charset="-128"/>
              </a:rPr>
              <a:t>Record hearing loss when </a:t>
            </a:r>
            <a:r>
              <a:rPr lang="en-US" altLang="en-US" b="1" dirty="0">
                <a:ea typeface="ＭＳ Ｐゴシック" panose="020B0600070205080204" pitchFamily="34" charset="-128"/>
              </a:rPr>
              <a:t>both</a:t>
            </a:r>
            <a:r>
              <a:rPr lang="en-US" altLang="en-US" dirty="0">
                <a:ea typeface="ＭＳ Ｐゴシック" panose="020B0600070205080204" pitchFamily="34" charset="-128"/>
              </a:rPr>
              <a:t>:</a:t>
            </a:r>
          </a:p>
          <a:p>
            <a:pPr lvl="2"/>
            <a:endParaRPr lang="en-US" altLang="en-US" sz="1600" i="0" dirty="0">
              <a:ea typeface="ＭＳ Ｐゴシック" panose="020B0600070205080204" pitchFamily="34" charset="-128"/>
            </a:endParaRPr>
          </a:p>
          <a:p>
            <a:pPr lvl="2"/>
            <a:r>
              <a:rPr lang="en-US" altLang="en-US" i="0" dirty="0">
                <a:ea typeface="ＭＳ Ｐゴシック" panose="020B0600070205080204" pitchFamily="34" charset="-128"/>
              </a:rPr>
              <a:t>Work-related STS (10+ dB at 2-4K Hz)</a:t>
            </a:r>
            <a:br>
              <a:rPr lang="en-US" altLang="en-US" i="0" dirty="0">
                <a:ea typeface="ＭＳ Ｐゴシック" panose="020B0600070205080204" pitchFamily="34" charset="-128"/>
              </a:rPr>
            </a:br>
            <a:endParaRPr lang="en-US" altLang="en-US" i="0" dirty="0">
              <a:ea typeface="ＭＳ Ｐゴシック" panose="020B0600070205080204" pitchFamily="34" charset="-128"/>
            </a:endParaRPr>
          </a:p>
          <a:p>
            <a:pPr lvl="2"/>
            <a:r>
              <a:rPr lang="en-US" altLang="en-US" i="0" dirty="0">
                <a:ea typeface="ＭＳ Ｐゴシック" panose="020B0600070205080204" pitchFamily="34" charset="-128"/>
              </a:rPr>
              <a:t>25 dB at or above audiometric zero</a:t>
            </a:r>
            <a:br>
              <a:rPr lang="en-US" altLang="en-US" sz="2400" i="0" dirty="0">
                <a:ea typeface="ＭＳ Ｐゴシック" panose="020B0600070205080204" pitchFamily="34" charset="-128"/>
              </a:rPr>
            </a:br>
            <a:endParaRPr lang="en-US" altLang="en-US" sz="2400" i="0" dirty="0">
              <a:ea typeface="ＭＳ Ｐゴシック" panose="020B0600070205080204" pitchFamily="34" charset="-128"/>
            </a:endParaRPr>
          </a:p>
          <a:p>
            <a:pPr lvl="2"/>
            <a:endParaRPr lang="en-US" altLang="en-US" sz="1800" i="0" dirty="0">
              <a:ea typeface="ＭＳ Ｐゴシック" panose="020B0600070205080204" pitchFamily="34" charset="-128"/>
            </a:endParaRPr>
          </a:p>
          <a:p>
            <a:pPr lvl="1"/>
            <a:endParaRPr lang="en-US" altLang="en-US" sz="2200" dirty="0">
              <a:ea typeface="ＭＳ Ｐゴシック" panose="020B0600070205080204" pitchFamily="34" charset="-128"/>
            </a:endParaRPr>
          </a:p>
          <a:p>
            <a:pPr lvl="1">
              <a:buFont typeface="Symbol" panose="05050102010706020507" pitchFamily="18" charset="2"/>
              <a:buNone/>
            </a:pPr>
            <a:endParaRPr lang="en-US" altLang="en-US" sz="2200" dirty="0">
              <a:ea typeface="ＭＳ Ｐゴシック" panose="020B0600070205080204" pitchFamily="34" charset="-128"/>
            </a:endParaRPr>
          </a:p>
        </p:txBody>
      </p:sp>
      <p:sp>
        <p:nvSpPr>
          <p:cNvPr id="58372" name="Rectangle 5"/>
          <p:cNvSpPr>
            <a:spLocks noChangeArrowheads="1"/>
          </p:cNvSpPr>
          <p:nvPr/>
        </p:nvSpPr>
        <p:spPr bwMode="auto">
          <a:xfrm>
            <a:off x="7516173" y="623888"/>
            <a:ext cx="10518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1800" u="none" dirty="0">
                <a:latin typeface="Avenir Next LT Pro" panose="020B0504020202020204" pitchFamily="34" charset="0"/>
              </a:rPr>
              <a:t>1904.10</a:t>
            </a:r>
          </a:p>
        </p:txBody>
      </p:sp>
      <p:grpSp>
        <p:nvGrpSpPr>
          <p:cNvPr id="5" name="Group 4">
            <a:extLst>
              <a:ext uri="{FF2B5EF4-FFF2-40B4-BE49-F238E27FC236}">
                <a16:creationId xmlns:a16="http://schemas.microsoft.com/office/drawing/2014/main" id="{84F74E9F-7639-492E-88E3-433A07268431}"/>
              </a:ext>
            </a:extLst>
          </p:cNvPr>
          <p:cNvGrpSpPr/>
          <p:nvPr/>
        </p:nvGrpSpPr>
        <p:grpSpPr>
          <a:xfrm>
            <a:off x="6096000" y="3200400"/>
            <a:ext cx="2057400" cy="2598737"/>
            <a:chOff x="6096000" y="3200400"/>
            <a:chExt cx="2057400" cy="2598737"/>
          </a:xfrm>
        </p:grpSpPr>
        <p:pic>
          <p:nvPicPr>
            <p:cNvPr id="58373" name="Picture 1"/>
            <p:cNvPicPr>
              <a:picLocks noChangeAspect="1"/>
            </p:cNvPicPr>
            <p:nvPr/>
          </p:nvPicPr>
          <p:blipFill rotWithShape="1">
            <a:blip r:embed="rId3">
              <a:extLst>
                <a:ext uri="{28A0092B-C50C-407E-A947-70E740481C1C}">
                  <a14:useLocalDpi xmlns:a14="http://schemas.microsoft.com/office/drawing/2010/main" val="0"/>
                </a:ext>
              </a:extLst>
            </a:blip>
            <a:srcRect t="7477" r="6019" b="7529"/>
            <a:stretch/>
          </p:blipFill>
          <p:spPr bwMode="auto">
            <a:xfrm>
              <a:off x="6096000" y="3200400"/>
              <a:ext cx="2057400" cy="259873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4736A4CF-C62E-42D9-BBE0-C900F683CFA1}"/>
                </a:ext>
              </a:extLst>
            </p:cNvPr>
            <p:cNvSpPr/>
            <p:nvPr/>
          </p:nvSpPr>
          <p:spPr>
            <a:xfrm>
              <a:off x="6096000" y="5583693"/>
              <a:ext cx="1165704" cy="215444"/>
            </a:xfrm>
            <a:prstGeom prst="rect">
              <a:avLst/>
            </a:prstGeom>
          </p:spPr>
          <p:txBody>
            <a:bodyPr wrap="none">
              <a:spAutoFit/>
            </a:bodyPr>
            <a:lstStyle/>
            <a:p>
              <a:r>
                <a:rPr lang="en-US" sz="800" b="1" u="none" dirty="0"/>
                <a:t>NCDOL photo library</a:t>
              </a:r>
            </a:p>
          </p:txBody>
        </p:sp>
      </p:grpSp>
    </p:spTree>
    <p:extLst>
      <p:ext uri="{BB962C8B-B14F-4D97-AF65-F5344CB8AC3E}">
        <p14:creationId xmlns:p14="http://schemas.microsoft.com/office/powerpoint/2010/main" val="2586031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3"/>
          <p:cNvSpPr txBox="1">
            <a:spLocks noChangeArrowheads="1"/>
          </p:cNvSpPr>
          <p:nvPr/>
        </p:nvSpPr>
        <p:spPr bwMode="auto">
          <a:xfrm>
            <a:off x="609600" y="1219200"/>
            <a:ext cx="7848600" cy="1295400"/>
          </a:xfrm>
          <a:prstGeom prst="rect">
            <a:avLst/>
          </a:prstGeom>
          <a:solidFill>
            <a:srgbClr val="FFFFFF"/>
          </a:solidFill>
          <a:ln w="9525">
            <a:solidFill>
              <a:srgbClr val="000000"/>
            </a:solidFill>
            <a:miter lim="800000"/>
            <a:headEnd/>
            <a:tailEnd/>
          </a:ln>
        </p:spPr>
        <p:txBody>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2000" u="none" dirty="0">
                <a:latin typeface="Avenir Next LT Pro" panose="020B0504020202020204" pitchFamily="34" charset="0"/>
              </a:rPr>
              <a:t>Has the employee suffered a STS (an average 10 dB or more loss relative to the most current baseline audiogram averaged at 2000, 3000 and 4000 Hz) in one or both ears according to the General Industry noise standard, 1910.95?</a:t>
            </a:r>
          </a:p>
        </p:txBody>
      </p:sp>
      <p:sp>
        <p:nvSpPr>
          <p:cNvPr id="60419" name="Text Box 5"/>
          <p:cNvSpPr txBox="1">
            <a:spLocks noChangeArrowheads="1"/>
          </p:cNvSpPr>
          <p:nvPr/>
        </p:nvSpPr>
        <p:spPr bwMode="auto">
          <a:xfrm>
            <a:off x="609600" y="5435600"/>
            <a:ext cx="7848600" cy="461963"/>
          </a:xfrm>
          <a:prstGeom prst="rect">
            <a:avLst/>
          </a:prstGeom>
          <a:solidFill>
            <a:srgbClr val="FFFFFF"/>
          </a:solidFill>
          <a:ln w="9525">
            <a:solidFill>
              <a:srgbClr val="000000"/>
            </a:solidFill>
            <a:miter lim="800000"/>
            <a:headEnd/>
            <a:tailEnd/>
          </a:ln>
        </p:spPr>
        <p:txBody>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2000" u="none" dirty="0">
                <a:latin typeface="Avenir Next LT Pro" panose="020B0504020202020204" pitchFamily="34" charset="0"/>
              </a:rPr>
              <a:t>Record on the Form 300; check the “Hearing loss” column.</a:t>
            </a:r>
          </a:p>
        </p:txBody>
      </p:sp>
      <p:sp>
        <p:nvSpPr>
          <p:cNvPr id="60420" name="Line 6"/>
          <p:cNvSpPr>
            <a:spLocks noChangeShapeType="1"/>
          </p:cNvSpPr>
          <p:nvPr/>
        </p:nvSpPr>
        <p:spPr bwMode="auto">
          <a:xfrm>
            <a:off x="4495800" y="4953000"/>
            <a:ext cx="0" cy="369888"/>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0421" name="Text Box 9"/>
          <p:cNvSpPr txBox="1">
            <a:spLocks noChangeArrowheads="1"/>
          </p:cNvSpPr>
          <p:nvPr/>
        </p:nvSpPr>
        <p:spPr bwMode="auto">
          <a:xfrm>
            <a:off x="685800" y="4495800"/>
            <a:ext cx="7772400" cy="381000"/>
          </a:xfrm>
          <a:prstGeom prst="rect">
            <a:avLst/>
          </a:prstGeom>
          <a:solidFill>
            <a:srgbClr val="FFFFFF"/>
          </a:solidFill>
          <a:ln w="9525">
            <a:solidFill>
              <a:srgbClr val="000000"/>
            </a:solidFill>
            <a:miter lim="800000"/>
            <a:headEnd/>
            <a:tailEnd/>
          </a:ln>
        </p:spPr>
        <p:txBody>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2000" u="none" dirty="0">
                <a:latin typeface="Avenir Next LT Pro" panose="020B0504020202020204" pitchFamily="34" charset="0"/>
              </a:rPr>
              <a:t>Is the hearing loss work-related?</a:t>
            </a:r>
          </a:p>
        </p:txBody>
      </p:sp>
      <p:sp>
        <p:nvSpPr>
          <p:cNvPr id="60422" name="Line 10"/>
          <p:cNvSpPr>
            <a:spLocks noChangeShapeType="1"/>
          </p:cNvSpPr>
          <p:nvPr/>
        </p:nvSpPr>
        <p:spPr bwMode="auto">
          <a:xfrm>
            <a:off x="4495800" y="4114800"/>
            <a:ext cx="0" cy="30480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0423" name="Text Box 13"/>
          <p:cNvSpPr txBox="1">
            <a:spLocks noChangeArrowheads="1"/>
          </p:cNvSpPr>
          <p:nvPr/>
        </p:nvSpPr>
        <p:spPr bwMode="auto">
          <a:xfrm>
            <a:off x="609600" y="2971800"/>
            <a:ext cx="7848600" cy="1027113"/>
          </a:xfrm>
          <a:prstGeom prst="rect">
            <a:avLst/>
          </a:prstGeom>
          <a:solidFill>
            <a:srgbClr val="FFFFFF"/>
          </a:solidFill>
          <a:ln w="9525">
            <a:solidFill>
              <a:srgbClr val="000000"/>
            </a:solidFill>
            <a:miter lim="800000"/>
            <a:headEnd/>
            <a:tailEnd/>
          </a:ln>
        </p:spPr>
        <p:txBody>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2000" u="none" dirty="0">
                <a:latin typeface="Avenir Next LT Pro" panose="020B0504020202020204" pitchFamily="34" charset="0"/>
              </a:rPr>
              <a:t>Is the employee’s overall hearing level at 25 dB or more above audiometric zero averaged at 2000, 3000 and 4000 Hz in the affected ear(s)?</a:t>
            </a:r>
          </a:p>
        </p:txBody>
      </p:sp>
      <p:sp>
        <p:nvSpPr>
          <p:cNvPr id="60424" name="Line 14"/>
          <p:cNvSpPr>
            <a:spLocks noChangeShapeType="1"/>
          </p:cNvSpPr>
          <p:nvPr/>
        </p:nvSpPr>
        <p:spPr bwMode="auto">
          <a:xfrm>
            <a:off x="4495800" y="2590800"/>
            <a:ext cx="0" cy="30480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0425" name="Rectangle 16"/>
          <p:cNvSpPr>
            <a:spLocks noGrp="1" noChangeArrowheads="1"/>
          </p:cNvSpPr>
          <p:nvPr>
            <p:ph type="title"/>
          </p:nvPr>
        </p:nvSpPr>
        <p:spPr>
          <a:xfrm>
            <a:off x="609600" y="441325"/>
            <a:ext cx="6248400" cy="549275"/>
          </a:xfrm>
        </p:spPr>
        <p:txBody>
          <a:bodyPr/>
          <a:lstStyle/>
          <a:p>
            <a:r>
              <a:rPr lang="en-US" altLang="en-US"/>
              <a:t>Hearing Loss Recordability</a:t>
            </a:r>
          </a:p>
        </p:txBody>
      </p:sp>
      <p:sp>
        <p:nvSpPr>
          <p:cNvPr id="60426" name="Text Box 18"/>
          <p:cNvSpPr txBox="1">
            <a:spLocks noChangeArrowheads="1"/>
          </p:cNvSpPr>
          <p:nvPr/>
        </p:nvSpPr>
        <p:spPr bwMode="auto">
          <a:xfrm>
            <a:off x="4648200" y="2590800"/>
            <a:ext cx="6142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1800" b="1" u="none" dirty="0">
                <a:latin typeface="Avenir Next LT Pro" panose="020B0504020202020204" pitchFamily="34" charset="0"/>
              </a:rPr>
              <a:t>YES</a:t>
            </a:r>
          </a:p>
        </p:txBody>
      </p:sp>
      <p:sp>
        <p:nvSpPr>
          <p:cNvPr id="60427" name="Text Box 19"/>
          <p:cNvSpPr txBox="1">
            <a:spLocks noChangeArrowheads="1"/>
          </p:cNvSpPr>
          <p:nvPr/>
        </p:nvSpPr>
        <p:spPr bwMode="auto">
          <a:xfrm>
            <a:off x="4648200" y="4114800"/>
            <a:ext cx="6142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1800" b="1" u="none" dirty="0">
                <a:latin typeface="Avenir Next LT Pro" panose="020B0504020202020204" pitchFamily="34" charset="0"/>
              </a:rPr>
              <a:t>YES</a:t>
            </a:r>
          </a:p>
        </p:txBody>
      </p:sp>
      <p:sp>
        <p:nvSpPr>
          <p:cNvPr id="60428" name="Text Box 20"/>
          <p:cNvSpPr txBox="1">
            <a:spLocks noChangeArrowheads="1"/>
          </p:cNvSpPr>
          <p:nvPr/>
        </p:nvSpPr>
        <p:spPr bwMode="auto">
          <a:xfrm>
            <a:off x="4648200" y="4953000"/>
            <a:ext cx="6142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1800" b="1" u="none" dirty="0">
                <a:latin typeface="Avenir Next LT Pro" panose="020B0504020202020204" pitchFamily="34" charset="0"/>
              </a:rPr>
              <a:t>YES</a:t>
            </a:r>
          </a:p>
        </p:txBody>
      </p:sp>
      <p:sp>
        <p:nvSpPr>
          <p:cNvPr id="60429" name="Rectangle 5"/>
          <p:cNvSpPr>
            <a:spLocks noChangeArrowheads="1"/>
          </p:cNvSpPr>
          <p:nvPr/>
        </p:nvSpPr>
        <p:spPr bwMode="auto">
          <a:xfrm>
            <a:off x="7310244" y="620713"/>
            <a:ext cx="13372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1800" u="none" dirty="0">
                <a:latin typeface="Avenir Next LT Pro" panose="020B0504020202020204" pitchFamily="34" charset="0"/>
              </a:rPr>
              <a:t>1904.10(b)</a:t>
            </a:r>
          </a:p>
        </p:txBody>
      </p:sp>
    </p:spTree>
    <p:extLst>
      <p:ext uri="{BB962C8B-B14F-4D97-AF65-F5344CB8AC3E}">
        <p14:creationId xmlns:p14="http://schemas.microsoft.com/office/powerpoint/2010/main" val="336278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Group 8"/>
          <p:cNvGrpSpPr>
            <a:grpSpLocks/>
          </p:cNvGrpSpPr>
          <p:nvPr/>
        </p:nvGrpSpPr>
        <p:grpSpPr bwMode="auto">
          <a:xfrm>
            <a:off x="990600" y="1863725"/>
            <a:ext cx="1066800" cy="2209800"/>
            <a:chOff x="624" y="1536"/>
            <a:chExt cx="672" cy="1392"/>
          </a:xfrm>
        </p:grpSpPr>
        <p:sp>
          <p:nvSpPr>
            <p:cNvPr id="62475" name="Line 9"/>
            <p:cNvSpPr>
              <a:spLocks noChangeShapeType="1"/>
            </p:cNvSpPr>
            <p:nvPr/>
          </p:nvSpPr>
          <p:spPr bwMode="auto">
            <a:xfrm flipH="1">
              <a:off x="624" y="1536"/>
              <a:ext cx="672" cy="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2476" name="Line 10"/>
            <p:cNvSpPr>
              <a:spLocks noChangeShapeType="1"/>
            </p:cNvSpPr>
            <p:nvPr/>
          </p:nvSpPr>
          <p:spPr bwMode="auto">
            <a:xfrm flipH="1">
              <a:off x="624" y="2400"/>
              <a:ext cx="672" cy="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2477" name="Line 11"/>
            <p:cNvSpPr>
              <a:spLocks noChangeShapeType="1"/>
            </p:cNvSpPr>
            <p:nvPr/>
          </p:nvSpPr>
          <p:spPr bwMode="auto">
            <a:xfrm flipH="1">
              <a:off x="624" y="2928"/>
              <a:ext cx="672" cy="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62467" name="Text Box 3"/>
          <p:cNvSpPr txBox="1">
            <a:spLocks noChangeArrowheads="1"/>
          </p:cNvSpPr>
          <p:nvPr/>
        </p:nvSpPr>
        <p:spPr bwMode="auto">
          <a:xfrm>
            <a:off x="1600200" y="1254125"/>
            <a:ext cx="6858000" cy="1143000"/>
          </a:xfrm>
          <a:prstGeom prst="rect">
            <a:avLst/>
          </a:prstGeom>
          <a:solidFill>
            <a:srgbClr val="FFFFFF"/>
          </a:solidFill>
          <a:ln w="9525">
            <a:solidFill>
              <a:srgbClr val="000000"/>
            </a:solidFill>
            <a:miter lim="800000"/>
            <a:headEnd/>
            <a:tailEnd/>
          </a:ln>
        </p:spPr>
        <p:txBody>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1800" u="none" dirty="0">
                <a:latin typeface="Avenir Next LT Pro" panose="020B0504020202020204" pitchFamily="34" charset="0"/>
              </a:rPr>
              <a:t>Has the employee suffered a STS (an average 10 dB or more loss relative to the most current baseline audiogram averaged at 2000, 3000 and 4000 Hz) in one or both ears according to the General Industry noise standard, 1910.95?</a:t>
            </a:r>
          </a:p>
        </p:txBody>
      </p:sp>
      <p:sp>
        <p:nvSpPr>
          <p:cNvPr id="62468" name="Text Box 4"/>
          <p:cNvSpPr txBox="1">
            <a:spLocks noChangeArrowheads="1"/>
          </p:cNvSpPr>
          <p:nvPr/>
        </p:nvSpPr>
        <p:spPr bwMode="auto">
          <a:xfrm>
            <a:off x="914400" y="5334000"/>
            <a:ext cx="4953000" cy="533400"/>
          </a:xfrm>
          <a:prstGeom prst="rect">
            <a:avLst/>
          </a:prstGeom>
          <a:solidFill>
            <a:srgbClr val="FFFFFF"/>
          </a:solidFill>
          <a:ln w="9525">
            <a:solidFill>
              <a:srgbClr val="000000"/>
            </a:solidFill>
            <a:miter lim="800000"/>
            <a:headEnd/>
            <a:tailEnd/>
          </a:ln>
        </p:spPr>
        <p:txBody>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b="1" u="none" dirty="0">
                <a:latin typeface="Avenir Next LT Pro" panose="020B0504020202020204" pitchFamily="34" charset="0"/>
              </a:rPr>
              <a:t>Do Not Record</a:t>
            </a:r>
          </a:p>
        </p:txBody>
      </p:sp>
      <p:sp>
        <p:nvSpPr>
          <p:cNvPr id="62469" name="Text Box 5"/>
          <p:cNvSpPr txBox="1">
            <a:spLocks noChangeArrowheads="1"/>
          </p:cNvSpPr>
          <p:nvPr/>
        </p:nvSpPr>
        <p:spPr bwMode="auto">
          <a:xfrm>
            <a:off x="1600200" y="3844925"/>
            <a:ext cx="6858000" cy="533400"/>
          </a:xfrm>
          <a:prstGeom prst="rect">
            <a:avLst/>
          </a:prstGeom>
          <a:solidFill>
            <a:srgbClr val="FFFFFF"/>
          </a:solidFill>
          <a:ln w="9525">
            <a:solidFill>
              <a:srgbClr val="000000"/>
            </a:solidFill>
            <a:miter lim="800000"/>
            <a:headEnd/>
            <a:tailEnd/>
          </a:ln>
        </p:spPr>
        <p:txBody>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1800" u="none" dirty="0">
                <a:latin typeface="Avenir Next LT Pro" panose="020B0504020202020204" pitchFamily="34" charset="0"/>
              </a:rPr>
              <a:t>Is the hearing loss work-related?</a:t>
            </a:r>
          </a:p>
        </p:txBody>
      </p:sp>
      <p:sp>
        <p:nvSpPr>
          <p:cNvPr id="62470" name="Text Box 6"/>
          <p:cNvSpPr txBox="1">
            <a:spLocks noChangeArrowheads="1"/>
          </p:cNvSpPr>
          <p:nvPr/>
        </p:nvSpPr>
        <p:spPr bwMode="auto">
          <a:xfrm>
            <a:off x="1600200" y="2746375"/>
            <a:ext cx="6858000" cy="914400"/>
          </a:xfrm>
          <a:prstGeom prst="rect">
            <a:avLst/>
          </a:prstGeom>
          <a:solidFill>
            <a:srgbClr val="FFFFFF"/>
          </a:solidFill>
          <a:ln w="9525">
            <a:solidFill>
              <a:srgbClr val="000000"/>
            </a:solidFill>
            <a:miter lim="800000"/>
            <a:headEnd/>
            <a:tailEnd/>
          </a:ln>
        </p:spPr>
        <p:txBody>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1800" u="none" dirty="0">
                <a:latin typeface="Avenir Next LT Pro" panose="020B0504020202020204" pitchFamily="34" charset="0"/>
              </a:rPr>
              <a:t>Is the employee’s overall hearing level at 25 dB or more above audiometric zero averaged at 2000, 3000 and 4000 Hz in the affected ear(s)?</a:t>
            </a:r>
          </a:p>
        </p:txBody>
      </p:sp>
      <p:sp>
        <p:nvSpPr>
          <p:cNvPr id="62471" name="Line 7"/>
          <p:cNvSpPr>
            <a:spLocks noChangeShapeType="1"/>
          </p:cNvSpPr>
          <p:nvPr/>
        </p:nvSpPr>
        <p:spPr bwMode="auto">
          <a:xfrm>
            <a:off x="990600" y="1863725"/>
            <a:ext cx="0" cy="350520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2472" name="Text Box 12"/>
          <p:cNvSpPr txBox="1">
            <a:spLocks noChangeArrowheads="1"/>
          </p:cNvSpPr>
          <p:nvPr/>
        </p:nvSpPr>
        <p:spPr bwMode="auto">
          <a:xfrm>
            <a:off x="381000" y="29718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SzTx/>
              <a:buFontTx/>
              <a:buNone/>
            </a:pPr>
            <a:r>
              <a:rPr lang="en-US" altLang="en-US" sz="2400" b="1" u="none">
                <a:latin typeface="Tahoma" panose="020B0604030504040204" pitchFamily="34" charset="0"/>
              </a:rPr>
              <a:t>No</a:t>
            </a:r>
          </a:p>
        </p:txBody>
      </p:sp>
      <p:sp>
        <p:nvSpPr>
          <p:cNvPr id="62473" name="Rectangle 14"/>
          <p:cNvSpPr>
            <a:spLocks noGrp="1" noChangeArrowheads="1"/>
          </p:cNvSpPr>
          <p:nvPr>
            <p:ph type="title"/>
          </p:nvPr>
        </p:nvSpPr>
        <p:spPr>
          <a:xfrm>
            <a:off x="609600" y="441325"/>
            <a:ext cx="7010400" cy="549275"/>
          </a:xfrm>
          <a:noFill/>
        </p:spPr>
        <p:txBody>
          <a:bodyPr/>
          <a:lstStyle/>
          <a:p>
            <a:r>
              <a:rPr lang="en-US" altLang="en-US"/>
              <a:t>Hearing Loss Recordability</a:t>
            </a:r>
          </a:p>
        </p:txBody>
      </p:sp>
      <p:sp>
        <p:nvSpPr>
          <p:cNvPr id="62474" name="Rectangle 5"/>
          <p:cNvSpPr>
            <a:spLocks noChangeArrowheads="1"/>
          </p:cNvSpPr>
          <p:nvPr/>
        </p:nvSpPr>
        <p:spPr bwMode="auto">
          <a:xfrm>
            <a:off x="7315200" y="620713"/>
            <a:ext cx="13372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1800" u="none" dirty="0">
                <a:latin typeface="Avenir Next LT Pro" panose="020B0504020202020204" pitchFamily="34" charset="0"/>
              </a:rPr>
              <a:t>1904.10(b)</a:t>
            </a:r>
          </a:p>
        </p:txBody>
      </p:sp>
    </p:spTree>
    <p:extLst>
      <p:ext uri="{BB962C8B-B14F-4D97-AF65-F5344CB8AC3E}">
        <p14:creationId xmlns:p14="http://schemas.microsoft.com/office/powerpoint/2010/main" val="1891640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441325"/>
            <a:ext cx="8229600" cy="549275"/>
          </a:xfrm>
        </p:spPr>
        <p:txBody>
          <a:bodyPr/>
          <a:lstStyle/>
          <a:p>
            <a:r>
              <a:rPr lang="en-US" altLang="en-US"/>
              <a:t>Who Must Record?</a:t>
            </a:r>
          </a:p>
        </p:txBody>
      </p:sp>
      <p:sp>
        <p:nvSpPr>
          <p:cNvPr id="9219" name="Rectangle 3"/>
          <p:cNvSpPr>
            <a:spLocks noGrp="1" noChangeArrowheads="1"/>
          </p:cNvSpPr>
          <p:nvPr>
            <p:ph idx="1"/>
          </p:nvPr>
        </p:nvSpPr>
        <p:spPr>
          <a:xfrm>
            <a:off x="533400" y="1066800"/>
            <a:ext cx="8077200" cy="4648200"/>
          </a:xfrm>
        </p:spPr>
        <p:txBody>
          <a:bodyPr/>
          <a:lstStyle/>
          <a:p>
            <a:pPr>
              <a:lnSpc>
                <a:spcPct val="180000"/>
              </a:lnSpc>
            </a:pPr>
            <a:r>
              <a:rPr lang="en-US" altLang="en-US" dirty="0"/>
              <a:t>All employers in North Carolina </a:t>
            </a:r>
            <a:r>
              <a:rPr lang="en-US" altLang="en-US" b="1" i="1" dirty="0"/>
              <a:t>except</a:t>
            </a:r>
            <a:r>
              <a:rPr lang="en-US" altLang="en-US" dirty="0"/>
              <a:t>:</a:t>
            </a:r>
          </a:p>
          <a:p>
            <a:pPr lvl="1"/>
            <a:r>
              <a:rPr lang="en-US" altLang="en-US" dirty="0">
                <a:ea typeface="ＭＳ Ｐゴシック" panose="020B0600070205080204" pitchFamily="34" charset="-128"/>
              </a:rPr>
              <a:t>Any employer with 10 or fewer employees for the previous calendar year.</a:t>
            </a:r>
          </a:p>
          <a:p>
            <a:pPr lvl="1"/>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Any employer who is listed in the </a:t>
            </a:r>
            <a:r>
              <a:rPr lang="en-US" altLang="en-US" i="1" dirty="0">
                <a:ea typeface="ＭＳ Ｐゴシック" panose="020B0600070205080204" pitchFamily="34" charset="-128"/>
              </a:rPr>
              <a:t>updated</a:t>
            </a:r>
            <a:r>
              <a:rPr lang="en-US" altLang="en-US" dirty="0">
                <a:ea typeface="ＭＳ Ｐゴシック" panose="020B0600070205080204" pitchFamily="34" charset="-128"/>
              </a:rPr>
              <a:t> </a:t>
            </a:r>
            <a:r>
              <a:rPr lang="en-US" altLang="en-US" b="1" dirty="0">
                <a:solidFill>
                  <a:srgbClr val="000000"/>
                </a:solidFill>
                <a:ea typeface="ＭＳ Ｐゴシック" panose="020B0600070205080204" pitchFamily="34" charset="-128"/>
              </a:rPr>
              <a:t>NAICS</a:t>
            </a:r>
            <a:r>
              <a:rPr lang="en-US" altLang="en-US" dirty="0">
                <a:solidFill>
                  <a:srgbClr val="000000"/>
                </a:solidFill>
                <a:ea typeface="ＭＳ Ｐゴシック" panose="020B0600070205080204" pitchFamily="34" charset="-128"/>
              </a:rPr>
              <a:t> industry code list.</a:t>
            </a:r>
          </a:p>
          <a:p>
            <a:pPr lvl="2">
              <a:buFontTx/>
              <a:buNone/>
            </a:pPr>
            <a:endParaRPr lang="en-US" altLang="en-US" dirty="0">
              <a:solidFill>
                <a:srgbClr val="000000"/>
              </a:solidFill>
              <a:ea typeface="ＭＳ Ｐゴシック" panose="020B0600070205080204" pitchFamily="34" charset="-128"/>
            </a:endParaRPr>
          </a:p>
          <a:p>
            <a:pPr lvl="2">
              <a:buFontTx/>
              <a:buNone/>
            </a:pPr>
            <a:endParaRPr lang="en-US" altLang="en-US" dirty="0">
              <a:solidFill>
                <a:srgbClr val="000000"/>
              </a:solidFill>
              <a:ea typeface="ＭＳ Ｐゴシック" panose="020B0600070205080204" pitchFamily="34" charset="-128"/>
            </a:endParaRPr>
          </a:p>
          <a:p>
            <a:r>
              <a:rPr lang="en-US" altLang="en-US" dirty="0">
                <a:solidFill>
                  <a:srgbClr val="000000"/>
                </a:solidFill>
              </a:rPr>
              <a:t>Exemptions above do not change employers’ reporting requirements.</a:t>
            </a:r>
          </a:p>
          <a:p>
            <a:pPr lvl="1">
              <a:buFont typeface="Symbol" panose="05050102010706020507" pitchFamily="18" charset="2"/>
              <a:buNone/>
            </a:pPr>
            <a:endParaRPr lang="en-US" altLang="en-US" dirty="0">
              <a:ea typeface="ＭＳ Ｐゴシック" panose="020B0600070205080204" pitchFamily="34" charset="-128"/>
            </a:endParaRPr>
          </a:p>
        </p:txBody>
      </p:sp>
      <p:sp>
        <p:nvSpPr>
          <p:cNvPr id="9220" name="Rectangle 5"/>
          <p:cNvSpPr>
            <a:spLocks noChangeArrowheads="1"/>
          </p:cNvSpPr>
          <p:nvPr/>
        </p:nvSpPr>
        <p:spPr bwMode="auto">
          <a:xfrm>
            <a:off x="7720613" y="620713"/>
            <a:ext cx="9172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1800" u="none" dirty="0">
                <a:latin typeface="Avenir Next LT Pro" panose="020B0504020202020204" pitchFamily="34" charset="0"/>
              </a:rPr>
              <a:t>1904.1</a:t>
            </a:r>
          </a:p>
        </p:txBody>
      </p:sp>
    </p:spTree>
    <p:extLst>
      <p:ext uri="{BB962C8B-B14F-4D97-AF65-F5344CB8AC3E}">
        <p14:creationId xmlns:p14="http://schemas.microsoft.com/office/powerpoint/2010/main" val="4039664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1"/>
          <p:cNvSpPr>
            <a:spLocks noGrp="1" noChangeArrowheads="1"/>
          </p:cNvSpPr>
          <p:nvPr>
            <p:ph type="title"/>
          </p:nvPr>
        </p:nvSpPr>
        <p:spPr>
          <a:xfrm>
            <a:off x="609600" y="441325"/>
            <a:ext cx="7010400" cy="549275"/>
          </a:xfrm>
          <a:noFill/>
        </p:spPr>
        <p:txBody>
          <a:bodyPr/>
          <a:lstStyle/>
          <a:p>
            <a:r>
              <a:rPr lang="en-US" altLang="en-US"/>
              <a:t>Hearing Loss Recordability</a:t>
            </a:r>
          </a:p>
        </p:txBody>
      </p:sp>
      <p:sp>
        <p:nvSpPr>
          <p:cNvPr id="64515" name="Text Box 6"/>
          <p:cNvSpPr txBox="1">
            <a:spLocks noChangeArrowheads="1"/>
          </p:cNvSpPr>
          <p:nvPr/>
        </p:nvSpPr>
        <p:spPr bwMode="auto">
          <a:xfrm>
            <a:off x="6072188" y="2833688"/>
            <a:ext cx="2724150" cy="892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lgn="ctr">
              <a:buClrTx/>
              <a:buSzTx/>
              <a:buFontTx/>
              <a:buNone/>
            </a:pPr>
            <a:r>
              <a:rPr lang="en-US" altLang="en-US" sz="1700" u="none" dirty="0">
                <a:latin typeface="Verdana" panose="020B0604030504040204" pitchFamily="34" charset="0"/>
              </a:rPr>
              <a:t>avg shift ≥ 10 dB, but avg level not ≥ 25 dB:</a:t>
            </a:r>
            <a:endParaRPr lang="en-US" altLang="en-US" sz="900" u="none" dirty="0">
              <a:latin typeface="Verdana" panose="020B0604030504040204" pitchFamily="34" charset="0"/>
            </a:endParaRPr>
          </a:p>
          <a:p>
            <a:pPr algn="ctr">
              <a:buClrTx/>
              <a:buSzTx/>
              <a:buFontTx/>
              <a:buNone/>
            </a:pPr>
            <a:r>
              <a:rPr lang="en-US" altLang="en-US" sz="1800" u="none" dirty="0">
                <a:latin typeface="Verdana" panose="020B0604030504040204" pitchFamily="34" charset="0"/>
              </a:rPr>
              <a:t>- </a:t>
            </a:r>
            <a:r>
              <a:rPr lang="en-US" altLang="en-US" sz="1800" b="1" u="none" dirty="0">
                <a:latin typeface="Verdana" panose="020B0604030504040204" pitchFamily="34" charset="0"/>
              </a:rPr>
              <a:t>NOT RECORDABLE</a:t>
            </a:r>
          </a:p>
        </p:txBody>
      </p:sp>
      <p:sp>
        <p:nvSpPr>
          <p:cNvPr id="64516" name="Rectangle 5"/>
          <p:cNvSpPr>
            <a:spLocks noChangeArrowheads="1"/>
          </p:cNvSpPr>
          <p:nvPr/>
        </p:nvSpPr>
        <p:spPr bwMode="auto">
          <a:xfrm>
            <a:off x="7310244" y="620713"/>
            <a:ext cx="13372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1800" u="none" dirty="0">
                <a:latin typeface="Avenir Next LT Pro" panose="020B0504020202020204" pitchFamily="34" charset="0"/>
              </a:rPr>
              <a:t>1904.10(b)</a:t>
            </a:r>
          </a:p>
        </p:txBody>
      </p:sp>
      <p:graphicFrame>
        <p:nvGraphicFramePr>
          <p:cNvPr id="2" name="Table 1"/>
          <p:cNvGraphicFramePr>
            <a:graphicFrameLocks noGrp="1"/>
          </p:cNvGraphicFramePr>
          <p:nvPr/>
        </p:nvGraphicFramePr>
        <p:xfrm>
          <a:off x="469900" y="2724150"/>
          <a:ext cx="5408613" cy="1111251"/>
        </p:xfrm>
        <a:graphic>
          <a:graphicData uri="http://schemas.openxmlformats.org/drawingml/2006/table">
            <a:tbl>
              <a:tblPr firstRow="1" bandRow="1">
                <a:tableStyleId>{5C22544A-7EE6-4342-B048-85BDC9FD1C3A}</a:tableStyleId>
              </a:tblPr>
              <a:tblGrid>
                <a:gridCol w="2654359">
                  <a:extLst>
                    <a:ext uri="{9D8B030D-6E8A-4147-A177-3AD203B41FA5}">
                      <a16:colId xmlns:a16="http://schemas.microsoft.com/office/drawing/2014/main" val="20000"/>
                    </a:ext>
                  </a:extLst>
                </a:gridCol>
                <a:gridCol w="538332">
                  <a:extLst>
                    <a:ext uri="{9D8B030D-6E8A-4147-A177-3AD203B41FA5}">
                      <a16:colId xmlns:a16="http://schemas.microsoft.com/office/drawing/2014/main" val="20001"/>
                    </a:ext>
                  </a:extLst>
                </a:gridCol>
                <a:gridCol w="538332">
                  <a:extLst>
                    <a:ext uri="{9D8B030D-6E8A-4147-A177-3AD203B41FA5}">
                      <a16:colId xmlns:a16="http://schemas.microsoft.com/office/drawing/2014/main" val="20002"/>
                    </a:ext>
                  </a:extLst>
                </a:gridCol>
                <a:gridCol w="538332">
                  <a:extLst>
                    <a:ext uri="{9D8B030D-6E8A-4147-A177-3AD203B41FA5}">
                      <a16:colId xmlns:a16="http://schemas.microsoft.com/office/drawing/2014/main" val="20003"/>
                    </a:ext>
                  </a:extLst>
                </a:gridCol>
                <a:gridCol w="1139258">
                  <a:extLst>
                    <a:ext uri="{9D8B030D-6E8A-4147-A177-3AD203B41FA5}">
                      <a16:colId xmlns:a16="http://schemas.microsoft.com/office/drawing/2014/main" val="20004"/>
                    </a:ext>
                  </a:extLst>
                </a:gridCol>
              </a:tblGrid>
              <a:tr h="370417">
                <a:tc>
                  <a:txBody>
                    <a:bodyPr/>
                    <a:lstStyle/>
                    <a:p>
                      <a:endParaRPr lang="en-US" sz="1800" dirty="0">
                        <a:solidFill>
                          <a:schemeClr val="tx1"/>
                        </a:solidFill>
                      </a:endParaRPr>
                    </a:p>
                  </a:txBody>
                  <a:tcPr marL="91415" marR="91415" marT="45668" marB="456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2K</a:t>
                      </a:r>
                    </a:p>
                  </a:txBody>
                  <a:tcPr marL="91415" marR="91415" marT="45668" marB="456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3K</a:t>
                      </a:r>
                    </a:p>
                  </a:txBody>
                  <a:tcPr marL="91415" marR="91415" marT="45668" marB="456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4K</a:t>
                      </a:r>
                    </a:p>
                  </a:txBody>
                  <a:tcPr marL="91415" marR="91415" marT="45668" marB="456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Average</a:t>
                      </a:r>
                    </a:p>
                  </a:txBody>
                  <a:tcPr marL="91415" marR="91415" marT="45668" marB="456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417">
                <a:tc>
                  <a:txBody>
                    <a:bodyPr/>
                    <a:lstStyle/>
                    <a:p>
                      <a:r>
                        <a:rPr lang="en-US" sz="1800" b="1" dirty="0">
                          <a:solidFill>
                            <a:schemeClr val="tx1"/>
                          </a:solidFill>
                        </a:rPr>
                        <a:t>Year 1 hearing</a:t>
                      </a:r>
                      <a:r>
                        <a:rPr lang="en-US" sz="1800" b="1" baseline="0" dirty="0">
                          <a:solidFill>
                            <a:schemeClr val="tx1"/>
                          </a:solidFill>
                        </a:rPr>
                        <a:t> level</a:t>
                      </a:r>
                      <a:endParaRPr lang="en-US" sz="1800" b="1" dirty="0">
                        <a:solidFill>
                          <a:schemeClr val="tx1"/>
                        </a:solidFill>
                      </a:endParaRPr>
                    </a:p>
                  </a:txBody>
                  <a:tcPr marL="91415" marR="91415" marT="45668" marB="456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20</a:t>
                      </a:r>
                    </a:p>
                  </a:txBody>
                  <a:tcPr marL="91415" marR="91415" marT="45668" marB="456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15</a:t>
                      </a:r>
                    </a:p>
                  </a:txBody>
                  <a:tcPr marL="91415" marR="91415" marT="45668" marB="456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20</a:t>
                      </a:r>
                    </a:p>
                  </a:txBody>
                  <a:tcPr marL="91415" marR="91415" marT="45668" marB="456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18 dB</a:t>
                      </a:r>
                    </a:p>
                  </a:txBody>
                  <a:tcPr marL="91415" marR="91415" marT="45668" marB="456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417">
                <a:tc>
                  <a:txBody>
                    <a:bodyPr/>
                    <a:lstStyle/>
                    <a:p>
                      <a:r>
                        <a:rPr lang="en-US" sz="1800" b="1" dirty="0">
                          <a:solidFill>
                            <a:schemeClr val="tx1"/>
                          </a:solidFill>
                        </a:rPr>
                        <a:t>Shift from baseline</a:t>
                      </a:r>
                    </a:p>
                  </a:txBody>
                  <a:tcPr marL="91415" marR="91415" marT="45668" marB="456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10</a:t>
                      </a:r>
                    </a:p>
                  </a:txBody>
                  <a:tcPr marL="91415" marR="91415" marT="45668" marB="456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10</a:t>
                      </a:r>
                    </a:p>
                  </a:txBody>
                  <a:tcPr marL="91415" marR="91415" marT="45668" marB="456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10</a:t>
                      </a:r>
                    </a:p>
                  </a:txBody>
                  <a:tcPr marL="91415" marR="91415" marT="45668" marB="456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10 dB</a:t>
                      </a:r>
                    </a:p>
                  </a:txBody>
                  <a:tcPr marL="91415" marR="91415" marT="45668" marB="456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12" name="Table 11"/>
          <p:cNvGraphicFramePr>
            <a:graphicFrameLocks noGrp="1"/>
          </p:cNvGraphicFramePr>
          <p:nvPr/>
        </p:nvGraphicFramePr>
        <p:xfrm>
          <a:off x="469900" y="1454150"/>
          <a:ext cx="4270375" cy="668020"/>
        </p:xfrm>
        <a:graphic>
          <a:graphicData uri="http://schemas.openxmlformats.org/drawingml/2006/table">
            <a:tbl>
              <a:tblPr firstRow="1" bandRow="1">
                <a:tableStyleId>{5C22544A-7EE6-4342-B048-85BDC9FD1C3A}</a:tableStyleId>
              </a:tblPr>
              <a:tblGrid>
                <a:gridCol w="2654992">
                  <a:extLst>
                    <a:ext uri="{9D8B030D-6E8A-4147-A177-3AD203B41FA5}">
                      <a16:colId xmlns:a16="http://schemas.microsoft.com/office/drawing/2014/main" val="20000"/>
                    </a:ext>
                  </a:extLst>
                </a:gridCol>
                <a:gridCol w="538461">
                  <a:extLst>
                    <a:ext uri="{9D8B030D-6E8A-4147-A177-3AD203B41FA5}">
                      <a16:colId xmlns:a16="http://schemas.microsoft.com/office/drawing/2014/main" val="20001"/>
                    </a:ext>
                  </a:extLst>
                </a:gridCol>
                <a:gridCol w="538461">
                  <a:extLst>
                    <a:ext uri="{9D8B030D-6E8A-4147-A177-3AD203B41FA5}">
                      <a16:colId xmlns:a16="http://schemas.microsoft.com/office/drawing/2014/main" val="20002"/>
                    </a:ext>
                  </a:extLst>
                </a:gridCol>
                <a:gridCol w="538461">
                  <a:extLst>
                    <a:ext uri="{9D8B030D-6E8A-4147-A177-3AD203B41FA5}">
                      <a16:colId xmlns:a16="http://schemas.microsoft.com/office/drawing/2014/main" val="20003"/>
                    </a:ext>
                  </a:extLst>
                </a:gridCol>
              </a:tblGrid>
              <a:tr h="263105">
                <a:tc>
                  <a:txBody>
                    <a:bodyPr/>
                    <a:lstStyle/>
                    <a:p>
                      <a:endParaRPr lang="en-US" dirty="0">
                        <a:solidFill>
                          <a:schemeClr val="tx1"/>
                        </a:solidFill>
                      </a:endParaRPr>
                    </a:p>
                  </a:txBody>
                  <a:tcPr marL="91437" marR="914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2K</a:t>
                      </a:r>
                    </a:p>
                  </a:txBody>
                  <a:tcPr marL="91437" marR="914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3K</a:t>
                      </a:r>
                    </a:p>
                  </a:txBody>
                  <a:tcPr marL="91437" marR="914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4K</a:t>
                      </a:r>
                    </a:p>
                  </a:txBody>
                  <a:tcPr marL="91437" marR="914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b="1" dirty="0">
                          <a:solidFill>
                            <a:schemeClr val="tx1"/>
                          </a:solidFill>
                        </a:rPr>
                        <a:t>Baseline hearing</a:t>
                      </a:r>
                      <a:r>
                        <a:rPr lang="en-US" b="1" baseline="0" dirty="0">
                          <a:solidFill>
                            <a:schemeClr val="tx1"/>
                          </a:solidFill>
                        </a:rPr>
                        <a:t> level</a:t>
                      </a:r>
                      <a:endParaRPr lang="en-US" b="1" dirty="0">
                        <a:solidFill>
                          <a:schemeClr val="tx1"/>
                        </a:solidFill>
                      </a:endParaRPr>
                    </a:p>
                  </a:txBody>
                  <a:tcPr marL="91437" marR="914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10</a:t>
                      </a:r>
                    </a:p>
                  </a:txBody>
                  <a:tcPr marL="91437" marR="914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 5</a:t>
                      </a:r>
                    </a:p>
                  </a:txBody>
                  <a:tcPr marL="91437" marR="914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10</a:t>
                      </a:r>
                    </a:p>
                  </a:txBody>
                  <a:tcPr marL="91437" marR="914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nvGraphicFramePr>
        <p:xfrm>
          <a:off x="469900" y="4383088"/>
          <a:ext cx="5356224" cy="1382238"/>
        </p:xfrm>
        <a:graphic>
          <a:graphicData uri="http://schemas.openxmlformats.org/drawingml/2006/table">
            <a:tbl>
              <a:tblPr firstRow="1" bandRow="1">
                <a:tableStyleId>{5C22544A-7EE6-4342-B048-85BDC9FD1C3A}</a:tableStyleId>
              </a:tblPr>
              <a:tblGrid>
                <a:gridCol w="2654437">
                  <a:extLst>
                    <a:ext uri="{9D8B030D-6E8A-4147-A177-3AD203B41FA5}">
                      <a16:colId xmlns:a16="http://schemas.microsoft.com/office/drawing/2014/main" val="20000"/>
                    </a:ext>
                  </a:extLst>
                </a:gridCol>
                <a:gridCol w="533269">
                  <a:extLst>
                    <a:ext uri="{9D8B030D-6E8A-4147-A177-3AD203B41FA5}">
                      <a16:colId xmlns:a16="http://schemas.microsoft.com/office/drawing/2014/main" val="20001"/>
                    </a:ext>
                  </a:extLst>
                </a:gridCol>
                <a:gridCol w="533269">
                  <a:extLst>
                    <a:ext uri="{9D8B030D-6E8A-4147-A177-3AD203B41FA5}">
                      <a16:colId xmlns:a16="http://schemas.microsoft.com/office/drawing/2014/main" val="20002"/>
                    </a:ext>
                  </a:extLst>
                </a:gridCol>
                <a:gridCol w="533269">
                  <a:extLst>
                    <a:ext uri="{9D8B030D-6E8A-4147-A177-3AD203B41FA5}">
                      <a16:colId xmlns:a16="http://schemas.microsoft.com/office/drawing/2014/main" val="20003"/>
                    </a:ext>
                  </a:extLst>
                </a:gridCol>
                <a:gridCol w="1101980">
                  <a:extLst>
                    <a:ext uri="{9D8B030D-6E8A-4147-A177-3AD203B41FA5}">
                      <a16:colId xmlns:a16="http://schemas.microsoft.com/office/drawing/2014/main" val="20004"/>
                    </a:ext>
                  </a:extLst>
                </a:gridCol>
              </a:tblGrid>
              <a:tr h="365970">
                <a:tc>
                  <a:txBody>
                    <a:bodyPr/>
                    <a:lstStyle/>
                    <a:p>
                      <a:endParaRPr lang="en-US" sz="1800" dirty="0">
                        <a:solidFill>
                          <a:schemeClr val="tx1"/>
                        </a:solidFill>
                      </a:endParaRPr>
                    </a:p>
                  </a:txBody>
                  <a:tcPr marL="91418" marR="91418" marT="45746" marB="45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2K</a:t>
                      </a:r>
                    </a:p>
                  </a:txBody>
                  <a:tcPr marL="91418" marR="91418" marT="45746" marB="45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3K</a:t>
                      </a:r>
                    </a:p>
                  </a:txBody>
                  <a:tcPr marL="91418" marR="91418" marT="45746" marB="45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4K</a:t>
                      </a:r>
                    </a:p>
                  </a:txBody>
                  <a:tcPr marL="91418" marR="91418" marT="45746" marB="45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Average</a:t>
                      </a:r>
                    </a:p>
                  </a:txBody>
                  <a:tcPr marL="91418" marR="91418" marT="45746" marB="45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1053">
                <a:tc>
                  <a:txBody>
                    <a:bodyPr/>
                    <a:lstStyle/>
                    <a:p>
                      <a:r>
                        <a:rPr lang="en-US" sz="1800" b="1" dirty="0">
                          <a:solidFill>
                            <a:schemeClr val="tx1"/>
                          </a:solidFill>
                        </a:rPr>
                        <a:t>Year 2 hearing</a:t>
                      </a:r>
                      <a:r>
                        <a:rPr lang="en-US" sz="1800" b="1" baseline="0" dirty="0">
                          <a:solidFill>
                            <a:schemeClr val="tx1"/>
                          </a:solidFill>
                        </a:rPr>
                        <a:t> level</a:t>
                      </a:r>
                      <a:endParaRPr lang="en-US" sz="1800" b="1" dirty="0">
                        <a:solidFill>
                          <a:schemeClr val="tx1"/>
                        </a:solidFill>
                      </a:endParaRPr>
                    </a:p>
                  </a:txBody>
                  <a:tcPr marL="91418" marR="91418" marT="45746" marB="45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30</a:t>
                      </a:r>
                    </a:p>
                  </a:txBody>
                  <a:tcPr marL="91418" marR="91418" marT="45746" marB="45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25</a:t>
                      </a:r>
                    </a:p>
                  </a:txBody>
                  <a:tcPr marL="91418" marR="91418" marT="45746" marB="45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30</a:t>
                      </a:r>
                    </a:p>
                  </a:txBody>
                  <a:tcPr marL="91418" marR="91418" marT="45746" marB="45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28 dB</a:t>
                      </a:r>
                    </a:p>
                  </a:txBody>
                  <a:tcPr marL="91418" marR="91418" marT="45746" marB="45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1053">
                <a:tc>
                  <a:txBody>
                    <a:bodyPr/>
                    <a:lstStyle/>
                    <a:p>
                      <a:r>
                        <a:rPr lang="en-US" sz="1800" b="1" dirty="0">
                          <a:solidFill>
                            <a:schemeClr val="tx1"/>
                          </a:solidFill>
                        </a:rPr>
                        <a:t>Shift from baseline</a:t>
                      </a:r>
                    </a:p>
                  </a:txBody>
                  <a:tcPr marL="91418" marR="91418" marT="45746" marB="45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20</a:t>
                      </a:r>
                    </a:p>
                  </a:txBody>
                  <a:tcPr marL="91418" marR="91418" marT="45746" marB="45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20</a:t>
                      </a:r>
                    </a:p>
                  </a:txBody>
                  <a:tcPr marL="91418" marR="91418" marT="45746" marB="45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20</a:t>
                      </a:r>
                    </a:p>
                  </a:txBody>
                  <a:tcPr marL="91418" marR="91418" marT="45746" marB="45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20 dB</a:t>
                      </a:r>
                    </a:p>
                  </a:txBody>
                  <a:tcPr marL="91418" marR="91418" marT="45746" marB="45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TextBox 4"/>
          <p:cNvSpPr txBox="1"/>
          <p:nvPr/>
        </p:nvSpPr>
        <p:spPr>
          <a:xfrm>
            <a:off x="6072188" y="4498975"/>
            <a:ext cx="2628900" cy="876300"/>
          </a:xfrm>
          <a:prstGeom prst="rect">
            <a:avLst/>
          </a:prstGeom>
          <a:solidFill>
            <a:schemeClr val="accent6">
              <a:lumMod val="60000"/>
              <a:lumOff val="40000"/>
            </a:schemeClr>
          </a:solidFill>
          <a:ln>
            <a:solidFill>
              <a:srgbClr val="000000"/>
            </a:solidFill>
          </a:ln>
        </p:spPr>
        <p:txBody>
          <a:bodyPr>
            <a:spAutoFit/>
          </a:bodyPr>
          <a:lstStyle/>
          <a:p>
            <a:pPr algn="ctr">
              <a:defRPr/>
            </a:pPr>
            <a:r>
              <a:rPr lang="en-US" altLang="en-US" sz="1700" u="none" dirty="0">
                <a:latin typeface="Verdana" panose="020B0604030504040204" pitchFamily="34" charset="0"/>
              </a:rPr>
              <a:t>avg shift ≥ 10 dB and avg level ≥ 25 dB:</a:t>
            </a:r>
          </a:p>
          <a:p>
            <a:pPr algn="ctr">
              <a:defRPr/>
            </a:pPr>
            <a:r>
              <a:rPr lang="en-US" altLang="en-US" sz="1700" u="none" dirty="0">
                <a:latin typeface="Verdana" panose="020B0604030504040204" pitchFamily="34" charset="0"/>
              </a:rPr>
              <a:t>- </a:t>
            </a:r>
            <a:r>
              <a:rPr lang="en-US" altLang="en-US" sz="1700" b="1" u="none" dirty="0">
                <a:latin typeface="Verdana" panose="020B0604030504040204" pitchFamily="34" charset="0"/>
              </a:rPr>
              <a:t>RECORDABLE</a:t>
            </a:r>
            <a:endParaRPr lang="en-US" b="1" dirty="0"/>
          </a:p>
        </p:txBody>
      </p:sp>
    </p:spTree>
    <p:extLst>
      <p:ext uri="{BB962C8B-B14F-4D97-AF65-F5344CB8AC3E}">
        <p14:creationId xmlns:p14="http://schemas.microsoft.com/office/powerpoint/2010/main" val="2317806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ChangeArrowheads="1"/>
          </p:cNvSpPr>
          <p:nvPr/>
        </p:nvSpPr>
        <p:spPr bwMode="gray">
          <a:xfrm>
            <a:off x="609600" y="457200"/>
            <a:ext cx="7086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3600" b="1" u="none" dirty="0">
                <a:solidFill>
                  <a:srgbClr val="012447"/>
                </a:solidFill>
                <a:latin typeface="Avenir Next LT Pro Demi" panose="020B0704020202020204" pitchFamily="34" charset="0"/>
              </a:rPr>
              <a:t>Work-Related Tuberculosis</a:t>
            </a:r>
          </a:p>
        </p:txBody>
      </p:sp>
      <p:sp>
        <p:nvSpPr>
          <p:cNvPr id="66563" name="Rectangle 7"/>
          <p:cNvSpPr>
            <a:spLocks noChangeArrowheads="1"/>
          </p:cNvSpPr>
          <p:nvPr/>
        </p:nvSpPr>
        <p:spPr bwMode="auto">
          <a:xfrm>
            <a:off x="533400" y="1219200"/>
            <a:ext cx="8153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defRPr/>
            </a:pPr>
            <a:r>
              <a:rPr lang="en-US" altLang="en-US" u="none" dirty="0">
                <a:latin typeface="Avenir Next LT Pro" panose="020B0504020202020204" pitchFamily="34" charset="0"/>
              </a:rPr>
              <a:t>Work-related tuberculosis (TB) cases must be recorded when:</a:t>
            </a:r>
          </a:p>
          <a:p>
            <a:pPr lvl="1">
              <a:lnSpc>
                <a:spcPct val="110000"/>
              </a:lnSpc>
              <a:defRPr/>
            </a:pPr>
            <a:endParaRPr lang="en-US" altLang="en-US" sz="1400" u="none" dirty="0">
              <a:latin typeface="Avenir Next LT Pro" panose="020B0504020202020204" pitchFamily="34" charset="0"/>
            </a:endParaRPr>
          </a:p>
          <a:p>
            <a:pPr lvl="1">
              <a:lnSpc>
                <a:spcPct val="110000"/>
              </a:lnSpc>
              <a:defRPr/>
            </a:pPr>
            <a:r>
              <a:rPr lang="en-US" altLang="en-US" u="none" dirty="0">
                <a:latin typeface="Avenir Next LT Pro" panose="020B0504020202020204" pitchFamily="34" charset="0"/>
              </a:rPr>
              <a:t>Employee occupationally exposed to a known case of active TB in the workplace and subsequently develops TB infection as evidenced by positive skin test or diagnosis.</a:t>
            </a:r>
          </a:p>
          <a:p>
            <a:pPr marL="457200" lvl="1" indent="0">
              <a:lnSpc>
                <a:spcPct val="110000"/>
              </a:lnSpc>
              <a:buFont typeface="Symbol" panose="05050102010706020507" pitchFamily="18" charset="2"/>
              <a:buNone/>
              <a:defRPr/>
            </a:pPr>
            <a:endParaRPr lang="en-US" altLang="en-US" u="none" dirty="0">
              <a:latin typeface="Avenir Next LT Pro" panose="020B0504020202020204" pitchFamily="34" charset="0"/>
            </a:endParaRPr>
          </a:p>
          <a:p>
            <a:pPr lvl="1">
              <a:lnSpc>
                <a:spcPct val="110000"/>
              </a:lnSpc>
              <a:defRPr/>
            </a:pPr>
            <a:r>
              <a:rPr lang="en-US" altLang="en-US" u="none" dirty="0">
                <a:latin typeface="Avenir Next LT Pro" panose="020B0504020202020204" pitchFamily="34" charset="0"/>
              </a:rPr>
              <a:t>TB cases may be lined-out when non-work-related contact can be proven.</a:t>
            </a:r>
          </a:p>
          <a:p>
            <a:pPr lvl="1">
              <a:lnSpc>
                <a:spcPct val="110000"/>
              </a:lnSpc>
              <a:defRPr/>
            </a:pPr>
            <a:endParaRPr lang="en-US" altLang="en-US" sz="2000" u="none" dirty="0">
              <a:latin typeface="Avenir Next LT Pro" panose="020B0504020202020204" pitchFamily="34" charset="0"/>
            </a:endParaRPr>
          </a:p>
        </p:txBody>
      </p:sp>
      <p:sp>
        <p:nvSpPr>
          <p:cNvPr id="66564" name="Rectangle 11"/>
          <p:cNvSpPr>
            <a:spLocks noChangeArrowheads="1"/>
          </p:cNvSpPr>
          <p:nvPr/>
        </p:nvSpPr>
        <p:spPr bwMode="auto">
          <a:xfrm>
            <a:off x="7609492" y="623888"/>
            <a:ext cx="10518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1800" u="none" dirty="0">
                <a:latin typeface="Avenir Next LT Pro" panose="020B0504020202020204" pitchFamily="34" charset="0"/>
              </a:rPr>
              <a:t>1904.11</a:t>
            </a:r>
          </a:p>
        </p:txBody>
      </p:sp>
    </p:spTree>
    <p:extLst>
      <p:ext uri="{BB962C8B-B14F-4D97-AF65-F5344CB8AC3E}">
        <p14:creationId xmlns:p14="http://schemas.microsoft.com/office/powerpoint/2010/main" val="191302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09600" y="441325"/>
            <a:ext cx="6553200" cy="549275"/>
          </a:xfrm>
        </p:spPr>
        <p:txBody>
          <a:bodyPr/>
          <a:lstStyle/>
          <a:p>
            <a:r>
              <a:rPr lang="en-US" altLang="en-US"/>
              <a:t>Recordkeeping Forms</a:t>
            </a:r>
          </a:p>
        </p:txBody>
      </p:sp>
      <p:sp>
        <p:nvSpPr>
          <p:cNvPr id="68611" name="Rectangle 3"/>
          <p:cNvSpPr>
            <a:spLocks noGrp="1" noChangeArrowheads="1"/>
          </p:cNvSpPr>
          <p:nvPr>
            <p:ph idx="1"/>
          </p:nvPr>
        </p:nvSpPr>
        <p:spPr>
          <a:xfrm>
            <a:off x="533400" y="1189038"/>
            <a:ext cx="7848600" cy="4754562"/>
          </a:xfrm>
        </p:spPr>
        <p:txBody>
          <a:bodyPr/>
          <a:lstStyle/>
          <a:p>
            <a:r>
              <a:rPr lang="en-US" altLang="en-US" b="1" dirty="0"/>
              <a:t>Form 300 – </a:t>
            </a:r>
            <a:r>
              <a:rPr lang="en-US" altLang="en-US" dirty="0"/>
              <a:t>Log of work-related injuries and illnesses</a:t>
            </a:r>
          </a:p>
          <a:p>
            <a:endParaRPr lang="en-US" altLang="en-US" dirty="0"/>
          </a:p>
          <a:p>
            <a:r>
              <a:rPr lang="en-US" altLang="en-US" b="1" dirty="0"/>
              <a:t>Form 300A – </a:t>
            </a:r>
            <a:r>
              <a:rPr lang="en-US" altLang="en-US" dirty="0"/>
              <a:t>Summary of work-related injuries and illnesses</a:t>
            </a:r>
          </a:p>
          <a:p>
            <a:endParaRPr lang="en-US" altLang="en-US" dirty="0"/>
          </a:p>
          <a:p>
            <a:r>
              <a:rPr lang="en-US" altLang="en-US" b="1" dirty="0"/>
              <a:t>Form 301 – </a:t>
            </a:r>
            <a:r>
              <a:rPr lang="en-US" altLang="en-US" dirty="0"/>
              <a:t>Injury and illness incident report</a:t>
            </a:r>
          </a:p>
        </p:txBody>
      </p:sp>
      <p:sp>
        <p:nvSpPr>
          <p:cNvPr id="68612" name="Rectangle 11"/>
          <p:cNvSpPr>
            <a:spLocks noChangeArrowheads="1"/>
          </p:cNvSpPr>
          <p:nvPr/>
        </p:nvSpPr>
        <p:spPr bwMode="auto">
          <a:xfrm>
            <a:off x="7516173" y="620713"/>
            <a:ext cx="10518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1800" u="none" dirty="0">
                <a:latin typeface="Avenir Next LT Pro" panose="020B0504020202020204" pitchFamily="34" charset="0"/>
              </a:rPr>
              <a:t>1904.29</a:t>
            </a:r>
          </a:p>
        </p:txBody>
      </p:sp>
    </p:spTree>
    <p:extLst>
      <p:ext uri="{BB962C8B-B14F-4D97-AF65-F5344CB8AC3E}">
        <p14:creationId xmlns:p14="http://schemas.microsoft.com/office/powerpoint/2010/main" val="2324836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title"/>
          </p:nvPr>
        </p:nvSpPr>
        <p:spPr>
          <a:xfrm>
            <a:off x="609600" y="441325"/>
            <a:ext cx="7772400" cy="549275"/>
          </a:xfrm>
          <a:noFill/>
        </p:spPr>
        <p:txBody>
          <a:bodyPr/>
          <a:lstStyle/>
          <a:p>
            <a:r>
              <a:rPr lang="en-US" altLang="en-US"/>
              <a:t>Form 300</a:t>
            </a:r>
          </a:p>
        </p:txBody>
      </p:sp>
      <p:pic>
        <p:nvPicPr>
          <p:cNvPr id="7065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7816850" cy="4438650"/>
          </a:xfrm>
          <a:prstGeom prst="rect">
            <a:avLst/>
          </a:prstGeom>
          <a:noFill/>
          <a:ln w="19050">
            <a:solidFill>
              <a:schemeClr val="folHlink"/>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70660" name="Rectangle 11"/>
          <p:cNvSpPr>
            <a:spLocks noChangeArrowheads="1"/>
          </p:cNvSpPr>
          <p:nvPr/>
        </p:nvSpPr>
        <p:spPr bwMode="auto">
          <a:xfrm>
            <a:off x="7516173" y="620713"/>
            <a:ext cx="10518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1800" u="none" dirty="0">
                <a:latin typeface="Avenir Next LT Pro" panose="020B0504020202020204" pitchFamily="34" charset="0"/>
              </a:rPr>
              <a:t>1904.29</a:t>
            </a:r>
          </a:p>
        </p:txBody>
      </p:sp>
      <p:sp>
        <p:nvSpPr>
          <p:cNvPr id="5" name="TextBox 4"/>
          <p:cNvSpPr txBox="1"/>
          <p:nvPr/>
        </p:nvSpPr>
        <p:spPr>
          <a:xfrm>
            <a:off x="7186613" y="1098550"/>
            <a:ext cx="1427162" cy="246063"/>
          </a:xfrm>
          <a:prstGeom prst="rect">
            <a:avLst/>
          </a:prstGeom>
          <a:noFill/>
        </p:spPr>
        <p:txBody>
          <a:bodyPr wrap="none">
            <a:spAutoFit/>
          </a:bodyPr>
          <a:lstStyle/>
          <a:p>
            <a:pPr>
              <a:defRPr/>
            </a:pPr>
            <a:r>
              <a:rPr lang="en-US" sz="1000" u="none" dirty="0">
                <a:latin typeface="+mn-lt"/>
              </a:rPr>
              <a:t>NCDOL Photo Library</a:t>
            </a:r>
          </a:p>
        </p:txBody>
      </p:sp>
    </p:spTree>
    <p:extLst>
      <p:ext uri="{BB962C8B-B14F-4D97-AF65-F5344CB8AC3E}">
        <p14:creationId xmlns:p14="http://schemas.microsoft.com/office/powerpoint/2010/main" val="679985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09600" y="441325"/>
            <a:ext cx="7239000" cy="549275"/>
          </a:xfrm>
        </p:spPr>
        <p:txBody>
          <a:bodyPr/>
          <a:lstStyle/>
          <a:p>
            <a:r>
              <a:rPr lang="en-US" altLang="en-US" dirty="0"/>
              <a:t>Form 300 Columns A-E</a:t>
            </a:r>
          </a:p>
        </p:txBody>
      </p:sp>
      <p:sp>
        <p:nvSpPr>
          <p:cNvPr id="74755" name="Rectangle 3"/>
          <p:cNvSpPr>
            <a:spLocks noGrp="1" noChangeArrowheads="1"/>
          </p:cNvSpPr>
          <p:nvPr>
            <p:ph idx="1"/>
          </p:nvPr>
        </p:nvSpPr>
        <p:spPr>
          <a:xfrm>
            <a:off x="457200" y="1295400"/>
            <a:ext cx="7772400" cy="4724400"/>
          </a:xfrm>
        </p:spPr>
        <p:txBody>
          <a:bodyPr/>
          <a:lstStyle/>
          <a:p>
            <a:pPr marL="533400" indent="-533400">
              <a:spcBef>
                <a:spcPct val="5000"/>
              </a:spcBef>
              <a:spcAft>
                <a:spcPct val="5000"/>
              </a:spcAft>
              <a:buFontTx/>
              <a:buAutoNum type="alphaUcParenBoth"/>
            </a:pPr>
            <a:r>
              <a:rPr lang="en-US" altLang="en-US"/>
              <a:t>Case number</a:t>
            </a:r>
            <a:br>
              <a:rPr lang="en-US" altLang="en-US"/>
            </a:br>
            <a:r>
              <a:rPr lang="en-US" altLang="en-US"/>
              <a:t>			</a:t>
            </a:r>
          </a:p>
          <a:p>
            <a:pPr marL="533400" indent="-533400">
              <a:spcBef>
                <a:spcPct val="5000"/>
              </a:spcBef>
              <a:spcAft>
                <a:spcPct val="5000"/>
              </a:spcAft>
              <a:buFontTx/>
              <a:buAutoNum type="alphaUcParenBoth"/>
            </a:pPr>
            <a:r>
              <a:rPr lang="en-US" altLang="en-US"/>
              <a:t>Employee’s name </a:t>
            </a:r>
            <a:br>
              <a:rPr lang="en-US" altLang="en-US"/>
            </a:br>
            <a:r>
              <a:rPr lang="en-US" altLang="en-US"/>
              <a:t>				</a:t>
            </a:r>
          </a:p>
          <a:p>
            <a:pPr marL="533400" indent="-533400">
              <a:spcBef>
                <a:spcPct val="5000"/>
              </a:spcBef>
              <a:spcAft>
                <a:spcPct val="5000"/>
              </a:spcAft>
              <a:buFontTx/>
              <a:buAutoNum type="alphaUcParenBoth"/>
            </a:pPr>
            <a:r>
              <a:rPr lang="en-US" altLang="en-US"/>
              <a:t>Employee’s job title 	</a:t>
            </a:r>
            <a:br>
              <a:rPr lang="en-US" altLang="en-US"/>
            </a:br>
            <a:r>
              <a:rPr lang="en-US" altLang="en-US"/>
              <a:t>			</a:t>
            </a:r>
          </a:p>
          <a:p>
            <a:pPr marL="533400" indent="-533400">
              <a:spcBef>
                <a:spcPct val="5000"/>
              </a:spcBef>
              <a:spcAft>
                <a:spcPct val="5000"/>
              </a:spcAft>
              <a:buFontTx/>
              <a:buAutoNum type="alphaUcParenBoth"/>
            </a:pPr>
            <a:r>
              <a:rPr lang="en-US" altLang="en-US"/>
              <a:t>Date of injury or onset of illness (month/day)</a:t>
            </a:r>
            <a:br>
              <a:rPr lang="en-US" altLang="en-US"/>
            </a:br>
            <a:endParaRPr lang="en-US" altLang="en-US"/>
          </a:p>
          <a:p>
            <a:pPr marL="533400" indent="-533400">
              <a:spcBef>
                <a:spcPct val="5000"/>
              </a:spcBef>
              <a:spcAft>
                <a:spcPct val="5000"/>
              </a:spcAft>
              <a:buFontTx/>
              <a:buAutoNum type="alphaUcParenBoth"/>
            </a:pPr>
            <a:r>
              <a:rPr lang="en-US" altLang="en-US"/>
              <a:t>Where the event occurred</a:t>
            </a:r>
          </a:p>
        </p:txBody>
      </p:sp>
      <p:sp>
        <p:nvSpPr>
          <p:cNvPr id="74756" name="Rectangle 11"/>
          <p:cNvSpPr>
            <a:spLocks noChangeArrowheads="1"/>
          </p:cNvSpPr>
          <p:nvPr/>
        </p:nvSpPr>
        <p:spPr bwMode="auto">
          <a:xfrm>
            <a:off x="7516173" y="620713"/>
            <a:ext cx="10518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1800" u="none" dirty="0">
                <a:latin typeface="Avenir Next LT Pro" panose="020B0504020202020204" pitchFamily="34" charset="0"/>
              </a:rPr>
              <a:t>1904.29</a:t>
            </a:r>
          </a:p>
        </p:txBody>
      </p:sp>
    </p:spTree>
    <p:extLst>
      <p:ext uri="{BB962C8B-B14F-4D97-AF65-F5344CB8AC3E}">
        <p14:creationId xmlns:p14="http://schemas.microsoft.com/office/powerpoint/2010/main" val="1547235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title"/>
          </p:nvPr>
        </p:nvSpPr>
        <p:spPr>
          <a:xfrm>
            <a:off x="609600" y="441325"/>
            <a:ext cx="7010400" cy="549275"/>
          </a:xfrm>
          <a:noFill/>
        </p:spPr>
        <p:txBody>
          <a:bodyPr/>
          <a:lstStyle/>
          <a:p>
            <a:r>
              <a:rPr lang="en-US" altLang="en-US"/>
              <a:t>Form 300 Column F</a:t>
            </a:r>
          </a:p>
        </p:txBody>
      </p:sp>
      <p:sp>
        <p:nvSpPr>
          <p:cNvPr id="76803" name="Rectangle 2"/>
          <p:cNvSpPr>
            <a:spLocks noGrp="1" noChangeArrowheads="1"/>
          </p:cNvSpPr>
          <p:nvPr>
            <p:ph idx="1"/>
          </p:nvPr>
        </p:nvSpPr>
        <p:spPr>
          <a:xfrm>
            <a:off x="533400" y="1295400"/>
            <a:ext cx="7848600" cy="4724400"/>
          </a:xfrm>
        </p:spPr>
        <p:txBody>
          <a:bodyPr/>
          <a:lstStyle/>
          <a:p>
            <a:pPr marL="533400" indent="-533400">
              <a:lnSpc>
                <a:spcPct val="90000"/>
              </a:lnSpc>
              <a:spcBef>
                <a:spcPct val="5000"/>
              </a:spcBef>
              <a:spcAft>
                <a:spcPct val="5000"/>
              </a:spcAft>
              <a:buFontTx/>
              <a:buAutoNum type="alphaUcParenBoth" startAt="6"/>
              <a:defRPr/>
            </a:pPr>
            <a:r>
              <a:rPr lang="en-US" altLang="en-US" dirty="0"/>
              <a:t>Describe injury, illness, cause and body part affected and enter a detailed description for each recordable injury or illness (be specific):</a:t>
            </a:r>
          </a:p>
          <a:p>
            <a:pPr marL="0" indent="0">
              <a:lnSpc>
                <a:spcPct val="90000"/>
              </a:lnSpc>
              <a:spcBef>
                <a:spcPct val="5000"/>
              </a:spcBef>
              <a:spcAft>
                <a:spcPct val="5000"/>
              </a:spcAft>
              <a:buFont typeface="Wingdings" panose="05000000000000000000" pitchFamily="2" charset="2"/>
              <a:buNone/>
              <a:defRPr/>
            </a:pPr>
            <a:endParaRPr lang="en-US" altLang="en-US" sz="2000" dirty="0"/>
          </a:p>
          <a:p>
            <a:pPr marL="533400" indent="-533400">
              <a:lnSpc>
                <a:spcPct val="80000"/>
              </a:lnSpc>
              <a:defRPr/>
            </a:pPr>
            <a:endParaRPr lang="en-US" altLang="en-US" sz="900" dirty="0"/>
          </a:p>
          <a:p>
            <a:pPr marL="914400" lvl="1" indent="-457200">
              <a:lnSpc>
                <a:spcPct val="80000"/>
              </a:lnSpc>
              <a:defRPr/>
            </a:pPr>
            <a:r>
              <a:rPr lang="en-US" altLang="en-US" dirty="0">
                <a:ea typeface="ＭＳ Ｐゴシック" panose="020B0600070205080204" pitchFamily="34" charset="-128"/>
              </a:rPr>
              <a:t>Mechanism of injury (hammer, broken glass, vehicle, etc.)</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a:p>
            <a:pPr marL="914400" lvl="1" indent="-457200">
              <a:lnSpc>
                <a:spcPct val="80000"/>
              </a:lnSpc>
              <a:defRPr/>
            </a:pPr>
            <a:r>
              <a:rPr lang="en-US" altLang="en-US" dirty="0">
                <a:ea typeface="ＭＳ Ｐゴシック" panose="020B0600070205080204" pitchFamily="34" charset="-128"/>
              </a:rPr>
              <a:t>Part of body injured (left hand, right eye, forehead, etc.)</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a:p>
            <a:pPr marL="914400" lvl="1" indent="-457200">
              <a:lnSpc>
                <a:spcPct val="80000"/>
              </a:lnSpc>
              <a:defRPr/>
            </a:pPr>
            <a:r>
              <a:rPr lang="en-US" altLang="en-US" dirty="0">
                <a:ea typeface="ＭＳ Ｐゴシック" panose="020B0600070205080204" pitchFamily="34" charset="-128"/>
              </a:rPr>
              <a:t>How injury occurred (lifting boxes, assault, training, etc.)</a:t>
            </a:r>
            <a:br>
              <a:rPr lang="en-US" altLang="en-US" sz="2600" dirty="0">
                <a:ea typeface="ＭＳ Ｐゴシック" panose="020B0600070205080204" pitchFamily="34" charset="-128"/>
              </a:rPr>
            </a:br>
            <a:endParaRPr lang="en-US" altLang="en-US" sz="2600" dirty="0">
              <a:ea typeface="ＭＳ Ｐゴシック" panose="020B0600070205080204" pitchFamily="34" charset="-128"/>
            </a:endParaRPr>
          </a:p>
        </p:txBody>
      </p:sp>
      <p:sp>
        <p:nvSpPr>
          <p:cNvPr id="76804" name="Rectangle 11"/>
          <p:cNvSpPr>
            <a:spLocks noChangeArrowheads="1"/>
          </p:cNvSpPr>
          <p:nvPr/>
        </p:nvSpPr>
        <p:spPr bwMode="auto">
          <a:xfrm>
            <a:off x="7516173" y="620713"/>
            <a:ext cx="10518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1800" u="none" dirty="0">
                <a:latin typeface="Avenir Next LT Pro" panose="020B0504020202020204" pitchFamily="34" charset="0"/>
              </a:rPr>
              <a:t>1904.29</a:t>
            </a:r>
          </a:p>
        </p:txBody>
      </p:sp>
    </p:spTree>
    <p:extLst>
      <p:ext uri="{BB962C8B-B14F-4D97-AF65-F5344CB8AC3E}">
        <p14:creationId xmlns:p14="http://schemas.microsoft.com/office/powerpoint/2010/main" val="169820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title"/>
          </p:nvPr>
        </p:nvSpPr>
        <p:spPr>
          <a:xfrm>
            <a:off x="609600" y="441325"/>
            <a:ext cx="7696200" cy="549275"/>
          </a:xfrm>
          <a:noFill/>
        </p:spPr>
        <p:txBody>
          <a:bodyPr/>
          <a:lstStyle/>
          <a:p>
            <a:r>
              <a:rPr lang="en-US" altLang="en-US"/>
              <a:t>Form 300 Columns G-J</a:t>
            </a:r>
          </a:p>
        </p:txBody>
      </p:sp>
      <p:sp>
        <p:nvSpPr>
          <p:cNvPr id="78851" name="Rectangle 2"/>
          <p:cNvSpPr>
            <a:spLocks noGrp="1" noChangeArrowheads="1"/>
          </p:cNvSpPr>
          <p:nvPr>
            <p:ph idx="1"/>
          </p:nvPr>
        </p:nvSpPr>
        <p:spPr>
          <a:xfrm>
            <a:off x="533400" y="1295400"/>
            <a:ext cx="8229600" cy="4419600"/>
          </a:xfrm>
        </p:spPr>
        <p:txBody>
          <a:bodyPr/>
          <a:lstStyle/>
          <a:p>
            <a:pPr marL="533400" indent="-533400">
              <a:lnSpc>
                <a:spcPct val="110000"/>
              </a:lnSpc>
              <a:spcBef>
                <a:spcPct val="5000"/>
              </a:spcBef>
              <a:spcAft>
                <a:spcPct val="5000"/>
              </a:spcAft>
              <a:buFont typeface="Arial" panose="020B0604020202020204" pitchFamily="34" charset="0"/>
              <a:buNone/>
            </a:pPr>
            <a:r>
              <a:rPr lang="en-US" altLang="en-US" dirty="0"/>
              <a:t>Make </a:t>
            </a:r>
            <a:r>
              <a:rPr lang="en-US" altLang="en-US" b="1" dirty="0"/>
              <a:t>ONLY</a:t>
            </a:r>
            <a:r>
              <a:rPr lang="en-US" altLang="en-US" dirty="0"/>
              <a:t> one entry in these columns with an</a:t>
            </a:r>
            <a:r>
              <a:rPr lang="en-US" altLang="en-US" b="1" dirty="0"/>
              <a:t> X:</a:t>
            </a:r>
          </a:p>
          <a:p>
            <a:pPr marL="533400" indent="-533400">
              <a:lnSpc>
                <a:spcPct val="110000"/>
              </a:lnSpc>
              <a:spcBef>
                <a:spcPct val="5000"/>
              </a:spcBef>
              <a:spcAft>
                <a:spcPct val="5000"/>
              </a:spcAft>
              <a:buFontTx/>
              <a:buNone/>
            </a:pPr>
            <a:endParaRPr lang="en-US" altLang="en-US" sz="800" dirty="0"/>
          </a:p>
          <a:p>
            <a:pPr marL="533400" indent="-533400">
              <a:spcBef>
                <a:spcPct val="5000"/>
              </a:spcBef>
              <a:spcAft>
                <a:spcPct val="5000"/>
              </a:spcAft>
              <a:buFontTx/>
              <a:buAutoNum type="alphaUcParenBoth" startAt="7"/>
            </a:pPr>
            <a:r>
              <a:rPr lang="en-US" altLang="en-US" sz="2400" dirty="0"/>
              <a:t>Death (if an employee death has occurred)</a:t>
            </a:r>
            <a:br>
              <a:rPr lang="en-US" altLang="en-US" sz="2400" dirty="0"/>
            </a:br>
            <a:endParaRPr lang="en-US" altLang="en-US" sz="2400" dirty="0"/>
          </a:p>
          <a:p>
            <a:pPr marL="533400" indent="-533400">
              <a:spcBef>
                <a:spcPct val="5000"/>
              </a:spcBef>
              <a:spcAft>
                <a:spcPct val="5000"/>
              </a:spcAft>
              <a:buFontTx/>
              <a:buAutoNum type="alphaUcParenBoth" startAt="7"/>
            </a:pPr>
            <a:r>
              <a:rPr lang="en-US" altLang="en-US" sz="2400" dirty="0"/>
              <a:t>Days away, if incident involves missed workdays</a:t>
            </a:r>
          </a:p>
          <a:p>
            <a:pPr marL="533400" indent="-533400">
              <a:spcBef>
                <a:spcPct val="5000"/>
              </a:spcBef>
              <a:spcAft>
                <a:spcPct val="5000"/>
              </a:spcAft>
              <a:buFontTx/>
              <a:buAutoNum type="alphaUcParenBoth" startAt="7"/>
            </a:pPr>
            <a:endParaRPr lang="en-US" altLang="en-US" sz="2400" dirty="0"/>
          </a:p>
          <a:p>
            <a:pPr marL="533400" indent="-533400">
              <a:spcBef>
                <a:spcPct val="5000"/>
              </a:spcBef>
              <a:spcAft>
                <a:spcPct val="5000"/>
              </a:spcAft>
              <a:buFontTx/>
              <a:buAutoNum type="alphaUcParenBoth" startAt="7"/>
            </a:pPr>
            <a:r>
              <a:rPr lang="en-US" altLang="en-US" sz="2400" dirty="0"/>
              <a:t>Job transfer or restriction or if placed on limited duties</a:t>
            </a:r>
          </a:p>
          <a:p>
            <a:pPr marL="533400" indent="-533400">
              <a:spcBef>
                <a:spcPct val="5000"/>
              </a:spcBef>
              <a:spcAft>
                <a:spcPct val="5000"/>
              </a:spcAft>
              <a:buFontTx/>
              <a:buAutoNum type="alphaUcParenBoth" startAt="7"/>
            </a:pPr>
            <a:endParaRPr lang="en-US" altLang="en-US" sz="2400" dirty="0"/>
          </a:p>
          <a:p>
            <a:pPr marL="533400" indent="-533400">
              <a:spcBef>
                <a:spcPct val="5000"/>
              </a:spcBef>
              <a:spcAft>
                <a:spcPct val="5000"/>
              </a:spcAft>
              <a:buFontTx/>
              <a:buAutoNum type="alphaUcParenBoth" startAt="7"/>
            </a:pPr>
            <a:r>
              <a:rPr lang="en-US" altLang="en-US" sz="2400" dirty="0"/>
              <a:t>Mark if other than a death, lost time, transfer or </a:t>
            </a:r>
            <a:br>
              <a:rPr lang="en-US" altLang="en-US" sz="2400" dirty="0"/>
            </a:br>
            <a:r>
              <a:rPr lang="en-US" altLang="en-US" sz="2400" dirty="0"/>
              <a:t>job restriction (example: “medical treatment only”)</a:t>
            </a:r>
          </a:p>
        </p:txBody>
      </p:sp>
      <p:sp>
        <p:nvSpPr>
          <p:cNvPr id="78852" name="Rectangle 11"/>
          <p:cNvSpPr>
            <a:spLocks noChangeArrowheads="1"/>
          </p:cNvSpPr>
          <p:nvPr/>
        </p:nvSpPr>
        <p:spPr bwMode="auto">
          <a:xfrm>
            <a:off x="7516173" y="620713"/>
            <a:ext cx="10518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1800" u="none" dirty="0">
                <a:latin typeface="Avenir Next LT Pro" panose="020B0504020202020204" pitchFamily="34" charset="0"/>
              </a:rPr>
              <a:t>1904.29</a:t>
            </a:r>
          </a:p>
        </p:txBody>
      </p:sp>
    </p:spTree>
    <p:extLst>
      <p:ext uri="{BB962C8B-B14F-4D97-AF65-F5344CB8AC3E}">
        <p14:creationId xmlns:p14="http://schemas.microsoft.com/office/powerpoint/2010/main" val="36571213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type="title"/>
          </p:nvPr>
        </p:nvSpPr>
        <p:spPr>
          <a:xfrm>
            <a:off x="609600" y="441325"/>
            <a:ext cx="7467600" cy="549275"/>
          </a:xfrm>
          <a:noFill/>
        </p:spPr>
        <p:txBody>
          <a:bodyPr/>
          <a:lstStyle/>
          <a:p>
            <a:r>
              <a:rPr lang="en-US" altLang="en-US"/>
              <a:t>Form 300 Columns K-L</a:t>
            </a:r>
          </a:p>
        </p:txBody>
      </p:sp>
      <p:sp>
        <p:nvSpPr>
          <p:cNvPr id="80899" name="Rectangle 2"/>
          <p:cNvSpPr>
            <a:spLocks noGrp="1" noChangeArrowheads="1"/>
          </p:cNvSpPr>
          <p:nvPr>
            <p:ph idx="1"/>
          </p:nvPr>
        </p:nvSpPr>
        <p:spPr>
          <a:xfrm>
            <a:off x="609600" y="1295400"/>
            <a:ext cx="8153400" cy="3352800"/>
          </a:xfrm>
        </p:spPr>
        <p:txBody>
          <a:bodyPr/>
          <a:lstStyle/>
          <a:p>
            <a:pPr marL="533400" indent="-533400">
              <a:lnSpc>
                <a:spcPct val="110000"/>
              </a:lnSpc>
              <a:spcBef>
                <a:spcPct val="5000"/>
              </a:spcBef>
              <a:spcAft>
                <a:spcPct val="5000"/>
              </a:spcAft>
              <a:buFontTx/>
              <a:buNone/>
            </a:pPr>
            <a:r>
              <a:rPr lang="en-US" altLang="en-US"/>
              <a:t>Enter the total amount of days:</a:t>
            </a:r>
          </a:p>
          <a:p>
            <a:pPr marL="533400" indent="-533400">
              <a:lnSpc>
                <a:spcPct val="110000"/>
              </a:lnSpc>
              <a:spcBef>
                <a:spcPct val="5000"/>
              </a:spcBef>
              <a:spcAft>
                <a:spcPct val="5000"/>
              </a:spcAft>
              <a:buFontTx/>
              <a:buNone/>
            </a:pPr>
            <a:endParaRPr lang="en-US" altLang="en-US" sz="900" b="1"/>
          </a:p>
          <a:p>
            <a:pPr marL="533400" indent="-533400">
              <a:lnSpc>
                <a:spcPct val="110000"/>
              </a:lnSpc>
              <a:spcBef>
                <a:spcPct val="5000"/>
              </a:spcBef>
              <a:spcAft>
                <a:spcPct val="5000"/>
              </a:spcAft>
              <a:buFontTx/>
              <a:buAutoNum type="alphaUcParenBoth" startAt="11"/>
            </a:pPr>
            <a:r>
              <a:rPr lang="en-US" altLang="en-US" sz="2400"/>
              <a:t>Total number of days away from work</a:t>
            </a:r>
            <a:br>
              <a:rPr lang="en-US" altLang="en-US" sz="2400"/>
            </a:br>
            <a:r>
              <a:rPr lang="en-US" altLang="en-US" sz="2400"/>
              <a:t> </a:t>
            </a:r>
          </a:p>
          <a:p>
            <a:pPr marL="533400" indent="-533400">
              <a:lnSpc>
                <a:spcPct val="110000"/>
              </a:lnSpc>
              <a:spcBef>
                <a:spcPct val="5000"/>
              </a:spcBef>
              <a:spcAft>
                <a:spcPct val="5000"/>
              </a:spcAft>
              <a:buFontTx/>
              <a:buAutoNum type="alphaUcParenBoth" startAt="11"/>
            </a:pPr>
            <a:r>
              <a:rPr lang="en-US" altLang="en-US" sz="2400"/>
              <a:t>Total number of job transfer or job restriction days</a:t>
            </a:r>
            <a:br>
              <a:rPr lang="en-US" altLang="en-US" sz="2400"/>
            </a:br>
            <a:br>
              <a:rPr lang="en-US" altLang="en-US" sz="2400"/>
            </a:br>
            <a:endParaRPr lang="en-US" altLang="en-US" sz="2000"/>
          </a:p>
        </p:txBody>
      </p:sp>
      <p:pic>
        <p:nvPicPr>
          <p:cNvPr id="80900" name="Picture 4"/>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3657600" y="3581400"/>
            <a:ext cx="4724400" cy="2214563"/>
          </a:xfrm>
          <a:prstGeom prst="rect">
            <a:avLst/>
          </a:prstGeom>
          <a:noFill/>
          <a:ln w="19050">
            <a:solidFill>
              <a:schemeClr val="folHlink"/>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80901" name="Text Box 5"/>
          <p:cNvSpPr txBox="1">
            <a:spLocks noChangeArrowheads="1"/>
          </p:cNvSpPr>
          <p:nvPr/>
        </p:nvSpPr>
        <p:spPr bwMode="auto">
          <a:xfrm>
            <a:off x="685800" y="4114800"/>
            <a:ext cx="2667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1800" u="none" dirty="0">
                <a:latin typeface="Avenir Next LT Pro" panose="020B0504020202020204" pitchFamily="34" charset="0"/>
              </a:rPr>
              <a:t>Not to exceed 180 total </a:t>
            </a:r>
            <a:br>
              <a:rPr lang="en-US" altLang="en-US" sz="1800" u="none" dirty="0">
                <a:latin typeface="Avenir Next LT Pro" panose="020B0504020202020204" pitchFamily="34" charset="0"/>
              </a:rPr>
            </a:br>
            <a:r>
              <a:rPr lang="en-US" altLang="en-US" sz="1800" u="none" dirty="0">
                <a:latin typeface="Avenir Next LT Pro" panose="020B0504020202020204" pitchFamily="34" charset="0"/>
              </a:rPr>
              <a:t>days in column K, L or</a:t>
            </a:r>
            <a:br>
              <a:rPr lang="en-US" altLang="en-US" sz="1800" u="none" dirty="0">
                <a:latin typeface="Avenir Next LT Pro" panose="020B0504020202020204" pitchFamily="34" charset="0"/>
              </a:rPr>
            </a:br>
            <a:r>
              <a:rPr lang="en-US" altLang="en-US" sz="1800" u="none" dirty="0">
                <a:latin typeface="Avenir Next LT Pro" panose="020B0504020202020204" pitchFamily="34" charset="0"/>
              </a:rPr>
              <a:t>both columns combined</a:t>
            </a:r>
          </a:p>
        </p:txBody>
      </p:sp>
      <p:sp>
        <p:nvSpPr>
          <p:cNvPr id="80902" name="Rectangle 11"/>
          <p:cNvSpPr>
            <a:spLocks noChangeArrowheads="1"/>
          </p:cNvSpPr>
          <p:nvPr/>
        </p:nvSpPr>
        <p:spPr bwMode="auto">
          <a:xfrm>
            <a:off x="7516173" y="620713"/>
            <a:ext cx="10518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1800" u="none" dirty="0">
                <a:latin typeface="Avenir Next LT Pro" panose="020B0504020202020204" pitchFamily="34" charset="0"/>
              </a:rPr>
              <a:t>1904.29</a:t>
            </a:r>
          </a:p>
        </p:txBody>
      </p:sp>
      <p:sp>
        <p:nvSpPr>
          <p:cNvPr id="7" name="TextBox 6"/>
          <p:cNvSpPr txBox="1"/>
          <p:nvPr/>
        </p:nvSpPr>
        <p:spPr>
          <a:xfrm>
            <a:off x="7072313" y="3255963"/>
            <a:ext cx="1425575" cy="246062"/>
          </a:xfrm>
          <a:prstGeom prst="rect">
            <a:avLst/>
          </a:prstGeom>
          <a:noFill/>
        </p:spPr>
        <p:txBody>
          <a:bodyPr wrap="none">
            <a:spAutoFit/>
          </a:bodyPr>
          <a:lstStyle/>
          <a:p>
            <a:pPr>
              <a:defRPr/>
            </a:pPr>
            <a:r>
              <a:rPr lang="en-US" sz="1000" u="none" dirty="0">
                <a:latin typeface="+mn-lt"/>
              </a:rPr>
              <a:t>NCDOL Photo Library</a:t>
            </a:r>
          </a:p>
        </p:txBody>
      </p:sp>
    </p:spTree>
    <p:extLst>
      <p:ext uri="{BB962C8B-B14F-4D97-AF65-F5344CB8AC3E}">
        <p14:creationId xmlns:p14="http://schemas.microsoft.com/office/powerpoint/2010/main" val="549854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title"/>
          </p:nvPr>
        </p:nvSpPr>
        <p:spPr>
          <a:xfrm>
            <a:off x="609600" y="441325"/>
            <a:ext cx="6324600" cy="549275"/>
          </a:xfrm>
          <a:noFill/>
        </p:spPr>
        <p:txBody>
          <a:bodyPr/>
          <a:lstStyle/>
          <a:p>
            <a:r>
              <a:rPr lang="en-US" altLang="en-US"/>
              <a:t>Form 300 Column M</a:t>
            </a:r>
          </a:p>
        </p:txBody>
      </p:sp>
      <p:sp>
        <p:nvSpPr>
          <p:cNvPr id="82947" name="Rectangle 2"/>
          <p:cNvSpPr>
            <a:spLocks noGrp="1" noChangeArrowheads="1"/>
          </p:cNvSpPr>
          <p:nvPr>
            <p:ph idx="1"/>
          </p:nvPr>
        </p:nvSpPr>
        <p:spPr>
          <a:xfrm>
            <a:off x="533400" y="1295400"/>
            <a:ext cx="8001000" cy="4572000"/>
          </a:xfrm>
        </p:spPr>
        <p:txBody>
          <a:bodyPr/>
          <a:lstStyle/>
          <a:p>
            <a:pPr marL="533400" indent="-533400">
              <a:lnSpc>
                <a:spcPct val="80000"/>
              </a:lnSpc>
              <a:buFontTx/>
              <a:buAutoNum type="alphaUcParenBoth" startAt="13"/>
            </a:pPr>
            <a:r>
              <a:rPr lang="en-US" altLang="en-US" dirty="0"/>
              <a:t>Choose either injury or the type of illness in this section:</a:t>
            </a:r>
          </a:p>
          <a:p>
            <a:pPr marL="533400" indent="-533400">
              <a:lnSpc>
                <a:spcPct val="80000"/>
              </a:lnSpc>
              <a:buFontTx/>
              <a:buNone/>
            </a:pPr>
            <a:endParaRPr lang="en-US" altLang="en-US" dirty="0"/>
          </a:p>
          <a:p>
            <a:pPr marL="914400" lvl="1" indent="-457200">
              <a:lnSpc>
                <a:spcPct val="80000"/>
              </a:lnSpc>
              <a:buFontTx/>
              <a:buAutoNum type="arabicParenR"/>
            </a:pPr>
            <a:r>
              <a:rPr lang="en-US" altLang="en-US" dirty="0">
                <a:ea typeface="ＭＳ Ｐゴシック" panose="020B0600070205080204" pitchFamily="34" charset="-128"/>
              </a:rPr>
              <a:t>Injury</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a:p>
            <a:pPr marL="914400" lvl="1" indent="-457200">
              <a:lnSpc>
                <a:spcPct val="80000"/>
              </a:lnSpc>
              <a:buFontTx/>
              <a:buAutoNum type="arabicParenR"/>
            </a:pPr>
            <a:r>
              <a:rPr lang="en-US" altLang="en-US" dirty="0">
                <a:ea typeface="ＭＳ Ｐゴシック" panose="020B0600070205080204" pitchFamily="34" charset="-128"/>
              </a:rPr>
              <a:t>Skin disorder</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a:p>
            <a:pPr marL="914400" lvl="1" indent="-457200">
              <a:lnSpc>
                <a:spcPct val="80000"/>
              </a:lnSpc>
              <a:buFontTx/>
              <a:buAutoNum type="arabicParenR"/>
            </a:pPr>
            <a:r>
              <a:rPr lang="en-US" altLang="en-US" dirty="0">
                <a:ea typeface="ＭＳ Ｐゴシック" panose="020B0600070205080204" pitchFamily="34" charset="-128"/>
              </a:rPr>
              <a:t>Respiratory condition</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a:p>
            <a:pPr marL="914400" lvl="1" indent="-457200">
              <a:lnSpc>
                <a:spcPct val="80000"/>
              </a:lnSpc>
              <a:buFontTx/>
              <a:buAutoNum type="arabicParenR"/>
            </a:pPr>
            <a:r>
              <a:rPr lang="en-US" altLang="en-US" dirty="0">
                <a:ea typeface="ＭＳ Ｐゴシック" panose="020B0600070205080204" pitchFamily="34" charset="-128"/>
              </a:rPr>
              <a:t>Poisoning</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a:p>
            <a:pPr marL="914400" lvl="1" indent="-457200">
              <a:lnSpc>
                <a:spcPct val="80000"/>
              </a:lnSpc>
              <a:buFontTx/>
              <a:buAutoNum type="arabicParenR"/>
            </a:pPr>
            <a:r>
              <a:rPr lang="en-US" altLang="en-US" dirty="0">
                <a:ea typeface="ＭＳ Ｐゴシック" panose="020B0600070205080204" pitchFamily="34" charset="-128"/>
              </a:rPr>
              <a:t>Hearing loss</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a:p>
            <a:pPr marL="914400" lvl="1" indent="-457200">
              <a:lnSpc>
                <a:spcPct val="80000"/>
              </a:lnSpc>
              <a:buFontTx/>
              <a:buAutoNum type="arabicParenR"/>
            </a:pPr>
            <a:r>
              <a:rPr lang="en-US" altLang="en-US" dirty="0">
                <a:ea typeface="ＭＳ Ｐゴシック" panose="020B0600070205080204" pitchFamily="34" charset="-128"/>
              </a:rPr>
              <a:t>All other illnesses</a:t>
            </a:r>
          </a:p>
        </p:txBody>
      </p:sp>
      <p:sp>
        <p:nvSpPr>
          <p:cNvPr id="82948" name="Rectangle 11"/>
          <p:cNvSpPr>
            <a:spLocks noChangeArrowheads="1"/>
          </p:cNvSpPr>
          <p:nvPr/>
        </p:nvSpPr>
        <p:spPr bwMode="auto">
          <a:xfrm>
            <a:off x="7516173" y="620713"/>
            <a:ext cx="10518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1800" u="none" dirty="0">
                <a:latin typeface="Avenir Next LT Pro" panose="020B0504020202020204" pitchFamily="34" charset="0"/>
              </a:rPr>
              <a:t>1904.29</a:t>
            </a:r>
          </a:p>
        </p:txBody>
      </p:sp>
    </p:spTree>
    <p:extLst>
      <p:ext uri="{BB962C8B-B14F-4D97-AF65-F5344CB8AC3E}">
        <p14:creationId xmlns:p14="http://schemas.microsoft.com/office/powerpoint/2010/main" val="40099274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title"/>
          </p:nvPr>
        </p:nvSpPr>
        <p:spPr>
          <a:xfrm>
            <a:off x="609600" y="441325"/>
            <a:ext cx="6929438" cy="549275"/>
          </a:xfrm>
          <a:noFill/>
        </p:spPr>
        <p:txBody>
          <a:bodyPr/>
          <a:lstStyle/>
          <a:p>
            <a:r>
              <a:rPr lang="en-US" altLang="en-US"/>
              <a:t>Form 300</a:t>
            </a:r>
          </a:p>
        </p:txBody>
      </p:sp>
      <p:sp>
        <p:nvSpPr>
          <p:cNvPr id="84995" name="Rectangle 2"/>
          <p:cNvSpPr>
            <a:spLocks noGrp="1" noChangeArrowheads="1"/>
          </p:cNvSpPr>
          <p:nvPr>
            <p:ph idx="1"/>
          </p:nvPr>
        </p:nvSpPr>
        <p:spPr>
          <a:xfrm>
            <a:off x="533400" y="1143000"/>
            <a:ext cx="8229600" cy="4953000"/>
          </a:xfrm>
        </p:spPr>
        <p:txBody>
          <a:bodyPr/>
          <a:lstStyle/>
          <a:p>
            <a:pPr>
              <a:lnSpc>
                <a:spcPct val="110000"/>
              </a:lnSpc>
            </a:pPr>
            <a:r>
              <a:rPr lang="en-US" altLang="en-US" dirty="0"/>
              <a:t>A calendar year injury log form</a:t>
            </a:r>
          </a:p>
          <a:p>
            <a:pPr lvl="1">
              <a:lnSpc>
                <a:spcPct val="110000"/>
              </a:lnSpc>
            </a:pPr>
            <a:endParaRPr lang="en-US" altLang="en-US" sz="1200" dirty="0">
              <a:ea typeface="ＭＳ Ｐゴシック" panose="020B0600070205080204" pitchFamily="34" charset="-128"/>
            </a:endParaRPr>
          </a:p>
          <a:p>
            <a:pPr lvl="1">
              <a:lnSpc>
                <a:spcPct val="110000"/>
              </a:lnSpc>
            </a:pPr>
            <a:r>
              <a:rPr lang="en-US" altLang="en-US" dirty="0">
                <a:ea typeface="ＭＳ Ｐゴシック" panose="020B0600070205080204" pitchFamily="34" charset="-128"/>
              </a:rPr>
              <a:t>Must be kept up to date.</a:t>
            </a:r>
          </a:p>
          <a:p>
            <a:pPr lvl="1">
              <a:lnSpc>
                <a:spcPct val="110000"/>
              </a:lnSpc>
            </a:pPr>
            <a:endParaRPr lang="en-US" altLang="en-US" sz="800" dirty="0">
              <a:ea typeface="ＭＳ Ｐゴシック" panose="020B0600070205080204" pitchFamily="34" charset="-128"/>
            </a:endParaRPr>
          </a:p>
          <a:p>
            <a:pPr lvl="2"/>
            <a:r>
              <a:rPr lang="en-US" altLang="en-US" dirty="0">
                <a:ea typeface="ＭＳ Ｐゴシック" panose="020B0600070205080204" pitchFamily="34" charset="-128"/>
              </a:rPr>
              <a:t>Update w</a:t>
            </a:r>
            <a:r>
              <a:rPr lang="en-US" altLang="en-US" i="0" dirty="0">
                <a:ea typeface="ＭＳ Ｐゴシック" panose="020B0600070205080204" pitchFamily="34" charset="-128"/>
              </a:rPr>
              <a:t>ithin seven calendar days of a change or event.</a:t>
            </a:r>
            <a:br>
              <a:rPr lang="en-US" altLang="en-US" sz="2400" i="0" dirty="0">
                <a:ea typeface="ＭＳ Ｐゴシック" panose="020B0600070205080204" pitchFamily="34" charset="-128"/>
              </a:rPr>
            </a:br>
            <a:endParaRPr lang="en-US" altLang="en-US" sz="2400" i="0" dirty="0">
              <a:ea typeface="ＭＳ Ｐゴシック" panose="020B0600070205080204" pitchFamily="34" charset="-128"/>
            </a:endParaRPr>
          </a:p>
          <a:p>
            <a:pPr lvl="1"/>
            <a:r>
              <a:rPr lang="en-US" altLang="en-US" dirty="0">
                <a:ea typeface="ＭＳ Ｐゴシック" panose="020B0600070205080204" pitchFamily="34" charset="-128"/>
              </a:rPr>
              <a:t>Retain for five years.</a:t>
            </a:r>
          </a:p>
          <a:p>
            <a:pPr lvl="1"/>
            <a:endParaRPr lang="en-US" altLang="en-US" sz="800" dirty="0">
              <a:ea typeface="ＭＳ Ｐゴシック" panose="020B0600070205080204" pitchFamily="34" charset="-128"/>
            </a:endParaRPr>
          </a:p>
          <a:p>
            <a:pPr lvl="2"/>
            <a:r>
              <a:rPr lang="en-US" altLang="en-US" i="0" dirty="0">
                <a:ea typeface="ＭＳ Ｐゴシック" panose="020B0600070205080204" pitchFamily="34" charset="-128"/>
              </a:rPr>
              <a:t>Update (as changes occur) within seven calendar days.</a:t>
            </a:r>
          </a:p>
          <a:p>
            <a:pPr lvl="2">
              <a:buFontTx/>
              <a:buNone/>
            </a:pPr>
            <a:endParaRPr lang="en-US" altLang="en-US" sz="2400" i="0" dirty="0">
              <a:ea typeface="ＭＳ Ｐゴシック" panose="020B0600070205080204" pitchFamily="34" charset="-128"/>
            </a:endParaRPr>
          </a:p>
          <a:p>
            <a:pPr lvl="1"/>
            <a:r>
              <a:rPr lang="en-US" altLang="en-US" dirty="0">
                <a:ea typeface="ＭＳ Ｐゴシック" panose="020B0600070205080204" pitchFamily="34" charset="-128"/>
              </a:rPr>
              <a:t>Must be provided to a government investigator upon request within </a:t>
            </a:r>
            <a:r>
              <a:rPr lang="en-US" altLang="en-US" b="1" dirty="0">
                <a:ea typeface="ＭＳ Ｐゴシック" panose="020B0600070205080204" pitchFamily="34" charset="-128"/>
              </a:rPr>
              <a:t>four</a:t>
            </a:r>
            <a:r>
              <a:rPr lang="en-US" altLang="en-US" dirty="0">
                <a:ea typeface="ＭＳ Ｐゴシック" panose="020B0600070205080204" pitchFamily="34" charset="-128"/>
              </a:rPr>
              <a:t> business hours </a:t>
            </a:r>
            <a:r>
              <a:rPr lang="en-US" altLang="en-US" sz="2000" dirty="0">
                <a:ea typeface="ＭＳ Ｐゴシック" panose="020B0600070205080204" pitchFamily="34" charset="-128"/>
              </a:rPr>
              <a:t>(§1904.40).</a:t>
            </a:r>
            <a:endParaRPr lang="en-US" altLang="en-US" sz="2000" i="1" dirty="0">
              <a:ea typeface="ＭＳ Ｐゴシック" panose="020B0600070205080204" pitchFamily="34" charset="-128"/>
            </a:endParaRPr>
          </a:p>
        </p:txBody>
      </p:sp>
      <p:sp>
        <p:nvSpPr>
          <p:cNvPr id="84996" name="Rectangle 11"/>
          <p:cNvSpPr>
            <a:spLocks noChangeArrowheads="1"/>
          </p:cNvSpPr>
          <p:nvPr/>
        </p:nvSpPr>
        <p:spPr bwMode="auto">
          <a:xfrm>
            <a:off x="7516173" y="620713"/>
            <a:ext cx="10518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1800" u="none" dirty="0">
                <a:latin typeface="Avenir Next LT Pro" panose="020B0504020202020204" pitchFamily="34" charset="0"/>
              </a:rPr>
              <a:t>1904.29</a:t>
            </a:r>
          </a:p>
        </p:txBody>
      </p:sp>
    </p:spTree>
    <p:extLst>
      <p:ext uri="{BB962C8B-B14F-4D97-AF65-F5344CB8AC3E}">
        <p14:creationId xmlns:p14="http://schemas.microsoft.com/office/powerpoint/2010/main" val="3629972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441325"/>
            <a:ext cx="8229600" cy="549275"/>
          </a:xfrm>
        </p:spPr>
        <p:txBody>
          <a:bodyPr/>
          <a:lstStyle/>
          <a:p>
            <a:r>
              <a:rPr lang="en-US" altLang="en-US" dirty="0"/>
              <a:t>Who Must Report?</a:t>
            </a:r>
          </a:p>
        </p:txBody>
      </p:sp>
      <p:sp>
        <p:nvSpPr>
          <p:cNvPr id="11267" name="Rectangle 3"/>
          <p:cNvSpPr>
            <a:spLocks noGrp="1" noChangeArrowheads="1"/>
          </p:cNvSpPr>
          <p:nvPr>
            <p:ph idx="1"/>
          </p:nvPr>
        </p:nvSpPr>
        <p:spPr>
          <a:xfrm>
            <a:off x="533400" y="1219200"/>
            <a:ext cx="8059738" cy="4495800"/>
          </a:xfrm>
        </p:spPr>
        <p:txBody>
          <a:bodyPr/>
          <a:lstStyle/>
          <a:p>
            <a:pPr>
              <a:spcAft>
                <a:spcPts val="1200"/>
              </a:spcAft>
            </a:pPr>
            <a:r>
              <a:rPr lang="en-US" altLang="en-US" dirty="0">
                <a:solidFill>
                  <a:srgbClr val="000000"/>
                </a:solidFill>
              </a:rPr>
              <a:t>All employers must still report:</a:t>
            </a:r>
          </a:p>
          <a:p>
            <a:pPr lvl="1">
              <a:spcAft>
                <a:spcPts val="1200"/>
              </a:spcAft>
            </a:pPr>
            <a:r>
              <a:rPr lang="en-US" altLang="en-US" dirty="0">
                <a:ea typeface="ＭＳ Ｐゴシック" panose="020B0600070205080204" pitchFamily="34" charset="-128"/>
              </a:rPr>
              <a:t>All work-related fatalities within </a:t>
            </a:r>
            <a:r>
              <a:rPr lang="en-US" altLang="en-US" b="1" dirty="0">
                <a:ea typeface="ＭＳ Ｐゴシック" panose="020B0600070205080204" pitchFamily="34" charset="-128"/>
              </a:rPr>
              <a:t>8 hours.</a:t>
            </a:r>
            <a:endParaRPr lang="en-US" altLang="en-US" dirty="0">
              <a:ea typeface="ＭＳ Ｐゴシック" panose="020B0600070205080204" pitchFamily="34" charset="-128"/>
            </a:endParaRPr>
          </a:p>
          <a:p>
            <a:pPr lvl="1">
              <a:spcAft>
                <a:spcPts val="1200"/>
              </a:spcAft>
            </a:pPr>
            <a:r>
              <a:rPr lang="en-US" altLang="en-US" dirty="0">
                <a:ea typeface="ＭＳ Ｐゴシック" panose="020B0600070205080204" pitchFamily="34" charset="-128"/>
              </a:rPr>
              <a:t>All work-related in-patient hospitalizations of </a:t>
            </a:r>
            <a:r>
              <a:rPr lang="en-US" altLang="en-US" b="1" dirty="0">
                <a:ea typeface="ＭＳ Ｐゴシック" panose="020B0600070205080204" pitchFamily="34" charset="-128"/>
              </a:rPr>
              <a:t>one or more </a:t>
            </a:r>
            <a:r>
              <a:rPr lang="en-US" altLang="en-US" dirty="0">
                <a:ea typeface="ＭＳ Ｐゴシック" panose="020B0600070205080204" pitchFamily="34" charset="-128"/>
              </a:rPr>
              <a:t>employees within </a:t>
            </a:r>
            <a:r>
              <a:rPr lang="en-US" altLang="en-US" b="1" dirty="0">
                <a:ea typeface="ＭＳ Ｐゴシック" panose="020B0600070205080204" pitchFamily="34" charset="-128"/>
              </a:rPr>
              <a:t>24 hours.</a:t>
            </a:r>
            <a:endParaRPr lang="en-US" altLang="en-US" dirty="0">
              <a:ea typeface="ＭＳ Ｐゴシック" panose="020B0600070205080204" pitchFamily="34" charset="-128"/>
            </a:endParaRPr>
          </a:p>
          <a:p>
            <a:pPr lvl="1">
              <a:spcAft>
                <a:spcPts val="1200"/>
              </a:spcAft>
            </a:pPr>
            <a:r>
              <a:rPr lang="en-US" altLang="en-US" dirty="0">
                <a:ea typeface="ＭＳ Ｐゴシック" panose="020B0600070205080204" pitchFamily="34" charset="-128"/>
              </a:rPr>
              <a:t>All work-related amputations within </a:t>
            </a:r>
            <a:r>
              <a:rPr lang="en-US" altLang="en-US" b="1" dirty="0">
                <a:ea typeface="ＭＳ Ｐゴシック" panose="020B0600070205080204" pitchFamily="34" charset="-128"/>
              </a:rPr>
              <a:t>24 hours.</a:t>
            </a:r>
            <a:endParaRPr lang="en-US" altLang="en-US" dirty="0">
              <a:ea typeface="ＭＳ Ｐゴシック" panose="020B0600070205080204" pitchFamily="34" charset="-128"/>
            </a:endParaRPr>
          </a:p>
          <a:p>
            <a:pPr lvl="1">
              <a:spcAft>
                <a:spcPts val="1200"/>
              </a:spcAft>
            </a:pPr>
            <a:r>
              <a:rPr lang="en-US" altLang="en-US" dirty="0">
                <a:ea typeface="ＭＳ Ｐゴシック" panose="020B0600070205080204" pitchFamily="34" charset="-128"/>
              </a:rPr>
              <a:t>All work-related losses of an eye within </a:t>
            </a:r>
            <a:r>
              <a:rPr lang="en-US" altLang="en-US" b="1" dirty="0">
                <a:ea typeface="ＭＳ Ｐゴシック" panose="020B0600070205080204" pitchFamily="34" charset="-128"/>
              </a:rPr>
              <a:t>24 hours.</a:t>
            </a:r>
            <a:endParaRPr lang="en-US" altLang="en-US" dirty="0"/>
          </a:p>
          <a:p>
            <a:r>
              <a:rPr lang="en-US" altLang="en-US" dirty="0"/>
              <a:t>All employers must participate in OSH surveys when requested.</a:t>
            </a:r>
          </a:p>
        </p:txBody>
      </p:sp>
      <p:sp>
        <p:nvSpPr>
          <p:cNvPr id="11268" name="Rectangle 4"/>
          <p:cNvSpPr>
            <a:spLocks noChangeArrowheads="1"/>
          </p:cNvSpPr>
          <p:nvPr/>
        </p:nvSpPr>
        <p:spPr bwMode="auto">
          <a:xfrm>
            <a:off x="6822931" y="620713"/>
            <a:ext cx="1810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1800" u="none" dirty="0">
                <a:latin typeface="Avenir Next LT Pro" panose="020B0504020202020204" pitchFamily="34" charset="0"/>
              </a:rPr>
              <a:t>1904 Subpart E</a:t>
            </a:r>
          </a:p>
        </p:txBody>
      </p:sp>
    </p:spTree>
    <p:extLst>
      <p:ext uri="{BB962C8B-B14F-4D97-AF65-F5344CB8AC3E}">
        <p14:creationId xmlns:p14="http://schemas.microsoft.com/office/powerpoint/2010/main" val="38523756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09600" y="441325"/>
            <a:ext cx="5405438" cy="549275"/>
          </a:xfrm>
        </p:spPr>
        <p:txBody>
          <a:bodyPr/>
          <a:lstStyle/>
          <a:p>
            <a:r>
              <a:rPr lang="en-US" altLang="en-US"/>
              <a:t>Form 300A</a:t>
            </a:r>
          </a:p>
        </p:txBody>
      </p:sp>
      <p:sp>
        <p:nvSpPr>
          <p:cNvPr id="87043" name="Rectangle 3"/>
          <p:cNvSpPr>
            <a:spLocks noGrp="1" noChangeArrowheads="1"/>
          </p:cNvSpPr>
          <p:nvPr>
            <p:ph idx="1"/>
          </p:nvPr>
        </p:nvSpPr>
        <p:spPr>
          <a:xfrm>
            <a:off x="533400" y="1219200"/>
            <a:ext cx="7924800" cy="4572000"/>
          </a:xfrm>
        </p:spPr>
        <p:txBody>
          <a:bodyPr/>
          <a:lstStyle/>
          <a:p>
            <a:pPr>
              <a:lnSpc>
                <a:spcPct val="110000"/>
              </a:lnSpc>
            </a:pPr>
            <a:r>
              <a:rPr lang="en-US" altLang="en-US" dirty="0"/>
              <a:t>Summarizes information from Form 300</a:t>
            </a:r>
          </a:p>
          <a:p>
            <a:pPr lvl="1">
              <a:lnSpc>
                <a:spcPct val="110000"/>
              </a:lnSpc>
            </a:pPr>
            <a:endParaRPr lang="en-US" altLang="en-US" sz="1200" dirty="0">
              <a:ea typeface="ＭＳ Ｐゴシック" panose="020B0600070205080204" pitchFamily="34" charset="-128"/>
            </a:endParaRPr>
          </a:p>
          <a:p>
            <a:pPr lvl="1">
              <a:lnSpc>
                <a:spcPct val="110000"/>
              </a:lnSpc>
            </a:pPr>
            <a:r>
              <a:rPr lang="en-US" altLang="en-US" dirty="0">
                <a:ea typeface="ＭＳ Ｐゴシック" panose="020B0600070205080204" pitchFamily="34" charset="-128"/>
              </a:rPr>
              <a:t>Must be completed and signed by a company executive at the end of each calendar year.</a:t>
            </a:r>
          </a:p>
          <a:p>
            <a:pPr lvl="1"/>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Post for employees to view from February 1 through April 30 of following calendar year.</a:t>
            </a:r>
          </a:p>
          <a:p>
            <a:pPr lvl="1">
              <a:buFont typeface="Symbol" panose="05050102010706020507" pitchFamily="18" charset="2"/>
              <a:buNone/>
            </a:pPr>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Retain with Form 300 and provide access for five full years.</a:t>
            </a:r>
          </a:p>
        </p:txBody>
      </p:sp>
      <p:sp>
        <p:nvSpPr>
          <p:cNvPr id="87044" name="Rectangle 11"/>
          <p:cNvSpPr>
            <a:spLocks noChangeArrowheads="1"/>
          </p:cNvSpPr>
          <p:nvPr/>
        </p:nvSpPr>
        <p:spPr bwMode="auto">
          <a:xfrm>
            <a:off x="7516173" y="609600"/>
            <a:ext cx="10518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1800" u="none" dirty="0">
                <a:latin typeface="Avenir Next LT Pro" panose="020B0504020202020204" pitchFamily="34" charset="0"/>
              </a:rPr>
              <a:t>1904.32</a:t>
            </a:r>
          </a:p>
        </p:txBody>
      </p:sp>
    </p:spTree>
    <p:extLst>
      <p:ext uri="{BB962C8B-B14F-4D97-AF65-F5344CB8AC3E}">
        <p14:creationId xmlns:p14="http://schemas.microsoft.com/office/powerpoint/2010/main" val="26548779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09600" y="457200"/>
            <a:ext cx="8305800" cy="549275"/>
          </a:xfrm>
        </p:spPr>
        <p:txBody>
          <a:bodyPr/>
          <a:lstStyle/>
          <a:p>
            <a:r>
              <a:rPr lang="en-US" altLang="en-US"/>
              <a:t>Form 301</a:t>
            </a:r>
          </a:p>
        </p:txBody>
      </p:sp>
      <p:sp>
        <p:nvSpPr>
          <p:cNvPr id="89091" name="Rectangle 3"/>
          <p:cNvSpPr>
            <a:spLocks noGrp="1" noChangeArrowheads="1"/>
          </p:cNvSpPr>
          <p:nvPr>
            <p:ph type="body" sz="half" idx="1"/>
          </p:nvPr>
        </p:nvSpPr>
        <p:spPr>
          <a:xfrm>
            <a:off x="533400" y="1265238"/>
            <a:ext cx="7315200" cy="4525962"/>
          </a:xfrm>
        </p:spPr>
        <p:txBody>
          <a:bodyPr/>
          <a:lstStyle/>
          <a:p>
            <a:pPr marL="0" indent="0">
              <a:lnSpc>
                <a:spcPct val="110000"/>
              </a:lnSpc>
            </a:pPr>
            <a:r>
              <a:rPr lang="en-US" altLang="en-US" dirty="0"/>
              <a:t> An injury report form</a:t>
            </a:r>
          </a:p>
          <a:p>
            <a:pPr lvl="1">
              <a:lnSpc>
                <a:spcPct val="110000"/>
              </a:lnSpc>
            </a:pPr>
            <a:endParaRPr lang="en-US" altLang="en-US" sz="800" dirty="0">
              <a:ea typeface="ＭＳ Ｐゴシック" panose="020B0600070205080204" pitchFamily="34" charset="-128"/>
            </a:endParaRPr>
          </a:p>
          <a:p>
            <a:pPr lvl="1"/>
            <a:r>
              <a:rPr lang="en-US" altLang="en-US" dirty="0">
                <a:ea typeface="ＭＳ Ｐゴシック" panose="020B0600070205080204" pitchFamily="34" charset="-128"/>
              </a:rPr>
              <a:t>Must be completed within seven calendar days of the injury.</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a:p>
            <a:pPr lvl="1">
              <a:lnSpc>
                <a:spcPct val="90000"/>
              </a:lnSpc>
            </a:pPr>
            <a:r>
              <a:rPr lang="en-US" altLang="en-US" dirty="0">
                <a:ea typeface="ＭＳ Ｐゴシック" panose="020B0600070205080204" pitchFamily="34" charset="-128"/>
              </a:rPr>
              <a:t>Completed for each Form 300 entry.</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a:p>
            <a:pPr lvl="1">
              <a:lnSpc>
                <a:spcPct val="90000"/>
              </a:lnSpc>
            </a:pPr>
            <a:r>
              <a:rPr lang="en-US" altLang="en-US" dirty="0">
                <a:ea typeface="ＭＳ Ｐゴシック" panose="020B0600070205080204" pitchFamily="34" charset="-128"/>
              </a:rPr>
              <a:t>An equivalent form may be used.</a:t>
            </a:r>
          </a:p>
          <a:p>
            <a:pPr lvl="1">
              <a:lnSpc>
                <a:spcPct val="90000"/>
              </a:lnSpc>
            </a:pPr>
            <a:endParaRPr lang="en-US" altLang="en-US" sz="800" dirty="0">
              <a:ea typeface="ＭＳ Ｐゴシック" panose="020B0600070205080204" pitchFamily="34" charset="-128"/>
            </a:endParaRPr>
          </a:p>
          <a:p>
            <a:pPr lvl="2">
              <a:lnSpc>
                <a:spcPct val="90000"/>
              </a:lnSpc>
            </a:pPr>
            <a:r>
              <a:rPr lang="en-US" altLang="en-US" dirty="0">
                <a:ea typeface="ＭＳ Ｐゴシック" panose="020B0600070205080204" pitchFamily="34" charset="-128"/>
              </a:rPr>
              <a:t>Example:  NC </a:t>
            </a:r>
            <a:r>
              <a:rPr lang="en-US" altLang="en-US" dirty="0"/>
              <a:t>Industrial Commission Form 19 </a:t>
            </a:r>
          </a:p>
          <a:p>
            <a:pPr lvl="1">
              <a:lnSpc>
                <a:spcPct val="90000"/>
              </a:lnSpc>
              <a:buFont typeface="Symbol" panose="05050102010706020507" pitchFamily="18" charset="2"/>
              <a:buNone/>
            </a:pPr>
            <a:endParaRPr lang="en-US" altLang="en-US" dirty="0">
              <a:ea typeface="ＭＳ Ｐゴシック" panose="020B0600070205080204" pitchFamily="34" charset="-128"/>
            </a:endParaRPr>
          </a:p>
          <a:p>
            <a:pPr lvl="1">
              <a:lnSpc>
                <a:spcPct val="90000"/>
              </a:lnSpc>
            </a:pPr>
            <a:r>
              <a:rPr lang="en-US" altLang="en-US" dirty="0">
                <a:ea typeface="ＭＳ Ｐゴシック" panose="020B0600070205080204" pitchFamily="34" charset="-128"/>
              </a:rPr>
              <a:t>Retain and provide access for five years.</a:t>
            </a:r>
          </a:p>
        </p:txBody>
      </p:sp>
      <p:sp>
        <p:nvSpPr>
          <p:cNvPr id="89092" name="Rectangle 11"/>
          <p:cNvSpPr>
            <a:spLocks noChangeArrowheads="1"/>
          </p:cNvSpPr>
          <p:nvPr/>
        </p:nvSpPr>
        <p:spPr bwMode="auto">
          <a:xfrm>
            <a:off x="7516173" y="620713"/>
            <a:ext cx="10518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1800" u="none" dirty="0">
                <a:latin typeface="Avenir Next LT Pro" panose="020B0504020202020204" pitchFamily="34" charset="0"/>
              </a:rPr>
              <a:t>1904.29</a:t>
            </a:r>
          </a:p>
        </p:txBody>
      </p:sp>
    </p:spTree>
    <p:extLst>
      <p:ext uri="{BB962C8B-B14F-4D97-AF65-F5344CB8AC3E}">
        <p14:creationId xmlns:p14="http://schemas.microsoft.com/office/powerpoint/2010/main" val="33209359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idx="1"/>
          </p:nvPr>
        </p:nvSpPr>
        <p:spPr>
          <a:xfrm>
            <a:off x="533400" y="1227221"/>
            <a:ext cx="7924800" cy="4370304"/>
          </a:xfrm>
        </p:spPr>
        <p:txBody>
          <a:bodyPr/>
          <a:lstStyle/>
          <a:p>
            <a:r>
              <a:rPr lang="en-US" altLang="en-US" dirty="0"/>
              <a:t>Not an established form.</a:t>
            </a:r>
            <a:br>
              <a:rPr lang="en-US" altLang="en-US" dirty="0"/>
            </a:br>
            <a:endParaRPr lang="en-US" altLang="en-US" dirty="0"/>
          </a:p>
          <a:p>
            <a:r>
              <a:rPr lang="en-US" altLang="en-US" dirty="0"/>
              <a:t>Must be used only with privacy concern cases</a:t>
            </a:r>
            <a:br>
              <a:rPr lang="en-US" altLang="en-US" dirty="0"/>
            </a:br>
            <a:endParaRPr lang="en-US" altLang="en-US" dirty="0"/>
          </a:p>
          <a:p>
            <a:r>
              <a:rPr lang="en-US" altLang="en-US" dirty="0"/>
              <a:t>Enter “privacy case” instead of name on Form 300.</a:t>
            </a:r>
            <a:endParaRPr lang="en-US" altLang="en-US" sz="2400" dirty="0"/>
          </a:p>
          <a:p>
            <a:endParaRPr lang="en-US" altLang="en-US" sz="800" dirty="0"/>
          </a:p>
          <a:p>
            <a:pPr lvl="1"/>
            <a:r>
              <a:rPr lang="en-US" altLang="en-US" dirty="0">
                <a:ea typeface="ＭＳ Ｐゴシック" panose="020B0600070205080204" pitchFamily="34" charset="-128"/>
              </a:rPr>
              <a:t>A person’s job title on a Form 300 may reveal their identity.</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a:p>
            <a:r>
              <a:rPr lang="en-US" altLang="en-US" dirty="0"/>
              <a:t>Make a separate list with these names and case numbers.</a:t>
            </a:r>
          </a:p>
          <a:p>
            <a:pPr>
              <a:buFont typeface="Wingdings" panose="05000000000000000000" pitchFamily="2" charset="2"/>
              <a:buNone/>
            </a:pPr>
            <a:r>
              <a:rPr lang="en-US" altLang="en-US" sz="2000" dirty="0"/>
              <a:t> </a:t>
            </a:r>
          </a:p>
        </p:txBody>
      </p:sp>
      <p:sp>
        <p:nvSpPr>
          <p:cNvPr id="91139" name="Rectangle 3"/>
          <p:cNvSpPr>
            <a:spLocks noChangeArrowheads="1"/>
          </p:cNvSpPr>
          <p:nvPr/>
        </p:nvSpPr>
        <p:spPr bwMode="gray">
          <a:xfrm>
            <a:off x="609600" y="457200"/>
            <a:ext cx="61674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3600" b="1" u="none" dirty="0">
                <a:solidFill>
                  <a:srgbClr val="012447"/>
                </a:solidFill>
                <a:latin typeface="Avenir Next LT Pro Demi" panose="020B0704020202020204" pitchFamily="34" charset="0"/>
              </a:rPr>
              <a:t>Privacy Case List</a:t>
            </a:r>
          </a:p>
        </p:txBody>
      </p:sp>
      <p:sp>
        <p:nvSpPr>
          <p:cNvPr id="91140" name="Rectangle 11"/>
          <p:cNvSpPr>
            <a:spLocks noChangeArrowheads="1"/>
          </p:cNvSpPr>
          <p:nvPr/>
        </p:nvSpPr>
        <p:spPr bwMode="auto">
          <a:xfrm>
            <a:off x="7516173" y="620713"/>
            <a:ext cx="10518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1800" u="none" dirty="0">
                <a:latin typeface="Avenir Next LT Pro" panose="020B0504020202020204" pitchFamily="34" charset="0"/>
              </a:rPr>
              <a:t>1904.29</a:t>
            </a:r>
          </a:p>
        </p:txBody>
      </p:sp>
    </p:spTree>
    <p:extLst>
      <p:ext uri="{BB962C8B-B14F-4D97-AF65-F5344CB8AC3E}">
        <p14:creationId xmlns:p14="http://schemas.microsoft.com/office/powerpoint/2010/main" val="26952277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title"/>
          </p:nvPr>
        </p:nvSpPr>
        <p:spPr>
          <a:xfrm>
            <a:off x="533400" y="457200"/>
            <a:ext cx="8001000" cy="549275"/>
          </a:xfrm>
        </p:spPr>
        <p:txBody>
          <a:bodyPr/>
          <a:lstStyle/>
          <a:p>
            <a:r>
              <a:rPr lang="en-US" altLang="en-US" dirty="0"/>
              <a:t>Determining Privacy Concern Cases</a:t>
            </a:r>
          </a:p>
        </p:txBody>
      </p:sp>
      <p:sp>
        <p:nvSpPr>
          <p:cNvPr id="93187" name="Rectangle 2"/>
          <p:cNvSpPr>
            <a:spLocks noGrp="1" noChangeArrowheads="1"/>
          </p:cNvSpPr>
          <p:nvPr>
            <p:ph idx="1"/>
          </p:nvPr>
        </p:nvSpPr>
        <p:spPr>
          <a:xfrm>
            <a:off x="533400" y="1143000"/>
            <a:ext cx="7315200" cy="4800600"/>
          </a:xfrm>
        </p:spPr>
        <p:txBody>
          <a:bodyPr/>
          <a:lstStyle/>
          <a:p>
            <a:pPr>
              <a:lnSpc>
                <a:spcPct val="90000"/>
              </a:lnSpc>
            </a:pPr>
            <a:r>
              <a:rPr lang="en-US" altLang="en-US" dirty="0"/>
              <a:t>An injury to an intimate body part or the reproductive system</a:t>
            </a:r>
            <a:br>
              <a:rPr lang="en-US" altLang="en-US" dirty="0"/>
            </a:br>
            <a:endParaRPr lang="en-US" altLang="en-US" dirty="0"/>
          </a:p>
          <a:p>
            <a:pPr>
              <a:lnSpc>
                <a:spcPct val="90000"/>
              </a:lnSpc>
            </a:pPr>
            <a:r>
              <a:rPr lang="en-US" altLang="en-US" dirty="0"/>
              <a:t>A sexual assault</a:t>
            </a:r>
            <a:br>
              <a:rPr lang="en-US" altLang="en-US" dirty="0"/>
            </a:br>
            <a:endParaRPr lang="en-US" altLang="en-US" dirty="0"/>
          </a:p>
          <a:p>
            <a:pPr>
              <a:lnSpc>
                <a:spcPct val="90000"/>
              </a:lnSpc>
            </a:pPr>
            <a:r>
              <a:rPr lang="en-US" altLang="en-US" dirty="0"/>
              <a:t>Mental illnesses</a:t>
            </a:r>
            <a:br>
              <a:rPr lang="en-US" altLang="en-US" dirty="0"/>
            </a:br>
            <a:endParaRPr lang="en-US" altLang="en-US" dirty="0"/>
          </a:p>
          <a:p>
            <a:pPr>
              <a:lnSpc>
                <a:spcPct val="90000"/>
              </a:lnSpc>
            </a:pPr>
            <a:r>
              <a:rPr lang="en-US" altLang="en-US" dirty="0"/>
              <a:t>HIV infection, hepatitis, or tuberculosis</a:t>
            </a:r>
            <a:br>
              <a:rPr lang="en-US" altLang="en-US" dirty="0"/>
            </a:br>
            <a:endParaRPr lang="en-US" altLang="en-US" dirty="0"/>
          </a:p>
          <a:p>
            <a:pPr>
              <a:lnSpc>
                <a:spcPct val="90000"/>
              </a:lnSpc>
            </a:pPr>
            <a:r>
              <a:rPr lang="en-US" altLang="en-US" dirty="0"/>
              <a:t>Needlesticks or sharps injuries</a:t>
            </a:r>
            <a:br>
              <a:rPr lang="en-US" altLang="en-US" dirty="0"/>
            </a:br>
            <a:endParaRPr lang="en-US" altLang="en-US" dirty="0"/>
          </a:p>
          <a:p>
            <a:pPr>
              <a:lnSpc>
                <a:spcPct val="90000"/>
              </a:lnSpc>
            </a:pPr>
            <a:r>
              <a:rPr lang="en-US" altLang="en-US" dirty="0"/>
              <a:t>All illnesses upon employee request</a:t>
            </a:r>
          </a:p>
        </p:txBody>
      </p:sp>
    </p:spTree>
    <p:extLst>
      <p:ext uri="{BB962C8B-B14F-4D97-AF65-F5344CB8AC3E}">
        <p14:creationId xmlns:p14="http://schemas.microsoft.com/office/powerpoint/2010/main" val="7339891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6"/>
          <p:cNvSpPr>
            <a:spLocks noGrp="1" noChangeArrowheads="1"/>
          </p:cNvSpPr>
          <p:nvPr>
            <p:ph type="title"/>
          </p:nvPr>
        </p:nvSpPr>
        <p:spPr>
          <a:xfrm>
            <a:off x="457200" y="441325"/>
            <a:ext cx="8458200" cy="549275"/>
          </a:xfrm>
        </p:spPr>
        <p:txBody>
          <a:bodyPr/>
          <a:lstStyle/>
          <a:p>
            <a:r>
              <a:rPr lang="en-US" altLang="en-US"/>
              <a:t> Other Recordkeeping Issues</a:t>
            </a:r>
          </a:p>
        </p:txBody>
      </p:sp>
      <p:sp>
        <p:nvSpPr>
          <p:cNvPr id="95235" name="Rectangle 7"/>
          <p:cNvSpPr>
            <a:spLocks noGrp="1" noChangeArrowheads="1"/>
          </p:cNvSpPr>
          <p:nvPr>
            <p:ph type="body" sz="half" idx="1"/>
          </p:nvPr>
        </p:nvSpPr>
        <p:spPr>
          <a:xfrm>
            <a:off x="533400" y="1143000"/>
            <a:ext cx="8153400" cy="5105400"/>
          </a:xfrm>
        </p:spPr>
        <p:txBody>
          <a:bodyPr/>
          <a:lstStyle/>
          <a:p>
            <a:pPr marL="0" indent="0"/>
            <a:endParaRPr lang="en-US" altLang="en-US" sz="2400" dirty="0"/>
          </a:p>
          <a:p>
            <a:pPr marL="0" indent="0">
              <a:lnSpc>
                <a:spcPct val="130000"/>
              </a:lnSpc>
            </a:pPr>
            <a:r>
              <a:rPr lang="en-US" altLang="en-US" sz="3200" dirty="0"/>
              <a:t> </a:t>
            </a:r>
            <a:r>
              <a:rPr lang="en-US" altLang="en-US" dirty="0"/>
              <a:t>1904.35 – Employee involvement</a:t>
            </a:r>
          </a:p>
          <a:p>
            <a:pPr marL="0" indent="0">
              <a:lnSpc>
                <a:spcPct val="130000"/>
              </a:lnSpc>
              <a:buFont typeface="Wingdings" panose="05000000000000000000" pitchFamily="2" charset="2"/>
              <a:buNone/>
            </a:pPr>
            <a:endParaRPr lang="en-US" altLang="en-US" dirty="0"/>
          </a:p>
          <a:p>
            <a:pPr marL="0" indent="0"/>
            <a:r>
              <a:rPr lang="en-US" altLang="en-US" dirty="0"/>
              <a:t> 1904.36 – Prohibition against discrimination</a:t>
            </a:r>
          </a:p>
          <a:p>
            <a:pPr marL="0" indent="0">
              <a:lnSpc>
                <a:spcPct val="130000"/>
              </a:lnSpc>
              <a:buFont typeface="Wingdings" panose="05000000000000000000" pitchFamily="2" charset="2"/>
              <a:buNone/>
            </a:pPr>
            <a:endParaRPr lang="en-US" altLang="en-US" dirty="0"/>
          </a:p>
          <a:p>
            <a:pPr marL="0" indent="0">
              <a:lnSpc>
                <a:spcPct val="130000"/>
              </a:lnSpc>
            </a:pPr>
            <a:r>
              <a:rPr lang="en-US" altLang="en-US" dirty="0"/>
              <a:t> Other privacy issues</a:t>
            </a:r>
          </a:p>
        </p:txBody>
      </p:sp>
    </p:spTree>
    <p:extLst>
      <p:ext uri="{BB962C8B-B14F-4D97-AF65-F5344CB8AC3E}">
        <p14:creationId xmlns:p14="http://schemas.microsoft.com/office/powerpoint/2010/main" val="126996107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09600" y="441325"/>
            <a:ext cx="6477000" cy="549275"/>
          </a:xfrm>
        </p:spPr>
        <p:txBody>
          <a:bodyPr/>
          <a:lstStyle/>
          <a:p>
            <a:r>
              <a:rPr lang="en-US" altLang="en-US"/>
              <a:t>Summary</a:t>
            </a:r>
          </a:p>
        </p:txBody>
      </p:sp>
      <p:sp>
        <p:nvSpPr>
          <p:cNvPr id="97283" name="Rectangle 3"/>
          <p:cNvSpPr>
            <a:spLocks noGrp="1" noChangeArrowheads="1"/>
          </p:cNvSpPr>
          <p:nvPr>
            <p:ph idx="1"/>
          </p:nvPr>
        </p:nvSpPr>
        <p:spPr>
          <a:xfrm>
            <a:off x="609600" y="1219200"/>
            <a:ext cx="8458200" cy="4876800"/>
          </a:xfrm>
        </p:spPr>
        <p:txBody>
          <a:bodyPr/>
          <a:lstStyle/>
          <a:p>
            <a:r>
              <a:rPr lang="en-US" altLang="en-US"/>
              <a:t>Students should now understand the requirements for the following:</a:t>
            </a:r>
          </a:p>
          <a:p>
            <a:endParaRPr lang="en-US" altLang="en-US" sz="1200" i="1"/>
          </a:p>
          <a:p>
            <a:pPr lvl="1">
              <a:lnSpc>
                <a:spcPct val="80000"/>
              </a:lnSpc>
              <a:spcBef>
                <a:spcPct val="10000"/>
              </a:spcBef>
              <a:spcAft>
                <a:spcPct val="10000"/>
              </a:spcAft>
            </a:pPr>
            <a:r>
              <a:rPr lang="en-US" altLang="en-US" sz="2000">
                <a:ea typeface="ＭＳ Ｐゴシック" panose="020B0600070205080204" pitchFamily="34" charset="-128"/>
              </a:rPr>
              <a:t>Reporting</a:t>
            </a:r>
            <a:br>
              <a:rPr lang="en-US" altLang="en-US" sz="2000">
                <a:ea typeface="ＭＳ Ｐゴシック" panose="020B0600070205080204" pitchFamily="34" charset="-128"/>
              </a:rPr>
            </a:br>
            <a:endParaRPr lang="en-US" altLang="en-US" sz="2000">
              <a:ea typeface="ＭＳ Ｐゴシック" panose="020B0600070205080204" pitchFamily="34" charset="-128"/>
            </a:endParaRPr>
          </a:p>
          <a:p>
            <a:pPr lvl="1">
              <a:lnSpc>
                <a:spcPct val="80000"/>
              </a:lnSpc>
              <a:spcBef>
                <a:spcPct val="10000"/>
              </a:spcBef>
              <a:spcAft>
                <a:spcPct val="10000"/>
              </a:spcAft>
            </a:pPr>
            <a:r>
              <a:rPr lang="en-US" altLang="en-US" sz="2000">
                <a:ea typeface="ＭＳ Ｐゴシック" panose="020B0600070205080204" pitchFamily="34" charset="-128"/>
              </a:rPr>
              <a:t>Recording</a:t>
            </a:r>
          </a:p>
          <a:p>
            <a:pPr lvl="1">
              <a:lnSpc>
                <a:spcPct val="80000"/>
              </a:lnSpc>
              <a:spcBef>
                <a:spcPct val="10000"/>
              </a:spcBef>
              <a:spcAft>
                <a:spcPct val="10000"/>
              </a:spcAft>
            </a:pPr>
            <a:endParaRPr lang="en-US" altLang="en-US" sz="2000">
              <a:ea typeface="ＭＳ Ｐゴシック" panose="020B0600070205080204" pitchFamily="34" charset="-128"/>
            </a:endParaRPr>
          </a:p>
          <a:p>
            <a:pPr lvl="1">
              <a:lnSpc>
                <a:spcPct val="80000"/>
              </a:lnSpc>
              <a:spcBef>
                <a:spcPct val="10000"/>
              </a:spcBef>
              <a:spcAft>
                <a:spcPct val="10000"/>
              </a:spcAft>
            </a:pPr>
            <a:r>
              <a:rPr lang="en-US" altLang="en-US" sz="2000">
                <a:ea typeface="ＭＳ Ｐゴシック" panose="020B0600070205080204" pitchFamily="34" charset="-128"/>
              </a:rPr>
              <a:t>Required forms</a:t>
            </a:r>
            <a:br>
              <a:rPr lang="en-US" altLang="en-US" sz="2000">
                <a:ea typeface="ＭＳ Ｐゴシック" panose="020B0600070205080204" pitchFamily="34" charset="-128"/>
              </a:rPr>
            </a:br>
            <a:r>
              <a:rPr lang="en-US" altLang="en-US" sz="2000">
                <a:ea typeface="ＭＳ Ｐゴシック" panose="020B0600070205080204" pitchFamily="34" charset="-128"/>
              </a:rPr>
              <a:t> </a:t>
            </a:r>
          </a:p>
          <a:p>
            <a:pPr lvl="1">
              <a:lnSpc>
                <a:spcPct val="80000"/>
              </a:lnSpc>
              <a:spcBef>
                <a:spcPct val="10000"/>
              </a:spcBef>
              <a:spcAft>
                <a:spcPct val="10000"/>
              </a:spcAft>
            </a:pPr>
            <a:r>
              <a:rPr lang="en-US" altLang="en-US" sz="2000">
                <a:ea typeface="ＭＳ Ｐゴシック" panose="020B0600070205080204" pitchFamily="34" charset="-128"/>
              </a:rPr>
              <a:t>Recording criteria</a:t>
            </a:r>
            <a:br>
              <a:rPr lang="en-US" altLang="en-US" sz="2000">
                <a:ea typeface="ＭＳ Ｐゴシック" panose="020B0600070205080204" pitchFamily="34" charset="-128"/>
              </a:rPr>
            </a:br>
            <a:endParaRPr lang="en-US" altLang="en-US" sz="2000">
              <a:ea typeface="ＭＳ Ｐゴシック" panose="020B0600070205080204" pitchFamily="34" charset="-128"/>
            </a:endParaRPr>
          </a:p>
          <a:p>
            <a:pPr lvl="1">
              <a:lnSpc>
                <a:spcPct val="80000"/>
              </a:lnSpc>
              <a:spcBef>
                <a:spcPct val="10000"/>
              </a:spcBef>
              <a:spcAft>
                <a:spcPct val="10000"/>
              </a:spcAft>
            </a:pPr>
            <a:r>
              <a:rPr lang="en-US" altLang="en-US" sz="2000">
                <a:ea typeface="ＭＳ Ｐゴシック" panose="020B0600070205080204" pitchFamily="34" charset="-128"/>
              </a:rPr>
              <a:t>Other requirements</a:t>
            </a:r>
            <a:br>
              <a:rPr lang="en-US" altLang="en-US" sz="2000">
                <a:ea typeface="ＭＳ Ｐゴシック" panose="020B0600070205080204" pitchFamily="34" charset="-128"/>
              </a:rPr>
            </a:br>
            <a:endParaRPr lang="en-US" altLang="en-US" sz="2000">
              <a:ea typeface="ＭＳ Ｐゴシック" panose="020B0600070205080204" pitchFamily="34" charset="-128"/>
            </a:endParaRPr>
          </a:p>
          <a:p>
            <a:pPr lvl="1">
              <a:lnSpc>
                <a:spcPct val="80000"/>
              </a:lnSpc>
              <a:spcBef>
                <a:spcPct val="10000"/>
              </a:spcBef>
              <a:spcAft>
                <a:spcPct val="10000"/>
              </a:spcAft>
            </a:pPr>
            <a:r>
              <a:rPr lang="en-US" altLang="en-US" sz="2000">
                <a:ea typeface="ＭＳ Ｐゴシック" panose="020B0600070205080204" pitchFamily="34" charset="-128"/>
              </a:rPr>
              <a:t>Employer responsibilities and employee involvement</a:t>
            </a:r>
          </a:p>
        </p:txBody>
      </p:sp>
    </p:spTree>
    <p:extLst>
      <p:ext uri="{BB962C8B-B14F-4D97-AF65-F5344CB8AC3E}">
        <p14:creationId xmlns:p14="http://schemas.microsoft.com/office/powerpoint/2010/main" val="18760956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09600" y="441325"/>
            <a:ext cx="6934200" cy="549275"/>
          </a:xfrm>
        </p:spPr>
        <p:txBody>
          <a:bodyPr/>
          <a:lstStyle/>
          <a:p>
            <a:r>
              <a:rPr lang="en-US" altLang="en-US"/>
              <a:t>Additional Information</a:t>
            </a:r>
          </a:p>
        </p:txBody>
      </p:sp>
      <p:sp>
        <p:nvSpPr>
          <p:cNvPr id="99331" name="Rectangle 3"/>
          <p:cNvSpPr>
            <a:spLocks noGrp="1" noChangeArrowheads="1"/>
          </p:cNvSpPr>
          <p:nvPr>
            <p:ph idx="1"/>
          </p:nvPr>
        </p:nvSpPr>
        <p:spPr>
          <a:xfrm>
            <a:off x="533400" y="1219200"/>
            <a:ext cx="8153400" cy="4602163"/>
          </a:xfrm>
        </p:spPr>
        <p:txBody>
          <a:bodyPr/>
          <a:lstStyle/>
          <a:p>
            <a:pPr>
              <a:lnSpc>
                <a:spcPct val="120000"/>
              </a:lnSpc>
            </a:pPr>
            <a:r>
              <a:rPr lang="en-US" altLang="en-US" dirty="0"/>
              <a:t>NCDOL OSH Division</a:t>
            </a:r>
          </a:p>
          <a:p>
            <a:pPr lvl="1">
              <a:lnSpc>
                <a:spcPct val="120000"/>
              </a:lnSpc>
            </a:pPr>
            <a:r>
              <a:rPr lang="en-US" altLang="en-US" dirty="0">
                <a:ea typeface="ＭＳ Ｐゴシック" panose="020B0600070205080204" pitchFamily="34" charset="-128"/>
              </a:rPr>
              <a:t>Education, Training and Technical Assistance (ETTA)</a:t>
            </a:r>
          </a:p>
          <a:p>
            <a:pPr lvl="2">
              <a:lnSpc>
                <a:spcPct val="120000"/>
              </a:lnSpc>
            </a:pPr>
            <a:r>
              <a:rPr lang="en-US" altLang="en-US" i="0" dirty="0">
                <a:ea typeface="ＭＳ Ｐゴシック" panose="020B0600070205080204" pitchFamily="34" charset="-128"/>
              </a:rPr>
              <a:t>Toll free: </a:t>
            </a:r>
            <a:r>
              <a:rPr lang="en-US" altLang="en-US" b="1" i="0" dirty="0">
                <a:ea typeface="ＭＳ Ｐゴシック" panose="020B0600070205080204" pitchFamily="34" charset="-128"/>
              </a:rPr>
              <a:t>1-800-NC-LABOR</a:t>
            </a:r>
            <a:r>
              <a:rPr lang="en-US" altLang="en-US" i="0" dirty="0">
                <a:ea typeface="ＭＳ Ｐゴシック" panose="020B0600070205080204" pitchFamily="34" charset="-128"/>
              </a:rPr>
              <a:t> or </a:t>
            </a:r>
            <a:r>
              <a:rPr lang="en-US" altLang="en-US" b="1" i="0" dirty="0">
                <a:ea typeface="ＭＳ Ｐゴシック" panose="020B0600070205080204" pitchFamily="34" charset="-128"/>
              </a:rPr>
              <a:t>1-800-625-2267</a:t>
            </a:r>
          </a:p>
          <a:p>
            <a:pPr lvl="2">
              <a:lnSpc>
                <a:spcPct val="120000"/>
              </a:lnSpc>
            </a:pPr>
            <a:r>
              <a:rPr lang="en-US" altLang="en-US" i="0" dirty="0">
                <a:ea typeface="ＭＳ Ｐゴシック" panose="020B0600070205080204" pitchFamily="34" charset="-128"/>
              </a:rPr>
              <a:t>Direct phone: </a:t>
            </a:r>
            <a:r>
              <a:rPr lang="en-US" altLang="en-US" b="1" i="0" dirty="0">
                <a:ea typeface="ＭＳ Ｐゴシック" panose="020B0600070205080204" pitchFamily="34" charset="-128"/>
              </a:rPr>
              <a:t>919-707-7876</a:t>
            </a:r>
          </a:p>
          <a:p>
            <a:pPr lvl="1">
              <a:lnSpc>
                <a:spcPct val="120000"/>
              </a:lnSpc>
            </a:pPr>
            <a:r>
              <a:rPr lang="en-US" altLang="en-US" dirty="0">
                <a:ea typeface="ＭＳ Ｐゴシック" panose="020B0600070205080204" pitchFamily="34" charset="-128"/>
              </a:rPr>
              <a:t>E-mail: </a:t>
            </a:r>
            <a:r>
              <a:rPr lang="en-US" altLang="en-US" b="1" dirty="0">
                <a:ea typeface="ＭＳ Ｐゴシック" panose="020B0600070205080204" pitchFamily="34" charset="-128"/>
                <a:hlinkClick r:id="rId3"/>
              </a:rPr>
              <a:t>ask.osh@labor.nc.gov</a:t>
            </a:r>
            <a:endParaRPr lang="en-US" altLang="en-US" b="1" dirty="0">
              <a:ea typeface="ＭＳ Ｐゴシック" panose="020B0600070205080204" pitchFamily="34" charset="-128"/>
            </a:endParaRPr>
          </a:p>
          <a:p>
            <a:pPr lvl="1">
              <a:lnSpc>
                <a:spcPct val="120000"/>
              </a:lnSpc>
            </a:pPr>
            <a:endParaRPr lang="en-US" altLang="en-US" dirty="0">
              <a:ea typeface="ＭＳ Ｐゴシック" panose="020B0600070205080204" pitchFamily="34" charset="-128"/>
            </a:endParaRPr>
          </a:p>
          <a:p>
            <a:pPr>
              <a:lnSpc>
                <a:spcPct val="120000"/>
              </a:lnSpc>
            </a:pPr>
            <a:r>
              <a:rPr lang="en-US" altLang="en-US" dirty="0"/>
              <a:t>Federal OSHA website: </a:t>
            </a:r>
            <a:r>
              <a:rPr lang="en-US" altLang="en-US" dirty="0">
                <a:hlinkClick r:id="rId4"/>
              </a:rPr>
              <a:t>www.osha.gov</a:t>
            </a:r>
            <a:endParaRPr lang="en-US" altLang="en-US" dirty="0"/>
          </a:p>
          <a:p>
            <a:pPr lvl="1">
              <a:lnSpc>
                <a:spcPct val="120000"/>
              </a:lnSpc>
            </a:pPr>
            <a:r>
              <a:rPr lang="en-US" altLang="en-US" dirty="0">
                <a:ea typeface="ＭＳ Ｐゴシック" panose="020B0600070205080204" pitchFamily="34" charset="-128"/>
              </a:rPr>
              <a:t>Search for “recordkeeping”</a:t>
            </a:r>
          </a:p>
          <a:p>
            <a:endParaRPr lang="en-US" altLang="en-US" dirty="0"/>
          </a:p>
        </p:txBody>
      </p:sp>
    </p:spTree>
    <p:extLst>
      <p:ext uri="{BB962C8B-B14F-4D97-AF65-F5344CB8AC3E}">
        <p14:creationId xmlns:p14="http://schemas.microsoft.com/office/powerpoint/2010/main" val="27506473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a:t>Thank You For Attending!</a:t>
            </a:r>
          </a:p>
        </p:txBody>
      </p:sp>
      <p:sp>
        <p:nvSpPr>
          <p:cNvPr id="87043" name="Rectangle 3"/>
          <p:cNvSpPr>
            <a:spLocks noGrp="1" noChangeArrowheads="1"/>
          </p:cNvSpPr>
          <p:nvPr>
            <p:ph type="body" idx="1"/>
          </p:nvPr>
        </p:nvSpPr>
        <p:spPr>
          <a:xfrm>
            <a:off x="1428750" y="1531937"/>
            <a:ext cx="6705600" cy="838200"/>
          </a:xfrm>
        </p:spPr>
        <p:txBody>
          <a:bodyPr>
            <a:normAutofit lnSpcReduction="10000"/>
          </a:bodyPr>
          <a:lstStyle/>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Tree>
    <p:extLst>
      <p:ext uri="{BB962C8B-B14F-4D97-AF65-F5344CB8AC3E}">
        <p14:creationId xmlns:p14="http://schemas.microsoft.com/office/powerpoint/2010/main" val="366188886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441325"/>
            <a:ext cx="8153400" cy="549275"/>
          </a:xfrm>
        </p:spPr>
        <p:txBody>
          <a:bodyPr/>
          <a:lstStyle/>
          <a:p>
            <a:r>
              <a:rPr lang="en-US" altLang="en-US"/>
              <a:t>Reporting Requirements</a:t>
            </a:r>
          </a:p>
        </p:txBody>
      </p:sp>
      <p:sp>
        <p:nvSpPr>
          <p:cNvPr id="13315" name="Rectangle 3"/>
          <p:cNvSpPr>
            <a:spLocks noGrp="1" noChangeArrowheads="1"/>
          </p:cNvSpPr>
          <p:nvPr>
            <p:ph idx="1"/>
          </p:nvPr>
        </p:nvSpPr>
        <p:spPr>
          <a:xfrm>
            <a:off x="533400" y="990600"/>
            <a:ext cx="8153400" cy="4953000"/>
          </a:xfrm>
        </p:spPr>
        <p:txBody>
          <a:bodyPr/>
          <a:lstStyle/>
          <a:p>
            <a:pPr>
              <a:lnSpc>
                <a:spcPct val="90000"/>
              </a:lnSpc>
              <a:buFont typeface="Wingdings" panose="05000000000000000000" pitchFamily="2" charset="2"/>
              <a:buNone/>
            </a:pPr>
            <a:endParaRPr lang="en-US" altLang="en-US" sz="2400" dirty="0"/>
          </a:p>
          <a:p>
            <a:pPr>
              <a:lnSpc>
                <a:spcPct val="90000"/>
              </a:lnSpc>
            </a:pPr>
            <a:r>
              <a:rPr lang="en-US" altLang="en-US" dirty="0"/>
              <a:t>Four standards:</a:t>
            </a:r>
          </a:p>
          <a:p>
            <a:pPr>
              <a:lnSpc>
                <a:spcPct val="90000"/>
              </a:lnSpc>
            </a:pPr>
            <a:endParaRPr lang="en-US" altLang="en-US" sz="1200" dirty="0"/>
          </a:p>
          <a:p>
            <a:pPr lvl="1">
              <a:lnSpc>
                <a:spcPct val="90000"/>
              </a:lnSpc>
            </a:pPr>
            <a:r>
              <a:rPr lang="en-US" altLang="en-US" b="1" dirty="0">
                <a:ea typeface="ＭＳ Ｐゴシック" panose="020B0600070205080204" pitchFamily="34" charset="-128"/>
              </a:rPr>
              <a:t>1904.39: </a:t>
            </a:r>
            <a:r>
              <a:rPr lang="en-US" altLang="en-US" dirty="0">
                <a:ea typeface="ＭＳ Ｐゴシック" panose="020B0600070205080204" pitchFamily="34" charset="-128"/>
              </a:rPr>
              <a:t>Reporting fatalities, </a:t>
            </a:r>
            <a:r>
              <a:rPr lang="en-US" altLang="en-US" b="1" dirty="0">
                <a:ea typeface="ＭＳ Ｐゴシック" panose="020B0600070205080204" pitchFamily="34" charset="-128"/>
              </a:rPr>
              <a:t>one or more </a:t>
            </a:r>
            <a:r>
              <a:rPr lang="en-US" altLang="en-US" dirty="0">
                <a:ea typeface="ＭＳ Ｐゴシック" panose="020B0600070205080204" pitchFamily="34" charset="-128"/>
              </a:rPr>
              <a:t>in-patient hospitalizations, amputations, and losses of an eye</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a:p>
            <a:pPr lvl="1">
              <a:lnSpc>
                <a:spcPct val="90000"/>
              </a:lnSpc>
            </a:pPr>
            <a:r>
              <a:rPr lang="en-US" altLang="en-US" b="1" dirty="0">
                <a:ea typeface="ＭＳ Ｐゴシック" panose="020B0600070205080204" pitchFamily="34" charset="-128"/>
              </a:rPr>
              <a:t>1904.40: </a:t>
            </a:r>
            <a:r>
              <a:rPr lang="en-US" altLang="en-US" dirty="0">
                <a:ea typeface="ＭＳ Ｐゴシック" panose="020B0600070205080204" pitchFamily="34" charset="-128"/>
              </a:rPr>
              <a:t>Providing records to government representatives</a:t>
            </a:r>
          </a:p>
          <a:p>
            <a:pPr lvl="1">
              <a:lnSpc>
                <a:spcPct val="90000"/>
              </a:lnSpc>
            </a:pPr>
            <a:endParaRPr lang="en-US" altLang="en-US" dirty="0">
              <a:ea typeface="ＭＳ Ｐゴシック" panose="020B0600070205080204" pitchFamily="34" charset="-128"/>
            </a:endParaRPr>
          </a:p>
          <a:p>
            <a:pPr lvl="1">
              <a:lnSpc>
                <a:spcPct val="90000"/>
              </a:lnSpc>
            </a:pPr>
            <a:r>
              <a:rPr lang="en-US" altLang="en-US" b="1" dirty="0">
                <a:ea typeface="ＭＳ Ｐゴシック" panose="020B0600070205080204" pitchFamily="34" charset="-128"/>
              </a:rPr>
              <a:t>1904.41: </a:t>
            </a:r>
            <a:r>
              <a:rPr lang="en-US" altLang="en-US" dirty="0">
                <a:ea typeface="ＭＳ Ｐゴシック" panose="020B0600070205080204" pitchFamily="34" charset="-128"/>
              </a:rPr>
              <a:t>Annual survey</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a:p>
            <a:pPr lvl="1">
              <a:lnSpc>
                <a:spcPct val="90000"/>
              </a:lnSpc>
            </a:pPr>
            <a:r>
              <a:rPr lang="en-US" altLang="en-US" b="1" dirty="0">
                <a:ea typeface="ＭＳ Ｐゴシック" panose="020B0600070205080204" pitchFamily="34" charset="-128"/>
              </a:rPr>
              <a:t>1904.42: </a:t>
            </a:r>
            <a:r>
              <a:rPr lang="en-US" altLang="en-US" dirty="0">
                <a:ea typeface="ＭＳ Ｐゴシック" panose="020B0600070205080204" pitchFamily="34" charset="-128"/>
              </a:rPr>
              <a:t>Request from Bureau of Labor Statistics (BLS)</a:t>
            </a:r>
          </a:p>
        </p:txBody>
      </p:sp>
      <p:sp>
        <p:nvSpPr>
          <p:cNvPr id="13316" name="Text Box 4"/>
          <p:cNvSpPr txBox="1">
            <a:spLocks noChangeArrowheads="1"/>
          </p:cNvSpPr>
          <p:nvPr/>
        </p:nvSpPr>
        <p:spPr bwMode="auto">
          <a:xfrm>
            <a:off x="7399338" y="620713"/>
            <a:ext cx="1211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1800" u="none" dirty="0">
                <a:latin typeface="Avenir Next LT Pro" panose="020B0504020202020204" pitchFamily="34" charset="0"/>
              </a:rPr>
              <a:t>Subpart E</a:t>
            </a:r>
          </a:p>
        </p:txBody>
      </p:sp>
    </p:spTree>
    <p:extLst>
      <p:ext uri="{BB962C8B-B14F-4D97-AF65-F5344CB8AC3E}">
        <p14:creationId xmlns:p14="http://schemas.microsoft.com/office/powerpoint/2010/main" val="2088353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441325"/>
            <a:ext cx="3429000" cy="549275"/>
          </a:xfrm>
        </p:spPr>
        <p:txBody>
          <a:bodyPr/>
          <a:lstStyle/>
          <a:p>
            <a:r>
              <a:rPr lang="en-US" altLang="en-US" dirty="0"/>
              <a:t>Reporting</a:t>
            </a:r>
          </a:p>
        </p:txBody>
      </p:sp>
      <p:sp>
        <p:nvSpPr>
          <p:cNvPr id="15363" name="Rectangle 3"/>
          <p:cNvSpPr>
            <a:spLocks noGrp="1" noChangeArrowheads="1"/>
          </p:cNvSpPr>
          <p:nvPr>
            <p:ph idx="1"/>
          </p:nvPr>
        </p:nvSpPr>
        <p:spPr>
          <a:xfrm>
            <a:off x="533400" y="1295400"/>
            <a:ext cx="8229600" cy="4648200"/>
          </a:xfrm>
        </p:spPr>
        <p:txBody>
          <a:bodyPr/>
          <a:lstStyle/>
          <a:p>
            <a:pPr>
              <a:lnSpc>
                <a:spcPct val="85000"/>
              </a:lnSpc>
            </a:pPr>
            <a:r>
              <a:rPr lang="en-US" altLang="en-US" dirty="0"/>
              <a:t>To report a </a:t>
            </a:r>
            <a:r>
              <a:rPr lang="en-US" altLang="en-US" b="1" dirty="0"/>
              <a:t>fatality</a:t>
            </a:r>
            <a:r>
              <a:rPr lang="en-US" altLang="en-US" dirty="0"/>
              <a:t>, call OSH Division:</a:t>
            </a:r>
          </a:p>
          <a:p>
            <a:pPr lvl="1"/>
            <a:endParaRPr lang="en-US" altLang="en-US" sz="1000" dirty="0">
              <a:ea typeface="ＭＳ Ｐゴシック" panose="020B0600070205080204" pitchFamily="34" charset="-128"/>
            </a:endParaRPr>
          </a:p>
          <a:p>
            <a:pPr lvl="1"/>
            <a:r>
              <a:rPr lang="en-US" altLang="en-US" b="1" dirty="0">
                <a:ea typeface="ＭＳ Ｐゴシック" panose="020B0600070205080204" pitchFamily="34" charset="-128"/>
              </a:rPr>
              <a:t>1-800-625-2267</a:t>
            </a:r>
            <a:r>
              <a:rPr lang="en-US" altLang="en-US" dirty="0">
                <a:ea typeface="ＭＳ Ｐゴシック" panose="020B0600070205080204" pitchFamily="34" charset="-128"/>
              </a:rPr>
              <a:t> </a:t>
            </a:r>
            <a:r>
              <a:rPr lang="en-US" altLang="en-US" dirty="0">
                <a:solidFill>
                  <a:srgbClr val="000000"/>
                </a:solidFill>
                <a:ea typeface="ＭＳ Ｐゴシック" panose="020B0600070205080204" pitchFamily="34" charset="-128"/>
              </a:rPr>
              <a:t>or </a:t>
            </a:r>
            <a:r>
              <a:rPr lang="en-US" altLang="en-US" b="1" dirty="0">
                <a:solidFill>
                  <a:srgbClr val="000000"/>
                </a:solidFill>
                <a:ea typeface="ＭＳ Ｐゴシック" panose="020B0600070205080204" pitchFamily="34" charset="-128"/>
              </a:rPr>
              <a:t>919-779-8560 </a:t>
            </a:r>
          </a:p>
          <a:p>
            <a:pPr lvl="1"/>
            <a:endParaRPr lang="en-US" altLang="en-US" sz="1000" dirty="0">
              <a:solidFill>
                <a:srgbClr val="000000"/>
              </a:solidFill>
              <a:ea typeface="ＭＳ Ｐゴシック" panose="020B0600070205080204" pitchFamily="34" charset="-128"/>
            </a:endParaRPr>
          </a:p>
          <a:p>
            <a:pPr lvl="1"/>
            <a:r>
              <a:rPr lang="en-US" altLang="en-US" dirty="0">
                <a:solidFill>
                  <a:srgbClr val="000000"/>
                </a:solidFill>
                <a:ea typeface="ＭＳ Ｐゴシック" panose="020B0600070205080204" pitchFamily="34" charset="-128"/>
              </a:rPr>
              <a:t>After hours, call State Capitol Police at </a:t>
            </a:r>
            <a:r>
              <a:rPr lang="en-US" altLang="en-US" b="1" dirty="0">
                <a:solidFill>
                  <a:srgbClr val="000000"/>
                </a:solidFill>
                <a:ea typeface="ＭＳ Ｐゴシック" panose="020B0600070205080204" pitchFamily="34" charset="-128"/>
              </a:rPr>
              <a:t>919-733-3333</a:t>
            </a:r>
          </a:p>
          <a:p>
            <a:pPr lvl="1">
              <a:lnSpc>
                <a:spcPct val="85000"/>
              </a:lnSpc>
            </a:pPr>
            <a:endParaRPr lang="en-US" altLang="en-US" sz="4000" dirty="0">
              <a:solidFill>
                <a:srgbClr val="000000"/>
              </a:solidFill>
              <a:ea typeface="ＭＳ Ｐゴシック" panose="020B0600070205080204" pitchFamily="34" charset="-128"/>
            </a:endParaRPr>
          </a:p>
          <a:p>
            <a:pPr>
              <a:lnSpc>
                <a:spcPct val="85000"/>
              </a:lnSpc>
            </a:pPr>
            <a:r>
              <a:rPr lang="en-US" altLang="en-US" dirty="0">
                <a:solidFill>
                  <a:srgbClr val="000000"/>
                </a:solidFill>
              </a:rPr>
              <a:t>Death/fatality of an employee(s)</a:t>
            </a:r>
          </a:p>
          <a:p>
            <a:pPr lvl="1">
              <a:lnSpc>
                <a:spcPct val="85000"/>
              </a:lnSpc>
            </a:pPr>
            <a:endParaRPr lang="en-US" altLang="en-US" sz="1000" i="1" dirty="0">
              <a:solidFill>
                <a:srgbClr val="000000"/>
              </a:solidFill>
              <a:ea typeface="ＭＳ Ｐゴシック" panose="020B0600070205080204" pitchFamily="34" charset="-128"/>
            </a:endParaRPr>
          </a:p>
          <a:p>
            <a:pPr lvl="1">
              <a:lnSpc>
                <a:spcPct val="85000"/>
              </a:lnSpc>
            </a:pPr>
            <a:r>
              <a:rPr lang="en-US" altLang="en-US" dirty="0">
                <a:solidFill>
                  <a:srgbClr val="000000"/>
                </a:solidFill>
                <a:ea typeface="ＭＳ Ｐゴシック" panose="020B0600070205080204" pitchFamily="34" charset="-128"/>
              </a:rPr>
              <a:t>Report within </a:t>
            </a:r>
            <a:r>
              <a:rPr lang="en-US" altLang="en-US" b="1" dirty="0">
                <a:solidFill>
                  <a:srgbClr val="000000"/>
                </a:solidFill>
                <a:ea typeface="ＭＳ Ｐゴシック" panose="020B0600070205080204" pitchFamily="34" charset="-128"/>
              </a:rPr>
              <a:t>8 hours </a:t>
            </a:r>
            <a:r>
              <a:rPr lang="en-US" altLang="en-US" dirty="0">
                <a:solidFill>
                  <a:srgbClr val="000000"/>
                </a:solidFill>
                <a:ea typeface="ＭＳ Ｐゴシック" panose="020B0600070205080204" pitchFamily="34" charset="-128"/>
              </a:rPr>
              <a:t>the death/fatality of any employee from a work-related incident.</a:t>
            </a:r>
          </a:p>
          <a:p>
            <a:pPr lvl="1">
              <a:lnSpc>
                <a:spcPct val="85000"/>
              </a:lnSpc>
            </a:pPr>
            <a:endParaRPr lang="en-US" altLang="en-US" sz="1000" dirty="0">
              <a:solidFill>
                <a:srgbClr val="000000"/>
              </a:solidFill>
              <a:ea typeface="ＭＳ Ｐゴシック" panose="020B0600070205080204" pitchFamily="34" charset="-128"/>
            </a:endParaRPr>
          </a:p>
          <a:p>
            <a:pPr lvl="1">
              <a:lnSpc>
                <a:spcPct val="85000"/>
              </a:lnSpc>
            </a:pPr>
            <a:r>
              <a:rPr lang="en-US" altLang="en-US" dirty="0">
                <a:solidFill>
                  <a:srgbClr val="000000"/>
                </a:solidFill>
                <a:ea typeface="ＭＳ Ｐゴシック" panose="020B0600070205080204" pitchFamily="34" charset="-128"/>
              </a:rPr>
              <a:t>Employers </a:t>
            </a:r>
            <a:r>
              <a:rPr lang="en-US" altLang="en-US" b="1" dirty="0">
                <a:solidFill>
                  <a:srgbClr val="000000"/>
                </a:solidFill>
                <a:ea typeface="ＭＳ Ｐゴシック" panose="020B0600070205080204" pitchFamily="34" charset="-128"/>
              </a:rPr>
              <a:t>do not </a:t>
            </a:r>
            <a:r>
              <a:rPr lang="en-US" altLang="en-US" dirty="0">
                <a:solidFill>
                  <a:srgbClr val="000000"/>
                </a:solidFill>
                <a:ea typeface="ＭＳ Ｐゴシック" panose="020B0600070205080204" pitchFamily="34" charset="-128"/>
              </a:rPr>
              <a:t>have to report a fatality if it occurred more than </a:t>
            </a:r>
            <a:r>
              <a:rPr lang="en-US" altLang="en-US" b="1" dirty="0">
                <a:solidFill>
                  <a:srgbClr val="000000"/>
                </a:solidFill>
                <a:ea typeface="ＭＳ Ｐゴシック" panose="020B0600070205080204" pitchFamily="34" charset="-128"/>
              </a:rPr>
              <a:t>30 days </a:t>
            </a:r>
            <a:r>
              <a:rPr lang="en-US" altLang="en-US" dirty="0">
                <a:solidFill>
                  <a:srgbClr val="000000"/>
                </a:solidFill>
                <a:ea typeface="ＭＳ Ｐゴシック" panose="020B0600070205080204" pitchFamily="34" charset="-128"/>
              </a:rPr>
              <a:t>after the work-related incident.</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p:txBody>
      </p:sp>
      <p:sp>
        <p:nvSpPr>
          <p:cNvPr id="15364" name="Rectangle 4"/>
          <p:cNvSpPr>
            <a:spLocks noChangeArrowheads="1"/>
          </p:cNvSpPr>
          <p:nvPr/>
        </p:nvSpPr>
        <p:spPr bwMode="auto">
          <a:xfrm>
            <a:off x="7310244" y="620713"/>
            <a:ext cx="13131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1800" u="none" dirty="0">
                <a:latin typeface="Avenir Next LT Pro" panose="020B0504020202020204" pitchFamily="34" charset="0"/>
              </a:rPr>
              <a:t>1904.39(a)</a:t>
            </a:r>
          </a:p>
        </p:txBody>
      </p:sp>
    </p:spTree>
    <p:extLst>
      <p:ext uri="{BB962C8B-B14F-4D97-AF65-F5344CB8AC3E}">
        <p14:creationId xmlns:p14="http://schemas.microsoft.com/office/powerpoint/2010/main" val="680384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441325"/>
            <a:ext cx="3429000" cy="549275"/>
          </a:xfrm>
        </p:spPr>
        <p:txBody>
          <a:bodyPr/>
          <a:lstStyle/>
          <a:p>
            <a:r>
              <a:rPr lang="en-US" altLang="en-US"/>
              <a:t>Reporting</a:t>
            </a:r>
          </a:p>
        </p:txBody>
      </p:sp>
      <p:sp>
        <p:nvSpPr>
          <p:cNvPr id="17411" name="Rectangle 3"/>
          <p:cNvSpPr>
            <a:spLocks noGrp="1" noChangeArrowheads="1"/>
          </p:cNvSpPr>
          <p:nvPr>
            <p:ph idx="1"/>
          </p:nvPr>
        </p:nvSpPr>
        <p:spPr>
          <a:xfrm>
            <a:off x="533400" y="1295400"/>
            <a:ext cx="8305800" cy="4114800"/>
          </a:xfrm>
        </p:spPr>
        <p:txBody>
          <a:bodyPr>
            <a:normAutofit lnSpcReduction="10000"/>
          </a:bodyPr>
          <a:lstStyle/>
          <a:p>
            <a:pPr>
              <a:lnSpc>
                <a:spcPct val="85000"/>
              </a:lnSpc>
            </a:pPr>
            <a:r>
              <a:rPr lang="en-US" altLang="en-US" dirty="0"/>
              <a:t>To report an </a:t>
            </a:r>
            <a:r>
              <a:rPr lang="en-US" altLang="en-US" b="1" dirty="0"/>
              <a:t>accident</a:t>
            </a:r>
            <a:r>
              <a:rPr lang="en-US" altLang="en-US" dirty="0"/>
              <a:t>, contact OSH Division:</a:t>
            </a:r>
          </a:p>
          <a:p>
            <a:pPr lvl="1">
              <a:lnSpc>
                <a:spcPct val="85000"/>
              </a:lnSpc>
            </a:pPr>
            <a:endParaRPr lang="en-US" altLang="en-US" sz="1200" dirty="0">
              <a:ea typeface="ＭＳ Ｐゴシック" panose="020B0600070205080204" pitchFamily="34" charset="-128"/>
            </a:endParaRPr>
          </a:p>
          <a:p>
            <a:pPr lvl="1">
              <a:lnSpc>
                <a:spcPct val="85000"/>
              </a:lnSpc>
              <a:spcAft>
                <a:spcPts val="600"/>
              </a:spcAft>
            </a:pPr>
            <a:r>
              <a:rPr lang="en-US" altLang="en-US" b="1" dirty="0">
                <a:ea typeface="ＭＳ Ｐゴシック" panose="020B0600070205080204" pitchFamily="34" charset="-128"/>
              </a:rPr>
              <a:t>1-800-625-2267</a:t>
            </a:r>
            <a:r>
              <a:rPr lang="en-US" altLang="en-US" dirty="0">
                <a:ea typeface="ＭＳ Ｐゴシック" panose="020B0600070205080204" pitchFamily="34" charset="-128"/>
              </a:rPr>
              <a:t> or </a:t>
            </a:r>
            <a:r>
              <a:rPr lang="en-US" altLang="en-US" b="1" dirty="0">
                <a:solidFill>
                  <a:srgbClr val="000000"/>
                </a:solidFill>
                <a:ea typeface="ＭＳ Ｐゴシック" panose="020B0600070205080204" pitchFamily="34" charset="-128"/>
              </a:rPr>
              <a:t>919-779-8560</a:t>
            </a:r>
          </a:p>
          <a:p>
            <a:pPr lvl="1">
              <a:lnSpc>
                <a:spcPct val="85000"/>
              </a:lnSpc>
              <a:spcAft>
                <a:spcPts val="600"/>
              </a:spcAft>
            </a:pPr>
            <a:endParaRPr lang="en-US" altLang="en-US" sz="1000" dirty="0">
              <a:solidFill>
                <a:srgbClr val="000000"/>
              </a:solidFill>
              <a:ea typeface="ＭＳ Ｐゴシック" panose="020B0600070205080204" pitchFamily="34" charset="-128"/>
            </a:endParaRPr>
          </a:p>
          <a:p>
            <a:pPr lvl="1">
              <a:lnSpc>
                <a:spcPct val="85000"/>
              </a:lnSpc>
              <a:spcAft>
                <a:spcPts val="600"/>
              </a:spcAft>
            </a:pPr>
            <a:r>
              <a:rPr lang="en-US" altLang="en-US" dirty="0">
                <a:solidFill>
                  <a:srgbClr val="000000"/>
                </a:solidFill>
                <a:ea typeface="ＭＳ Ｐゴシック" panose="020B0600070205080204" pitchFamily="34" charset="-128"/>
              </a:rPr>
              <a:t>Online reporting form: </a:t>
            </a:r>
            <a:r>
              <a:rPr lang="en-US" altLang="en-US" b="1" dirty="0">
                <a:solidFill>
                  <a:srgbClr val="000000"/>
                </a:solidFill>
                <a:ea typeface="ＭＳ Ｐゴシック" panose="020B0600070205080204" pitchFamily="34" charset="-128"/>
                <a:hlinkClick r:id="rId3"/>
              </a:rPr>
              <a:t>https://www.labor.nc.gov/contact/report-workplace-accident</a:t>
            </a:r>
            <a:endParaRPr lang="en-US" altLang="en-US" b="1" dirty="0">
              <a:solidFill>
                <a:srgbClr val="000000"/>
              </a:solidFill>
              <a:ea typeface="ＭＳ Ｐゴシック" panose="020B0600070205080204" pitchFamily="34" charset="-128"/>
            </a:endParaRPr>
          </a:p>
          <a:p>
            <a:pPr lvl="1">
              <a:lnSpc>
                <a:spcPct val="85000"/>
              </a:lnSpc>
              <a:spcAft>
                <a:spcPts val="600"/>
              </a:spcAft>
            </a:pPr>
            <a:endParaRPr lang="en-US" altLang="en-US" sz="4000" dirty="0">
              <a:solidFill>
                <a:srgbClr val="000000"/>
              </a:solidFill>
            </a:endParaRPr>
          </a:p>
          <a:p>
            <a:pPr>
              <a:lnSpc>
                <a:spcPct val="85000"/>
              </a:lnSpc>
            </a:pPr>
            <a:r>
              <a:rPr lang="en-US" altLang="en-US" dirty="0">
                <a:solidFill>
                  <a:srgbClr val="000000"/>
                </a:solidFill>
              </a:rPr>
              <a:t>Employers must report within 24 hours</a:t>
            </a:r>
          </a:p>
          <a:p>
            <a:pPr>
              <a:lnSpc>
                <a:spcPct val="85000"/>
              </a:lnSpc>
            </a:pPr>
            <a:endParaRPr lang="en-US" altLang="en-US" sz="1200" i="1" dirty="0">
              <a:solidFill>
                <a:srgbClr val="000000"/>
              </a:solidFill>
            </a:endParaRPr>
          </a:p>
          <a:p>
            <a:pPr lvl="1">
              <a:lnSpc>
                <a:spcPct val="85000"/>
              </a:lnSpc>
            </a:pPr>
            <a:r>
              <a:rPr lang="en-US" altLang="en-US" dirty="0">
                <a:solidFill>
                  <a:srgbClr val="000000"/>
                </a:solidFill>
                <a:ea typeface="ＭＳ Ｐゴシック" panose="020B0600070205080204" pitchFamily="34" charset="-128"/>
              </a:rPr>
              <a:t>Any work-related in-patient hospitalization of one or more employees, amputation, or eye loss</a:t>
            </a:r>
          </a:p>
          <a:p>
            <a:pPr lvl="2">
              <a:lnSpc>
                <a:spcPct val="85000"/>
              </a:lnSpc>
              <a:buFontTx/>
              <a:buNone/>
            </a:pPr>
            <a:endParaRPr lang="en-US" altLang="en-US" dirty="0">
              <a:solidFill>
                <a:srgbClr val="FF0000"/>
              </a:solidFill>
              <a:ea typeface="ＭＳ Ｐゴシック" panose="020B0600070205080204" pitchFamily="34" charset="-128"/>
            </a:endParaRPr>
          </a:p>
          <a:p>
            <a:pPr algn="r">
              <a:lnSpc>
                <a:spcPct val="85000"/>
              </a:lnSpc>
              <a:buFont typeface="Wingdings" panose="05000000000000000000" pitchFamily="2" charset="2"/>
              <a:buNone/>
            </a:pPr>
            <a:r>
              <a:rPr lang="en-US" altLang="en-US" b="1" i="1" dirty="0">
                <a:solidFill>
                  <a:srgbClr val="FF0000"/>
                </a:solidFill>
              </a:rPr>
              <a:t>		</a:t>
            </a:r>
            <a:endParaRPr lang="en-US" altLang="en-US" dirty="0"/>
          </a:p>
        </p:txBody>
      </p:sp>
      <p:sp>
        <p:nvSpPr>
          <p:cNvPr id="17412" name="Rectangle 4"/>
          <p:cNvSpPr>
            <a:spLocks noChangeArrowheads="1"/>
          </p:cNvSpPr>
          <p:nvPr/>
        </p:nvSpPr>
        <p:spPr bwMode="auto">
          <a:xfrm>
            <a:off x="7310244" y="620713"/>
            <a:ext cx="13131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1800" u="none" dirty="0">
                <a:latin typeface="Avenir Next LT Pro" panose="020B0504020202020204" pitchFamily="34" charset="0"/>
              </a:rPr>
              <a:t>1904.39(a)</a:t>
            </a:r>
          </a:p>
        </p:txBody>
      </p:sp>
    </p:spTree>
    <p:extLst>
      <p:ext uri="{BB962C8B-B14F-4D97-AF65-F5344CB8AC3E}">
        <p14:creationId xmlns:p14="http://schemas.microsoft.com/office/powerpoint/2010/main" val="301225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441325"/>
            <a:ext cx="3429000" cy="549275"/>
          </a:xfrm>
        </p:spPr>
        <p:txBody>
          <a:bodyPr/>
          <a:lstStyle/>
          <a:p>
            <a:r>
              <a:rPr lang="en-US" altLang="en-US"/>
              <a:t>Reporting</a:t>
            </a:r>
          </a:p>
        </p:txBody>
      </p:sp>
      <p:sp>
        <p:nvSpPr>
          <p:cNvPr id="19459" name="Rectangle 3"/>
          <p:cNvSpPr>
            <a:spLocks noGrp="1" noChangeArrowheads="1"/>
          </p:cNvSpPr>
          <p:nvPr>
            <p:ph idx="1"/>
          </p:nvPr>
        </p:nvSpPr>
        <p:spPr>
          <a:xfrm>
            <a:off x="533400" y="1066800"/>
            <a:ext cx="7924800" cy="4572000"/>
          </a:xfrm>
        </p:spPr>
        <p:txBody>
          <a:bodyPr/>
          <a:lstStyle/>
          <a:p>
            <a:pPr>
              <a:lnSpc>
                <a:spcPct val="85000"/>
              </a:lnSpc>
            </a:pPr>
            <a:endParaRPr lang="en-US" altLang="en-US" i="1" dirty="0">
              <a:solidFill>
                <a:srgbClr val="000000"/>
              </a:solidFill>
            </a:endParaRPr>
          </a:p>
          <a:p>
            <a:pPr>
              <a:lnSpc>
                <a:spcPct val="85000"/>
              </a:lnSpc>
            </a:pPr>
            <a:r>
              <a:rPr lang="en-US" altLang="en-US" dirty="0">
                <a:solidFill>
                  <a:srgbClr val="000000"/>
                </a:solidFill>
              </a:rPr>
              <a:t>Employers </a:t>
            </a:r>
            <a:r>
              <a:rPr lang="en-US" altLang="en-US" b="1" dirty="0">
                <a:solidFill>
                  <a:srgbClr val="000000"/>
                </a:solidFill>
              </a:rPr>
              <a:t>do not </a:t>
            </a:r>
            <a:r>
              <a:rPr lang="en-US" altLang="en-US" dirty="0">
                <a:solidFill>
                  <a:srgbClr val="000000"/>
                </a:solidFill>
              </a:rPr>
              <a:t>have to report:</a:t>
            </a:r>
          </a:p>
          <a:p>
            <a:pPr lvl="1">
              <a:lnSpc>
                <a:spcPct val="95000"/>
              </a:lnSpc>
            </a:pPr>
            <a:endParaRPr lang="en-US" altLang="en-US" dirty="0">
              <a:solidFill>
                <a:srgbClr val="000000"/>
              </a:solidFill>
              <a:ea typeface="ＭＳ Ｐゴシック" panose="020B0600070205080204" pitchFamily="34" charset="-128"/>
            </a:endParaRPr>
          </a:p>
          <a:p>
            <a:pPr lvl="1">
              <a:lnSpc>
                <a:spcPct val="95000"/>
              </a:lnSpc>
            </a:pPr>
            <a:r>
              <a:rPr lang="en-US" altLang="en-US" dirty="0">
                <a:solidFill>
                  <a:srgbClr val="000000"/>
                </a:solidFill>
                <a:ea typeface="ＭＳ Ｐゴシック" panose="020B0600070205080204" pitchFamily="34" charset="-128"/>
              </a:rPr>
              <a:t>Any in-patient hospitalization, amputation or loss of an eye that occurs more than 24 hours after the work-related incident.</a:t>
            </a:r>
          </a:p>
          <a:p>
            <a:pPr lvl="1">
              <a:lnSpc>
                <a:spcPct val="95000"/>
              </a:lnSpc>
            </a:pPr>
            <a:endParaRPr lang="en-US" altLang="en-US" sz="2800" dirty="0">
              <a:solidFill>
                <a:srgbClr val="000000"/>
              </a:solidFill>
              <a:ea typeface="ＭＳ Ｐゴシック" panose="020B0600070205080204" pitchFamily="34" charset="-128"/>
            </a:endParaRPr>
          </a:p>
          <a:p>
            <a:pPr lvl="1">
              <a:lnSpc>
                <a:spcPct val="95000"/>
              </a:lnSpc>
            </a:pPr>
            <a:r>
              <a:rPr lang="en-US" altLang="en-US" dirty="0">
                <a:solidFill>
                  <a:srgbClr val="000000"/>
                </a:solidFill>
                <a:ea typeface="ＭＳ Ｐゴシック" panose="020B0600070205080204" pitchFamily="34" charset="-128"/>
              </a:rPr>
              <a:t>Any in-patient hospitalization for diagnostic testing or observation only.</a:t>
            </a:r>
          </a:p>
        </p:txBody>
      </p:sp>
      <p:sp>
        <p:nvSpPr>
          <p:cNvPr id="19460" name="Rectangle 4"/>
          <p:cNvSpPr>
            <a:spLocks noChangeArrowheads="1"/>
          </p:cNvSpPr>
          <p:nvPr/>
        </p:nvSpPr>
        <p:spPr bwMode="auto">
          <a:xfrm>
            <a:off x="7310244" y="620713"/>
            <a:ext cx="13372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1800" u="none" dirty="0">
                <a:latin typeface="Avenir Next LT Pro" panose="020B0504020202020204" pitchFamily="34" charset="0"/>
              </a:rPr>
              <a:t>1904.39(b)</a:t>
            </a:r>
          </a:p>
        </p:txBody>
      </p:sp>
    </p:spTree>
    <p:extLst>
      <p:ext uri="{BB962C8B-B14F-4D97-AF65-F5344CB8AC3E}">
        <p14:creationId xmlns:p14="http://schemas.microsoft.com/office/powerpoint/2010/main" val="1877360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441325"/>
            <a:ext cx="3429000" cy="549275"/>
          </a:xfrm>
        </p:spPr>
        <p:txBody>
          <a:bodyPr/>
          <a:lstStyle/>
          <a:p>
            <a:r>
              <a:rPr lang="en-US" altLang="en-US"/>
              <a:t>Reporting</a:t>
            </a:r>
          </a:p>
        </p:txBody>
      </p:sp>
      <p:sp>
        <p:nvSpPr>
          <p:cNvPr id="21507" name="Rectangle 4"/>
          <p:cNvSpPr>
            <a:spLocks noChangeArrowheads="1"/>
          </p:cNvSpPr>
          <p:nvPr/>
        </p:nvSpPr>
        <p:spPr bwMode="auto">
          <a:xfrm>
            <a:off x="6669043" y="620713"/>
            <a:ext cx="19415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1800" u="none" dirty="0">
                <a:latin typeface="Avenir Next LT Pro" panose="020B0504020202020204" pitchFamily="34" charset="0"/>
              </a:rPr>
              <a:t>1904.39(b)(3)-(4)</a:t>
            </a:r>
          </a:p>
        </p:txBody>
      </p:sp>
      <p:sp>
        <p:nvSpPr>
          <p:cNvPr id="21508" name="Rectangle 3"/>
          <p:cNvSpPr>
            <a:spLocks noGrp="1" noChangeArrowheads="1"/>
          </p:cNvSpPr>
          <p:nvPr>
            <p:ph idx="1"/>
          </p:nvPr>
        </p:nvSpPr>
        <p:spPr>
          <a:xfrm>
            <a:off x="559889" y="1284287"/>
            <a:ext cx="7848600" cy="4953000"/>
          </a:xfrm>
        </p:spPr>
        <p:txBody>
          <a:bodyPr/>
          <a:lstStyle/>
          <a:p>
            <a:pPr>
              <a:lnSpc>
                <a:spcPct val="95000"/>
              </a:lnSpc>
            </a:pPr>
            <a:r>
              <a:rPr lang="en-US" altLang="en-US" dirty="0"/>
              <a:t>Not reportable—however still recordable if:</a:t>
            </a:r>
            <a:br>
              <a:rPr lang="en-US" altLang="en-US" dirty="0"/>
            </a:br>
            <a:endParaRPr lang="en-US" altLang="en-US" sz="2400" dirty="0"/>
          </a:p>
          <a:p>
            <a:pPr lvl="1">
              <a:lnSpc>
                <a:spcPct val="95000"/>
              </a:lnSpc>
            </a:pPr>
            <a:r>
              <a:rPr lang="en-US" altLang="en-US" dirty="0">
                <a:ea typeface="ＭＳ Ｐゴシック" panose="020B0600070205080204" pitchFamily="34" charset="-128"/>
              </a:rPr>
              <a:t>Motor vehicle accident (except in a construction work zone)</a:t>
            </a:r>
            <a:br>
              <a:rPr lang="en-US" altLang="en-US" dirty="0">
                <a:ea typeface="ＭＳ Ｐゴシック" panose="020B0600070205080204" pitchFamily="34" charset="-128"/>
              </a:rPr>
            </a:br>
            <a:r>
              <a:rPr lang="en-US" altLang="en-US" dirty="0">
                <a:ea typeface="ＭＳ Ｐゴシック" panose="020B0600070205080204" pitchFamily="34" charset="-128"/>
              </a:rPr>
              <a:t> </a:t>
            </a:r>
          </a:p>
          <a:p>
            <a:pPr lvl="1">
              <a:lnSpc>
                <a:spcPct val="95000"/>
              </a:lnSpc>
            </a:pPr>
            <a:r>
              <a:rPr lang="en-US" altLang="en-US" dirty="0">
                <a:ea typeface="ＭＳ Ｐゴシック" panose="020B0600070205080204" pitchFamily="34" charset="-128"/>
              </a:rPr>
              <a:t>Commercial or public transportation accident</a:t>
            </a:r>
          </a:p>
          <a:p>
            <a:pPr>
              <a:lnSpc>
                <a:spcPct val="85000"/>
              </a:lnSpc>
            </a:pPr>
            <a:endParaRPr lang="en-US" altLang="en-US" i="1" dirty="0">
              <a:solidFill>
                <a:srgbClr val="FF0000"/>
              </a:solidFill>
            </a:endParaRPr>
          </a:p>
          <a:p>
            <a:pPr lvl="1">
              <a:lnSpc>
                <a:spcPct val="95000"/>
              </a:lnSpc>
            </a:pPr>
            <a:endParaRPr lang="en-US" altLang="en-US" sz="2800" dirty="0">
              <a:solidFill>
                <a:srgbClr val="FF0000"/>
              </a:solidFill>
              <a:ea typeface="ＭＳ Ｐゴシック" panose="020B0600070205080204" pitchFamily="34" charset="-128"/>
            </a:endParaRPr>
          </a:p>
        </p:txBody>
      </p:sp>
      <p:pic>
        <p:nvPicPr>
          <p:cNvPr id="2150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3886200"/>
            <a:ext cx="3276600" cy="1871663"/>
          </a:xfrm>
          <a:prstGeom prst="rect">
            <a:avLst/>
          </a:prstGeom>
          <a:noFill/>
          <a:ln w="19050">
            <a:solidFill>
              <a:schemeClr val="folHlink"/>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119938" y="5765800"/>
            <a:ext cx="1427162" cy="246063"/>
          </a:xfrm>
          <a:prstGeom prst="rect">
            <a:avLst/>
          </a:prstGeom>
          <a:noFill/>
        </p:spPr>
        <p:txBody>
          <a:bodyPr wrap="none">
            <a:spAutoFit/>
          </a:bodyPr>
          <a:lstStyle/>
          <a:p>
            <a:pPr>
              <a:defRPr/>
            </a:pPr>
            <a:r>
              <a:rPr lang="en-US" sz="1000" u="none" dirty="0">
                <a:latin typeface="+mn-lt"/>
              </a:rPr>
              <a:t>NCDOL Photo Library</a:t>
            </a:r>
          </a:p>
        </p:txBody>
      </p:sp>
    </p:spTree>
    <p:extLst>
      <p:ext uri="{BB962C8B-B14F-4D97-AF65-F5344CB8AC3E}">
        <p14:creationId xmlns:p14="http://schemas.microsoft.com/office/powerpoint/2010/main" val="3667346809"/>
      </p:ext>
    </p:extLst>
  </p:cSld>
  <p:clrMapOvr>
    <a:masterClrMapping/>
  </p:clrMapOvr>
</p:sld>
</file>

<file path=ppt/theme/theme1.xml><?xml version="1.0" encoding="utf-8"?>
<a:theme xmlns:a="http://schemas.openxmlformats.org/drawingml/2006/main" name="Office Theme">
  <a:themeElements>
    <a:clrScheme name="NCDOL 2025-Farley">
      <a:dk1>
        <a:srgbClr val="000000"/>
      </a:dk1>
      <a:lt1>
        <a:sysClr val="window" lastClr="FFFFFF"/>
      </a:lt1>
      <a:dk2>
        <a:srgbClr val="7F7F7F"/>
      </a:dk2>
      <a:lt2>
        <a:srgbClr val="E7E6E6"/>
      </a:lt2>
      <a:accent1>
        <a:srgbClr val="102447"/>
      </a:accent1>
      <a:accent2>
        <a:srgbClr val="00814A"/>
      </a:accent2>
      <a:accent3>
        <a:srgbClr val="A70D15"/>
      </a:accent3>
      <a:accent4>
        <a:srgbClr val="FABE00"/>
      </a:accent4>
      <a:accent5>
        <a:srgbClr val="5283D8"/>
      </a:accent5>
      <a:accent6>
        <a:srgbClr val="70AD47"/>
      </a:accent6>
      <a:hlink>
        <a:srgbClr val="234F9D"/>
      </a:hlink>
      <a:folHlink>
        <a:srgbClr val="7D090F"/>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xternal-Public STD PPT template-4.potx  -  Read-Only" id="{1792736E-40D6-48DC-8481-B6148C192018}" vid="{987325D1-C413-4405-B07D-29E194FD3A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External-Public STD PPT template-4</Template>
  <TotalTime>17</TotalTime>
  <Words>2542</Words>
  <Application>Microsoft Office PowerPoint</Application>
  <PresentationFormat>On-screen Show (4:3)</PresentationFormat>
  <Paragraphs>490</Paragraphs>
  <Slides>47</Slides>
  <Notes>47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47</vt:i4>
      </vt:variant>
    </vt:vector>
  </HeadingPairs>
  <TitlesOfParts>
    <vt:vector size="59" baseType="lpstr">
      <vt:lpstr>ＭＳ Ｐゴシック</vt:lpstr>
      <vt:lpstr>Aptos</vt:lpstr>
      <vt:lpstr>Arial</vt:lpstr>
      <vt:lpstr>Arial Black</vt:lpstr>
      <vt:lpstr>Avenir Next LT Pro</vt:lpstr>
      <vt:lpstr>Avenir Next LT Pro Demi</vt:lpstr>
      <vt:lpstr>Avenir Next LT Pro Light</vt:lpstr>
      <vt:lpstr>Symbol</vt:lpstr>
      <vt:lpstr>Tahoma</vt:lpstr>
      <vt:lpstr>Verdana</vt:lpstr>
      <vt:lpstr>Wingdings</vt:lpstr>
      <vt:lpstr>Office Theme</vt:lpstr>
      <vt:lpstr>Recordkeeping and Reporting </vt:lpstr>
      <vt:lpstr>Objectives</vt:lpstr>
      <vt:lpstr>Who Must Record?</vt:lpstr>
      <vt:lpstr>Who Must Report?</vt:lpstr>
      <vt:lpstr>Reporting Requirements</vt:lpstr>
      <vt:lpstr>Reporting</vt:lpstr>
      <vt:lpstr>Reporting</vt:lpstr>
      <vt:lpstr>Reporting</vt:lpstr>
      <vt:lpstr>Reporting</vt:lpstr>
      <vt:lpstr>What Is Recordable?</vt:lpstr>
      <vt:lpstr>Work-Related</vt:lpstr>
      <vt:lpstr> Non-Work Related</vt:lpstr>
      <vt:lpstr> Non-Work Related</vt:lpstr>
      <vt:lpstr>New Case</vt:lpstr>
      <vt:lpstr>General Recording Criteria</vt:lpstr>
      <vt:lpstr>Death</vt:lpstr>
      <vt:lpstr>Days Away From Work</vt:lpstr>
      <vt:lpstr>Restricted Work </vt:lpstr>
      <vt:lpstr> Transfer to Another Job</vt:lpstr>
      <vt:lpstr> Medical Treatment</vt:lpstr>
      <vt:lpstr>First Aid</vt:lpstr>
      <vt:lpstr>PowerPoint Presentation</vt:lpstr>
      <vt:lpstr>PowerPoint Presentation</vt:lpstr>
      <vt:lpstr>PowerPoint Presentation</vt:lpstr>
      <vt:lpstr>Needlesticks and Sharps Injuries</vt:lpstr>
      <vt:lpstr>Cases with Medical Removal</vt:lpstr>
      <vt:lpstr>Hearing Loss</vt:lpstr>
      <vt:lpstr>Hearing Loss Recordability</vt:lpstr>
      <vt:lpstr>Hearing Loss Recordability</vt:lpstr>
      <vt:lpstr>Hearing Loss Recordability</vt:lpstr>
      <vt:lpstr>PowerPoint Presentation</vt:lpstr>
      <vt:lpstr>Recordkeeping Forms</vt:lpstr>
      <vt:lpstr>Form 300</vt:lpstr>
      <vt:lpstr>Form 300 Columns A-E</vt:lpstr>
      <vt:lpstr>Form 300 Column F</vt:lpstr>
      <vt:lpstr>Form 300 Columns G-J</vt:lpstr>
      <vt:lpstr>Form 300 Columns K-L</vt:lpstr>
      <vt:lpstr>Form 300 Column M</vt:lpstr>
      <vt:lpstr>Form 300</vt:lpstr>
      <vt:lpstr>Form 300A</vt:lpstr>
      <vt:lpstr>Form 301</vt:lpstr>
      <vt:lpstr>PowerPoint Presentation</vt:lpstr>
      <vt:lpstr>Determining Privacy Concern Cases</vt:lpstr>
      <vt:lpstr> Other Recordkeeping Issues</vt:lpstr>
      <vt:lpstr>Summary</vt:lpstr>
      <vt:lpstr>Additional Information</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Lagoe, Wanda</dc:creator>
  <cp:lastModifiedBy>Lagoe, Wanda</cp:lastModifiedBy>
  <cp:revision>2</cp:revision>
  <dcterms:created xsi:type="dcterms:W3CDTF">2025-06-17T12:32:10Z</dcterms:created>
  <dcterms:modified xsi:type="dcterms:W3CDTF">2025-06-23T18:37:31Z</dcterms:modified>
</cp:coreProperties>
</file>