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44" r:id="rId2"/>
    <p:sldId id="432" r:id="rId3"/>
    <p:sldId id="688" r:id="rId4"/>
    <p:sldId id="417" r:id="rId5"/>
    <p:sldId id="349" r:id="rId6"/>
    <p:sldId id="418" r:id="rId7"/>
    <p:sldId id="348" r:id="rId8"/>
    <p:sldId id="419" r:id="rId9"/>
    <p:sldId id="431" r:id="rId10"/>
    <p:sldId id="347" r:id="rId11"/>
    <p:sldId id="410" r:id="rId12"/>
    <p:sldId id="425" r:id="rId13"/>
    <p:sldId id="420" r:id="rId14"/>
    <p:sldId id="376" r:id="rId15"/>
    <p:sldId id="356" r:id="rId16"/>
    <p:sldId id="377" r:id="rId17"/>
    <p:sldId id="427" r:id="rId18"/>
    <p:sldId id="411" r:id="rId19"/>
    <p:sldId id="428" r:id="rId20"/>
    <p:sldId id="429" r:id="rId21"/>
    <p:sldId id="412" r:id="rId22"/>
    <p:sldId id="352" r:id="rId23"/>
    <p:sldId id="434" r:id="rId24"/>
    <p:sldId id="689" r:id="rId25"/>
    <p:sldId id="436" r:id="rId26"/>
    <p:sldId id="378" r:id="rId27"/>
    <p:sldId id="379" r:id="rId28"/>
    <p:sldId id="383" r:id="rId29"/>
    <p:sldId id="384" r:id="rId30"/>
    <p:sldId id="435" r:id="rId31"/>
    <p:sldId id="385" r:id="rId32"/>
    <p:sldId id="382" r:id="rId33"/>
    <p:sldId id="386" r:id="rId34"/>
    <p:sldId id="690" r:id="rId35"/>
    <p:sldId id="387" r:id="rId36"/>
    <p:sldId id="691" r:id="rId37"/>
    <p:sldId id="388" r:id="rId38"/>
    <p:sldId id="391" r:id="rId39"/>
    <p:sldId id="389" r:id="rId40"/>
    <p:sldId id="390" r:id="rId41"/>
    <p:sldId id="353" r:id="rId42"/>
    <p:sldId id="394" r:id="rId43"/>
    <p:sldId id="396" r:id="rId44"/>
    <p:sldId id="402" r:id="rId45"/>
    <p:sldId id="403" r:id="rId46"/>
    <p:sldId id="415" r:id="rId47"/>
    <p:sldId id="404" r:id="rId48"/>
    <p:sldId id="416" r:id="rId49"/>
    <p:sldId id="405" r:id="rId50"/>
    <p:sldId id="370" r:id="rId51"/>
    <p:sldId id="371" r:id="rId52"/>
    <p:sldId id="372" r:id="rId53"/>
    <p:sldId id="407" r:id="rId54"/>
    <p:sldId id="408" r:id="rId55"/>
    <p:sldId id="409" r:id="rId56"/>
    <p:sldId id="374" r:id="rId57"/>
    <p:sldId id="433" r:id="rId58"/>
    <p:sldId id="69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1E2D1-BC70-4F73-B342-DF98416E28C9}" v="1" dt="2025-06-19T20:57:56.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0081" autoAdjust="0"/>
  </p:normalViewPr>
  <p:slideViewPr>
    <p:cSldViewPr snapToGrid="0">
      <p:cViewPr varScale="1">
        <p:scale>
          <a:sx n="59" d="100"/>
          <a:sy n="59" d="100"/>
        </p:scale>
        <p:origin x="1877" y="72"/>
      </p:cViewPr>
      <p:guideLst/>
    </p:cSldViewPr>
  </p:slideViewPr>
  <p:notesTextViewPr>
    <p:cViewPr>
      <p:scale>
        <a:sx n="1" d="1"/>
        <a:sy n="1" d="1"/>
      </p:scale>
      <p:origin x="0" y="0"/>
    </p:cViewPr>
  </p:notesTextViewPr>
  <p:notesViewPr>
    <p:cSldViewPr snapToGrid="0">
      <p:cViewPr varScale="1">
        <p:scale>
          <a:sx n="50" d="100"/>
          <a:sy n="50" d="100"/>
        </p:scale>
        <p:origin x="492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79D1E2D1-BC70-4F73-B342-DF98416E28C9}"/>
    <pc:docChg chg="custSel addSld delSld modSld">
      <pc:chgData name="Garcia, Elma" userId="f2cc6a70-af64-4323-8354-63fdb2cbddcb" providerId="ADAL" clId="{79D1E2D1-BC70-4F73-B342-DF98416E28C9}" dt="2025-06-19T21:04:21.407" v="58" actId="47"/>
      <pc:docMkLst>
        <pc:docMk/>
      </pc:docMkLst>
      <pc:sldChg chg="del">
        <pc:chgData name="Garcia, Elma" userId="f2cc6a70-af64-4323-8354-63fdb2cbddcb" providerId="ADAL" clId="{79D1E2D1-BC70-4F73-B342-DF98416E28C9}" dt="2025-06-19T20:58:01.017" v="13" actId="2696"/>
        <pc:sldMkLst>
          <pc:docMk/>
          <pc:sldMk cId="4224782898" sldId="256"/>
        </pc:sldMkLst>
      </pc:sldChg>
      <pc:sldChg chg="del">
        <pc:chgData name="Garcia, Elma" userId="f2cc6a70-af64-4323-8354-63fdb2cbddcb" providerId="ADAL" clId="{79D1E2D1-BC70-4F73-B342-DF98416E28C9}" dt="2025-06-19T21:04:19.361" v="56" actId="47"/>
        <pc:sldMkLst>
          <pc:docMk/>
          <pc:sldMk cId="1447532766" sldId="257"/>
        </pc:sldMkLst>
      </pc:sldChg>
      <pc:sldChg chg="del">
        <pc:chgData name="Garcia, Elma" userId="f2cc6a70-af64-4323-8354-63fdb2cbddcb" providerId="ADAL" clId="{79D1E2D1-BC70-4F73-B342-DF98416E28C9}" dt="2025-06-19T21:04:20.274" v="57" actId="47"/>
        <pc:sldMkLst>
          <pc:docMk/>
          <pc:sldMk cId="3648550839" sldId="258"/>
        </pc:sldMkLst>
      </pc:sldChg>
      <pc:sldChg chg="del">
        <pc:chgData name="Garcia, Elma" userId="f2cc6a70-af64-4323-8354-63fdb2cbddcb" providerId="ADAL" clId="{79D1E2D1-BC70-4F73-B342-DF98416E28C9}" dt="2025-06-19T21:04:21.407" v="58" actId="47"/>
        <pc:sldMkLst>
          <pc:docMk/>
          <pc:sldMk cId="2852384745" sldId="259"/>
        </pc:sldMkLst>
      </pc:sldChg>
      <pc:sldChg chg="modSp add mod modTransition">
        <pc:chgData name="Garcia, Elma" userId="f2cc6a70-af64-4323-8354-63fdb2cbddcb" providerId="ADAL" clId="{79D1E2D1-BC70-4F73-B342-DF98416E28C9}" dt="2025-06-19T20:59:27.280" v="23" actId="207"/>
        <pc:sldMkLst>
          <pc:docMk/>
          <pc:sldMk cId="0" sldId="344"/>
        </pc:sldMkLst>
        <pc:spChg chg="mod">
          <ac:chgData name="Garcia, Elma" userId="f2cc6a70-af64-4323-8354-63fdb2cbddcb" providerId="ADAL" clId="{79D1E2D1-BC70-4F73-B342-DF98416E28C9}" dt="2025-06-19T20:59:27.280" v="23" actId="207"/>
          <ac:spMkLst>
            <pc:docMk/>
            <pc:sldMk cId="0" sldId="344"/>
            <ac:spMk id="5123" creationId="{5E897538-707C-4E5E-B2FC-B8E39A36BC82}"/>
          </ac:spMkLst>
        </pc:spChg>
      </pc:sldChg>
      <pc:sldChg chg="add modTransition">
        <pc:chgData name="Garcia, Elma" userId="f2cc6a70-af64-4323-8354-63fdb2cbddcb" providerId="ADAL" clId="{79D1E2D1-BC70-4F73-B342-DF98416E28C9}" dt="2025-06-19T20:57:56.912" v="0"/>
        <pc:sldMkLst>
          <pc:docMk/>
          <pc:sldMk cId="0" sldId="347"/>
        </pc:sldMkLst>
      </pc:sldChg>
      <pc:sldChg chg="add modTransition">
        <pc:chgData name="Garcia, Elma" userId="f2cc6a70-af64-4323-8354-63fdb2cbddcb" providerId="ADAL" clId="{79D1E2D1-BC70-4F73-B342-DF98416E28C9}" dt="2025-06-19T20:57:56.912" v="0"/>
        <pc:sldMkLst>
          <pc:docMk/>
          <pc:sldMk cId="0" sldId="348"/>
        </pc:sldMkLst>
      </pc:sldChg>
      <pc:sldChg chg="add modTransition">
        <pc:chgData name="Garcia, Elma" userId="f2cc6a70-af64-4323-8354-63fdb2cbddcb" providerId="ADAL" clId="{79D1E2D1-BC70-4F73-B342-DF98416E28C9}" dt="2025-06-19T20:57:56.912" v="0"/>
        <pc:sldMkLst>
          <pc:docMk/>
          <pc:sldMk cId="0" sldId="349"/>
        </pc:sldMkLst>
      </pc:sldChg>
      <pc:sldChg chg="modSp add mod">
        <pc:chgData name="Garcia, Elma" userId="f2cc6a70-af64-4323-8354-63fdb2cbddcb" providerId="ADAL" clId="{79D1E2D1-BC70-4F73-B342-DF98416E28C9}" dt="2025-06-19T21:02:28.344" v="47" actId="207"/>
        <pc:sldMkLst>
          <pc:docMk/>
          <pc:sldMk cId="0" sldId="352"/>
        </pc:sldMkLst>
        <pc:spChg chg="mod">
          <ac:chgData name="Garcia, Elma" userId="f2cc6a70-af64-4323-8354-63fdb2cbddcb" providerId="ADAL" clId="{79D1E2D1-BC70-4F73-B342-DF98416E28C9}" dt="2025-06-19T21:02:28.344" v="47" actId="207"/>
          <ac:spMkLst>
            <pc:docMk/>
            <pc:sldMk cId="0" sldId="352"/>
            <ac:spMk id="46083" creationId="{FF405057-37DB-4796-BD4D-F2F385E17A4A}"/>
          </ac:spMkLst>
        </pc:spChg>
      </pc:sldChg>
      <pc:sldChg chg="add modTransition">
        <pc:chgData name="Garcia, Elma" userId="f2cc6a70-af64-4323-8354-63fdb2cbddcb" providerId="ADAL" clId="{79D1E2D1-BC70-4F73-B342-DF98416E28C9}" dt="2025-06-19T20:57:56.912" v="0"/>
        <pc:sldMkLst>
          <pc:docMk/>
          <pc:sldMk cId="0" sldId="353"/>
        </pc:sldMkLst>
      </pc:sldChg>
      <pc:sldChg chg="modSp add mod modTransition">
        <pc:chgData name="Garcia, Elma" userId="f2cc6a70-af64-4323-8354-63fdb2cbddcb" providerId="ADAL" clId="{79D1E2D1-BC70-4F73-B342-DF98416E28C9}" dt="2025-06-19T21:00:49.492" v="32" actId="14100"/>
        <pc:sldMkLst>
          <pc:docMk/>
          <pc:sldMk cId="0" sldId="356"/>
        </pc:sldMkLst>
        <pc:spChg chg="mod">
          <ac:chgData name="Garcia, Elma" userId="f2cc6a70-af64-4323-8354-63fdb2cbddcb" providerId="ADAL" clId="{79D1E2D1-BC70-4F73-B342-DF98416E28C9}" dt="2025-06-19T21:00:49.492" v="32" actId="14100"/>
          <ac:spMkLst>
            <pc:docMk/>
            <pc:sldMk cId="0" sldId="356"/>
            <ac:spMk id="31747" creationId="{B19E4D14-9D31-44D4-B4C1-560C9EE81CDD}"/>
          </ac:spMkLst>
        </pc:spChg>
      </pc:sldChg>
      <pc:sldChg chg="add modTransition">
        <pc:chgData name="Garcia, Elma" userId="f2cc6a70-af64-4323-8354-63fdb2cbddcb" providerId="ADAL" clId="{79D1E2D1-BC70-4F73-B342-DF98416E28C9}" dt="2025-06-19T20:57:56.912" v="0"/>
        <pc:sldMkLst>
          <pc:docMk/>
          <pc:sldMk cId="0" sldId="370"/>
        </pc:sldMkLst>
      </pc:sldChg>
      <pc:sldChg chg="add modTransition">
        <pc:chgData name="Garcia, Elma" userId="f2cc6a70-af64-4323-8354-63fdb2cbddcb" providerId="ADAL" clId="{79D1E2D1-BC70-4F73-B342-DF98416E28C9}" dt="2025-06-19T20:57:56.912" v="0"/>
        <pc:sldMkLst>
          <pc:docMk/>
          <pc:sldMk cId="0" sldId="371"/>
        </pc:sldMkLst>
      </pc:sldChg>
      <pc:sldChg chg="add modTransition">
        <pc:chgData name="Garcia, Elma" userId="f2cc6a70-af64-4323-8354-63fdb2cbddcb" providerId="ADAL" clId="{79D1E2D1-BC70-4F73-B342-DF98416E28C9}" dt="2025-06-19T20:57:56.912" v="0"/>
        <pc:sldMkLst>
          <pc:docMk/>
          <pc:sldMk cId="0" sldId="372"/>
        </pc:sldMkLst>
      </pc:sldChg>
      <pc:sldChg chg="add modTransition">
        <pc:chgData name="Garcia, Elma" userId="f2cc6a70-af64-4323-8354-63fdb2cbddcb" providerId="ADAL" clId="{79D1E2D1-BC70-4F73-B342-DF98416E28C9}" dt="2025-06-19T20:57:56.912" v="0"/>
        <pc:sldMkLst>
          <pc:docMk/>
          <pc:sldMk cId="0" sldId="374"/>
        </pc:sldMkLst>
      </pc:sldChg>
      <pc:sldChg chg="add modTransition">
        <pc:chgData name="Garcia, Elma" userId="f2cc6a70-af64-4323-8354-63fdb2cbddcb" providerId="ADAL" clId="{79D1E2D1-BC70-4F73-B342-DF98416E28C9}" dt="2025-06-19T20:57:56.912" v="0"/>
        <pc:sldMkLst>
          <pc:docMk/>
          <pc:sldMk cId="0" sldId="376"/>
        </pc:sldMkLst>
      </pc:sldChg>
      <pc:sldChg chg="modSp add mod">
        <pc:chgData name="Garcia, Elma" userId="f2cc6a70-af64-4323-8354-63fdb2cbddcb" providerId="ADAL" clId="{79D1E2D1-BC70-4F73-B342-DF98416E28C9}" dt="2025-06-19T21:01:36.627" v="40" actId="207"/>
        <pc:sldMkLst>
          <pc:docMk/>
          <pc:sldMk cId="0" sldId="377"/>
        </pc:sldMkLst>
        <pc:spChg chg="mod">
          <ac:chgData name="Garcia, Elma" userId="f2cc6a70-af64-4323-8354-63fdb2cbddcb" providerId="ADAL" clId="{79D1E2D1-BC70-4F73-B342-DF98416E28C9}" dt="2025-06-19T21:01:36.627" v="40" actId="207"/>
          <ac:spMkLst>
            <pc:docMk/>
            <pc:sldMk cId="0" sldId="377"/>
            <ac:spMk id="33795" creationId="{EDD5DC5B-567E-44C0-B205-D6A42C913577}"/>
          </ac:spMkLst>
        </pc:spChg>
      </pc:sldChg>
      <pc:sldChg chg="add modTransition">
        <pc:chgData name="Garcia, Elma" userId="f2cc6a70-af64-4323-8354-63fdb2cbddcb" providerId="ADAL" clId="{79D1E2D1-BC70-4F73-B342-DF98416E28C9}" dt="2025-06-19T20:57:56.912" v="0"/>
        <pc:sldMkLst>
          <pc:docMk/>
          <pc:sldMk cId="0" sldId="378"/>
        </pc:sldMkLst>
      </pc:sldChg>
      <pc:sldChg chg="add modTransition">
        <pc:chgData name="Garcia, Elma" userId="f2cc6a70-af64-4323-8354-63fdb2cbddcb" providerId="ADAL" clId="{79D1E2D1-BC70-4F73-B342-DF98416E28C9}" dt="2025-06-19T20:57:56.912" v="0"/>
        <pc:sldMkLst>
          <pc:docMk/>
          <pc:sldMk cId="0" sldId="379"/>
        </pc:sldMkLst>
      </pc:sldChg>
      <pc:sldChg chg="add modTransition">
        <pc:chgData name="Garcia, Elma" userId="f2cc6a70-af64-4323-8354-63fdb2cbddcb" providerId="ADAL" clId="{79D1E2D1-BC70-4F73-B342-DF98416E28C9}" dt="2025-06-19T20:57:56.912" v="0"/>
        <pc:sldMkLst>
          <pc:docMk/>
          <pc:sldMk cId="0" sldId="382"/>
        </pc:sldMkLst>
      </pc:sldChg>
      <pc:sldChg chg="add modTransition">
        <pc:chgData name="Garcia, Elma" userId="f2cc6a70-af64-4323-8354-63fdb2cbddcb" providerId="ADAL" clId="{79D1E2D1-BC70-4F73-B342-DF98416E28C9}" dt="2025-06-19T20:57:56.912" v="0"/>
        <pc:sldMkLst>
          <pc:docMk/>
          <pc:sldMk cId="0" sldId="383"/>
        </pc:sldMkLst>
      </pc:sldChg>
      <pc:sldChg chg="add modTransition">
        <pc:chgData name="Garcia, Elma" userId="f2cc6a70-af64-4323-8354-63fdb2cbddcb" providerId="ADAL" clId="{79D1E2D1-BC70-4F73-B342-DF98416E28C9}" dt="2025-06-19T20:57:56.912" v="0"/>
        <pc:sldMkLst>
          <pc:docMk/>
          <pc:sldMk cId="0" sldId="384"/>
        </pc:sldMkLst>
      </pc:sldChg>
      <pc:sldChg chg="modSp add mod modTransition">
        <pc:chgData name="Garcia, Elma" userId="f2cc6a70-af64-4323-8354-63fdb2cbddcb" providerId="ADAL" clId="{79D1E2D1-BC70-4F73-B342-DF98416E28C9}" dt="2025-06-19T20:57:57.057" v="3" actId="27636"/>
        <pc:sldMkLst>
          <pc:docMk/>
          <pc:sldMk cId="0" sldId="385"/>
        </pc:sldMkLst>
        <pc:spChg chg="mod">
          <ac:chgData name="Garcia, Elma" userId="f2cc6a70-af64-4323-8354-63fdb2cbddcb" providerId="ADAL" clId="{79D1E2D1-BC70-4F73-B342-DF98416E28C9}" dt="2025-06-19T20:57:57.057" v="3" actId="27636"/>
          <ac:spMkLst>
            <pc:docMk/>
            <pc:sldMk cId="0" sldId="385"/>
            <ac:spMk id="62466" creationId="{266A678C-435F-49DF-A693-FBB3626A14E6}"/>
          </ac:spMkLst>
        </pc:spChg>
      </pc:sldChg>
      <pc:sldChg chg="add modTransition">
        <pc:chgData name="Garcia, Elma" userId="f2cc6a70-af64-4323-8354-63fdb2cbddcb" providerId="ADAL" clId="{79D1E2D1-BC70-4F73-B342-DF98416E28C9}" dt="2025-06-19T20:57:56.912" v="0"/>
        <pc:sldMkLst>
          <pc:docMk/>
          <pc:sldMk cId="0" sldId="386"/>
        </pc:sldMkLst>
      </pc:sldChg>
      <pc:sldChg chg="add modTransition">
        <pc:chgData name="Garcia, Elma" userId="f2cc6a70-af64-4323-8354-63fdb2cbddcb" providerId="ADAL" clId="{79D1E2D1-BC70-4F73-B342-DF98416E28C9}" dt="2025-06-19T20:57:56.912" v="0"/>
        <pc:sldMkLst>
          <pc:docMk/>
          <pc:sldMk cId="0" sldId="387"/>
        </pc:sldMkLst>
      </pc:sldChg>
      <pc:sldChg chg="modSp add mod modTransition">
        <pc:chgData name="Garcia, Elma" userId="f2cc6a70-af64-4323-8354-63fdb2cbddcb" providerId="ADAL" clId="{79D1E2D1-BC70-4F73-B342-DF98416E28C9}" dt="2025-06-19T20:57:57.075" v="5" actId="27636"/>
        <pc:sldMkLst>
          <pc:docMk/>
          <pc:sldMk cId="0" sldId="388"/>
        </pc:sldMkLst>
        <pc:spChg chg="mod">
          <ac:chgData name="Garcia, Elma" userId="f2cc6a70-af64-4323-8354-63fdb2cbddcb" providerId="ADAL" clId="{79D1E2D1-BC70-4F73-B342-DF98416E28C9}" dt="2025-06-19T20:57:57.075" v="5" actId="27636"/>
          <ac:spMkLst>
            <pc:docMk/>
            <pc:sldMk cId="0" sldId="388"/>
            <ac:spMk id="70658" creationId="{90A8720D-AEC7-4FFC-A346-5D20E38CD1A7}"/>
          </ac:spMkLst>
        </pc:spChg>
      </pc:sldChg>
      <pc:sldChg chg="modSp add mod modTransition">
        <pc:chgData name="Garcia, Elma" userId="f2cc6a70-af64-4323-8354-63fdb2cbddcb" providerId="ADAL" clId="{79D1E2D1-BC70-4F73-B342-DF98416E28C9}" dt="2025-06-19T20:57:57.091" v="7" actId="27636"/>
        <pc:sldMkLst>
          <pc:docMk/>
          <pc:sldMk cId="0" sldId="389"/>
        </pc:sldMkLst>
        <pc:spChg chg="mod">
          <ac:chgData name="Garcia, Elma" userId="f2cc6a70-af64-4323-8354-63fdb2cbddcb" providerId="ADAL" clId="{79D1E2D1-BC70-4F73-B342-DF98416E28C9}" dt="2025-06-19T20:57:57.079" v="6" actId="27636"/>
          <ac:spMkLst>
            <pc:docMk/>
            <pc:sldMk cId="0" sldId="389"/>
            <ac:spMk id="74754" creationId="{75BEFA1B-F69D-42EA-98D0-1E28F1807884}"/>
          </ac:spMkLst>
        </pc:spChg>
        <pc:spChg chg="mod">
          <ac:chgData name="Garcia, Elma" userId="f2cc6a70-af64-4323-8354-63fdb2cbddcb" providerId="ADAL" clId="{79D1E2D1-BC70-4F73-B342-DF98416E28C9}" dt="2025-06-19T20:57:57.091" v="7" actId="27636"/>
          <ac:spMkLst>
            <pc:docMk/>
            <pc:sldMk cId="0" sldId="389"/>
            <ac:spMk id="74755" creationId="{D5A5EC61-B501-411B-AD08-4F84476B9EAB}"/>
          </ac:spMkLst>
        </pc:spChg>
      </pc:sldChg>
      <pc:sldChg chg="modSp add mod modTransition">
        <pc:chgData name="Garcia, Elma" userId="f2cc6a70-af64-4323-8354-63fdb2cbddcb" providerId="ADAL" clId="{79D1E2D1-BC70-4F73-B342-DF98416E28C9}" dt="2025-06-19T21:03:05.034" v="51" actId="207"/>
        <pc:sldMkLst>
          <pc:docMk/>
          <pc:sldMk cId="0" sldId="390"/>
        </pc:sldMkLst>
        <pc:spChg chg="mod">
          <ac:chgData name="Garcia, Elma" userId="f2cc6a70-af64-4323-8354-63fdb2cbddcb" providerId="ADAL" clId="{79D1E2D1-BC70-4F73-B342-DF98416E28C9}" dt="2025-06-19T21:03:05.034" v="51" actId="207"/>
          <ac:spMkLst>
            <pc:docMk/>
            <pc:sldMk cId="0" sldId="390"/>
            <ac:spMk id="12" creationId="{A6A3B875-1B85-4D31-BB39-7337DCDCCD79}"/>
          </ac:spMkLst>
        </pc:spChg>
      </pc:sldChg>
      <pc:sldChg chg="add modTransition">
        <pc:chgData name="Garcia, Elma" userId="f2cc6a70-af64-4323-8354-63fdb2cbddcb" providerId="ADAL" clId="{79D1E2D1-BC70-4F73-B342-DF98416E28C9}" dt="2025-06-19T20:57:56.912" v="0"/>
        <pc:sldMkLst>
          <pc:docMk/>
          <pc:sldMk cId="0" sldId="391"/>
        </pc:sldMkLst>
      </pc:sldChg>
      <pc:sldChg chg="modSp add mod modTransition">
        <pc:chgData name="Garcia, Elma" userId="f2cc6a70-af64-4323-8354-63fdb2cbddcb" providerId="ADAL" clId="{79D1E2D1-BC70-4F73-B342-DF98416E28C9}" dt="2025-06-19T20:57:57.096" v="8" actId="27636"/>
        <pc:sldMkLst>
          <pc:docMk/>
          <pc:sldMk cId="0" sldId="394"/>
        </pc:sldMkLst>
        <pc:spChg chg="mod">
          <ac:chgData name="Garcia, Elma" userId="f2cc6a70-af64-4323-8354-63fdb2cbddcb" providerId="ADAL" clId="{79D1E2D1-BC70-4F73-B342-DF98416E28C9}" dt="2025-06-19T20:57:57.096" v="8" actId="27636"/>
          <ac:spMkLst>
            <pc:docMk/>
            <pc:sldMk cId="0" sldId="394"/>
            <ac:spMk id="80899" creationId="{74262444-4FA4-46A6-B40E-8910C8476A94}"/>
          </ac:spMkLst>
        </pc:spChg>
      </pc:sldChg>
      <pc:sldChg chg="modSp add mod modTransition">
        <pc:chgData name="Garcia, Elma" userId="f2cc6a70-af64-4323-8354-63fdb2cbddcb" providerId="ADAL" clId="{79D1E2D1-BC70-4F73-B342-DF98416E28C9}" dt="2025-06-19T20:57:57.101" v="9" actId="27636"/>
        <pc:sldMkLst>
          <pc:docMk/>
          <pc:sldMk cId="0" sldId="396"/>
        </pc:sldMkLst>
        <pc:spChg chg="mod">
          <ac:chgData name="Garcia, Elma" userId="f2cc6a70-af64-4323-8354-63fdb2cbddcb" providerId="ADAL" clId="{79D1E2D1-BC70-4F73-B342-DF98416E28C9}" dt="2025-06-19T20:57:57.101" v="9" actId="27636"/>
          <ac:spMkLst>
            <pc:docMk/>
            <pc:sldMk cId="0" sldId="396"/>
            <ac:spMk id="82946" creationId="{388257D3-BA98-4797-BB88-03179DCAA2AD}"/>
          </ac:spMkLst>
        </pc:spChg>
      </pc:sldChg>
      <pc:sldChg chg="add modTransition">
        <pc:chgData name="Garcia, Elma" userId="f2cc6a70-af64-4323-8354-63fdb2cbddcb" providerId="ADAL" clId="{79D1E2D1-BC70-4F73-B342-DF98416E28C9}" dt="2025-06-19T20:57:56.912" v="0"/>
        <pc:sldMkLst>
          <pc:docMk/>
          <pc:sldMk cId="0" sldId="402"/>
        </pc:sldMkLst>
      </pc:sldChg>
      <pc:sldChg chg="add modTransition">
        <pc:chgData name="Garcia, Elma" userId="f2cc6a70-af64-4323-8354-63fdb2cbddcb" providerId="ADAL" clId="{79D1E2D1-BC70-4F73-B342-DF98416E28C9}" dt="2025-06-19T20:57:56.912" v="0"/>
        <pc:sldMkLst>
          <pc:docMk/>
          <pc:sldMk cId="0" sldId="403"/>
        </pc:sldMkLst>
      </pc:sldChg>
      <pc:sldChg chg="add modTransition">
        <pc:chgData name="Garcia, Elma" userId="f2cc6a70-af64-4323-8354-63fdb2cbddcb" providerId="ADAL" clId="{79D1E2D1-BC70-4F73-B342-DF98416E28C9}" dt="2025-06-19T20:57:56.912" v="0"/>
        <pc:sldMkLst>
          <pc:docMk/>
          <pc:sldMk cId="0" sldId="404"/>
        </pc:sldMkLst>
      </pc:sldChg>
      <pc:sldChg chg="add modTransition">
        <pc:chgData name="Garcia, Elma" userId="f2cc6a70-af64-4323-8354-63fdb2cbddcb" providerId="ADAL" clId="{79D1E2D1-BC70-4F73-B342-DF98416E28C9}" dt="2025-06-19T20:57:56.912" v="0"/>
        <pc:sldMkLst>
          <pc:docMk/>
          <pc:sldMk cId="0" sldId="405"/>
        </pc:sldMkLst>
      </pc:sldChg>
      <pc:sldChg chg="add">
        <pc:chgData name="Garcia, Elma" userId="f2cc6a70-af64-4323-8354-63fdb2cbddcb" providerId="ADAL" clId="{79D1E2D1-BC70-4F73-B342-DF98416E28C9}" dt="2025-06-19T20:57:56.912" v="0"/>
        <pc:sldMkLst>
          <pc:docMk/>
          <pc:sldMk cId="0" sldId="407"/>
        </pc:sldMkLst>
      </pc:sldChg>
      <pc:sldChg chg="modSp add mod modTransition">
        <pc:chgData name="Garcia, Elma" userId="f2cc6a70-af64-4323-8354-63fdb2cbddcb" providerId="ADAL" clId="{79D1E2D1-BC70-4F73-B342-DF98416E28C9}" dt="2025-06-19T20:57:57.118" v="11" actId="27636"/>
        <pc:sldMkLst>
          <pc:docMk/>
          <pc:sldMk cId="0" sldId="408"/>
        </pc:sldMkLst>
        <pc:spChg chg="mod">
          <ac:chgData name="Garcia, Elma" userId="f2cc6a70-af64-4323-8354-63fdb2cbddcb" providerId="ADAL" clId="{79D1E2D1-BC70-4F73-B342-DF98416E28C9}" dt="2025-06-19T20:57:57.118" v="11" actId="27636"/>
          <ac:spMkLst>
            <pc:docMk/>
            <pc:sldMk cId="0" sldId="408"/>
            <ac:spMk id="105474" creationId="{5D09C59D-A8CC-4A6F-8028-4BCED9B763BB}"/>
          </ac:spMkLst>
        </pc:spChg>
      </pc:sldChg>
      <pc:sldChg chg="add modTransition">
        <pc:chgData name="Garcia, Elma" userId="f2cc6a70-af64-4323-8354-63fdb2cbddcb" providerId="ADAL" clId="{79D1E2D1-BC70-4F73-B342-DF98416E28C9}" dt="2025-06-19T20:57:56.912" v="0"/>
        <pc:sldMkLst>
          <pc:docMk/>
          <pc:sldMk cId="0" sldId="409"/>
        </pc:sldMkLst>
      </pc:sldChg>
      <pc:sldChg chg="add modTransition">
        <pc:chgData name="Garcia, Elma" userId="f2cc6a70-af64-4323-8354-63fdb2cbddcb" providerId="ADAL" clId="{79D1E2D1-BC70-4F73-B342-DF98416E28C9}" dt="2025-06-19T20:57:56.912" v="0"/>
        <pc:sldMkLst>
          <pc:docMk/>
          <pc:sldMk cId="0" sldId="410"/>
        </pc:sldMkLst>
      </pc:sldChg>
      <pc:sldChg chg="modSp add mod">
        <pc:chgData name="Garcia, Elma" userId="f2cc6a70-af64-4323-8354-63fdb2cbddcb" providerId="ADAL" clId="{79D1E2D1-BC70-4F73-B342-DF98416E28C9}" dt="2025-06-19T21:01:55.119" v="42" actId="207"/>
        <pc:sldMkLst>
          <pc:docMk/>
          <pc:sldMk cId="0" sldId="411"/>
        </pc:sldMkLst>
        <pc:spChg chg="mod">
          <ac:chgData name="Garcia, Elma" userId="f2cc6a70-af64-4323-8354-63fdb2cbddcb" providerId="ADAL" clId="{79D1E2D1-BC70-4F73-B342-DF98416E28C9}" dt="2025-06-19T21:01:18.482" v="39" actId="14100"/>
          <ac:spMkLst>
            <pc:docMk/>
            <pc:sldMk cId="0" sldId="411"/>
            <ac:spMk id="37890" creationId="{3F08C74B-ECB7-4D88-B498-B5517B48324D}"/>
          </ac:spMkLst>
        </pc:spChg>
        <pc:spChg chg="mod">
          <ac:chgData name="Garcia, Elma" userId="f2cc6a70-af64-4323-8354-63fdb2cbddcb" providerId="ADAL" clId="{79D1E2D1-BC70-4F73-B342-DF98416E28C9}" dt="2025-06-19T21:01:55.119" v="42" actId="207"/>
          <ac:spMkLst>
            <pc:docMk/>
            <pc:sldMk cId="0" sldId="411"/>
            <ac:spMk id="37893" creationId="{C25AEDDB-9062-4371-B812-563485299DC2}"/>
          </ac:spMkLst>
        </pc:spChg>
      </pc:sldChg>
      <pc:sldChg chg="modSp add mod">
        <pc:chgData name="Garcia, Elma" userId="f2cc6a70-af64-4323-8354-63fdb2cbddcb" providerId="ADAL" clId="{79D1E2D1-BC70-4F73-B342-DF98416E28C9}" dt="2025-06-19T21:02:19.385" v="46" actId="207"/>
        <pc:sldMkLst>
          <pc:docMk/>
          <pc:sldMk cId="0" sldId="412"/>
        </pc:sldMkLst>
        <pc:spChg chg="mod">
          <ac:chgData name="Garcia, Elma" userId="f2cc6a70-af64-4323-8354-63fdb2cbddcb" providerId="ADAL" clId="{79D1E2D1-BC70-4F73-B342-DF98416E28C9}" dt="2025-06-19T21:02:19.385" v="46" actId="207"/>
          <ac:spMkLst>
            <pc:docMk/>
            <pc:sldMk cId="0" sldId="412"/>
            <ac:spMk id="44035" creationId="{7B808651-70E4-4FDC-AE1C-07EDEEF8DC2B}"/>
          </ac:spMkLst>
        </pc:spChg>
      </pc:sldChg>
      <pc:sldChg chg="add modTransition">
        <pc:chgData name="Garcia, Elma" userId="f2cc6a70-af64-4323-8354-63fdb2cbddcb" providerId="ADAL" clId="{79D1E2D1-BC70-4F73-B342-DF98416E28C9}" dt="2025-06-19T20:57:56.912" v="0"/>
        <pc:sldMkLst>
          <pc:docMk/>
          <pc:sldMk cId="0" sldId="415"/>
        </pc:sldMkLst>
      </pc:sldChg>
      <pc:sldChg chg="modSp add mod modTransition">
        <pc:chgData name="Garcia, Elma" userId="f2cc6a70-af64-4323-8354-63fdb2cbddcb" providerId="ADAL" clId="{79D1E2D1-BC70-4F73-B342-DF98416E28C9}" dt="2025-06-19T21:03:41.123" v="53" actId="27636"/>
        <pc:sldMkLst>
          <pc:docMk/>
          <pc:sldMk cId="0" sldId="416"/>
        </pc:sldMkLst>
        <pc:spChg chg="mod">
          <ac:chgData name="Garcia, Elma" userId="f2cc6a70-af64-4323-8354-63fdb2cbddcb" providerId="ADAL" clId="{79D1E2D1-BC70-4F73-B342-DF98416E28C9}" dt="2025-06-19T21:03:41.123" v="53" actId="27636"/>
          <ac:spMkLst>
            <pc:docMk/>
            <pc:sldMk cId="0" sldId="416"/>
            <ac:spMk id="93186" creationId="{64A34DDE-FC24-470E-A532-7FBD95C0DA11}"/>
          </ac:spMkLst>
        </pc:spChg>
      </pc:sldChg>
      <pc:sldChg chg="add modTransition">
        <pc:chgData name="Garcia, Elma" userId="f2cc6a70-af64-4323-8354-63fdb2cbddcb" providerId="ADAL" clId="{79D1E2D1-BC70-4F73-B342-DF98416E28C9}" dt="2025-06-19T20:57:56.912" v="0"/>
        <pc:sldMkLst>
          <pc:docMk/>
          <pc:sldMk cId="0" sldId="417"/>
        </pc:sldMkLst>
      </pc:sldChg>
      <pc:sldChg chg="modSp add mod modTransition">
        <pc:chgData name="Garcia, Elma" userId="f2cc6a70-af64-4323-8354-63fdb2cbddcb" providerId="ADAL" clId="{79D1E2D1-BC70-4F73-B342-DF98416E28C9}" dt="2025-06-19T21:00:18.567" v="30" actId="14100"/>
        <pc:sldMkLst>
          <pc:docMk/>
          <pc:sldMk cId="0" sldId="418"/>
        </pc:sldMkLst>
        <pc:spChg chg="mod">
          <ac:chgData name="Garcia, Elma" userId="f2cc6a70-af64-4323-8354-63fdb2cbddcb" providerId="ADAL" clId="{79D1E2D1-BC70-4F73-B342-DF98416E28C9}" dt="2025-06-19T21:00:18.567" v="30" actId="14100"/>
          <ac:spMkLst>
            <pc:docMk/>
            <pc:sldMk cId="0" sldId="418"/>
            <ac:spMk id="13314" creationId="{B0310757-F89F-492E-AB81-BA74C4253256}"/>
          </ac:spMkLst>
        </pc:spChg>
      </pc:sldChg>
      <pc:sldChg chg="add modTransition">
        <pc:chgData name="Garcia, Elma" userId="f2cc6a70-af64-4323-8354-63fdb2cbddcb" providerId="ADAL" clId="{79D1E2D1-BC70-4F73-B342-DF98416E28C9}" dt="2025-06-19T20:57:56.912" v="0"/>
        <pc:sldMkLst>
          <pc:docMk/>
          <pc:sldMk cId="0" sldId="419"/>
        </pc:sldMkLst>
      </pc:sldChg>
      <pc:sldChg chg="add modTransition">
        <pc:chgData name="Garcia, Elma" userId="f2cc6a70-af64-4323-8354-63fdb2cbddcb" providerId="ADAL" clId="{79D1E2D1-BC70-4F73-B342-DF98416E28C9}" dt="2025-06-19T20:57:56.912" v="0"/>
        <pc:sldMkLst>
          <pc:docMk/>
          <pc:sldMk cId="0" sldId="420"/>
        </pc:sldMkLst>
      </pc:sldChg>
      <pc:sldChg chg="add modTransition">
        <pc:chgData name="Garcia, Elma" userId="f2cc6a70-af64-4323-8354-63fdb2cbddcb" providerId="ADAL" clId="{79D1E2D1-BC70-4F73-B342-DF98416E28C9}" dt="2025-06-19T20:57:56.912" v="0"/>
        <pc:sldMkLst>
          <pc:docMk/>
          <pc:sldMk cId="0" sldId="425"/>
        </pc:sldMkLst>
      </pc:sldChg>
      <pc:sldChg chg="modSp add mod modTransition">
        <pc:chgData name="Garcia, Elma" userId="f2cc6a70-af64-4323-8354-63fdb2cbddcb" providerId="ADAL" clId="{79D1E2D1-BC70-4F73-B342-DF98416E28C9}" dt="2025-06-19T21:01:48.444" v="41" actId="207"/>
        <pc:sldMkLst>
          <pc:docMk/>
          <pc:sldMk cId="0" sldId="427"/>
        </pc:sldMkLst>
        <pc:spChg chg="mod">
          <ac:chgData name="Garcia, Elma" userId="f2cc6a70-af64-4323-8354-63fdb2cbddcb" providerId="ADAL" clId="{79D1E2D1-BC70-4F73-B342-DF98416E28C9}" dt="2025-06-19T21:01:01.133" v="33" actId="14100"/>
          <ac:spMkLst>
            <pc:docMk/>
            <pc:sldMk cId="0" sldId="427"/>
            <ac:spMk id="35842" creationId="{98F7ACCE-927D-47E0-B1C8-C354CB8F449C}"/>
          </ac:spMkLst>
        </pc:spChg>
        <pc:spChg chg="mod">
          <ac:chgData name="Garcia, Elma" userId="f2cc6a70-af64-4323-8354-63fdb2cbddcb" providerId="ADAL" clId="{79D1E2D1-BC70-4F73-B342-DF98416E28C9}" dt="2025-06-19T21:01:48.444" v="41" actId="207"/>
          <ac:spMkLst>
            <pc:docMk/>
            <pc:sldMk cId="0" sldId="427"/>
            <ac:spMk id="35845" creationId="{40995204-2F0D-498F-AFC6-D5362ACC919F}"/>
          </ac:spMkLst>
        </pc:spChg>
      </pc:sldChg>
      <pc:sldChg chg="modSp add mod modTransition">
        <pc:chgData name="Garcia, Elma" userId="f2cc6a70-af64-4323-8354-63fdb2cbddcb" providerId="ADAL" clId="{79D1E2D1-BC70-4F73-B342-DF98416E28C9}" dt="2025-06-19T21:02:00.171" v="43" actId="207"/>
        <pc:sldMkLst>
          <pc:docMk/>
          <pc:sldMk cId="0" sldId="428"/>
        </pc:sldMkLst>
        <pc:spChg chg="mod">
          <ac:chgData name="Garcia, Elma" userId="f2cc6a70-af64-4323-8354-63fdb2cbddcb" providerId="ADAL" clId="{79D1E2D1-BC70-4F73-B342-DF98416E28C9}" dt="2025-06-19T21:02:00.171" v="43" actId="207"/>
          <ac:spMkLst>
            <pc:docMk/>
            <pc:sldMk cId="0" sldId="428"/>
            <ac:spMk id="39945" creationId="{B7E2EFE0-AD0E-4A7A-BAA9-9D6EE51F396F}"/>
          </ac:spMkLst>
        </pc:spChg>
      </pc:sldChg>
      <pc:sldChg chg="modSp add mod modTransition">
        <pc:chgData name="Garcia, Elma" userId="f2cc6a70-af64-4323-8354-63fdb2cbddcb" providerId="ADAL" clId="{79D1E2D1-BC70-4F73-B342-DF98416E28C9}" dt="2025-06-19T21:02:13.295" v="45" actId="207"/>
        <pc:sldMkLst>
          <pc:docMk/>
          <pc:sldMk cId="0" sldId="429"/>
        </pc:sldMkLst>
        <pc:spChg chg="mod">
          <ac:chgData name="Garcia, Elma" userId="f2cc6a70-af64-4323-8354-63fdb2cbddcb" providerId="ADAL" clId="{79D1E2D1-BC70-4F73-B342-DF98416E28C9}" dt="2025-06-19T21:02:09.097" v="44" actId="14100"/>
          <ac:spMkLst>
            <pc:docMk/>
            <pc:sldMk cId="0" sldId="429"/>
            <ac:spMk id="41986" creationId="{85E32C68-4E32-4A5C-9BF4-836DBF72E31D}"/>
          </ac:spMkLst>
        </pc:spChg>
        <pc:spChg chg="mod">
          <ac:chgData name="Garcia, Elma" userId="f2cc6a70-af64-4323-8354-63fdb2cbddcb" providerId="ADAL" clId="{79D1E2D1-BC70-4F73-B342-DF98416E28C9}" dt="2025-06-19T21:02:13.295" v="45" actId="207"/>
          <ac:spMkLst>
            <pc:docMk/>
            <pc:sldMk cId="0" sldId="429"/>
            <ac:spMk id="41989" creationId="{BE7DE383-5FCB-47E2-B480-5AAE6F9CCF63}"/>
          </ac:spMkLst>
        </pc:spChg>
      </pc:sldChg>
      <pc:sldChg chg="modSp add mod modTransition">
        <pc:chgData name="Garcia, Elma" userId="f2cc6a70-af64-4323-8354-63fdb2cbddcb" providerId="ADAL" clId="{79D1E2D1-BC70-4F73-B342-DF98416E28C9}" dt="2025-06-19T21:00:31.831" v="31" actId="14100"/>
        <pc:sldMkLst>
          <pc:docMk/>
          <pc:sldMk cId="0" sldId="431"/>
        </pc:sldMkLst>
        <pc:picChg chg="mod">
          <ac:chgData name="Garcia, Elma" userId="f2cc6a70-af64-4323-8354-63fdb2cbddcb" providerId="ADAL" clId="{79D1E2D1-BC70-4F73-B342-DF98416E28C9}" dt="2025-06-19T21:00:31.831" v="31" actId="14100"/>
          <ac:picMkLst>
            <pc:docMk/>
            <pc:sldMk cId="0" sldId="431"/>
            <ac:picMk id="4" creationId="{3797561F-1EDC-4626-A49F-0E445CC55D57}"/>
          </ac:picMkLst>
        </pc:picChg>
      </pc:sldChg>
      <pc:sldChg chg="add">
        <pc:chgData name="Garcia, Elma" userId="f2cc6a70-af64-4323-8354-63fdb2cbddcb" providerId="ADAL" clId="{79D1E2D1-BC70-4F73-B342-DF98416E28C9}" dt="2025-06-19T20:57:56.912" v="0"/>
        <pc:sldMkLst>
          <pc:docMk/>
          <pc:sldMk cId="0" sldId="432"/>
        </pc:sldMkLst>
      </pc:sldChg>
      <pc:sldChg chg="modSp add mod">
        <pc:chgData name="Garcia, Elma" userId="f2cc6a70-af64-4323-8354-63fdb2cbddcb" providerId="ADAL" clId="{79D1E2D1-BC70-4F73-B342-DF98416E28C9}" dt="2025-06-19T21:04:12.402" v="55" actId="14100"/>
        <pc:sldMkLst>
          <pc:docMk/>
          <pc:sldMk cId="0" sldId="433"/>
        </pc:sldMkLst>
        <pc:spChg chg="mod">
          <ac:chgData name="Garcia, Elma" userId="f2cc6a70-af64-4323-8354-63fdb2cbddcb" providerId="ADAL" clId="{79D1E2D1-BC70-4F73-B342-DF98416E28C9}" dt="2025-06-19T21:04:12.402" v="55" actId="14100"/>
          <ac:spMkLst>
            <pc:docMk/>
            <pc:sldMk cId="0" sldId="433"/>
            <ac:spMk id="111619" creationId="{CE3D1787-7AAF-47B5-A399-E8B52F585C5E}"/>
          </ac:spMkLst>
        </pc:spChg>
      </pc:sldChg>
      <pc:sldChg chg="add">
        <pc:chgData name="Garcia, Elma" userId="f2cc6a70-af64-4323-8354-63fdb2cbddcb" providerId="ADAL" clId="{79D1E2D1-BC70-4F73-B342-DF98416E28C9}" dt="2025-06-19T20:57:56.912" v="0"/>
        <pc:sldMkLst>
          <pc:docMk/>
          <pc:sldMk cId="0" sldId="434"/>
        </pc:sldMkLst>
      </pc:sldChg>
      <pc:sldChg chg="add modTransition">
        <pc:chgData name="Garcia, Elma" userId="f2cc6a70-af64-4323-8354-63fdb2cbddcb" providerId="ADAL" clId="{79D1E2D1-BC70-4F73-B342-DF98416E28C9}" dt="2025-06-19T20:57:56.912" v="0"/>
        <pc:sldMkLst>
          <pc:docMk/>
          <pc:sldMk cId="0" sldId="435"/>
        </pc:sldMkLst>
      </pc:sldChg>
      <pc:sldChg chg="add modTransition">
        <pc:chgData name="Garcia, Elma" userId="f2cc6a70-af64-4323-8354-63fdb2cbddcb" providerId="ADAL" clId="{79D1E2D1-BC70-4F73-B342-DF98416E28C9}" dt="2025-06-19T20:57:56.912" v="0"/>
        <pc:sldMkLst>
          <pc:docMk/>
          <pc:sldMk cId="0" sldId="436"/>
        </pc:sldMkLst>
      </pc:sldChg>
      <pc:sldChg chg="modSp add mod">
        <pc:chgData name="Garcia, Elma" userId="f2cc6a70-af64-4323-8354-63fdb2cbddcb" providerId="ADAL" clId="{79D1E2D1-BC70-4F73-B342-DF98416E28C9}" dt="2025-06-19T20:59:51.995" v="27" actId="207"/>
        <pc:sldMkLst>
          <pc:docMk/>
          <pc:sldMk cId="3421870386" sldId="688"/>
        </pc:sldMkLst>
        <pc:spChg chg="mod">
          <ac:chgData name="Garcia, Elma" userId="f2cc6a70-af64-4323-8354-63fdb2cbddcb" providerId="ADAL" clId="{79D1E2D1-BC70-4F73-B342-DF98416E28C9}" dt="2025-06-19T20:57:57.019" v="1" actId="27636"/>
          <ac:spMkLst>
            <pc:docMk/>
            <pc:sldMk cId="3421870386" sldId="688"/>
            <ac:spMk id="3" creationId="{3DF753A0-18D8-4D78-94C9-9BAEAF2C3A2B}"/>
          </ac:spMkLst>
        </pc:spChg>
        <pc:spChg chg="mod">
          <ac:chgData name="Garcia, Elma" userId="f2cc6a70-af64-4323-8354-63fdb2cbddcb" providerId="ADAL" clId="{79D1E2D1-BC70-4F73-B342-DF98416E28C9}" dt="2025-06-19T20:59:51.995" v="27" actId="207"/>
          <ac:spMkLst>
            <pc:docMk/>
            <pc:sldMk cId="3421870386" sldId="688"/>
            <ac:spMk id="7" creationId="{845C38F9-62FA-4A5D-BC5B-DF4C13CAAD12}"/>
          </ac:spMkLst>
        </pc:spChg>
      </pc:sldChg>
      <pc:sldChg chg="add">
        <pc:chgData name="Garcia, Elma" userId="f2cc6a70-af64-4323-8354-63fdb2cbddcb" providerId="ADAL" clId="{79D1E2D1-BC70-4F73-B342-DF98416E28C9}" dt="2025-06-19T20:57:56.912" v="0"/>
        <pc:sldMkLst>
          <pc:docMk/>
          <pc:sldMk cId="3360932090" sldId="689"/>
        </pc:sldMkLst>
      </pc:sldChg>
      <pc:sldChg chg="add modTransition">
        <pc:chgData name="Garcia, Elma" userId="f2cc6a70-af64-4323-8354-63fdb2cbddcb" providerId="ADAL" clId="{79D1E2D1-BC70-4F73-B342-DF98416E28C9}" dt="2025-06-19T20:57:56.912" v="0"/>
        <pc:sldMkLst>
          <pc:docMk/>
          <pc:sldMk cId="3707072765" sldId="690"/>
        </pc:sldMkLst>
      </pc:sldChg>
      <pc:sldChg chg="modSp add mod modTransition">
        <pc:chgData name="Garcia, Elma" userId="f2cc6a70-af64-4323-8354-63fdb2cbddcb" providerId="ADAL" clId="{79D1E2D1-BC70-4F73-B342-DF98416E28C9}" dt="2025-06-19T21:02:54.611" v="50" actId="14100"/>
        <pc:sldMkLst>
          <pc:docMk/>
          <pc:sldMk cId="3970784706" sldId="691"/>
        </pc:sldMkLst>
        <pc:spChg chg="mod">
          <ac:chgData name="Garcia, Elma" userId="f2cc6a70-af64-4323-8354-63fdb2cbddcb" providerId="ADAL" clId="{79D1E2D1-BC70-4F73-B342-DF98416E28C9}" dt="2025-06-19T21:02:54.611" v="50" actId="14100"/>
          <ac:spMkLst>
            <pc:docMk/>
            <pc:sldMk cId="3970784706" sldId="691"/>
            <ac:spMk id="70658" creationId="{90A8720D-AEC7-4FFC-A346-5D20E38CD1A7}"/>
          </ac:spMkLst>
        </pc:spChg>
      </pc:sldChg>
      <pc:sldChg chg="modSp add mod">
        <pc:chgData name="Garcia, Elma" userId="f2cc6a70-af64-4323-8354-63fdb2cbddcb" providerId="ADAL" clId="{79D1E2D1-BC70-4F73-B342-DF98416E28C9}" dt="2025-06-19T20:57:57.118" v="12" actId="27636"/>
        <pc:sldMkLst>
          <pc:docMk/>
          <pc:sldMk cId="2103241237" sldId="692"/>
        </pc:sldMkLst>
        <pc:spChg chg="mod">
          <ac:chgData name="Garcia, Elma" userId="f2cc6a70-af64-4323-8354-63fdb2cbddcb" providerId="ADAL" clId="{79D1E2D1-BC70-4F73-B342-DF98416E28C9}" dt="2025-06-19T20:57:57.118" v="12" actId="27636"/>
          <ac:spMkLst>
            <pc:docMk/>
            <pc:sldMk cId="2103241237" sldId="692"/>
            <ac:spMk id="8704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latin typeface="Avenir Next LT Pro" panose="020B0504020202020204" pitchFamily="34" charset="0"/>
              </a:rPr>
              <a:t>6/24/2025</a:t>
            </a:fld>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EDED8132-F057-4DD7-B00E-7BADEA8525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75FF52-9DDD-4D68-B780-AFD9AE187139}" type="slidenum">
              <a:rPr lang="en-US" altLang="en-US" smtClean="0">
                <a:latin typeface="Verdana" panose="020B0604030504040204" pitchFamily="34" charset="0"/>
              </a:rPr>
              <a:pPr>
                <a:spcBef>
                  <a:spcPct val="0"/>
                </a:spcBef>
              </a:pPr>
              <a:t>1</a:t>
            </a:fld>
            <a:endParaRPr lang="en-US" altLang="en-US">
              <a:latin typeface="Verdana" panose="020B0604030504040204" pitchFamily="34" charset="0"/>
            </a:endParaRPr>
          </a:p>
        </p:txBody>
      </p:sp>
      <p:sp>
        <p:nvSpPr>
          <p:cNvPr id="6147" name="Rectangle 2">
            <a:extLst>
              <a:ext uri="{FF2B5EF4-FFF2-40B4-BE49-F238E27FC236}">
                <a16:creationId xmlns:a16="http://schemas.microsoft.com/office/drawing/2014/main" id="{898584F7-CF82-4E1E-B993-A776F7673E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546369F2-4158-4B66-83A5-2DB1D3438B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venir Next LT Pro" panose="020B0504020202020204" pitchFamily="34" charset="0"/>
                <a:cs typeface="Arial" panose="020B0604020202020204" pitchFamily="34" charset="0"/>
              </a:rPr>
              <a:t>Rev 06/25</a:t>
            </a:r>
          </a:p>
          <a:p>
            <a:pPr eaLnBrk="1" hangingPunct="1">
              <a:spcBef>
                <a:spcPct val="0"/>
              </a:spcBef>
            </a:pPr>
            <a:endParaRPr lang="en-US" altLang="en-US" dirty="0">
              <a:latin typeface="Avenir Next LT Pro" panose="020B0504020202020204" pitchFamily="34" charset="0"/>
              <a:cs typeface="Arial" panose="020B0604020202020204" pitchFamily="34" charset="0"/>
            </a:endParaRPr>
          </a:p>
          <a:p>
            <a:pPr eaLnBrk="1" hangingPunct="1">
              <a:spcBef>
                <a:spcPct val="0"/>
              </a:spcBef>
            </a:pPr>
            <a:r>
              <a:rPr lang="en-US" altLang="en-US" dirty="0">
                <a:latin typeface="Avenir Next LT Pro" panose="020B0504020202020204" pitchFamily="34" charset="0"/>
                <a:cs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spcBef>
                <a:spcPct val="0"/>
              </a:spcBef>
            </a:pPr>
            <a:endParaRPr lang="en-US" altLang="en-US" dirty="0">
              <a:latin typeface="Avenir Next LT Pro" panose="020B0504020202020204" pitchFamily="34" charset="0"/>
              <a:cs typeface="Arial" panose="020B0604020202020204" pitchFamily="34" charset="0"/>
            </a:endParaRPr>
          </a:p>
          <a:p>
            <a:pPr eaLnBrk="1" hangingPunct="1">
              <a:spcBef>
                <a:spcPct val="0"/>
              </a:spcBef>
            </a:pPr>
            <a:r>
              <a:rPr lang="en-US" altLang="en-US" dirty="0">
                <a:latin typeface="Avenir Next LT Pro" panose="020B0504020202020204" pitchFamily="34" charset="0"/>
                <a:cs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spcBef>
                <a:spcPct val="0"/>
              </a:spcBef>
            </a:pPr>
            <a:endParaRPr lang="en-US" altLang="en-US" dirty="0">
              <a:latin typeface="Avenir Next LT Pro" panose="020B0504020202020204" pitchFamily="34" charset="0"/>
              <a:cs typeface="Arial" panose="020B0604020202020204" pitchFamily="34" charset="0"/>
            </a:endParaRPr>
          </a:p>
          <a:p>
            <a:pPr eaLnBrk="1" hangingPunct="1">
              <a:spcBef>
                <a:spcPct val="0"/>
              </a:spcBef>
            </a:pPr>
            <a:r>
              <a:rPr lang="en-US" altLang="en-US" dirty="0">
                <a:latin typeface="Avenir Next LT Pro" panose="020B0504020202020204" pitchFamily="34" charset="0"/>
                <a:cs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9D3FD52A-8C7B-4599-85A3-8A4714E796E8}"/>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462A3259-4197-4BE4-8514-85B10D51678B}" type="slidenum">
              <a:rPr lang="en-US" altLang="en-US" sz="1000" i="1">
                <a:latin typeface="Verdana" panose="020B0604030504040204" pitchFamily="34" charset="0"/>
              </a:rPr>
              <a:pPr algn="r">
                <a:spcBef>
                  <a:spcPct val="0"/>
                </a:spcBef>
              </a:pPr>
              <a:t>10</a:t>
            </a:fld>
            <a:endParaRPr lang="en-US" altLang="en-US" sz="1000" i="1">
              <a:latin typeface="Verdana" panose="020B0604030504040204" pitchFamily="34" charset="0"/>
            </a:endParaRPr>
          </a:p>
        </p:txBody>
      </p:sp>
      <p:sp>
        <p:nvSpPr>
          <p:cNvPr id="22531" name="Rectangle 2">
            <a:extLst>
              <a:ext uri="{FF2B5EF4-FFF2-40B4-BE49-F238E27FC236}">
                <a16:creationId xmlns:a16="http://schemas.microsoft.com/office/drawing/2014/main" id="{13FAA953-7931-406B-89B8-1BA0CDE481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A6A6204F-C15E-452F-B426-DBC8BC0801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8EE9017-85FD-4079-A2DB-3C3A936615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36744F6-E489-4C72-9594-DA1316FC7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379B6FC6-0151-451E-921C-87B273B1ED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BDB654-519A-4A97-8326-A823766B452D}" type="slidenum">
              <a:rPr lang="en-US" altLang="en-US" smtClean="0">
                <a:latin typeface="Verdana" panose="020B0604030504040204" pitchFamily="34" charset="0"/>
              </a:rPr>
              <a:pPr>
                <a:spcBef>
                  <a:spcPct val="0"/>
                </a:spcBef>
              </a:pPr>
              <a:t>11</a:t>
            </a:fld>
            <a:endParaRPr lang="en-US" altLang="en-US">
              <a:latin typeface="Verdan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3C96D1-C34A-4CA4-BEC5-1590935AC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2DA531E-C9AA-4F42-AC5A-8EC8A24A9E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
        <p:nvSpPr>
          <p:cNvPr id="26628" name="Slide Number Placeholder 3">
            <a:extLst>
              <a:ext uri="{FF2B5EF4-FFF2-40B4-BE49-F238E27FC236}">
                <a16:creationId xmlns:a16="http://schemas.microsoft.com/office/drawing/2014/main" id="{C14D2BE2-9E98-469C-A784-98C9D38323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B1C8BF-9183-421C-B1D1-358814933D74}" type="slidenum">
              <a:rPr lang="en-US" altLang="en-US" smtClean="0">
                <a:latin typeface="Verdana" panose="020B0604030504040204" pitchFamily="34" charset="0"/>
              </a:rPr>
              <a:pPr>
                <a:spcBef>
                  <a:spcPct val="0"/>
                </a:spcBef>
              </a:pPr>
              <a:t>12</a:t>
            </a:fld>
            <a:endParaRPr lang="en-US" altLang="en-US">
              <a:latin typeface="Verdan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0D62495-F4E7-471E-B6F9-E185E0B2BA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4D60903-9FD2-431F-901F-96B885BBE6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28676" name="Slide Number Placeholder 3">
            <a:extLst>
              <a:ext uri="{FF2B5EF4-FFF2-40B4-BE49-F238E27FC236}">
                <a16:creationId xmlns:a16="http://schemas.microsoft.com/office/drawing/2014/main" id="{EA5EF24E-E443-4139-8699-E4A90AE2C1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18D624-9B96-43F8-89A5-E0F67CAFD255}" type="slidenum">
              <a:rPr lang="en-US" altLang="en-US" smtClean="0">
                <a:latin typeface="Verdana" panose="020B0604030504040204" pitchFamily="34" charset="0"/>
              </a:rPr>
              <a:pPr>
                <a:spcBef>
                  <a:spcPct val="0"/>
                </a:spcBef>
              </a:pPr>
              <a:t>13</a:t>
            </a:fld>
            <a:endParaRPr lang="en-US" altLang="en-US">
              <a:latin typeface="Verdan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E16506D9-36BF-43B0-BCCA-3964F1BC32D5}"/>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372ADFCC-AEBC-43D4-B14F-C647B118F7CE}" type="slidenum">
              <a:rPr lang="en-US" altLang="en-US" sz="1000" i="1">
                <a:latin typeface="Verdana" panose="020B0604030504040204" pitchFamily="34" charset="0"/>
              </a:rPr>
              <a:pPr algn="r">
                <a:spcBef>
                  <a:spcPct val="0"/>
                </a:spcBef>
              </a:pPr>
              <a:t>14</a:t>
            </a:fld>
            <a:endParaRPr lang="en-US" altLang="en-US" sz="1000" i="1">
              <a:latin typeface="Verdana" panose="020B0604030504040204" pitchFamily="34" charset="0"/>
            </a:endParaRPr>
          </a:p>
        </p:txBody>
      </p:sp>
      <p:sp>
        <p:nvSpPr>
          <p:cNvPr id="30723" name="Rectangle 2">
            <a:extLst>
              <a:ext uri="{FF2B5EF4-FFF2-40B4-BE49-F238E27FC236}">
                <a16:creationId xmlns:a16="http://schemas.microsoft.com/office/drawing/2014/main" id="{690DC7F4-1DA8-4A5C-AE14-A80623D493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DF450B52-392A-4DD0-9AB4-341B3A5363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42D7408B-8C51-494F-9738-DCD281AB48E8}"/>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FCFF937-E83A-40A7-B3E3-31C17AC13828}" type="slidenum">
              <a:rPr lang="en-US" altLang="en-US" sz="1000" i="1">
                <a:latin typeface="Verdana" panose="020B0604030504040204" pitchFamily="34" charset="0"/>
              </a:rPr>
              <a:pPr algn="r">
                <a:spcBef>
                  <a:spcPct val="0"/>
                </a:spcBef>
              </a:pPr>
              <a:t>15</a:t>
            </a:fld>
            <a:endParaRPr lang="en-US" altLang="en-US" sz="1000" i="1">
              <a:latin typeface="Verdana" panose="020B0604030504040204" pitchFamily="34" charset="0"/>
            </a:endParaRPr>
          </a:p>
        </p:txBody>
      </p:sp>
      <p:sp>
        <p:nvSpPr>
          <p:cNvPr id="32771" name="Rectangle 2">
            <a:extLst>
              <a:ext uri="{FF2B5EF4-FFF2-40B4-BE49-F238E27FC236}">
                <a16:creationId xmlns:a16="http://schemas.microsoft.com/office/drawing/2014/main" id="{E855A85A-EB2F-4B6A-8483-68AAA84C6C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DBF67219-1F40-4BD9-9872-2C93D28818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2B44670-C3DD-42E5-BF5F-59D70E7093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F304C100-F3C6-4C9D-B552-261F2BA974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7DF2746-03B4-45B7-AA17-7FAB282ED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9C39200-801C-4419-8E4F-EC10A046D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id="{798C8AAB-B258-4267-866B-D3BDBD01A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6AE2C6-6EA9-43CC-9A88-54E221643690}" type="slidenum">
              <a:rPr lang="en-US" altLang="en-US" smtClean="0">
                <a:latin typeface="Verdana" panose="020B0604030504040204" pitchFamily="34" charset="0"/>
              </a:rPr>
              <a:pPr>
                <a:spcBef>
                  <a:spcPct val="0"/>
                </a:spcBef>
              </a:pPr>
              <a:t>17</a:t>
            </a:fld>
            <a:endParaRPr lang="en-US" altLang="en-US">
              <a:latin typeface="Verdan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EF8B323-D0EF-4CC8-94C1-2030BAA34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7BD58F60-D7C2-4D10-A4F4-C23E8ED450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8252290-2D5E-40A4-A7B9-7A0FFE7EA6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8EE4DC6-42AF-4C37-A316-3B7D85DC1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FC9A485C-6AAD-4C70-97A6-D600D4A5F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C7AC56-8A26-4610-AD7A-E3D7D0B7AE01}" type="slidenum">
              <a:rPr lang="en-US" altLang="en-US" smtClean="0">
                <a:latin typeface="Verdana" panose="020B0604030504040204" pitchFamily="34" charset="0"/>
              </a:rPr>
              <a:pPr>
                <a:spcBef>
                  <a:spcPct val="0"/>
                </a:spcBef>
              </a:pPr>
              <a:t>19</a:t>
            </a:fld>
            <a:endParaRPr lang="en-US" altLang="en-US">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407C76C2-FA0C-42EB-8F97-6589E42879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1C4132-E4A7-4606-976C-D2CF5F19A250}" type="slidenum">
              <a:rPr lang="en-US" altLang="en-US" smtClean="0">
                <a:latin typeface="Verdana" panose="020B0604030504040204" pitchFamily="34" charset="0"/>
              </a:rPr>
              <a:pPr>
                <a:spcBef>
                  <a:spcPct val="0"/>
                </a:spcBef>
              </a:pPr>
              <a:t>2</a:t>
            </a:fld>
            <a:endParaRPr lang="en-US" altLang="en-US">
              <a:latin typeface="Verdana" panose="020B0604030504040204" pitchFamily="34" charset="0"/>
            </a:endParaRPr>
          </a:p>
        </p:txBody>
      </p:sp>
      <p:sp>
        <p:nvSpPr>
          <p:cNvPr id="8195" name="Rectangle 2">
            <a:extLst>
              <a:ext uri="{FF2B5EF4-FFF2-40B4-BE49-F238E27FC236}">
                <a16:creationId xmlns:a16="http://schemas.microsoft.com/office/drawing/2014/main" id="{0C96EFE1-00BD-4843-9781-3194B449A5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EE71D53F-C932-4600-BCFA-5BD1D6E94C7E}"/>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3286" eaLnBrk="1" hangingPunct="1">
              <a:defRPr/>
            </a:pPr>
            <a:endParaRPr lang="en-US" altLang="en-US" b="1"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5879205-CD80-4163-95C7-98F7FF0EA0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C484438-FF60-4D1F-B4F6-8D85A11281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88C70F4F-4569-4370-8651-8FEDF987EE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165AC5-9399-4654-91C0-FDD0506DB78E}" type="slidenum">
              <a:rPr lang="en-US" altLang="en-US" smtClean="0">
                <a:latin typeface="Verdana" panose="020B0604030504040204" pitchFamily="34" charset="0"/>
              </a:rPr>
              <a:pPr>
                <a:spcBef>
                  <a:spcPct val="0"/>
                </a:spcBef>
              </a:pPr>
              <a:t>20</a:t>
            </a:fld>
            <a:endParaRPr lang="en-US" altLang="en-US">
              <a:latin typeface="Verdan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1ADABC3-1CF0-4845-B243-C84C3CE810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054C1E1B-EDB6-4F02-8023-F672FED543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2257E87-3A3B-4412-9CA2-27C4B127AC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D163D957-9C48-42BE-8429-300706B849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199C566-60A8-4A43-A010-19B3CA6A6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BA32591-02BA-45CF-A609-2AD843D71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12813"/>
            <a:endParaRPr lang="en-US" altLang="en-US" dirty="0">
              <a:latin typeface="Avenir Next LT Pro" panose="020B0504020202020204" pitchFamily="34" charset="0"/>
              <a:cs typeface="Arial" panose="020B0604020202020204" pitchFamily="34" charset="0"/>
            </a:endParaRPr>
          </a:p>
        </p:txBody>
      </p:sp>
      <p:sp>
        <p:nvSpPr>
          <p:cNvPr id="49156" name="Slide Number Placeholder 3">
            <a:extLst>
              <a:ext uri="{FF2B5EF4-FFF2-40B4-BE49-F238E27FC236}">
                <a16:creationId xmlns:a16="http://schemas.microsoft.com/office/drawing/2014/main" id="{94293B22-0068-4600-932E-89F05B1B9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31838" indent="-280988">
              <a:defRPr sz="2000">
                <a:solidFill>
                  <a:schemeClr val="tx1"/>
                </a:solidFill>
                <a:latin typeface="Verdana" panose="020B0604030504040204" pitchFamily="34" charset="0"/>
              </a:defRPr>
            </a:lvl2pPr>
            <a:lvl3pPr marL="1125538" indent="-223838">
              <a:defRPr sz="2000">
                <a:solidFill>
                  <a:schemeClr val="tx1"/>
                </a:solidFill>
                <a:latin typeface="Verdana" panose="020B0604030504040204" pitchFamily="34" charset="0"/>
              </a:defRPr>
            </a:lvl3pPr>
            <a:lvl4pPr marL="1574800" indent="-223838">
              <a:defRPr sz="2000">
                <a:solidFill>
                  <a:schemeClr val="tx1"/>
                </a:solidFill>
                <a:latin typeface="Verdana" panose="020B0604030504040204" pitchFamily="34" charset="0"/>
              </a:defRPr>
            </a:lvl4pPr>
            <a:lvl5pPr marL="2025650" indent="-223838">
              <a:defRPr sz="2000">
                <a:solidFill>
                  <a:schemeClr val="tx1"/>
                </a:solidFill>
                <a:latin typeface="Verdana" panose="020B0604030504040204" pitchFamily="34" charset="0"/>
              </a:defRPr>
            </a:lvl5pPr>
            <a:lvl6pPr marL="2482850" indent="-223838" eaLnBrk="0" fontAlgn="base" hangingPunct="0">
              <a:spcBef>
                <a:spcPct val="0"/>
              </a:spcBef>
              <a:spcAft>
                <a:spcPct val="0"/>
              </a:spcAft>
              <a:defRPr sz="2000">
                <a:solidFill>
                  <a:schemeClr val="tx1"/>
                </a:solidFill>
                <a:latin typeface="Verdana" panose="020B0604030504040204" pitchFamily="34" charset="0"/>
              </a:defRPr>
            </a:lvl6pPr>
            <a:lvl7pPr marL="2940050" indent="-223838" eaLnBrk="0" fontAlgn="base" hangingPunct="0">
              <a:spcBef>
                <a:spcPct val="0"/>
              </a:spcBef>
              <a:spcAft>
                <a:spcPct val="0"/>
              </a:spcAft>
              <a:defRPr sz="2000">
                <a:solidFill>
                  <a:schemeClr val="tx1"/>
                </a:solidFill>
                <a:latin typeface="Verdana" panose="020B0604030504040204" pitchFamily="34" charset="0"/>
              </a:defRPr>
            </a:lvl7pPr>
            <a:lvl8pPr marL="3397250" indent="-223838" eaLnBrk="0" fontAlgn="base" hangingPunct="0">
              <a:spcBef>
                <a:spcPct val="0"/>
              </a:spcBef>
              <a:spcAft>
                <a:spcPct val="0"/>
              </a:spcAft>
              <a:defRPr sz="2000">
                <a:solidFill>
                  <a:schemeClr val="tx1"/>
                </a:solidFill>
                <a:latin typeface="Verdana" panose="020B0604030504040204" pitchFamily="34" charset="0"/>
              </a:defRPr>
            </a:lvl8pPr>
            <a:lvl9pPr marL="3854450" indent="-223838" eaLnBrk="0" fontAlgn="base" hangingPunct="0">
              <a:spcBef>
                <a:spcPct val="0"/>
              </a:spcBef>
              <a:spcAft>
                <a:spcPct val="0"/>
              </a:spcAft>
              <a:defRPr sz="2000">
                <a:solidFill>
                  <a:schemeClr val="tx1"/>
                </a:solidFill>
                <a:latin typeface="Verdana" panose="020B0604030504040204" pitchFamily="34" charset="0"/>
              </a:defRPr>
            </a:lvl9pPr>
          </a:lstStyle>
          <a:p>
            <a:fld id="{C15FCB71-F9E3-4F03-8D47-D4D0C476EE4F}" type="slidenum">
              <a:rPr lang="en-US" altLang="en-US" sz="1200" smtClean="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199C566-60A8-4A43-A010-19B3CA6A6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BA32591-02BA-45CF-A609-2AD843D71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12813"/>
            <a:endParaRPr lang="en-US" altLang="en-US" dirty="0">
              <a:latin typeface="Avenir Next LT Pro" panose="020B0504020202020204" pitchFamily="34" charset="0"/>
              <a:cs typeface="Arial" panose="020B0604020202020204" pitchFamily="34" charset="0"/>
            </a:endParaRPr>
          </a:p>
        </p:txBody>
      </p:sp>
      <p:sp>
        <p:nvSpPr>
          <p:cNvPr id="49156" name="Slide Number Placeholder 3">
            <a:extLst>
              <a:ext uri="{FF2B5EF4-FFF2-40B4-BE49-F238E27FC236}">
                <a16:creationId xmlns:a16="http://schemas.microsoft.com/office/drawing/2014/main" id="{94293B22-0068-4600-932E-89F05B1B9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31838" indent="-280988">
              <a:defRPr sz="2000">
                <a:solidFill>
                  <a:schemeClr val="tx1"/>
                </a:solidFill>
                <a:latin typeface="Verdana" panose="020B0604030504040204" pitchFamily="34" charset="0"/>
              </a:defRPr>
            </a:lvl2pPr>
            <a:lvl3pPr marL="1125538" indent="-223838">
              <a:defRPr sz="2000">
                <a:solidFill>
                  <a:schemeClr val="tx1"/>
                </a:solidFill>
                <a:latin typeface="Verdana" panose="020B0604030504040204" pitchFamily="34" charset="0"/>
              </a:defRPr>
            </a:lvl3pPr>
            <a:lvl4pPr marL="1574800" indent="-223838">
              <a:defRPr sz="2000">
                <a:solidFill>
                  <a:schemeClr val="tx1"/>
                </a:solidFill>
                <a:latin typeface="Verdana" panose="020B0604030504040204" pitchFamily="34" charset="0"/>
              </a:defRPr>
            </a:lvl4pPr>
            <a:lvl5pPr marL="2025650" indent="-223838">
              <a:defRPr sz="2000">
                <a:solidFill>
                  <a:schemeClr val="tx1"/>
                </a:solidFill>
                <a:latin typeface="Verdana" panose="020B0604030504040204" pitchFamily="34" charset="0"/>
              </a:defRPr>
            </a:lvl5pPr>
            <a:lvl6pPr marL="2482850" indent="-223838" eaLnBrk="0" fontAlgn="base" hangingPunct="0">
              <a:spcBef>
                <a:spcPct val="0"/>
              </a:spcBef>
              <a:spcAft>
                <a:spcPct val="0"/>
              </a:spcAft>
              <a:defRPr sz="2000">
                <a:solidFill>
                  <a:schemeClr val="tx1"/>
                </a:solidFill>
                <a:latin typeface="Verdana" panose="020B0604030504040204" pitchFamily="34" charset="0"/>
              </a:defRPr>
            </a:lvl6pPr>
            <a:lvl7pPr marL="2940050" indent="-223838" eaLnBrk="0" fontAlgn="base" hangingPunct="0">
              <a:spcBef>
                <a:spcPct val="0"/>
              </a:spcBef>
              <a:spcAft>
                <a:spcPct val="0"/>
              </a:spcAft>
              <a:defRPr sz="2000">
                <a:solidFill>
                  <a:schemeClr val="tx1"/>
                </a:solidFill>
                <a:latin typeface="Verdana" panose="020B0604030504040204" pitchFamily="34" charset="0"/>
              </a:defRPr>
            </a:lvl7pPr>
            <a:lvl8pPr marL="3397250" indent="-223838" eaLnBrk="0" fontAlgn="base" hangingPunct="0">
              <a:spcBef>
                <a:spcPct val="0"/>
              </a:spcBef>
              <a:spcAft>
                <a:spcPct val="0"/>
              </a:spcAft>
              <a:defRPr sz="2000">
                <a:solidFill>
                  <a:schemeClr val="tx1"/>
                </a:solidFill>
                <a:latin typeface="Verdana" panose="020B0604030504040204" pitchFamily="34" charset="0"/>
              </a:defRPr>
            </a:lvl8pPr>
            <a:lvl9pPr marL="3854450" indent="-223838" eaLnBrk="0" fontAlgn="base" hangingPunct="0">
              <a:spcBef>
                <a:spcPct val="0"/>
              </a:spcBef>
              <a:spcAft>
                <a:spcPct val="0"/>
              </a:spcAft>
              <a:defRPr sz="2000">
                <a:solidFill>
                  <a:schemeClr val="tx1"/>
                </a:solidFill>
                <a:latin typeface="Verdana" panose="020B0604030504040204" pitchFamily="34" charset="0"/>
              </a:defRPr>
            </a:lvl9pPr>
          </a:lstStyle>
          <a:p>
            <a:fld id="{C15FCB71-F9E3-4F03-8D47-D4D0C476EE4F}" type="slidenum">
              <a:rPr lang="en-US" altLang="en-US" sz="1200" smtClean="0"/>
              <a:pPr/>
              <a:t>24</a:t>
            </a:fld>
            <a:endParaRPr lang="en-US" altLang="en-US" sz="1200"/>
          </a:p>
        </p:txBody>
      </p:sp>
    </p:spTree>
    <p:extLst>
      <p:ext uri="{BB962C8B-B14F-4D97-AF65-F5344CB8AC3E}">
        <p14:creationId xmlns:p14="http://schemas.microsoft.com/office/powerpoint/2010/main" val="2659559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ECE7A0E-5AF8-4EB0-9E57-68D4508300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6217FC49-56D1-4064-9959-BB7501B52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a:extLst>
              <a:ext uri="{FF2B5EF4-FFF2-40B4-BE49-F238E27FC236}">
                <a16:creationId xmlns:a16="http://schemas.microsoft.com/office/drawing/2014/main" id="{FDD3C773-45E7-421C-BF11-6F69B0F7CE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31838" indent="-280988">
              <a:defRPr sz="2000">
                <a:solidFill>
                  <a:schemeClr val="tx1"/>
                </a:solidFill>
                <a:latin typeface="Verdana" panose="020B0604030504040204" pitchFamily="34" charset="0"/>
              </a:defRPr>
            </a:lvl2pPr>
            <a:lvl3pPr marL="1125538" indent="-223838">
              <a:defRPr sz="2000">
                <a:solidFill>
                  <a:schemeClr val="tx1"/>
                </a:solidFill>
                <a:latin typeface="Verdana" panose="020B0604030504040204" pitchFamily="34" charset="0"/>
              </a:defRPr>
            </a:lvl3pPr>
            <a:lvl4pPr marL="1574800" indent="-223838">
              <a:defRPr sz="2000">
                <a:solidFill>
                  <a:schemeClr val="tx1"/>
                </a:solidFill>
                <a:latin typeface="Verdana" panose="020B0604030504040204" pitchFamily="34" charset="0"/>
              </a:defRPr>
            </a:lvl4pPr>
            <a:lvl5pPr marL="2025650" indent="-223838">
              <a:defRPr sz="2000">
                <a:solidFill>
                  <a:schemeClr val="tx1"/>
                </a:solidFill>
                <a:latin typeface="Verdana" panose="020B0604030504040204" pitchFamily="34" charset="0"/>
              </a:defRPr>
            </a:lvl5pPr>
            <a:lvl6pPr marL="2482850" indent="-223838" eaLnBrk="0" fontAlgn="base" hangingPunct="0">
              <a:spcBef>
                <a:spcPct val="0"/>
              </a:spcBef>
              <a:spcAft>
                <a:spcPct val="0"/>
              </a:spcAft>
              <a:defRPr sz="2000">
                <a:solidFill>
                  <a:schemeClr val="tx1"/>
                </a:solidFill>
                <a:latin typeface="Verdana" panose="020B0604030504040204" pitchFamily="34" charset="0"/>
              </a:defRPr>
            </a:lvl6pPr>
            <a:lvl7pPr marL="2940050" indent="-223838" eaLnBrk="0" fontAlgn="base" hangingPunct="0">
              <a:spcBef>
                <a:spcPct val="0"/>
              </a:spcBef>
              <a:spcAft>
                <a:spcPct val="0"/>
              </a:spcAft>
              <a:defRPr sz="2000">
                <a:solidFill>
                  <a:schemeClr val="tx1"/>
                </a:solidFill>
                <a:latin typeface="Verdana" panose="020B0604030504040204" pitchFamily="34" charset="0"/>
              </a:defRPr>
            </a:lvl7pPr>
            <a:lvl8pPr marL="3397250" indent="-223838" eaLnBrk="0" fontAlgn="base" hangingPunct="0">
              <a:spcBef>
                <a:spcPct val="0"/>
              </a:spcBef>
              <a:spcAft>
                <a:spcPct val="0"/>
              </a:spcAft>
              <a:defRPr sz="2000">
                <a:solidFill>
                  <a:schemeClr val="tx1"/>
                </a:solidFill>
                <a:latin typeface="Verdana" panose="020B0604030504040204" pitchFamily="34" charset="0"/>
              </a:defRPr>
            </a:lvl8pPr>
            <a:lvl9pPr marL="3854450" indent="-223838" eaLnBrk="0" fontAlgn="base" hangingPunct="0">
              <a:spcBef>
                <a:spcPct val="0"/>
              </a:spcBef>
              <a:spcAft>
                <a:spcPct val="0"/>
              </a:spcAft>
              <a:defRPr sz="2000">
                <a:solidFill>
                  <a:schemeClr val="tx1"/>
                </a:solidFill>
                <a:latin typeface="Verdana" panose="020B0604030504040204" pitchFamily="34" charset="0"/>
              </a:defRPr>
            </a:lvl9pPr>
          </a:lstStyle>
          <a:p>
            <a:fld id="{C7270921-5D45-4BFF-9342-EF1032C1C3DC}" type="slidenum">
              <a:rPr lang="en-US" altLang="en-US" sz="1200" smtClean="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08AD10C0-7CE4-419C-B908-68CF8168FD59}"/>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7F24E917-33E3-4872-A44A-20ABAD6CE9BA}" type="slidenum">
              <a:rPr lang="en-US" altLang="en-US" sz="1000" i="1">
                <a:latin typeface="Verdana" panose="020B0604030504040204" pitchFamily="34" charset="0"/>
              </a:rPr>
              <a:pPr algn="r">
                <a:spcBef>
                  <a:spcPct val="0"/>
                </a:spcBef>
              </a:pPr>
              <a:t>26</a:t>
            </a:fld>
            <a:endParaRPr lang="en-US" altLang="en-US" sz="1000" i="1">
              <a:latin typeface="Verdana" panose="020B0604030504040204" pitchFamily="34" charset="0"/>
            </a:endParaRPr>
          </a:p>
        </p:txBody>
      </p:sp>
      <p:sp>
        <p:nvSpPr>
          <p:cNvPr id="53251" name="Rectangle 2">
            <a:extLst>
              <a:ext uri="{FF2B5EF4-FFF2-40B4-BE49-F238E27FC236}">
                <a16:creationId xmlns:a16="http://schemas.microsoft.com/office/drawing/2014/main" id="{D4B04FE0-DAA9-495B-A58D-0815A59DA4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4D2FDAC4-26FA-4A07-BEFC-5152A1C5CE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a:extLst>
              <a:ext uri="{FF2B5EF4-FFF2-40B4-BE49-F238E27FC236}">
                <a16:creationId xmlns:a16="http://schemas.microsoft.com/office/drawing/2014/main" id="{970883C6-3B27-4F9B-A12A-37EE4FE71DF7}"/>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C3363864-70E4-43E6-BE0E-D20CBE48C754}" type="slidenum">
              <a:rPr lang="en-US" altLang="en-US" sz="1000" i="1">
                <a:latin typeface="Verdana" panose="020B0604030504040204" pitchFamily="34" charset="0"/>
              </a:rPr>
              <a:pPr algn="r">
                <a:spcBef>
                  <a:spcPct val="0"/>
                </a:spcBef>
              </a:pPr>
              <a:t>27</a:t>
            </a:fld>
            <a:endParaRPr lang="en-US" altLang="en-US" sz="1000" i="1">
              <a:latin typeface="Verdana" panose="020B0604030504040204" pitchFamily="34" charset="0"/>
            </a:endParaRPr>
          </a:p>
        </p:txBody>
      </p:sp>
      <p:sp>
        <p:nvSpPr>
          <p:cNvPr id="55299" name="Rectangle 2">
            <a:extLst>
              <a:ext uri="{FF2B5EF4-FFF2-40B4-BE49-F238E27FC236}">
                <a16:creationId xmlns:a16="http://schemas.microsoft.com/office/drawing/2014/main" id="{0768E227-6A3A-4150-A273-F063A39632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7F88C4B2-7DC3-45AE-952C-18BF38C47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B7D67508-0FD3-4765-B294-DE6200307E54}"/>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0AD6C390-6E5E-42FE-8FEA-B5BCB5546D22}" type="slidenum">
              <a:rPr lang="en-US" altLang="en-US" sz="1000" i="1">
                <a:latin typeface="Verdana" panose="020B0604030504040204" pitchFamily="34" charset="0"/>
              </a:rPr>
              <a:pPr algn="r">
                <a:spcBef>
                  <a:spcPct val="0"/>
                </a:spcBef>
              </a:pPr>
              <a:t>28</a:t>
            </a:fld>
            <a:endParaRPr lang="en-US" altLang="en-US" sz="1000" i="1">
              <a:latin typeface="Verdana" panose="020B0604030504040204" pitchFamily="34" charset="0"/>
            </a:endParaRPr>
          </a:p>
        </p:txBody>
      </p:sp>
      <p:sp>
        <p:nvSpPr>
          <p:cNvPr id="57347" name="Rectangle 2">
            <a:extLst>
              <a:ext uri="{FF2B5EF4-FFF2-40B4-BE49-F238E27FC236}">
                <a16:creationId xmlns:a16="http://schemas.microsoft.com/office/drawing/2014/main" id="{A17A40A9-1F1B-4B27-B6C1-24378D2008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C217129C-2916-4BE9-830F-0B9837171E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a:extLst>
              <a:ext uri="{FF2B5EF4-FFF2-40B4-BE49-F238E27FC236}">
                <a16:creationId xmlns:a16="http://schemas.microsoft.com/office/drawing/2014/main" id="{0EDAC6FA-B0BB-4ACD-8B17-538A27E6519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C1BE11E7-80A1-4520-AB60-7361A696CE8B}" type="slidenum">
              <a:rPr lang="en-US" altLang="en-US" sz="1000" i="1">
                <a:latin typeface="Verdana" panose="020B0604030504040204" pitchFamily="34" charset="0"/>
              </a:rPr>
              <a:pPr algn="r">
                <a:spcBef>
                  <a:spcPct val="0"/>
                </a:spcBef>
              </a:pPr>
              <a:t>29</a:t>
            </a:fld>
            <a:endParaRPr lang="en-US" altLang="en-US" sz="1000" i="1">
              <a:latin typeface="Verdana" panose="020B0604030504040204" pitchFamily="34" charset="0"/>
            </a:endParaRPr>
          </a:p>
        </p:txBody>
      </p:sp>
      <p:sp>
        <p:nvSpPr>
          <p:cNvPr id="59395" name="Rectangle 2">
            <a:extLst>
              <a:ext uri="{FF2B5EF4-FFF2-40B4-BE49-F238E27FC236}">
                <a16:creationId xmlns:a16="http://schemas.microsoft.com/office/drawing/2014/main" id="{209BBCB9-FB1F-4DE7-BEB8-724826C89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8FD2FE46-A3A6-49F9-9401-AD101CFB8B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a:t>
            </a:fld>
            <a:endParaRPr lang="en-US" altLang="en-US"/>
          </a:p>
        </p:txBody>
      </p:sp>
    </p:spTree>
    <p:extLst>
      <p:ext uri="{BB962C8B-B14F-4D97-AF65-F5344CB8AC3E}">
        <p14:creationId xmlns:p14="http://schemas.microsoft.com/office/powerpoint/2010/main" val="1272124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4DE4A8D-4B62-4B1F-8592-950DE040E4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B23CF53-71A4-4731-9A9A-7AD9F89760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61444" name="Slide Number Placeholder 3">
            <a:extLst>
              <a:ext uri="{FF2B5EF4-FFF2-40B4-BE49-F238E27FC236}">
                <a16:creationId xmlns:a16="http://schemas.microsoft.com/office/drawing/2014/main" id="{99CDEA1F-E564-4C38-A801-7E3AA5727B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31838" indent="-280988">
              <a:defRPr sz="2000">
                <a:solidFill>
                  <a:schemeClr val="tx1"/>
                </a:solidFill>
                <a:latin typeface="Verdana" panose="020B0604030504040204" pitchFamily="34" charset="0"/>
              </a:defRPr>
            </a:lvl2pPr>
            <a:lvl3pPr marL="1125538" indent="-223838">
              <a:defRPr sz="2000">
                <a:solidFill>
                  <a:schemeClr val="tx1"/>
                </a:solidFill>
                <a:latin typeface="Verdana" panose="020B0604030504040204" pitchFamily="34" charset="0"/>
              </a:defRPr>
            </a:lvl3pPr>
            <a:lvl4pPr marL="1574800" indent="-223838">
              <a:defRPr sz="2000">
                <a:solidFill>
                  <a:schemeClr val="tx1"/>
                </a:solidFill>
                <a:latin typeface="Verdana" panose="020B0604030504040204" pitchFamily="34" charset="0"/>
              </a:defRPr>
            </a:lvl4pPr>
            <a:lvl5pPr marL="2025650" indent="-223838">
              <a:defRPr sz="2000">
                <a:solidFill>
                  <a:schemeClr val="tx1"/>
                </a:solidFill>
                <a:latin typeface="Verdana" panose="020B0604030504040204" pitchFamily="34" charset="0"/>
              </a:defRPr>
            </a:lvl5pPr>
            <a:lvl6pPr marL="2482850" indent="-223838" eaLnBrk="0" fontAlgn="base" hangingPunct="0">
              <a:spcBef>
                <a:spcPct val="0"/>
              </a:spcBef>
              <a:spcAft>
                <a:spcPct val="0"/>
              </a:spcAft>
              <a:defRPr sz="2000">
                <a:solidFill>
                  <a:schemeClr val="tx1"/>
                </a:solidFill>
                <a:latin typeface="Verdana" panose="020B0604030504040204" pitchFamily="34" charset="0"/>
              </a:defRPr>
            </a:lvl6pPr>
            <a:lvl7pPr marL="2940050" indent="-223838" eaLnBrk="0" fontAlgn="base" hangingPunct="0">
              <a:spcBef>
                <a:spcPct val="0"/>
              </a:spcBef>
              <a:spcAft>
                <a:spcPct val="0"/>
              </a:spcAft>
              <a:defRPr sz="2000">
                <a:solidFill>
                  <a:schemeClr val="tx1"/>
                </a:solidFill>
                <a:latin typeface="Verdana" panose="020B0604030504040204" pitchFamily="34" charset="0"/>
              </a:defRPr>
            </a:lvl7pPr>
            <a:lvl8pPr marL="3397250" indent="-223838" eaLnBrk="0" fontAlgn="base" hangingPunct="0">
              <a:spcBef>
                <a:spcPct val="0"/>
              </a:spcBef>
              <a:spcAft>
                <a:spcPct val="0"/>
              </a:spcAft>
              <a:defRPr sz="2000">
                <a:solidFill>
                  <a:schemeClr val="tx1"/>
                </a:solidFill>
                <a:latin typeface="Verdana" panose="020B0604030504040204" pitchFamily="34" charset="0"/>
              </a:defRPr>
            </a:lvl8pPr>
            <a:lvl9pPr marL="3854450" indent="-223838" eaLnBrk="0" fontAlgn="base" hangingPunct="0">
              <a:spcBef>
                <a:spcPct val="0"/>
              </a:spcBef>
              <a:spcAft>
                <a:spcPct val="0"/>
              </a:spcAft>
              <a:defRPr sz="2000">
                <a:solidFill>
                  <a:schemeClr val="tx1"/>
                </a:solidFill>
                <a:latin typeface="Verdana" panose="020B0604030504040204" pitchFamily="34" charset="0"/>
              </a:defRPr>
            </a:lvl9pPr>
          </a:lstStyle>
          <a:p>
            <a:fld id="{B1AF37FB-D49A-4010-A9E3-653DB501DBF0}" type="slidenum">
              <a:rPr lang="en-US" altLang="en-US" sz="1200" smtClean="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FDBF96D7-2B2B-41BB-9A65-80289C140EA2}"/>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11B323DB-1308-42E1-8FDD-F0A54399567A}" type="slidenum">
              <a:rPr lang="en-US" altLang="en-US" sz="1000" i="1">
                <a:latin typeface="Verdana" panose="020B0604030504040204" pitchFamily="34" charset="0"/>
              </a:rPr>
              <a:pPr algn="r">
                <a:spcBef>
                  <a:spcPct val="0"/>
                </a:spcBef>
              </a:pPr>
              <a:t>31</a:t>
            </a:fld>
            <a:endParaRPr lang="en-US" altLang="en-US" sz="1000" i="1">
              <a:latin typeface="Verdana" panose="020B0604030504040204" pitchFamily="34" charset="0"/>
            </a:endParaRPr>
          </a:p>
        </p:txBody>
      </p:sp>
      <p:sp>
        <p:nvSpPr>
          <p:cNvPr id="63491" name="Rectangle 2">
            <a:extLst>
              <a:ext uri="{FF2B5EF4-FFF2-40B4-BE49-F238E27FC236}">
                <a16:creationId xmlns:a16="http://schemas.microsoft.com/office/drawing/2014/main" id="{1DF208E7-58D7-42CF-A765-C6F80D2B88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1AC07B00-6890-4CF2-85DC-B2963AE3BF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6FB7C7B6-B79F-497B-93F4-B28DE232641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68ED8DB4-8DE1-416D-9099-0E3F4BC3F4AA}" type="slidenum">
              <a:rPr lang="en-US" altLang="en-US" sz="1000" i="1">
                <a:latin typeface="Verdana" panose="020B0604030504040204" pitchFamily="34" charset="0"/>
              </a:rPr>
              <a:pPr algn="r">
                <a:spcBef>
                  <a:spcPct val="0"/>
                </a:spcBef>
              </a:pPr>
              <a:t>32</a:t>
            </a:fld>
            <a:endParaRPr lang="en-US" altLang="en-US" sz="1000" i="1">
              <a:latin typeface="Verdana" panose="020B0604030504040204" pitchFamily="34" charset="0"/>
            </a:endParaRPr>
          </a:p>
        </p:txBody>
      </p:sp>
      <p:sp>
        <p:nvSpPr>
          <p:cNvPr id="65539" name="Rectangle 2">
            <a:extLst>
              <a:ext uri="{FF2B5EF4-FFF2-40B4-BE49-F238E27FC236}">
                <a16:creationId xmlns:a16="http://schemas.microsoft.com/office/drawing/2014/main" id="{95E21194-B824-46A9-81E3-CEBB29C63C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1DD4BE21-344C-44F7-A8A0-9647651F1C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F1FE7124-4C01-473B-8B29-5F9AA705960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0FE0CC16-464E-447B-AC58-45887AF3CECD}" type="slidenum">
              <a:rPr lang="en-US" altLang="en-US" sz="1000" i="1">
                <a:latin typeface="Verdana" panose="020B0604030504040204" pitchFamily="34" charset="0"/>
              </a:rPr>
              <a:pPr algn="r">
                <a:spcBef>
                  <a:spcPct val="0"/>
                </a:spcBef>
              </a:pPr>
              <a:t>33</a:t>
            </a:fld>
            <a:endParaRPr lang="en-US" altLang="en-US" sz="1000" i="1">
              <a:latin typeface="Verdana" panose="020B0604030504040204" pitchFamily="34" charset="0"/>
            </a:endParaRPr>
          </a:p>
        </p:txBody>
      </p:sp>
      <p:sp>
        <p:nvSpPr>
          <p:cNvPr id="67587" name="Rectangle 2">
            <a:extLst>
              <a:ext uri="{FF2B5EF4-FFF2-40B4-BE49-F238E27FC236}">
                <a16:creationId xmlns:a16="http://schemas.microsoft.com/office/drawing/2014/main" id="{B89D3327-8FC6-4386-B98A-DEA835F540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37FC4DB9-C202-469B-BEE5-4C4DECC287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F1FE7124-4C01-473B-8B29-5F9AA705960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0FE0CC16-464E-447B-AC58-45887AF3CECD}" type="slidenum">
              <a:rPr lang="en-US" altLang="en-US" sz="1000" i="1">
                <a:latin typeface="Verdana" panose="020B0604030504040204" pitchFamily="34" charset="0"/>
              </a:rPr>
              <a:pPr algn="r">
                <a:spcBef>
                  <a:spcPct val="0"/>
                </a:spcBef>
              </a:pPr>
              <a:t>34</a:t>
            </a:fld>
            <a:endParaRPr lang="en-US" altLang="en-US" sz="1000" i="1">
              <a:latin typeface="Verdana" panose="020B0604030504040204" pitchFamily="34" charset="0"/>
            </a:endParaRPr>
          </a:p>
        </p:txBody>
      </p:sp>
      <p:sp>
        <p:nvSpPr>
          <p:cNvPr id="67587" name="Rectangle 2">
            <a:extLst>
              <a:ext uri="{FF2B5EF4-FFF2-40B4-BE49-F238E27FC236}">
                <a16:creationId xmlns:a16="http://schemas.microsoft.com/office/drawing/2014/main" id="{B89D3327-8FC6-4386-B98A-DEA835F540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37FC4DB9-C202-469B-BEE5-4C4DECC287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2256364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a:extLst>
              <a:ext uri="{FF2B5EF4-FFF2-40B4-BE49-F238E27FC236}">
                <a16:creationId xmlns:a16="http://schemas.microsoft.com/office/drawing/2014/main" id="{D9E351A9-333F-4CA5-BF7C-BC647C606F7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491AE288-7E1E-4E6C-BF9E-795EEFC1D6FC}" type="slidenum">
              <a:rPr lang="en-US" altLang="en-US" sz="1000" i="1">
                <a:latin typeface="Verdana" panose="020B0604030504040204" pitchFamily="34" charset="0"/>
              </a:rPr>
              <a:pPr algn="r">
                <a:spcBef>
                  <a:spcPct val="0"/>
                </a:spcBef>
              </a:pPr>
              <a:t>35</a:t>
            </a:fld>
            <a:endParaRPr lang="en-US" altLang="en-US" sz="1000" i="1">
              <a:latin typeface="Verdana" panose="020B0604030504040204" pitchFamily="34" charset="0"/>
            </a:endParaRPr>
          </a:p>
        </p:txBody>
      </p:sp>
      <p:sp>
        <p:nvSpPr>
          <p:cNvPr id="69635" name="Rectangle 2">
            <a:extLst>
              <a:ext uri="{FF2B5EF4-FFF2-40B4-BE49-F238E27FC236}">
                <a16:creationId xmlns:a16="http://schemas.microsoft.com/office/drawing/2014/main" id="{44BCDAD8-5F90-488B-AD8E-FADBEAE31B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30C796E0-CE6B-44ED-B49E-D26625E77C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sz="800"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5BB1ACBE-D745-4453-A220-6572319CB74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6F4147EF-2AB2-4EC6-93AC-994CACF2BDD9}" type="slidenum">
              <a:rPr lang="en-US" altLang="en-US" sz="1000" i="1">
                <a:latin typeface="Verdana" panose="020B0604030504040204" pitchFamily="34" charset="0"/>
              </a:rPr>
              <a:pPr algn="r">
                <a:spcBef>
                  <a:spcPct val="0"/>
                </a:spcBef>
              </a:pPr>
              <a:t>36</a:t>
            </a:fld>
            <a:endParaRPr lang="en-US" altLang="en-US" sz="1000" i="1">
              <a:latin typeface="Verdana" panose="020B0604030504040204" pitchFamily="34" charset="0"/>
            </a:endParaRPr>
          </a:p>
        </p:txBody>
      </p:sp>
      <p:sp>
        <p:nvSpPr>
          <p:cNvPr id="71683" name="Rectangle 2">
            <a:extLst>
              <a:ext uri="{FF2B5EF4-FFF2-40B4-BE49-F238E27FC236}">
                <a16:creationId xmlns:a16="http://schemas.microsoft.com/office/drawing/2014/main" id="{427F039B-AF26-40AA-BF9B-E5F20FDF5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01FC2602-F7F8-46A9-ACE0-185F0D9921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1704957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5BB1ACBE-D745-4453-A220-6572319CB74A}"/>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6F4147EF-2AB2-4EC6-93AC-994CACF2BDD9}" type="slidenum">
              <a:rPr lang="en-US" altLang="en-US" sz="1000" i="1">
                <a:latin typeface="Verdana" panose="020B0604030504040204" pitchFamily="34" charset="0"/>
              </a:rPr>
              <a:pPr algn="r">
                <a:spcBef>
                  <a:spcPct val="0"/>
                </a:spcBef>
              </a:pPr>
              <a:t>37</a:t>
            </a:fld>
            <a:endParaRPr lang="en-US" altLang="en-US" sz="1000" i="1">
              <a:latin typeface="Verdana" panose="020B0604030504040204" pitchFamily="34" charset="0"/>
            </a:endParaRPr>
          </a:p>
        </p:txBody>
      </p:sp>
      <p:sp>
        <p:nvSpPr>
          <p:cNvPr id="71683" name="Rectangle 2">
            <a:extLst>
              <a:ext uri="{FF2B5EF4-FFF2-40B4-BE49-F238E27FC236}">
                <a16:creationId xmlns:a16="http://schemas.microsoft.com/office/drawing/2014/main" id="{427F039B-AF26-40AA-BF9B-E5F20FDF5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01FC2602-F7F8-46A9-ACE0-185F0D9921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14947DE5-C584-43FF-AAFF-AFD82E63B43D}"/>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3C81DE7B-E3CD-4D86-B4CD-4952D729BB18}" type="slidenum">
              <a:rPr lang="en-US" altLang="en-US" sz="1000" i="1">
                <a:latin typeface="Verdana" panose="020B0604030504040204" pitchFamily="34" charset="0"/>
              </a:rPr>
              <a:pPr algn="r">
                <a:spcBef>
                  <a:spcPct val="0"/>
                </a:spcBef>
              </a:pPr>
              <a:t>38</a:t>
            </a:fld>
            <a:endParaRPr lang="en-US" altLang="en-US" sz="1000" i="1">
              <a:latin typeface="Verdana" panose="020B0604030504040204" pitchFamily="34" charset="0"/>
            </a:endParaRPr>
          </a:p>
        </p:txBody>
      </p:sp>
      <p:sp>
        <p:nvSpPr>
          <p:cNvPr id="73731" name="Rectangle 2">
            <a:extLst>
              <a:ext uri="{FF2B5EF4-FFF2-40B4-BE49-F238E27FC236}">
                <a16:creationId xmlns:a16="http://schemas.microsoft.com/office/drawing/2014/main" id="{5EC45C87-DB75-4025-B78B-55A7DF7758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3523A050-B374-4015-A85D-C87473D1D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a:extLst>
              <a:ext uri="{FF2B5EF4-FFF2-40B4-BE49-F238E27FC236}">
                <a16:creationId xmlns:a16="http://schemas.microsoft.com/office/drawing/2014/main" id="{B2AF1EE5-4496-4065-A73F-B83292F6E345}"/>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63C863BE-77F5-4716-A7C0-579F95534B1B}" type="slidenum">
              <a:rPr lang="en-US" altLang="en-US" sz="1000" i="1">
                <a:latin typeface="Verdana" panose="020B0604030504040204" pitchFamily="34" charset="0"/>
              </a:rPr>
              <a:pPr algn="r">
                <a:spcBef>
                  <a:spcPct val="0"/>
                </a:spcBef>
              </a:pPr>
              <a:t>39</a:t>
            </a:fld>
            <a:endParaRPr lang="en-US" altLang="en-US" sz="1000" i="1">
              <a:latin typeface="Verdana" panose="020B0604030504040204" pitchFamily="34" charset="0"/>
            </a:endParaRPr>
          </a:p>
        </p:txBody>
      </p:sp>
      <p:sp>
        <p:nvSpPr>
          <p:cNvPr id="75779" name="Rectangle 2">
            <a:extLst>
              <a:ext uri="{FF2B5EF4-FFF2-40B4-BE49-F238E27FC236}">
                <a16:creationId xmlns:a16="http://schemas.microsoft.com/office/drawing/2014/main" id="{B3917F84-27EA-4B41-8518-54A5DA032C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2358A6CD-F2FB-4B45-BEFA-41A18F5A71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6116096-E056-47F5-A678-53607371A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70D57FE-BF0C-4506-B33A-C6D2D7E2B9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297B494A-03DF-4522-B7B2-92C945CD84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4A2188-98D2-4156-913D-8774A675551A}" type="slidenum">
              <a:rPr lang="en-US" altLang="en-US" smtClean="0">
                <a:latin typeface="Verdana" panose="020B0604030504040204" pitchFamily="34" charset="0"/>
              </a:rPr>
              <a:pPr>
                <a:spcBef>
                  <a:spcPct val="0"/>
                </a:spcBef>
              </a:pPr>
              <a:t>4</a:t>
            </a:fld>
            <a:endParaRPr lang="en-US" altLang="en-US">
              <a:latin typeface="Verdana" panose="020B060403050404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EAE2AEC6-6F18-40B1-9C70-A2E24DE9254D}"/>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C7C5E554-6DEE-4269-B5EE-A2B890ED71AA}" type="slidenum">
              <a:rPr lang="en-US" altLang="en-US" sz="1000" i="1">
                <a:latin typeface="Verdana" panose="020B0604030504040204" pitchFamily="34" charset="0"/>
              </a:rPr>
              <a:pPr algn="r">
                <a:spcBef>
                  <a:spcPct val="0"/>
                </a:spcBef>
              </a:pPr>
              <a:t>40</a:t>
            </a:fld>
            <a:endParaRPr lang="en-US" altLang="en-US" sz="1000" i="1">
              <a:latin typeface="Verdana" panose="020B0604030504040204" pitchFamily="34" charset="0"/>
            </a:endParaRPr>
          </a:p>
        </p:txBody>
      </p:sp>
      <p:sp>
        <p:nvSpPr>
          <p:cNvPr id="77827" name="Rectangle 2">
            <a:extLst>
              <a:ext uri="{FF2B5EF4-FFF2-40B4-BE49-F238E27FC236}">
                <a16:creationId xmlns:a16="http://schemas.microsoft.com/office/drawing/2014/main" id="{574EF30E-EA6B-4C39-9CAE-2F4F796F3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E0AEE480-B5A9-4104-B9C3-BDF9BEC8D031}"/>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2813" eaLnBrk="1" hangingPunct="1">
              <a:lnSpc>
                <a:spcPct val="80000"/>
              </a:lnSpc>
              <a:spcBef>
                <a:spcPct val="0"/>
              </a:spcBef>
              <a:defRPr/>
            </a:pPr>
            <a:endParaRPr lang="en-US" altLang="en-US" sz="800"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D7C808F0-EA89-4102-886C-A5C96895247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C0A69FC7-E42C-469A-9BC8-159016075EB9}" type="slidenum">
              <a:rPr lang="en-US" altLang="en-US" sz="1000" i="1">
                <a:latin typeface="Verdana" panose="020B0604030504040204" pitchFamily="34" charset="0"/>
              </a:rPr>
              <a:pPr algn="r">
                <a:spcBef>
                  <a:spcPct val="0"/>
                </a:spcBef>
              </a:pPr>
              <a:t>41</a:t>
            </a:fld>
            <a:endParaRPr lang="en-US" altLang="en-US" sz="1000" i="1">
              <a:latin typeface="Verdana" panose="020B0604030504040204" pitchFamily="34" charset="0"/>
            </a:endParaRPr>
          </a:p>
        </p:txBody>
      </p:sp>
      <p:sp>
        <p:nvSpPr>
          <p:cNvPr id="79875" name="Rectangle 2">
            <a:extLst>
              <a:ext uri="{FF2B5EF4-FFF2-40B4-BE49-F238E27FC236}">
                <a16:creationId xmlns:a16="http://schemas.microsoft.com/office/drawing/2014/main" id="{256613BA-A7E4-4835-BC04-83B12BFC41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0CCD0645-C955-493B-9D8F-06156AA904F7}"/>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2813" eaLnBrk="1" hangingPunct="1">
              <a:spcBef>
                <a:spcPct val="0"/>
              </a:spcBef>
              <a:defRPr/>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a:extLst>
              <a:ext uri="{FF2B5EF4-FFF2-40B4-BE49-F238E27FC236}">
                <a16:creationId xmlns:a16="http://schemas.microsoft.com/office/drawing/2014/main" id="{4626EA37-9F89-4CD5-BFF0-B2AC5B1DBDD5}"/>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DA9FD664-B2A2-4E9D-8A9E-287A484C15B1}" type="slidenum">
              <a:rPr lang="en-US" altLang="en-US" sz="1000" i="1">
                <a:latin typeface="Verdana" panose="020B0604030504040204" pitchFamily="34" charset="0"/>
              </a:rPr>
              <a:pPr algn="r">
                <a:spcBef>
                  <a:spcPct val="0"/>
                </a:spcBef>
              </a:pPr>
              <a:t>42</a:t>
            </a:fld>
            <a:endParaRPr lang="en-US" altLang="en-US" sz="1000" i="1">
              <a:latin typeface="Verdana" panose="020B0604030504040204" pitchFamily="34" charset="0"/>
            </a:endParaRPr>
          </a:p>
        </p:txBody>
      </p:sp>
      <p:sp>
        <p:nvSpPr>
          <p:cNvPr id="81923" name="Rectangle 2">
            <a:extLst>
              <a:ext uri="{FF2B5EF4-FFF2-40B4-BE49-F238E27FC236}">
                <a16:creationId xmlns:a16="http://schemas.microsoft.com/office/drawing/2014/main" id="{A04D25A7-A573-44F4-934E-63089BDB91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EDF438C7-F7D1-4911-A7CD-7C7F31EF56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a:extLst>
              <a:ext uri="{FF2B5EF4-FFF2-40B4-BE49-F238E27FC236}">
                <a16:creationId xmlns:a16="http://schemas.microsoft.com/office/drawing/2014/main" id="{D1EAA7A8-DE20-42C3-A1E2-DBABACA8D7D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1713AD66-9FD3-4503-8225-F5F4AAC74016}" type="slidenum">
              <a:rPr lang="en-US" altLang="en-US" sz="1000" i="1">
                <a:latin typeface="Verdana" panose="020B0604030504040204" pitchFamily="34" charset="0"/>
              </a:rPr>
              <a:pPr algn="r">
                <a:spcBef>
                  <a:spcPct val="0"/>
                </a:spcBef>
              </a:pPr>
              <a:t>43</a:t>
            </a:fld>
            <a:endParaRPr lang="en-US" altLang="en-US" sz="1000" i="1">
              <a:latin typeface="Verdana" panose="020B0604030504040204" pitchFamily="34" charset="0"/>
            </a:endParaRPr>
          </a:p>
        </p:txBody>
      </p:sp>
      <p:sp>
        <p:nvSpPr>
          <p:cNvPr id="83971" name="Rectangle 2">
            <a:extLst>
              <a:ext uri="{FF2B5EF4-FFF2-40B4-BE49-F238E27FC236}">
                <a16:creationId xmlns:a16="http://schemas.microsoft.com/office/drawing/2014/main" id="{FDE5E324-CDD9-4BB4-8831-FBAA487407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58A6A521-A60E-4FFD-8EB3-17A75B831F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a:extLst>
              <a:ext uri="{FF2B5EF4-FFF2-40B4-BE49-F238E27FC236}">
                <a16:creationId xmlns:a16="http://schemas.microsoft.com/office/drawing/2014/main" id="{9F763E10-5B7D-406B-9AFE-3546096C28BC}"/>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504502D6-533D-4E99-846B-BB462910C811}" type="slidenum">
              <a:rPr lang="en-US" altLang="en-US" sz="1000" i="1">
                <a:latin typeface="Verdana" panose="020B0604030504040204" pitchFamily="34" charset="0"/>
              </a:rPr>
              <a:pPr algn="r">
                <a:spcBef>
                  <a:spcPct val="0"/>
                </a:spcBef>
              </a:pPr>
              <a:t>44</a:t>
            </a:fld>
            <a:endParaRPr lang="en-US" altLang="en-US" sz="1000" i="1">
              <a:latin typeface="Verdana" panose="020B0604030504040204" pitchFamily="34" charset="0"/>
            </a:endParaRPr>
          </a:p>
        </p:txBody>
      </p:sp>
      <p:sp>
        <p:nvSpPr>
          <p:cNvPr id="86019" name="Rectangle 2">
            <a:extLst>
              <a:ext uri="{FF2B5EF4-FFF2-40B4-BE49-F238E27FC236}">
                <a16:creationId xmlns:a16="http://schemas.microsoft.com/office/drawing/2014/main" id="{7BDA4EDB-C877-4F54-A7AC-386C5DFC26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EC28E572-E3ED-44A8-AA31-85729182FF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a:extLst>
              <a:ext uri="{FF2B5EF4-FFF2-40B4-BE49-F238E27FC236}">
                <a16:creationId xmlns:a16="http://schemas.microsoft.com/office/drawing/2014/main" id="{7956871F-B186-4E49-A11B-689DD28C29B3}"/>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C1979A46-4D2F-4115-92DE-CBB132420563}" type="slidenum">
              <a:rPr lang="en-US" altLang="en-US" sz="1000" i="1">
                <a:latin typeface="Verdana" panose="020B0604030504040204" pitchFamily="34" charset="0"/>
              </a:rPr>
              <a:pPr algn="r">
                <a:spcBef>
                  <a:spcPct val="0"/>
                </a:spcBef>
              </a:pPr>
              <a:t>45</a:t>
            </a:fld>
            <a:endParaRPr lang="en-US" altLang="en-US" sz="1000" i="1">
              <a:latin typeface="Verdana" panose="020B0604030504040204" pitchFamily="34" charset="0"/>
            </a:endParaRPr>
          </a:p>
        </p:txBody>
      </p:sp>
      <p:sp>
        <p:nvSpPr>
          <p:cNvPr id="88067" name="Rectangle 2">
            <a:extLst>
              <a:ext uri="{FF2B5EF4-FFF2-40B4-BE49-F238E27FC236}">
                <a16:creationId xmlns:a16="http://schemas.microsoft.com/office/drawing/2014/main" id="{DB5546FA-A279-4B3A-B999-EAF6E8F1F6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88B1FC7A-2FD6-462D-A217-D1634FA801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a:extLst>
              <a:ext uri="{FF2B5EF4-FFF2-40B4-BE49-F238E27FC236}">
                <a16:creationId xmlns:a16="http://schemas.microsoft.com/office/drawing/2014/main" id="{A3BD2360-AAB9-40DD-8386-8156265D002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44C9BF4C-F7DE-4FED-A639-DD83298F095B}" type="slidenum">
              <a:rPr lang="en-US" altLang="en-US" sz="1000" i="1">
                <a:latin typeface="Verdana" panose="020B0604030504040204" pitchFamily="34" charset="0"/>
              </a:rPr>
              <a:pPr algn="r">
                <a:spcBef>
                  <a:spcPct val="0"/>
                </a:spcBef>
              </a:pPr>
              <a:t>46</a:t>
            </a:fld>
            <a:endParaRPr lang="en-US" altLang="en-US" sz="1000" i="1">
              <a:latin typeface="Verdana" panose="020B0604030504040204" pitchFamily="34" charset="0"/>
            </a:endParaRPr>
          </a:p>
        </p:txBody>
      </p:sp>
      <p:sp>
        <p:nvSpPr>
          <p:cNvPr id="90115" name="Rectangle 2">
            <a:extLst>
              <a:ext uri="{FF2B5EF4-FFF2-40B4-BE49-F238E27FC236}">
                <a16:creationId xmlns:a16="http://schemas.microsoft.com/office/drawing/2014/main" id="{A695985F-38C7-4A56-9A6C-C4F6BDBEE1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51E20FE4-1482-4D4F-964E-1B2D0D9947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a:extLst>
              <a:ext uri="{FF2B5EF4-FFF2-40B4-BE49-F238E27FC236}">
                <a16:creationId xmlns:a16="http://schemas.microsoft.com/office/drawing/2014/main" id="{0398CD35-69F9-4E9A-B749-37DCD12FA26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11840C23-B35E-48A8-A7B0-091499E6B4CD}" type="slidenum">
              <a:rPr lang="en-US" altLang="en-US" sz="1000" i="1">
                <a:latin typeface="Verdana" panose="020B0604030504040204" pitchFamily="34" charset="0"/>
              </a:rPr>
              <a:pPr algn="r">
                <a:spcBef>
                  <a:spcPct val="0"/>
                </a:spcBef>
              </a:pPr>
              <a:t>47</a:t>
            </a:fld>
            <a:endParaRPr lang="en-US" altLang="en-US" sz="1000" i="1">
              <a:latin typeface="Verdana" panose="020B0604030504040204" pitchFamily="34" charset="0"/>
            </a:endParaRPr>
          </a:p>
        </p:txBody>
      </p:sp>
      <p:sp>
        <p:nvSpPr>
          <p:cNvPr id="92163" name="Rectangle 2">
            <a:extLst>
              <a:ext uri="{FF2B5EF4-FFF2-40B4-BE49-F238E27FC236}">
                <a16:creationId xmlns:a16="http://schemas.microsoft.com/office/drawing/2014/main" id="{4EE7E4A3-7078-4E33-A8CE-534232178C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B15A29C8-D7FC-4E63-8832-0A97B3366A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a:extLst>
              <a:ext uri="{FF2B5EF4-FFF2-40B4-BE49-F238E27FC236}">
                <a16:creationId xmlns:a16="http://schemas.microsoft.com/office/drawing/2014/main" id="{AFCBAF60-E37F-47B4-B54B-8D14E1EFEE10}"/>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4CEBC668-2C6C-4313-A7BB-C0178A03C281}" type="slidenum">
              <a:rPr lang="en-US" altLang="en-US" sz="1000" i="1">
                <a:latin typeface="Verdana" panose="020B0604030504040204" pitchFamily="34" charset="0"/>
              </a:rPr>
              <a:pPr algn="r">
                <a:spcBef>
                  <a:spcPct val="0"/>
                </a:spcBef>
              </a:pPr>
              <a:t>48</a:t>
            </a:fld>
            <a:endParaRPr lang="en-US" altLang="en-US" sz="1000" i="1">
              <a:latin typeface="Verdana" panose="020B0604030504040204" pitchFamily="34" charset="0"/>
            </a:endParaRPr>
          </a:p>
        </p:txBody>
      </p:sp>
      <p:sp>
        <p:nvSpPr>
          <p:cNvPr id="94211" name="Rectangle 2">
            <a:extLst>
              <a:ext uri="{FF2B5EF4-FFF2-40B4-BE49-F238E27FC236}">
                <a16:creationId xmlns:a16="http://schemas.microsoft.com/office/drawing/2014/main" id="{98EAC281-4496-435E-942C-D64A931988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87ACAFA5-0C8E-4597-8751-D3B1C1D791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a:extLst>
              <a:ext uri="{FF2B5EF4-FFF2-40B4-BE49-F238E27FC236}">
                <a16:creationId xmlns:a16="http://schemas.microsoft.com/office/drawing/2014/main" id="{DA436F44-3759-4863-9A29-1084B8142F3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DE244A9-44B2-47F9-A1A3-C07C0833C61D}" type="slidenum">
              <a:rPr lang="en-US" altLang="en-US" sz="1000" i="1">
                <a:latin typeface="Verdana" panose="020B0604030504040204" pitchFamily="34" charset="0"/>
              </a:rPr>
              <a:pPr algn="r">
                <a:spcBef>
                  <a:spcPct val="0"/>
                </a:spcBef>
              </a:pPr>
              <a:t>49</a:t>
            </a:fld>
            <a:endParaRPr lang="en-US" altLang="en-US" sz="1000" i="1">
              <a:latin typeface="Verdana" panose="020B0604030504040204" pitchFamily="34" charset="0"/>
            </a:endParaRPr>
          </a:p>
        </p:txBody>
      </p:sp>
      <p:sp>
        <p:nvSpPr>
          <p:cNvPr id="96259" name="Rectangle 2">
            <a:extLst>
              <a:ext uri="{FF2B5EF4-FFF2-40B4-BE49-F238E27FC236}">
                <a16:creationId xmlns:a16="http://schemas.microsoft.com/office/drawing/2014/main" id="{42241F41-747B-4620-B07B-8DCC58079F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671D7B29-B24B-4D52-9060-2919CF5584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1E70D34C-9541-4893-819B-5A84E32445FC}"/>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F185333C-9D6F-4B71-9195-406F191ED108}" type="slidenum">
              <a:rPr lang="en-US" altLang="en-US" sz="1000" i="1">
                <a:latin typeface="Verdana" panose="020B0604030504040204" pitchFamily="34" charset="0"/>
              </a:rPr>
              <a:pPr algn="r">
                <a:spcBef>
                  <a:spcPct val="0"/>
                </a:spcBef>
              </a:pPr>
              <a:t>5</a:t>
            </a:fld>
            <a:endParaRPr lang="en-US" altLang="en-US" sz="1000" i="1">
              <a:latin typeface="Verdana" panose="020B0604030504040204" pitchFamily="34" charset="0"/>
            </a:endParaRPr>
          </a:p>
        </p:txBody>
      </p:sp>
      <p:sp>
        <p:nvSpPr>
          <p:cNvPr id="12291" name="Rectangle 2">
            <a:extLst>
              <a:ext uri="{FF2B5EF4-FFF2-40B4-BE49-F238E27FC236}">
                <a16:creationId xmlns:a16="http://schemas.microsoft.com/office/drawing/2014/main" id="{53ECE41F-2577-4FF9-9934-9BC9FC8BD6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3DEDF4C3-45A6-4F30-A8FD-6168DDAD83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a:extLst>
              <a:ext uri="{FF2B5EF4-FFF2-40B4-BE49-F238E27FC236}">
                <a16:creationId xmlns:a16="http://schemas.microsoft.com/office/drawing/2014/main" id="{DFD9270B-3560-43FF-9A99-72B0AF701CF7}"/>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E4471A38-1300-4B4B-ABB9-B69257AB27F5}" type="slidenum">
              <a:rPr lang="en-US" altLang="en-US" sz="1000" i="1">
                <a:latin typeface="Verdana" panose="020B0604030504040204" pitchFamily="34" charset="0"/>
              </a:rPr>
              <a:pPr algn="r">
                <a:spcBef>
                  <a:spcPct val="0"/>
                </a:spcBef>
              </a:pPr>
              <a:t>50</a:t>
            </a:fld>
            <a:endParaRPr lang="en-US" altLang="en-US" sz="1000" i="1">
              <a:latin typeface="Verdana" panose="020B0604030504040204" pitchFamily="34" charset="0"/>
            </a:endParaRPr>
          </a:p>
        </p:txBody>
      </p:sp>
      <p:sp>
        <p:nvSpPr>
          <p:cNvPr id="98307" name="Rectangle 2">
            <a:extLst>
              <a:ext uri="{FF2B5EF4-FFF2-40B4-BE49-F238E27FC236}">
                <a16:creationId xmlns:a16="http://schemas.microsoft.com/office/drawing/2014/main" id="{1D45DFCF-6EE6-45B0-8C17-0F024FD425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A531442F-7E37-44F7-8A5F-F3CE1C1E3B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82E9814-44CE-45BA-8535-8DAC3AE94F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a:extLst>
              <a:ext uri="{FF2B5EF4-FFF2-40B4-BE49-F238E27FC236}">
                <a16:creationId xmlns:a16="http://schemas.microsoft.com/office/drawing/2014/main" id="{C06EA259-A942-4345-B1C2-032EF40A91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3B4400D5-0231-48AB-B0CF-10C3143C27F2}"/>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6A498F80-7042-42AF-B46C-5160AF32FFCD}" type="slidenum">
              <a:rPr lang="en-US" altLang="en-US" sz="1000" i="1">
                <a:latin typeface="Verdana" panose="020B0604030504040204" pitchFamily="34" charset="0"/>
              </a:rPr>
              <a:pPr algn="r">
                <a:spcBef>
                  <a:spcPct val="0"/>
                </a:spcBef>
              </a:pPr>
              <a:t>52</a:t>
            </a:fld>
            <a:endParaRPr lang="en-US" altLang="en-US" sz="1000" i="1">
              <a:latin typeface="Verdana" panose="020B0604030504040204" pitchFamily="34" charset="0"/>
            </a:endParaRPr>
          </a:p>
        </p:txBody>
      </p:sp>
      <p:sp>
        <p:nvSpPr>
          <p:cNvPr id="102403" name="Rectangle 2">
            <a:extLst>
              <a:ext uri="{FF2B5EF4-FFF2-40B4-BE49-F238E27FC236}">
                <a16:creationId xmlns:a16="http://schemas.microsoft.com/office/drawing/2014/main" id="{174E1323-AFC6-4AC1-867D-434C350033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a:extLst>
              <a:ext uri="{FF2B5EF4-FFF2-40B4-BE49-F238E27FC236}">
                <a16:creationId xmlns:a16="http://schemas.microsoft.com/office/drawing/2014/main" id="{AD835A39-CC66-4204-A5DD-EEE8405FB9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a:extLst>
              <a:ext uri="{FF2B5EF4-FFF2-40B4-BE49-F238E27FC236}">
                <a16:creationId xmlns:a16="http://schemas.microsoft.com/office/drawing/2014/main" id="{DF7D91DA-324F-4339-B80E-0B3348DE659F}"/>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908C9045-2FA8-42EF-9870-C326D8A125C7}" type="slidenum">
              <a:rPr lang="en-US" altLang="en-US" sz="1000" i="1">
                <a:latin typeface="Verdana" panose="020B0604030504040204" pitchFamily="34" charset="0"/>
              </a:rPr>
              <a:pPr algn="r">
                <a:spcBef>
                  <a:spcPct val="0"/>
                </a:spcBef>
              </a:pPr>
              <a:t>53</a:t>
            </a:fld>
            <a:endParaRPr lang="en-US" altLang="en-US" sz="1000" i="1">
              <a:latin typeface="Verdana" panose="020B0604030504040204" pitchFamily="34" charset="0"/>
            </a:endParaRPr>
          </a:p>
        </p:txBody>
      </p:sp>
      <p:sp>
        <p:nvSpPr>
          <p:cNvPr id="104451" name="Rectangle 2">
            <a:extLst>
              <a:ext uri="{FF2B5EF4-FFF2-40B4-BE49-F238E27FC236}">
                <a16:creationId xmlns:a16="http://schemas.microsoft.com/office/drawing/2014/main" id="{44F68FF1-74FD-44ED-8B15-70313E28EA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a:extLst>
              <a:ext uri="{FF2B5EF4-FFF2-40B4-BE49-F238E27FC236}">
                <a16:creationId xmlns:a16="http://schemas.microsoft.com/office/drawing/2014/main" id="{4B2C3D06-DE15-4338-BDCD-26ECD6AD94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a:extLst>
              <a:ext uri="{FF2B5EF4-FFF2-40B4-BE49-F238E27FC236}">
                <a16:creationId xmlns:a16="http://schemas.microsoft.com/office/drawing/2014/main" id="{76F0BA0D-F68D-4B65-BB91-B58A3EEE516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931BD47A-CDB3-4086-B2A3-A35ECB1AB844}" type="slidenum">
              <a:rPr lang="en-US" altLang="en-US" sz="1000" i="1">
                <a:latin typeface="Verdana" panose="020B0604030504040204" pitchFamily="34" charset="0"/>
              </a:rPr>
              <a:pPr algn="r">
                <a:spcBef>
                  <a:spcPct val="0"/>
                </a:spcBef>
              </a:pPr>
              <a:t>54</a:t>
            </a:fld>
            <a:endParaRPr lang="en-US" altLang="en-US" sz="1000" i="1">
              <a:latin typeface="Verdana" panose="020B0604030504040204" pitchFamily="34" charset="0"/>
            </a:endParaRPr>
          </a:p>
        </p:txBody>
      </p:sp>
      <p:sp>
        <p:nvSpPr>
          <p:cNvPr id="106499" name="Rectangle 2">
            <a:extLst>
              <a:ext uri="{FF2B5EF4-FFF2-40B4-BE49-F238E27FC236}">
                <a16:creationId xmlns:a16="http://schemas.microsoft.com/office/drawing/2014/main" id="{76B2E3AE-696C-40AC-9994-3A5B2DE389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a:extLst>
              <a:ext uri="{FF2B5EF4-FFF2-40B4-BE49-F238E27FC236}">
                <a16:creationId xmlns:a16="http://schemas.microsoft.com/office/drawing/2014/main" id="{53B8CC62-D895-4547-9C4E-F73855EBF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a:extLst>
              <a:ext uri="{FF2B5EF4-FFF2-40B4-BE49-F238E27FC236}">
                <a16:creationId xmlns:a16="http://schemas.microsoft.com/office/drawing/2014/main" id="{B0DCD845-B96C-436C-BDA8-A2E235F12FA2}"/>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8CEE55C6-93D6-46AF-A812-F92F7227D0C6}" type="slidenum">
              <a:rPr lang="en-US" altLang="en-US" sz="1000" i="1">
                <a:latin typeface="Verdana" panose="020B0604030504040204" pitchFamily="34" charset="0"/>
              </a:rPr>
              <a:pPr algn="r">
                <a:spcBef>
                  <a:spcPct val="0"/>
                </a:spcBef>
              </a:pPr>
              <a:t>55</a:t>
            </a:fld>
            <a:endParaRPr lang="en-US" altLang="en-US" sz="1000" i="1">
              <a:latin typeface="Verdana" panose="020B0604030504040204" pitchFamily="34" charset="0"/>
            </a:endParaRPr>
          </a:p>
        </p:txBody>
      </p:sp>
      <p:sp>
        <p:nvSpPr>
          <p:cNvPr id="108547" name="Rectangle 2">
            <a:extLst>
              <a:ext uri="{FF2B5EF4-FFF2-40B4-BE49-F238E27FC236}">
                <a16:creationId xmlns:a16="http://schemas.microsoft.com/office/drawing/2014/main" id="{268F648C-1CD3-430D-92A6-5CD68098DE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a:extLst>
              <a:ext uri="{FF2B5EF4-FFF2-40B4-BE49-F238E27FC236}">
                <a16:creationId xmlns:a16="http://schemas.microsoft.com/office/drawing/2014/main" id="{3CCB60EA-BE77-42D5-9170-DA0084746D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a:extLst>
              <a:ext uri="{FF2B5EF4-FFF2-40B4-BE49-F238E27FC236}">
                <a16:creationId xmlns:a16="http://schemas.microsoft.com/office/drawing/2014/main" id="{86819D8D-5313-453D-A23B-0F85BAAF703D}"/>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359FFA82-7732-4FB1-89BD-82E5A4BD2F10}" type="slidenum">
              <a:rPr lang="en-US" altLang="en-US" sz="1000" i="1">
                <a:latin typeface="Verdana" panose="020B0604030504040204" pitchFamily="34" charset="0"/>
              </a:rPr>
              <a:pPr algn="r">
                <a:spcBef>
                  <a:spcPct val="0"/>
                </a:spcBef>
              </a:pPr>
              <a:t>56</a:t>
            </a:fld>
            <a:endParaRPr lang="en-US" altLang="en-US" sz="1000" i="1">
              <a:latin typeface="Verdana" panose="020B0604030504040204" pitchFamily="34" charset="0"/>
            </a:endParaRPr>
          </a:p>
        </p:txBody>
      </p:sp>
      <p:sp>
        <p:nvSpPr>
          <p:cNvPr id="110595" name="Rectangle 2">
            <a:extLst>
              <a:ext uri="{FF2B5EF4-FFF2-40B4-BE49-F238E27FC236}">
                <a16:creationId xmlns:a16="http://schemas.microsoft.com/office/drawing/2014/main" id="{E3634250-7130-4AE7-A762-B9B0A78C7D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a:extLst>
              <a:ext uri="{FF2B5EF4-FFF2-40B4-BE49-F238E27FC236}">
                <a16:creationId xmlns:a16="http://schemas.microsoft.com/office/drawing/2014/main" id="{1235B81D-8746-4089-B464-37620DCE34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a:extLst>
              <a:ext uri="{FF2B5EF4-FFF2-40B4-BE49-F238E27FC236}">
                <a16:creationId xmlns:a16="http://schemas.microsoft.com/office/drawing/2014/main" id="{03908A08-918C-4C49-B6D8-05FCE8DF5D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579539-C079-40D3-AD6E-3CBEEE6F1A94}" type="slidenum">
              <a:rPr lang="en-US" altLang="en-US" smtClean="0">
                <a:latin typeface="Verdana" panose="020B0604030504040204" pitchFamily="34" charset="0"/>
              </a:rPr>
              <a:pPr>
                <a:spcBef>
                  <a:spcPct val="0"/>
                </a:spcBef>
              </a:pPr>
              <a:t>57</a:t>
            </a:fld>
            <a:endParaRPr lang="en-US" altLang="en-US">
              <a:latin typeface="Verdana" panose="020B0604030504040204" pitchFamily="34" charset="0"/>
            </a:endParaRPr>
          </a:p>
        </p:txBody>
      </p:sp>
      <p:sp>
        <p:nvSpPr>
          <p:cNvPr id="112643" name="Rectangle 2">
            <a:extLst>
              <a:ext uri="{FF2B5EF4-FFF2-40B4-BE49-F238E27FC236}">
                <a16:creationId xmlns:a16="http://schemas.microsoft.com/office/drawing/2014/main" id="{089D9F52-CC61-4CBE-9B85-866AF6279D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40F4085D-23D3-4C1B-833C-23BE050133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58</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404FC84-78AB-4B1F-94D0-C698E19235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CA7CC10-DBB3-42BE-87E8-056D29D41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6942F355-3FF9-429C-9234-08035573B8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A8ADBD-1E17-402D-A00B-77BFE8E7E5F7}" type="slidenum">
              <a:rPr lang="en-US" altLang="en-US" smtClean="0">
                <a:latin typeface="Verdana" panose="020B0604030504040204" pitchFamily="34" charset="0"/>
              </a:rPr>
              <a:pPr>
                <a:spcBef>
                  <a:spcPct val="0"/>
                </a:spcBef>
              </a:pPr>
              <a:t>6</a:t>
            </a:fld>
            <a:endParaRPr lang="en-US" altLang="en-US">
              <a:latin typeface="Verdan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CBD6D947-8C00-48FE-9EE0-97BD02125CF1}"/>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479688C0-A1C0-4332-AD61-8ED0E07D73FC}" type="slidenum">
              <a:rPr lang="en-US" altLang="en-US" sz="1000" i="1">
                <a:latin typeface="Verdana" panose="020B0604030504040204" pitchFamily="34" charset="0"/>
              </a:rPr>
              <a:pPr algn="r">
                <a:spcBef>
                  <a:spcPct val="0"/>
                </a:spcBef>
              </a:pPr>
              <a:t>7</a:t>
            </a:fld>
            <a:endParaRPr lang="en-US" altLang="en-US" sz="1000" i="1">
              <a:latin typeface="Verdana" panose="020B0604030504040204" pitchFamily="34" charset="0"/>
            </a:endParaRPr>
          </a:p>
        </p:txBody>
      </p:sp>
      <p:sp>
        <p:nvSpPr>
          <p:cNvPr id="16387" name="Rectangle 2">
            <a:extLst>
              <a:ext uri="{FF2B5EF4-FFF2-40B4-BE49-F238E27FC236}">
                <a16:creationId xmlns:a16="http://schemas.microsoft.com/office/drawing/2014/main" id="{680E83B6-180A-40E0-86C9-7BC8706522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8C51B746-C95B-4822-93A0-7C73B5B0DF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latin typeface="Avenir Next LT Pro" panose="020B05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77B88F2-D3C1-4EE6-8378-7AC9734CC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E7268A8-E436-4449-ADAF-17B15DCBA6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01084611-C094-481B-B023-AD24E5F60E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D449F3-6C6A-436F-97AA-54BD581411F3}" type="slidenum">
              <a:rPr lang="en-US" altLang="en-US" smtClean="0">
                <a:latin typeface="Verdana" panose="020B0604030504040204" pitchFamily="34" charset="0"/>
              </a:rPr>
              <a:pPr>
                <a:spcBef>
                  <a:spcPct val="0"/>
                </a:spcBef>
              </a:pPr>
              <a:t>8</a:t>
            </a:fld>
            <a:endParaRPr lang="en-US" altLang="en-US">
              <a:latin typeface="Verdan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051C8C4-36FC-4521-842F-8015DD0980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A5A2D9E-6E6D-440E-851D-0FC80E75DB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en-US" dirty="0">
              <a:latin typeface="Avenir Next LT Pro" panose="020B0504020202020204" pitchFamily="34" charset="0"/>
              <a:cs typeface="Arial" panose="020B0604020202020204" pitchFamily="34" charset="0"/>
            </a:endParaRPr>
          </a:p>
        </p:txBody>
      </p:sp>
      <p:sp>
        <p:nvSpPr>
          <p:cNvPr id="20484" name="Slide Number Placeholder 3">
            <a:extLst>
              <a:ext uri="{FF2B5EF4-FFF2-40B4-BE49-F238E27FC236}">
                <a16:creationId xmlns:a16="http://schemas.microsoft.com/office/drawing/2014/main" id="{B47B08C0-7E49-4125-95C0-FDADFDD5A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FA4F28-06FC-49A9-8311-AAD098677634}" type="slidenum">
              <a:rPr lang="en-US" altLang="en-US" smtClean="0">
                <a:latin typeface="Verdana" panose="020B0604030504040204" pitchFamily="34" charset="0"/>
              </a:rPr>
              <a:pPr>
                <a:spcBef>
                  <a:spcPct val="0"/>
                </a:spcBef>
              </a:pPr>
              <a:t>9</a:t>
            </a:fld>
            <a:endParaRPr lang="en-US" altLang="en-US">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669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5334987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1372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panose="020B0504020202020204" pitchFamily="34" charset="0"/>
                <a:cs typeface="Arial" panose="020B0604020202020204" pitchFamily="34" charset="0"/>
              </a:rPr>
              <a:t>This</a:t>
            </a:r>
            <a:r>
              <a:rPr lang="en-US" sz="800" u="none" baseline="0" dirty="0">
                <a:solidFill>
                  <a:schemeClr val="accent1"/>
                </a:solidFill>
                <a:latin typeface="Avenir Next LT Pro" panose="020B0504020202020204" pitchFamily="34" charset="0"/>
                <a:cs typeface="Arial" panose="020B0604020202020204" pitchFamily="34" charset="0"/>
              </a:rPr>
              <a:t> presentation was created by</a:t>
            </a:r>
            <a:r>
              <a:rPr lang="en-US" sz="800" u="none" dirty="0">
                <a:solidFill>
                  <a:schemeClr val="accent1"/>
                </a:solidFill>
                <a:latin typeface="Avenir Next LT Pro" panose="020B0504020202020204" pitchFamily="34" charset="0"/>
                <a:cs typeface="Arial" panose="020B0604020202020204" pitchFamily="34" charset="0"/>
              </a:rPr>
              <a:t> the N.C. Department of Labor</a:t>
            </a:r>
            <a:r>
              <a:rPr lang="en-US" sz="800" u="none" baseline="0" dirty="0">
                <a:solidFill>
                  <a:schemeClr val="accent1"/>
                </a:solidFill>
                <a:latin typeface="Avenir Next LT Pro" panose="020B0504020202020204" pitchFamily="34" charset="0"/>
                <a:cs typeface="Arial" panose="020B0604020202020204" pitchFamily="34" charset="0"/>
              </a:rPr>
              <a:t> for safety and health training</a:t>
            </a:r>
            <a:r>
              <a:rPr lang="en-US" sz="800" u="none" baseline="0" dirty="0">
                <a:solidFill>
                  <a:srgbClr val="2B0E62"/>
                </a:solidFill>
                <a:latin typeface="Avenir Next LT Pro" panose="020B0504020202020204" pitchFamily="34" charset="0"/>
                <a:cs typeface="Arial" panose="020B0604020202020204" pitchFamily="34" charset="0"/>
              </a:rPr>
              <a:t>.</a:t>
            </a:r>
            <a:endParaRPr lang="en-US" sz="800" u="none" dirty="0">
              <a:solidFill>
                <a:srgbClr val="2B0E62"/>
              </a:solidFill>
              <a:latin typeface="Avenir Next LT Pro"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1A1636D-2C2C-4888-830E-ACDAEF7D1E17}"/>
              </a:ext>
            </a:extLst>
          </p:cNvPr>
          <p:cNvSpPr>
            <a:spLocks noGrp="1" noChangeArrowheads="1"/>
          </p:cNvSpPr>
          <p:nvPr>
            <p:ph type="ctrTitle" sz="quarter"/>
          </p:nvPr>
        </p:nvSpPr>
        <p:spPr>
          <a:xfrm>
            <a:off x="609600" y="2198688"/>
            <a:ext cx="8001000" cy="698500"/>
          </a:xfrm>
        </p:spPr>
        <p:txBody>
          <a:bodyPr/>
          <a:lstStyle/>
          <a:p>
            <a:r>
              <a:rPr lang="en-US" altLang="en-US" sz="4000" dirty="0"/>
              <a:t>Materials Handling and Storage</a:t>
            </a:r>
          </a:p>
        </p:txBody>
      </p:sp>
      <p:sp>
        <p:nvSpPr>
          <p:cNvPr id="5123" name="Rectangle 3">
            <a:extLst>
              <a:ext uri="{FF2B5EF4-FFF2-40B4-BE49-F238E27FC236}">
                <a16:creationId xmlns:a16="http://schemas.microsoft.com/office/drawing/2014/main" id="{5E897538-707C-4E5E-B2FC-B8E39A36BC82}"/>
              </a:ext>
            </a:extLst>
          </p:cNvPr>
          <p:cNvSpPr>
            <a:spLocks noGrp="1" noChangeArrowheads="1"/>
          </p:cNvSpPr>
          <p:nvPr>
            <p:ph type="subTitle" sz="quarter" idx="1"/>
          </p:nvPr>
        </p:nvSpPr>
        <p:spPr>
          <a:xfrm>
            <a:off x="685800" y="3154363"/>
            <a:ext cx="7924800" cy="1620837"/>
          </a:xfrm>
        </p:spPr>
        <p:txBody>
          <a:bodyPr/>
          <a:lstStyle/>
          <a:p>
            <a:pPr marL="463550" indent="-463550">
              <a:defRPr/>
            </a:pPr>
            <a:r>
              <a:rPr lang="en-US" altLang="en-US" b="1" i="1" dirty="0">
                <a:latin typeface="Avenir Next LT Pro Demi" panose="020B0704020202020204" pitchFamily="34" charset="0"/>
              </a:rPr>
              <a:t>29 CFR 1910.176 - </a:t>
            </a:r>
            <a:r>
              <a:rPr lang="en-US" altLang="en-US" b="1" i="1" dirty="0">
                <a:solidFill>
                  <a:srgbClr val="012447"/>
                </a:solidFill>
                <a:latin typeface="Avenir Next LT Pro Demi" panose="020B0704020202020204" pitchFamily="34" charset="0"/>
              </a:rPr>
              <a:t>Handling Materials – General</a:t>
            </a:r>
          </a:p>
          <a:p>
            <a:pPr marL="463550" indent="-463550">
              <a:defRPr/>
            </a:pPr>
            <a:endParaRPr lang="en-US" altLang="en-US" sz="1600" b="1" i="1" dirty="0">
              <a:latin typeface="Avenir Next LT Pro Demi" panose="020B0704020202020204" pitchFamily="34" charset="0"/>
            </a:endParaRPr>
          </a:p>
          <a:p>
            <a:pPr marL="463550" indent="-463550" algn="l">
              <a:defRPr/>
            </a:pPr>
            <a:r>
              <a:rPr lang="en-US" altLang="en-US" b="1" i="1" dirty="0">
                <a:latin typeface="Avenir Next LT Pro Demi" panose="020B0704020202020204" pitchFamily="34" charset="0"/>
              </a:rPr>
              <a:t>      29 CFR 1910.184 - Slings</a:t>
            </a:r>
            <a:endParaRPr lang="en-US" altLang="en-US" b="1" i="1" dirty="0">
              <a:solidFill>
                <a:srgbClr val="003399"/>
              </a:solidFill>
              <a:latin typeface="Avenir Next LT Pro Demi" panose="020B07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489F1B6-9CC6-461C-AB90-AE49CB99C240}"/>
              </a:ext>
            </a:extLst>
          </p:cNvPr>
          <p:cNvSpPr>
            <a:spLocks noGrp="1" noChangeArrowheads="1"/>
          </p:cNvSpPr>
          <p:nvPr>
            <p:ph type="title"/>
          </p:nvPr>
        </p:nvSpPr>
        <p:spPr/>
        <p:txBody>
          <a:bodyPr/>
          <a:lstStyle/>
          <a:p>
            <a:r>
              <a:rPr lang="en-US" altLang="en-US"/>
              <a:t>Housekeeping</a:t>
            </a:r>
          </a:p>
        </p:txBody>
      </p:sp>
      <p:sp>
        <p:nvSpPr>
          <p:cNvPr id="21507" name="Rectangle 3">
            <a:extLst>
              <a:ext uri="{FF2B5EF4-FFF2-40B4-BE49-F238E27FC236}">
                <a16:creationId xmlns:a16="http://schemas.microsoft.com/office/drawing/2014/main" id="{70E6FDBE-6107-4298-8471-56343FE532CE}"/>
              </a:ext>
            </a:extLst>
          </p:cNvPr>
          <p:cNvSpPr>
            <a:spLocks noGrp="1" noChangeArrowheads="1"/>
          </p:cNvSpPr>
          <p:nvPr>
            <p:ph sz="half" idx="1"/>
          </p:nvPr>
        </p:nvSpPr>
        <p:spPr>
          <a:xfrm>
            <a:off x="533400" y="1219200"/>
            <a:ext cx="7924800" cy="4525963"/>
          </a:xfrm>
        </p:spPr>
        <p:txBody>
          <a:bodyPr/>
          <a:lstStyle/>
          <a:p>
            <a:r>
              <a:rPr lang="en-US" altLang="en-US"/>
              <a:t>Storage areas kept free from accumulation of materials that create hazards from:</a:t>
            </a:r>
          </a:p>
          <a:p>
            <a:endParaRPr lang="en-US" altLang="en-US" sz="1000"/>
          </a:p>
          <a:p>
            <a:pPr lvl="1">
              <a:buClr>
                <a:schemeClr val="bg2"/>
              </a:buClr>
            </a:pPr>
            <a:r>
              <a:rPr lang="en-US" altLang="en-US"/>
              <a:t>Tripping </a:t>
            </a:r>
          </a:p>
          <a:p>
            <a:pPr lvl="1">
              <a:buClr>
                <a:schemeClr val="bg2"/>
              </a:buClr>
            </a:pPr>
            <a:endParaRPr lang="en-US" altLang="en-US" sz="1000"/>
          </a:p>
          <a:p>
            <a:pPr lvl="1">
              <a:buClr>
                <a:schemeClr val="bg2"/>
              </a:buClr>
            </a:pPr>
            <a:r>
              <a:rPr lang="en-US" altLang="en-US"/>
              <a:t>Fire</a:t>
            </a:r>
          </a:p>
          <a:p>
            <a:pPr lvl="1">
              <a:buClr>
                <a:schemeClr val="bg2"/>
              </a:buClr>
            </a:pPr>
            <a:endParaRPr lang="en-US" altLang="en-US" sz="1000"/>
          </a:p>
          <a:p>
            <a:pPr lvl="1">
              <a:buClr>
                <a:schemeClr val="bg2"/>
              </a:buClr>
            </a:pPr>
            <a:r>
              <a:rPr lang="en-US" altLang="en-US"/>
              <a:t>Explosion</a:t>
            </a:r>
          </a:p>
          <a:p>
            <a:pPr lvl="1">
              <a:buClr>
                <a:schemeClr val="bg2"/>
              </a:buClr>
            </a:pPr>
            <a:endParaRPr lang="en-US" altLang="en-US" sz="1000"/>
          </a:p>
          <a:p>
            <a:pPr lvl="1">
              <a:buClr>
                <a:schemeClr val="bg2"/>
              </a:buClr>
            </a:pPr>
            <a:r>
              <a:rPr lang="en-US" altLang="en-US"/>
              <a:t>Pest harborage</a:t>
            </a:r>
          </a:p>
        </p:txBody>
      </p:sp>
      <p:sp>
        <p:nvSpPr>
          <p:cNvPr id="21508" name="Content Placeholder 3">
            <a:extLst>
              <a:ext uri="{FF2B5EF4-FFF2-40B4-BE49-F238E27FC236}">
                <a16:creationId xmlns:a16="http://schemas.microsoft.com/office/drawing/2014/main" id="{732A74D8-9C9F-4039-A62B-36308D605437}"/>
              </a:ext>
            </a:extLst>
          </p:cNvPr>
          <p:cNvSpPr>
            <a:spLocks/>
          </p:cNvSpPr>
          <p:nvPr/>
        </p:nvSpPr>
        <p:spPr bwMode="auto">
          <a:xfrm>
            <a:off x="70866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1910.176(c)</a:t>
            </a:r>
          </a:p>
        </p:txBody>
      </p:sp>
      <p:pic>
        <p:nvPicPr>
          <p:cNvPr id="21509" name="Picture 5">
            <a:extLst>
              <a:ext uri="{FF2B5EF4-FFF2-40B4-BE49-F238E27FC236}">
                <a16:creationId xmlns:a16="http://schemas.microsoft.com/office/drawing/2014/main" id="{E18D859C-4674-47D2-9CFB-174519121F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810000" y="2972247"/>
            <a:ext cx="4635500" cy="29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9B21196-F12E-40A5-B01E-79575C8995C3}"/>
              </a:ext>
            </a:extLst>
          </p:cNvPr>
          <p:cNvSpPr>
            <a:spLocks noGrp="1"/>
          </p:cNvSpPr>
          <p:nvPr>
            <p:ph type="title"/>
          </p:nvPr>
        </p:nvSpPr>
        <p:spPr/>
        <p:txBody>
          <a:bodyPr/>
          <a:lstStyle/>
          <a:p>
            <a:r>
              <a:rPr lang="en-US" altLang="en-US"/>
              <a:t>Clearance Limits</a:t>
            </a:r>
          </a:p>
        </p:txBody>
      </p:sp>
      <p:sp>
        <p:nvSpPr>
          <p:cNvPr id="23555" name="Content Placeholder 2">
            <a:extLst>
              <a:ext uri="{FF2B5EF4-FFF2-40B4-BE49-F238E27FC236}">
                <a16:creationId xmlns:a16="http://schemas.microsoft.com/office/drawing/2014/main" id="{A7B7EAE2-C342-404D-8696-5A6BE1DD4C0D}"/>
              </a:ext>
            </a:extLst>
          </p:cNvPr>
          <p:cNvSpPr>
            <a:spLocks noGrp="1"/>
          </p:cNvSpPr>
          <p:nvPr>
            <p:ph sz="half" idx="1"/>
          </p:nvPr>
        </p:nvSpPr>
        <p:spPr>
          <a:xfrm>
            <a:off x="533400" y="1219200"/>
            <a:ext cx="7796213" cy="4525963"/>
          </a:xfrm>
        </p:spPr>
        <p:txBody>
          <a:bodyPr/>
          <a:lstStyle/>
          <a:p>
            <a:r>
              <a:rPr lang="en-US" altLang="en-US" dirty="0"/>
              <a:t>Clearance signs to warn of clearance limits shall be provided.</a:t>
            </a:r>
          </a:p>
          <a:p>
            <a:endParaRPr lang="en-US" altLang="en-US" dirty="0"/>
          </a:p>
          <a:p>
            <a:endParaRPr lang="en-US" altLang="en-US" dirty="0"/>
          </a:p>
        </p:txBody>
      </p:sp>
      <p:sp>
        <p:nvSpPr>
          <p:cNvPr id="23556" name="Content Placeholder 3">
            <a:extLst>
              <a:ext uri="{FF2B5EF4-FFF2-40B4-BE49-F238E27FC236}">
                <a16:creationId xmlns:a16="http://schemas.microsoft.com/office/drawing/2014/main" id="{54E48824-3E70-4807-860A-E69686734C4C}"/>
              </a:ext>
            </a:extLst>
          </p:cNvPr>
          <p:cNvSpPr>
            <a:spLocks/>
          </p:cNvSpPr>
          <p:nvPr/>
        </p:nvSpPr>
        <p:spPr bwMode="auto">
          <a:xfrm>
            <a:off x="7086600" y="6096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1910.176(e)</a:t>
            </a:r>
          </a:p>
        </p:txBody>
      </p:sp>
      <p:pic>
        <p:nvPicPr>
          <p:cNvPr id="23557" name="Picture 1">
            <a:extLst>
              <a:ext uri="{FF2B5EF4-FFF2-40B4-BE49-F238E27FC236}">
                <a16:creationId xmlns:a16="http://schemas.microsoft.com/office/drawing/2014/main" id="{D2CEA72B-8885-4FFB-BA07-BF1CA0598A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2807482" y="2286000"/>
            <a:ext cx="5578498"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0C4FF-C7AF-412F-BC30-26E16F939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895600"/>
            <a:ext cx="5791200" cy="2979420"/>
          </a:xfrm>
          <a:prstGeom prst="rect">
            <a:avLst/>
          </a:prstGeom>
        </p:spPr>
      </p:pic>
      <p:sp>
        <p:nvSpPr>
          <p:cNvPr id="25602" name="Title 1">
            <a:extLst>
              <a:ext uri="{FF2B5EF4-FFF2-40B4-BE49-F238E27FC236}">
                <a16:creationId xmlns:a16="http://schemas.microsoft.com/office/drawing/2014/main" id="{BAAF8D78-C743-4E19-938B-0772D0BD8348}"/>
              </a:ext>
            </a:extLst>
          </p:cNvPr>
          <p:cNvSpPr>
            <a:spLocks noGrp="1"/>
          </p:cNvSpPr>
          <p:nvPr>
            <p:ph type="title"/>
          </p:nvPr>
        </p:nvSpPr>
        <p:spPr>
          <a:xfrm>
            <a:off x="609600" y="457200"/>
            <a:ext cx="8458200" cy="549275"/>
          </a:xfrm>
        </p:spPr>
        <p:txBody>
          <a:bodyPr/>
          <a:lstStyle/>
          <a:p>
            <a:r>
              <a:rPr lang="en-US" altLang="en-US" dirty="0"/>
              <a:t>Rolling Railroad Cars		               </a:t>
            </a:r>
            <a:r>
              <a:rPr lang="en-US" altLang="en-US" sz="2000" b="0" dirty="0">
                <a:solidFill>
                  <a:schemeClr val="tx1"/>
                </a:solidFill>
                <a:latin typeface="+mj-lt"/>
              </a:rPr>
              <a:t>1910.176(f)</a:t>
            </a:r>
            <a:endParaRPr lang="en-US" altLang="en-US" dirty="0">
              <a:latin typeface="+mj-lt"/>
            </a:endParaRPr>
          </a:p>
        </p:txBody>
      </p:sp>
      <p:sp>
        <p:nvSpPr>
          <p:cNvPr id="25603" name="Content Placeholder 2">
            <a:extLst>
              <a:ext uri="{FF2B5EF4-FFF2-40B4-BE49-F238E27FC236}">
                <a16:creationId xmlns:a16="http://schemas.microsoft.com/office/drawing/2014/main" id="{DCCBA17D-21E9-43D0-9EA5-79D62C179C10}"/>
              </a:ext>
            </a:extLst>
          </p:cNvPr>
          <p:cNvSpPr>
            <a:spLocks noGrp="1"/>
          </p:cNvSpPr>
          <p:nvPr>
            <p:ph sz="half" idx="1"/>
          </p:nvPr>
        </p:nvSpPr>
        <p:spPr>
          <a:xfrm>
            <a:off x="625136" y="1219200"/>
            <a:ext cx="8077200" cy="4525963"/>
          </a:xfrm>
        </p:spPr>
        <p:txBody>
          <a:bodyPr/>
          <a:lstStyle/>
          <a:p>
            <a:pPr>
              <a:defRPr/>
            </a:pPr>
            <a:r>
              <a:rPr lang="en-US" altLang="en-US" dirty="0"/>
              <a:t>Derail and/or bumper blocks provided on spur railroad tracks:</a:t>
            </a:r>
          </a:p>
          <a:p>
            <a:pPr>
              <a:defRPr/>
            </a:pPr>
            <a:endParaRPr lang="en-US" altLang="en-US" sz="800" dirty="0"/>
          </a:p>
          <a:p>
            <a:pPr lvl="1">
              <a:defRPr/>
            </a:pPr>
            <a:r>
              <a:rPr lang="en-US" altLang="en-US" dirty="0"/>
              <a:t>Where a rolling car could contact other cars being worked.</a:t>
            </a:r>
          </a:p>
          <a:p>
            <a:pPr lvl="1">
              <a:defRPr/>
            </a:pPr>
            <a:endParaRPr lang="en-US" altLang="en-US" sz="1600" dirty="0"/>
          </a:p>
          <a:p>
            <a:pPr lvl="1">
              <a:defRPr/>
            </a:pPr>
            <a:r>
              <a:rPr lang="en-US" altLang="en-US" dirty="0"/>
              <a:t>Enter a building, work or</a:t>
            </a:r>
          </a:p>
          <a:p>
            <a:pPr marL="457200" lvl="1" indent="0">
              <a:buFont typeface="Symbol" panose="05050102010706020507" pitchFamily="18" charset="2"/>
              <a:buNone/>
              <a:defRPr/>
            </a:pPr>
            <a:r>
              <a:rPr lang="en-US" altLang="en-US" dirty="0"/>
              <a:t>   traffic area.</a:t>
            </a:r>
          </a:p>
          <a:p>
            <a:pPr>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93B631A-9D90-4A78-95A7-CBF0E132650E}"/>
              </a:ext>
            </a:extLst>
          </p:cNvPr>
          <p:cNvSpPr>
            <a:spLocks noGrp="1"/>
          </p:cNvSpPr>
          <p:nvPr>
            <p:ph type="title"/>
          </p:nvPr>
        </p:nvSpPr>
        <p:spPr>
          <a:xfrm>
            <a:off x="609600" y="457200"/>
            <a:ext cx="8458200" cy="554038"/>
          </a:xfrm>
        </p:spPr>
        <p:txBody>
          <a:bodyPr/>
          <a:lstStyle/>
          <a:p>
            <a:r>
              <a:rPr lang="en-US" altLang="en-US" dirty="0"/>
              <a:t>Guarding	</a:t>
            </a:r>
            <a:r>
              <a:rPr lang="en-US" altLang="en-US" sz="2000" b="0" dirty="0">
                <a:solidFill>
                  <a:schemeClr val="tx1"/>
                </a:solidFill>
              </a:rPr>
              <a:t>				                        </a:t>
            </a:r>
            <a:r>
              <a:rPr lang="en-US" altLang="en-US" sz="2000" b="0" dirty="0">
                <a:solidFill>
                  <a:schemeClr val="tx1"/>
                </a:solidFill>
                <a:latin typeface="+mn-lt"/>
              </a:rPr>
              <a:t>1910.176(g)</a:t>
            </a:r>
            <a:endParaRPr lang="en-US" altLang="en-US" dirty="0">
              <a:latin typeface="+mn-lt"/>
            </a:endParaRPr>
          </a:p>
        </p:txBody>
      </p:sp>
      <p:sp>
        <p:nvSpPr>
          <p:cNvPr id="27651" name="Content Placeholder 2">
            <a:extLst>
              <a:ext uri="{FF2B5EF4-FFF2-40B4-BE49-F238E27FC236}">
                <a16:creationId xmlns:a16="http://schemas.microsoft.com/office/drawing/2014/main" id="{1EA10298-6F03-4C0F-B7FA-3B2B465947D6}"/>
              </a:ext>
            </a:extLst>
          </p:cNvPr>
          <p:cNvSpPr>
            <a:spLocks noGrp="1"/>
          </p:cNvSpPr>
          <p:nvPr>
            <p:ph sz="half" idx="1"/>
          </p:nvPr>
        </p:nvSpPr>
        <p:spPr>
          <a:xfrm>
            <a:off x="533400" y="1189038"/>
            <a:ext cx="8077200" cy="4525962"/>
          </a:xfrm>
        </p:spPr>
        <p:txBody>
          <a:bodyPr/>
          <a:lstStyle/>
          <a:p>
            <a:r>
              <a:rPr lang="en-US" altLang="en-US"/>
              <a:t>Covers and/or guardrails provided to protect personnel from the hazards of open pits, tanks, vats, ditches, etc.</a:t>
            </a:r>
          </a:p>
          <a:p>
            <a:endParaRPr lang="en-US" altLang="en-US"/>
          </a:p>
        </p:txBody>
      </p:sp>
      <p:pic>
        <p:nvPicPr>
          <p:cNvPr id="27652" name="Content Placeholder 1">
            <a:extLst>
              <a:ext uri="{FF2B5EF4-FFF2-40B4-BE49-F238E27FC236}">
                <a16:creationId xmlns:a16="http://schemas.microsoft.com/office/drawing/2014/main" id="{3C28C26F-FC52-4E03-851F-6CC42E2023D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3810000" y="2438400"/>
            <a:ext cx="4648200" cy="34861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B4BAF8C-C361-422B-838C-65E07B4F5200}"/>
              </a:ext>
            </a:extLst>
          </p:cNvPr>
          <p:cNvSpPr>
            <a:spLocks noGrp="1" noChangeArrowheads="1"/>
          </p:cNvSpPr>
          <p:nvPr>
            <p:ph type="title"/>
          </p:nvPr>
        </p:nvSpPr>
        <p:spPr/>
        <p:txBody>
          <a:bodyPr/>
          <a:lstStyle/>
          <a:p>
            <a:r>
              <a:rPr lang="en-US" altLang="en-US"/>
              <a:t>Slings</a:t>
            </a:r>
          </a:p>
        </p:txBody>
      </p:sp>
      <p:sp>
        <p:nvSpPr>
          <p:cNvPr id="29699" name="Rectangle 3">
            <a:extLst>
              <a:ext uri="{FF2B5EF4-FFF2-40B4-BE49-F238E27FC236}">
                <a16:creationId xmlns:a16="http://schemas.microsoft.com/office/drawing/2014/main" id="{3FAB4E32-9B57-42F0-899C-D9F5D656F23C}"/>
              </a:ext>
            </a:extLst>
          </p:cNvPr>
          <p:cNvSpPr>
            <a:spLocks noGrp="1" noChangeArrowheads="1"/>
          </p:cNvSpPr>
          <p:nvPr>
            <p:ph sz="half" idx="1"/>
          </p:nvPr>
        </p:nvSpPr>
        <p:spPr>
          <a:xfrm>
            <a:off x="533400" y="1219200"/>
            <a:ext cx="7802563" cy="4525963"/>
          </a:xfrm>
        </p:spPr>
        <p:txBody>
          <a:bodyPr/>
          <a:lstStyle/>
          <a:p>
            <a:r>
              <a:rPr lang="en-US" altLang="en-US" b="1" dirty="0"/>
              <a:t>Scope</a:t>
            </a:r>
          </a:p>
          <a:p>
            <a:endParaRPr lang="en-US" altLang="en-US" sz="800" dirty="0"/>
          </a:p>
          <a:p>
            <a:pPr lvl="1"/>
            <a:r>
              <a:rPr lang="en-US" altLang="en-US" dirty="0"/>
              <a:t>Applies to slings used in conjunction with other material handling equipment for the movement of material by hoisting, in employments covered by 29 CFR Part 1910.</a:t>
            </a:r>
          </a:p>
        </p:txBody>
      </p:sp>
      <p:sp>
        <p:nvSpPr>
          <p:cNvPr id="29700" name="Content Placeholder 3">
            <a:extLst>
              <a:ext uri="{FF2B5EF4-FFF2-40B4-BE49-F238E27FC236}">
                <a16:creationId xmlns:a16="http://schemas.microsoft.com/office/drawing/2014/main" id="{7D7C54F9-AA65-40EA-9D29-2AEBC78627C1}"/>
              </a:ext>
            </a:extLst>
          </p:cNvPr>
          <p:cNvSpPr>
            <a:spLocks/>
          </p:cNvSpPr>
          <p:nvPr/>
        </p:nvSpPr>
        <p:spPr bwMode="auto">
          <a:xfrm>
            <a:off x="70866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a:t>
            </a:r>
          </a:p>
        </p:txBody>
      </p:sp>
      <p:pic>
        <p:nvPicPr>
          <p:cNvPr id="29701" name="Picture 2">
            <a:extLst>
              <a:ext uri="{FF2B5EF4-FFF2-40B4-BE49-F238E27FC236}">
                <a16:creationId xmlns:a16="http://schemas.microsoft.com/office/drawing/2014/main" id="{875336EB-3CCF-4A95-B9A4-9A03437E43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2247850" y="3429000"/>
            <a:ext cx="585384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1E0F562-F273-4D30-9191-0F0BCC05AE3A}"/>
              </a:ext>
            </a:extLst>
          </p:cNvPr>
          <p:cNvSpPr>
            <a:spLocks noGrp="1" noChangeArrowheads="1"/>
          </p:cNvSpPr>
          <p:nvPr>
            <p:ph type="title"/>
          </p:nvPr>
        </p:nvSpPr>
        <p:spPr/>
        <p:txBody>
          <a:bodyPr/>
          <a:lstStyle/>
          <a:p>
            <a:r>
              <a:rPr lang="en-US" altLang="en-US"/>
              <a:t>Rigging Equipment Slings</a:t>
            </a:r>
          </a:p>
        </p:txBody>
      </p:sp>
      <p:sp>
        <p:nvSpPr>
          <p:cNvPr id="31747" name="Rectangle 3">
            <a:extLst>
              <a:ext uri="{FF2B5EF4-FFF2-40B4-BE49-F238E27FC236}">
                <a16:creationId xmlns:a16="http://schemas.microsoft.com/office/drawing/2014/main" id="{B19E4D14-9D31-44D4-B4C1-560C9EE81CDD}"/>
              </a:ext>
            </a:extLst>
          </p:cNvPr>
          <p:cNvSpPr>
            <a:spLocks noGrp="1" noChangeArrowheads="1"/>
          </p:cNvSpPr>
          <p:nvPr>
            <p:ph sz="half" idx="1"/>
          </p:nvPr>
        </p:nvSpPr>
        <p:spPr>
          <a:xfrm>
            <a:off x="533400" y="1235074"/>
            <a:ext cx="7920038" cy="4433889"/>
          </a:xfrm>
        </p:spPr>
        <p:txBody>
          <a:bodyPr/>
          <a:lstStyle/>
          <a:p>
            <a:r>
              <a:rPr lang="en-US" altLang="en-US" dirty="0"/>
              <a:t>Types of slings covered are those made from alloy steel chain, wire rope, metal mesh, natural or synthetic fiber rope and synthetic web.</a:t>
            </a:r>
          </a:p>
        </p:txBody>
      </p:sp>
      <p:sp>
        <p:nvSpPr>
          <p:cNvPr id="31760" name="Content Placeholder 3">
            <a:extLst>
              <a:ext uri="{FF2B5EF4-FFF2-40B4-BE49-F238E27FC236}">
                <a16:creationId xmlns:a16="http://schemas.microsoft.com/office/drawing/2014/main" id="{3AF29DB8-6F7B-47F6-BC42-D6B8578B08E8}"/>
              </a:ext>
            </a:extLst>
          </p:cNvPr>
          <p:cNvSpPr>
            <a:spLocks/>
          </p:cNvSpPr>
          <p:nvPr/>
        </p:nvSpPr>
        <p:spPr bwMode="auto">
          <a:xfrm>
            <a:off x="70866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a:t>
            </a:r>
          </a:p>
        </p:txBody>
      </p:sp>
      <p:pic>
        <p:nvPicPr>
          <p:cNvPr id="18" name="Picture 2">
            <a:extLst>
              <a:ext uri="{FF2B5EF4-FFF2-40B4-BE49-F238E27FC236}">
                <a16:creationId xmlns:a16="http://schemas.microsoft.com/office/drawing/2014/main" id="{8AE24C59-9CFB-44FB-A70E-5C89B414AAD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45103" y="3048000"/>
            <a:ext cx="7253794" cy="287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B5ED7C02-5CC8-4C72-A9B3-320A3EE57116}"/>
              </a:ext>
            </a:extLst>
          </p:cNvPr>
          <p:cNvSpPr>
            <a:spLocks noGrp="1" noChangeArrowheads="1"/>
          </p:cNvSpPr>
          <p:nvPr>
            <p:ph idx="1"/>
          </p:nvPr>
        </p:nvSpPr>
        <p:spPr>
          <a:xfrm>
            <a:off x="533400" y="1189038"/>
            <a:ext cx="8305800" cy="4525962"/>
          </a:xfrm>
        </p:spPr>
        <p:txBody>
          <a:bodyPr/>
          <a:lstStyle/>
          <a:p>
            <a:r>
              <a:rPr lang="en-US" altLang="en-US" dirty="0"/>
              <a:t>Slings shall not be shortened with knots or bolts or other makeshift devices.</a:t>
            </a:r>
          </a:p>
          <a:p>
            <a:endParaRPr lang="en-US" altLang="en-US" sz="1200" dirty="0"/>
          </a:p>
          <a:p>
            <a:r>
              <a:rPr lang="en-US" altLang="en-US" dirty="0"/>
              <a:t>Sling legs shall not be kinked.</a:t>
            </a:r>
          </a:p>
          <a:p>
            <a:endParaRPr lang="en-US" altLang="en-US" sz="2000" dirty="0"/>
          </a:p>
          <a:p>
            <a:endParaRPr lang="en-US" altLang="en-US" sz="2000" dirty="0"/>
          </a:p>
          <a:p>
            <a:endParaRPr lang="en-US" altLang="en-US" sz="2400" dirty="0"/>
          </a:p>
          <a:p>
            <a:endParaRPr lang="en-US" altLang="en-US" sz="2400" dirty="0"/>
          </a:p>
          <a:p>
            <a:endParaRPr lang="en-US" altLang="en-US" sz="1200" dirty="0"/>
          </a:p>
        </p:txBody>
      </p:sp>
      <p:sp>
        <p:nvSpPr>
          <p:cNvPr id="33795" name="Rectangle 2">
            <a:extLst>
              <a:ext uri="{FF2B5EF4-FFF2-40B4-BE49-F238E27FC236}">
                <a16:creationId xmlns:a16="http://schemas.microsoft.com/office/drawing/2014/main" id="{EDD5DC5B-567E-44C0-B205-D6A42C913577}"/>
              </a:ext>
            </a:extLst>
          </p:cNvPr>
          <p:cNvSpPr>
            <a:spLocks noChangeArrowheads="1"/>
          </p:cNvSpPr>
          <p:nvPr/>
        </p:nvSpPr>
        <p:spPr bwMode="gray">
          <a:xfrm>
            <a:off x="609600" y="457200"/>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dirty="0">
                <a:solidFill>
                  <a:srgbClr val="012447"/>
                </a:solidFill>
                <a:latin typeface="Avenir Next LT Pro Demi" panose="020B0704020202020204" pitchFamily="34" charset="0"/>
              </a:rPr>
              <a:t>Safe Operating Practices</a:t>
            </a:r>
          </a:p>
        </p:txBody>
      </p:sp>
      <p:sp>
        <p:nvSpPr>
          <p:cNvPr id="33796" name="Content Placeholder 3">
            <a:extLst>
              <a:ext uri="{FF2B5EF4-FFF2-40B4-BE49-F238E27FC236}">
                <a16:creationId xmlns:a16="http://schemas.microsoft.com/office/drawing/2014/main" id="{050393F4-08AD-419C-824F-8B1484F0E57D}"/>
              </a:ext>
            </a:extLst>
          </p:cNvPr>
          <p:cNvSpPr>
            <a:spLocks/>
          </p:cNvSpPr>
          <p:nvPr/>
        </p:nvSpPr>
        <p:spPr bwMode="auto">
          <a:xfrm>
            <a:off x="7086600" y="58102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1910.184(c)</a:t>
            </a:r>
          </a:p>
        </p:txBody>
      </p:sp>
      <p:pic>
        <p:nvPicPr>
          <p:cNvPr id="33797" name="Picture 1">
            <a:extLst>
              <a:ext uri="{FF2B5EF4-FFF2-40B4-BE49-F238E27FC236}">
                <a16:creationId xmlns:a16="http://schemas.microsoft.com/office/drawing/2014/main" id="{B8D4DB24-67CF-4582-9384-AED0186957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5962650" y="1845542"/>
            <a:ext cx="2343150" cy="404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
            <a:extLst>
              <a:ext uri="{FF2B5EF4-FFF2-40B4-BE49-F238E27FC236}">
                <a16:creationId xmlns:a16="http://schemas.microsoft.com/office/drawing/2014/main" id="{AA3FB8EC-F333-46A3-9F27-2DA244EC315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838200" y="3432393"/>
            <a:ext cx="4724400" cy="242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98F7ACCE-927D-47E0-B1C8-C354CB8F449C}"/>
              </a:ext>
            </a:extLst>
          </p:cNvPr>
          <p:cNvSpPr>
            <a:spLocks noGrp="1"/>
          </p:cNvSpPr>
          <p:nvPr>
            <p:ph sz="half" idx="1"/>
          </p:nvPr>
        </p:nvSpPr>
        <p:spPr>
          <a:xfrm>
            <a:off x="533400" y="1371600"/>
            <a:ext cx="4495800" cy="4297363"/>
          </a:xfrm>
        </p:spPr>
        <p:txBody>
          <a:bodyPr/>
          <a:lstStyle/>
          <a:p>
            <a:r>
              <a:rPr lang="en-US" altLang="en-US" dirty="0"/>
              <a:t>Slings shall not be loaded in excess of their rated capacities.</a:t>
            </a:r>
          </a:p>
          <a:p>
            <a:endParaRPr lang="en-US" altLang="en-US" dirty="0"/>
          </a:p>
          <a:p>
            <a:r>
              <a:rPr lang="en-US" altLang="en-US" dirty="0"/>
              <a:t>Slings that are damaged or defective shall not be used.</a:t>
            </a:r>
          </a:p>
          <a:p>
            <a:endParaRPr lang="en-US" altLang="en-US" dirty="0"/>
          </a:p>
        </p:txBody>
      </p:sp>
      <p:pic>
        <p:nvPicPr>
          <p:cNvPr id="35843" name="Picture 1">
            <a:extLst>
              <a:ext uri="{FF2B5EF4-FFF2-40B4-BE49-F238E27FC236}">
                <a16:creationId xmlns:a16="http://schemas.microsoft.com/office/drawing/2014/main" id="{4060072C-0146-4A92-AF55-03006061B13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5029200" y="13716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2">
            <a:extLst>
              <a:ext uri="{FF2B5EF4-FFF2-40B4-BE49-F238E27FC236}">
                <a16:creationId xmlns:a16="http://schemas.microsoft.com/office/drawing/2014/main" id="{40995204-2F0D-498F-AFC6-D5362ACC919F}"/>
              </a:ext>
            </a:extLst>
          </p:cNvPr>
          <p:cNvSpPr>
            <a:spLocks noChangeArrowheads="1"/>
          </p:cNvSpPr>
          <p:nvPr/>
        </p:nvSpPr>
        <p:spPr bwMode="gray">
          <a:xfrm>
            <a:off x="609600" y="457200"/>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dirty="0">
                <a:solidFill>
                  <a:srgbClr val="012447"/>
                </a:solidFill>
                <a:latin typeface="Avenir Next LT Pro Demi" panose="020B0704020202020204" pitchFamily="34" charset="0"/>
              </a:rPr>
              <a:t>Safe Operating Practices</a:t>
            </a:r>
          </a:p>
        </p:txBody>
      </p:sp>
      <p:sp>
        <p:nvSpPr>
          <p:cNvPr id="35846" name="Content Placeholder 3">
            <a:extLst>
              <a:ext uri="{FF2B5EF4-FFF2-40B4-BE49-F238E27FC236}">
                <a16:creationId xmlns:a16="http://schemas.microsoft.com/office/drawing/2014/main" id="{8C720F31-401A-42CF-A241-43AC7DE13845}"/>
              </a:ext>
            </a:extLst>
          </p:cNvPr>
          <p:cNvSpPr>
            <a:spLocks/>
          </p:cNvSpPr>
          <p:nvPr/>
        </p:nvSpPr>
        <p:spPr bwMode="auto">
          <a:xfrm>
            <a:off x="7086600" y="58102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3F08C74B-ECB7-4D88-B498-B5517B48324D}"/>
              </a:ext>
            </a:extLst>
          </p:cNvPr>
          <p:cNvSpPr>
            <a:spLocks noGrp="1" noChangeArrowheads="1"/>
          </p:cNvSpPr>
          <p:nvPr>
            <p:ph idx="1"/>
          </p:nvPr>
        </p:nvSpPr>
        <p:spPr>
          <a:xfrm>
            <a:off x="533400" y="1296786"/>
            <a:ext cx="8229600" cy="1883164"/>
          </a:xfrm>
        </p:spPr>
        <p:txBody>
          <a:bodyPr>
            <a:normAutofit fontScale="92500"/>
          </a:bodyPr>
          <a:lstStyle/>
          <a:p>
            <a:r>
              <a:rPr lang="en-US" altLang="en-US" dirty="0"/>
              <a:t>Slings shall be padded or protected from the sharp edges of their loads.</a:t>
            </a:r>
          </a:p>
          <a:p>
            <a:endParaRPr lang="en-US" altLang="en-US" sz="1600" dirty="0"/>
          </a:p>
          <a:p>
            <a:r>
              <a:rPr lang="en-US" altLang="en-US" dirty="0"/>
              <a:t>Hands or fingers shall not be placed between the sling and its load while the sling is being tightened around the load.</a:t>
            </a:r>
          </a:p>
          <a:p>
            <a:pPr>
              <a:buFont typeface="Wingdings" panose="05000000000000000000" pitchFamily="2" charset="2"/>
              <a:buNone/>
            </a:pPr>
            <a:endParaRPr lang="en-US" altLang="en-US" sz="2400" dirty="0"/>
          </a:p>
          <a:p>
            <a:pPr>
              <a:buFont typeface="Wingdings" panose="05000000000000000000" pitchFamily="2" charset="2"/>
              <a:buNone/>
            </a:pPr>
            <a:endParaRPr lang="en-US" altLang="en-US" sz="2400" dirty="0"/>
          </a:p>
          <a:p>
            <a:endParaRPr lang="en-US" altLang="en-US" sz="2000" dirty="0"/>
          </a:p>
          <a:p>
            <a:endParaRPr lang="en-US" altLang="en-US" sz="2000" dirty="0"/>
          </a:p>
        </p:txBody>
      </p:sp>
      <p:pic>
        <p:nvPicPr>
          <p:cNvPr id="37891" name="Picture 1">
            <a:extLst>
              <a:ext uri="{FF2B5EF4-FFF2-40B4-BE49-F238E27FC236}">
                <a16:creationId xmlns:a16="http://schemas.microsoft.com/office/drawing/2014/main" id="{CA89CF55-79DA-4C35-9B15-9049B84408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5486400" y="3179950"/>
            <a:ext cx="2971800" cy="275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2">
            <a:extLst>
              <a:ext uri="{FF2B5EF4-FFF2-40B4-BE49-F238E27FC236}">
                <a16:creationId xmlns:a16="http://schemas.microsoft.com/office/drawing/2014/main" id="{C25AEDDB-9062-4371-B812-563485299DC2}"/>
              </a:ext>
            </a:extLst>
          </p:cNvPr>
          <p:cNvSpPr>
            <a:spLocks noChangeArrowheads="1"/>
          </p:cNvSpPr>
          <p:nvPr/>
        </p:nvSpPr>
        <p:spPr bwMode="gray">
          <a:xfrm>
            <a:off x="609600" y="457200"/>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dirty="0">
                <a:solidFill>
                  <a:srgbClr val="012447"/>
                </a:solidFill>
                <a:latin typeface="Avenir Next LT Pro Demi" panose="020B0704020202020204" pitchFamily="34" charset="0"/>
              </a:rPr>
              <a:t>Safe Operating Practices</a:t>
            </a:r>
          </a:p>
        </p:txBody>
      </p:sp>
      <p:sp>
        <p:nvSpPr>
          <p:cNvPr id="37894" name="Content Placeholder 3">
            <a:extLst>
              <a:ext uri="{FF2B5EF4-FFF2-40B4-BE49-F238E27FC236}">
                <a16:creationId xmlns:a16="http://schemas.microsoft.com/office/drawing/2014/main" id="{BEFD5BAC-A05B-42C7-8266-91AEB1093A82}"/>
              </a:ext>
            </a:extLst>
          </p:cNvPr>
          <p:cNvSpPr>
            <a:spLocks/>
          </p:cNvSpPr>
          <p:nvPr/>
        </p:nvSpPr>
        <p:spPr bwMode="auto">
          <a:xfrm>
            <a:off x="7086600" y="58102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5E65E9D1-B343-408E-95BB-467270A6CD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2971800" y="2868224"/>
            <a:ext cx="2409825" cy="307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ontent Placeholder 2">
            <a:extLst>
              <a:ext uri="{FF2B5EF4-FFF2-40B4-BE49-F238E27FC236}">
                <a16:creationId xmlns:a16="http://schemas.microsoft.com/office/drawing/2014/main" id="{B981D418-3B43-4B0F-9B46-5EED55FE7BFC}"/>
              </a:ext>
            </a:extLst>
          </p:cNvPr>
          <p:cNvSpPr>
            <a:spLocks noGrp="1"/>
          </p:cNvSpPr>
          <p:nvPr>
            <p:ph sz="half" idx="1"/>
          </p:nvPr>
        </p:nvSpPr>
        <p:spPr>
          <a:xfrm>
            <a:off x="533400" y="1219200"/>
            <a:ext cx="8001000" cy="4525963"/>
          </a:xfrm>
        </p:spPr>
        <p:txBody>
          <a:bodyPr/>
          <a:lstStyle/>
          <a:p>
            <a:r>
              <a:rPr lang="en-US" altLang="en-US" dirty="0"/>
              <a:t>Slings used in a basket hitch shall have the loads balanced to prevent slippage.</a:t>
            </a:r>
          </a:p>
          <a:p>
            <a:endParaRPr lang="en-US" altLang="en-US" sz="800" dirty="0"/>
          </a:p>
          <a:p>
            <a:r>
              <a:rPr lang="en-US" altLang="en-US" dirty="0"/>
              <a:t>Slings shall be securely attached to their loads.</a:t>
            </a:r>
          </a:p>
          <a:p>
            <a:endParaRPr lang="en-US" altLang="en-US" dirty="0"/>
          </a:p>
        </p:txBody>
      </p:sp>
      <p:pic>
        <p:nvPicPr>
          <p:cNvPr id="39940" name="Picture 5">
            <a:extLst>
              <a:ext uri="{FF2B5EF4-FFF2-40B4-BE49-F238E27FC236}">
                <a16:creationId xmlns:a16="http://schemas.microsoft.com/office/drawing/2014/main" id="{786ED159-A230-44C2-AB23-356DEE9BACE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bwMode="auto">
          <a:xfrm>
            <a:off x="5867411" y="2881313"/>
            <a:ext cx="2365352"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2C06D7F-77C9-4DCF-8A37-CAE84AA57DA0}"/>
              </a:ext>
            </a:extLst>
          </p:cNvPr>
          <p:cNvSpPr txBox="1"/>
          <p:nvPr/>
        </p:nvSpPr>
        <p:spPr>
          <a:xfrm>
            <a:off x="4229100" y="4905375"/>
            <a:ext cx="1066800" cy="400050"/>
          </a:xfrm>
          <a:prstGeom prst="rect">
            <a:avLst/>
          </a:prstGeom>
          <a:noFill/>
        </p:spPr>
        <p:txBody>
          <a:bodyPr>
            <a:spAutoFit/>
          </a:bodyPr>
          <a:lstStyle/>
          <a:p>
            <a:pPr>
              <a:defRPr/>
            </a:pPr>
            <a:r>
              <a:rPr lang="en-US" b="1" dirty="0">
                <a:solidFill>
                  <a:schemeClr val="accent6"/>
                </a:solidFill>
                <a:latin typeface="+mn-lt"/>
              </a:rPr>
              <a:t>Wrong</a:t>
            </a:r>
          </a:p>
        </p:txBody>
      </p:sp>
      <p:sp>
        <p:nvSpPr>
          <p:cNvPr id="9" name="TextBox 8">
            <a:extLst>
              <a:ext uri="{FF2B5EF4-FFF2-40B4-BE49-F238E27FC236}">
                <a16:creationId xmlns:a16="http://schemas.microsoft.com/office/drawing/2014/main" id="{FD6365E1-A2BC-4C00-B9B7-E2C14727CBDA}"/>
              </a:ext>
            </a:extLst>
          </p:cNvPr>
          <p:cNvSpPr txBox="1"/>
          <p:nvPr/>
        </p:nvSpPr>
        <p:spPr>
          <a:xfrm>
            <a:off x="5859463" y="4905375"/>
            <a:ext cx="1150937" cy="400050"/>
          </a:xfrm>
          <a:prstGeom prst="rect">
            <a:avLst/>
          </a:prstGeom>
          <a:noFill/>
        </p:spPr>
        <p:txBody>
          <a:bodyPr>
            <a:spAutoFit/>
          </a:bodyPr>
          <a:lstStyle/>
          <a:p>
            <a:pPr>
              <a:defRPr/>
            </a:pPr>
            <a:r>
              <a:rPr lang="en-US" b="1" dirty="0">
                <a:solidFill>
                  <a:schemeClr val="accent6"/>
                </a:solidFill>
                <a:latin typeface="+mn-lt"/>
              </a:rPr>
              <a:t>Correct</a:t>
            </a:r>
          </a:p>
        </p:txBody>
      </p:sp>
      <p:sp>
        <p:nvSpPr>
          <p:cNvPr id="39945" name="Rectangle 2">
            <a:extLst>
              <a:ext uri="{FF2B5EF4-FFF2-40B4-BE49-F238E27FC236}">
                <a16:creationId xmlns:a16="http://schemas.microsoft.com/office/drawing/2014/main" id="{B7E2EFE0-AD0E-4A7A-BAA9-9D6EE51F396F}"/>
              </a:ext>
            </a:extLst>
          </p:cNvPr>
          <p:cNvSpPr>
            <a:spLocks noChangeArrowheads="1"/>
          </p:cNvSpPr>
          <p:nvPr/>
        </p:nvSpPr>
        <p:spPr bwMode="gray">
          <a:xfrm>
            <a:off x="609600" y="457200"/>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dirty="0">
                <a:solidFill>
                  <a:srgbClr val="012447"/>
                </a:solidFill>
                <a:latin typeface="Avenir Next LT Pro Demi" panose="020B0704020202020204" pitchFamily="34" charset="0"/>
              </a:rPr>
              <a:t>Safe Operating Practices</a:t>
            </a:r>
          </a:p>
        </p:txBody>
      </p:sp>
      <p:sp>
        <p:nvSpPr>
          <p:cNvPr id="39946" name="Content Placeholder 3">
            <a:extLst>
              <a:ext uri="{FF2B5EF4-FFF2-40B4-BE49-F238E27FC236}">
                <a16:creationId xmlns:a16="http://schemas.microsoft.com/office/drawing/2014/main" id="{A17AB696-4A42-444D-B8BA-CE8509AB2D69}"/>
              </a:ext>
            </a:extLst>
          </p:cNvPr>
          <p:cNvSpPr>
            <a:spLocks/>
          </p:cNvSpPr>
          <p:nvPr/>
        </p:nvSpPr>
        <p:spPr bwMode="auto">
          <a:xfrm>
            <a:off x="7086600" y="58102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94FA8AD-B640-472B-B258-16CF5CB4293F}"/>
              </a:ext>
            </a:extLst>
          </p:cNvPr>
          <p:cNvSpPr>
            <a:spLocks noGrp="1" noChangeArrowheads="1"/>
          </p:cNvSpPr>
          <p:nvPr>
            <p:ph type="title"/>
          </p:nvPr>
        </p:nvSpPr>
        <p:spPr>
          <a:xfrm>
            <a:off x="609600" y="457200"/>
            <a:ext cx="7626350" cy="549275"/>
          </a:xfrm>
        </p:spPr>
        <p:txBody>
          <a:bodyPr/>
          <a:lstStyle/>
          <a:p>
            <a:r>
              <a:rPr lang="en-US" altLang="en-US"/>
              <a:t>Objectives</a:t>
            </a:r>
          </a:p>
        </p:txBody>
      </p:sp>
      <p:sp>
        <p:nvSpPr>
          <p:cNvPr id="7171" name="Rectangle 3">
            <a:extLst>
              <a:ext uri="{FF2B5EF4-FFF2-40B4-BE49-F238E27FC236}">
                <a16:creationId xmlns:a16="http://schemas.microsoft.com/office/drawing/2014/main" id="{EE065DDD-C79A-42A0-8069-D885E0A21769}"/>
              </a:ext>
            </a:extLst>
          </p:cNvPr>
          <p:cNvSpPr>
            <a:spLocks noGrp="1" noChangeArrowheads="1"/>
          </p:cNvSpPr>
          <p:nvPr>
            <p:ph idx="1"/>
          </p:nvPr>
        </p:nvSpPr>
        <p:spPr>
          <a:xfrm>
            <a:off x="533400" y="1219200"/>
            <a:ext cx="8001000" cy="4495800"/>
          </a:xfrm>
        </p:spPr>
        <p:txBody>
          <a:bodyPr/>
          <a:lstStyle/>
          <a:p>
            <a:pPr>
              <a:defRPr/>
            </a:pPr>
            <a:r>
              <a:rPr lang="en-US" dirty="0"/>
              <a:t>After this course, students will be able to:</a:t>
            </a:r>
            <a:endParaRPr lang="en-US" altLang="en-US" dirty="0"/>
          </a:p>
          <a:p>
            <a:pPr lvl="1">
              <a:defRPr/>
            </a:pPr>
            <a:endParaRPr lang="en-US" altLang="en-US" sz="1000" dirty="0"/>
          </a:p>
          <a:p>
            <a:pPr lvl="1">
              <a:defRPr/>
            </a:pPr>
            <a:r>
              <a:rPr lang="en-US" altLang="en-US" dirty="0"/>
              <a:t>Identify general material handling requirements.</a:t>
            </a:r>
          </a:p>
          <a:p>
            <a:pPr marL="457200" lvl="1" indent="0">
              <a:buFont typeface="Symbol" panose="05050102010706020507" pitchFamily="18" charset="2"/>
              <a:buNone/>
              <a:defRPr/>
            </a:pPr>
            <a:endParaRPr lang="en-US" altLang="en-US" sz="900" dirty="0"/>
          </a:p>
          <a:p>
            <a:pPr lvl="2">
              <a:defRPr/>
            </a:pPr>
            <a:r>
              <a:rPr lang="en-US" altLang="en-US" dirty="0"/>
              <a:t>Secure storage, housekeeping, clearance limits, rolling railroad cars and guarding.</a:t>
            </a:r>
          </a:p>
          <a:p>
            <a:pPr lvl="1">
              <a:defRPr/>
            </a:pPr>
            <a:endParaRPr lang="en-US" altLang="en-US" sz="1000" dirty="0"/>
          </a:p>
          <a:p>
            <a:pPr lvl="1">
              <a:defRPr/>
            </a:pPr>
            <a:r>
              <a:rPr lang="en-US" altLang="en-US" dirty="0"/>
              <a:t>Summarize sling requirements</a:t>
            </a:r>
          </a:p>
          <a:p>
            <a:pPr lvl="1">
              <a:defRPr/>
            </a:pPr>
            <a:endParaRPr lang="en-US" altLang="en-US" sz="900" dirty="0"/>
          </a:p>
          <a:p>
            <a:pPr lvl="2">
              <a:defRPr/>
            </a:pPr>
            <a:r>
              <a:rPr lang="en-US" altLang="en-US" dirty="0"/>
              <a:t>Scope, definitions, safe operating practices, inspections, alloy chain slings, wire rope slings, metal mesh slings, natural and synthetic fiber rope slings and synthetic web slings.</a:t>
            </a:r>
          </a:p>
        </p:txBody>
      </p:sp>
      <p:pic>
        <p:nvPicPr>
          <p:cNvPr id="7172" name="Picture 2">
            <a:extLst>
              <a:ext uri="{FF2B5EF4-FFF2-40B4-BE49-F238E27FC236}">
                <a16:creationId xmlns:a16="http://schemas.microsoft.com/office/drawing/2014/main" id="{B3DA84F2-9B6B-471B-8C74-9E232A408F7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86400" y="4724400"/>
            <a:ext cx="2959100" cy="117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85E32C68-4E32-4A5C-9BF4-836DBF72E31D}"/>
              </a:ext>
            </a:extLst>
          </p:cNvPr>
          <p:cNvSpPr>
            <a:spLocks noGrp="1"/>
          </p:cNvSpPr>
          <p:nvPr>
            <p:ph sz="half" idx="1"/>
          </p:nvPr>
        </p:nvSpPr>
        <p:spPr>
          <a:xfrm>
            <a:off x="533400" y="1295400"/>
            <a:ext cx="5257800" cy="4373563"/>
          </a:xfrm>
        </p:spPr>
        <p:txBody>
          <a:bodyPr/>
          <a:lstStyle/>
          <a:p>
            <a:r>
              <a:rPr lang="en-US" altLang="en-US" dirty="0"/>
              <a:t>Suspended loads shall be kept clear of all obstructions.</a:t>
            </a:r>
          </a:p>
          <a:p>
            <a:endParaRPr lang="en-US" altLang="en-US" dirty="0"/>
          </a:p>
          <a:p>
            <a:r>
              <a:rPr lang="en-US" altLang="en-US" dirty="0"/>
              <a:t>Employees shall be kept clear of loads about to be lifted and of suspended loads.</a:t>
            </a:r>
          </a:p>
          <a:p>
            <a:endParaRPr lang="en-US" altLang="en-US" dirty="0"/>
          </a:p>
        </p:txBody>
      </p:sp>
      <p:pic>
        <p:nvPicPr>
          <p:cNvPr id="41987" name="Content Placeholder 4">
            <a:extLst>
              <a:ext uri="{FF2B5EF4-FFF2-40B4-BE49-F238E27FC236}">
                <a16:creationId xmlns:a16="http://schemas.microsoft.com/office/drawing/2014/main" id="{FCA224C3-52EF-4D23-AE72-6BB7F1F82EB4}"/>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p:blipFill>
        <p:spPr>
          <a:xfrm>
            <a:off x="6173028" y="1295400"/>
            <a:ext cx="2361372" cy="4525963"/>
          </a:xfrm>
        </p:spPr>
      </p:pic>
      <p:sp>
        <p:nvSpPr>
          <p:cNvPr id="41989" name="Rectangle 2">
            <a:extLst>
              <a:ext uri="{FF2B5EF4-FFF2-40B4-BE49-F238E27FC236}">
                <a16:creationId xmlns:a16="http://schemas.microsoft.com/office/drawing/2014/main" id="{BE7DE383-5FCB-47E2-B480-5AAE6F9CCF63}"/>
              </a:ext>
            </a:extLst>
          </p:cNvPr>
          <p:cNvSpPr>
            <a:spLocks noChangeArrowheads="1"/>
          </p:cNvSpPr>
          <p:nvPr/>
        </p:nvSpPr>
        <p:spPr bwMode="gray">
          <a:xfrm>
            <a:off x="609600" y="457200"/>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dirty="0">
                <a:solidFill>
                  <a:srgbClr val="012447"/>
                </a:solidFill>
                <a:latin typeface="Avenir Next LT Pro Demi" panose="020B0704020202020204" pitchFamily="34" charset="0"/>
              </a:rPr>
              <a:t>Safe Operating Practices</a:t>
            </a:r>
          </a:p>
        </p:txBody>
      </p:sp>
      <p:sp>
        <p:nvSpPr>
          <p:cNvPr id="41990" name="Content Placeholder 3">
            <a:extLst>
              <a:ext uri="{FF2B5EF4-FFF2-40B4-BE49-F238E27FC236}">
                <a16:creationId xmlns:a16="http://schemas.microsoft.com/office/drawing/2014/main" id="{EF38E650-22CD-495B-8586-0A3EE6B59BF7}"/>
              </a:ext>
            </a:extLst>
          </p:cNvPr>
          <p:cNvSpPr>
            <a:spLocks/>
          </p:cNvSpPr>
          <p:nvPr/>
        </p:nvSpPr>
        <p:spPr bwMode="auto">
          <a:xfrm>
            <a:off x="7086600" y="58102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2A998E19-C8CA-4AA4-B6B2-0BB8B7CBA126}"/>
              </a:ext>
            </a:extLst>
          </p:cNvPr>
          <p:cNvSpPr>
            <a:spLocks noGrp="1" noChangeArrowheads="1"/>
          </p:cNvSpPr>
          <p:nvPr>
            <p:ph idx="1"/>
          </p:nvPr>
        </p:nvSpPr>
        <p:spPr>
          <a:xfrm>
            <a:off x="533400" y="1219200"/>
            <a:ext cx="8001000" cy="4648200"/>
          </a:xfrm>
        </p:spPr>
        <p:txBody>
          <a:bodyPr/>
          <a:lstStyle/>
          <a:p>
            <a:r>
              <a:rPr lang="en-US" altLang="en-US" dirty="0"/>
              <a:t>Shock loading is prohibited.</a:t>
            </a:r>
          </a:p>
          <a:p>
            <a:endParaRPr lang="en-US" altLang="en-US" sz="900" dirty="0"/>
          </a:p>
          <a:p>
            <a:endParaRPr lang="en-US" altLang="en-US" sz="900" dirty="0"/>
          </a:p>
          <a:p>
            <a:r>
              <a:rPr lang="en-US" altLang="en-US" dirty="0"/>
              <a:t>A sling shall not be pulled from under a load when the load is resting on the sling.</a:t>
            </a:r>
          </a:p>
          <a:p>
            <a:endParaRPr lang="en-US" altLang="en-US" sz="900" dirty="0"/>
          </a:p>
          <a:p>
            <a:endParaRPr lang="en-US" altLang="en-US" sz="900" dirty="0"/>
          </a:p>
          <a:p>
            <a:r>
              <a:rPr lang="en-US" altLang="en-US" dirty="0"/>
              <a:t>Three factors determine the magnitude of the shock load:</a:t>
            </a:r>
          </a:p>
          <a:p>
            <a:endParaRPr lang="en-US" altLang="en-US" sz="400" dirty="0"/>
          </a:p>
          <a:p>
            <a:pPr lvl="1"/>
            <a:r>
              <a:rPr lang="en-US" altLang="en-US" dirty="0"/>
              <a:t>Weight of the object.</a:t>
            </a:r>
          </a:p>
          <a:p>
            <a:pPr lvl="1"/>
            <a:endParaRPr lang="en-US" altLang="en-US" sz="800" dirty="0"/>
          </a:p>
          <a:p>
            <a:pPr lvl="1"/>
            <a:r>
              <a:rPr lang="en-US" altLang="en-US" dirty="0"/>
              <a:t>Speed that the object is traveling before it starts to decelerate.</a:t>
            </a:r>
          </a:p>
          <a:p>
            <a:pPr lvl="1"/>
            <a:endParaRPr lang="en-US" altLang="en-US" sz="800" dirty="0"/>
          </a:p>
          <a:p>
            <a:pPr lvl="1"/>
            <a:r>
              <a:rPr lang="en-US" altLang="en-US" dirty="0"/>
              <a:t>Rate of deceleration (the stopping distance).</a:t>
            </a:r>
          </a:p>
        </p:txBody>
      </p:sp>
      <p:sp>
        <p:nvSpPr>
          <p:cNvPr id="44035" name="Rectangle 2">
            <a:extLst>
              <a:ext uri="{FF2B5EF4-FFF2-40B4-BE49-F238E27FC236}">
                <a16:creationId xmlns:a16="http://schemas.microsoft.com/office/drawing/2014/main" id="{7B808651-70E4-4FDC-AE1C-07EDEEF8DC2B}"/>
              </a:ext>
            </a:extLst>
          </p:cNvPr>
          <p:cNvSpPr>
            <a:spLocks noChangeArrowheads="1"/>
          </p:cNvSpPr>
          <p:nvPr/>
        </p:nvSpPr>
        <p:spPr bwMode="gray">
          <a:xfrm>
            <a:off x="609600" y="457200"/>
            <a:ext cx="792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dirty="0">
                <a:solidFill>
                  <a:srgbClr val="012447"/>
                </a:solidFill>
                <a:latin typeface="Avenir Next LT Pro Demi" panose="020B0704020202020204" pitchFamily="34" charset="0"/>
              </a:rPr>
              <a:t>Safe Operating Practices</a:t>
            </a:r>
          </a:p>
        </p:txBody>
      </p:sp>
      <p:sp>
        <p:nvSpPr>
          <p:cNvPr id="44036" name="Content Placeholder 3">
            <a:extLst>
              <a:ext uri="{FF2B5EF4-FFF2-40B4-BE49-F238E27FC236}">
                <a16:creationId xmlns:a16="http://schemas.microsoft.com/office/drawing/2014/main" id="{194EB7EB-75A0-4DE4-965D-C5F29100ABEE}"/>
              </a:ext>
            </a:extLst>
          </p:cNvPr>
          <p:cNvSpPr>
            <a:spLocks/>
          </p:cNvSpPr>
          <p:nvPr/>
        </p:nvSpPr>
        <p:spPr bwMode="auto">
          <a:xfrm>
            <a:off x="7086600" y="581025"/>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1910.184(c)</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9353C159-40CF-4F05-9B3E-6AEB13A7EE6F}"/>
              </a:ext>
            </a:extLst>
          </p:cNvPr>
          <p:cNvSpPr>
            <a:spLocks noGrp="1" noChangeArrowheads="1"/>
          </p:cNvSpPr>
          <p:nvPr>
            <p:ph idx="1"/>
          </p:nvPr>
        </p:nvSpPr>
        <p:spPr>
          <a:xfrm>
            <a:off x="533400" y="1219200"/>
            <a:ext cx="5181600" cy="4800600"/>
          </a:xfrm>
        </p:spPr>
        <p:txBody>
          <a:bodyPr/>
          <a:lstStyle/>
          <a:p>
            <a:r>
              <a:rPr lang="en-US" altLang="en-US" sz="2400" dirty="0"/>
              <a:t>Before being used, sling and all fastenings and attachment points inspected for damage or defects by a competent person.  </a:t>
            </a:r>
          </a:p>
          <a:p>
            <a:endParaRPr lang="en-US" altLang="en-US" sz="800" dirty="0"/>
          </a:p>
          <a:p>
            <a:endParaRPr lang="en-US" altLang="en-US" sz="800" dirty="0"/>
          </a:p>
          <a:p>
            <a:endParaRPr lang="en-US" altLang="en-US" sz="800" dirty="0"/>
          </a:p>
          <a:p>
            <a:r>
              <a:rPr lang="en-US" altLang="en-US" sz="2400" dirty="0"/>
              <a:t>Additional inspections performed as conditions warrant.</a:t>
            </a:r>
          </a:p>
          <a:p>
            <a:endParaRPr lang="en-US" altLang="en-US" sz="800" dirty="0"/>
          </a:p>
          <a:p>
            <a:endParaRPr lang="en-US" altLang="en-US" sz="800" dirty="0"/>
          </a:p>
          <a:p>
            <a:endParaRPr lang="en-US" altLang="en-US" sz="800" dirty="0"/>
          </a:p>
          <a:p>
            <a:r>
              <a:rPr lang="en-US" altLang="en-US" sz="2400" dirty="0"/>
              <a:t>Damaged or defective slings </a:t>
            </a:r>
          </a:p>
          <a:p>
            <a:pPr>
              <a:buFont typeface="Wingdings" panose="05000000000000000000" pitchFamily="2" charset="2"/>
              <a:buNone/>
            </a:pPr>
            <a:r>
              <a:rPr lang="en-US" altLang="en-US" sz="2400" dirty="0"/>
              <a:t>    immediately removed from </a:t>
            </a:r>
          </a:p>
          <a:p>
            <a:pPr>
              <a:buFont typeface="Wingdings" panose="05000000000000000000" pitchFamily="2" charset="2"/>
              <a:buNone/>
            </a:pPr>
            <a:r>
              <a:rPr lang="en-US" altLang="en-US" sz="2400" dirty="0"/>
              <a:t>    service.</a:t>
            </a:r>
          </a:p>
          <a:p>
            <a:endParaRPr lang="en-US" altLang="en-US" dirty="0"/>
          </a:p>
        </p:txBody>
      </p:sp>
      <p:sp>
        <p:nvSpPr>
          <p:cNvPr id="46083" name="Rectangle 2">
            <a:extLst>
              <a:ext uri="{FF2B5EF4-FFF2-40B4-BE49-F238E27FC236}">
                <a16:creationId xmlns:a16="http://schemas.microsoft.com/office/drawing/2014/main" id="{FF405057-37DB-4796-BD4D-F2F385E17A4A}"/>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dirty="0">
                <a:solidFill>
                  <a:srgbClr val="012447"/>
                </a:solidFill>
                <a:latin typeface="Avenir Next LT Pro Demi" panose="020B0704020202020204" pitchFamily="34" charset="0"/>
              </a:rPr>
              <a:t>Inspections</a:t>
            </a:r>
          </a:p>
        </p:txBody>
      </p:sp>
      <p:sp>
        <p:nvSpPr>
          <p:cNvPr id="46084" name="Content Placeholder 3">
            <a:extLst>
              <a:ext uri="{FF2B5EF4-FFF2-40B4-BE49-F238E27FC236}">
                <a16:creationId xmlns:a16="http://schemas.microsoft.com/office/drawing/2014/main" id="{948D4897-0686-4FB7-AE1A-F9E394A97DB3}"/>
              </a:ext>
            </a:extLst>
          </p:cNvPr>
          <p:cNvSpPr>
            <a:spLocks/>
          </p:cNvSpPr>
          <p:nvPr/>
        </p:nvSpPr>
        <p:spPr bwMode="auto">
          <a:xfrm>
            <a:off x="70866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1910.184(d)</a:t>
            </a:r>
          </a:p>
        </p:txBody>
      </p:sp>
      <p:pic>
        <p:nvPicPr>
          <p:cNvPr id="46085" name="Picture 1">
            <a:extLst>
              <a:ext uri="{FF2B5EF4-FFF2-40B4-BE49-F238E27FC236}">
                <a16:creationId xmlns:a16="http://schemas.microsoft.com/office/drawing/2014/main" id="{7EE1EF69-4906-4108-8840-2B5023AD7E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rot="16200000">
            <a:off x="4728923" y="2319576"/>
            <a:ext cx="4715353"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1E24FBB-473A-4B5C-87A2-2EE83D1AC73B}"/>
              </a:ext>
            </a:extLst>
          </p:cNvPr>
          <p:cNvSpPr>
            <a:spLocks noGrp="1"/>
          </p:cNvSpPr>
          <p:nvPr>
            <p:ph type="title"/>
          </p:nvPr>
        </p:nvSpPr>
        <p:spPr>
          <a:xfrm>
            <a:off x="609600" y="457200"/>
            <a:ext cx="8001000" cy="549275"/>
          </a:xfrm>
        </p:spPr>
        <p:txBody>
          <a:bodyPr/>
          <a:lstStyle/>
          <a:p>
            <a:r>
              <a:rPr lang="en-US" altLang="en-US"/>
              <a:t>Alloy Steel Chain Grades</a:t>
            </a:r>
          </a:p>
        </p:txBody>
      </p:sp>
      <p:sp>
        <p:nvSpPr>
          <p:cNvPr id="48131" name="Content Placeholder 2">
            <a:extLst>
              <a:ext uri="{FF2B5EF4-FFF2-40B4-BE49-F238E27FC236}">
                <a16:creationId xmlns:a16="http://schemas.microsoft.com/office/drawing/2014/main" id="{EBAA4157-1EC8-44F0-B7DE-A93D550659D5}"/>
              </a:ext>
            </a:extLst>
          </p:cNvPr>
          <p:cNvSpPr>
            <a:spLocks noGrp="1"/>
          </p:cNvSpPr>
          <p:nvPr>
            <p:ph idx="1"/>
          </p:nvPr>
        </p:nvSpPr>
        <p:spPr>
          <a:xfrm>
            <a:off x="507999" y="1276541"/>
            <a:ext cx="8102601" cy="4525963"/>
          </a:xfrm>
        </p:spPr>
        <p:txBody>
          <a:bodyPr/>
          <a:lstStyle/>
          <a:p>
            <a:r>
              <a:rPr lang="en-US" altLang="en-US" b="1" dirty="0"/>
              <a:t>Grade 70</a:t>
            </a:r>
            <a:r>
              <a:rPr lang="en-US" altLang="en-US" dirty="0"/>
              <a:t> is transport chain manufactured in heat-treated carbon steel.</a:t>
            </a:r>
          </a:p>
          <a:p>
            <a:endParaRPr lang="en-US" altLang="en-US" sz="800" dirty="0"/>
          </a:p>
          <a:p>
            <a:pPr lvl="1"/>
            <a:r>
              <a:rPr lang="en-US" altLang="en-US" sz="2800" dirty="0"/>
              <a:t>Grade 70 chain is embossed with 7, 70 or 700.</a:t>
            </a:r>
          </a:p>
        </p:txBody>
      </p:sp>
      <p:pic>
        <p:nvPicPr>
          <p:cNvPr id="48133" name="Picture 1">
            <a:extLst>
              <a:ext uri="{FF2B5EF4-FFF2-40B4-BE49-F238E27FC236}">
                <a16:creationId xmlns:a16="http://schemas.microsoft.com/office/drawing/2014/main" id="{67F51721-D23D-4AC1-833F-C784E30B0F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038600" y="3027891"/>
            <a:ext cx="3676788" cy="27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1E24FBB-473A-4B5C-87A2-2EE83D1AC73B}"/>
              </a:ext>
            </a:extLst>
          </p:cNvPr>
          <p:cNvSpPr>
            <a:spLocks noGrp="1"/>
          </p:cNvSpPr>
          <p:nvPr>
            <p:ph type="title"/>
          </p:nvPr>
        </p:nvSpPr>
        <p:spPr>
          <a:xfrm>
            <a:off x="609600" y="457200"/>
            <a:ext cx="8001000" cy="549275"/>
          </a:xfrm>
        </p:spPr>
        <p:txBody>
          <a:bodyPr/>
          <a:lstStyle/>
          <a:p>
            <a:r>
              <a:rPr lang="en-US" altLang="en-US"/>
              <a:t>Alloy Steel Chain Grades</a:t>
            </a:r>
          </a:p>
        </p:txBody>
      </p:sp>
      <p:sp>
        <p:nvSpPr>
          <p:cNvPr id="48131" name="Content Placeholder 2">
            <a:extLst>
              <a:ext uri="{FF2B5EF4-FFF2-40B4-BE49-F238E27FC236}">
                <a16:creationId xmlns:a16="http://schemas.microsoft.com/office/drawing/2014/main" id="{EBAA4157-1EC8-44F0-B7DE-A93D550659D5}"/>
              </a:ext>
            </a:extLst>
          </p:cNvPr>
          <p:cNvSpPr>
            <a:spLocks noGrp="1"/>
          </p:cNvSpPr>
          <p:nvPr>
            <p:ph idx="1"/>
          </p:nvPr>
        </p:nvSpPr>
        <p:spPr>
          <a:xfrm>
            <a:off x="507999" y="1251404"/>
            <a:ext cx="7953375" cy="4525963"/>
          </a:xfrm>
        </p:spPr>
        <p:txBody>
          <a:bodyPr/>
          <a:lstStyle/>
          <a:p>
            <a:r>
              <a:rPr lang="en-US" altLang="en-US" b="1" dirty="0"/>
              <a:t>Grade 80 </a:t>
            </a:r>
            <a:r>
              <a:rPr lang="en-US" altLang="en-US" dirty="0"/>
              <a:t>chain is a heat-treated steel chain with a high strength to weight ratio.</a:t>
            </a:r>
          </a:p>
          <a:p>
            <a:endParaRPr lang="en-US" altLang="en-US" sz="800" dirty="0"/>
          </a:p>
          <a:p>
            <a:pPr lvl="1"/>
            <a:r>
              <a:rPr lang="en-US" altLang="en-US" dirty="0"/>
              <a:t>Grade 80 chain is embossed with 8, 80 or 800 for identification purposes.</a:t>
            </a:r>
          </a:p>
        </p:txBody>
      </p:sp>
      <p:pic>
        <p:nvPicPr>
          <p:cNvPr id="48132" name="Picture 4">
            <a:extLst>
              <a:ext uri="{FF2B5EF4-FFF2-40B4-BE49-F238E27FC236}">
                <a16:creationId xmlns:a16="http://schemas.microsoft.com/office/drawing/2014/main" id="{73CAFC09-D504-4BC4-90ED-26E9C30BAB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800600" y="2743200"/>
            <a:ext cx="3256426" cy="314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320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3C53AFD9-8328-4089-BFAB-DFC43DCEAB1F}"/>
              </a:ext>
            </a:extLst>
          </p:cNvPr>
          <p:cNvSpPr>
            <a:spLocks noGrp="1"/>
          </p:cNvSpPr>
          <p:nvPr>
            <p:ph type="title"/>
          </p:nvPr>
        </p:nvSpPr>
        <p:spPr/>
        <p:txBody>
          <a:bodyPr/>
          <a:lstStyle/>
          <a:p>
            <a:r>
              <a:rPr lang="en-US" altLang="en-US"/>
              <a:t>Alloy Steel Chain Grades</a:t>
            </a:r>
            <a:endParaRPr lang="en-US" altLang="en-US" sz="1800"/>
          </a:p>
        </p:txBody>
      </p:sp>
      <p:sp>
        <p:nvSpPr>
          <p:cNvPr id="50179" name="Content Placeholder 4">
            <a:extLst>
              <a:ext uri="{FF2B5EF4-FFF2-40B4-BE49-F238E27FC236}">
                <a16:creationId xmlns:a16="http://schemas.microsoft.com/office/drawing/2014/main" id="{495C6233-B5B5-4645-94B8-C4B44A3E32D9}"/>
              </a:ext>
            </a:extLst>
          </p:cNvPr>
          <p:cNvSpPr>
            <a:spLocks noGrp="1"/>
          </p:cNvSpPr>
          <p:nvPr>
            <p:ph sz="half" idx="1"/>
          </p:nvPr>
        </p:nvSpPr>
        <p:spPr>
          <a:xfrm>
            <a:off x="533400" y="1295400"/>
            <a:ext cx="7848600" cy="4525963"/>
          </a:xfrm>
        </p:spPr>
        <p:txBody>
          <a:bodyPr/>
          <a:lstStyle/>
          <a:p>
            <a:r>
              <a:rPr lang="en-US" altLang="en-US" b="1" dirty="0"/>
              <a:t>Grade 100 </a:t>
            </a:r>
            <a:r>
              <a:rPr lang="en-US" altLang="en-US" dirty="0"/>
              <a:t>chain is a newer product and is becoming increasingly popular as a replacement for grade 80 chain.</a:t>
            </a:r>
          </a:p>
          <a:p>
            <a:endParaRPr lang="en-US" altLang="en-US" sz="800" dirty="0"/>
          </a:p>
          <a:p>
            <a:pPr lvl="1"/>
            <a:r>
              <a:rPr lang="en-US" altLang="en-US" dirty="0"/>
              <a:t>Grade 100 chain is embossed with 10, 100 or 1,000.</a:t>
            </a:r>
          </a:p>
          <a:p>
            <a:endParaRPr lang="en-US" altLang="en-US" dirty="0"/>
          </a:p>
        </p:txBody>
      </p:sp>
      <p:pic>
        <p:nvPicPr>
          <p:cNvPr id="50180" name="Picture 2">
            <a:extLst>
              <a:ext uri="{FF2B5EF4-FFF2-40B4-BE49-F238E27FC236}">
                <a16:creationId xmlns:a16="http://schemas.microsoft.com/office/drawing/2014/main" id="{A416C0DC-73F5-4CCD-86F6-442877EE83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552700" y="3276600"/>
            <a:ext cx="4038600" cy="24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8D91F3F-2117-4834-AD9B-8B8FD3863194}"/>
              </a:ext>
            </a:extLst>
          </p:cNvPr>
          <p:cNvSpPr>
            <a:spLocks noGrp="1" noChangeArrowheads="1"/>
          </p:cNvSpPr>
          <p:nvPr>
            <p:ph type="title"/>
          </p:nvPr>
        </p:nvSpPr>
        <p:spPr/>
        <p:txBody>
          <a:bodyPr/>
          <a:lstStyle/>
          <a:p>
            <a:r>
              <a:rPr lang="en-US" altLang="en-US"/>
              <a:t>Sling Identification</a:t>
            </a:r>
          </a:p>
        </p:txBody>
      </p:sp>
      <p:sp>
        <p:nvSpPr>
          <p:cNvPr id="52227" name="Rectangle 3">
            <a:extLst>
              <a:ext uri="{FF2B5EF4-FFF2-40B4-BE49-F238E27FC236}">
                <a16:creationId xmlns:a16="http://schemas.microsoft.com/office/drawing/2014/main" id="{192B60AD-2D94-4948-8FAB-81F35D9E6E5C}"/>
              </a:ext>
            </a:extLst>
          </p:cNvPr>
          <p:cNvSpPr>
            <a:spLocks noGrp="1" noChangeArrowheads="1"/>
          </p:cNvSpPr>
          <p:nvPr>
            <p:ph sz="half" idx="1"/>
          </p:nvPr>
        </p:nvSpPr>
        <p:spPr>
          <a:xfrm>
            <a:off x="533401" y="1219200"/>
            <a:ext cx="5257800" cy="4525963"/>
          </a:xfrm>
        </p:spPr>
        <p:txBody>
          <a:bodyPr/>
          <a:lstStyle/>
          <a:p>
            <a:r>
              <a:rPr lang="en-US" altLang="en-US" dirty="0"/>
              <a:t>Alloy chain slings have permanently affixed durable identification stating:</a:t>
            </a:r>
          </a:p>
          <a:p>
            <a:endParaRPr lang="en-US" altLang="en-US" sz="800" dirty="0"/>
          </a:p>
          <a:p>
            <a:pPr lvl="1">
              <a:buClr>
                <a:schemeClr val="bg2"/>
              </a:buClr>
            </a:pPr>
            <a:r>
              <a:rPr lang="en-US" altLang="en-US" dirty="0"/>
              <a:t>Size, grade, rated capacity, </a:t>
            </a:r>
          </a:p>
          <a:p>
            <a:pPr lvl="1">
              <a:buClr>
                <a:schemeClr val="bg2"/>
              </a:buClr>
              <a:buFont typeface="Symbol" panose="05050102010706020507" pitchFamily="18" charset="2"/>
              <a:buNone/>
            </a:pPr>
            <a:r>
              <a:rPr lang="en-US" altLang="en-US" dirty="0"/>
              <a:t>   and reach</a:t>
            </a:r>
          </a:p>
        </p:txBody>
      </p:sp>
      <p:sp>
        <p:nvSpPr>
          <p:cNvPr id="52228" name="Content Placeholder 3">
            <a:extLst>
              <a:ext uri="{FF2B5EF4-FFF2-40B4-BE49-F238E27FC236}">
                <a16:creationId xmlns:a16="http://schemas.microsoft.com/office/drawing/2014/main" id="{00C1CF9B-AE8D-4B9D-8CAF-78E8C619A03C}"/>
              </a:ext>
            </a:extLst>
          </p:cNvPr>
          <p:cNvSpPr>
            <a:spLocks/>
          </p:cNvSpPr>
          <p:nvPr/>
        </p:nvSpPr>
        <p:spPr bwMode="auto">
          <a:xfrm>
            <a:off x="678180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1910.184(e)(1)</a:t>
            </a:r>
          </a:p>
        </p:txBody>
      </p:sp>
      <p:pic>
        <p:nvPicPr>
          <p:cNvPr id="52229" name="Picture 1">
            <a:extLst>
              <a:ext uri="{FF2B5EF4-FFF2-40B4-BE49-F238E27FC236}">
                <a16:creationId xmlns:a16="http://schemas.microsoft.com/office/drawing/2014/main" id="{28A31760-1EFF-479B-8D97-8C9C81B8F9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791200" y="1254711"/>
            <a:ext cx="2514600" cy="449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B856E64-27F9-456A-8D17-E8F07AE33372}"/>
              </a:ext>
            </a:extLst>
          </p:cNvPr>
          <p:cNvSpPr>
            <a:spLocks noGrp="1" noChangeArrowheads="1"/>
          </p:cNvSpPr>
          <p:nvPr>
            <p:ph type="title"/>
          </p:nvPr>
        </p:nvSpPr>
        <p:spPr/>
        <p:txBody>
          <a:bodyPr/>
          <a:lstStyle/>
          <a:p>
            <a:r>
              <a:rPr lang="en-US" altLang="en-US"/>
              <a:t>Attachments</a:t>
            </a:r>
          </a:p>
        </p:txBody>
      </p:sp>
      <p:sp>
        <p:nvSpPr>
          <p:cNvPr id="25603" name="Rectangle 3">
            <a:extLst>
              <a:ext uri="{FF2B5EF4-FFF2-40B4-BE49-F238E27FC236}">
                <a16:creationId xmlns:a16="http://schemas.microsoft.com/office/drawing/2014/main" id="{F19E2490-F31F-4CE2-A073-648B183C8EE3}"/>
              </a:ext>
            </a:extLst>
          </p:cNvPr>
          <p:cNvSpPr>
            <a:spLocks noGrp="1" noChangeArrowheads="1"/>
          </p:cNvSpPr>
          <p:nvPr>
            <p:ph sz="half" idx="1"/>
          </p:nvPr>
        </p:nvSpPr>
        <p:spPr>
          <a:xfrm>
            <a:off x="609600" y="1166018"/>
            <a:ext cx="5638800" cy="4525963"/>
          </a:xfrm>
        </p:spPr>
        <p:txBody>
          <a:bodyPr/>
          <a:lstStyle/>
          <a:p>
            <a:pPr>
              <a:defRPr/>
            </a:pPr>
            <a:r>
              <a:rPr lang="en-US" altLang="en-US" dirty="0"/>
              <a:t>Hooks, rings, oblong links, or other attachments, when used with alloy steel chains must have a rated capacity at least equal to that of the chain.</a:t>
            </a:r>
          </a:p>
          <a:p>
            <a:pPr>
              <a:defRPr/>
            </a:pPr>
            <a:endParaRPr lang="en-US" altLang="en-US" sz="1000" dirty="0"/>
          </a:p>
          <a:p>
            <a:pPr>
              <a:defRPr/>
            </a:pPr>
            <a:r>
              <a:rPr lang="en-US" altLang="en-US" dirty="0"/>
              <a:t>Makeshift link or fasteners shall not be used.</a:t>
            </a:r>
          </a:p>
        </p:txBody>
      </p:sp>
      <p:sp>
        <p:nvSpPr>
          <p:cNvPr id="54276" name="Content Placeholder 3">
            <a:extLst>
              <a:ext uri="{FF2B5EF4-FFF2-40B4-BE49-F238E27FC236}">
                <a16:creationId xmlns:a16="http://schemas.microsoft.com/office/drawing/2014/main" id="{42142207-7446-4976-9F7D-5DD7FB065BA0}"/>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1910.184(e)(2)</a:t>
            </a:r>
          </a:p>
        </p:txBody>
      </p:sp>
      <p:pic>
        <p:nvPicPr>
          <p:cNvPr id="54279" name="Picture 5">
            <a:extLst>
              <a:ext uri="{FF2B5EF4-FFF2-40B4-BE49-F238E27FC236}">
                <a16:creationId xmlns:a16="http://schemas.microsoft.com/office/drawing/2014/main" id="{44127A5A-3BAD-41E2-8DC1-3723FB1627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505200" y="4038600"/>
            <a:ext cx="1673599" cy="177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a:extLst>
              <a:ext uri="{FF2B5EF4-FFF2-40B4-BE49-F238E27FC236}">
                <a16:creationId xmlns:a16="http://schemas.microsoft.com/office/drawing/2014/main" id="{709D24A2-BC04-4AB4-AAB3-F8F226EA5A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197292" y="1212626"/>
            <a:ext cx="2337108" cy="294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AD799F4-9C6A-4A05-9C07-4835379CFB8E}"/>
              </a:ext>
            </a:extLst>
          </p:cNvPr>
          <p:cNvSpPr>
            <a:spLocks noGrp="1" noChangeArrowheads="1"/>
          </p:cNvSpPr>
          <p:nvPr>
            <p:ph type="title"/>
          </p:nvPr>
        </p:nvSpPr>
        <p:spPr/>
        <p:txBody>
          <a:bodyPr/>
          <a:lstStyle/>
          <a:p>
            <a:r>
              <a:rPr lang="en-US" altLang="en-US"/>
              <a:t>Inspections</a:t>
            </a:r>
          </a:p>
        </p:txBody>
      </p:sp>
      <p:sp>
        <p:nvSpPr>
          <p:cNvPr id="56323" name="Rectangle 3">
            <a:extLst>
              <a:ext uri="{FF2B5EF4-FFF2-40B4-BE49-F238E27FC236}">
                <a16:creationId xmlns:a16="http://schemas.microsoft.com/office/drawing/2014/main" id="{B596197E-717C-4952-87FD-686B5D33E473}"/>
              </a:ext>
            </a:extLst>
          </p:cNvPr>
          <p:cNvSpPr>
            <a:spLocks noGrp="1" noChangeArrowheads="1"/>
          </p:cNvSpPr>
          <p:nvPr>
            <p:ph sz="half" idx="1"/>
          </p:nvPr>
        </p:nvSpPr>
        <p:spPr>
          <a:xfrm>
            <a:off x="533400" y="1279525"/>
            <a:ext cx="7620000" cy="4525963"/>
          </a:xfrm>
        </p:spPr>
        <p:txBody>
          <a:bodyPr/>
          <a:lstStyle/>
          <a:p>
            <a:r>
              <a:rPr lang="en-US" altLang="en-US" dirty="0"/>
              <a:t>In addition to the inspection required, a thorough periodic inspection shall be made on a regular basis:</a:t>
            </a:r>
          </a:p>
          <a:p>
            <a:pPr>
              <a:buFont typeface="Wingdings" panose="05000000000000000000" pitchFamily="2" charset="2"/>
              <a:buNone/>
            </a:pPr>
            <a:endParaRPr lang="en-US" altLang="en-US" sz="800" dirty="0"/>
          </a:p>
          <a:p>
            <a:pPr lvl="1">
              <a:buClr>
                <a:schemeClr val="bg2"/>
              </a:buClr>
            </a:pPr>
            <a:r>
              <a:rPr lang="en-US" altLang="en-US" dirty="0"/>
              <a:t>Frequency of sling use</a:t>
            </a:r>
          </a:p>
          <a:p>
            <a:pPr lvl="1">
              <a:buClr>
                <a:schemeClr val="bg2"/>
              </a:buClr>
            </a:pPr>
            <a:endParaRPr lang="en-US" altLang="en-US" sz="800" dirty="0"/>
          </a:p>
          <a:p>
            <a:pPr lvl="1">
              <a:buClr>
                <a:schemeClr val="bg2"/>
              </a:buClr>
            </a:pPr>
            <a:r>
              <a:rPr lang="en-US" altLang="en-US" dirty="0"/>
              <a:t>Severity of service conditions</a:t>
            </a:r>
          </a:p>
          <a:p>
            <a:pPr lvl="1">
              <a:buClr>
                <a:schemeClr val="bg2"/>
              </a:buClr>
            </a:pPr>
            <a:endParaRPr lang="en-US" altLang="en-US" sz="800" dirty="0"/>
          </a:p>
          <a:p>
            <a:pPr lvl="1">
              <a:buClr>
                <a:schemeClr val="bg2"/>
              </a:buClr>
            </a:pPr>
            <a:r>
              <a:rPr lang="en-US" altLang="en-US" dirty="0"/>
              <a:t>Nature of lifts being made</a:t>
            </a:r>
          </a:p>
          <a:p>
            <a:pPr lvl="1">
              <a:buClr>
                <a:schemeClr val="bg2"/>
              </a:buClr>
            </a:pPr>
            <a:endParaRPr lang="en-US" altLang="en-US" sz="800" dirty="0"/>
          </a:p>
          <a:p>
            <a:pPr lvl="1">
              <a:buClr>
                <a:schemeClr val="bg2"/>
              </a:buClr>
            </a:pPr>
            <a:r>
              <a:rPr lang="en-US" altLang="en-US" dirty="0"/>
              <a:t>Experience gained on service </a:t>
            </a:r>
          </a:p>
          <a:p>
            <a:pPr lvl="1">
              <a:buClr>
                <a:schemeClr val="bg2"/>
              </a:buClr>
              <a:buFont typeface="Symbol" panose="05050102010706020507" pitchFamily="18" charset="2"/>
              <a:buNone/>
            </a:pPr>
            <a:r>
              <a:rPr lang="en-US" altLang="en-US" dirty="0"/>
              <a:t>   life of slings</a:t>
            </a:r>
          </a:p>
          <a:p>
            <a:pPr lvl="1">
              <a:buClr>
                <a:schemeClr val="bg2"/>
              </a:buClr>
              <a:buFont typeface="Symbol" panose="05050102010706020507" pitchFamily="18" charset="2"/>
              <a:buNone/>
            </a:pPr>
            <a:endParaRPr lang="en-US" altLang="en-US" sz="800" dirty="0"/>
          </a:p>
          <a:p>
            <a:pPr lvl="1">
              <a:buClr>
                <a:schemeClr val="bg2"/>
              </a:buClr>
            </a:pPr>
            <a:r>
              <a:rPr lang="en-US" altLang="en-US" dirty="0"/>
              <a:t>At least once every 12 months</a:t>
            </a:r>
          </a:p>
          <a:p>
            <a:pPr lvl="1">
              <a:buClr>
                <a:schemeClr val="bg2"/>
              </a:buClr>
            </a:pPr>
            <a:endParaRPr lang="en-US" altLang="en-US" sz="2000" dirty="0"/>
          </a:p>
          <a:p>
            <a:pPr lvl="1">
              <a:buClr>
                <a:schemeClr val="bg2"/>
              </a:buClr>
              <a:buFont typeface="Symbol" panose="05050102010706020507" pitchFamily="18" charset="2"/>
              <a:buNone/>
            </a:pPr>
            <a:endParaRPr lang="en-US" altLang="en-US" sz="2000" dirty="0"/>
          </a:p>
        </p:txBody>
      </p:sp>
      <p:sp>
        <p:nvSpPr>
          <p:cNvPr id="56324" name="Content Placeholder 3">
            <a:extLst>
              <a:ext uri="{FF2B5EF4-FFF2-40B4-BE49-F238E27FC236}">
                <a16:creationId xmlns:a16="http://schemas.microsoft.com/office/drawing/2014/main" id="{EAE8CB3E-58D5-4089-81A7-51F31ACCF785}"/>
              </a:ext>
            </a:extLst>
          </p:cNvPr>
          <p:cNvSpPr>
            <a:spLocks/>
          </p:cNvSpPr>
          <p:nvPr/>
        </p:nvSpPr>
        <p:spPr bwMode="auto">
          <a:xfrm>
            <a:off x="655320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1910.184(e)(3)(</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a:t>
            </a:r>
          </a:p>
        </p:txBody>
      </p:sp>
      <p:pic>
        <p:nvPicPr>
          <p:cNvPr id="56325" name="Picture 1">
            <a:extLst>
              <a:ext uri="{FF2B5EF4-FFF2-40B4-BE49-F238E27FC236}">
                <a16:creationId xmlns:a16="http://schemas.microsoft.com/office/drawing/2014/main" id="{3C3DBA22-D615-45F1-B528-C545AB6DA0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019800" y="2284162"/>
            <a:ext cx="2362200" cy="352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8B1A4F9-4649-4F06-A9E8-4E355457B2C7}"/>
              </a:ext>
            </a:extLst>
          </p:cNvPr>
          <p:cNvSpPr>
            <a:spLocks noGrp="1" noChangeArrowheads="1"/>
          </p:cNvSpPr>
          <p:nvPr>
            <p:ph type="title"/>
          </p:nvPr>
        </p:nvSpPr>
        <p:spPr/>
        <p:txBody>
          <a:bodyPr/>
          <a:lstStyle/>
          <a:p>
            <a:r>
              <a:rPr lang="en-US" altLang="en-US"/>
              <a:t>Alloy Steel Chains </a:t>
            </a:r>
          </a:p>
        </p:txBody>
      </p:sp>
      <p:sp>
        <p:nvSpPr>
          <p:cNvPr id="54275" name="Rectangle 3">
            <a:extLst>
              <a:ext uri="{FF2B5EF4-FFF2-40B4-BE49-F238E27FC236}">
                <a16:creationId xmlns:a16="http://schemas.microsoft.com/office/drawing/2014/main" id="{E29E57B8-3078-4A16-9672-5B9C5EDC2DCD}"/>
              </a:ext>
            </a:extLst>
          </p:cNvPr>
          <p:cNvSpPr>
            <a:spLocks noGrp="1" noChangeArrowheads="1"/>
          </p:cNvSpPr>
          <p:nvPr>
            <p:ph sz="half" idx="1"/>
          </p:nvPr>
        </p:nvSpPr>
        <p:spPr>
          <a:xfrm>
            <a:off x="533400" y="1219200"/>
            <a:ext cx="5328082" cy="4525963"/>
          </a:xfrm>
        </p:spPr>
        <p:txBody>
          <a:bodyPr/>
          <a:lstStyle/>
          <a:p>
            <a:pPr>
              <a:defRPr/>
            </a:pPr>
            <a:r>
              <a:rPr lang="en-US" altLang="en-US" dirty="0"/>
              <a:t>A record of the most recent month in which the alloy steel chain sling was thoroughly inspected must be maintained.</a:t>
            </a:r>
          </a:p>
          <a:p>
            <a:pPr>
              <a:defRPr/>
            </a:pPr>
            <a:endParaRPr lang="en-US" altLang="en-US" sz="800" dirty="0"/>
          </a:p>
          <a:p>
            <a:pPr lvl="1">
              <a:defRPr/>
            </a:pPr>
            <a:r>
              <a:rPr lang="en-US" altLang="en-US" dirty="0"/>
              <a:t>Record must be available for</a:t>
            </a:r>
          </a:p>
          <a:p>
            <a:pPr marL="457200" lvl="1" indent="0">
              <a:buFont typeface="Symbol" panose="05050102010706020507" pitchFamily="18" charset="2"/>
              <a:buNone/>
              <a:defRPr/>
            </a:pPr>
            <a:r>
              <a:rPr lang="en-US" altLang="en-US" dirty="0"/>
              <a:t>   examination.</a:t>
            </a:r>
          </a:p>
        </p:txBody>
      </p:sp>
      <p:sp>
        <p:nvSpPr>
          <p:cNvPr id="58372" name="Content Placeholder 3">
            <a:extLst>
              <a:ext uri="{FF2B5EF4-FFF2-40B4-BE49-F238E27FC236}">
                <a16:creationId xmlns:a16="http://schemas.microsoft.com/office/drawing/2014/main" id="{EB519D94-9A21-48CF-89C1-C314C28F4EDD}"/>
              </a:ext>
            </a:extLst>
          </p:cNvPr>
          <p:cNvSpPr>
            <a:spLocks/>
          </p:cNvSpPr>
          <p:nvPr/>
        </p:nvSpPr>
        <p:spPr bwMode="auto">
          <a:xfrm>
            <a:off x="64770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1910.184(e)(3)(ii)</a:t>
            </a:r>
          </a:p>
        </p:txBody>
      </p:sp>
      <p:pic>
        <p:nvPicPr>
          <p:cNvPr id="58373" name="Picture 1">
            <a:extLst>
              <a:ext uri="{FF2B5EF4-FFF2-40B4-BE49-F238E27FC236}">
                <a16:creationId xmlns:a16="http://schemas.microsoft.com/office/drawing/2014/main" id="{BAB12994-8881-400C-8605-3FA2D15B73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861482" y="1496307"/>
            <a:ext cx="2667000" cy="414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53A0-18D8-4D78-94C9-9BAEAF2C3A2B}"/>
              </a:ext>
            </a:extLst>
          </p:cNvPr>
          <p:cNvSpPr>
            <a:spLocks noGrp="1"/>
          </p:cNvSpPr>
          <p:nvPr>
            <p:ph idx="1"/>
          </p:nvPr>
        </p:nvSpPr>
        <p:spPr>
          <a:xfrm>
            <a:off x="609600" y="1219200"/>
            <a:ext cx="8001000" cy="4419600"/>
          </a:xfrm>
        </p:spPr>
        <p:txBody>
          <a:bodyPr>
            <a:normAutofit fontScale="92500" lnSpcReduction="10000"/>
          </a:bodyPr>
          <a:lstStyle/>
          <a:p>
            <a:pPr>
              <a:defRPr/>
            </a:pPr>
            <a:r>
              <a:rPr lang="en-US" sz="2600" dirty="0"/>
              <a:t>Goal to reduce occupational exposures to amputations.</a:t>
            </a:r>
          </a:p>
          <a:p>
            <a:pPr>
              <a:defRPr/>
            </a:pPr>
            <a:endParaRPr lang="en-US" sz="1000" dirty="0"/>
          </a:p>
          <a:p>
            <a:pPr>
              <a:defRPr/>
            </a:pPr>
            <a:r>
              <a:rPr lang="en-US" sz="2600"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sz="2600"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sz="2600" dirty="0"/>
              <a:t>Amputations must be reported within 24 hours.</a:t>
            </a:r>
          </a:p>
          <a:p>
            <a:endParaRPr lang="en-US" b="1" dirty="0"/>
          </a:p>
        </p:txBody>
      </p:sp>
      <p:sp>
        <p:nvSpPr>
          <p:cNvPr id="7" name="Text Box 3">
            <a:extLst>
              <a:ext uri="{FF2B5EF4-FFF2-40B4-BE49-F238E27FC236}">
                <a16:creationId xmlns:a16="http://schemas.microsoft.com/office/drawing/2014/main" id="{845C38F9-62FA-4A5D-BC5B-DF4C13CAAD12}"/>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012447"/>
                </a:solidFill>
                <a:latin typeface="Avenir Next LT Pro Demi" panose="020B0704020202020204" pitchFamily="34" charset="0"/>
              </a:rPr>
              <a:t>Amputations</a:t>
            </a:r>
            <a:r>
              <a:rPr lang="en-US" altLang="en-US" sz="3200" b="1" u="none" dirty="0">
                <a:solidFill>
                  <a:schemeClr val="bg2"/>
                </a:solidFill>
                <a:latin typeface="Avenir Next LT Pro Demi" panose="020B0704020202020204" pitchFamily="34" charset="0"/>
              </a:rPr>
              <a:t> </a:t>
            </a:r>
            <a:r>
              <a:rPr lang="en-US" altLang="en-US" sz="3200" b="1" u="none" dirty="0">
                <a:solidFill>
                  <a:srgbClr val="012447"/>
                </a:solidFill>
                <a:latin typeface="Avenir Next LT Pro Demi" panose="020B0704020202020204" pitchFamily="34" charset="0"/>
              </a:rPr>
              <a:t>Special</a:t>
            </a:r>
            <a:r>
              <a:rPr lang="en-US" altLang="en-US" sz="3200" b="1" u="none" dirty="0">
                <a:solidFill>
                  <a:schemeClr val="bg2"/>
                </a:solidFill>
                <a:latin typeface="Avenir Next LT Pro Demi" panose="020B0704020202020204" pitchFamily="34" charset="0"/>
              </a:rPr>
              <a:t> </a:t>
            </a:r>
            <a:r>
              <a:rPr lang="en-US" altLang="en-US" sz="3200" b="1" u="none" dirty="0">
                <a:solidFill>
                  <a:srgbClr val="012447"/>
                </a:solidFill>
                <a:latin typeface="Avenir Next LT Pro Demi" panose="020B0704020202020204" pitchFamily="34" charset="0"/>
              </a:rPr>
              <a:t>Emphasis</a:t>
            </a:r>
            <a:r>
              <a:rPr lang="en-US" altLang="en-US" sz="3200" b="1" u="none" dirty="0">
                <a:solidFill>
                  <a:schemeClr val="bg2"/>
                </a:solidFill>
                <a:latin typeface="Avenir Next LT Pro Demi" panose="020B0704020202020204" pitchFamily="34" charset="0"/>
              </a:rPr>
              <a:t> </a:t>
            </a:r>
            <a:r>
              <a:rPr lang="en-US" altLang="en-US" sz="3200" b="1" u="none" dirty="0">
                <a:solidFill>
                  <a:srgbClr val="012447"/>
                </a:solidFill>
                <a:latin typeface="Avenir Next LT Pro Demi" panose="020B0704020202020204" pitchFamily="34" charset="0"/>
              </a:rPr>
              <a:t>Program</a:t>
            </a:r>
          </a:p>
        </p:txBody>
      </p:sp>
    </p:spTree>
    <p:extLst>
      <p:ext uri="{BB962C8B-B14F-4D97-AF65-F5344CB8AC3E}">
        <p14:creationId xmlns:p14="http://schemas.microsoft.com/office/powerpoint/2010/main" val="34218703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A3F684D-DBCE-49C0-BA05-AF34BC6A72F2}"/>
              </a:ext>
            </a:extLst>
          </p:cNvPr>
          <p:cNvSpPr>
            <a:spLocks noGrp="1"/>
          </p:cNvSpPr>
          <p:nvPr>
            <p:ph type="title"/>
          </p:nvPr>
        </p:nvSpPr>
        <p:spPr/>
        <p:txBody>
          <a:bodyPr/>
          <a:lstStyle/>
          <a:p>
            <a:r>
              <a:rPr lang="en-US" altLang="en-US"/>
              <a:t>Proof Testing</a:t>
            </a:r>
          </a:p>
        </p:txBody>
      </p:sp>
      <p:sp>
        <p:nvSpPr>
          <p:cNvPr id="3" name="Content Placeholder 2">
            <a:extLst>
              <a:ext uri="{FF2B5EF4-FFF2-40B4-BE49-F238E27FC236}">
                <a16:creationId xmlns:a16="http://schemas.microsoft.com/office/drawing/2014/main" id="{7211F981-5345-4B72-946F-1E130EC3E9CD}"/>
              </a:ext>
            </a:extLst>
          </p:cNvPr>
          <p:cNvSpPr>
            <a:spLocks noGrp="1"/>
          </p:cNvSpPr>
          <p:nvPr>
            <p:ph sz="half" idx="1"/>
          </p:nvPr>
        </p:nvSpPr>
        <p:spPr>
          <a:xfrm>
            <a:off x="533400" y="1219200"/>
            <a:ext cx="8001000" cy="4525963"/>
          </a:xfrm>
        </p:spPr>
        <p:txBody>
          <a:bodyPr/>
          <a:lstStyle/>
          <a:p>
            <a:pPr>
              <a:defRPr/>
            </a:pPr>
            <a:r>
              <a:rPr lang="en-US" kern="1200" dirty="0"/>
              <a:t>Employer shall retain a certificate of the proof test and shall make it available for examination.</a:t>
            </a:r>
            <a:endParaRPr lang="en-US" dirty="0"/>
          </a:p>
        </p:txBody>
      </p:sp>
      <p:sp>
        <p:nvSpPr>
          <p:cNvPr id="60420" name="Content Placeholder 3">
            <a:extLst>
              <a:ext uri="{FF2B5EF4-FFF2-40B4-BE49-F238E27FC236}">
                <a16:creationId xmlns:a16="http://schemas.microsoft.com/office/drawing/2014/main" id="{08C87F05-29D8-4E0A-B954-7CBC6F1B2FEE}"/>
              </a:ext>
            </a:extLst>
          </p:cNvPr>
          <p:cNvSpPr>
            <a:spLocks/>
          </p:cNvSpPr>
          <p:nvPr/>
        </p:nvSpPr>
        <p:spPr bwMode="auto">
          <a:xfrm>
            <a:off x="67818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1910.184(e)(4)</a:t>
            </a:r>
          </a:p>
        </p:txBody>
      </p:sp>
      <p:pic>
        <p:nvPicPr>
          <p:cNvPr id="60421" name="Picture 1">
            <a:extLst>
              <a:ext uri="{FF2B5EF4-FFF2-40B4-BE49-F238E27FC236}">
                <a16:creationId xmlns:a16="http://schemas.microsoft.com/office/drawing/2014/main" id="{8AD612F3-4A48-4EC4-A3CB-F0FF5492A1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066800" y="2819400"/>
            <a:ext cx="3048000" cy="303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3">
            <a:extLst>
              <a:ext uri="{FF2B5EF4-FFF2-40B4-BE49-F238E27FC236}">
                <a16:creationId xmlns:a16="http://schemas.microsoft.com/office/drawing/2014/main" id="{68EE688E-85AA-4C42-9BF2-69B8BA2132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257800" y="2336882"/>
            <a:ext cx="2763175" cy="352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66A678C-435F-49DF-A693-FBB3626A14E6}"/>
              </a:ext>
            </a:extLst>
          </p:cNvPr>
          <p:cNvSpPr>
            <a:spLocks noGrp="1" noChangeArrowheads="1"/>
          </p:cNvSpPr>
          <p:nvPr>
            <p:ph type="title"/>
          </p:nvPr>
        </p:nvSpPr>
        <p:spPr>
          <a:xfrm>
            <a:off x="609600" y="457200"/>
            <a:ext cx="7924800" cy="492125"/>
          </a:xfrm>
        </p:spPr>
        <p:txBody>
          <a:bodyPr>
            <a:normAutofit fontScale="90000"/>
          </a:bodyPr>
          <a:lstStyle/>
          <a:p>
            <a:r>
              <a:rPr lang="en-US" altLang="en-US" sz="3200"/>
              <a:t>Repairing and Reconditioning</a:t>
            </a:r>
          </a:p>
        </p:txBody>
      </p:sp>
      <p:sp>
        <p:nvSpPr>
          <p:cNvPr id="62467" name="Rectangle 3">
            <a:extLst>
              <a:ext uri="{FF2B5EF4-FFF2-40B4-BE49-F238E27FC236}">
                <a16:creationId xmlns:a16="http://schemas.microsoft.com/office/drawing/2014/main" id="{C641DD51-023D-451E-A90E-91393EB4763F}"/>
              </a:ext>
            </a:extLst>
          </p:cNvPr>
          <p:cNvSpPr>
            <a:spLocks noGrp="1" noChangeArrowheads="1"/>
          </p:cNvSpPr>
          <p:nvPr>
            <p:ph sz="half" idx="1"/>
          </p:nvPr>
        </p:nvSpPr>
        <p:spPr>
          <a:xfrm>
            <a:off x="533400" y="1143000"/>
            <a:ext cx="4800600" cy="4525963"/>
          </a:xfrm>
        </p:spPr>
        <p:txBody>
          <a:bodyPr/>
          <a:lstStyle/>
          <a:p>
            <a:endParaRPr lang="en-US" altLang="en-US" sz="800" b="1" dirty="0"/>
          </a:p>
          <a:p>
            <a:r>
              <a:rPr lang="en-US" altLang="en-US" dirty="0"/>
              <a:t>Worn or damaged alloy steel chain slings or attachments shall not be used until repaired.</a:t>
            </a:r>
          </a:p>
          <a:p>
            <a:endParaRPr lang="en-US" altLang="en-US" sz="900" dirty="0"/>
          </a:p>
          <a:p>
            <a:endParaRPr lang="en-US" altLang="en-US" sz="900" dirty="0"/>
          </a:p>
          <a:p>
            <a:endParaRPr lang="en-US" altLang="en-US" sz="900" dirty="0"/>
          </a:p>
          <a:p>
            <a:r>
              <a:rPr lang="en-US" altLang="en-US" dirty="0"/>
              <a:t>Mechanical couplings links or low carbon steel repair links shall not be used to repair broken links of chain.</a:t>
            </a:r>
          </a:p>
          <a:p>
            <a:pPr>
              <a:buFont typeface="Wingdings" panose="05000000000000000000" pitchFamily="2" charset="2"/>
              <a:buNone/>
            </a:pPr>
            <a:endParaRPr lang="en-US" altLang="en-US" sz="1000" dirty="0"/>
          </a:p>
        </p:txBody>
      </p:sp>
      <p:sp>
        <p:nvSpPr>
          <p:cNvPr id="62468" name="Content Placeholder 3">
            <a:extLst>
              <a:ext uri="{FF2B5EF4-FFF2-40B4-BE49-F238E27FC236}">
                <a16:creationId xmlns:a16="http://schemas.microsoft.com/office/drawing/2014/main" id="{66ABE691-B492-4964-8EC0-AD1C01BD3EF7}"/>
              </a:ext>
            </a:extLst>
          </p:cNvPr>
          <p:cNvSpPr>
            <a:spLocks/>
          </p:cNvSpPr>
          <p:nvPr/>
        </p:nvSpPr>
        <p:spPr bwMode="auto">
          <a:xfrm>
            <a:off x="6399213"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dirty="0">
                <a:latin typeface="Avenir Next LT Pro" panose="020B0504020202020204" pitchFamily="34" charset="0"/>
              </a:rPr>
              <a:t>1910.184(e)(7)(</a:t>
            </a:r>
            <a:r>
              <a:rPr lang="en-US" altLang="en-US" sz="1800" dirty="0" err="1">
                <a:latin typeface="Avenir Next LT Pro" panose="020B0504020202020204" pitchFamily="34" charset="0"/>
              </a:rPr>
              <a:t>i</a:t>
            </a:r>
            <a:r>
              <a:rPr lang="en-US" altLang="en-US" sz="1800" dirty="0">
                <a:latin typeface="Avenir Next LT Pro" panose="020B0504020202020204" pitchFamily="34" charset="0"/>
              </a:rPr>
              <a:t>)-(ii)</a:t>
            </a:r>
          </a:p>
        </p:txBody>
      </p:sp>
      <p:pic>
        <p:nvPicPr>
          <p:cNvPr id="62469" name="Picture 7">
            <a:extLst>
              <a:ext uri="{FF2B5EF4-FFF2-40B4-BE49-F238E27FC236}">
                <a16:creationId xmlns:a16="http://schemas.microsoft.com/office/drawing/2014/main" id="{DB5E7A0D-4AC1-42D3-A3CA-78D63C30B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rot="16200000">
            <a:off x="4873298" y="2362200"/>
            <a:ext cx="45790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70" name="Straight Arrow Connector 2">
            <a:extLst>
              <a:ext uri="{FF2B5EF4-FFF2-40B4-BE49-F238E27FC236}">
                <a16:creationId xmlns:a16="http://schemas.microsoft.com/office/drawing/2014/main" id="{99FC39CC-1BB9-4B5B-890F-57042BA16F77}"/>
              </a:ext>
            </a:extLst>
          </p:cNvPr>
          <p:cNvCxnSpPr>
            <a:cxnSpLocks noChangeShapeType="1"/>
          </p:cNvCxnSpPr>
          <p:nvPr/>
        </p:nvCxnSpPr>
        <p:spPr bwMode="auto">
          <a:xfrm>
            <a:off x="4724400" y="2971800"/>
            <a:ext cx="1905000" cy="1066800"/>
          </a:xfrm>
          <a:prstGeom prst="straightConnector1">
            <a:avLst/>
          </a:prstGeom>
          <a:noFill/>
          <a:ln w="5715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cxnSp>
        <p:nvCxnSpPr>
          <p:cNvPr id="62472" name="Straight Arrow Connector 2">
            <a:extLst>
              <a:ext uri="{FF2B5EF4-FFF2-40B4-BE49-F238E27FC236}">
                <a16:creationId xmlns:a16="http://schemas.microsoft.com/office/drawing/2014/main" id="{B65627B2-3720-4896-A001-4487BE3BFEB0}"/>
              </a:ext>
            </a:extLst>
          </p:cNvPr>
          <p:cNvCxnSpPr>
            <a:cxnSpLocks noChangeShapeType="1"/>
          </p:cNvCxnSpPr>
          <p:nvPr/>
        </p:nvCxnSpPr>
        <p:spPr bwMode="auto">
          <a:xfrm>
            <a:off x="4808537" y="2971800"/>
            <a:ext cx="2430463" cy="511175"/>
          </a:xfrm>
          <a:prstGeom prst="straightConnector1">
            <a:avLst/>
          </a:prstGeom>
          <a:noFill/>
          <a:ln w="57150" algn="ctr">
            <a:solidFill>
              <a:schemeClr val="accent2"/>
            </a:solidFill>
            <a:round/>
            <a:headEnd type="none" w="sm" len="sm"/>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B167774-E03A-4E39-9C0F-D2D8BC43F3F9}"/>
              </a:ext>
            </a:extLst>
          </p:cNvPr>
          <p:cNvSpPr>
            <a:spLocks noGrp="1"/>
          </p:cNvSpPr>
          <p:nvPr>
            <p:ph type="title"/>
          </p:nvPr>
        </p:nvSpPr>
        <p:spPr/>
        <p:txBody>
          <a:bodyPr/>
          <a:lstStyle/>
          <a:p>
            <a:r>
              <a:rPr lang="en-US" altLang="en-US"/>
              <a:t>Effect of Wear</a:t>
            </a:r>
          </a:p>
        </p:txBody>
      </p:sp>
      <p:sp>
        <p:nvSpPr>
          <p:cNvPr id="64515" name="Rectangle 3">
            <a:extLst>
              <a:ext uri="{FF2B5EF4-FFF2-40B4-BE49-F238E27FC236}">
                <a16:creationId xmlns:a16="http://schemas.microsoft.com/office/drawing/2014/main" id="{66085F9A-F6B4-4D0A-BE70-D576A15F599A}"/>
              </a:ext>
            </a:extLst>
          </p:cNvPr>
          <p:cNvSpPr>
            <a:spLocks noGrp="1" noChangeArrowheads="1"/>
          </p:cNvSpPr>
          <p:nvPr>
            <p:ph sz="half" idx="1"/>
          </p:nvPr>
        </p:nvSpPr>
        <p:spPr>
          <a:xfrm>
            <a:off x="533400" y="1219200"/>
            <a:ext cx="7924800" cy="4525963"/>
          </a:xfrm>
        </p:spPr>
        <p:txBody>
          <a:bodyPr/>
          <a:lstStyle/>
          <a:p>
            <a:r>
              <a:rPr lang="en-US" altLang="en-US" dirty="0"/>
              <a:t>If chain size at any point of any link is less than that stated in Table N-184-1:</a:t>
            </a:r>
          </a:p>
          <a:p>
            <a:endParaRPr lang="en-US" altLang="en-US" sz="800" dirty="0"/>
          </a:p>
          <a:p>
            <a:pPr lvl="1"/>
            <a:r>
              <a:rPr lang="en-US" altLang="en-US" dirty="0"/>
              <a:t>Sling removed from service.</a:t>
            </a:r>
          </a:p>
          <a:p>
            <a:pPr>
              <a:buFont typeface="Wingdings" panose="05000000000000000000" pitchFamily="2" charset="2"/>
              <a:buNone/>
            </a:pPr>
            <a:endParaRPr lang="en-US" altLang="en-US" sz="1000" dirty="0"/>
          </a:p>
        </p:txBody>
      </p:sp>
      <p:sp>
        <p:nvSpPr>
          <p:cNvPr id="64516" name="Content Placeholder 3">
            <a:extLst>
              <a:ext uri="{FF2B5EF4-FFF2-40B4-BE49-F238E27FC236}">
                <a16:creationId xmlns:a16="http://schemas.microsoft.com/office/drawing/2014/main" id="{CE4A5962-5CF6-4F65-8324-1B56DBBF7776}"/>
              </a:ext>
            </a:extLst>
          </p:cNvPr>
          <p:cNvSpPr>
            <a:spLocks/>
          </p:cNvSpPr>
          <p:nvPr/>
        </p:nvSpPr>
        <p:spPr bwMode="auto">
          <a:xfrm>
            <a:off x="6781800" y="6096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1910.184(e)(8)</a:t>
            </a:r>
          </a:p>
        </p:txBody>
      </p:sp>
      <p:pic>
        <p:nvPicPr>
          <p:cNvPr id="64518" name="Picture 2">
            <a:extLst>
              <a:ext uri="{FF2B5EF4-FFF2-40B4-BE49-F238E27FC236}">
                <a16:creationId xmlns:a16="http://schemas.microsoft.com/office/drawing/2014/main" id="{3EB5CEA8-A5EF-4A55-B9EA-89F13FD02D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38188" y="3778481"/>
            <a:ext cx="3276600" cy="201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7">
            <a:extLst>
              <a:ext uri="{FF2B5EF4-FFF2-40B4-BE49-F238E27FC236}">
                <a16:creationId xmlns:a16="http://schemas.microsoft.com/office/drawing/2014/main" id="{4E9CB383-3D89-4161-911C-1A940B229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572000" y="2659645"/>
            <a:ext cx="3606816" cy="308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8087B9F-A79D-4B2D-B51C-D9A3EC2D6ECC}"/>
              </a:ext>
            </a:extLst>
          </p:cNvPr>
          <p:cNvSpPr>
            <a:spLocks noGrp="1" noChangeArrowheads="1"/>
          </p:cNvSpPr>
          <p:nvPr>
            <p:ph type="title"/>
          </p:nvPr>
        </p:nvSpPr>
        <p:spPr/>
        <p:txBody>
          <a:bodyPr/>
          <a:lstStyle/>
          <a:p>
            <a:r>
              <a:rPr lang="en-US" altLang="en-US"/>
              <a:t>Deformed Attachments</a:t>
            </a:r>
          </a:p>
        </p:txBody>
      </p:sp>
      <p:sp>
        <p:nvSpPr>
          <p:cNvPr id="60419" name="Rectangle 3">
            <a:extLst>
              <a:ext uri="{FF2B5EF4-FFF2-40B4-BE49-F238E27FC236}">
                <a16:creationId xmlns:a16="http://schemas.microsoft.com/office/drawing/2014/main" id="{FDFF3B3B-66B1-4BDF-9D34-1B1B3A5CB159}"/>
              </a:ext>
            </a:extLst>
          </p:cNvPr>
          <p:cNvSpPr>
            <a:spLocks noGrp="1" noChangeArrowheads="1"/>
          </p:cNvSpPr>
          <p:nvPr>
            <p:ph sz="half" idx="1"/>
          </p:nvPr>
        </p:nvSpPr>
        <p:spPr>
          <a:xfrm>
            <a:off x="533400" y="1219200"/>
            <a:ext cx="8001000" cy="4525963"/>
          </a:xfrm>
        </p:spPr>
        <p:txBody>
          <a:bodyPr/>
          <a:lstStyle/>
          <a:p>
            <a:pPr>
              <a:defRPr/>
            </a:pPr>
            <a:r>
              <a:rPr lang="en-US" altLang="en-US" dirty="0"/>
              <a:t>Remove from service if alloy steel chain slings have cracked or deformed master links, coupling links or other components</a:t>
            </a:r>
          </a:p>
        </p:txBody>
      </p:sp>
      <p:sp>
        <p:nvSpPr>
          <p:cNvPr id="66564" name="Content Placeholder 3">
            <a:extLst>
              <a:ext uri="{FF2B5EF4-FFF2-40B4-BE49-F238E27FC236}">
                <a16:creationId xmlns:a16="http://schemas.microsoft.com/office/drawing/2014/main" id="{71E0F80D-9745-4820-BF96-E89461AD6AF9}"/>
              </a:ext>
            </a:extLst>
          </p:cNvPr>
          <p:cNvSpPr>
            <a:spLocks/>
          </p:cNvSpPr>
          <p:nvPr/>
        </p:nvSpPr>
        <p:spPr bwMode="auto">
          <a:xfrm>
            <a:off x="6172200" y="6096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1910.184(e)(9)(</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)-(ii)</a:t>
            </a:r>
          </a:p>
        </p:txBody>
      </p:sp>
      <p:pic>
        <p:nvPicPr>
          <p:cNvPr id="66565" name="Picture 10">
            <a:extLst>
              <a:ext uri="{FF2B5EF4-FFF2-40B4-BE49-F238E27FC236}">
                <a16:creationId xmlns:a16="http://schemas.microsoft.com/office/drawing/2014/main" id="{140C15E6-1728-4FAE-93C8-5F49770DD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91000" y="2661932"/>
            <a:ext cx="3505200" cy="32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8087B9F-A79D-4B2D-B51C-D9A3EC2D6ECC}"/>
              </a:ext>
            </a:extLst>
          </p:cNvPr>
          <p:cNvSpPr>
            <a:spLocks noGrp="1" noChangeArrowheads="1"/>
          </p:cNvSpPr>
          <p:nvPr>
            <p:ph type="title"/>
          </p:nvPr>
        </p:nvSpPr>
        <p:spPr/>
        <p:txBody>
          <a:bodyPr/>
          <a:lstStyle/>
          <a:p>
            <a:r>
              <a:rPr lang="en-US" altLang="en-US"/>
              <a:t>Deformed Attachments</a:t>
            </a:r>
          </a:p>
        </p:txBody>
      </p:sp>
      <p:sp>
        <p:nvSpPr>
          <p:cNvPr id="60419" name="Rectangle 3">
            <a:extLst>
              <a:ext uri="{FF2B5EF4-FFF2-40B4-BE49-F238E27FC236}">
                <a16:creationId xmlns:a16="http://schemas.microsoft.com/office/drawing/2014/main" id="{FDFF3B3B-66B1-4BDF-9D34-1B1B3A5CB159}"/>
              </a:ext>
            </a:extLst>
          </p:cNvPr>
          <p:cNvSpPr>
            <a:spLocks noGrp="1" noChangeArrowheads="1"/>
          </p:cNvSpPr>
          <p:nvPr>
            <p:ph sz="half" idx="1"/>
          </p:nvPr>
        </p:nvSpPr>
        <p:spPr>
          <a:xfrm>
            <a:off x="533400" y="1266548"/>
            <a:ext cx="8001000" cy="4525963"/>
          </a:xfrm>
        </p:spPr>
        <p:txBody>
          <a:bodyPr/>
          <a:lstStyle/>
          <a:p>
            <a:pPr>
              <a:defRPr/>
            </a:pPr>
            <a:r>
              <a:rPr lang="en-US" altLang="en-US" sz="2400" dirty="0"/>
              <a:t>Remove from service if the hook is cracked, has been opened more than 15% of the normal throat opening measured at the narrowest point, or twisted more than 10 degrees from the plane of the unbent hook.</a:t>
            </a:r>
          </a:p>
          <a:p>
            <a:pPr>
              <a:buFont typeface="Wingdings" panose="05000000000000000000" pitchFamily="2" charset="2"/>
              <a:buNone/>
              <a:defRPr/>
            </a:pPr>
            <a:endParaRPr lang="en-US" altLang="en-US" sz="2400" dirty="0"/>
          </a:p>
        </p:txBody>
      </p:sp>
      <p:sp>
        <p:nvSpPr>
          <p:cNvPr id="66564" name="Content Placeholder 3">
            <a:extLst>
              <a:ext uri="{FF2B5EF4-FFF2-40B4-BE49-F238E27FC236}">
                <a16:creationId xmlns:a16="http://schemas.microsoft.com/office/drawing/2014/main" id="{71E0F80D-9745-4820-BF96-E89461AD6AF9}"/>
              </a:ext>
            </a:extLst>
          </p:cNvPr>
          <p:cNvSpPr>
            <a:spLocks/>
          </p:cNvSpPr>
          <p:nvPr/>
        </p:nvSpPr>
        <p:spPr bwMode="auto">
          <a:xfrm>
            <a:off x="6172200" y="609600"/>
            <a:ext cx="259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1910.184(e)(9)(</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)-(ii)</a:t>
            </a:r>
          </a:p>
        </p:txBody>
      </p:sp>
      <p:pic>
        <p:nvPicPr>
          <p:cNvPr id="66568" name="Picture 1">
            <a:extLst>
              <a:ext uri="{FF2B5EF4-FFF2-40B4-BE49-F238E27FC236}">
                <a16:creationId xmlns:a16="http://schemas.microsoft.com/office/drawing/2014/main" id="{A1E29885-C9FC-4D28-827B-82304D7339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209800" y="2866748"/>
            <a:ext cx="489484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072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7617005-7895-4F94-94F6-7C09333CE463}"/>
              </a:ext>
            </a:extLst>
          </p:cNvPr>
          <p:cNvSpPr>
            <a:spLocks noGrp="1" noChangeArrowheads="1"/>
          </p:cNvSpPr>
          <p:nvPr>
            <p:ph type="title"/>
          </p:nvPr>
        </p:nvSpPr>
        <p:spPr/>
        <p:txBody>
          <a:bodyPr/>
          <a:lstStyle/>
          <a:p>
            <a:r>
              <a:rPr lang="en-US" altLang="en-US"/>
              <a:t>Wire Rope Slings </a:t>
            </a:r>
          </a:p>
        </p:txBody>
      </p:sp>
      <p:sp>
        <p:nvSpPr>
          <p:cNvPr id="68611" name="Rectangle 3">
            <a:extLst>
              <a:ext uri="{FF2B5EF4-FFF2-40B4-BE49-F238E27FC236}">
                <a16:creationId xmlns:a16="http://schemas.microsoft.com/office/drawing/2014/main" id="{AEF72E4C-0A49-40B4-BBAF-1D908F829C3D}"/>
              </a:ext>
            </a:extLst>
          </p:cNvPr>
          <p:cNvSpPr>
            <a:spLocks noGrp="1" noChangeArrowheads="1"/>
          </p:cNvSpPr>
          <p:nvPr>
            <p:ph sz="half" idx="1"/>
          </p:nvPr>
        </p:nvSpPr>
        <p:spPr>
          <a:xfrm>
            <a:off x="571500" y="1285443"/>
            <a:ext cx="8001000" cy="4525963"/>
          </a:xfrm>
        </p:spPr>
        <p:txBody>
          <a:bodyPr/>
          <a:lstStyle/>
          <a:p>
            <a:r>
              <a:rPr lang="en-US" altLang="en-US" dirty="0"/>
              <a:t>Use only slings with permanently affixed and legible identification markings by manufacturer. </a:t>
            </a:r>
          </a:p>
          <a:p>
            <a:pPr lvl="1">
              <a:spcBef>
                <a:spcPct val="30000"/>
              </a:spcBef>
              <a:buClr>
                <a:schemeClr val="bg2"/>
              </a:buClr>
              <a:buSzPct val="85000"/>
              <a:buFont typeface="Arial" panose="020B0604020202020204" pitchFamily="34" charset="0"/>
              <a:buChar char="–"/>
            </a:pPr>
            <a:r>
              <a:rPr lang="en-US" altLang="en-US" dirty="0"/>
              <a:t>Recommended safe working load</a:t>
            </a:r>
          </a:p>
          <a:p>
            <a:pPr lvl="1">
              <a:spcBef>
                <a:spcPct val="30000"/>
              </a:spcBef>
              <a:buClr>
                <a:schemeClr val="bg2"/>
              </a:buClr>
              <a:buSzPct val="85000"/>
              <a:buFont typeface="Arial" panose="020B0604020202020204" pitchFamily="34" charset="0"/>
              <a:buChar char="–"/>
            </a:pPr>
            <a:r>
              <a:rPr lang="en-US" altLang="en-US" dirty="0"/>
              <a:t>Angle which it is based</a:t>
            </a:r>
          </a:p>
          <a:p>
            <a:pPr lvl="1">
              <a:spcBef>
                <a:spcPct val="30000"/>
              </a:spcBef>
              <a:buClr>
                <a:schemeClr val="bg2"/>
              </a:buClr>
              <a:buSzPct val="85000"/>
              <a:buFont typeface="Arial" panose="020B0604020202020204" pitchFamily="34" charset="0"/>
              <a:buChar char="–"/>
            </a:pPr>
            <a:r>
              <a:rPr lang="en-US" altLang="en-US" dirty="0"/>
              <a:t>Number of legs</a:t>
            </a:r>
          </a:p>
        </p:txBody>
      </p:sp>
      <p:sp>
        <p:nvSpPr>
          <p:cNvPr id="68612" name="Content Placeholder 3">
            <a:extLst>
              <a:ext uri="{FF2B5EF4-FFF2-40B4-BE49-F238E27FC236}">
                <a16:creationId xmlns:a16="http://schemas.microsoft.com/office/drawing/2014/main" id="{2499E9C3-FF07-4BDB-98F0-84A2A9FF4FBE}"/>
              </a:ext>
            </a:extLst>
          </p:cNvPr>
          <p:cNvSpPr>
            <a:spLocks/>
          </p:cNvSpPr>
          <p:nvPr/>
        </p:nvSpPr>
        <p:spPr bwMode="auto">
          <a:xfrm>
            <a:off x="6858000" y="6096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1910.184(f)(1)</a:t>
            </a:r>
          </a:p>
        </p:txBody>
      </p:sp>
      <p:pic>
        <p:nvPicPr>
          <p:cNvPr id="68613" name="Picture 6">
            <a:extLst>
              <a:ext uri="{FF2B5EF4-FFF2-40B4-BE49-F238E27FC236}">
                <a16:creationId xmlns:a16="http://schemas.microsoft.com/office/drawing/2014/main" id="{E4C2A262-2062-4705-AB60-14027F368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105400" y="2816615"/>
            <a:ext cx="3267438" cy="299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0A8720D-AEC7-4FFC-A346-5D20E38CD1A7}"/>
              </a:ext>
            </a:extLst>
          </p:cNvPr>
          <p:cNvSpPr>
            <a:spLocks noGrp="1"/>
          </p:cNvSpPr>
          <p:nvPr>
            <p:ph type="title"/>
          </p:nvPr>
        </p:nvSpPr>
        <p:spPr>
          <a:xfrm>
            <a:off x="573088" y="436562"/>
            <a:ext cx="7924800" cy="1325735"/>
          </a:xfrm>
        </p:spPr>
        <p:txBody>
          <a:bodyPr>
            <a:normAutofit/>
          </a:bodyPr>
          <a:lstStyle/>
          <a:p>
            <a:r>
              <a:rPr lang="en-US" altLang="en-US" dirty="0"/>
              <a:t>Minimum Sling Lengths</a:t>
            </a:r>
            <a:br>
              <a:rPr lang="en-US" altLang="en-US" dirty="0"/>
            </a:br>
            <a:endParaRPr lang="en-US" altLang="en-US" dirty="0"/>
          </a:p>
        </p:txBody>
      </p:sp>
      <p:sp>
        <p:nvSpPr>
          <p:cNvPr id="70659" name="Rectangle 3">
            <a:extLst>
              <a:ext uri="{FF2B5EF4-FFF2-40B4-BE49-F238E27FC236}">
                <a16:creationId xmlns:a16="http://schemas.microsoft.com/office/drawing/2014/main" id="{80BC1689-97E7-4906-A8B5-0DBCECCBA468}"/>
              </a:ext>
            </a:extLst>
          </p:cNvPr>
          <p:cNvSpPr>
            <a:spLocks noGrp="1" noChangeArrowheads="1"/>
          </p:cNvSpPr>
          <p:nvPr>
            <p:ph sz="half" idx="1"/>
          </p:nvPr>
        </p:nvSpPr>
        <p:spPr>
          <a:xfrm>
            <a:off x="533400" y="1219200"/>
            <a:ext cx="7964488" cy="4525963"/>
          </a:xfrm>
        </p:spPr>
        <p:txBody>
          <a:bodyPr/>
          <a:lstStyle/>
          <a:p>
            <a:r>
              <a:rPr lang="en-US" altLang="en-US" dirty="0"/>
              <a:t>Cable laid and 6x19 and 6x37 slings </a:t>
            </a:r>
          </a:p>
          <a:p>
            <a:endParaRPr lang="en-US" altLang="en-US" sz="800" dirty="0"/>
          </a:p>
          <a:p>
            <a:pPr lvl="1"/>
            <a:r>
              <a:rPr lang="en-US" altLang="en-US" dirty="0"/>
              <a:t>Minimum clear length of wire rope 10 times the component rope diameter between splices, sleeves or end fittings.</a:t>
            </a:r>
          </a:p>
          <a:p>
            <a:pPr lvl="1"/>
            <a:endParaRPr lang="en-US" altLang="en-US" dirty="0"/>
          </a:p>
          <a:p>
            <a:pPr>
              <a:buFont typeface="Wingdings" panose="05000000000000000000" pitchFamily="2" charset="2"/>
              <a:buNone/>
            </a:pPr>
            <a:r>
              <a:rPr lang="en-US" altLang="en-US" sz="2400" b="1" dirty="0"/>
              <a:t>  </a:t>
            </a:r>
          </a:p>
        </p:txBody>
      </p:sp>
      <p:sp>
        <p:nvSpPr>
          <p:cNvPr id="70660" name="Content Placeholder 3">
            <a:extLst>
              <a:ext uri="{FF2B5EF4-FFF2-40B4-BE49-F238E27FC236}">
                <a16:creationId xmlns:a16="http://schemas.microsoft.com/office/drawing/2014/main" id="{8E291794-8FEC-4E71-B397-7CE5AB18026B}"/>
              </a:ext>
            </a:extLst>
          </p:cNvPr>
          <p:cNvSpPr>
            <a:spLocks/>
          </p:cNvSpPr>
          <p:nvPr/>
        </p:nvSpPr>
        <p:spPr bwMode="auto">
          <a:xfrm>
            <a:off x="68580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1910.184(f)(2)</a:t>
            </a:r>
          </a:p>
        </p:txBody>
      </p:sp>
      <p:pic>
        <p:nvPicPr>
          <p:cNvPr id="70661" name="Picture 1">
            <a:extLst>
              <a:ext uri="{FF2B5EF4-FFF2-40B4-BE49-F238E27FC236}">
                <a16:creationId xmlns:a16="http://schemas.microsoft.com/office/drawing/2014/main" id="{AB288D99-150F-433A-9367-8F04074E85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676400" y="3043418"/>
            <a:ext cx="5413018" cy="285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784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0A8720D-AEC7-4FFC-A346-5D20E38CD1A7}"/>
              </a:ext>
            </a:extLst>
          </p:cNvPr>
          <p:cNvSpPr>
            <a:spLocks noGrp="1"/>
          </p:cNvSpPr>
          <p:nvPr>
            <p:ph type="title"/>
          </p:nvPr>
        </p:nvSpPr>
        <p:spPr>
          <a:xfrm>
            <a:off x="573088" y="750074"/>
            <a:ext cx="7924800" cy="630237"/>
          </a:xfrm>
        </p:spPr>
        <p:txBody>
          <a:bodyPr>
            <a:normAutofit fontScale="90000"/>
          </a:bodyPr>
          <a:lstStyle/>
          <a:p>
            <a:r>
              <a:rPr lang="en-US" altLang="en-US" sz="3700" dirty="0"/>
              <a:t>Minimum Sling Lengths</a:t>
            </a:r>
            <a:br>
              <a:rPr lang="en-US" altLang="en-US" dirty="0"/>
            </a:br>
            <a:endParaRPr lang="en-US" altLang="en-US" dirty="0"/>
          </a:p>
        </p:txBody>
      </p:sp>
      <p:sp>
        <p:nvSpPr>
          <p:cNvPr id="70659" name="Rectangle 3">
            <a:extLst>
              <a:ext uri="{FF2B5EF4-FFF2-40B4-BE49-F238E27FC236}">
                <a16:creationId xmlns:a16="http://schemas.microsoft.com/office/drawing/2014/main" id="{80BC1689-97E7-4906-A8B5-0DBCECCBA468}"/>
              </a:ext>
            </a:extLst>
          </p:cNvPr>
          <p:cNvSpPr>
            <a:spLocks noGrp="1" noChangeArrowheads="1"/>
          </p:cNvSpPr>
          <p:nvPr>
            <p:ph sz="half" idx="1"/>
          </p:nvPr>
        </p:nvSpPr>
        <p:spPr>
          <a:xfrm>
            <a:off x="533400" y="1219200"/>
            <a:ext cx="8077200" cy="4525963"/>
          </a:xfrm>
        </p:spPr>
        <p:txBody>
          <a:bodyPr/>
          <a:lstStyle/>
          <a:p>
            <a:r>
              <a:rPr lang="en-US" altLang="en-US" dirty="0"/>
              <a:t>Braided slings shall have a minimum clear length of wire rope 40 times the component rope diameter between the loops or end fittings.</a:t>
            </a:r>
          </a:p>
          <a:p>
            <a:pPr>
              <a:buFont typeface="Wingdings" panose="05000000000000000000" pitchFamily="2" charset="2"/>
              <a:buNone/>
            </a:pPr>
            <a:r>
              <a:rPr lang="en-US" altLang="en-US" sz="2400" b="1" dirty="0"/>
              <a:t>  </a:t>
            </a:r>
          </a:p>
        </p:txBody>
      </p:sp>
      <p:sp>
        <p:nvSpPr>
          <p:cNvPr id="70660" name="Content Placeholder 3">
            <a:extLst>
              <a:ext uri="{FF2B5EF4-FFF2-40B4-BE49-F238E27FC236}">
                <a16:creationId xmlns:a16="http://schemas.microsoft.com/office/drawing/2014/main" id="{8E291794-8FEC-4E71-B397-7CE5AB18026B}"/>
              </a:ext>
            </a:extLst>
          </p:cNvPr>
          <p:cNvSpPr>
            <a:spLocks/>
          </p:cNvSpPr>
          <p:nvPr/>
        </p:nvSpPr>
        <p:spPr bwMode="auto">
          <a:xfrm>
            <a:off x="68580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1910.184(f)(2)</a:t>
            </a:r>
          </a:p>
        </p:txBody>
      </p:sp>
      <p:pic>
        <p:nvPicPr>
          <p:cNvPr id="70661" name="Picture 1">
            <a:extLst>
              <a:ext uri="{FF2B5EF4-FFF2-40B4-BE49-F238E27FC236}">
                <a16:creationId xmlns:a16="http://schemas.microsoft.com/office/drawing/2014/main" id="{AB288D99-150F-433A-9367-8F04074E85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600200" y="2646983"/>
            <a:ext cx="5943600" cy="313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a:extLst>
              <a:ext uri="{FF2B5EF4-FFF2-40B4-BE49-F238E27FC236}">
                <a16:creationId xmlns:a16="http://schemas.microsoft.com/office/drawing/2014/main" id="{027DFBD4-1E09-4DC1-B74D-7688495258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404024" y="3886200"/>
            <a:ext cx="205169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a:extLst>
              <a:ext uri="{FF2B5EF4-FFF2-40B4-BE49-F238E27FC236}">
                <a16:creationId xmlns:a16="http://schemas.microsoft.com/office/drawing/2014/main" id="{A729F74D-35E6-4F3E-A800-32193B8FC7F7}"/>
              </a:ext>
            </a:extLst>
          </p:cNvPr>
          <p:cNvSpPr>
            <a:spLocks noGrp="1"/>
          </p:cNvSpPr>
          <p:nvPr>
            <p:ph type="title"/>
          </p:nvPr>
        </p:nvSpPr>
        <p:spPr>
          <a:xfrm>
            <a:off x="571500" y="452438"/>
            <a:ext cx="7924800" cy="1076325"/>
          </a:xfrm>
        </p:spPr>
        <p:txBody>
          <a:bodyPr/>
          <a:lstStyle/>
          <a:p>
            <a:r>
              <a:rPr lang="en-US" altLang="en-US" sz="3400"/>
              <a:t>Safe Operating Temperatures</a:t>
            </a:r>
            <a:br>
              <a:rPr lang="en-US" altLang="en-US"/>
            </a:br>
            <a:endParaRPr lang="en-US" altLang="en-US"/>
          </a:p>
        </p:txBody>
      </p:sp>
      <p:sp>
        <p:nvSpPr>
          <p:cNvPr id="72708" name="Rectangle 3">
            <a:extLst>
              <a:ext uri="{FF2B5EF4-FFF2-40B4-BE49-F238E27FC236}">
                <a16:creationId xmlns:a16="http://schemas.microsoft.com/office/drawing/2014/main" id="{0E82BE9A-B9EF-4D25-B69C-4D3E7A1E3C71}"/>
              </a:ext>
            </a:extLst>
          </p:cNvPr>
          <p:cNvSpPr>
            <a:spLocks noGrp="1" noChangeArrowheads="1"/>
          </p:cNvSpPr>
          <p:nvPr>
            <p:ph sz="half" idx="1"/>
          </p:nvPr>
        </p:nvSpPr>
        <p:spPr>
          <a:xfrm>
            <a:off x="533400" y="1143000"/>
            <a:ext cx="7962900" cy="4525963"/>
          </a:xfrm>
        </p:spPr>
        <p:txBody>
          <a:bodyPr/>
          <a:lstStyle/>
          <a:p>
            <a:endParaRPr lang="en-US" altLang="en-US" sz="800" dirty="0"/>
          </a:p>
          <a:p>
            <a:r>
              <a:rPr lang="en-US" altLang="en-US" dirty="0"/>
              <a:t>Fiber core wire rope slings of all grades </a:t>
            </a:r>
          </a:p>
          <a:p>
            <a:pPr lvl="1">
              <a:spcBef>
                <a:spcPts val="600"/>
              </a:spcBef>
            </a:pPr>
            <a:r>
              <a:rPr lang="en-US" altLang="en-US" sz="2000" dirty="0"/>
              <a:t>Permanently removed from service if exposed to temperatures in excess of 200 degrees F.</a:t>
            </a:r>
          </a:p>
          <a:p>
            <a:endParaRPr lang="en-US" altLang="en-US" sz="1000" dirty="0"/>
          </a:p>
          <a:p>
            <a:endParaRPr lang="en-US" altLang="en-US" sz="1000" dirty="0"/>
          </a:p>
          <a:p>
            <a:r>
              <a:rPr lang="en-US" altLang="en-US" dirty="0"/>
              <a:t>Non-fiber core wire rope slings of any grade</a:t>
            </a:r>
          </a:p>
          <a:p>
            <a:pPr lvl="1">
              <a:spcBef>
                <a:spcPts val="600"/>
              </a:spcBef>
            </a:pPr>
            <a:r>
              <a:rPr lang="en-US" altLang="en-US" sz="2000" dirty="0"/>
              <a:t>When used at temperatures above 400 degrees F or below minus 60 degrees F.</a:t>
            </a:r>
          </a:p>
          <a:p>
            <a:endParaRPr lang="en-US" altLang="en-US" sz="800" dirty="0"/>
          </a:p>
          <a:p>
            <a:pPr lvl="2"/>
            <a:r>
              <a:rPr lang="en-US" altLang="en-US" sz="1800" dirty="0"/>
              <a:t>Recommendations of the sling manufacturer </a:t>
            </a:r>
          </a:p>
          <a:p>
            <a:pPr lvl="2">
              <a:buFontTx/>
              <a:buNone/>
            </a:pPr>
            <a:r>
              <a:rPr lang="en-US" altLang="en-US" sz="1800" dirty="0"/>
              <a:t>   regarding use at that temperature followed.</a:t>
            </a:r>
          </a:p>
        </p:txBody>
      </p:sp>
      <p:sp>
        <p:nvSpPr>
          <p:cNvPr id="72709" name="Content Placeholder 3">
            <a:extLst>
              <a:ext uri="{FF2B5EF4-FFF2-40B4-BE49-F238E27FC236}">
                <a16:creationId xmlns:a16="http://schemas.microsoft.com/office/drawing/2014/main" id="{4574DCF5-E04E-4ED9-AFB7-6320CE6B0FED}"/>
              </a:ext>
            </a:extLst>
          </p:cNvPr>
          <p:cNvSpPr>
            <a:spLocks/>
          </p:cNvSpPr>
          <p:nvPr/>
        </p:nvSpPr>
        <p:spPr bwMode="auto">
          <a:xfrm>
            <a:off x="68580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1910.184(f)(3)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5BEFA1B-F69D-42EA-98D0-1E28F1807884}"/>
              </a:ext>
            </a:extLst>
          </p:cNvPr>
          <p:cNvSpPr>
            <a:spLocks noGrp="1"/>
          </p:cNvSpPr>
          <p:nvPr>
            <p:ph type="title"/>
          </p:nvPr>
        </p:nvSpPr>
        <p:spPr>
          <a:xfrm>
            <a:off x="609600" y="723900"/>
            <a:ext cx="7924800" cy="533400"/>
          </a:xfrm>
        </p:spPr>
        <p:txBody>
          <a:bodyPr>
            <a:normAutofit fontScale="90000"/>
          </a:bodyPr>
          <a:lstStyle/>
          <a:p>
            <a:r>
              <a:rPr lang="en-US" altLang="en-US" dirty="0"/>
              <a:t>Removal From Service </a:t>
            </a:r>
            <a:br>
              <a:rPr lang="en-US" altLang="en-US" dirty="0"/>
            </a:br>
            <a:endParaRPr lang="en-US" altLang="en-US" dirty="0"/>
          </a:p>
        </p:txBody>
      </p:sp>
      <p:sp>
        <p:nvSpPr>
          <p:cNvPr id="74755" name="Rectangle 3">
            <a:extLst>
              <a:ext uri="{FF2B5EF4-FFF2-40B4-BE49-F238E27FC236}">
                <a16:creationId xmlns:a16="http://schemas.microsoft.com/office/drawing/2014/main" id="{D5A5EC61-B501-411B-AD08-4F84476B9EAB}"/>
              </a:ext>
            </a:extLst>
          </p:cNvPr>
          <p:cNvSpPr>
            <a:spLocks noGrp="1" noChangeArrowheads="1"/>
          </p:cNvSpPr>
          <p:nvPr>
            <p:ph sz="half" idx="1"/>
          </p:nvPr>
        </p:nvSpPr>
        <p:spPr>
          <a:xfrm>
            <a:off x="381000" y="1219200"/>
            <a:ext cx="8153400" cy="4525963"/>
          </a:xfrm>
        </p:spPr>
        <p:txBody>
          <a:bodyPr>
            <a:normAutofit fontScale="92500" lnSpcReduction="20000"/>
          </a:bodyPr>
          <a:lstStyle/>
          <a:p>
            <a:pPr marL="628650" indent="-508000"/>
            <a:r>
              <a:rPr lang="en-US" altLang="en-US" sz="2400" dirty="0"/>
              <a:t>Ten randomly distributed broken wires in one rope lay, or five broken wires in one strand in one rope lay</a:t>
            </a:r>
          </a:p>
          <a:p>
            <a:pPr marL="628650" indent="-508000"/>
            <a:endParaRPr lang="en-US" altLang="en-US" sz="1000" dirty="0"/>
          </a:p>
          <a:p>
            <a:pPr marL="628650" indent="-508000"/>
            <a:endParaRPr lang="en-US" altLang="en-US" sz="1000" dirty="0"/>
          </a:p>
          <a:p>
            <a:pPr marL="628650" indent="-508000"/>
            <a:r>
              <a:rPr lang="en-US" altLang="en-US" sz="2400" dirty="0"/>
              <a:t>Wear or scraping of one-third the original diameter of outside individual wires</a:t>
            </a:r>
          </a:p>
          <a:p>
            <a:pPr marL="628650" indent="-508000"/>
            <a:endParaRPr lang="en-US" altLang="en-US" sz="1000" dirty="0"/>
          </a:p>
          <a:p>
            <a:pPr marL="628650" indent="-508000"/>
            <a:endParaRPr lang="en-US" altLang="en-US" sz="1000" dirty="0"/>
          </a:p>
          <a:p>
            <a:pPr marL="628650" indent="-508000"/>
            <a:r>
              <a:rPr lang="en-US" altLang="en-US" sz="2400" dirty="0"/>
              <a:t>Kinking, crushing, bird caging</a:t>
            </a:r>
          </a:p>
          <a:p>
            <a:pPr marL="628650" indent="-508000"/>
            <a:endParaRPr lang="en-US" altLang="en-US" sz="1000" dirty="0"/>
          </a:p>
          <a:p>
            <a:pPr marL="628650" indent="-508000"/>
            <a:endParaRPr lang="en-US" altLang="en-US" sz="1000" dirty="0"/>
          </a:p>
          <a:p>
            <a:pPr marL="628650" indent="-508000"/>
            <a:r>
              <a:rPr lang="en-US" altLang="en-US" sz="2400" dirty="0"/>
              <a:t>Attachments cracked, deformed, worn</a:t>
            </a:r>
          </a:p>
          <a:p>
            <a:pPr marL="628650" indent="-508000"/>
            <a:endParaRPr lang="en-US" altLang="en-US" sz="1000" dirty="0"/>
          </a:p>
          <a:p>
            <a:pPr marL="628650" indent="-508000"/>
            <a:endParaRPr lang="en-US" altLang="en-US" sz="1000" dirty="0"/>
          </a:p>
          <a:p>
            <a:pPr marL="628650" indent="-508000"/>
            <a:r>
              <a:rPr lang="en-US" altLang="en-US" sz="2400" dirty="0"/>
              <a:t>Evidence of heat</a:t>
            </a:r>
          </a:p>
          <a:p>
            <a:pPr marL="628650" indent="-508000"/>
            <a:endParaRPr lang="en-US" altLang="en-US" sz="1000" dirty="0"/>
          </a:p>
          <a:p>
            <a:pPr marL="628650" indent="-508000"/>
            <a:endParaRPr lang="en-US" altLang="en-US" sz="1000" dirty="0"/>
          </a:p>
          <a:p>
            <a:pPr marL="628650" indent="-508000"/>
            <a:r>
              <a:rPr lang="en-US" altLang="en-US" sz="2400" dirty="0"/>
              <a:t>Corrosion</a:t>
            </a:r>
          </a:p>
        </p:txBody>
      </p:sp>
      <p:sp>
        <p:nvSpPr>
          <p:cNvPr id="74756" name="Content Placeholder 3">
            <a:extLst>
              <a:ext uri="{FF2B5EF4-FFF2-40B4-BE49-F238E27FC236}">
                <a16:creationId xmlns:a16="http://schemas.microsoft.com/office/drawing/2014/main" id="{29665A45-8276-4614-9D8C-D0140377E717}"/>
              </a:ext>
            </a:extLst>
          </p:cNvPr>
          <p:cNvSpPr>
            <a:spLocks/>
          </p:cNvSpPr>
          <p:nvPr/>
        </p:nvSpPr>
        <p:spPr bwMode="auto">
          <a:xfrm>
            <a:off x="6858000" y="6096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1910.184(f)(5)</a:t>
            </a:r>
          </a:p>
        </p:txBody>
      </p:sp>
      <p:pic>
        <p:nvPicPr>
          <p:cNvPr id="74757" name="Picture 2">
            <a:extLst>
              <a:ext uri="{FF2B5EF4-FFF2-40B4-BE49-F238E27FC236}">
                <a16:creationId xmlns:a16="http://schemas.microsoft.com/office/drawing/2014/main" id="{C548763C-1325-4A7C-B9C0-B7E374C733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913942" y="2743200"/>
            <a:ext cx="149149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D6A6295-9029-4285-9931-42E0345A74A3}"/>
              </a:ext>
            </a:extLst>
          </p:cNvPr>
          <p:cNvSpPr>
            <a:spLocks noGrp="1"/>
          </p:cNvSpPr>
          <p:nvPr>
            <p:ph type="title"/>
          </p:nvPr>
        </p:nvSpPr>
        <p:spPr>
          <a:xfrm>
            <a:off x="609600" y="457200"/>
            <a:ext cx="7924800" cy="554038"/>
          </a:xfrm>
        </p:spPr>
        <p:txBody>
          <a:bodyPr/>
          <a:lstStyle/>
          <a:p>
            <a:r>
              <a:rPr lang="en-US" altLang="en-US"/>
              <a:t>Handling Materials</a:t>
            </a:r>
            <a:endParaRPr lang="en-US" altLang="en-US" sz="2000" b="0">
              <a:solidFill>
                <a:schemeClr val="tx1"/>
              </a:solidFill>
            </a:endParaRPr>
          </a:p>
        </p:txBody>
      </p:sp>
      <p:sp>
        <p:nvSpPr>
          <p:cNvPr id="9219" name="Content Placeholder 2">
            <a:extLst>
              <a:ext uri="{FF2B5EF4-FFF2-40B4-BE49-F238E27FC236}">
                <a16:creationId xmlns:a16="http://schemas.microsoft.com/office/drawing/2014/main" id="{DB0C1210-8563-470E-8F2C-9C311A3A1E5D}"/>
              </a:ext>
            </a:extLst>
          </p:cNvPr>
          <p:cNvSpPr>
            <a:spLocks noGrp="1"/>
          </p:cNvSpPr>
          <p:nvPr>
            <p:ph sz="half" idx="1"/>
          </p:nvPr>
        </p:nvSpPr>
        <p:spPr>
          <a:xfrm>
            <a:off x="533400" y="1219200"/>
            <a:ext cx="7924800" cy="4525963"/>
          </a:xfrm>
        </p:spPr>
        <p:txBody>
          <a:bodyPr/>
          <a:lstStyle/>
          <a:p>
            <a:r>
              <a:rPr lang="en-US" altLang="en-US" b="1" dirty="0"/>
              <a:t>General</a:t>
            </a:r>
          </a:p>
          <a:p>
            <a:endParaRPr lang="en-US" altLang="en-US" sz="800" dirty="0"/>
          </a:p>
          <a:p>
            <a:pPr lvl="1"/>
            <a:r>
              <a:rPr lang="en-US" altLang="en-US" dirty="0"/>
              <a:t>Where mechanical equipment is used, sufficient safe clearances shall be maintained.</a:t>
            </a:r>
          </a:p>
          <a:p>
            <a:pPr lvl="1"/>
            <a:endParaRPr lang="en-US" altLang="en-US" sz="800" dirty="0"/>
          </a:p>
          <a:p>
            <a:pPr lvl="2">
              <a:lnSpc>
                <a:spcPct val="150000"/>
              </a:lnSpc>
            </a:pPr>
            <a:r>
              <a:rPr lang="en-US" altLang="en-US" dirty="0"/>
              <a:t>Aisles</a:t>
            </a:r>
          </a:p>
          <a:p>
            <a:pPr lvl="2">
              <a:lnSpc>
                <a:spcPct val="150000"/>
              </a:lnSpc>
            </a:pPr>
            <a:r>
              <a:rPr lang="en-US" altLang="en-US" dirty="0"/>
              <a:t>Loading docks</a:t>
            </a:r>
          </a:p>
          <a:p>
            <a:pPr lvl="2">
              <a:lnSpc>
                <a:spcPct val="150000"/>
              </a:lnSpc>
            </a:pPr>
            <a:r>
              <a:rPr lang="en-US" altLang="en-US" dirty="0"/>
              <a:t>Through doorways</a:t>
            </a:r>
          </a:p>
          <a:p>
            <a:pPr lvl="2">
              <a:lnSpc>
                <a:spcPct val="150000"/>
              </a:lnSpc>
            </a:pPr>
            <a:r>
              <a:rPr lang="en-US" altLang="en-US" dirty="0"/>
              <a:t>Turns of passage</a:t>
            </a:r>
          </a:p>
          <a:p>
            <a:endParaRPr lang="en-US" altLang="en-US" dirty="0"/>
          </a:p>
        </p:txBody>
      </p:sp>
      <p:pic>
        <p:nvPicPr>
          <p:cNvPr id="9220" name="Picture 1">
            <a:extLst>
              <a:ext uri="{FF2B5EF4-FFF2-40B4-BE49-F238E27FC236}">
                <a16:creationId xmlns:a16="http://schemas.microsoft.com/office/drawing/2014/main" id="{EDD68040-B245-4153-A4A5-5259047D06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5630753" y="2729527"/>
            <a:ext cx="2767013" cy="3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ontent Placeholder 3">
            <a:extLst>
              <a:ext uri="{FF2B5EF4-FFF2-40B4-BE49-F238E27FC236}">
                <a16:creationId xmlns:a16="http://schemas.microsoft.com/office/drawing/2014/main" id="{1F73657F-B9A9-406E-A055-0F7343E8B915}"/>
              </a:ext>
            </a:extLst>
          </p:cNvPr>
          <p:cNvSpPr>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Content Placeholder 3">
            <a:extLst>
              <a:ext uri="{FF2B5EF4-FFF2-40B4-BE49-F238E27FC236}">
                <a16:creationId xmlns:a16="http://schemas.microsoft.com/office/drawing/2014/main" id="{31F4A693-8935-4082-8CE7-27408A9C12E0}"/>
              </a:ext>
            </a:extLst>
          </p:cNvPr>
          <p:cNvSpPr>
            <a:spLocks/>
          </p:cNvSpPr>
          <p:nvPr/>
        </p:nvSpPr>
        <p:spPr bwMode="auto">
          <a:xfrm>
            <a:off x="6858000" y="6096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1910.184(f)(5)</a:t>
            </a:r>
          </a:p>
        </p:txBody>
      </p:sp>
      <p:sp>
        <p:nvSpPr>
          <p:cNvPr id="12" name="Rectangle 2">
            <a:extLst>
              <a:ext uri="{FF2B5EF4-FFF2-40B4-BE49-F238E27FC236}">
                <a16:creationId xmlns:a16="http://schemas.microsoft.com/office/drawing/2014/main" id="{A6A3B875-1B85-4D31-BB39-7337DCDCCD79}"/>
              </a:ext>
            </a:extLst>
          </p:cNvPr>
          <p:cNvSpPr txBox="1">
            <a:spLocks noChangeArrowheads="1"/>
          </p:cNvSpPr>
          <p:nvPr/>
        </p:nvSpPr>
        <p:spPr bwMode="gray">
          <a:xfrm>
            <a:off x="609600" y="457200"/>
            <a:ext cx="5562600" cy="554038"/>
          </a:xfrm>
          <a:prstGeom prst="rect">
            <a:avLst/>
          </a:prstGeom>
          <a:noFill/>
          <a:ln w="9525">
            <a:noFill/>
            <a:miter lim="800000"/>
            <a:headEnd/>
            <a:tailEnd/>
          </a:ln>
        </p:spPr>
        <p:txBody>
          <a:bodyPr lIns="46038" tIns="0" rIns="46038" bIns="0">
            <a:spAutoFit/>
          </a:bodyPr>
          <a:lstStyle/>
          <a:p>
            <a:pPr>
              <a:defRPr/>
            </a:pPr>
            <a:r>
              <a:rPr lang="en-US" sz="3600" b="1" kern="0" dirty="0">
                <a:solidFill>
                  <a:srgbClr val="012447"/>
                </a:solidFill>
                <a:latin typeface="Avenir Next LT Pro Demi" panose="020B0704020202020204" pitchFamily="34" charset="0"/>
                <a:ea typeface="+mj-ea"/>
                <a:cs typeface="+mj-cs"/>
              </a:rPr>
              <a:t>Removal From Service </a:t>
            </a:r>
          </a:p>
        </p:txBody>
      </p:sp>
      <p:pic>
        <p:nvPicPr>
          <p:cNvPr id="76807" name="Picture 3">
            <a:extLst>
              <a:ext uri="{FF2B5EF4-FFF2-40B4-BE49-F238E27FC236}">
                <a16:creationId xmlns:a16="http://schemas.microsoft.com/office/drawing/2014/main" id="{C628DED8-B4B2-4186-8DBF-7BF1C60EF5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994922" y="1390097"/>
            <a:ext cx="3454400" cy="20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5">
            <a:extLst>
              <a:ext uri="{FF2B5EF4-FFF2-40B4-BE49-F238E27FC236}">
                <a16:creationId xmlns:a16="http://schemas.microsoft.com/office/drawing/2014/main" id="{72C436E7-6165-45D0-8157-7208DE45B3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994922" y="3794542"/>
            <a:ext cx="3454400" cy="194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6">
            <a:extLst>
              <a:ext uri="{FF2B5EF4-FFF2-40B4-BE49-F238E27FC236}">
                <a16:creationId xmlns:a16="http://schemas.microsoft.com/office/drawing/2014/main" id="{927283E4-53B1-490A-985B-C9BD222C957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764430" y="2133600"/>
            <a:ext cx="3807570" cy="225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778A3BA-2BD5-42ED-AFF2-1686134017DA}"/>
              </a:ext>
            </a:extLst>
          </p:cNvPr>
          <p:cNvSpPr>
            <a:spLocks noGrp="1" noChangeArrowheads="1"/>
          </p:cNvSpPr>
          <p:nvPr>
            <p:ph type="title"/>
          </p:nvPr>
        </p:nvSpPr>
        <p:spPr/>
        <p:txBody>
          <a:bodyPr/>
          <a:lstStyle/>
          <a:p>
            <a:r>
              <a:rPr lang="en-US" altLang="en-US"/>
              <a:t>Metal Mesh Slings</a:t>
            </a:r>
          </a:p>
        </p:txBody>
      </p:sp>
      <p:sp>
        <p:nvSpPr>
          <p:cNvPr id="78851" name="Rectangle 3">
            <a:extLst>
              <a:ext uri="{FF2B5EF4-FFF2-40B4-BE49-F238E27FC236}">
                <a16:creationId xmlns:a16="http://schemas.microsoft.com/office/drawing/2014/main" id="{6E035019-7251-4E8F-A102-FBB088946949}"/>
              </a:ext>
            </a:extLst>
          </p:cNvPr>
          <p:cNvSpPr>
            <a:spLocks noGrp="1" noChangeArrowheads="1"/>
          </p:cNvSpPr>
          <p:nvPr>
            <p:ph sz="half" idx="1"/>
          </p:nvPr>
        </p:nvSpPr>
        <p:spPr>
          <a:xfrm>
            <a:off x="533400" y="1219200"/>
            <a:ext cx="7785100" cy="4525963"/>
          </a:xfrm>
        </p:spPr>
        <p:txBody>
          <a:bodyPr/>
          <a:lstStyle/>
          <a:p>
            <a:r>
              <a:rPr lang="en-US" altLang="en-US" dirty="0"/>
              <a:t>Metal mesh slings have permanent markings securely attached indicating it’s rated capacity for vertical basket and choker hitch loadings.</a:t>
            </a:r>
          </a:p>
          <a:p>
            <a:endParaRPr lang="en-US" altLang="en-US" sz="1000" dirty="0"/>
          </a:p>
          <a:p>
            <a:endParaRPr lang="en-US" altLang="en-US" sz="1000" dirty="0"/>
          </a:p>
          <a:p>
            <a:r>
              <a:rPr lang="en-US" altLang="en-US" dirty="0"/>
              <a:t>Handles have a rated capacity at least equal to the metal fabric and exhibit no deformation after proof testing.</a:t>
            </a:r>
          </a:p>
        </p:txBody>
      </p:sp>
      <p:sp>
        <p:nvSpPr>
          <p:cNvPr id="78852" name="Content Placeholder 3">
            <a:extLst>
              <a:ext uri="{FF2B5EF4-FFF2-40B4-BE49-F238E27FC236}">
                <a16:creationId xmlns:a16="http://schemas.microsoft.com/office/drawing/2014/main" id="{714A5EA2-0C5A-4609-868F-F3B9842B3A87}"/>
              </a:ext>
            </a:extLst>
          </p:cNvPr>
          <p:cNvSpPr>
            <a:spLocks/>
          </p:cNvSpPr>
          <p:nvPr/>
        </p:nvSpPr>
        <p:spPr bwMode="auto">
          <a:xfrm>
            <a:off x="6400800" y="6096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1910.184(g)(1)-(2)</a:t>
            </a:r>
          </a:p>
        </p:txBody>
      </p:sp>
      <p:pic>
        <p:nvPicPr>
          <p:cNvPr id="78853" name="Picture 7">
            <a:extLst>
              <a:ext uri="{FF2B5EF4-FFF2-40B4-BE49-F238E27FC236}">
                <a16:creationId xmlns:a16="http://schemas.microsoft.com/office/drawing/2014/main" id="{A72D555C-DCE7-43CC-A1F5-C84E6FA41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879308" y="4114800"/>
            <a:ext cx="4515392" cy="158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4FCAC54-8034-4184-A9CD-B3D400D00685}"/>
              </a:ext>
            </a:extLst>
          </p:cNvPr>
          <p:cNvSpPr>
            <a:spLocks noGrp="1"/>
          </p:cNvSpPr>
          <p:nvPr>
            <p:ph type="title"/>
          </p:nvPr>
        </p:nvSpPr>
        <p:spPr/>
        <p:txBody>
          <a:bodyPr/>
          <a:lstStyle/>
          <a:p>
            <a:r>
              <a:rPr lang="en-US" altLang="en-US"/>
              <a:t>Repairs</a:t>
            </a:r>
          </a:p>
        </p:txBody>
      </p:sp>
      <p:sp>
        <p:nvSpPr>
          <p:cNvPr id="80899" name="Rectangle 3">
            <a:extLst>
              <a:ext uri="{FF2B5EF4-FFF2-40B4-BE49-F238E27FC236}">
                <a16:creationId xmlns:a16="http://schemas.microsoft.com/office/drawing/2014/main" id="{74262444-4FA4-46A6-B40E-8910C8476A94}"/>
              </a:ext>
            </a:extLst>
          </p:cNvPr>
          <p:cNvSpPr>
            <a:spLocks noGrp="1" noChangeArrowheads="1"/>
          </p:cNvSpPr>
          <p:nvPr>
            <p:ph sz="half" idx="1"/>
          </p:nvPr>
        </p:nvSpPr>
        <p:spPr>
          <a:xfrm>
            <a:off x="533400" y="1219200"/>
            <a:ext cx="8001000" cy="4525963"/>
          </a:xfrm>
        </p:spPr>
        <p:txBody>
          <a:bodyPr>
            <a:normAutofit lnSpcReduction="10000"/>
          </a:bodyPr>
          <a:lstStyle/>
          <a:p>
            <a:pPr>
              <a:defRPr/>
            </a:pPr>
            <a:r>
              <a:rPr lang="en-US" altLang="en-US" dirty="0"/>
              <a:t>Metal mesh slings which are repaired:</a:t>
            </a:r>
          </a:p>
          <a:p>
            <a:pPr lvl="1">
              <a:defRPr/>
            </a:pPr>
            <a:endParaRPr lang="en-US" altLang="en-US" sz="400" dirty="0"/>
          </a:p>
          <a:p>
            <a:pPr lvl="1">
              <a:defRPr/>
            </a:pPr>
            <a:r>
              <a:rPr lang="en-US" altLang="en-US" sz="2300" dirty="0"/>
              <a:t>Not used unless repaired by a metal mesh sling manufacturer or equivalent entity.</a:t>
            </a:r>
          </a:p>
          <a:p>
            <a:pPr lvl="1">
              <a:defRPr/>
            </a:pPr>
            <a:endParaRPr lang="en-US" altLang="en-US" sz="1000" dirty="0"/>
          </a:p>
          <a:p>
            <a:pPr lvl="1">
              <a:defRPr/>
            </a:pPr>
            <a:endParaRPr lang="en-US" altLang="en-US" sz="1000" dirty="0"/>
          </a:p>
          <a:p>
            <a:pPr>
              <a:defRPr/>
            </a:pPr>
            <a:r>
              <a:rPr lang="en-US" altLang="en-US" dirty="0"/>
              <a:t>Once repaired:</a:t>
            </a:r>
          </a:p>
          <a:p>
            <a:pPr lvl="1">
              <a:defRPr/>
            </a:pPr>
            <a:endParaRPr lang="en-US" altLang="en-US" sz="400" dirty="0"/>
          </a:p>
          <a:p>
            <a:pPr lvl="1">
              <a:defRPr/>
            </a:pPr>
            <a:r>
              <a:rPr lang="en-US" altLang="en-US" sz="2300" dirty="0"/>
              <a:t>Sling permanently marked or tagged, </a:t>
            </a:r>
          </a:p>
          <a:p>
            <a:pPr marL="457200" lvl="1" indent="0">
              <a:buFont typeface="Symbol" panose="05050102010706020507" pitchFamily="18" charset="2"/>
              <a:buNone/>
              <a:defRPr/>
            </a:pPr>
            <a:r>
              <a:rPr lang="en-US" altLang="en-US" sz="2300" dirty="0"/>
              <a:t>   or a written record maintained, to </a:t>
            </a:r>
          </a:p>
          <a:p>
            <a:pPr marL="457200" lvl="1" indent="0">
              <a:buFont typeface="Symbol" panose="05050102010706020507" pitchFamily="18" charset="2"/>
              <a:buNone/>
              <a:defRPr/>
            </a:pPr>
            <a:r>
              <a:rPr lang="en-US" altLang="en-US" sz="2300" dirty="0"/>
              <a:t>   indicate the date and nature of the</a:t>
            </a:r>
          </a:p>
          <a:p>
            <a:pPr marL="457200" lvl="1" indent="0">
              <a:buFont typeface="Symbol" panose="05050102010706020507" pitchFamily="18" charset="2"/>
              <a:buNone/>
              <a:defRPr/>
            </a:pPr>
            <a:r>
              <a:rPr lang="en-US" altLang="en-US" sz="2300" dirty="0"/>
              <a:t>   repairs and the person or organization</a:t>
            </a:r>
          </a:p>
          <a:p>
            <a:pPr marL="457200" lvl="1" indent="0">
              <a:buFont typeface="Symbol" panose="05050102010706020507" pitchFamily="18" charset="2"/>
              <a:buNone/>
              <a:defRPr/>
            </a:pPr>
            <a:r>
              <a:rPr lang="en-US" altLang="en-US" sz="2300" dirty="0"/>
              <a:t>   that performed the repairs.  </a:t>
            </a:r>
          </a:p>
          <a:p>
            <a:pPr lvl="1">
              <a:defRPr/>
            </a:pPr>
            <a:endParaRPr lang="en-US" altLang="en-US" sz="800" dirty="0"/>
          </a:p>
          <a:p>
            <a:pPr lvl="1">
              <a:defRPr/>
            </a:pPr>
            <a:r>
              <a:rPr lang="en-US" altLang="en-US" sz="2300" dirty="0"/>
              <a:t>Records of repairs made available</a:t>
            </a:r>
          </a:p>
          <a:p>
            <a:pPr marL="457200" lvl="1" indent="0">
              <a:buFont typeface="Symbol" panose="05050102010706020507" pitchFamily="18" charset="2"/>
              <a:buNone/>
              <a:defRPr/>
            </a:pPr>
            <a:r>
              <a:rPr lang="en-US" altLang="en-US" sz="2300" dirty="0"/>
              <a:t>   for examination.</a:t>
            </a:r>
          </a:p>
          <a:p>
            <a:pPr>
              <a:buFont typeface="Wingdings" panose="05000000000000000000" pitchFamily="2" charset="2"/>
              <a:buNone/>
              <a:defRPr/>
            </a:pPr>
            <a:endParaRPr lang="en-US" altLang="en-US" sz="1600" dirty="0"/>
          </a:p>
        </p:txBody>
      </p:sp>
      <p:sp>
        <p:nvSpPr>
          <p:cNvPr id="80900" name="Content Placeholder 3">
            <a:extLst>
              <a:ext uri="{FF2B5EF4-FFF2-40B4-BE49-F238E27FC236}">
                <a16:creationId xmlns:a16="http://schemas.microsoft.com/office/drawing/2014/main" id="{7B951555-A187-4716-8488-D8AA2D137C36}"/>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1910.184(g)(8)</a:t>
            </a:r>
          </a:p>
        </p:txBody>
      </p:sp>
      <p:pic>
        <p:nvPicPr>
          <p:cNvPr id="80901" name="Picture 6">
            <a:extLst>
              <a:ext uri="{FF2B5EF4-FFF2-40B4-BE49-F238E27FC236}">
                <a16:creationId xmlns:a16="http://schemas.microsoft.com/office/drawing/2014/main" id="{D75C99AC-5032-4B6E-BBF6-C4C9E22485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407877" y="3505200"/>
            <a:ext cx="1925772"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88257D3-BA98-4797-BB88-03179DCAA2AD}"/>
              </a:ext>
            </a:extLst>
          </p:cNvPr>
          <p:cNvSpPr>
            <a:spLocks noGrp="1"/>
          </p:cNvSpPr>
          <p:nvPr>
            <p:ph type="title"/>
          </p:nvPr>
        </p:nvSpPr>
        <p:spPr>
          <a:xfrm>
            <a:off x="595313" y="492125"/>
            <a:ext cx="7924800" cy="461963"/>
          </a:xfrm>
        </p:spPr>
        <p:txBody>
          <a:bodyPr>
            <a:noAutofit/>
          </a:bodyPr>
          <a:lstStyle/>
          <a:p>
            <a:r>
              <a:rPr lang="en-US" altLang="en-US" sz="3000" dirty="0"/>
              <a:t>Natural and Synthetic Fiber Rope</a:t>
            </a:r>
          </a:p>
        </p:txBody>
      </p:sp>
      <p:sp>
        <p:nvSpPr>
          <p:cNvPr id="82947" name="Rectangle 3">
            <a:extLst>
              <a:ext uri="{FF2B5EF4-FFF2-40B4-BE49-F238E27FC236}">
                <a16:creationId xmlns:a16="http://schemas.microsoft.com/office/drawing/2014/main" id="{9B4B95E7-7EAB-4F98-9539-610E01488072}"/>
              </a:ext>
            </a:extLst>
          </p:cNvPr>
          <p:cNvSpPr>
            <a:spLocks noGrp="1" noChangeArrowheads="1"/>
          </p:cNvSpPr>
          <p:nvPr>
            <p:ph sz="half" idx="1"/>
          </p:nvPr>
        </p:nvSpPr>
        <p:spPr>
          <a:xfrm>
            <a:off x="533400" y="1143000"/>
            <a:ext cx="7986713" cy="4525963"/>
          </a:xfrm>
        </p:spPr>
        <p:txBody>
          <a:bodyPr/>
          <a:lstStyle/>
          <a:p>
            <a:r>
              <a:rPr lang="en-US" altLang="en-US" dirty="0"/>
              <a:t>Natural and synthetic fiber rope slings have permanently affixed and legible identification markings.</a:t>
            </a:r>
            <a:r>
              <a:rPr lang="en-US" altLang="en-US" b="1" i="1" dirty="0"/>
              <a:t> </a:t>
            </a:r>
          </a:p>
          <a:p>
            <a:pPr>
              <a:buFont typeface="Wingdings" panose="05000000000000000000" pitchFamily="2" charset="2"/>
              <a:buNone/>
            </a:pPr>
            <a:endParaRPr lang="en-US" altLang="en-US" sz="800" b="1" i="1" dirty="0"/>
          </a:p>
          <a:p>
            <a:pPr lvl="1"/>
            <a:r>
              <a:rPr lang="en-US" altLang="en-US" dirty="0"/>
              <a:t>State rated capacity for types of hitches</a:t>
            </a:r>
          </a:p>
          <a:p>
            <a:pPr lvl="1"/>
            <a:endParaRPr lang="en-US" altLang="en-US" sz="800" dirty="0"/>
          </a:p>
          <a:p>
            <a:pPr lvl="1"/>
            <a:r>
              <a:rPr lang="en-US" altLang="en-US" dirty="0"/>
              <a:t>Angle upon which it is based</a:t>
            </a:r>
          </a:p>
          <a:p>
            <a:pPr lvl="1"/>
            <a:endParaRPr lang="en-US" altLang="en-US" sz="800" dirty="0"/>
          </a:p>
          <a:p>
            <a:pPr lvl="1"/>
            <a:r>
              <a:rPr lang="en-US" altLang="en-US" dirty="0"/>
              <a:t>Type of fiber material</a:t>
            </a:r>
          </a:p>
          <a:p>
            <a:pPr lvl="1"/>
            <a:endParaRPr lang="en-US" altLang="en-US" sz="800" dirty="0"/>
          </a:p>
          <a:p>
            <a:pPr lvl="1"/>
            <a:r>
              <a:rPr lang="en-US" altLang="en-US" dirty="0"/>
              <a:t>Number of legs if more than one</a:t>
            </a:r>
          </a:p>
          <a:p>
            <a:pPr>
              <a:buFont typeface="Wingdings" panose="05000000000000000000" pitchFamily="2" charset="2"/>
              <a:buNone/>
            </a:pPr>
            <a:r>
              <a:rPr lang="en-US" altLang="en-US" sz="2400" dirty="0"/>
              <a:t>	</a:t>
            </a:r>
          </a:p>
        </p:txBody>
      </p:sp>
      <p:sp>
        <p:nvSpPr>
          <p:cNvPr id="82948" name="Content Placeholder 3">
            <a:extLst>
              <a:ext uri="{FF2B5EF4-FFF2-40B4-BE49-F238E27FC236}">
                <a16:creationId xmlns:a16="http://schemas.microsoft.com/office/drawing/2014/main" id="{FF255013-AB3A-408A-BF86-60ED760D77AA}"/>
              </a:ext>
            </a:extLst>
          </p:cNvPr>
          <p:cNvSpPr>
            <a:spLocks/>
          </p:cNvSpPr>
          <p:nvPr/>
        </p:nvSpPr>
        <p:spPr bwMode="auto">
          <a:xfrm>
            <a:off x="67818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1910.184(h)(1)</a:t>
            </a:r>
          </a:p>
        </p:txBody>
      </p:sp>
      <p:pic>
        <p:nvPicPr>
          <p:cNvPr id="82949" name="Picture 1">
            <a:extLst>
              <a:ext uri="{FF2B5EF4-FFF2-40B4-BE49-F238E27FC236}">
                <a16:creationId xmlns:a16="http://schemas.microsoft.com/office/drawing/2014/main" id="{A1AE59C1-3009-4CF2-9637-181FE63633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876800" y="4495800"/>
            <a:ext cx="3534792" cy="142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F7C1FFC9-9860-437A-A740-4573CDDF63DE}"/>
              </a:ext>
            </a:extLst>
          </p:cNvPr>
          <p:cNvSpPr>
            <a:spLocks noGrp="1"/>
          </p:cNvSpPr>
          <p:nvPr>
            <p:ph type="title"/>
          </p:nvPr>
        </p:nvSpPr>
        <p:spPr/>
        <p:txBody>
          <a:bodyPr/>
          <a:lstStyle/>
          <a:p>
            <a:r>
              <a:rPr lang="en-US" altLang="en-US"/>
              <a:t>Splicing</a:t>
            </a:r>
          </a:p>
        </p:txBody>
      </p:sp>
      <p:sp>
        <p:nvSpPr>
          <p:cNvPr id="84995" name="Rectangle 3">
            <a:extLst>
              <a:ext uri="{FF2B5EF4-FFF2-40B4-BE49-F238E27FC236}">
                <a16:creationId xmlns:a16="http://schemas.microsoft.com/office/drawing/2014/main" id="{09AFE28C-0430-42BF-BF12-337A0BA9B6E6}"/>
              </a:ext>
            </a:extLst>
          </p:cNvPr>
          <p:cNvSpPr>
            <a:spLocks noGrp="1" noChangeArrowheads="1"/>
          </p:cNvSpPr>
          <p:nvPr>
            <p:ph sz="half" idx="1"/>
          </p:nvPr>
        </p:nvSpPr>
        <p:spPr>
          <a:xfrm>
            <a:off x="533400" y="1208315"/>
            <a:ext cx="7924800" cy="4525963"/>
          </a:xfrm>
        </p:spPr>
        <p:txBody>
          <a:bodyPr/>
          <a:lstStyle/>
          <a:p>
            <a:r>
              <a:rPr lang="en-US" altLang="en-US" sz="2400" dirty="0"/>
              <a:t>Spliced fiber rope slings shall not be used unless they have been spliced in accordance with the following minimum requirements and in accordance with any additional recommendations of the manufacturer:</a:t>
            </a:r>
          </a:p>
          <a:p>
            <a:pPr>
              <a:buFont typeface="Wingdings" panose="05000000000000000000" pitchFamily="2" charset="2"/>
              <a:buNone/>
            </a:pPr>
            <a:endParaRPr lang="en-US" altLang="en-US" sz="1000" dirty="0"/>
          </a:p>
          <a:p>
            <a:pPr lvl="1"/>
            <a:r>
              <a:rPr lang="en-US" altLang="en-US" sz="2000" dirty="0"/>
              <a:t>In manila rope, eye splices shall consist of at least three full tucks, and short splices shall consist of at least six full tucks, three on each side of the splice center line.</a:t>
            </a:r>
          </a:p>
          <a:p>
            <a:pPr lvl="1"/>
            <a:endParaRPr lang="en-US" altLang="en-US" sz="1600" dirty="0"/>
          </a:p>
          <a:p>
            <a:pPr lvl="1"/>
            <a:endParaRPr lang="en-US" altLang="en-US" sz="1600" b="1" i="1" dirty="0"/>
          </a:p>
          <a:p>
            <a:pPr lvl="1"/>
            <a:endParaRPr lang="en-US" altLang="en-US" sz="1600" dirty="0"/>
          </a:p>
        </p:txBody>
      </p:sp>
      <p:sp>
        <p:nvSpPr>
          <p:cNvPr id="84996" name="Content Placeholder 3">
            <a:extLst>
              <a:ext uri="{FF2B5EF4-FFF2-40B4-BE49-F238E27FC236}">
                <a16:creationId xmlns:a16="http://schemas.microsoft.com/office/drawing/2014/main" id="{6C16F44E-2873-461F-B3DA-952A0B5EE0B3}"/>
              </a:ext>
            </a:extLst>
          </p:cNvPr>
          <p:cNvSpPr>
            <a:spLocks/>
          </p:cNvSpPr>
          <p:nvPr/>
        </p:nvSpPr>
        <p:spPr bwMode="auto">
          <a:xfrm>
            <a:off x="67818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1910.184(h)(3)</a:t>
            </a:r>
          </a:p>
        </p:txBody>
      </p:sp>
      <p:pic>
        <p:nvPicPr>
          <p:cNvPr id="84997" name="Picture 9">
            <a:extLst>
              <a:ext uri="{FF2B5EF4-FFF2-40B4-BE49-F238E27FC236}">
                <a16:creationId xmlns:a16="http://schemas.microsoft.com/office/drawing/2014/main" id="{F7463996-7EF6-4730-8919-F0AFDD6CA5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748103" y="3886200"/>
            <a:ext cx="5710097" cy="198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974433B4-64B5-4A1A-AEF8-009BA5216190}"/>
              </a:ext>
            </a:extLst>
          </p:cNvPr>
          <p:cNvSpPr>
            <a:spLocks noGrp="1"/>
          </p:cNvSpPr>
          <p:nvPr>
            <p:ph type="title"/>
          </p:nvPr>
        </p:nvSpPr>
        <p:spPr>
          <a:xfrm>
            <a:off x="617538" y="457200"/>
            <a:ext cx="7924800" cy="549275"/>
          </a:xfrm>
        </p:spPr>
        <p:txBody>
          <a:bodyPr/>
          <a:lstStyle/>
          <a:p>
            <a:r>
              <a:rPr lang="en-US" altLang="en-US"/>
              <a:t>Splicing</a:t>
            </a:r>
            <a:endParaRPr lang="en-US" altLang="en-US" sz="1600"/>
          </a:p>
        </p:txBody>
      </p:sp>
      <p:sp>
        <p:nvSpPr>
          <p:cNvPr id="87043" name="Rectangle 3">
            <a:extLst>
              <a:ext uri="{FF2B5EF4-FFF2-40B4-BE49-F238E27FC236}">
                <a16:creationId xmlns:a16="http://schemas.microsoft.com/office/drawing/2014/main" id="{2C4C30A4-175B-460B-88B4-8DB65DC97012}"/>
              </a:ext>
            </a:extLst>
          </p:cNvPr>
          <p:cNvSpPr>
            <a:spLocks noGrp="1" noChangeArrowheads="1"/>
          </p:cNvSpPr>
          <p:nvPr>
            <p:ph sz="half" idx="1"/>
          </p:nvPr>
        </p:nvSpPr>
        <p:spPr>
          <a:xfrm>
            <a:off x="533400" y="1219200"/>
            <a:ext cx="7924800" cy="4525963"/>
          </a:xfrm>
        </p:spPr>
        <p:txBody>
          <a:bodyPr/>
          <a:lstStyle/>
          <a:p>
            <a:r>
              <a:rPr lang="en-US" altLang="en-US" sz="2400" dirty="0"/>
              <a:t>In synthetic fiber rope, eye splices shall consist of at least four full tucks, and short splices shall consist of at least eight full tucks, four on each side of the center line.</a:t>
            </a:r>
          </a:p>
          <a:p>
            <a:endParaRPr lang="en-US" altLang="en-US" sz="800" dirty="0"/>
          </a:p>
          <a:p>
            <a:endParaRPr lang="en-US" altLang="en-US" sz="800" dirty="0"/>
          </a:p>
          <a:p>
            <a:r>
              <a:rPr lang="en-US" altLang="en-US" sz="2400" dirty="0"/>
              <a:t>Strand end tails not trimmed flush with the surface of the rope immediately adjacent to the full tucks.</a:t>
            </a:r>
          </a:p>
          <a:p>
            <a:endParaRPr lang="en-US" altLang="en-US" sz="800" dirty="0"/>
          </a:p>
          <a:p>
            <a:endParaRPr lang="en-US" altLang="en-US" sz="800" dirty="0"/>
          </a:p>
          <a:p>
            <a:r>
              <a:rPr lang="en-US" altLang="en-US" sz="2400" dirty="0"/>
              <a:t>Fiber rope slings have a minimum clear length of rope between eye splices equal to 10 times the rope diameter.</a:t>
            </a:r>
          </a:p>
          <a:p>
            <a:pPr>
              <a:buFont typeface="Symbol" panose="05050102010706020507" pitchFamily="18" charset="2"/>
              <a:buNone/>
            </a:pPr>
            <a:endParaRPr lang="en-US" altLang="en-US" sz="2400" dirty="0"/>
          </a:p>
        </p:txBody>
      </p:sp>
      <p:sp>
        <p:nvSpPr>
          <p:cNvPr id="87044" name="Content Placeholder 3">
            <a:extLst>
              <a:ext uri="{FF2B5EF4-FFF2-40B4-BE49-F238E27FC236}">
                <a16:creationId xmlns:a16="http://schemas.microsoft.com/office/drawing/2014/main" id="{D3AE458E-28B9-436A-B930-C72967917AC1}"/>
              </a:ext>
            </a:extLst>
          </p:cNvPr>
          <p:cNvSpPr>
            <a:spLocks/>
          </p:cNvSpPr>
          <p:nvPr/>
        </p:nvSpPr>
        <p:spPr bwMode="auto">
          <a:xfrm>
            <a:off x="67818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1910.184(h)(3)</a:t>
            </a:r>
          </a:p>
        </p:txBody>
      </p:sp>
      <p:pic>
        <p:nvPicPr>
          <p:cNvPr id="87045" name="Picture 3">
            <a:extLst>
              <a:ext uri="{FF2B5EF4-FFF2-40B4-BE49-F238E27FC236}">
                <a16:creationId xmlns:a16="http://schemas.microsoft.com/office/drawing/2014/main" id="{9DD8AFF6-E701-4F36-B2AC-4A08ED4283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334000" y="4786004"/>
            <a:ext cx="3124200" cy="108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B945702D-DB3D-4F42-974E-25A0CCC630DC}"/>
              </a:ext>
            </a:extLst>
          </p:cNvPr>
          <p:cNvSpPr>
            <a:spLocks noGrp="1"/>
          </p:cNvSpPr>
          <p:nvPr>
            <p:ph type="title"/>
          </p:nvPr>
        </p:nvSpPr>
        <p:spPr/>
        <p:txBody>
          <a:bodyPr/>
          <a:lstStyle/>
          <a:p>
            <a:r>
              <a:rPr lang="en-US" altLang="en-US"/>
              <a:t>Splicing</a:t>
            </a:r>
          </a:p>
        </p:txBody>
      </p:sp>
      <p:sp>
        <p:nvSpPr>
          <p:cNvPr id="89091" name="Rectangle 3">
            <a:extLst>
              <a:ext uri="{FF2B5EF4-FFF2-40B4-BE49-F238E27FC236}">
                <a16:creationId xmlns:a16="http://schemas.microsoft.com/office/drawing/2014/main" id="{D92CD21E-6953-41C9-AE6B-F73F3D614D37}"/>
              </a:ext>
            </a:extLst>
          </p:cNvPr>
          <p:cNvSpPr>
            <a:spLocks noGrp="1" noChangeArrowheads="1"/>
          </p:cNvSpPr>
          <p:nvPr>
            <p:ph sz="half" idx="1"/>
          </p:nvPr>
        </p:nvSpPr>
        <p:spPr>
          <a:xfrm>
            <a:off x="533400" y="1219200"/>
            <a:ext cx="8001000" cy="4525963"/>
          </a:xfrm>
        </p:spPr>
        <p:txBody>
          <a:bodyPr/>
          <a:lstStyle/>
          <a:p>
            <a:r>
              <a:rPr lang="en-US" altLang="en-US" dirty="0"/>
              <a:t>Knots shall not be used in lieu of splices.</a:t>
            </a:r>
          </a:p>
          <a:p>
            <a:endParaRPr lang="en-US" altLang="en-US" sz="1000" b="1" dirty="0"/>
          </a:p>
          <a:p>
            <a:r>
              <a:rPr lang="en-US" altLang="en-US" dirty="0"/>
              <a:t>Clamps not designed specifically for fiber ropes shall not be used for splicing.</a:t>
            </a:r>
          </a:p>
          <a:p>
            <a:endParaRPr lang="en-US" altLang="en-US" sz="1000" b="1" dirty="0"/>
          </a:p>
          <a:p>
            <a:r>
              <a:rPr lang="en-US" altLang="en-US" dirty="0"/>
              <a:t>For all eye splices, the eye shall be of such size to provide an included angle of not greater than 60 degrees at the splice when the eye is placed over the load or support.</a:t>
            </a:r>
          </a:p>
        </p:txBody>
      </p:sp>
      <p:sp>
        <p:nvSpPr>
          <p:cNvPr id="89092" name="Content Placeholder 3">
            <a:extLst>
              <a:ext uri="{FF2B5EF4-FFF2-40B4-BE49-F238E27FC236}">
                <a16:creationId xmlns:a16="http://schemas.microsoft.com/office/drawing/2014/main" id="{98C25CDB-0199-4F3A-B942-0619FEC41911}"/>
              </a:ext>
            </a:extLst>
          </p:cNvPr>
          <p:cNvSpPr>
            <a:spLocks/>
          </p:cNvSpPr>
          <p:nvPr/>
        </p:nvSpPr>
        <p:spPr bwMode="auto">
          <a:xfrm>
            <a:off x="67818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1910.184(h)(3)</a:t>
            </a:r>
          </a:p>
        </p:txBody>
      </p:sp>
      <p:sp>
        <p:nvSpPr>
          <p:cNvPr id="6" name="TextBox 5">
            <a:extLst>
              <a:ext uri="{FF2B5EF4-FFF2-40B4-BE49-F238E27FC236}">
                <a16:creationId xmlns:a16="http://schemas.microsoft.com/office/drawing/2014/main" id="{C64F302F-F72A-4595-8E1B-ECEE35D22E10}"/>
              </a:ext>
            </a:extLst>
          </p:cNvPr>
          <p:cNvSpPr txBox="1"/>
          <p:nvPr/>
        </p:nvSpPr>
        <p:spPr>
          <a:xfrm>
            <a:off x="6677025" y="5667375"/>
            <a:ext cx="1728788" cy="276225"/>
          </a:xfrm>
          <a:prstGeom prst="rect">
            <a:avLst/>
          </a:prstGeom>
          <a:noFill/>
        </p:spPr>
        <p:txBody>
          <a:bodyPr>
            <a:spAutoFit/>
          </a:bodyPr>
          <a:lstStyle/>
          <a:p>
            <a:pPr>
              <a:defRPr/>
            </a:pPr>
            <a:r>
              <a:rPr lang="en-US" sz="1200" dirty="0">
                <a:solidFill>
                  <a:schemeClr val="bg1"/>
                </a:solidFill>
                <a:latin typeface="+mn-lt"/>
              </a:rPr>
              <a:t>NCDOL Photo Library</a:t>
            </a:r>
          </a:p>
        </p:txBody>
      </p:sp>
      <p:pic>
        <p:nvPicPr>
          <p:cNvPr id="89094" name="Picture 1">
            <a:extLst>
              <a:ext uri="{FF2B5EF4-FFF2-40B4-BE49-F238E27FC236}">
                <a16:creationId xmlns:a16="http://schemas.microsoft.com/office/drawing/2014/main" id="{37FD1083-EAB8-43AD-B252-58A86A77C7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991225" y="4559574"/>
            <a:ext cx="2414588" cy="128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B8AA08D-F2C9-43E2-BE14-4FAE45FD0E69}"/>
              </a:ext>
            </a:extLst>
          </p:cNvPr>
          <p:cNvSpPr>
            <a:spLocks noGrp="1"/>
          </p:cNvSpPr>
          <p:nvPr>
            <p:ph type="title"/>
          </p:nvPr>
        </p:nvSpPr>
        <p:spPr>
          <a:xfrm>
            <a:off x="609600" y="457200"/>
            <a:ext cx="7924800" cy="1108075"/>
          </a:xfrm>
        </p:spPr>
        <p:txBody>
          <a:bodyPr/>
          <a:lstStyle/>
          <a:p>
            <a:r>
              <a:rPr lang="en-US" altLang="en-US"/>
              <a:t>End Attachments</a:t>
            </a:r>
            <a:br>
              <a:rPr lang="en-US" altLang="en-US"/>
            </a:br>
            <a:endParaRPr lang="en-US" altLang="en-US"/>
          </a:p>
        </p:txBody>
      </p:sp>
      <p:sp>
        <p:nvSpPr>
          <p:cNvPr id="91139" name="Rectangle 3">
            <a:extLst>
              <a:ext uri="{FF2B5EF4-FFF2-40B4-BE49-F238E27FC236}">
                <a16:creationId xmlns:a16="http://schemas.microsoft.com/office/drawing/2014/main" id="{12A8BC1E-5EB5-44E5-8368-220DBA3C87C7}"/>
              </a:ext>
            </a:extLst>
          </p:cNvPr>
          <p:cNvSpPr>
            <a:spLocks noGrp="1" noChangeArrowheads="1"/>
          </p:cNvSpPr>
          <p:nvPr>
            <p:ph sz="half" idx="1"/>
          </p:nvPr>
        </p:nvSpPr>
        <p:spPr>
          <a:xfrm>
            <a:off x="533400" y="1219200"/>
            <a:ext cx="8001000" cy="4525963"/>
          </a:xfrm>
        </p:spPr>
        <p:txBody>
          <a:bodyPr/>
          <a:lstStyle/>
          <a:p>
            <a:r>
              <a:rPr lang="en-US" altLang="en-US" dirty="0"/>
              <a:t>Fiber rope slings not used if end attachments in contact with the rope have sharp edges or projections.</a:t>
            </a:r>
          </a:p>
          <a:p>
            <a:pPr>
              <a:buFont typeface="Wingdings" panose="05000000000000000000" pitchFamily="2" charset="2"/>
              <a:buNone/>
            </a:pPr>
            <a:endParaRPr lang="en-US" altLang="en-US" sz="1600" dirty="0"/>
          </a:p>
        </p:txBody>
      </p:sp>
      <p:sp>
        <p:nvSpPr>
          <p:cNvPr id="91140" name="Content Placeholder 3">
            <a:extLst>
              <a:ext uri="{FF2B5EF4-FFF2-40B4-BE49-F238E27FC236}">
                <a16:creationId xmlns:a16="http://schemas.microsoft.com/office/drawing/2014/main" id="{FC188464-D245-48E4-8082-A5737E5C87F5}"/>
              </a:ext>
            </a:extLst>
          </p:cNvPr>
          <p:cNvSpPr>
            <a:spLocks/>
          </p:cNvSpPr>
          <p:nvPr/>
        </p:nvSpPr>
        <p:spPr bwMode="auto">
          <a:xfrm>
            <a:off x="6781800" y="5334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1910.184(h)(4)</a:t>
            </a:r>
          </a:p>
        </p:txBody>
      </p:sp>
      <p:pic>
        <p:nvPicPr>
          <p:cNvPr id="91141" name="Picture 1">
            <a:extLst>
              <a:ext uri="{FF2B5EF4-FFF2-40B4-BE49-F238E27FC236}">
                <a16:creationId xmlns:a16="http://schemas.microsoft.com/office/drawing/2014/main" id="{1BA08AEF-6790-4F76-AE01-EB34043B01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371600" y="2726699"/>
            <a:ext cx="6752633" cy="289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4A34DDE-FC24-470E-A532-7FBD95C0DA11}"/>
              </a:ext>
            </a:extLst>
          </p:cNvPr>
          <p:cNvSpPr>
            <a:spLocks noGrp="1"/>
          </p:cNvSpPr>
          <p:nvPr>
            <p:ph type="title"/>
          </p:nvPr>
        </p:nvSpPr>
        <p:spPr>
          <a:xfrm>
            <a:off x="609600" y="457200"/>
            <a:ext cx="7924800" cy="1072342"/>
          </a:xfrm>
        </p:spPr>
        <p:txBody>
          <a:bodyPr>
            <a:normAutofit/>
          </a:bodyPr>
          <a:lstStyle/>
          <a:p>
            <a:r>
              <a:rPr lang="en-US" altLang="en-US" dirty="0"/>
              <a:t>Removal From Service</a:t>
            </a:r>
            <a:br>
              <a:rPr lang="en-US" altLang="en-US" dirty="0"/>
            </a:br>
            <a:endParaRPr lang="en-US" altLang="en-US" dirty="0"/>
          </a:p>
        </p:txBody>
      </p:sp>
      <p:sp>
        <p:nvSpPr>
          <p:cNvPr id="93187" name="Rectangle 3">
            <a:extLst>
              <a:ext uri="{FF2B5EF4-FFF2-40B4-BE49-F238E27FC236}">
                <a16:creationId xmlns:a16="http://schemas.microsoft.com/office/drawing/2014/main" id="{5F8261AF-9C5A-47FC-9C1E-16D91632F3C1}"/>
              </a:ext>
            </a:extLst>
          </p:cNvPr>
          <p:cNvSpPr>
            <a:spLocks noGrp="1" noChangeArrowheads="1"/>
          </p:cNvSpPr>
          <p:nvPr>
            <p:ph sz="half" idx="1"/>
          </p:nvPr>
        </p:nvSpPr>
        <p:spPr>
          <a:xfrm>
            <a:off x="533400" y="1219200"/>
            <a:ext cx="8001000" cy="4525963"/>
          </a:xfrm>
        </p:spPr>
        <p:txBody>
          <a:bodyPr/>
          <a:lstStyle/>
          <a:p>
            <a:r>
              <a:rPr lang="en-US" altLang="en-US"/>
              <a:t>Natural and synthetic fiber rope slings immediately removed from service if any of the following conditions are present:</a:t>
            </a:r>
          </a:p>
          <a:p>
            <a:endParaRPr lang="en-US" altLang="en-US" sz="800"/>
          </a:p>
          <a:p>
            <a:pPr lvl="1"/>
            <a:r>
              <a:rPr lang="en-US" altLang="en-US"/>
              <a:t>Abnormal wear</a:t>
            </a:r>
          </a:p>
          <a:p>
            <a:pPr lvl="1"/>
            <a:endParaRPr lang="en-US" altLang="en-US" sz="800" b="1"/>
          </a:p>
          <a:p>
            <a:pPr lvl="1"/>
            <a:r>
              <a:rPr lang="en-US" altLang="en-US"/>
              <a:t>Powdered fiber between strands</a:t>
            </a:r>
            <a:endParaRPr lang="en-US" altLang="en-US" sz="800"/>
          </a:p>
          <a:p>
            <a:pPr lvl="1"/>
            <a:endParaRPr lang="en-US" altLang="en-US" sz="800" b="1"/>
          </a:p>
          <a:p>
            <a:pPr lvl="1"/>
            <a:r>
              <a:rPr lang="en-US" altLang="en-US"/>
              <a:t>Variations in the size or roundness of strands</a:t>
            </a:r>
          </a:p>
          <a:p>
            <a:pPr lvl="1"/>
            <a:endParaRPr lang="en-US" altLang="en-US" sz="800"/>
          </a:p>
          <a:p>
            <a:pPr lvl="1"/>
            <a:r>
              <a:rPr lang="en-US" altLang="en-US"/>
              <a:t>Broken or cut fibers</a:t>
            </a:r>
            <a:endParaRPr lang="en-US" altLang="en-US" sz="800"/>
          </a:p>
          <a:p>
            <a:pPr lvl="1"/>
            <a:endParaRPr lang="en-US" altLang="en-US" sz="800" b="1"/>
          </a:p>
          <a:p>
            <a:pPr lvl="1"/>
            <a:r>
              <a:rPr lang="en-US" altLang="en-US"/>
              <a:t>Discoloration or rotting</a:t>
            </a:r>
          </a:p>
          <a:p>
            <a:pPr lvl="1"/>
            <a:endParaRPr lang="en-US" altLang="en-US" sz="800" b="1"/>
          </a:p>
          <a:p>
            <a:pPr lvl="1"/>
            <a:r>
              <a:rPr lang="en-US" altLang="en-US"/>
              <a:t>Distortion of hardware in the sling</a:t>
            </a:r>
            <a:endParaRPr lang="en-US" altLang="en-US" b="1" i="1"/>
          </a:p>
          <a:p>
            <a:pPr lvl="1"/>
            <a:endParaRPr lang="en-US" altLang="en-US" sz="1600"/>
          </a:p>
        </p:txBody>
      </p:sp>
      <p:sp>
        <p:nvSpPr>
          <p:cNvPr id="93188" name="Content Placeholder 3">
            <a:extLst>
              <a:ext uri="{FF2B5EF4-FFF2-40B4-BE49-F238E27FC236}">
                <a16:creationId xmlns:a16="http://schemas.microsoft.com/office/drawing/2014/main" id="{3F66725F-971D-4A9B-B480-B6CF71359727}"/>
              </a:ext>
            </a:extLst>
          </p:cNvPr>
          <p:cNvSpPr>
            <a:spLocks/>
          </p:cNvSpPr>
          <p:nvPr/>
        </p:nvSpPr>
        <p:spPr bwMode="auto">
          <a:xfrm>
            <a:off x="6781800" y="609600"/>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1910.184(h)(5)</a:t>
            </a:r>
          </a:p>
        </p:txBody>
      </p:sp>
      <p:pic>
        <p:nvPicPr>
          <p:cNvPr id="93189" name="Picture 6">
            <a:extLst>
              <a:ext uri="{FF2B5EF4-FFF2-40B4-BE49-F238E27FC236}">
                <a16:creationId xmlns:a16="http://schemas.microsoft.com/office/drawing/2014/main" id="{4CB89620-0589-483E-ADA7-CE7D2C102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019800" y="4196617"/>
            <a:ext cx="2362200" cy="17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F7847968-17B9-4343-87F8-ACA3BB82A2F0}"/>
              </a:ext>
            </a:extLst>
          </p:cNvPr>
          <p:cNvSpPr>
            <a:spLocks noGrp="1"/>
          </p:cNvSpPr>
          <p:nvPr>
            <p:ph type="title"/>
          </p:nvPr>
        </p:nvSpPr>
        <p:spPr/>
        <p:txBody>
          <a:bodyPr/>
          <a:lstStyle/>
          <a:p>
            <a:r>
              <a:rPr lang="en-US" altLang="en-US" dirty="0"/>
              <a:t>Repairs</a:t>
            </a:r>
          </a:p>
        </p:txBody>
      </p:sp>
      <p:sp>
        <p:nvSpPr>
          <p:cNvPr id="95235" name="Rectangle 3">
            <a:extLst>
              <a:ext uri="{FF2B5EF4-FFF2-40B4-BE49-F238E27FC236}">
                <a16:creationId xmlns:a16="http://schemas.microsoft.com/office/drawing/2014/main" id="{08B1E123-A88F-4822-A183-D9A978258043}"/>
              </a:ext>
            </a:extLst>
          </p:cNvPr>
          <p:cNvSpPr>
            <a:spLocks noGrp="1" noChangeArrowheads="1"/>
          </p:cNvSpPr>
          <p:nvPr>
            <p:ph sz="half" idx="1"/>
          </p:nvPr>
        </p:nvSpPr>
        <p:spPr>
          <a:xfrm>
            <a:off x="533400" y="1295400"/>
            <a:ext cx="8001000" cy="4525963"/>
          </a:xfrm>
        </p:spPr>
        <p:txBody>
          <a:bodyPr/>
          <a:lstStyle/>
          <a:p>
            <a:r>
              <a:rPr lang="en-US" altLang="en-US" dirty="0"/>
              <a:t>Only fiber rope slings made from new rope shall be used. </a:t>
            </a:r>
          </a:p>
          <a:p>
            <a:endParaRPr lang="en-US" altLang="en-US" sz="1000" dirty="0"/>
          </a:p>
          <a:p>
            <a:endParaRPr lang="en-US" altLang="en-US" sz="1000" dirty="0"/>
          </a:p>
          <a:p>
            <a:r>
              <a:rPr lang="en-US" altLang="en-US" dirty="0"/>
              <a:t>Use of repaired or reconditioned fiber rope slings is prohibited.</a:t>
            </a:r>
          </a:p>
        </p:txBody>
      </p:sp>
      <p:sp>
        <p:nvSpPr>
          <p:cNvPr id="95236" name="Content Placeholder 3">
            <a:extLst>
              <a:ext uri="{FF2B5EF4-FFF2-40B4-BE49-F238E27FC236}">
                <a16:creationId xmlns:a16="http://schemas.microsoft.com/office/drawing/2014/main" id="{D565AD05-DB72-4DF9-A1BB-377DAB173304}"/>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1910.184(h)(6)</a:t>
            </a:r>
          </a:p>
        </p:txBody>
      </p:sp>
      <p:pic>
        <p:nvPicPr>
          <p:cNvPr id="95237" name="Picture 1">
            <a:extLst>
              <a:ext uri="{FF2B5EF4-FFF2-40B4-BE49-F238E27FC236}">
                <a16:creationId xmlns:a16="http://schemas.microsoft.com/office/drawing/2014/main" id="{5D2291A7-BE7F-43D2-9A3E-CB22125487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828800" y="3373853"/>
            <a:ext cx="5715000" cy="244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CCA0756A-418E-47EE-A6B5-42407E4E1D1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4953000" y="1295400"/>
            <a:ext cx="3451529" cy="45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78E98422-D262-42FC-902D-B2EBAECDB336}"/>
              </a:ext>
            </a:extLst>
          </p:cNvPr>
          <p:cNvSpPr>
            <a:spLocks noGrp="1" noChangeArrowheads="1"/>
          </p:cNvSpPr>
          <p:nvPr>
            <p:ph type="title"/>
          </p:nvPr>
        </p:nvSpPr>
        <p:spPr/>
        <p:txBody>
          <a:bodyPr/>
          <a:lstStyle/>
          <a:p>
            <a:r>
              <a:rPr lang="en-US" altLang="en-US"/>
              <a:t>Handling Materials </a:t>
            </a:r>
          </a:p>
        </p:txBody>
      </p:sp>
      <p:sp>
        <p:nvSpPr>
          <p:cNvPr id="11268" name="Rectangle 3">
            <a:extLst>
              <a:ext uri="{FF2B5EF4-FFF2-40B4-BE49-F238E27FC236}">
                <a16:creationId xmlns:a16="http://schemas.microsoft.com/office/drawing/2014/main" id="{0C709CD9-55D7-4447-B89E-B2CDA9B18C3D}"/>
              </a:ext>
            </a:extLst>
          </p:cNvPr>
          <p:cNvSpPr>
            <a:spLocks noGrp="1" noChangeArrowheads="1"/>
          </p:cNvSpPr>
          <p:nvPr>
            <p:ph sz="half" idx="1"/>
          </p:nvPr>
        </p:nvSpPr>
        <p:spPr>
          <a:xfrm>
            <a:off x="533401" y="1219200"/>
            <a:ext cx="4800600" cy="4525963"/>
          </a:xfrm>
        </p:spPr>
        <p:txBody>
          <a:bodyPr/>
          <a:lstStyle/>
          <a:p>
            <a:r>
              <a:rPr lang="en-US" altLang="en-US" b="1" dirty="0"/>
              <a:t>General</a:t>
            </a:r>
          </a:p>
          <a:p>
            <a:endParaRPr lang="en-US" altLang="en-US" sz="800" dirty="0"/>
          </a:p>
          <a:p>
            <a:pPr lvl="1"/>
            <a:r>
              <a:rPr lang="en-US" altLang="en-US" dirty="0"/>
              <a:t>Aisles and passageways shall be kept clear and in good repair.</a:t>
            </a:r>
          </a:p>
          <a:p>
            <a:pPr lvl="1"/>
            <a:endParaRPr lang="en-US" altLang="en-US" dirty="0"/>
          </a:p>
          <a:p>
            <a:endParaRPr lang="en-US" altLang="en-US" dirty="0"/>
          </a:p>
        </p:txBody>
      </p:sp>
      <p:sp>
        <p:nvSpPr>
          <p:cNvPr id="11269" name="Content Placeholder 3">
            <a:extLst>
              <a:ext uri="{FF2B5EF4-FFF2-40B4-BE49-F238E27FC236}">
                <a16:creationId xmlns:a16="http://schemas.microsoft.com/office/drawing/2014/main" id="{31DAC2A7-BB02-4C7F-AB8D-688B52879468}"/>
              </a:ext>
            </a:extLst>
          </p:cNvPr>
          <p:cNvSpPr>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013C5D4-FEAB-496D-B1D7-F99998418D4E}"/>
              </a:ext>
            </a:extLst>
          </p:cNvPr>
          <p:cNvSpPr>
            <a:spLocks noGrp="1" noChangeArrowheads="1"/>
          </p:cNvSpPr>
          <p:nvPr>
            <p:ph type="title"/>
          </p:nvPr>
        </p:nvSpPr>
        <p:spPr/>
        <p:txBody>
          <a:bodyPr/>
          <a:lstStyle/>
          <a:p>
            <a:r>
              <a:rPr lang="en-US" altLang="en-US"/>
              <a:t>Identification and Webbing</a:t>
            </a:r>
          </a:p>
        </p:txBody>
      </p:sp>
      <p:sp>
        <p:nvSpPr>
          <p:cNvPr id="97283" name="Rectangle 3">
            <a:extLst>
              <a:ext uri="{FF2B5EF4-FFF2-40B4-BE49-F238E27FC236}">
                <a16:creationId xmlns:a16="http://schemas.microsoft.com/office/drawing/2014/main" id="{A8A6E19A-C7A1-4153-98BC-86518EBD6F30}"/>
              </a:ext>
            </a:extLst>
          </p:cNvPr>
          <p:cNvSpPr>
            <a:spLocks noGrp="1" noChangeArrowheads="1"/>
          </p:cNvSpPr>
          <p:nvPr>
            <p:ph sz="half" idx="1"/>
          </p:nvPr>
        </p:nvSpPr>
        <p:spPr>
          <a:xfrm>
            <a:off x="533400" y="1219200"/>
            <a:ext cx="8001000" cy="4525963"/>
          </a:xfrm>
        </p:spPr>
        <p:txBody>
          <a:bodyPr/>
          <a:lstStyle/>
          <a:p>
            <a:r>
              <a:rPr lang="en-US" altLang="en-US" dirty="0"/>
              <a:t>Sling identification</a:t>
            </a:r>
          </a:p>
          <a:p>
            <a:endParaRPr lang="en-US" altLang="en-US" sz="400" dirty="0"/>
          </a:p>
          <a:p>
            <a:pPr lvl="1">
              <a:buClr>
                <a:schemeClr val="bg2"/>
              </a:buClr>
            </a:pPr>
            <a:r>
              <a:rPr lang="en-US" altLang="en-US" dirty="0"/>
              <a:t>Each sling marked or coded to show the rated capacities for each type of hitch and type of synthetic web material.</a:t>
            </a:r>
          </a:p>
          <a:p>
            <a:pPr lvl="1">
              <a:buClr>
                <a:schemeClr val="bg2"/>
              </a:buClr>
              <a:buFont typeface="Symbol" panose="05050102010706020507" pitchFamily="18" charset="2"/>
              <a:buNone/>
            </a:pPr>
            <a:endParaRPr lang="en-US" altLang="en-US" sz="800" dirty="0"/>
          </a:p>
          <a:p>
            <a:pPr lvl="1">
              <a:buClr>
                <a:schemeClr val="bg2"/>
              </a:buClr>
              <a:buFont typeface="Symbol" panose="05050102010706020507" pitchFamily="18" charset="2"/>
              <a:buNone/>
            </a:pPr>
            <a:endParaRPr lang="en-US" altLang="en-US" sz="800" dirty="0"/>
          </a:p>
          <a:p>
            <a:r>
              <a:rPr lang="en-US" altLang="en-US" dirty="0"/>
              <a:t>Webbing </a:t>
            </a:r>
          </a:p>
          <a:p>
            <a:endParaRPr lang="en-US" altLang="en-US" sz="400" dirty="0"/>
          </a:p>
          <a:p>
            <a:pPr lvl="1"/>
            <a:r>
              <a:rPr lang="en-US" altLang="en-US" dirty="0"/>
              <a:t>Synthetic webbing of uniform thickness and width and selvage edges shall not be split from the webbing's width.</a:t>
            </a:r>
          </a:p>
        </p:txBody>
      </p:sp>
      <p:sp>
        <p:nvSpPr>
          <p:cNvPr id="97284" name="Content Placeholder 3">
            <a:extLst>
              <a:ext uri="{FF2B5EF4-FFF2-40B4-BE49-F238E27FC236}">
                <a16:creationId xmlns:a16="http://schemas.microsoft.com/office/drawing/2014/main" id="{B87AAF57-582D-4427-866C-2AF5C116F717}"/>
              </a:ext>
            </a:extLst>
          </p:cNvPr>
          <p:cNvSpPr>
            <a:spLocks/>
          </p:cNvSpPr>
          <p:nvPr/>
        </p:nvSpPr>
        <p:spPr bwMode="auto">
          <a:xfrm>
            <a:off x="6400800" y="6096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 1910.184(</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)(1)-(2)</a:t>
            </a:r>
          </a:p>
        </p:txBody>
      </p:sp>
      <p:pic>
        <p:nvPicPr>
          <p:cNvPr id="97285" name="Picture 7">
            <a:extLst>
              <a:ext uri="{FF2B5EF4-FFF2-40B4-BE49-F238E27FC236}">
                <a16:creationId xmlns:a16="http://schemas.microsoft.com/office/drawing/2014/main" id="{DD2B32A0-4604-441B-8A76-1FC01AF344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584376" y="4398963"/>
            <a:ext cx="3863034"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6894F67E-0B50-4CE1-9A83-8249C531764B}"/>
              </a:ext>
            </a:extLst>
          </p:cNvPr>
          <p:cNvSpPr>
            <a:spLocks noGrp="1" noChangeArrowheads="1"/>
          </p:cNvSpPr>
          <p:nvPr>
            <p:ph type="title"/>
          </p:nvPr>
        </p:nvSpPr>
        <p:spPr/>
        <p:txBody>
          <a:bodyPr/>
          <a:lstStyle/>
          <a:p>
            <a:r>
              <a:rPr lang="en-US" altLang="en-US"/>
              <a:t>Fittings</a:t>
            </a:r>
          </a:p>
        </p:txBody>
      </p:sp>
      <p:sp>
        <p:nvSpPr>
          <p:cNvPr id="99331" name="Rectangle 3">
            <a:extLst>
              <a:ext uri="{FF2B5EF4-FFF2-40B4-BE49-F238E27FC236}">
                <a16:creationId xmlns:a16="http://schemas.microsoft.com/office/drawing/2014/main" id="{766505C7-1D1C-4D23-9084-A99220F66AE2}"/>
              </a:ext>
            </a:extLst>
          </p:cNvPr>
          <p:cNvSpPr>
            <a:spLocks noGrp="1" noChangeArrowheads="1"/>
          </p:cNvSpPr>
          <p:nvPr>
            <p:ph sz="half" idx="1"/>
          </p:nvPr>
        </p:nvSpPr>
        <p:spPr>
          <a:xfrm>
            <a:off x="533400" y="1219200"/>
            <a:ext cx="7848600" cy="4525963"/>
          </a:xfrm>
        </p:spPr>
        <p:txBody>
          <a:bodyPr/>
          <a:lstStyle/>
          <a:p>
            <a:r>
              <a:rPr lang="en-US" altLang="en-US" dirty="0"/>
              <a:t>Of a minimum breaking strength at least equal to that of the sling.</a:t>
            </a:r>
          </a:p>
          <a:p>
            <a:pPr>
              <a:buClr>
                <a:schemeClr val="bg2"/>
              </a:buClr>
            </a:pPr>
            <a:endParaRPr lang="en-US" altLang="en-US" sz="1200" dirty="0"/>
          </a:p>
          <a:p>
            <a:pPr>
              <a:buClr>
                <a:schemeClr val="bg2"/>
              </a:buClr>
            </a:pPr>
            <a:endParaRPr lang="en-US" altLang="en-US" sz="1200" dirty="0"/>
          </a:p>
          <a:p>
            <a:r>
              <a:rPr lang="en-US" altLang="en-US" dirty="0"/>
              <a:t>Free of all sharp edges that could in any way damage the webbing.</a:t>
            </a:r>
          </a:p>
        </p:txBody>
      </p:sp>
      <p:sp>
        <p:nvSpPr>
          <p:cNvPr id="99332" name="Content Placeholder 3">
            <a:extLst>
              <a:ext uri="{FF2B5EF4-FFF2-40B4-BE49-F238E27FC236}">
                <a16:creationId xmlns:a16="http://schemas.microsoft.com/office/drawing/2014/main" id="{16DA847F-3C22-4F92-992F-DC2136E7AB41}"/>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)(3)</a:t>
            </a:r>
          </a:p>
        </p:txBody>
      </p:sp>
      <p:pic>
        <p:nvPicPr>
          <p:cNvPr id="99333" name="Picture 1">
            <a:extLst>
              <a:ext uri="{FF2B5EF4-FFF2-40B4-BE49-F238E27FC236}">
                <a16:creationId xmlns:a16="http://schemas.microsoft.com/office/drawing/2014/main" id="{3194B52F-74D5-4B6C-B2FB-381F64EC0D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37487" y="3482181"/>
            <a:ext cx="7269026" cy="234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31E4EAB-20E9-4684-8100-EC825DCB4D79}"/>
              </a:ext>
            </a:extLst>
          </p:cNvPr>
          <p:cNvSpPr>
            <a:spLocks noGrp="1" noChangeArrowheads="1"/>
          </p:cNvSpPr>
          <p:nvPr>
            <p:ph type="title"/>
          </p:nvPr>
        </p:nvSpPr>
        <p:spPr/>
        <p:txBody>
          <a:bodyPr/>
          <a:lstStyle/>
          <a:p>
            <a:r>
              <a:rPr lang="en-US" altLang="en-US"/>
              <a:t>Attachment of End Fittings</a:t>
            </a:r>
          </a:p>
        </p:txBody>
      </p:sp>
      <p:sp>
        <p:nvSpPr>
          <p:cNvPr id="101379" name="Rectangle 3">
            <a:extLst>
              <a:ext uri="{FF2B5EF4-FFF2-40B4-BE49-F238E27FC236}">
                <a16:creationId xmlns:a16="http://schemas.microsoft.com/office/drawing/2014/main" id="{B889F37D-1F31-4DB7-9B83-35F2C4F43BD6}"/>
              </a:ext>
            </a:extLst>
          </p:cNvPr>
          <p:cNvSpPr>
            <a:spLocks noGrp="1" noChangeArrowheads="1"/>
          </p:cNvSpPr>
          <p:nvPr>
            <p:ph sz="half" idx="1"/>
          </p:nvPr>
        </p:nvSpPr>
        <p:spPr>
          <a:xfrm>
            <a:off x="533400" y="1219200"/>
            <a:ext cx="7924800" cy="3736975"/>
          </a:xfrm>
        </p:spPr>
        <p:txBody>
          <a:bodyPr/>
          <a:lstStyle/>
          <a:p>
            <a:r>
              <a:rPr lang="en-US" altLang="en-US" dirty="0"/>
              <a:t>Stitching shall be the only method used to attach end fittings to webbing and to form eyes.</a:t>
            </a:r>
          </a:p>
          <a:p>
            <a:endParaRPr lang="en-US" altLang="en-US" sz="1000" dirty="0"/>
          </a:p>
          <a:p>
            <a:endParaRPr lang="en-US" altLang="en-US" sz="1000" dirty="0"/>
          </a:p>
          <a:p>
            <a:r>
              <a:rPr lang="en-US" altLang="en-US" dirty="0"/>
              <a:t>Thread shall be in an even pattern and contain a sufficient number of stitches to develop the full breaking strength of the sling.</a:t>
            </a:r>
          </a:p>
        </p:txBody>
      </p:sp>
      <p:sp>
        <p:nvSpPr>
          <p:cNvPr id="101381" name="Content Placeholder 3">
            <a:extLst>
              <a:ext uri="{FF2B5EF4-FFF2-40B4-BE49-F238E27FC236}">
                <a16:creationId xmlns:a16="http://schemas.microsoft.com/office/drawing/2014/main" id="{E4513AC3-113E-4FD6-A2A0-0E47DE465F02}"/>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)(4)</a:t>
            </a:r>
          </a:p>
        </p:txBody>
      </p:sp>
      <p:pic>
        <p:nvPicPr>
          <p:cNvPr id="101382" name="Picture 1">
            <a:extLst>
              <a:ext uri="{FF2B5EF4-FFF2-40B4-BE49-F238E27FC236}">
                <a16:creationId xmlns:a16="http://schemas.microsoft.com/office/drawing/2014/main" id="{5F8849AA-04E4-488C-840F-B1627682E2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105399" y="4257480"/>
            <a:ext cx="3273923" cy="16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ED4BA97F-CCFD-4D0C-9545-6C52AA38B4D1}"/>
              </a:ext>
            </a:extLst>
          </p:cNvPr>
          <p:cNvSpPr>
            <a:spLocks noGrp="1" noChangeArrowheads="1"/>
          </p:cNvSpPr>
          <p:nvPr>
            <p:ph type="title"/>
          </p:nvPr>
        </p:nvSpPr>
        <p:spPr>
          <a:xfrm>
            <a:off x="609600" y="457200"/>
            <a:ext cx="8001000" cy="549275"/>
          </a:xfrm>
        </p:spPr>
        <p:txBody>
          <a:bodyPr/>
          <a:lstStyle/>
          <a:p>
            <a:r>
              <a:rPr lang="en-US" altLang="en-US"/>
              <a:t>Environmental Conditions</a:t>
            </a:r>
          </a:p>
        </p:txBody>
      </p:sp>
      <p:sp>
        <p:nvSpPr>
          <p:cNvPr id="103427" name="Rectangle 3">
            <a:extLst>
              <a:ext uri="{FF2B5EF4-FFF2-40B4-BE49-F238E27FC236}">
                <a16:creationId xmlns:a16="http://schemas.microsoft.com/office/drawing/2014/main" id="{5A5D9DE0-7D6F-4E77-8C8F-20A0F18DCC42}"/>
              </a:ext>
            </a:extLst>
          </p:cNvPr>
          <p:cNvSpPr>
            <a:spLocks noGrp="1" noChangeArrowheads="1"/>
          </p:cNvSpPr>
          <p:nvPr>
            <p:ph idx="1"/>
          </p:nvPr>
        </p:nvSpPr>
        <p:spPr>
          <a:xfrm>
            <a:off x="533400" y="1219200"/>
            <a:ext cx="8001000" cy="4525963"/>
          </a:xfrm>
        </p:spPr>
        <p:txBody>
          <a:bodyPr/>
          <a:lstStyle/>
          <a:p>
            <a:r>
              <a:rPr lang="en-US" altLang="en-US" dirty="0"/>
              <a:t>When synthetic web slings are used, the following precautions shall be taken:</a:t>
            </a:r>
          </a:p>
          <a:p>
            <a:endParaRPr lang="en-US" altLang="en-US" sz="800" dirty="0"/>
          </a:p>
          <a:p>
            <a:pPr lvl="1"/>
            <a:r>
              <a:rPr lang="en-US" altLang="en-US" sz="2000" dirty="0"/>
              <a:t>Nylon web slings not used where fumes, vapors, sprays, mists or liquids of acids or phenolics are present.</a:t>
            </a:r>
          </a:p>
          <a:p>
            <a:pPr lvl="1"/>
            <a:endParaRPr lang="en-US" altLang="en-US" sz="800" dirty="0"/>
          </a:p>
          <a:p>
            <a:pPr lvl="1"/>
            <a:r>
              <a:rPr lang="en-US" altLang="en-US" sz="2000" dirty="0"/>
              <a:t>Polyester and polypropylene web slings not used where fumes, vapors, sprays, mists or liquids of caustics are present.</a:t>
            </a:r>
          </a:p>
          <a:p>
            <a:pPr lvl="1"/>
            <a:endParaRPr lang="en-US" altLang="en-US" sz="800" dirty="0"/>
          </a:p>
          <a:p>
            <a:pPr lvl="1"/>
            <a:r>
              <a:rPr lang="en-US" altLang="en-US" sz="2000" dirty="0"/>
              <a:t>Web slings with aluminum fittings not used where fumes, vapors, sprays, mists or liquids of caustics are present.</a:t>
            </a:r>
          </a:p>
          <a:p>
            <a:pPr lvl="1">
              <a:buFont typeface="Symbol" panose="05050102010706020507" pitchFamily="18" charset="2"/>
              <a:buNone/>
            </a:pPr>
            <a:endParaRPr lang="en-US" altLang="en-US" sz="2000" dirty="0"/>
          </a:p>
        </p:txBody>
      </p:sp>
      <p:sp>
        <p:nvSpPr>
          <p:cNvPr id="103428" name="Content Placeholder 3">
            <a:extLst>
              <a:ext uri="{FF2B5EF4-FFF2-40B4-BE49-F238E27FC236}">
                <a16:creationId xmlns:a16="http://schemas.microsoft.com/office/drawing/2014/main" id="{9EF42137-A0A2-4061-A294-325063100D72}"/>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)(6)</a:t>
            </a:r>
          </a:p>
        </p:txBody>
      </p:sp>
      <p:pic>
        <p:nvPicPr>
          <p:cNvPr id="103429" name="Picture 4">
            <a:extLst>
              <a:ext uri="{FF2B5EF4-FFF2-40B4-BE49-F238E27FC236}">
                <a16:creationId xmlns:a16="http://schemas.microsoft.com/office/drawing/2014/main" id="{20202040-E510-43F7-8C66-BC0AC6BDD8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410200" y="4426354"/>
            <a:ext cx="2895600" cy="153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D09C59D-A8CC-4A6F-8028-4BCED9B763BB}"/>
              </a:ext>
            </a:extLst>
          </p:cNvPr>
          <p:cNvSpPr>
            <a:spLocks noGrp="1" noChangeArrowheads="1"/>
          </p:cNvSpPr>
          <p:nvPr>
            <p:ph type="title"/>
          </p:nvPr>
        </p:nvSpPr>
        <p:spPr>
          <a:xfrm>
            <a:off x="609600" y="457200"/>
            <a:ext cx="7924800" cy="523220"/>
          </a:xfrm>
        </p:spPr>
        <p:txBody>
          <a:bodyPr>
            <a:normAutofit fontScale="90000"/>
          </a:bodyPr>
          <a:lstStyle/>
          <a:p>
            <a:r>
              <a:rPr lang="en-US" altLang="en-US" sz="3400" dirty="0"/>
              <a:t>Safe Operating Temperatures</a:t>
            </a:r>
          </a:p>
        </p:txBody>
      </p:sp>
      <p:sp>
        <p:nvSpPr>
          <p:cNvPr id="105475" name="Rectangle 3">
            <a:extLst>
              <a:ext uri="{FF2B5EF4-FFF2-40B4-BE49-F238E27FC236}">
                <a16:creationId xmlns:a16="http://schemas.microsoft.com/office/drawing/2014/main" id="{E365065B-52EC-4C69-8C21-650E95B84397}"/>
              </a:ext>
            </a:extLst>
          </p:cNvPr>
          <p:cNvSpPr>
            <a:spLocks noGrp="1" noChangeArrowheads="1"/>
          </p:cNvSpPr>
          <p:nvPr>
            <p:ph sz="half" idx="1"/>
          </p:nvPr>
        </p:nvSpPr>
        <p:spPr>
          <a:xfrm>
            <a:off x="533400" y="1219200"/>
            <a:ext cx="7924800" cy="4114800"/>
          </a:xfrm>
        </p:spPr>
        <p:txBody>
          <a:bodyPr/>
          <a:lstStyle/>
          <a:p>
            <a:r>
              <a:rPr lang="en-US" altLang="en-US" dirty="0"/>
              <a:t>Synthetic web slings of polyester and nylon not used at temperatures in excess of 180 degrees F.</a:t>
            </a:r>
          </a:p>
          <a:p>
            <a:endParaRPr lang="en-US" altLang="en-US" sz="1000" dirty="0"/>
          </a:p>
          <a:p>
            <a:endParaRPr lang="en-US" altLang="en-US" sz="1000" dirty="0"/>
          </a:p>
          <a:p>
            <a:r>
              <a:rPr lang="en-US" altLang="en-US" dirty="0"/>
              <a:t>Polypropylene web slings not used at temperatures in excess of 200 degrees F.</a:t>
            </a:r>
          </a:p>
        </p:txBody>
      </p:sp>
      <p:sp>
        <p:nvSpPr>
          <p:cNvPr id="105476" name="Content Placeholder 3">
            <a:extLst>
              <a:ext uri="{FF2B5EF4-FFF2-40B4-BE49-F238E27FC236}">
                <a16:creationId xmlns:a16="http://schemas.microsoft.com/office/drawing/2014/main" id="{30395132-51F2-487D-BA66-4CAE7AABEC73}"/>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)(7)</a:t>
            </a:r>
          </a:p>
        </p:txBody>
      </p:sp>
      <p:pic>
        <p:nvPicPr>
          <p:cNvPr id="105477" name="Picture 1">
            <a:extLst>
              <a:ext uri="{FF2B5EF4-FFF2-40B4-BE49-F238E27FC236}">
                <a16:creationId xmlns:a16="http://schemas.microsoft.com/office/drawing/2014/main" id="{0317ABA6-A219-4F59-AD0A-10AFE9AFA4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253291" y="3886201"/>
            <a:ext cx="388982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55D7D1B-7E30-4633-A08E-61DF45A9FC12}"/>
              </a:ext>
            </a:extLst>
          </p:cNvPr>
          <p:cNvSpPr>
            <a:spLocks noGrp="1" noChangeArrowheads="1"/>
          </p:cNvSpPr>
          <p:nvPr>
            <p:ph type="title"/>
          </p:nvPr>
        </p:nvSpPr>
        <p:spPr/>
        <p:txBody>
          <a:bodyPr/>
          <a:lstStyle/>
          <a:p>
            <a:r>
              <a:rPr lang="en-US" altLang="en-US"/>
              <a:t>Repairs</a:t>
            </a:r>
          </a:p>
        </p:txBody>
      </p:sp>
      <p:sp>
        <p:nvSpPr>
          <p:cNvPr id="107523" name="Rectangle 3">
            <a:extLst>
              <a:ext uri="{FF2B5EF4-FFF2-40B4-BE49-F238E27FC236}">
                <a16:creationId xmlns:a16="http://schemas.microsoft.com/office/drawing/2014/main" id="{FAF87EBE-6247-4392-BA49-DB84D671DE99}"/>
              </a:ext>
            </a:extLst>
          </p:cNvPr>
          <p:cNvSpPr>
            <a:spLocks noGrp="1" noChangeArrowheads="1"/>
          </p:cNvSpPr>
          <p:nvPr>
            <p:ph sz="half" idx="1"/>
          </p:nvPr>
        </p:nvSpPr>
        <p:spPr>
          <a:xfrm>
            <a:off x="533400" y="1234441"/>
            <a:ext cx="5410200" cy="4525963"/>
          </a:xfrm>
        </p:spPr>
        <p:txBody>
          <a:bodyPr/>
          <a:lstStyle/>
          <a:p>
            <a:r>
              <a:rPr lang="en-US" altLang="en-US" dirty="0"/>
              <a:t>Synthetic web slings repaired by sling manufacturer or equivalent entity.</a:t>
            </a:r>
          </a:p>
          <a:p>
            <a:endParaRPr lang="en-US" altLang="en-US" sz="1000" dirty="0"/>
          </a:p>
          <a:p>
            <a:endParaRPr lang="en-US" altLang="en-US" sz="1000" dirty="0"/>
          </a:p>
          <a:p>
            <a:r>
              <a:rPr lang="en-US" altLang="en-US" dirty="0"/>
              <a:t>Each repaired sling proof tested by the manufacturer or equivalent entity.</a:t>
            </a:r>
          </a:p>
          <a:p>
            <a:endParaRPr lang="en-US" altLang="en-US" sz="800" dirty="0"/>
          </a:p>
          <a:p>
            <a:pPr lvl="1"/>
            <a:r>
              <a:rPr lang="en-US" altLang="en-US" dirty="0"/>
              <a:t>Twice the rated capacity prior to its return to service.</a:t>
            </a:r>
          </a:p>
          <a:p>
            <a:pPr>
              <a:buFont typeface="Wingdings" panose="05000000000000000000" pitchFamily="2" charset="2"/>
              <a:buNone/>
            </a:pPr>
            <a:endParaRPr lang="en-US" altLang="en-US" sz="1000" dirty="0"/>
          </a:p>
          <a:p>
            <a:pPr lvl="1"/>
            <a:r>
              <a:rPr lang="en-US" altLang="en-US" dirty="0"/>
              <a:t>Retain a certificate of the proof test.</a:t>
            </a:r>
            <a:endParaRPr lang="en-US" altLang="en-US" b="1" dirty="0"/>
          </a:p>
        </p:txBody>
      </p:sp>
      <p:sp>
        <p:nvSpPr>
          <p:cNvPr id="107524" name="Line 6">
            <a:extLst>
              <a:ext uri="{FF2B5EF4-FFF2-40B4-BE49-F238E27FC236}">
                <a16:creationId xmlns:a16="http://schemas.microsoft.com/office/drawing/2014/main" id="{D9895265-72B2-4D63-B08F-424AFA49A899}"/>
              </a:ext>
            </a:extLst>
          </p:cNvPr>
          <p:cNvSpPr>
            <a:spLocks noChangeShapeType="1"/>
          </p:cNvSpPr>
          <p:nvPr/>
        </p:nvSpPr>
        <p:spPr bwMode="auto">
          <a:xfrm flipH="1">
            <a:off x="7239000" y="3276600"/>
            <a:ext cx="152400" cy="381000"/>
          </a:xfrm>
          <a:prstGeom prst="line">
            <a:avLst/>
          </a:prstGeom>
          <a:noFill/>
          <a:ln w="76200">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07525" name="Content Placeholder 3">
            <a:extLst>
              <a:ext uri="{FF2B5EF4-FFF2-40B4-BE49-F238E27FC236}">
                <a16:creationId xmlns:a16="http://schemas.microsoft.com/office/drawing/2014/main" id="{23964306-84ED-45E9-B138-9AA763955187}"/>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)(8)</a:t>
            </a:r>
          </a:p>
        </p:txBody>
      </p:sp>
      <p:pic>
        <p:nvPicPr>
          <p:cNvPr id="107526" name="Picture 1">
            <a:extLst>
              <a:ext uri="{FF2B5EF4-FFF2-40B4-BE49-F238E27FC236}">
                <a16:creationId xmlns:a16="http://schemas.microsoft.com/office/drawing/2014/main" id="{6BD9B569-799F-4D43-B2D5-1CD6BE78C5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907350" y="1752600"/>
            <a:ext cx="2544412" cy="408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8CD98D7-35AB-4549-ABD4-CA2B89310A7E}"/>
              </a:ext>
            </a:extLst>
          </p:cNvPr>
          <p:cNvSpPr>
            <a:spLocks noGrp="1" noChangeArrowheads="1"/>
          </p:cNvSpPr>
          <p:nvPr>
            <p:ph type="title"/>
          </p:nvPr>
        </p:nvSpPr>
        <p:spPr/>
        <p:txBody>
          <a:bodyPr/>
          <a:lstStyle/>
          <a:p>
            <a:r>
              <a:rPr lang="en-US" altLang="en-US"/>
              <a:t>Removal From Service</a:t>
            </a:r>
          </a:p>
        </p:txBody>
      </p:sp>
      <p:sp>
        <p:nvSpPr>
          <p:cNvPr id="109571" name="Rectangle 3">
            <a:extLst>
              <a:ext uri="{FF2B5EF4-FFF2-40B4-BE49-F238E27FC236}">
                <a16:creationId xmlns:a16="http://schemas.microsoft.com/office/drawing/2014/main" id="{6600BF3A-E980-4627-83E0-D2CFFE77F778}"/>
              </a:ext>
            </a:extLst>
          </p:cNvPr>
          <p:cNvSpPr>
            <a:spLocks noGrp="1" noChangeArrowheads="1"/>
          </p:cNvSpPr>
          <p:nvPr>
            <p:ph sz="half" idx="1"/>
          </p:nvPr>
        </p:nvSpPr>
        <p:spPr>
          <a:xfrm>
            <a:off x="533400" y="1219200"/>
            <a:ext cx="8001000" cy="4525963"/>
          </a:xfrm>
        </p:spPr>
        <p:txBody>
          <a:bodyPr/>
          <a:lstStyle/>
          <a:p>
            <a:r>
              <a:rPr lang="en-US" altLang="en-US"/>
              <a:t>Synthetic web slings immediately removed from service if any of the following conditions are present:</a:t>
            </a:r>
          </a:p>
          <a:p>
            <a:endParaRPr lang="en-US" altLang="en-US" sz="800"/>
          </a:p>
          <a:p>
            <a:pPr lvl="1">
              <a:lnSpc>
                <a:spcPct val="150000"/>
              </a:lnSpc>
              <a:buClr>
                <a:schemeClr val="bg2"/>
              </a:buClr>
            </a:pPr>
            <a:r>
              <a:rPr lang="en-US" altLang="en-US"/>
              <a:t>Acid or caustic burns</a:t>
            </a:r>
          </a:p>
          <a:p>
            <a:pPr lvl="1">
              <a:lnSpc>
                <a:spcPct val="150000"/>
              </a:lnSpc>
              <a:buClr>
                <a:schemeClr val="bg2"/>
              </a:buClr>
            </a:pPr>
            <a:r>
              <a:rPr lang="en-US" altLang="en-US"/>
              <a:t>Melting or charring of any part of the sling surface</a:t>
            </a:r>
          </a:p>
          <a:p>
            <a:pPr lvl="1">
              <a:lnSpc>
                <a:spcPct val="150000"/>
              </a:lnSpc>
              <a:buClr>
                <a:schemeClr val="bg2"/>
              </a:buClr>
            </a:pPr>
            <a:r>
              <a:rPr lang="en-US" altLang="en-US"/>
              <a:t>Snags, punctures, tears or cuts</a:t>
            </a:r>
          </a:p>
          <a:p>
            <a:pPr lvl="1">
              <a:lnSpc>
                <a:spcPct val="150000"/>
              </a:lnSpc>
              <a:buClr>
                <a:schemeClr val="bg2"/>
              </a:buClr>
            </a:pPr>
            <a:r>
              <a:rPr lang="en-US" altLang="en-US"/>
              <a:t>Broken or worn stitches</a:t>
            </a:r>
          </a:p>
          <a:p>
            <a:pPr lvl="1">
              <a:lnSpc>
                <a:spcPct val="150000"/>
              </a:lnSpc>
              <a:buClr>
                <a:schemeClr val="bg2"/>
              </a:buClr>
            </a:pPr>
            <a:r>
              <a:rPr lang="en-US" altLang="en-US"/>
              <a:t>Distortion of fittings</a:t>
            </a:r>
          </a:p>
        </p:txBody>
      </p:sp>
      <p:sp>
        <p:nvSpPr>
          <p:cNvPr id="109572" name="Content Placeholder 3">
            <a:extLst>
              <a:ext uri="{FF2B5EF4-FFF2-40B4-BE49-F238E27FC236}">
                <a16:creationId xmlns:a16="http://schemas.microsoft.com/office/drawing/2014/main" id="{24A1530A-7A74-4548-B354-E7F796B4CD7C}"/>
              </a:ext>
            </a:extLst>
          </p:cNvPr>
          <p:cNvSpPr>
            <a:spLocks/>
          </p:cNvSpPr>
          <p:nvPr/>
        </p:nvSpPr>
        <p:spPr bwMode="auto">
          <a:xfrm>
            <a:off x="68580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1910.184(</a:t>
            </a:r>
            <a:r>
              <a:rPr lang="en-US" altLang="en-US" sz="2000" dirty="0" err="1">
                <a:latin typeface="Avenir Next LT Pro" panose="020B0504020202020204" pitchFamily="34" charset="0"/>
              </a:rPr>
              <a:t>i</a:t>
            </a:r>
            <a:r>
              <a:rPr lang="en-US" altLang="en-US" sz="2000" dirty="0">
                <a:latin typeface="Avenir Next LT Pro" panose="020B0504020202020204" pitchFamily="34" charset="0"/>
              </a:rPr>
              <a:t>)(9)</a:t>
            </a:r>
          </a:p>
        </p:txBody>
      </p:sp>
      <p:pic>
        <p:nvPicPr>
          <p:cNvPr id="109573" name="Picture 2">
            <a:extLst>
              <a:ext uri="{FF2B5EF4-FFF2-40B4-BE49-F238E27FC236}">
                <a16:creationId xmlns:a16="http://schemas.microsoft.com/office/drawing/2014/main" id="{521AD01E-1F51-4733-A617-9497ADAB13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585086" y="4260850"/>
            <a:ext cx="285062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FBAA431-9C8D-4372-B9EB-0F1D732CA65B}"/>
              </a:ext>
            </a:extLst>
          </p:cNvPr>
          <p:cNvSpPr>
            <a:spLocks noGrp="1" noChangeArrowheads="1"/>
          </p:cNvSpPr>
          <p:nvPr>
            <p:ph type="title"/>
          </p:nvPr>
        </p:nvSpPr>
        <p:spPr>
          <a:xfrm>
            <a:off x="533400" y="457200"/>
            <a:ext cx="7696200" cy="549275"/>
          </a:xfrm>
        </p:spPr>
        <p:txBody>
          <a:bodyPr/>
          <a:lstStyle/>
          <a:p>
            <a:r>
              <a:rPr lang="en-US" altLang="en-US"/>
              <a:t>Summary</a:t>
            </a:r>
          </a:p>
        </p:txBody>
      </p:sp>
      <p:sp>
        <p:nvSpPr>
          <p:cNvPr id="111619" name="Rectangle 3">
            <a:extLst>
              <a:ext uri="{FF2B5EF4-FFF2-40B4-BE49-F238E27FC236}">
                <a16:creationId xmlns:a16="http://schemas.microsoft.com/office/drawing/2014/main" id="{CE3D1787-7AAF-47B5-A399-E8B52F585C5E}"/>
              </a:ext>
            </a:extLst>
          </p:cNvPr>
          <p:cNvSpPr>
            <a:spLocks noGrp="1" noChangeArrowheads="1"/>
          </p:cNvSpPr>
          <p:nvPr>
            <p:ph idx="1"/>
          </p:nvPr>
        </p:nvSpPr>
        <p:spPr>
          <a:xfrm>
            <a:off x="533400" y="1230284"/>
            <a:ext cx="8001000" cy="4688378"/>
          </a:xfrm>
        </p:spPr>
        <p:txBody>
          <a:bodyPr/>
          <a:lstStyle/>
          <a:p>
            <a:pPr>
              <a:defRPr/>
            </a:pPr>
            <a:r>
              <a:rPr lang="en-US" altLang="en-US" dirty="0"/>
              <a:t>In this course, we </a:t>
            </a:r>
            <a:r>
              <a:rPr lang="en-US" dirty="0"/>
              <a:t>covered</a:t>
            </a:r>
            <a:r>
              <a:rPr lang="en-US" altLang="en-US" dirty="0"/>
              <a:t>:</a:t>
            </a:r>
          </a:p>
          <a:p>
            <a:pPr lvl="1">
              <a:defRPr/>
            </a:pPr>
            <a:endParaRPr lang="en-US" altLang="en-US" sz="1000" dirty="0"/>
          </a:p>
          <a:p>
            <a:pPr lvl="1">
              <a:defRPr/>
            </a:pPr>
            <a:r>
              <a:rPr lang="en-US" altLang="en-US" dirty="0"/>
              <a:t>General material handling requirements</a:t>
            </a:r>
          </a:p>
          <a:p>
            <a:pPr marL="457200" lvl="1" indent="0">
              <a:buFont typeface="Symbol" panose="05050102010706020507" pitchFamily="18" charset="2"/>
              <a:buNone/>
              <a:defRPr/>
            </a:pPr>
            <a:endParaRPr lang="en-US" altLang="en-US" sz="900" dirty="0"/>
          </a:p>
          <a:p>
            <a:pPr lvl="2">
              <a:defRPr/>
            </a:pPr>
            <a:r>
              <a:rPr lang="en-US" altLang="en-US" dirty="0"/>
              <a:t>Secure storage, housekeeping, clearance limits, rolling railroad cars and guarding.</a:t>
            </a:r>
          </a:p>
          <a:p>
            <a:pPr lvl="1">
              <a:defRPr/>
            </a:pPr>
            <a:endParaRPr lang="en-US" altLang="en-US" sz="1000" dirty="0"/>
          </a:p>
          <a:p>
            <a:pPr lvl="1">
              <a:defRPr/>
            </a:pPr>
            <a:r>
              <a:rPr lang="en-US" altLang="en-US" dirty="0"/>
              <a:t>Sling requirements</a:t>
            </a:r>
          </a:p>
          <a:p>
            <a:pPr lvl="1">
              <a:defRPr/>
            </a:pPr>
            <a:endParaRPr lang="en-US" altLang="en-US" sz="900" dirty="0"/>
          </a:p>
          <a:p>
            <a:pPr lvl="2">
              <a:defRPr/>
            </a:pPr>
            <a:r>
              <a:rPr lang="en-US" altLang="en-US" dirty="0"/>
              <a:t>Scope, definitions, safe operating practices, inspections, alloy chain slings, wire rope slings, metal mesh slings, natural and synthetic fiber rope slings and synthetic web slings</a:t>
            </a:r>
          </a:p>
          <a:p>
            <a:pPr>
              <a:buFont typeface="Wingdings" panose="05000000000000000000" pitchFamily="2" charset="2"/>
              <a:buNone/>
              <a:defRPr/>
            </a:pPr>
            <a:r>
              <a:rPr lang="en-US" altLang="en-US" sz="2400" dirty="0"/>
              <a: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a:extLst>
              <a:ext uri="{FF2B5EF4-FFF2-40B4-BE49-F238E27FC236}">
                <a16:creationId xmlns:a16="http://schemas.microsoft.com/office/drawing/2014/main" id="{FC5B3CBE-7E6A-4534-BAEF-A42BB7888FFA}"/>
              </a:ext>
            </a:extLst>
          </p:cNvPr>
          <p:cNvSpPr>
            <a:spLocks noGrp="1" noChangeArrowheads="1"/>
          </p:cNvSpPr>
          <p:nvPr>
            <p:ph type="title"/>
          </p:nvPr>
        </p:nvSpPr>
        <p:spPr/>
        <p:txBody>
          <a:bodyPr/>
          <a:lstStyle/>
          <a:p>
            <a:r>
              <a:rPr lang="en-US" altLang="en-US"/>
              <a:t>Handling Materials </a:t>
            </a:r>
          </a:p>
        </p:txBody>
      </p:sp>
      <p:sp>
        <p:nvSpPr>
          <p:cNvPr id="13314" name="Content Placeholder 2">
            <a:extLst>
              <a:ext uri="{FF2B5EF4-FFF2-40B4-BE49-F238E27FC236}">
                <a16:creationId xmlns:a16="http://schemas.microsoft.com/office/drawing/2014/main" id="{B0310757-F89F-492E-AB81-BA74C4253256}"/>
              </a:ext>
            </a:extLst>
          </p:cNvPr>
          <p:cNvSpPr>
            <a:spLocks noGrp="1"/>
          </p:cNvSpPr>
          <p:nvPr>
            <p:ph sz="half" idx="1"/>
          </p:nvPr>
        </p:nvSpPr>
        <p:spPr>
          <a:xfrm>
            <a:off x="628650" y="1295400"/>
            <a:ext cx="4671753" cy="1752600"/>
          </a:xfrm>
        </p:spPr>
        <p:txBody>
          <a:bodyPr/>
          <a:lstStyle/>
          <a:p>
            <a:r>
              <a:rPr lang="en-US" altLang="en-US" b="1" dirty="0"/>
              <a:t>General</a:t>
            </a:r>
          </a:p>
          <a:p>
            <a:endParaRPr lang="en-US" altLang="en-US" sz="800" dirty="0"/>
          </a:p>
          <a:p>
            <a:pPr lvl="1"/>
            <a:r>
              <a:rPr lang="en-US" altLang="en-US" dirty="0"/>
              <a:t>Permanent aisles and passageways shall be marked.</a:t>
            </a:r>
          </a:p>
          <a:p>
            <a:pPr lvl="1"/>
            <a:endParaRPr lang="en-US" altLang="en-US" dirty="0"/>
          </a:p>
        </p:txBody>
      </p:sp>
      <p:pic>
        <p:nvPicPr>
          <p:cNvPr id="13315" name="Content Placeholder 2">
            <a:extLst>
              <a:ext uri="{FF2B5EF4-FFF2-40B4-BE49-F238E27FC236}">
                <a16:creationId xmlns:a16="http://schemas.microsoft.com/office/drawing/2014/main" id="{3298DDE3-8073-40B2-B315-449C4D769C3F}"/>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p:blipFill>
        <p:spPr>
          <a:xfrm>
            <a:off x="4820758" y="1580606"/>
            <a:ext cx="3528878" cy="4210594"/>
          </a:xfrm>
        </p:spPr>
      </p:pic>
      <p:sp>
        <p:nvSpPr>
          <p:cNvPr id="13318" name="Content Placeholder 3">
            <a:extLst>
              <a:ext uri="{FF2B5EF4-FFF2-40B4-BE49-F238E27FC236}">
                <a16:creationId xmlns:a16="http://schemas.microsoft.com/office/drawing/2014/main" id="{BA05A6F6-F7D7-4AFC-882A-CED6D34BEB5B}"/>
              </a:ext>
            </a:extLst>
          </p:cNvPr>
          <p:cNvSpPr>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6E913AD-4702-402D-B612-3CD0015CA341}"/>
              </a:ext>
            </a:extLst>
          </p:cNvPr>
          <p:cNvSpPr>
            <a:spLocks noGrp="1" noChangeArrowheads="1"/>
          </p:cNvSpPr>
          <p:nvPr>
            <p:ph type="title"/>
          </p:nvPr>
        </p:nvSpPr>
        <p:spPr/>
        <p:txBody>
          <a:bodyPr/>
          <a:lstStyle/>
          <a:p>
            <a:r>
              <a:rPr lang="en-US" altLang="en-US"/>
              <a:t>Secure Storage</a:t>
            </a:r>
          </a:p>
        </p:txBody>
      </p:sp>
      <p:sp>
        <p:nvSpPr>
          <p:cNvPr id="15363" name="Rectangle 3">
            <a:extLst>
              <a:ext uri="{FF2B5EF4-FFF2-40B4-BE49-F238E27FC236}">
                <a16:creationId xmlns:a16="http://schemas.microsoft.com/office/drawing/2014/main" id="{D16DDACE-ECC8-4986-834F-0C09F55E1A33}"/>
              </a:ext>
            </a:extLst>
          </p:cNvPr>
          <p:cNvSpPr>
            <a:spLocks noGrp="1" noChangeArrowheads="1"/>
          </p:cNvSpPr>
          <p:nvPr>
            <p:ph sz="half" idx="1"/>
          </p:nvPr>
        </p:nvSpPr>
        <p:spPr>
          <a:xfrm>
            <a:off x="533400" y="1295400"/>
            <a:ext cx="8001000" cy="4525963"/>
          </a:xfrm>
        </p:spPr>
        <p:txBody>
          <a:bodyPr/>
          <a:lstStyle/>
          <a:p>
            <a:r>
              <a:rPr lang="en-US" altLang="en-US" dirty="0"/>
              <a:t>Storage of material shall not create a hazard.</a:t>
            </a:r>
          </a:p>
          <a:p>
            <a:endParaRPr lang="en-US" altLang="en-US" dirty="0"/>
          </a:p>
        </p:txBody>
      </p:sp>
      <p:pic>
        <p:nvPicPr>
          <p:cNvPr id="15364" name="Content Placeholder 7">
            <a:extLst>
              <a:ext uri="{FF2B5EF4-FFF2-40B4-BE49-F238E27FC236}">
                <a16:creationId xmlns:a16="http://schemas.microsoft.com/office/drawing/2014/main" id="{F7211275-8F0B-4BC2-91E8-83F82111FD8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2590800" y="1935287"/>
            <a:ext cx="5839909" cy="3886076"/>
          </a:xfrm>
        </p:spPr>
      </p:pic>
      <p:sp>
        <p:nvSpPr>
          <p:cNvPr id="15365" name="Content Placeholder 3">
            <a:extLst>
              <a:ext uri="{FF2B5EF4-FFF2-40B4-BE49-F238E27FC236}">
                <a16:creationId xmlns:a16="http://schemas.microsoft.com/office/drawing/2014/main" id="{3A42C7C0-507D-452E-8510-4066CBFA8075}"/>
              </a:ext>
            </a:extLst>
          </p:cNvPr>
          <p:cNvSpPr>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a:extLst>
              <a:ext uri="{FF2B5EF4-FFF2-40B4-BE49-F238E27FC236}">
                <a16:creationId xmlns:a16="http://schemas.microsoft.com/office/drawing/2014/main" id="{02F64BA5-683E-4D3B-811B-7095472F1515}"/>
              </a:ext>
            </a:extLst>
          </p:cNvPr>
          <p:cNvSpPr>
            <a:spLocks noGrp="1" noChangeArrowheads="1"/>
          </p:cNvSpPr>
          <p:nvPr>
            <p:ph type="title"/>
          </p:nvPr>
        </p:nvSpPr>
        <p:spPr/>
        <p:txBody>
          <a:bodyPr/>
          <a:lstStyle/>
          <a:p>
            <a:r>
              <a:rPr lang="en-US" altLang="en-US"/>
              <a:t>Secure Storage</a:t>
            </a:r>
          </a:p>
        </p:txBody>
      </p:sp>
      <p:sp>
        <p:nvSpPr>
          <p:cNvPr id="17410" name="Content Placeholder 2">
            <a:extLst>
              <a:ext uri="{FF2B5EF4-FFF2-40B4-BE49-F238E27FC236}">
                <a16:creationId xmlns:a16="http://schemas.microsoft.com/office/drawing/2014/main" id="{2E8573B4-F080-4370-BDD6-33C98A896D50}"/>
              </a:ext>
            </a:extLst>
          </p:cNvPr>
          <p:cNvSpPr>
            <a:spLocks noGrp="1"/>
          </p:cNvSpPr>
          <p:nvPr>
            <p:ph sz="half" idx="1"/>
          </p:nvPr>
        </p:nvSpPr>
        <p:spPr>
          <a:xfrm>
            <a:off x="533400" y="1189038"/>
            <a:ext cx="4724400" cy="4525962"/>
          </a:xfrm>
        </p:spPr>
        <p:txBody>
          <a:bodyPr/>
          <a:lstStyle/>
          <a:p>
            <a:r>
              <a:rPr lang="en-US" altLang="en-US" dirty="0"/>
              <a:t>Bags, containers, bundles, etc., stored in tiers</a:t>
            </a:r>
          </a:p>
          <a:p>
            <a:pPr lvl="1">
              <a:spcBef>
                <a:spcPts val="1200"/>
              </a:spcBef>
            </a:pPr>
            <a:r>
              <a:rPr lang="en-US" altLang="en-US" dirty="0"/>
              <a:t>Stacked, blocked, interlocked </a:t>
            </a:r>
          </a:p>
          <a:p>
            <a:pPr lvl="1">
              <a:spcBef>
                <a:spcPts val="1200"/>
              </a:spcBef>
            </a:pPr>
            <a:r>
              <a:rPr lang="en-US" altLang="en-US" dirty="0"/>
              <a:t>Limited in height so that they are stable</a:t>
            </a:r>
          </a:p>
          <a:p>
            <a:pPr lvl="1">
              <a:spcBef>
                <a:spcPts val="1200"/>
              </a:spcBef>
            </a:pPr>
            <a:r>
              <a:rPr lang="en-US" altLang="en-US" dirty="0"/>
              <a:t>Secure against sliding or collapse</a:t>
            </a:r>
            <a:endParaRPr lang="en-US" altLang="en-US" b="1" dirty="0"/>
          </a:p>
          <a:p>
            <a:endParaRPr lang="en-US" altLang="en-US" dirty="0"/>
          </a:p>
        </p:txBody>
      </p:sp>
      <p:pic>
        <p:nvPicPr>
          <p:cNvPr id="17411" name="Content Placeholder 2">
            <a:extLst>
              <a:ext uri="{FF2B5EF4-FFF2-40B4-BE49-F238E27FC236}">
                <a16:creationId xmlns:a16="http://schemas.microsoft.com/office/drawing/2014/main" id="{EA5B330A-62F5-441A-87AC-FAEE06EB153D}"/>
              </a:ext>
            </a:extLst>
          </p:cNvPr>
          <p:cNvPicPr>
            <a:picLocks noGrp="1" noChangeAspect="1"/>
          </p:cNvPicPr>
          <p:nvPr>
            <p:ph sz="half" idx="2"/>
          </p:nvPr>
        </p:nvPicPr>
        <p:blipFill>
          <a:blip r:embed="rId3">
            <a:extLst>
              <a:ext uri="{28A0092B-C50C-407E-A947-70E740481C1C}">
                <a14:useLocalDpi xmlns:a14="http://schemas.microsoft.com/office/drawing/2010/main"/>
              </a:ext>
            </a:extLst>
          </a:blip>
          <a:srcRect/>
          <a:stretch/>
        </p:blipFill>
        <p:spPr>
          <a:xfrm>
            <a:off x="5562600" y="1233690"/>
            <a:ext cx="2839225" cy="4617936"/>
          </a:xfrm>
        </p:spPr>
      </p:pic>
      <p:sp>
        <p:nvSpPr>
          <p:cNvPr id="17414" name="Content Placeholder 3">
            <a:extLst>
              <a:ext uri="{FF2B5EF4-FFF2-40B4-BE49-F238E27FC236}">
                <a16:creationId xmlns:a16="http://schemas.microsoft.com/office/drawing/2014/main" id="{F5D36621-E67B-454A-AD7B-5E466B744547}"/>
              </a:ext>
            </a:extLst>
          </p:cNvPr>
          <p:cNvSpPr>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a:extLst>
              <a:ext uri="{FF2B5EF4-FFF2-40B4-BE49-F238E27FC236}">
                <a16:creationId xmlns:a16="http://schemas.microsoft.com/office/drawing/2014/main" id="{37D230E7-A175-4B4D-BDE1-1BAF145DD302}"/>
              </a:ext>
            </a:extLst>
          </p:cNvPr>
          <p:cNvSpPr>
            <a:spLocks noGrp="1" noChangeArrowheads="1"/>
          </p:cNvSpPr>
          <p:nvPr>
            <p:ph type="title"/>
          </p:nvPr>
        </p:nvSpPr>
        <p:spPr/>
        <p:txBody>
          <a:bodyPr/>
          <a:lstStyle/>
          <a:p>
            <a:r>
              <a:rPr lang="en-US" altLang="en-US"/>
              <a:t>Secure Storage</a:t>
            </a:r>
          </a:p>
        </p:txBody>
      </p:sp>
      <p:pic>
        <p:nvPicPr>
          <p:cNvPr id="4" name="Content Placeholder 3" descr="A picture containing shape&#10;&#10;Description automatically generated">
            <a:extLst>
              <a:ext uri="{FF2B5EF4-FFF2-40B4-BE49-F238E27FC236}">
                <a16:creationId xmlns:a16="http://schemas.microsoft.com/office/drawing/2014/main" id="{3797561F-1EDC-4626-A49F-0E445CC55D5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0" y="1363287"/>
            <a:ext cx="3657600" cy="4597328"/>
          </a:xfrm>
        </p:spPr>
      </p:pic>
      <p:sp>
        <p:nvSpPr>
          <p:cNvPr id="19462" name="Content Placeholder 3">
            <a:extLst>
              <a:ext uri="{FF2B5EF4-FFF2-40B4-BE49-F238E27FC236}">
                <a16:creationId xmlns:a16="http://schemas.microsoft.com/office/drawing/2014/main" id="{B1C8BACF-905B-45E1-AD96-722AACD54332}"/>
              </a:ext>
            </a:extLst>
          </p:cNvPr>
          <p:cNvSpPr>
            <a:spLocks/>
          </p:cNvSpPr>
          <p:nvPr/>
        </p:nvSpPr>
        <p:spPr bwMode="auto">
          <a:xfrm>
            <a:off x="70866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2000" dirty="0">
                <a:latin typeface="Avenir Next LT Pro" panose="020B0504020202020204" pitchFamily="34" charset="0"/>
              </a:rPr>
              <a:t>1910.176(b)</a:t>
            </a:r>
          </a:p>
        </p:txBody>
      </p:sp>
    </p:spTree>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14</TotalTime>
  <Words>2647</Words>
  <Application>Microsoft Office PowerPoint</Application>
  <PresentationFormat>On-screen Show (4:3)</PresentationFormat>
  <Paragraphs>475</Paragraphs>
  <Slides>58</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Avenir Next LT Pro</vt:lpstr>
      <vt:lpstr>Avenir Next LT Pro Demi</vt:lpstr>
      <vt:lpstr>Avenir Next LT Pro Light</vt:lpstr>
      <vt:lpstr>Symbol</vt:lpstr>
      <vt:lpstr>Verdana</vt:lpstr>
      <vt:lpstr>Wingdings</vt:lpstr>
      <vt:lpstr>Office Theme</vt:lpstr>
      <vt:lpstr>Materials Handling and Storage</vt:lpstr>
      <vt:lpstr>Objectives</vt:lpstr>
      <vt:lpstr>PowerPoint Presentation</vt:lpstr>
      <vt:lpstr>Handling Materials</vt:lpstr>
      <vt:lpstr>Handling Materials </vt:lpstr>
      <vt:lpstr>Handling Materials </vt:lpstr>
      <vt:lpstr>Secure Storage</vt:lpstr>
      <vt:lpstr>Secure Storage</vt:lpstr>
      <vt:lpstr>Secure Storage</vt:lpstr>
      <vt:lpstr>Housekeeping</vt:lpstr>
      <vt:lpstr>Clearance Limits</vt:lpstr>
      <vt:lpstr>Rolling Railroad Cars                 1910.176(f)</vt:lpstr>
      <vt:lpstr>Guarding                             1910.176(g)</vt:lpstr>
      <vt:lpstr>Slings</vt:lpstr>
      <vt:lpstr>Rigging Equipment Slings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Alloy Steel Chain Grades</vt:lpstr>
      <vt:lpstr>Alloy Steel Chain Grades</vt:lpstr>
      <vt:lpstr>Alloy Steel Chain Grades</vt:lpstr>
      <vt:lpstr>Sling Identification</vt:lpstr>
      <vt:lpstr>Attachments</vt:lpstr>
      <vt:lpstr>Inspections</vt:lpstr>
      <vt:lpstr>Alloy Steel Chains </vt:lpstr>
      <vt:lpstr>Proof Testing</vt:lpstr>
      <vt:lpstr>Repairing and Reconditioning</vt:lpstr>
      <vt:lpstr>Effect of Wear</vt:lpstr>
      <vt:lpstr>Deformed Attachments</vt:lpstr>
      <vt:lpstr>Deformed Attachments</vt:lpstr>
      <vt:lpstr>Wire Rope Slings </vt:lpstr>
      <vt:lpstr>Minimum Sling Lengths </vt:lpstr>
      <vt:lpstr>Minimum Sling Lengths </vt:lpstr>
      <vt:lpstr>Safe Operating Temperatures </vt:lpstr>
      <vt:lpstr>Removal From Service  </vt:lpstr>
      <vt:lpstr>PowerPoint Presentation</vt:lpstr>
      <vt:lpstr>Metal Mesh Slings</vt:lpstr>
      <vt:lpstr>Repairs</vt:lpstr>
      <vt:lpstr>Natural and Synthetic Fiber Rope</vt:lpstr>
      <vt:lpstr>Splicing</vt:lpstr>
      <vt:lpstr>Splicing</vt:lpstr>
      <vt:lpstr>Splicing</vt:lpstr>
      <vt:lpstr>End Attachments </vt:lpstr>
      <vt:lpstr>Removal From Service </vt:lpstr>
      <vt:lpstr>Repairs</vt:lpstr>
      <vt:lpstr>Identification and Webbing</vt:lpstr>
      <vt:lpstr>Fittings</vt:lpstr>
      <vt:lpstr>Attachment of End Fittings</vt:lpstr>
      <vt:lpstr>Environmental Conditions</vt:lpstr>
      <vt:lpstr>Safe Operating Temperatures</vt:lpstr>
      <vt:lpstr>Repairs</vt:lpstr>
      <vt:lpstr>Removal From Service</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2025-06-24T12:01:46Z</dcterms:modified>
</cp:coreProperties>
</file>