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400" r:id="rId2"/>
    <p:sldId id="401" r:id="rId3"/>
    <p:sldId id="687"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41" r:id="rId42"/>
    <p:sldId id="442" r:id="rId43"/>
    <p:sldId id="443" r:id="rId44"/>
    <p:sldId id="444" r:id="rId45"/>
    <p:sldId id="445" r:id="rId46"/>
    <p:sldId id="446" r:id="rId47"/>
    <p:sldId id="447" r:id="rId48"/>
    <p:sldId id="448" r:id="rId49"/>
    <p:sldId id="689" r:id="rId50"/>
    <p:sldId id="450" r:id="rId51"/>
    <p:sldId id="451" r:id="rId52"/>
    <p:sldId id="452" r:id="rId53"/>
    <p:sldId id="453" r:id="rId54"/>
    <p:sldId id="454" r:id="rId55"/>
    <p:sldId id="455" r:id="rId56"/>
    <p:sldId id="456" r:id="rId57"/>
    <p:sldId id="457" r:id="rId58"/>
    <p:sldId id="458" r:id="rId59"/>
    <p:sldId id="459" r:id="rId60"/>
    <p:sldId id="460" r:id="rId61"/>
    <p:sldId id="68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96E0E-DCF6-47F2-9A31-EEE9154EBC67}" v="2" dt="2025-06-18T14:42:32.6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821" autoAdjust="0"/>
  </p:normalViewPr>
  <p:slideViewPr>
    <p:cSldViewPr snapToGrid="0">
      <p:cViewPr varScale="1">
        <p:scale>
          <a:sx n="62" d="100"/>
          <a:sy n="62" d="100"/>
        </p:scale>
        <p:origin x="2371"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20696E0E-DCF6-47F2-9A31-EEE9154EBC67}"/>
    <pc:docChg chg="custSel addSld delSld modSld">
      <pc:chgData name="Garcia, Elma" userId="f2cc6a70-af64-4323-8354-63fdb2cbddcb" providerId="ADAL" clId="{20696E0E-DCF6-47F2-9A31-EEE9154EBC67}" dt="2025-06-18T14:47:37.658" v="57" actId="47"/>
      <pc:docMkLst>
        <pc:docMk/>
      </pc:docMkLst>
      <pc:sldChg chg="del">
        <pc:chgData name="Garcia, Elma" userId="f2cc6a70-af64-4323-8354-63fdb2cbddcb" providerId="ADAL" clId="{20696E0E-DCF6-47F2-9A31-EEE9154EBC67}" dt="2025-06-18T14:42:58.067" v="18" actId="47"/>
        <pc:sldMkLst>
          <pc:docMk/>
          <pc:sldMk cId="4224782898" sldId="256"/>
        </pc:sldMkLst>
      </pc:sldChg>
      <pc:sldChg chg="del">
        <pc:chgData name="Garcia, Elma" userId="f2cc6a70-af64-4323-8354-63fdb2cbddcb" providerId="ADAL" clId="{20696E0E-DCF6-47F2-9A31-EEE9154EBC67}" dt="2025-06-18T14:47:34.421" v="55" actId="47"/>
        <pc:sldMkLst>
          <pc:docMk/>
          <pc:sldMk cId="1447532766" sldId="257"/>
        </pc:sldMkLst>
      </pc:sldChg>
      <pc:sldChg chg="del">
        <pc:chgData name="Garcia, Elma" userId="f2cc6a70-af64-4323-8354-63fdb2cbddcb" providerId="ADAL" clId="{20696E0E-DCF6-47F2-9A31-EEE9154EBC67}" dt="2025-06-18T14:47:36.184" v="56" actId="47"/>
        <pc:sldMkLst>
          <pc:docMk/>
          <pc:sldMk cId="3648550839" sldId="258"/>
        </pc:sldMkLst>
      </pc:sldChg>
      <pc:sldChg chg="del">
        <pc:chgData name="Garcia, Elma" userId="f2cc6a70-af64-4323-8354-63fdb2cbddcb" providerId="ADAL" clId="{20696E0E-DCF6-47F2-9A31-EEE9154EBC67}" dt="2025-06-18T14:47:37.658" v="57" actId="47"/>
        <pc:sldMkLst>
          <pc:docMk/>
          <pc:sldMk cId="2852384745" sldId="259"/>
        </pc:sldMkLst>
      </pc:sldChg>
      <pc:sldChg chg="delSp modSp add mod modTransition modNotesTx">
        <pc:chgData name="Garcia, Elma" userId="f2cc6a70-af64-4323-8354-63fdb2cbddcb" providerId="ADAL" clId="{20696E0E-DCF6-47F2-9A31-EEE9154EBC67}" dt="2025-06-18T14:43:49.648" v="22" actId="255"/>
        <pc:sldMkLst>
          <pc:docMk/>
          <pc:sldMk cId="218181792" sldId="400"/>
        </pc:sldMkLst>
        <pc:spChg chg="mod">
          <ac:chgData name="Garcia, Elma" userId="f2cc6a70-af64-4323-8354-63fdb2cbddcb" providerId="ADAL" clId="{20696E0E-DCF6-47F2-9A31-EEE9154EBC67}" dt="2025-06-18T14:43:12.901" v="20" actId="14100"/>
          <ac:spMkLst>
            <pc:docMk/>
            <pc:sldMk cId="218181792" sldId="400"/>
            <ac:spMk id="4098" creationId="{00000000-0000-0000-0000-000000000000}"/>
          </ac:spMkLst>
        </pc:spChg>
        <pc:spChg chg="mod">
          <ac:chgData name="Garcia, Elma" userId="f2cc6a70-af64-4323-8354-63fdb2cbddcb" providerId="ADAL" clId="{20696E0E-DCF6-47F2-9A31-EEE9154EBC67}" dt="2025-06-18T14:43:28.030" v="21" actId="14100"/>
          <ac:spMkLst>
            <pc:docMk/>
            <pc:sldMk cId="218181792" sldId="400"/>
            <ac:spMk id="4099" creationId="{00000000-0000-0000-0000-000000000000}"/>
          </ac:spMkLst>
        </pc:spChg>
        <pc:spChg chg="del mod">
          <ac:chgData name="Garcia, Elma" userId="f2cc6a70-af64-4323-8354-63fdb2cbddcb" providerId="ADAL" clId="{20696E0E-DCF6-47F2-9A31-EEE9154EBC67}" dt="2025-06-18T14:42:55.525" v="17"/>
          <ac:spMkLst>
            <pc:docMk/>
            <pc:sldMk cId="218181792" sldId="400"/>
            <ac:spMk id="4100" creationId="{00000000-0000-0000-0000-000000000000}"/>
          </ac:spMkLst>
        </pc:spChg>
      </pc:sldChg>
      <pc:sldChg chg="add">
        <pc:chgData name="Garcia, Elma" userId="f2cc6a70-af64-4323-8354-63fdb2cbddcb" providerId="ADAL" clId="{20696E0E-DCF6-47F2-9A31-EEE9154EBC67}" dt="2025-06-18T14:41:41.274" v="0"/>
        <pc:sldMkLst>
          <pc:docMk/>
          <pc:sldMk cId="1345718469" sldId="401"/>
        </pc:sldMkLst>
      </pc:sldChg>
      <pc:sldChg chg="add">
        <pc:chgData name="Garcia, Elma" userId="f2cc6a70-af64-4323-8354-63fdb2cbddcb" providerId="ADAL" clId="{20696E0E-DCF6-47F2-9A31-EEE9154EBC67}" dt="2025-06-18T14:41:41.274" v="0"/>
        <pc:sldMkLst>
          <pc:docMk/>
          <pc:sldMk cId="3963377426" sldId="402"/>
        </pc:sldMkLst>
      </pc:sldChg>
      <pc:sldChg chg="modSp add mod">
        <pc:chgData name="Garcia, Elma" userId="f2cc6a70-af64-4323-8354-63fdb2cbddcb" providerId="ADAL" clId="{20696E0E-DCF6-47F2-9A31-EEE9154EBC67}" dt="2025-06-18T14:44:31.027" v="25" actId="14100"/>
        <pc:sldMkLst>
          <pc:docMk/>
          <pc:sldMk cId="3917867138" sldId="403"/>
        </pc:sldMkLst>
        <pc:spChg chg="mod">
          <ac:chgData name="Garcia, Elma" userId="f2cc6a70-af64-4323-8354-63fdb2cbddcb" providerId="ADAL" clId="{20696E0E-DCF6-47F2-9A31-EEE9154EBC67}" dt="2025-06-18T14:44:31.027" v="25" actId="14100"/>
          <ac:spMkLst>
            <pc:docMk/>
            <pc:sldMk cId="3917867138" sldId="403"/>
            <ac:spMk id="7171" creationId="{00000000-0000-0000-0000-000000000000}"/>
          </ac:spMkLst>
        </pc:spChg>
      </pc:sldChg>
      <pc:sldChg chg="add modTransition">
        <pc:chgData name="Garcia, Elma" userId="f2cc6a70-af64-4323-8354-63fdb2cbddcb" providerId="ADAL" clId="{20696E0E-DCF6-47F2-9A31-EEE9154EBC67}" dt="2025-06-18T14:41:41.274" v="0"/>
        <pc:sldMkLst>
          <pc:docMk/>
          <pc:sldMk cId="2164578061" sldId="404"/>
        </pc:sldMkLst>
      </pc:sldChg>
      <pc:sldChg chg="add">
        <pc:chgData name="Garcia, Elma" userId="f2cc6a70-af64-4323-8354-63fdb2cbddcb" providerId="ADAL" clId="{20696E0E-DCF6-47F2-9A31-EEE9154EBC67}" dt="2025-06-18T14:41:41.274" v="0"/>
        <pc:sldMkLst>
          <pc:docMk/>
          <pc:sldMk cId="252659942" sldId="405"/>
        </pc:sldMkLst>
      </pc:sldChg>
      <pc:sldChg chg="add">
        <pc:chgData name="Garcia, Elma" userId="f2cc6a70-af64-4323-8354-63fdb2cbddcb" providerId="ADAL" clId="{20696E0E-DCF6-47F2-9A31-EEE9154EBC67}" dt="2025-06-18T14:41:41.274" v="0"/>
        <pc:sldMkLst>
          <pc:docMk/>
          <pc:sldMk cId="2818471851" sldId="406"/>
        </pc:sldMkLst>
      </pc:sldChg>
      <pc:sldChg chg="add">
        <pc:chgData name="Garcia, Elma" userId="f2cc6a70-af64-4323-8354-63fdb2cbddcb" providerId="ADAL" clId="{20696E0E-DCF6-47F2-9A31-EEE9154EBC67}" dt="2025-06-18T14:41:41.274" v="0"/>
        <pc:sldMkLst>
          <pc:docMk/>
          <pc:sldMk cId="3592875654" sldId="407"/>
        </pc:sldMkLst>
      </pc:sldChg>
      <pc:sldChg chg="add">
        <pc:chgData name="Garcia, Elma" userId="f2cc6a70-af64-4323-8354-63fdb2cbddcb" providerId="ADAL" clId="{20696E0E-DCF6-47F2-9A31-EEE9154EBC67}" dt="2025-06-18T14:41:41.274" v="0"/>
        <pc:sldMkLst>
          <pc:docMk/>
          <pc:sldMk cId="1948200924" sldId="408"/>
        </pc:sldMkLst>
      </pc:sldChg>
      <pc:sldChg chg="add">
        <pc:chgData name="Garcia, Elma" userId="f2cc6a70-af64-4323-8354-63fdb2cbddcb" providerId="ADAL" clId="{20696E0E-DCF6-47F2-9A31-EEE9154EBC67}" dt="2025-06-18T14:41:41.274" v="0"/>
        <pc:sldMkLst>
          <pc:docMk/>
          <pc:sldMk cId="1908546621" sldId="409"/>
        </pc:sldMkLst>
      </pc:sldChg>
      <pc:sldChg chg="add">
        <pc:chgData name="Garcia, Elma" userId="f2cc6a70-af64-4323-8354-63fdb2cbddcb" providerId="ADAL" clId="{20696E0E-DCF6-47F2-9A31-EEE9154EBC67}" dt="2025-06-18T14:41:41.274" v="0"/>
        <pc:sldMkLst>
          <pc:docMk/>
          <pc:sldMk cId="2304970348" sldId="410"/>
        </pc:sldMkLst>
      </pc:sldChg>
      <pc:sldChg chg="add">
        <pc:chgData name="Garcia, Elma" userId="f2cc6a70-af64-4323-8354-63fdb2cbddcb" providerId="ADAL" clId="{20696E0E-DCF6-47F2-9A31-EEE9154EBC67}" dt="2025-06-18T14:41:41.274" v="0"/>
        <pc:sldMkLst>
          <pc:docMk/>
          <pc:sldMk cId="1644399147" sldId="411"/>
        </pc:sldMkLst>
      </pc:sldChg>
      <pc:sldChg chg="add">
        <pc:chgData name="Garcia, Elma" userId="f2cc6a70-af64-4323-8354-63fdb2cbddcb" providerId="ADAL" clId="{20696E0E-DCF6-47F2-9A31-EEE9154EBC67}" dt="2025-06-18T14:41:41.274" v="0"/>
        <pc:sldMkLst>
          <pc:docMk/>
          <pc:sldMk cId="3061861838" sldId="412"/>
        </pc:sldMkLst>
      </pc:sldChg>
      <pc:sldChg chg="add">
        <pc:chgData name="Garcia, Elma" userId="f2cc6a70-af64-4323-8354-63fdb2cbddcb" providerId="ADAL" clId="{20696E0E-DCF6-47F2-9A31-EEE9154EBC67}" dt="2025-06-18T14:41:41.274" v="0"/>
        <pc:sldMkLst>
          <pc:docMk/>
          <pc:sldMk cId="4153332856" sldId="413"/>
        </pc:sldMkLst>
      </pc:sldChg>
      <pc:sldChg chg="modSp add mod">
        <pc:chgData name="Garcia, Elma" userId="f2cc6a70-af64-4323-8354-63fdb2cbddcb" providerId="ADAL" clId="{20696E0E-DCF6-47F2-9A31-EEE9154EBC67}" dt="2025-06-18T14:44:54.006" v="27" actId="1036"/>
        <pc:sldMkLst>
          <pc:docMk/>
          <pc:sldMk cId="1552093082" sldId="414"/>
        </pc:sldMkLst>
        <pc:spChg chg="mod">
          <ac:chgData name="Garcia, Elma" userId="f2cc6a70-af64-4323-8354-63fdb2cbddcb" providerId="ADAL" clId="{20696E0E-DCF6-47F2-9A31-EEE9154EBC67}" dt="2025-06-18T14:44:54.006" v="27" actId="1036"/>
          <ac:spMkLst>
            <pc:docMk/>
            <pc:sldMk cId="1552093082" sldId="414"/>
            <ac:spMk id="18436" creationId="{00000000-0000-0000-0000-000000000000}"/>
          </ac:spMkLst>
        </pc:spChg>
      </pc:sldChg>
      <pc:sldChg chg="add">
        <pc:chgData name="Garcia, Elma" userId="f2cc6a70-af64-4323-8354-63fdb2cbddcb" providerId="ADAL" clId="{20696E0E-DCF6-47F2-9A31-EEE9154EBC67}" dt="2025-06-18T14:41:41.274" v="0"/>
        <pc:sldMkLst>
          <pc:docMk/>
          <pc:sldMk cId="613759466" sldId="415"/>
        </pc:sldMkLst>
      </pc:sldChg>
      <pc:sldChg chg="add">
        <pc:chgData name="Garcia, Elma" userId="f2cc6a70-af64-4323-8354-63fdb2cbddcb" providerId="ADAL" clId="{20696E0E-DCF6-47F2-9A31-EEE9154EBC67}" dt="2025-06-18T14:41:41.274" v="0"/>
        <pc:sldMkLst>
          <pc:docMk/>
          <pc:sldMk cId="114438722" sldId="416"/>
        </pc:sldMkLst>
      </pc:sldChg>
      <pc:sldChg chg="add">
        <pc:chgData name="Garcia, Elma" userId="f2cc6a70-af64-4323-8354-63fdb2cbddcb" providerId="ADAL" clId="{20696E0E-DCF6-47F2-9A31-EEE9154EBC67}" dt="2025-06-18T14:41:41.274" v="0"/>
        <pc:sldMkLst>
          <pc:docMk/>
          <pc:sldMk cId="942342410" sldId="417"/>
        </pc:sldMkLst>
      </pc:sldChg>
      <pc:sldChg chg="add">
        <pc:chgData name="Garcia, Elma" userId="f2cc6a70-af64-4323-8354-63fdb2cbddcb" providerId="ADAL" clId="{20696E0E-DCF6-47F2-9A31-EEE9154EBC67}" dt="2025-06-18T14:41:41.274" v="0"/>
        <pc:sldMkLst>
          <pc:docMk/>
          <pc:sldMk cId="2491755212" sldId="418"/>
        </pc:sldMkLst>
      </pc:sldChg>
      <pc:sldChg chg="add">
        <pc:chgData name="Garcia, Elma" userId="f2cc6a70-af64-4323-8354-63fdb2cbddcb" providerId="ADAL" clId="{20696E0E-DCF6-47F2-9A31-EEE9154EBC67}" dt="2025-06-18T14:41:41.274" v="0"/>
        <pc:sldMkLst>
          <pc:docMk/>
          <pc:sldMk cId="1494029106" sldId="419"/>
        </pc:sldMkLst>
      </pc:sldChg>
      <pc:sldChg chg="modSp add mod">
        <pc:chgData name="Garcia, Elma" userId="f2cc6a70-af64-4323-8354-63fdb2cbddcb" providerId="ADAL" clId="{20696E0E-DCF6-47F2-9A31-EEE9154EBC67}" dt="2025-06-18T14:45:07.165" v="28" actId="14100"/>
        <pc:sldMkLst>
          <pc:docMk/>
          <pc:sldMk cId="2015508638" sldId="420"/>
        </pc:sldMkLst>
        <pc:spChg chg="mod">
          <ac:chgData name="Garcia, Elma" userId="f2cc6a70-af64-4323-8354-63fdb2cbddcb" providerId="ADAL" clId="{20696E0E-DCF6-47F2-9A31-EEE9154EBC67}" dt="2025-06-18T14:45:07.165" v="28" actId="14100"/>
          <ac:spMkLst>
            <pc:docMk/>
            <pc:sldMk cId="2015508638" sldId="420"/>
            <ac:spMk id="24582" creationId="{00000000-0000-0000-0000-000000000000}"/>
          </ac:spMkLst>
        </pc:spChg>
      </pc:sldChg>
      <pc:sldChg chg="modSp add mod">
        <pc:chgData name="Garcia, Elma" userId="f2cc6a70-af64-4323-8354-63fdb2cbddcb" providerId="ADAL" clId="{20696E0E-DCF6-47F2-9A31-EEE9154EBC67}" dt="2025-06-18T14:45:16.417" v="29" actId="14100"/>
        <pc:sldMkLst>
          <pc:docMk/>
          <pc:sldMk cId="1355026944" sldId="421"/>
        </pc:sldMkLst>
        <pc:spChg chg="mod">
          <ac:chgData name="Garcia, Elma" userId="f2cc6a70-af64-4323-8354-63fdb2cbddcb" providerId="ADAL" clId="{20696E0E-DCF6-47F2-9A31-EEE9154EBC67}" dt="2025-06-18T14:45:16.417" v="29" actId="14100"/>
          <ac:spMkLst>
            <pc:docMk/>
            <pc:sldMk cId="1355026944" sldId="421"/>
            <ac:spMk id="25603" creationId="{00000000-0000-0000-0000-000000000000}"/>
          </ac:spMkLst>
        </pc:spChg>
      </pc:sldChg>
      <pc:sldChg chg="add">
        <pc:chgData name="Garcia, Elma" userId="f2cc6a70-af64-4323-8354-63fdb2cbddcb" providerId="ADAL" clId="{20696E0E-DCF6-47F2-9A31-EEE9154EBC67}" dt="2025-06-18T14:41:41.274" v="0"/>
        <pc:sldMkLst>
          <pc:docMk/>
          <pc:sldMk cId="1323260158" sldId="422"/>
        </pc:sldMkLst>
      </pc:sldChg>
      <pc:sldChg chg="modSp add mod">
        <pc:chgData name="Garcia, Elma" userId="f2cc6a70-af64-4323-8354-63fdb2cbddcb" providerId="ADAL" clId="{20696E0E-DCF6-47F2-9A31-EEE9154EBC67}" dt="2025-06-18T14:45:23.534" v="30" actId="14100"/>
        <pc:sldMkLst>
          <pc:docMk/>
          <pc:sldMk cId="3295645328" sldId="423"/>
        </pc:sldMkLst>
        <pc:spChg chg="mod">
          <ac:chgData name="Garcia, Elma" userId="f2cc6a70-af64-4323-8354-63fdb2cbddcb" providerId="ADAL" clId="{20696E0E-DCF6-47F2-9A31-EEE9154EBC67}" dt="2025-06-18T14:45:23.534" v="30" actId="14100"/>
          <ac:spMkLst>
            <pc:docMk/>
            <pc:sldMk cId="3295645328" sldId="423"/>
            <ac:spMk id="27650" creationId="{00000000-0000-0000-0000-000000000000}"/>
          </ac:spMkLst>
        </pc:spChg>
      </pc:sldChg>
      <pc:sldChg chg="add">
        <pc:chgData name="Garcia, Elma" userId="f2cc6a70-af64-4323-8354-63fdb2cbddcb" providerId="ADAL" clId="{20696E0E-DCF6-47F2-9A31-EEE9154EBC67}" dt="2025-06-18T14:41:41.274" v="0"/>
        <pc:sldMkLst>
          <pc:docMk/>
          <pc:sldMk cId="790122573" sldId="424"/>
        </pc:sldMkLst>
      </pc:sldChg>
      <pc:sldChg chg="modSp add mod">
        <pc:chgData name="Garcia, Elma" userId="f2cc6a70-af64-4323-8354-63fdb2cbddcb" providerId="ADAL" clId="{20696E0E-DCF6-47F2-9A31-EEE9154EBC67}" dt="2025-06-18T14:45:46.253" v="37" actId="27636"/>
        <pc:sldMkLst>
          <pc:docMk/>
          <pc:sldMk cId="1427404059" sldId="425"/>
        </pc:sldMkLst>
        <pc:spChg chg="mod">
          <ac:chgData name="Garcia, Elma" userId="f2cc6a70-af64-4323-8354-63fdb2cbddcb" providerId="ADAL" clId="{20696E0E-DCF6-47F2-9A31-EEE9154EBC67}" dt="2025-06-18T14:45:46.253" v="37" actId="27636"/>
          <ac:spMkLst>
            <pc:docMk/>
            <pc:sldMk cId="1427404059" sldId="425"/>
            <ac:spMk id="29699" creationId="{00000000-0000-0000-0000-000000000000}"/>
          </ac:spMkLst>
        </pc:spChg>
      </pc:sldChg>
      <pc:sldChg chg="add">
        <pc:chgData name="Garcia, Elma" userId="f2cc6a70-af64-4323-8354-63fdb2cbddcb" providerId="ADAL" clId="{20696E0E-DCF6-47F2-9A31-EEE9154EBC67}" dt="2025-06-18T14:41:41.274" v="0"/>
        <pc:sldMkLst>
          <pc:docMk/>
          <pc:sldMk cId="1796930302" sldId="426"/>
        </pc:sldMkLst>
      </pc:sldChg>
      <pc:sldChg chg="add">
        <pc:chgData name="Garcia, Elma" userId="f2cc6a70-af64-4323-8354-63fdb2cbddcb" providerId="ADAL" clId="{20696E0E-DCF6-47F2-9A31-EEE9154EBC67}" dt="2025-06-18T14:41:41.274" v="0"/>
        <pc:sldMkLst>
          <pc:docMk/>
          <pc:sldMk cId="1073008190" sldId="427"/>
        </pc:sldMkLst>
      </pc:sldChg>
      <pc:sldChg chg="modSp add mod">
        <pc:chgData name="Garcia, Elma" userId="f2cc6a70-af64-4323-8354-63fdb2cbddcb" providerId="ADAL" clId="{20696E0E-DCF6-47F2-9A31-EEE9154EBC67}" dt="2025-06-18T14:45:58.975" v="41" actId="27636"/>
        <pc:sldMkLst>
          <pc:docMk/>
          <pc:sldMk cId="987973239" sldId="428"/>
        </pc:sldMkLst>
        <pc:spChg chg="mod">
          <ac:chgData name="Garcia, Elma" userId="f2cc6a70-af64-4323-8354-63fdb2cbddcb" providerId="ADAL" clId="{20696E0E-DCF6-47F2-9A31-EEE9154EBC67}" dt="2025-06-18T14:45:58.975" v="41" actId="27636"/>
          <ac:spMkLst>
            <pc:docMk/>
            <pc:sldMk cId="987973239" sldId="428"/>
            <ac:spMk id="32771" creationId="{00000000-0000-0000-0000-000000000000}"/>
          </ac:spMkLst>
        </pc:spChg>
      </pc:sldChg>
      <pc:sldChg chg="add">
        <pc:chgData name="Garcia, Elma" userId="f2cc6a70-af64-4323-8354-63fdb2cbddcb" providerId="ADAL" clId="{20696E0E-DCF6-47F2-9A31-EEE9154EBC67}" dt="2025-06-18T14:41:41.274" v="0"/>
        <pc:sldMkLst>
          <pc:docMk/>
          <pc:sldMk cId="1885774305" sldId="429"/>
        </pc:sldMkLst>
      </pc:sldChg>
      <pc:sldChg chg="add">
        <pc:chgData name="Garcia, Elma" userId="f2cc6a70-af64-4323-8354-63fdb2cbddcb" providerId="ADAL" clId="{20696E0E-DCF6-47F2-9A31-EEE9154EBC67}" dt="2025-06-18T14:41:41.274" v="0"/>
        <pc:sldMkLst>
          <pc:docMk/>
          <pc:sldMk cId="3633125358" sldId="430"/>
        </pc:sldMkLst>
      </pc:sldChg>
      <pc:sldChg chg="modSp add mod">
        <pc:chgData name="Garcia, Elma" userId="f2cc6a70-af64-4323-8354-63fdb2cbddcb" providerId="ADAL" clId="{20696E0E-DCF6-47F2-9A31-EEE9154EBC67}" dt="2025-06-18T14:46:13.529" v="45" actId="27636"/>
        <pc:sldMkLst>
          <pc:docMk/>
          <pc:sldMk cId="3781841947" sldId="431"/>
        </pc:sldMkLst>
        <pc:spChg chg="mod">
          <ac:chgData name="Garcia, Elma" userId="f2cc6a70-af64-4323-8354-63fdb2cbddcb" providerId="ADAL" clId="{20696E0E-DCF6-47F2-9A31-EEE9154EBC67}" dt="2025-06-18T14:46:13.529" v="45" actId="27636"/>
          <ac:spMkLst>
            <pc:docMk/>
            <pc:sldMk cId="3781841947" sldId="431"/>
            <ac:spMk id="37894" creationId="{00000000-0000-0000-0000-000000000000}"/>
          </ac:spMkLst>
        </pc:spChg>
      </pc:sldChg>
      <pc:sldChg chg="add">
        <pc:chgData name="Garcia, Elma" userId="f2cc6a70-af64-4323-8354-63fdb2cbddcb" providerId="ADAL" clId="{20696E0E-DCF6-47F2-9A31-EEE9154EBC67}" dt="2025-06-18T14:41:41.274" v="0"/>
        <pc:sldMkLst>
          <pc:docMk/>
          <pc:sldMk cId="2126127767" sldId="432"/>
        </pc:sldMkLst>
      </pc:sldChg>
      <pc:sldChg chg="modSp add mod">
        <pc:chgData name="Garcia, Elma" userId="f2cc6a70-af64-4323-8354-63fdb2cbddcb" providerId="ADAL" clId="{20696E0E-DCF6-47F2-9A31-EEE9154EBC67}" dt="2025-06-18T14:46:23.284" v="46" actId="14100"/>
        <pc:sldMkLst>
          <pc:docMk/>
          <pc:sldMk cId="2990947311" sldId="433"/>
        </pc:sldMkLst>
        <pc:spChg chg="mod">
          <ac:chgData name="Garcia, Elma" userId="f2cc6a70-af64-4323-8354-63fdb2cbddcb" providerId="ADAL" clId="{20696E0E-DCF6-47F2-9A31-EEE9154EBC67}" dt="2025-06-18T14:46:23.284" v="46" actId="14100"/>
          <ac:spMkLst>
            <pc:docMk/>
            <pc:sldMk cId="2990947311" sldId="433"/>
            <ac:spMk id="40963" creationId="{00000000-0000-0000-0000-000000000000}"/>
          </ac:spMkLst>
        </pc:spChg>
      </pc:sldChg>
      <pc:sldChg chg="add">
        <pc:chgData name="Garcia, Elma" userId="f2cc6a70-af64-4323-8354-63fdb2cbddcb" providerId="ADAL" clId="{20696E0E-DCF6-47F2-9A31-EEE9154EBC67}" dt="2025-06-18T14:41:41.274" v="0"/>
        <pc:sldMkLst>
          <pc:docMk/>
          <pc:sldMk cId="3184252767" sldId="434"/>
        </pc:sldMkLst>
      </pc:sldChg>
      <pc:sldChg chg="add">
        <pc:chgData name="Garcia, Elma" userId="f2cc6a70-af64-4323-8354-63fdb2cbddcb" providerId="ADAL" clId="{20696E0E-DCF6-47F2-9A31-EEE9154EBC67}" dt="2025-06-18T14:41:41.274" v="0"/>
        <pc:sldMkLst>
          <pc:docMk/>
          <pc:sldMk cId="2897109080" sldId="435"/>
        </pc:sldMkLst>
      </pc:sldChg>
      <pc:sldChg chg="add">
        <pc:chgData name="Garcia, Elma" userId="f2cc6a70-af64-4323-8354-63fdb2cbddcb" providerId="ADAL" clId="{20696E0E-DCF6-47F2-9A31-EEE9154EBC67}" dt="2025-06-18T14:41:41.274" v="0"/>
        <pc:sldMkLst>
          <pc:docMk/>
          <pc:sldMk cId="3378385807" sldId="436"/>
        </pc:sldMkLst>
      </pc:sldChg>
      <pc:sldChg chg="add">
        <pc:chgData name="Garcia, Elma" userId="f2cc6a70-af64-4323-8354-63fdb2cbddcb" providerId="ADAL" clId="{20696E0E-DCF6-47F2-9A31-EEE9154EBC67}" dt="2025-06-18T14:41:41.274" v="0"/>
        <pc:sldMkLst>
          <pc:docMk/>
          <pc:sldMk cId="1468808145" sldId="437"/>
        </pc:sldMkLst>
      </pc:sldChg>
      <pc:sldChg chg="add">
        <pc:chgData name="Garcia, Elma" userId="f2cc6a70-af64-4323-8354-63fdb2cbddcb" providerId="ADAL" clId="{20696E0E-DCF6-47F2-9A31-EEE9154EBC67}" dt="2025-06-18T14:41:41.274" v="0"/>
        <pc:sldMkLst>
          <pc:docMk/>
          <pc:sldMk cId="3203438482" sldId="438"/>
        </pc:sldMkLst>
      </pc:sldChg>
      <pc:sldChg chg="modSp add mod">
        <pc:chgData name="Garcia, Elma" userId="f2cc6a70-af64-4323-8354-63fdb2cbddcb" providerId="ADAL" clId="{20696E0E-DCF6-47F2-9A31-EEE9154EBC67}" dt="2025-06-18T14:46:39.509" v="48" actId="14100"/>
        <pc:sldMkLst>
          <pc:docMk/>
          <pc:sldMk cId="2537196633" sldId="441"/>
        </pc:sldMkLst>
        <pc:spChg chg="mod">
          <ac:chgData name="Garcia, Elma" userId="f2cc6a70-af64-4323-8354-63fdb2cbddcb" providerId="ADAL" clId="{20696E0E-DCF6-47F2-9A31-EEE9154EBC67}" dt="2025-06-18T14:46:39.509" v="48" actId="14100"/>
          <ac:spMkLst>
            <pc:docMk/>
            <pc:sldMk cId="2537196633" sldId="441"/>
            <ac:spMk id="49158" creationId="{00000000-0000-0000-0000-000000000000}"/>
          </ac:spMkLst>
        </pc:spChg>
      </pc:sldChg>
      <pc:sldChg chg="add">
        <pc:chgData name="Garcia, Elma" userId="f2cc6a70-af64-4323-8354-63fdb2cbddcb" providerId="ADAL" clId="{20696E0E-DCF6-47F2-9A31-EEE9154EBC67}" dt="2025-06-18T14:41:41.274" v="0"/>
        <pc:sldMkLst>
          <pc:docMk/>
          <pc:sldMk cId="3734457634" sldId="442"/>
        </pc:sldMkLst>
      </pc:sldChg>
      <pc:sldChg chg="add">
        <pc:chgData name="Garcia, Elma" userId="f2cc6a70-af64-4323-8354-63fdb2cbddcb" providerId="ADAL" clId="{20696E0E-DCF6-47F2-9A31-EEE9154EBC67}" dt="2025-06-18T14:41:41.274" v="0"/>
        <pc:sldMkLst>
          <pc:docMk/>
          <pc:sldMk cId="314964745" sldId="443"/>
        </pc:sldMkLst>
      </pc:sldChg>
      <pc:sldChg chg="add">
        <pc:chgData name="Garcia, Elma" userId="f2cc6a70-af64-4323-8354-63fdb2cbddcb" providerId="ADAL" clId="{20696E0E-DCF6-47F2-9A31-EEE9154EBC67}" dt="2025-06-18T14:41:41.274" v="0"/>
        <pc:sldMkLst>
          <pc:docMk/>
          <pc:sldMk cId="2559343529" sldId="444"/>
        </pc:sldMkLst>
      </pc:sldChg>
      <pc:sldChg chg="add">
        <pc:chgData name="Garcia, Elma" userId="f2cc6a70-af64-4323-8354-63fdb2cbddcb" providerId="ADAL" clId="{20696E0E-DCF6-47F2-9A31-EEE9154EBC67}" dt="2025-06-18T14:41:41.274" v="0"/>
        <pc:sldMkLst>
          <pc:docMk/>
          <pc:sldMk cId="996600717" sldId="445"/>
        </pc:sldMkLst>
      </pc:sldChg>
      <pc:sldChg chg="modSp add mod">
        <pc:chgData name="Garcia, Elma" userId="f2cc6a70-af64-4323-8354-63fdb2cbddcb" providerId="ADAL" clId="{20696E0E-DCF6-47F2-9A31-EEE9154EBC67}" dt="2025-06-18T14:46:56.068" v="49" actId="14100"/>
        <pc:sldMkLst>
          <pc:docMk/>
          <pc:sldMk cId="2863256656" sldId="446"/>
        </pc:sldMkLst>
        <pc:spChg chg="mod">
          <ac:chgData name="Garcia, Elma" userId="f2cc6a70-af64-4323-8354-63fdb2cbddcb" providerId="ADAL" clId="{20696E0E-DCF6-47F2-9A31-EEE9154EBC67}" dt="2025-06-18T14:46:56.068" v="49" actId="14100"/>
          <ac:spMkLst>
            <pc:docMk/>
            <pc:sldMk cId="2863256656" sldId="446"/>
            <ac:spMk id="54274" creationId="{00000000-0000-0000-0000-000000000000}"/>
          </ac:spMkLst>
        </pc:spChg>
      </pc:sldChg>
      <pc:sldChg chg="modSp add mod">
        <pc:chgData name="Garcia, Elma" userId="f2cc6a70-af64-4323-8354-63fdb2cbddcb" providerId="ADAL" clId="{20696E0E-DCF6-47F2-9A31-EEE9154EBC67}" dt="2025-06-18T14:47:00.989" v="50" actId="14100"/>
        <pc:sldMkLst>
          <pc:docMk/>
          <pc:sldMk cId="2483180947" sldId="447"/>
        </pc:sldMkLst>
        <pc:spChg chg="mod">
          <ac:chgData name="Garcia, Elma" userId="f2cc6a70-af64-4323-8354-63fdb2cbddcb" providerId="ADAL" clId="{20696E0E-DCF6-47F2-9A31-EEE9154EBC67}" dt="2025-06-18T14:47:00.989" v="50" actId="14100"/>
          <ac:spMkLst>
            <pc:docMk/>
            <pc:sldMk cId="2483180947" sldId="447"/>
            <ac:spMk id="55299" creationId="{00000000-0000-0000-0000-000000000000}"/>
          </ac:spMkLst>
        </pc:spChg>
      </pc:sldChg>
      <pc:sldChg chg="modSp add mod">
        <pc:chgData name="Garcia, Elma" userId="f2cc6a70-af64-4323-8354-63fdb2cbddcb" providerId="ADAL" clId="{20696E0E-DCF6-47F2-9A31-EEE9154EBC67}" dt="2025-06-18T14:47:07.007" v="52" actId="1036"/>
        <pc:sldMkLst>
          <pc:docMk/>
          <pc:sldMk cId="102284870" sldId="448"/>
        </pc:sldMkLst>
        <pc:spChg chg="mod">
          <ac:chgData name="Garcia, Elma" userId="f2cc6a70-af64-4323-8354-63fdb2cbddcb" providerId="ADAL" clId="{20696E0E-DCF6-47F2-9A31-EEE9154EBC67}" dt="2025-06-18T14:47:07.007" v="52" actId="1036"/>
          <ac:spMkLst>
            <pc:docMk/>
            <pc:sldMk cId="102284870" sldId="448"/>
            <ac:spMk id="57346" creationId="{00000000-0000-0000-0000-000000000000}"/>
          </ac:spMkLst>
        </pc:spChg>
      </pc:sldChg>
      <pc:sldChg chg="add">
        <pc:chgData name="Garcia, Elma" userId="f2cc6a70-af64-4323-8354-63fdb2cbddcb" providerId="ADAL" clId="{20696E0E-DCF6-47F2-9A31-EEE9154EBC67}" dt="2025-06-18T14:41:41.274" v="0"/>
        <pc:sldMkLst>
          <pc:docMk/>
          <pc:sldMk cId="1050582086" sldId="450"/>
        </pc:sldMkLst>
      </pc:sldChg>
      <pc:sldChg chg="add">
        <pc:chgData name="Garcia, Elma" userId="f2cc6a70-af64-4323-8354-63fdb2cbddcb" providerId="ADAL" clId="{20696E0E-DCF6-47F2-9A31-EEE9154EBC67}" dt="2025-06-18T14:41:41.274" v="0"/>
        <pc:sldMkLst>
          <pc:docMk/>
          <pc:sldMk cId="227004410" sldId="451"/>
        </pc:sldMkLst>
      </pc:sldChg>
      <pc:sldChg chg="add">
        <pc:chgData name="Garcia, Elma" userId="f2cc6a70-af64-4323-8354-63fdb2cbddcb" providerId="ADAL" clId="{20696E0E-DCF6-47F2-9A31-EEE9154EBC67}" dt="2025-06-18T14:41:41.274" v="0"/>
        <pc:sldMkLst>
          <pc:docMk/>
          <pc:sldMk cId="4259521347" sldId="452"/>
        </pc:sldMkLst>
      </pc:sldChg>
      <pc:sldChg chg="add">
        <pc:chgData name="Garcia, Elma" userId="f2cc6a70-af64-4323-8354-63fdb2cbddcb" providerId="ADAL" clId="{20696E0E-DCF6-47F2-9A31-EEE9154EBC67}" dt="2025-06-18T14:41:41.274" v="0"/>
        <pc:sldMkLst>
          <pc:docMk/>
          <pc:sldMk cId="2511878872" sldId="453"/>
        </pc:sldMkLst>
      </pc:sldChg>
      <pc:sldChg chg="modSp add mod">
        <pc:chgData name="Garcia, Elma" userId="f2cc6a70-af64-4323-8354-63fdb2cbddcb" providerId="ADAL" clId="{20696E0E-DCF6-47F2-9A31-EEE9154EBC67}" dt="2025-06-18T14:47:19.538" v="54" actId="14100"/>
        <pc:sldMkLst>
          <pc:docMk/>
          <pc:sldMk cId="1523692641" sldId="454"/>
        </pc:sldMkLst>
        <pc:spChg chg="mod">
          <ac:chgData name="Garcia, Elma" userId="f2cc6a70-af64-4323-8354-63fdb2cbddcb" providerId="ADAL" clId="{20696E0E-DCF6-47F2-9A31-EEE9154EBC67}" dt="2025-06-18T14:47:19.538" v="54" actId="14100"/>
          <ac:spMkLst>
            <pc:docMk/>
            <pc:sldMk cId="1523692641" sldId="454"/>
            <ac:spMk id="63490" creationId="{00000000-0000-0000-0000-000000000000}"/>
          </ac:spMkLst>
        </pc:spChg>
      </pc:sldChg>
      <pc:sldChg chg="add">
        <pc:chgData name="Garcia, Elma" userId="f2cc6a70-af64-4323-8354-63fdb2cbddcb" providerId="ADAL" clId="{20696E0E-DCF6-47F2-9A31-EEE9154EBC67}" dt="2025-06-18T14:41:41.274" v="0"/>
        <pc:sldMkLst>
          <pc:docMk/>
          <pc:sldMk cId="3778930440" sldId="455"/>
        </pc:sldMkLst>
      </pc:sldChg>
      <pc:sldChg chg="add">
        <pc:chgData name="Garcia, Elma" userId="f2cc6a70-af64-4323-8354-63fdb2cbddcb" providerId="ADAL" clId="{20696E0E-DCF6-47F2-9A31-EEE9154EBC67}" dt="2025-06-18T14:41:41.274" v="0"/>
        <pc:sldMkLst>
          <pc:docMk/>
          <pc:sldMk cId="4066569653" sldId="456"/>
        </pc:sldMkLst>
      </pc:sldChg>
      <pc:sldChg chg="add">
        <pc:chgData name="Garcia, Elma" userId="f2cc6a70-af64-4323-8354-63fdb2cbddcb" providerId="ADAL" clId="{20696E0E-DCF6-47F2-9A31-EEE9154EBC67}" dt="2025-06-18T14:41:41.274" v="0"/>
        <pc:sldMkLst>
          <pc:docMk/>
          <pc:sldMk cId="1964245776" sldId="457"/>
        </pc:sldMkLst>
      </pc:sldChg>
      <pc:sldChg chg="add">
        <pc:chgData name="Garcia, Elma" userId="f2cc6a70-af64-4323-8354-63fdb2cbddcb" providerId="ADAL" clId="{20696E0E-DCF6-47F2-9A31-EEE9154EBC67}" dt="2025-06-18T14:41:41.274" v="0"/>
        <pc:sldMkLst>
          <pc:docMk/>
          <pc:sldMk cId="2695079997" sldId="458"/>
        </pc:sldMkLst>
      </pc:sldChg>
      <pc:sldChg chg="add">
        <pc:chgData name="Garcia, Elma" userId="f2cc6a70-af64-4323-8354-63fdb2cbddcb" providerId="ADAL" clId="{20696E0E-DCF6-47F2-9A31-EEE9154EBC67}" dt="2025-06-18T14:41:41.274" v="0"/>
        <pc:sldMkLst>
          <pc:docMk/>
          <pc:sldMk cId="3206187656" sldId="459"/>
        </pc:sldMkLst>
      </pc:sldChg>
      <pc:sldChg chg="add">
        <pc:chgData name="Garcia, Elma" userId="f2cc6a70-af64-4323-8354-63fdb2cbddcb" providerId="ADAL" clId="{20696E0E-DCF6-47F2-9A31-EEE9154EBC67}" dt="2025-06-18T14:41:41.274" v="0"/>
        <pc:sldMkLst>
          <pc:docMk/>
          <pc:sldMk cId="183543106" sldId="460"/>
        </pc:sldMkLst>
      </pc:sldChg>
      <pc:sldChg chg="modSp add mod">
        <pc:chgData name="Garcia, Elma" userId="f2cc6a70-af64-4323-8354-63fdb2cbddcb" providerId="ADAL" clId="{20696E0E-DCF6-47F2-9A31-EEE9154EBC67}" dt="2025-06-18T14:44:21.623" v="24" actId="14100"/>
        <pc:sldMkLst>
          <pc:docMk/>
          <pc:sldMk cId="0" sldId="687"/>
        </pc:sldMkLst>
        <pc:spChg chg="mod">
          <ac:chgData name="Garcia, Elma" userId="f2cc6a70-af64-4323-8354-63fdb2cbddcb" providerId="ADAL" clId="{20696E0E-DCF6-47F2-9A31-EEE9154EBC67}" dt="2025-06-18T14:44:21.623" v="24" actId="14100"/>
          <ac:spMkLst>
            <pc:docMk/>
            <pc:sldMk cId="0" sldId="687"/>
            <ac:spMk id="3" creationId="{1E5F69C8-4FC3-4DAF-9A5B-E1CE58FB9C4B}"/>
          </ac:spMkLst>
        </pc:spChg>
        <pc:spChg chg="mod">
          <ac:chgData name="Garcia, Elma" userId="f2cc6a70-af64-4323-8354-63fdb2cbddcb" providerId="ADAL" clId="{20696E0E-DCF6-47F2-9A31-EEE9154EBC67}" dt="2025-06-18T14:44:14" v="23" actId="2711"/>
          <ac:spMkLst>
            <pc:docMk/>
            <pc:sldMk cId="0" sldId="687"/>
            <ac:spMk id="6147" creationId="{87EF808A-74A4-45A2-8B73-FEE608921F1A}"/>
          </ac:spMkLst>
        </pc:spChg>
      </pc:sldChg>
      <pc:sldChg chg="add">
        <pc:chgData name="Garcia, Elma" userId="f2cc6a70-af64-4323-8354-63fdb2cbddcb" providerId="ADAL" clId="{20696E0E-DCF6-47F2-9A31-EEE9154EBC67}" dt="2025-06-18T14:41:41.274" v="0"/>
        <pc:sldMkLst>
          <pc:docMk/>
          <pc:sldMk cId="0" sldId="688"/>
        </pc:sldMkLst>
      </pc:sldChg>
      <pc:sldChg chg="modSp add mod">
        <pc:chgData name="Garcia, Elma" userId="f2cc6a70-af64-4323-8354-63fdb2cbddcb" providerId="ADAL" clId="{20696E0E-DCF6-47F2-9A31-EEE9154EBC67}" dt="2025-06-18T14:47:11.721" v="53" actId="14100"/>
        <pc:sldMkLst>
          <pc:docMk/>
          <pc:sldMk cId="1974566230" sldId="689"/>
        </pc:sldMkLst>
        <pc:spChg chg="mod">
          <ac:chgData name="Garcia, Elma" userId="f2cc6a70-af64-4323-8354-63fdb2cbddcb" providerId="ADAL" clId="{20696E0E-DCF6-47F2-9A31-EEE9154EBC67}" dt="2025-06-18T14:47:11.721" v="53" actId="14100"/>
          <ac:spMkLst>
            <pc:docMk/>
            <pc:sldMk cId="1974566230" sldId="689"/>
            <ac:spMk id="5837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302&amp;src_anchor_name=1926.302(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BB3FCF9-9383-4379-920D-9299EF0BC8E5}" type="slidenum">
              <a:rPr lang="en-US" altLang="en-US" sz="1000" b="0" u="none"/>
              <a:pPr/>
              <a:t>1</a:t>
            </a:fld>
            <a:endParaRPr lang="en-US" altLang="en-US" sz="1000" b="0" u="none"/>
          </a:p>
        </p:txBody>
      </p:sp>
      <p:sp>
        <p:nvSpPr>
          <p:cNvPr id="75779" name="Rectangle 2"/>
          <p:cNvSpPr>
            <a:spLocks noGrp="1" noRot="1" noChangeAspect="1" noChangeArrowheads="1" noTextEdit="1"/>
          </p:cNvSpPr>
          <p:nvPr>
            <p:ph type="sldImg"/>
          </p:nvPr>
        </p:nvSpPr>
        <p:spPr>
          <a:xfrm>
            <a:off x="1162050" y="776288"/>
            <a:ext cx="4602163" cy="3452812"/>
          </a:xfrm>
          <a:ln/>
        </p:spPr>
      </p:sp>
      <p:sp>
        <p:nvSpPr>
          <p:cNvPr id="75780" name="Rectangle 3"/>
          <p:cNvSpPr>
            <a:spLocks noGrp="1" noChangeArrowheads="1"/>
          </p:cNvSpPr>
          <p:nvPr>
            <p:ph type="body" idx="1"/>
          </p:nvPr>
        </p:nvSpPr>
        <p:spPr>
          <a:xfrm>
            <a:off x="482064" y="4359310"/>
            <a:ext cx="591582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dirty="0">
                <a:latin typeface="Avenir Next LT Pro Demi" panose="020B0704020202020204" pitchFamily="34" charset="0"/>
              </a:rPr>
              <a:t>Revised 6/16/25</a:t>
            </a:r>
          </a:p>
          <a:p>
            <a:endParaRPr lang="en-US" altLang="en-US" sz="1200" dirty="0">
              <a:latin typeface="Avenir Next LT Pro Demi" panose="020B0704020202020204" pitchFamily="34" charset="0"/>
            </a:endParaRPr>
          </a:p>
          <a:p>
            <a:pPr eaLnBrk="1" hangingPunct="1"/>
            <a:r>
              <a:rPr lang="en-US" altLang="en-US" sz="1200"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sz="1200" dirty="0">
              <a:latin typeface="Avenir Next LT Pro Demi" panose="020B0704020202020204" pitchFamily="34" charset="0"/>
            </a:endParaRPr>
          </a:p>
          <a:p>
            <a:pPr eaLnBrk="1" hangingPunct="1"/>
            <a:r>
              <a:rPr lang="en-US" altLang="en-US" sz="1200"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sz="1200" dirty="0">
              <a:latin typeface="Avenir Next LT Pro Demi" panose="020B0704020202020204" pitchFamily="34" charset="0"/>
            </a:endParaRPr>
          </a:p>
          <a:p>
            <a:pPr eaLnBrk="1" hangingPunct="1"/>
            <a:r>
              <a:rPr lang="en-US" altLang="en-US" sz="1200"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sz="800" dirty="0"/>
          </a:p>
        </p:txBody>
      </p:sp>
    </p:spTree>
    <p:extLst>
      <p:ext uri="{BB962C8B-B14F-4D97-AF65-F5344CB8AC3E}">
        <p14:creationId xmlns:p14="http://schemas.microsoft.com/office/powerpoint/2010/main" val="337126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0DB90B0-A758-4E87-A973-D7DA79A6A0EB}" type="slidenum">
              <a:rPr lang="en-US" altLang="en-US" sz="1000" b="0" u="none"/>
              <a:pPr/>
              <a:t>10</a:t>
            </a:fld>
            <a:endParaRPr lang="en-US" altLang="en-US" sz="1000" b="0" u="none"/>
          </a:p>
        </p:txBody>
      </p:sp>
      <p:sp>
        <p:nvSpPr>
          <p:cNvPr id="83971" name="Rectangle 2"/>
          <p:cNvSpPr>
            <a:spLocks noGrp="1" noRot="1" noChangeAspect="1" noChangeArrowheads="1" noTextEdit="1"/>
          </p:cNvSpPr>
          <p:nvPr>
            <p:ph type="sldImg"/>
          </p:nvPr>
        </p:nvSpPr>
        <p:spPr>
          <a:xfrm>
            <a:off x="1177925" y="700088"/>
            <a:ext cx="4603750" cy="3452812"/>
          </a:xfrm>
          <a:ln/>
        </p:spPr>
      </p:sp>
      <p:sp>
        <p:nvSpPr>
          <p:cNvPr id="83972" name="Rectangle 3"/>
          <p:cNvSpPr>
            <a:spLocks noGrp="1" noChangeArrowheads="1"/>
          </p:cNvSpPr>
          <p:nvPr>
            <p:ph type="body" idx="1"/>
          </p:nvPr>
        </p:nvSpPr>
        <p:spPr>
          <a:xfrm>
            <a:off x="1187221" y="4389438"/>
            <a:ext cx="458507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dirty="0"/>
          </a:p>
        </p:txBody>
      </p:sp>
    </p:spTree>
    <p:extLst>
      <p:ext uri="{BB962C8B-B14F-4D97-AF65-F5344CB8AC3E}">
        <p14:creationId xmlns:p14="http://schemas.microsoft.com/office/powerpoint/2010/main" val="121253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42FEE634-BDBA-4164-B82A-9191920595BA}" type="slidenum">
              <a:rPr lang="en-US" altLang="en-US" sz="1000" b="0" u="none"/>
              <a:pPr/>
              <a:t>11</a:t>
            </a:fld>
            <a:endParaRPr lang="en-US" altLang="en-US" sz="1000" b="0" u="none"/>
          </a:p>
        </p:txBody>
      </p:sp>
      <p:sp>
        <p:nvSpPr>
          <p:cNvPr id="84995" name="Rectangle 2"/>
          <p:cNvSpPr>
            <a:spLocks noGrp="1" noRot="1" noChangeAspect="1" noChangeArrowheads="1" noTextEdit="1"/>
          </p:cNvSpPr>
          <p:nvPr>
            <p:ph type="sldImg"/>
          </p:nvPr>
        </p:nvSpPr>
        <p:spPr>
          <a:xfrm>
            <a:off x="1166813" y="695325"/>
            <a:ext cx="4624387" cy="3468688"/>
          </a:xfrm>
          <a:ln cap="flat"/>
        </p:spPr>
      </p:sp>
      <p:sp>
        <p:nvSpPr>
          <p:cNvPr id="84996" name="Rectangle 3"/>
          <p:cNvSpPr>
            <a:spLocks noGrp="1" noChangeArrowheads="1"/>
          </p:cNvSpPr>
          <p:nvPr>
            <p:ph type="body" idx="1"/>
          </p:nvPr>
        </p:nvSpPr>
        <p:spPr>
          <a:xfrm>
            <a:off x="521067" y="4392611"/>
            <a:ext cx="5915825"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652" tIns="60623" rIns="119652" bIns="60623"/>
          <a:lstStyle/>
          <a:p>
            <a:pPr marL="168895" indent="-168895" defTabSz="1720638" eaLnBrk="1" hangingPunct="1">
              <a:lnSpc>
                <a:spcPct val="80000"/>
              </a:lnSpc>
              <a:buFont typeface="Arial" panose="020B0604020202020204" pitchFamily="34" charset="0"/>
              <a:buChar char="•"/>
            </a:pPr>
            <a:endParaRPr lang="en-US" altLang="en-US" dirty="0"/>
          </a:p>
        </p:txBody>
      </p:sp>
    </p:spTree>
    <p:extLst>
      <p:ext uri="{BB962C8B-B14F-4D97-AF65-F5344CB8AC3E}">
        <p14:creationId xmlns:p14="http://schemas.microsoft.com/office/powerpoint/2010/main" val="111117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706716" y="4389438"/>
            <a:ext cx="5616289"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01F0D9EE-7C3A-4B68-875E-3519031192E1}" type="slidenum">
              <a:rPr lang="en-US" altLang="en-US" sz="1000" b="0" u="none"/>
              <a:pPr/>
              <a:t>12</a:t>
            </a:fld>
            <a:endParaRPr lang="en-US" altLang="en-US" sz="1000" b="0" u="none"/>
          </a:p>
        </p:txBody>
      </p:sp>
    </p:spTree>
    <p:extLst>
      <p:ext uri="{BB962C8B-B14F-4D97-AF65-F5344CB8AC3E}">
        <p14:creationId xmlns:p14="http://schemas.microsoft.com/office/powerpoint/2010/main" val="1078928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0CA56E5D-8F58-4950-92B1-E5D76067B012}" type="slidenum">
              <a:rPr lang="en-US" altLang="en-US" sz="1000" b="0" u="none"/>
              <a:pPr/>
              <a:t>13</a:t>
            </a:fld>
            <a:endParaRPr lang="en-US" altLang="en-US" sz="1000" b="0" u="none"/>
          </a:p>
        </p:txBody>
      </p:sp>
      <p:sp>
        <p:nvSpPr>
          <p:cNvPr id="87043" name="Rectangle 2"/>
          <p:cNvSpPr>
            <a:spLocks noGrp="1" noRot="1" noChangeAspect="1" noChangeArrowheads="1" noTextEdit="1"/>
          </p:cNvSpPr>
          <p:nvPr>
            <p:ph type="sldImg"/>
          </p:nvPr>
        </p:nvSpPr>
        <p:spPr>
          <a:xfrm>
            <a:off x="1166813" y="695325"/>
            <a:ext cx="4624387" cy="3468688"/>
          </a:xfrm>
          <a:ln cap="flat"/>
        </p:spPr>
      </p:sp>
      <p:sp>
        <p:nvSpPr>
          <p:cNvPr id="87044" name="Rectangle 3"/>
          <p:cNvSpPr>
            <a:spLocks noGrp="1" noChangeArrowheads="1"/>
          </p:cNvSpPr>
          <p:nvPr>
            <p:ph type="body" idx="1"/>
          </p:nvPr>
        </p:nvSpPr>
        <p:spPr>
          <a:xfrm>
            <a:off x="631832" y="4392850"/>
            <a:ext cx="5466521"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652" tIns="60623" rIns="119652" bIns="60623"/>
          <a:lstStyle/>
          <a:p>
            <a:pPr marL="168895" indent="-168895" defTabSz="1720638" eaLnBrk="1" hangingPunct="1">
              <a:buFont typeface="Arial" panose="020B0604020202020204" pitchFamily="34" charset="0"/>
              <a:buChar char="•"/>
            </a:pPr>
            <a:br>
              <a:rPr lang="en-US" altLang="en-US" sz="800" dirty="0"/>
            </a:br>
            <a:endParaRPr lang="en-US" altLang="en-US" sz="800" dirty="0"/>
          </a:p>
          <a:p>
            <a:pPr defTabSz="1720638" eaLnBrk="1" hangingPunct="1"/>
            <a:endParaRPr lang="en-US" altLang="en-US" sz="800" dirty="0"/>
          </a:p>
          <a:p>
            <a:pPr defTabSz="1720638" eaLnBrk="1" hangingPunct="1"/>
            <a:endParaRPr lang="en-US" altLang="en-US" sz="800" b="1" dirty="0"/>
          </a:p>
        </p:txBody>
      </p:sp>
    </p:spTree>
    <p:extLst>
      <p:ext uri="{BB962C8B-B14F-4D97-AF65-F5344CB8AC3E}">
        <p14:creationId xmlns:p14="http://schemas.microsoft.com/office/powerpoint/2010/main" val="2653029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F92CD43-F384-4DAD-98EB-64C9994296DB}" type="slidenum">
              <a:rPr lang="en-US" altLang="en-US" sz="1000" b="0" u="none"/>
              <a:pPr/>
              <a:t>14</a:t>
            </a:fld>
            <a:endParaRPr lang="en-US" altLang="en-US" sz="1000" b="0" u="none"/>
          </a:p>
        </p:txBody>
      </p:sp>
      <p:sp>
        <p:nvSpPr>
          <p:cNvPr id="88067" name="Rectangle 2"/>
          <p:cNvSpPr>
            <a:spLocks noGrp="1" noRot="1" noChangeAspect="1" noChangeArrowheads="1" noTextEdit="1"/>
          </p:cNvSpPr>
          <p:nvPr>
            <p:ph type="sldImg"/>
          </p:nvPr>
        </p:nvSpPr>
        <p:spPr>
          <a:xfrm>
            <a:off x="1168400" y="693738"/>
            <a:ext cx="4619625" cy="3465512"/>
          </a:xfrm>
          <a:ln/>
        </p:spPr>
      </p:sp>
      <p:sp>
        <p:nvSpPr>
          <p:cNvPr id="88068" name="Rectangle 3"/>
          <p:cNvSpPr>
            <a:spLocks noGrp="1" noChangeArrowheads="1"/>
          </p:cNvSpPr>
          <p:nvPr>
            <p:ph type="body" idx="1"/>
          </p:nvPr>
        </p:nvSpPr>
        <p:spPr>
          <a:xfrm>
            <a:off x="1177862" y="438943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381802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DB2844A4-3DFF-4CA6-ADD4-A5C928D93CF8}" type="slidenum">
              <a:rPr lang="en-US" altLang="en-US" sz="1000" b="0" u="none"/>
              <a:pPr/>
              <a:t>15</a:t>
            </a:fld>
            <a:endParaRPr lang="en-US" altLang="en-US" sz="1000" b="0" u="none"/>
          </a:p>
        </p:txBody>
      </p:sp>
      <p:sp>
        <p:nvSpPr>
          <p:cNvPr id="89091" name="Rectangle 2"/>
          <p:cNvSpPr>
            <a:spLocks noGrp="1" noRot="1" noChangeAspect="1" noChangeArrowheads="1" noTextEdit="1"/>
          </p:cNvSpPr>
          <p:nvPr>
            <p:ph type="sldImg"/>
          </p:nvPr>
        </p:nvSpPr>
        <p:spPr>
          <a:xfrm>
            <a:off x="1177925" y="700088"/>
            <a:ext cx="4603750" cy="3452812"/>
          </a:xfrm>
          <a:ln/>
        </p:spPr>
      </p:sp>
      <p:sp>
        <p:nvSpPr>
          <p:cNvPr id="89092" name="Rectangle 3"/>
          <p:cNvSpPr>
            <a:spLocks noGrp="1" noChangeArrowheads="1"/>
          </p:cNvSpPr>
          <p:nvPr>
            <p:ph type="body" idx="1"/>
          </p:nvPr>
        </p:nvSpPr>
        <p:spPr>
          <a:xfrm>
            <a:off x="1187221" y="4389438"/>
            <a:ext cx="458507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a:p>
            <a:pPr eaLnBrk="1" hangingPunct="1"/>
            <a:endParaRPr lang="en-US" altLang="en-US" dirty="0"/>
          </a:p>
          <a:p>
            <a:pPr eaLnBrk="1" hangingPunct="1"/>
            <a:endParaRPr lang="en-US" altLang="en-US" b="1" dirty="0"/>
          </a:p>
        </p:txBody>
      </p:sp>
    </p:spTree>
    <p:extLst>
      <p:ext uri="{BB962C8B-B14F-4D97-AF65-F5344CB8AC3E}">
        <p14:creationId xmlns:p14="http://schemas.microsoft.com/office/powerpoint/2010/main" val="362393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DB6EB07F-3FA8-4220-BA97-7CABCA0A88ED}" type="slidenum">
              <a:rPr lang="en-US" altLang="en-US" sz="1000" b="0" u="none"/>
              <a:pPr/>
              <a:t>16</a:t>
            </a:fld>
            <a:endParaRPr lang="en-US" altLang="en-US" sz="1000" b="0" u="none"/>
          </a:p>
        </p:txBody>
      </p:sp>
      <p:sp>
        <p:nvSpPr>
          <p:cNvPr id="90115" name="Rectangle 2"/>
          <p:cNvSpPr>
            <a:spLocks noGrp="1" noRot="1" noChangeAspect="1" noChangeArrowheads="1" noTextEdit="1"/>
          </p:cNvSpPr>
          <p:nvPr>
            <p:ph type="sldImg"/>
          </p:nvPr>
        </p:nvSpPr>
        <p:spPr>
          <a:xfrm>
            <a:off x="1168400" y="693738"/>
            <a:ext cx="4619625" cy="3465512"/>
          </a:xfrm>
          <a:ln/>
        </p:spPr>
      </p:sp>
      <p:sp>
        <p:nvSpPr>
          <p:cNvPr id="90116" name="Rectangle 3"/>
          <p:cNvSpPr>
            <a:spLocks noGrp="1" noChangeArrowheads="1"/>
          </p:cNvSpPr>
          <p:nvPr>
            <p:ph type="body" idx="1"/>
          </p:nvPr>
        </p:nvSpPr>
        <p:spPr>
          <a:xfrm>
            <a:off x="1177862" y="4390501"/>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200" dirty="0"/>
          </a:p>
          <a:p>
            <a:pPr eaLnBrk="1" hangingPunct="1"/>
            <a:endParaRPr lang="en-US" altLang="en-US" sz="1200" dirty="0"/>
          </a:p>
          <a:p>
            <a:endParaRPr lang="en-US" altLang="en-US" sz="1200" dirty="0"/>
          </a:p>
          <a:p>
            <a:pPr eaLnBrk="1" hangingPunct="1"/>
            <a:endParaRPr lang="en-US" altLang="en-US" dirty="0"/>
          </a:p>
        </p:txBody>
      </p:sp>
    </p:spTree>
    <p:extLst>
      <p:ext uri="{BB962C8B-B14F-4D97-AF65-F5344CB8AC3E}">
        <p14:creationId xmlns:p14="http://schemas.microsoft.com/office/powerpoint/2010/main" val="115857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13164638-DF19-4FE0-BF05-DDD2E8E1F6A6}" type="slidenum">
              <a:rPr lang="en-US" altLang="en-US" sz="1000" b="0" u="none"/>
              <a:pPr/>
              <a:t>17</a:t>
            </a:fld>
            <a:endParaRPr lang="en-US" altLang="en-US" sz="1000" b="0" u="none"/>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706716" y="4389438"/>
            <a:ext cx="5466521"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a:p>
            <a:pPr eaLnBrk="1" hangingPunct="1"/>
            <a:endParaRPr lang="en-US" altLang="en-US" sz="800" dirty="0"/>
          </a:p>
        </p:txBody>
      </p:sp>
    </p:spTree>
    <p:extLst>
      <p:ext uri="{BB962C8B-B14F-4D97-AF65-F5344CB8AC3E}">
        <p14:creationId xmlns:p14="http://schemas.microsoft.com/office/powerpoint/2010/main" val="2120537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5AC9FC03-6EE6-4B7C-BB9F-3B38BF87FB07}" type="slidenum">
              <a:rPr lang="en-US" altLang="en-US" sz="1000" b="0" u="none"/>
              <a:pPr/>
              <a:t>18</a:t>
            </a:fld>
            <a:endParaRPr lang="en-US" altLang="en-US" sz="1000" b="0" u="none"/>
          </a:p>
        </p:txBody>
      </p:sp>
      <p:sp>
        <p:nvSpPr>
          <p:cNvPr id="92163" name="Rectangle 2"/>
          <p:cNvSpPr>
            <a:spLocks noGrp="1" noRot="1" noChangeAspect="1" noChangeArrowheads="1" noTextEdit="1"/>
          </p:cNvSpPr>
          <p:nvPr>
            <p:ph type="sldImg"/>
          </p:nvPr>
        </p:nvSpPr>
        <p:spPr>
          <a:xfrm>
            <a:off x="1168400" y="693738"/>
            <a:ext cx="4619625" cy="3465512"/>
          </a:xfrm>
          <a:ln/>
        </p:spPr>
      </p:sp>
      <p:sp>
        <p:nvSpPr>
          <p:cNvPr id="92164" name="Rectangle 3"/>
          <p:cNvSpPr>
            <a:spLocks noGrp="1" noChangeArrowheads="1"/>
          </p:cNvSpPr>
          <p:nvPr>
            <p:ph type="body" idx="1"/>
          </p:nvPr>
        </p:nvSpPr>
        <p:spPr>
          <a:xfrm>
            <a:off x="706716"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47558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AF21DB55-DD5D-4F96-BAC2-19177DED63AB}" type="slidenum">
              <a:rPr lang="en-US" altLang="en-US" sz="1000" b="0" u="none"/>
              <a:pPr/>
              <a:t>19</a:t>
            </a:fld>
            <a:endParaRPr lang="en-US" altLang="en-US" sz="1000" b="0" u="none"/>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06716" y="4389438"/>
            <a:ext cx="5391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r>
              <a:rPr lang="en-US" altLang="en-US" dirty="0"/>
              <a:t> </a:t>
            </a:r>
            <a:endParaRPr lang="en-US" altLang="en-US" b="1"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14554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5CAE58E-B7B0-413B-947F-79FFADDF0B3A}" type="slidenum">
              <a:rPr lang="en-US" altLang="en-US" sz="1000" b="0" u="none"/>
              <a:pPr/>
              <a:t>2</a:t>
            </a:fld>
            <a:endParaRPr lang="en-US" altLang="en-US" sz="1000" b="0" u="none"/>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24939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686F8EC-D1C9-4679-B14A-717EFF3060F8}" type="slidenum">
              <a:rPr lang="en-US" altLang="en-US" sz="1000" b="0" u="none"/>
              <a:pPr/>
              <a:t>20</a:t>
            </a:fld>
            <a:endParaRPr lang="en-US" altLang="en-US" sz="1000" b="0" u="none"/>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1184101" y="4386573"/>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4065064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8AAF117-292A-4983-935D-A250A0627A11}" type="slidenum">
              <a:rPr lang="en-US" altLang="en-US" sz="1000" b="0" u="none"/>
              <a:pPr/>
              <a:t>21</a:t>
            </a:fld>
            <a:endParaRPr lang="en-US" altLang="en-US" sz="1000" b="0" u="none"/>
          </a:p>
        </p:txBody>
      </p:sp>
      <p:sp>
        <p:nvSpPr>
          <p:cNvPr id="95235" name="Rectangle 2"/>
          <p:cNvSpPr>
            <a:spLocks noGrp="1" noRot="1" noChangeAspect="1" noChangeArrowheads="1" noTextEdit="1"/>
          </p:cNvSpPr>
          <p:nvPr>
            <p:ph type="sldImg"/>
          </p:nvPr>
        </p:nvSpPr>
        <p:spPr>
          <a:xfrm>
            <a:off x="1168400" y="693738"/>
            <a:ext cx="4619625" cy="3465512"/>
          </a:xfrm>
          <a:ln/>
        </p:spPr>
      </p:sp>
      <p:sp>
        <p:nvSpPr>
          <p:cNvPr id="95236" name="Rectangle 3"/>
          <p:cNvSpPr>
            <a:spLocks noGrp="1" noChangeArrowheads="1"/>
          </p:cNvSpPr>
          <p:nvPr>
            <p:ph type="body" idx="1"/>
          </p:nvPr>
        </p:nvSpPr>
        <p:spPr>
          <a:xfrm>
            <a:off x="1178530" y="431959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pPr eaLnBrk="1" hangingPunct="1">
              <a:spcBef>
                <a:spcPct val="25000"/>
              </a:spcBef>
            </a:pPr>
            <a:endParaRPr lang="en-US" altLang="en-US" dirty="0"/>
          </a:p>
          <a:p>
            <a:pPr eaLnBrk="1" hangingPunct="1"/>
            <a:endParaRPr lang="en-US" altLang="en-US" dirty="0"/>
          </a:p>
        </p:txBody>
      </p:sp>
    </p:spTree>
    <p:extLst>
      <p:ext uri="{BB962C8B-B14F-4D97-AF65-F5344CB8AC3E}">
        <p14:creationId xmlns:p14="http://schemas.microsoft.com/office/powerpoint/2010/main" val="813982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C33D907-C77E-47F1-B96A-15EC46F96EE6}" type="slidenum">
              <a:rPr lang="en-US" altLang="en-US" sz="1000" b="0" u="none"/>
              <a:pPr/>
              <a:t>22</a:t>
            </a:fld>
            <a:endParaRPr lang="en-US" altLang="en-US" sz="1000" b="0" u="none"/>
          </a:p>
        </p:txBody>
      </p:sp>
      <p:sp>
        <p:nvSpPr>
          <p:cNvPr id="96259" name="Rectangle 2"/>
          <p:cNvSpPr>
            <a:spLocks noGrp="1" noRot="1" noChangeAspect="1" noChangeArrowheads="1" noTextEdit="1"/>
          </p:cNvSpPr>
          <p:nvPr>
            <p:ph type="sldImg"/>
          </p:nvPr>
        </p:nvSpPr>
        <p:spPr>
          <a:xfrm>
            <a:off x="1168400" y="693738"/>
            <a:ext cx="4619625" cy="3465512"/>
          </a:xfrm>
          <a:ln/>
        </p:spPr>
      </p:sp>
      <p:sp>
        <p:nvSpPr>
          <p:cNvPr id="96260" name="Rectangle 3"/>
          <p:cNvSpPr>
            <a:spLocks noGrp="1" noChangeArrowheads="1"/>
          </p:cNvSpPr>
          <p:nvPr>
            <p:ph type="body" idx="1"/>
          </p:nvPr>
        </p:nvSpPr>
        <p:spPr>
          <a:xfrm>
            <a:off x="1177862" y="438943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7233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69B8023-BFBF-4FF8-A447-AE56539D71FB}" type="slidenum">
              <a:rPr lang="en-US" altLang="en-US" sz="1000" b="0" u="none"/>
              <a:pPr/>
              <a:t>23</a:t>
            </a:fld>
            <a:endParaRPr lang="en-US" altLang="en-US" sz="1000" b="0" u="none"/>
          </a:p>
        </p:txBody>
      </p:sp>
      <p:sp>
        <p:nvSpPr>
          <p:cNvPr id="97283" name="Rectangle 2"/>
          <p:cNvSpPr>
            <a:spLocks noGrp="1" noRot="1" noChangeAspect="1" noChangeArrowheads="1" noTextEdit="1"/>
          </p:cNvSpPr>
          <p:nvPr>
            <p:ph type="sldImg"/>
          </p:nvPr>
        </p:nvSpPr>
        <p:spPr>
          <a:xfrm>
            <a:off x="1168400" y="693738"/>
            <a:ext cx="4619625" cy="3465512"/>
          </a:xfrm>
          <a:ln/>
        </p:spPr>
      </p:sp>
      <p:sp>
        <p:nvSpPr>
          <p:cNvPr id="97284" name="Rectangle 3"/>
          <p:cNvSpPr>
            <a:spLocks noGrp="1" noChangeArrowheads="1"/>
          </p:cNvSpPr>
          <p:nvPr>
            <p:ph type="body" idx="1"/>
          </p:nvPr>
        </p:nvSpPr>
        <p:spPr>
          <a:xfrm>
            <a:off x="631832" y="4389438"/>
            <a:ext cx="5391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898639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A26D7BC2-480D-4BD1-BA76-4D4B170005A4}" type="slidenum">
              <a:rPr lang="en-US" altLang="en-US" sz="1000" b="0" u="none"/>
              <a:pPr/>
              <a:t>24</a:t>
            </a:fld>
            <a:endParaRPr lang="en-US" altLang="en-US" sz="1000" b="0" u="none"/>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188881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0EB7BDB-8764-4B61-94C2-EDDF963D9118}" type="slidenum">
              <a:rPr lang="en-US" altLang="en-US" sz="1000" b="0" u="none"/>
              <a:pPr/>
              <a:t>25</a:t>
            </a:fld>
            <a:endParaRPr lang="en-US" altLang="en-US" sz="1000" b="0" u="none"/>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706716" y="4389438"/>
            <a:ext cx="5466521"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b="1" dirty="0"/>
          </a:p>
        </p:txBody>
      </p:sp>
    </p:spTree>
    <p:extLst>
      <p:ext uri="{BB962C8B-B14F-4D97-AF65-F5344CB8AC3E}">
        <p14:creationId xmlns:p14="http://schemas.microsoft.com/office/powerpoint/2010/main" val="881860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557FF2B-DBFE-42CB-9C6B-DC5D938C0B1C}" type="slidenum">
              <a:rPr lang="en-US" altLang="en-US" sz="1000" b="0" u="none"/>
              <a:pPr/>
              <a:t>26</a:t>
            </a:fld>
            <a:endParaRPr lang="en-US" altLang="en-US" sz="1000" b="0" u="none"/>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hlinkClick r:id="rId3" action="ppaction://hlinkfile"/>
            </a:endParaRPr>
          </a:p>
          <a:p>
            <a:endParaRPr lang="en-US" altLang="en-US" dirty="0"/>
          </a:p>
          <a:p>
            <a:pPr eaLnBrk="1" hangingPunct="1"/>
            <a:endParaRPr lang="en-US" altLang="en-US" dirty="0"/>
          </a:p>
        </p:txBody>
      </p:sp>
    </p:spTree>
    <p:extLst>
      <p:ext uri="{BB962C8B-B14F-4D97-AF65-F5344CB8AC3E}">
        <p14:creationId xmlns:p14="http://schemas.microsoft.com/office/powerpoint/2010/main" val="1771184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63898AB-DD29-45D6-8253-FCC5A6B80BB1}" type="slidenum">
              <a:rPr lang="en-US" altLang="en-US" sz="1000" b="0" u="none"/>
              <a:pPr/>
              <a:t>27</a:t>
            </a:fld>
            <a:endParaRPr lang="en-US" altLang="en-US" sz="1000" b="0" u="none"/>
          </a:p>
        </p:txBody>
      </p:sp>
      <p:sp>
        <p:nvSpPr>
          <p:cNvPr id="101379" name="Rectangle 2"/>
          <p:cNvSpPr>
            <a:spLocks noGrp="1" noRot="1" noChangeAspect="1" noChangeArrowheads="1" noTextEdit="1"/>
          </p:cNvSpPr>
          <p:nvPr>
            <p:ph type="sldImg"/>
          </p:nvPr>
        </p:nvSpPr>
        <p:spPr>
          <a:xfrm>
            <a:off x="1168400" y="693738"/>
            <a:ext cx="4619625" cy="3465512"/>
          </a:xfrm>
          <a:ln/>
        </p:spPr>
      </p:sp>
      <p:sp>
        <p:nvSpPr>
          <p:cNvPr id="101380" name="Rectangle 3"/>
          <p:cNvSpPr>
            <a:spLocks noGrp="1" noChangeArrowheads="1"/>
          </p:cNvSpPr>
          <p:nvPr>
            <p:ph type="body" idx="1"/>
          </p:nvPr>
        </p:nvSpPr>
        <p:spPr>
          <a:xfrm>
            <a:off x="706716"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024819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3F1CEB5F-D2CD-4247-910F-F6749105A1E0}" type="slidenum">
              <a:rPr lang="en-US" altLang="en-US" sz="1000" b="0" u="none"/>
              <a:pPr/>
              <a:t>28</a:t>
            </a:fld>
            <a:endParaRPr lang="en-US" altLang="en-US" sz="1000" b="0" u="none"/>
          </a:p>
        </p:txBody>
      </p:sp>
      <p:sp>
        <p:nvSpPr>
          <p:cNvPr id="102403" name="Rectangle 2"/>
          <p:cNvSpPr>
            <a:spLocks noGrp="1" noRot="1" noChangeAspect="1" noChangeArrowheads="1" noTextEdit="1"/>
          </p:cNvSpPr>
          <p:nvPr>
            <p:ph type="sldImg"/>
          </p:nvPr>
        </p:nvSpPr>
        <p:spPr>
          <a:xfrm>
            <a:off x="1168400" y="693738"/>
            <a:ext cx="4619625" cy="3465512"/>
          </a:xfrm>
          <a:ln/>
        </p:spPr>
      </p:sp>
      <p:sp>
        <p:nvSpPr>
          <p:cNvPr id="102404" name="Rectangle 3"/>
          <p:cNvSpPr>
            <a:spLocks noGrp="1" noChangeArrowheads="1"/>
          </p:cNvSpPr>
          <p:nvPr>
            <p:ph type="body" idx="1"/>
          </p:nvPr>
        </p:nvSpPr>
        <p:spPr>
          <a:xfrm>
            <a:off x="781600" y="4389438"/>
            <a:ext cx="5391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49687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754A73B9-F418-47A0-8EA6-54D0BF1A797D}" type="slidenum">
              <a:rPr lang="en-US" altLang="en-US" sz="1000" b="0" u="none"/>
              <a:pPr/>
              <a:t>29</a:t>
            </a:fld>
            <a:endParaRPr lang="en-US" altLang="en-US" sz="1000" b="0" u="none"/>
          </a:p>
        </p:txBody>
      </p:sp>
      <p:sp>
        <p:nvSpPr>
          <p:cNvPr id="103427" name="Rectangle 2"/>
          <p:cNvSpPr>
            <a:spLocks noGrp="1" noRot="1" noChangeAspect="1" noChangeArrowheads="1" noTextEdit="1"/>
          </p:cNvSpPr>
          <p:nvPr>
            <p:ph type="sldImg"/>
          </p:nvPr>
        </p:nvSpPr>
        <p:spPr>
          <a:xfrm>
            <a:off x="1168400" y="693738"/>
            <a:ext cx="4619625" cy="3465512"/>
          </a:xfrm>
          <a:ln/>
        </p:spPr>
      </p:sp>
      <p:sp>
        <p:nvSpPr>
          <p:cNvPr id="103428" name="Rectangle 3"/>
          <p:cNvSpPr>
            <a:spLocks noGrp="1" noChangeArrowheads="1"/>
          </p:cNvSpPr>
          <p:nvPr>
            <p:ph type="body" idx="1"/>
          </p:nvPr>
        </p:nvSpPr>
        <p:spPr>
          <a:xfrm>
            <a:off x="706716" y="4389438"/>
            <a:ext cx="5466521"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pPr eaLnBrk="1" hangingPunct="1"/>
            <a:endParaRPr lang="en-US" altLang="en-US" dirty="0"/>
          </a:p>
        </p:txBody>
      </p:sp>
    </p:spTree>
    <p:extLst>
      <p:ext uri="{BB962C8B-B14F-4D97-AF65-F5344CB8AC3E}">
        <p14:creationId xmlns:p14="http://schemas.microsoft.com/office/powerpoint/2010/main" val="113569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B337375-915F-4E82-9241-7E45B79DDE17}"/>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D8CD0F2-75A3-4144-9E16-4157C0818A1E}"/>
              </a:ext>
            </a:extLst>
          </p:cNvPr>
          <p:cNvSpPr>
            <a:spLocks noGrp="1" noChangeArrowheads="1"/>
          </p:cNvSpPr>
          <p:nvPr>
            <p:ph type="body" idx="1"/>
          </p:nvPr>
        </p:nvSpPr>
        <p:spPr>
          <a:xfrm>
            <a:off x="203200" y="4414838"/>
            <a:ext cx="66040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a:extLst>
              <a:ext uri="{FF2B5EF4-FFF2-40B4-BE49-F238E27FC236}">
                <a16:creationId xmlns:a16="http://schemas.microsoft.com/office/drawing/2014/main" id="{6BF28968-3403-428E-87CC-EEE5B20DA0C0}"/>
              </a:ext>
            </a:extLst>
          </p:cNvPr>
          <p:cNvSpPr>
            <a:spLocks noGrp="1"/>
          </p:cNvSpPr>
          <p:nvPr>
            <p:ph type="sldNum" sz="quarter" idx="5"/>
          </p:nvPr>
        </p:nvSpPr>
        <p:spPr/>
        <p:txBody>
          <a:bodyPr/>
          <a:lstStyle/>
          <a:p>
            <a:pPr>
              <a:defRPr/>
            </a:pPr>
            <a:fld id="{39A9C1D0-EB6E-4AEF-9C41-7E0C3FC71E8C}"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B215563-6208-4C19-B9F2-739986A0585F}" type="slidenum">
              <a:rPr lang="en-US" altLang="en-US" sz="1000" b="0" u="none"/>
              <a:pPr/>
              <a:t>30</a:t>
            </a:fld>
            <a:endParaRPr lang="en-US" altLang="en-US" sz="1000" b="0" u="none"/>
          </a:p>
        </p:txBody>
      </p:sp>
      <p:sp>
        <p:nvSpPr>
          <p:cNvPr id="104451" name="Rectangle 2"/>
          <p:cNvSpPr>
            <a:spLocks noGrp="1" noRot="1" noChangeAspect="1" noChangeArrowheads="1" noTextEdit="1"/>
          </p:cNvSpPr>
          <p:nvPr>
            <p:ph type="sldImg"/>
          </p:nvPr>
        </p:nvSpPr>
        <p:spPr>
          <a:xfrm>
            <a:off x="1168400" y="693738"/>
            <a:ext cx="4619625" cy="3465512"/>
          </a:xfrm>
          <a:ln/>
        </p:spPr>
      </p:sp>
      <p:sp>
        <p:nvSpPr>
          <p:cNvPr id="104452" name="Rectangle 3"/>
          <p:cNvSpPr>
            <a:spLocks noGrp="1" noChangeArrowheads="1"/>
          </p:cNvSpPr>
          <p:nvPr>
            <p:ph type="body" idx="1"/>
          </p:nvPr>
        </p:nvSpPr>
        <p:spPr>
          <a:xfrm>
            <a:off x="706716"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endParaRPr lang="en-US" altLang="en-US" dirty="0"/>
          </a:p>
        </p:txBody>
      </p:sp>
    </p:spTree>
    <p:extLst>
      <p:ext uri="{BB962C8B-B14F-4D97-AF65-F5344CB8AC3E}">
        <p14:creationId xmlns:p14="http://schemas.microsoft.com/office/powerpoint/2010/main" val="1842006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93B505C-8C32-4F7F-B59A-E4FCF850911D}" type="slidenum">
              <a:rPr lang="en-US" altLang="en-US" sz="1000" b="0" u="none"/>
              <a:pPr/>
              <a:t>31</a:t>
            </a:fld>
            <a:endParaRPr lang="en-US" altLang="en-US" sz="1000" b="0" u="none"/>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556948" y="4389438"/>
            <a:ext cx="554140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60843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F9B40F7F-F13B-47F8-A260-9DAD6E5E9A31}" type="slidenum">
              <a:rPr lang="en-US" altLang="en-US" sz="1000" b="0" u="none"/>
              <a:pPr/>
              <a:t>32</a:t>
            </a:fld>
            <a:endParaRPr lang="en-US" altLang="en-US" sz="1000" b="0" u="none"/>
          </a:p>
        </p:txBody>
      </p:sp>
      <p:sp>
        <p:nvSpPr>
          <p:cNvPr id="108547" name="Rectangle 2"/>
          <p:cNvSpPr>
            <a:spLocks noGrp="1" noRot="1" noChangeAspect="1" noChangeArrowheads="1" noTextEdit="1"/>
          </p:cNvSpPr>
          <p:nvPr>
            <p:ph type="sldImg"/>
          </p:nvPr>
        </p:nvSpPr>
        <p:spPr>
          <a:xfrm>
            <a:off x="1168400" y="693738"/>
            <a:ext cx="4619625" cy="3465512"/>
          </a:xfrm>
          <a:ln/>
        </p:spPr>
      </p:sp>
      <p:sp>
        <p:nvSpPr>
          <p:cNvPr id="108548" name="Rectangle 3"/>
          <p:cNvSpPr>
            <a:spLocks noGrp="1" noChangeArrowheads="1"/>
          </p:cNvSpPr>
          <p:nvPr>
            <p:ph type="body" idx="1"/>
          </p:nvPr>
        </p:nvSpPr>
        <p:spPr>
          <a:xfrm>
            <a:off x="631832" y="4408362"/>
            <a:ext cx="576605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84853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01040CE7-CE38-4054-8F1D-DE86CBF9C8CF}" type="slidenum">
              <a:rPr lang="en-US" altLang="en-US" sz="1000" b="0" u="none"/>
              <a:pPr/>
              <a:t>33</a:t>
            </a:fld>
            <a:endParaRPr lang="en-US" altLang="en-US" sz="1000" b="0" u="none"/>
          </a:p>
        </p:txBody>
      </p:sp>
      <p:sp>
        <p:nvSpPr>
          <p:cNvPr id="109571" name="Rectangle 2"/>
          <p:cNvSpPr>
            <a:spLocks noGrp="1" noRot="1" noChangeAspect="1" noChangeArrowheads="1" noTextEdit="1"/>
          </p:cNvSpPr>
          <p:nvPr>
            <p:ph type="sldImg"/>
          </p:nvPr>
        </p:nvSpPr>
        <p:spPr>
          <a:xfrm>
            <a:off x="1168400" y="693738"/>
            <a:ext cx="4619625" cy="3465512"/>
          </a:xfrm>
          <a:ln/>
        </p:spPr>
      </p:sp>
      <p:sp>
        <p:nvSpPr>
          <p:cNvPr id="109572" name="Rectangle 3"/>
          <p:cNvSpPr>
            <a:spLocks noGrp="1" noChangeArrowheads="1"/>
          </p:cNvSpPr>
          <p:nvPr>
            <p:ph type="body" idx="1"/>
          </p:nvPr>
        </p:nvSpPr>
        <p:spPr>
          <a:xfrm>
            <a:off x="706716" y="4389438"/>
            <a:ext cx="576605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20449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6B37931F-6CA6-446E-9CDD-61CC4E978DC6}" type="slidenum">
              <a:rPr lang="en-US" altLang="en-US" sz="1000" b="0" u="none"/>
              <a:pPr/>
              <a:t>34</a:t>
            </a:fld>
            <a:endParaRPr lang="en-US" altLang="en-US" sz="1000" b="0" u="none"/>
          </a:p>
        </p:txBody>
      </p:sp>
      <p:sp>
        <p:nvSpPr>
          <p:cNvPr id="110595" name="Rectangle 2"/>
          <p:cNvSpPr>
            <a:spLocks noGrp="1" noRot="1" noChangeAspect="1" noChangeArrowheads="1" noTextEdit="1"/>
          </p:cNvSpPr>
          <p:nvPr>
            <p:ph type="sldImg"/>
          </p:nvPr>
        </p:nvSpPr>
        <p:spPr>
          <a:xfrm>
            <a:off x="1177925" y="700088"/>
            <a:ext cx="4603750" cy="3452812"/>
          </a:xfrm>
          <a:ln/>
        </p:spPr>
      </p:sp>
      <p:sp>
        <p:nvSpPr>
          <p:cNvPr id="114692" name="Rectangle 3"/>
          <p:cNvSpPr>
            <a:spLocks noGrp="1" noChangeArrowheads="1"/>
          </p:cNvSpPr>
          <p:nvPr>
            <p:ph type="body" idx="1"/>
          </p:nvPr>
        </p:nvSpPr>
        <p:spPr>
          <a:xfrm>
            <a:off x="556948" y="4389438"/>
            <a:ext cx="5691173" cy="4157662"/>
          </a:xfrm>
          <a:ln/>
        </p:spPr>
        <p:txBody>
          <a:bodyPr/>
          <a:lstStyle/>
          <a:p>
            <a:pPr marL="192114" indent="-192114" eaLnBrk="1" hangingPunct="1">
              <a:defRPr/>
            </a:pPr>
            <a:endParaRPr lang="en-US" sz="800" dirty="0"/>
          </a:p>
          <a:p>
            <a:pPr marL="192114" indent="-192114" eaLnBrk="1" hangingPunct="1">
              <a:defRPr/>
            </a:pPr>
            <a:endParaRPr lang="en-US" sz="800" dirty="0"/>
          </a:p>
          <a:p>
            <a:pPr marL="192114" indent="-192114" eaLnBrk="1" hangingPunct="1">
              <a:defRPr/>
            </a:pPr>
            <a:endParaRPr lang="en-US" sz="800" b="1" dirty="0"/>
          </a:p>
        </p:txBody>
      </p:sp>
    </p:spTree>
    <p:extLst>
      <p:ext uri="{BB962C8B-B14F-4D97-AF65-F5344CB8AC3E}">
        <p14:creationId xmlns:p14="http://schemas.microsoft.com/office/powerpoint/2010/main" val="3990994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73F85DFC-8906-4635-9989-7CC90D2D6ACE}" type="slidenum">
              <a:rPr lang="en-US" altLang="en-US" sz="1000" b="0" u="none"/>
              <a:pPr/>
              <a:t>35</a:t>
            </a:fld>
            <a:endParaRPr lang="en-US" altLang="en-US" sz="1000" b="0" u="none"/>
          </a:p>
        </p:txBody>
      </p:sp>
      <p:sp>
        <p:nvSpPr>
          <p:cNvPr id="112643" name="Rectangle 2"/>
          <p:cNvSpPr>
            <a:spLocks noGrp="1" noRot="1" noChangeAspect="1" noChangeArrowheads="1" noTextEdit="1"/>
          </p:cNvSpPr>
          <p:nvPr>
            <p:ph type="sldImg"/>
          </p:nvPr>
        </p:nvSpPr>
        <p:spPr>
          <a:xfrm>
            <a:off x="1168400" y="693738"/>
            <a:ext cx="4619625" cy="3465512"/>
          </a:xfrm>
          <a:ln/>
        </p:spPr>
      </p:sp>
      <p:sp>
        <p:nvSpPr>
          <p:cNvPr id="112644" name="Rectangle 3"/>
          <p:cNvSpPr>
            <a:spLocks noGrp="1" noChangeArrowheads="1"/>
          </p:cNvSpPr>
          <p:nvPr>
            <p:ph type="body" idx="1"/>
          </p:nvPr>
        </p:nvSpPr>
        <p:spPr>
          <a:xfrm>
            <a:off x="856483" y="4389438"/>
            <a:ext cx="5391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81907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713EC8C3-DDFA-41EF-BF44-C3BD34569120}" type="slidenum">
              <a:rPr lang="en-US" altLang="en-US" sz="1000" b="0" u="none"/>
              <a:pPr/>
              <a:t>36</a:t>
            </a:fld>
            <a:endParaRPr lang="en-US" altLang="en-US" sz="1000" b="0" u="none"/>
          </a:p>
        </p:txBody>
      </p:sp>
      <p:sp>
        <p:nvSpPr>
          <p:cNvPr id="113667" name="Rectangle 2"/>
          <p:cNvSpPr>
            <a:spLocks noGrp="1" noRot="1" noChangeAspect="1" noChangeArrowheads="1" noTextEdit="1"/>
          </p:cNvSpPr>
          <p:nvPr>
            <p:ph type="sldImg"/>
          </p:nvPr>
        </p:nvSpPr>
        <p:spPr>
          <a:xfrm>
            <a:off x="1177925" y="700088"/>
            <a:ext cx="4603750" cy="3452812"/>
          </a:xfrm>
          <a:ln/>
        </p:spPr>
      </p:sp>
      <p:sp>
        <p:nvSpPr>
          <p:cNvPr id="113668" name="Rectangle 3"/>
          <p:cNvSpPr>
            <a:spLocks noGrp="1" noChangeArrowheads="1"/>
          </p:cNvSpPr>
          <p:nvPr>
            <p:ph type="body" idx="1"/>
          </p:nvPr>
        </p:nvSpPr>
        <p:spPr>
          <a:xfrm>
            <a:off x="1187221" y="4389438"/>
            <a:ext cx="4585077"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1441118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B8051C9-CACA-4A17-A5C4-03E62ED12A06}" type="slidenum">
              <a:rPr lang="en-US" altLang="en-US" sz="1000" b="0" u="none"/>
              <a:pPr/>
              <a:t>37</a:t>
            </a:fld>
            <a:endParaRPr lang="en-US" altLang="en-US" sz="1000" b="0" u="none"/>
          </a:p>
        </p:txBody>
      </p:sp>
      <p:sp>
        <p:nvSpPr>
          <p:cNvPr id="114691" name="Rectangle 2"/>
          <p:cNvSpPr>
            <a:spLocks noGrp="1" noRot="1" noChangeAspect="1" noChangeArrowheads="1" noTextEdit="1"/>
          </p:cNvSpPr>
          <p:nvPr>
            <p:ph type="sldImg"/>
          </p:nvPr>
        </p:nvSpPr>
        <p:spPr>
          <a:xfrm>
            <a:off x="1177925" y="700088"/>
            <a:ext cx="4603750" cy="3452812"/>
          </a:xfrm>
          <a:ln/>
        </p:spPr>
      </p:sp>
      <p:sp>
        <p:nvSpPr>
          <p:cNvPr id="114692" name="Rectangle 3"/>
          <p:cNvSpPr>
            <a:spLocks noGrp="1" noChangeArrowheads="1"/>
          </p:cNvSpPr>
          <p:nvPr>
            <p:ph type="body" idx="1"/>
          </p:nvPr>
        </p:nvSpPr>
        <p:spPr>
          <a:xfrm>
            <a:off x="631832"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3744427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3C5516DA-FD95-43C4-8150-7F85FD2F8405}" type="slidenum">
              <a:rPr lang="en-US" altLang="en-US" sz="1000" b="0" u="none"/>
              <a:pPr/>
              <a:t>38</a:t>
            </a:fld>
            <a:endParaRPr lang="en-US" altLang="en-US" sz="1000" b="0" u="none"/>
          </a:p>
        </p:txBody>
      </p:sp>
      <p:sp>
        <p:nvSpPr>
          <p:cNvPr id="115715" name="Rectangle 2"/>
          <p:cNvSpPr>
            <a:spLocks noGrp="1" noRot="1" noChangeAspect="1" noChangeArrowheads="1" noTextEdit="1"/>
          </p:cNvSpPr>
          <p:nvPr>
            <p:ph type="sldImg"/>
          </p:nvPr>
        </p:nvSpPr>
        <p:spPr>
          <a:xfrm>
            <a:off x="1168400" y="693738"/>
            <a:ext cx="4619625" cy="3465512"/>
          </a:xfrm>
          <a:ln/>
        </p:spPr>
      </p:sp>
      <p:sp>
        <p:nvSpPr>
          <p:cNvPr id="115716" name="Rectangle 3"/>
          <p:cNvSpPr>
            <a:spLocks noGrp="1" noChangeArrowheads="1"/>
          </p:cNvSpPr>
          <p:nvPr>
            <p:ph type="body" idx="1"/>
          </p:nvPr>
        </p:nvSpPr>
        <p:spPr>
          <a:xfrm>
            <a:off x="706716" y="4389438"/>
            <a:ext cx="5316754"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24438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77AC225-9A36-4754-A677-6E0AE722EB7C}" type="slidenum">
              <a:rPr lang="en-US" altLang="en-US" sz="1000" b="0" u="none"/>
              <a:pPr/>
              <a:t>39</a:t>
            </a:fld>
            <a:endParaRPr lang="en-US" altLang="en-US" sz="1000" b="0" u="none"/>
          </a:p>
        </p:txBody>
      </p:sp>
      <p:sp>
        <p:nvSpPr>
          <p:cNvPr id="116739" name="Rectangle 2"/>
          <p:cNvSpPr>
            <a:spLocks noGrp="1" noRot="1" noChangeAspect="1" noChangeArrowheads="1" noTextEdit="1"/>
          </p:cNvSpPr>
          <p:nvPr>
            <p:ph type="sldImg"/>
          </p:nvPr>
        </p:nvSpPr>
        <p:spPr>
          <a:xfrm>
            <a:off x="1177925" y="700088"/>
            <a:ext cx="4603750" cy="3452812"/>
          </a:xfrm>
          <a:ln/>
        </p:spPr>
      </p:sp>
      <p:sp>
        <p:nvSpPr>
          <p:cNvPr id="116740" name="Rectangle 3"/>
          <p:cNvSpPr>
            <a:spLocks noGrp="1" noChangeArrowheads="1"/>
          </p:cNvSpPr>
          <p:nvPr>
            <p:ph type="body" idx="1"/>
          </p:nvPr>
        </p:nvSpPr>
        <p:spPr>
          <a:xfrm>
            <a:off x="706716" y="4389438"/>
            <a:ext cx="5466521"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1052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AD5CC079-F896-48B4-BF41-889B212ECB06}" type="slidenum">
              <a:rPr lang="en-US" altLang="en-US" sz="1000" b="0" u="none"/>
              <a:pPr/>
              <a:t>4</a:t>
            </a:fld>
            <a:endParaRPr lang="en-US" altLang="en-US" sz="1000" b="0" u="none"/>
          </a:p>
        </p:txBody>
      </p:sp>
      <p:sp>
        <p:nvSpPr>
          <p:cNvPr id="77827" name="Rectangle 2"/>
          <p:cNvSpPr>
            <a:spLocks noGrp="1" noRot="1" noChangeAspect="1" noChangeArrowheads="1" noTextEdit="1"/>
          </p:cNvSpPr>
          <p:nvPr>
            <p:ph type="sldImg"/>
          </p:nvPr>
        </p:nvSpPr>
        <p:spPr>
          <a:xfrm>
            <a:off x="1168400" y="693738"/>
            <a:ext cx="4619625" cy="3465512"/>
          </a:xfrm>
          <a:ln/>
        </p:spPr>
      </p:sp>
      <p:sp>
        <p:nvSpPr>
          <p:cNvPr id="77828" name="Rectangle 3"/>
          <p:cNvSpPr>
            <a:spLocks noGrp="1" noChangeArrowheads="1"/>
          </p:cNvSpPr>
          <p:nvPr>
            <p:ph type="body" idx="1"/>
          </p:nvPr>
        </p:nvSpPr>
        <p:spPr>
          <a:xfrm>
            <a:off x="1177862" y="438943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985514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6A2C667-2EC8-4BEC-920C-412D619A5F17}" type="slidenum">
              <a:rPr lang="en-US" altLang="en-US" sz="1000" b="0" u="none"/>
              <a:pPr/>
              <a:t>40</a:t>
            </a:fld>
            <a:endParaRPr lang="en-US" altLang="en-US" sz="1000" b="0" u="none"/>
          </a:p>
        </p:txBody>
      </p:sp>
      <p:sp>
        <p:nvSpPr>
          <p:cNvPr id="117763" name="Rectangle 2"/>
          <p:cNvSpPr>
            <a:spLocks noGrp="1" noRot="1" noChangeAspect="1" noChangeArrowheads="1" noTextEdit="1"/>
          </p:cNvSpPr>
          <p:nvPr>
            <p:ph type="sldImg"/>
          </p:nvPr>
        </p:nvSpPr>
        <p:spPr>
          <a:xfrm>
            <a:off x="1177925" y="700088"/>
            <a:ext cx="4603750" cy="3452812"/>
          </a:xfrm>
          <a:ln/>
        </p:spPr>
      </p:sp>
      <p:sp>
        <p:nvSpPr>
          <p:cNvPr id="117764" name="Rectangle 3"/>
          <p:cNvSpPr>
            <a:spLocks noGrp="1" noChangeArrowheads="1"/>
          </p:cNvSpPr>
          <p:nvPr>
            <p:ph type="body" idx="1"/>
          </p:nvPr>
        </p:nvSpPr>
        <p:spPr>
          <a:xfrm>
            <a:off x="631832" y="4372173"/>
            <a:ext cx="5541405" cy="31812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endParaRPr lang="en-US" altLang="en-US" sz="800" dirty="0"/>
          </a:p>
        </p:txBody>
      </p:sp>
    </p:spTree>
    <p:extLst>
      <p:ext uri="{BB962C8B-B14F-4D97-AF65-F5344CB8AC3E}">
        <p14:creationId xmlns:p14="http://schemas.microsoft.com/office/powerpoint/2010/main" val="4232478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4226E36B-7DB6-48B6-BEFC-5553776FB71A}" type="slidenum">
              <a:rPr lang="en-US" altLang="en-US" sz="1000" b="0" u="none"/>
              <a:pPr/>
              <a:t>41</a:t>
            </a:fld>
            <a:endParaRPr lang="en-US" altLang="en-US" sz="1000" b="0" u="none"/>
          </a:p>
        </p:txBody>
      </p:sp>
      <p:sp>
        <p:nvSpPr>
          <p:cNvPr id="120835" name="Rectangle 2"/>
          <p:cNvSpPr>
            <a:spLocks noGrp="1" noRot="1" noChangeAspect="1" noChangeArrowheads="1" noTextEdit="1"/>
          </p:cNvSpPr>
          <p:nvPr>
            <p:ph type="sldImg"/>
          </p:nvPr>
        </p:nvSpPr>
        <p:spPr>
          <a:xfrm>
            <a:off x="1168400" y="693738"/>
            <a:ext cx="4619625" cy="3465512"/>
          </a:xfrm>
          <a:ln/>
        </p:spPr>
      </p:sp>
      <p:sp>
        <p:nvSpPr>
          <p:cNvPr id="120836" name="Rectangle 3"/>
          <p:cNvSpPr>
            <a:spLocks noGrp="1" noChangeArrowheads="1"/>
          </p:cNvSpPr>
          <p:nvPr>
            <p:ph type="body" idx="1"/>
          </p:nvPr>
        </p:nvSpPr>
        <p:spPr>
          <a:xfrm>
            <a:off x="631832" y="4389438"/>
            <a:ext cx="5391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4027673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19270287-BB3C-4FB4-9F3E-F5C56BC6591E}" type="slidenum">
              <a:rPr lang="en-US" altLang="en-US" sz="1000" b="0" u="none"/>
              <a:pPr/>
              <a:t>42</a:t>
            </a:fld>
            <a:endParaRPr lang="en-US" altLang="en-US" sz="1000" b="0" u="none"/>
          </a:p>
        </p:txBody>
      </p:sp>
      <p:sp>
        <p:nvSpPr>
          <p:cNvPr id="121859" name="Rectangle 2"/>
          <p:cNvSpPr>
            <a:spLocks noGrp="1" noRot="1" noChangeAspect="1" noChangeArrowheads="1" noTextEdit="1"/>
          </p:cNvSpPr>
          <p:nvPr>
            <p:ph type="sldImg"/>
          </p:nvPr>
        </p:nvSpPr>
        <p:spPr>
          <a:xfrm>
            <a:off x="1168400" y="693738"/>
            <a:ext cx="4619625" cy="3465512"/>
          </a:xfrm>
          <a:ln/>
        </p:spPr>
      </p:sp>
      <p:sp>
        <p:nvSpPr>
          <p:cNvPr id="121860" name="Rectangle 3"/>
          <p:cNvSpPr>
            <a:spLocks noGrp="1" noChangeArrowheads="1"/>
          </p:cNvSpPr>
          <p:nvPr>
            <p:ph type="body" idx="1"/>
          </p:nvPr>
        </p:nvSpPr>
        <p:spPr>
          <a:xfrm>
            <a:off x="631832" y="4389438"/>
            <a:ext cx="5616289"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91398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5F7AFC8C-3F92-4459-A16A-2B3F6A47E09E}" type="slidenum">
              <a:rPr lang="en-US" altLang="en-US" sz="1000" b="0" u="none"/>
              <a:pPr/>
              <a:t>43</a:t>
            </a:fld>
            <a:endParaRPr lang="en-US" altLang="en-US" sz="1000" b="0" u="none"/>
          </a:p>
        </p:txBody>
      </p:sp>
      <p:sp>
        <p:nvSpPr>
          <p:cNvPr id="122883" name="Rectangle 2"/>
          <p:cNvSpPr>
            <a:spLocks noGrp="1" noRot="1" noChangeAspect="1" noChangeArrowheads="1" noTextEdit="1"/>
          </p:cNvSpPr>
          <p:nvPr>
            <p:ph type="sldImg"/>
          </p:nvPr>
        </p:nvSpPr>
        <p:spPr>
          <a:xfrm>
            <a:off x="1177925" y="700088"/>
            <a:ext cx="4603750" cy="3452812"/>
          </a:xfrm>
          <a:ln/>
        </p:spPr>
      </p:sp>
      <p:sp>
        <p:nvSpPr>
          <p:cNvPr id="122884" name="Rectangle 3"/>
          <p:cNvSpPr>
            <a:spLocks noGrp="1" noChangeArrowheads="1"/>
          </p:cNvSpPr>
          <p:nvPr>
            <p:ph type="body" idx="1"/>
          </p:nvPr>
        </p:nvSpPr>
        <p:spPr>
          <a:xfrm>
            <a:off x="631832" y="4389438"/>
            <a:ext cx="5466521"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41229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2DA56F8-7401-449D-9B56-8E9F39191D2C}" type="slidenum">
              <a:rPr lang="en-US" altLang="en-US" sz="1000" b="0" u="none"/>
              <a:pPr/>
              <a:t>44</a:t>
            </a:fld>
            <a:endParaRPr lang="en-US" altLang="en-US" sz="1000" b="0" u="none"/>
          </a:p>
        </p:txBody>
      </p:sp>
      <p:sp>
        <p:nvSpPr>
          <p:cNvPr id="123907" name="Rectangle 2"/>
          <p:cNvSpPr>
            <a:spLocks noGrp="1" noRot="1" noChangeAspect="1" noChangeArrowheads="1" noTextEdit="1"/>
          </p:cNvSpPr>
          <p:nvPr>
            <p:ph type="sldImg"/>
          </p:nvPr>
        </p:nvSpPr>
        <p:spPr>
          <a:xfrm>
            <a:off x="1177925" y="700088"/>
            <a:ext cx="4603750" cy="3452812"/>
          </a:xfrm>
          <a:ln/>
        </p:spPr>
      </p:sp>
      <p:sp>
        <p:nvSpPr>
          <p:cNvPr id="123908" name="Rectangle 3"/>
          <p:cNvSpPr>
            <a:spLocks noGrp="1" noChangeArrowheads="1"/>
          </p:cNvSpPr>
          <p:nvPr>
            <p:ph type="body" idx="1"/>
          </p:nvPr>
        </p:nvSpPr>
        <p:spPr>
          <a:xfrm>
            <a:off x="631832" y="4389438"/>
            <a:ext cx="5616289"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18319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125CAEC9-903E-481A-B318-7E401B8B3EDD}" type="slidenum">
              <a:rPr lang="en-US" altLang="en-US" sz="1000" b="0" u="none"/>
              <a:pPr/>
              <a:t>45</a:t>
            </a:fld>
            <a:endParaRPr lang="en-US" altLang="en-US" sz="1000" b="0" u="none"/>
          </a:p>
        </p:txBody>
      </p:sp>
      <p:sp>
        <p:nvSpPr>
          <p:cNvPr id="124931" name="Rectangle 2"/>
          <p:cNvSpPr>
            <a:spLocks noGrp="1" noRot="1" noChangeAspect="1" noChangeArrowheads="1" noTextEdit="1"/>
          </p:cNvSpPr>
          <p:nvPr>
            <p:ph type="sldImg"/>
          </p:nvPr>
        </p:nvSpPr>
        <p:spPr>
          <a:xfrm>
            <a:off x="1177925" y="700088"/>
            <a:ext cx="4603750" cy="3452812"/>
          </a:xfrm>
          <a:ln/>
        </p:spPr>
      </p:sp>
      <p:sp>
        <p:nvSpPr>
          <p:cNvPr id="124932" name="Rectangle 3"/>
          <p:cNvSpPr>
            <a:spLocks noGrp="1" noChangeArrowheads="1"/>
          </p:cNvSpPr>
          <p:nvPr>
            <p:ph type="body" idx="1"/>
          </p:nvPr>
        </p:nvSpPr>
        <p:spPr>
          <a:xfrm>
            <a:off x="706716" y="4389438"/>
            <a:ext cx="5466521"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4325801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F3AF7A78-3860-47D6-AEEE-9E75DCEF08A4}" type="slidenum">
              <a:rPr lang="en-US" altLang="en-US" sz="1000" b="0" u="none"/>
              <a:pPr/>
              <a:t>46</a:t>
            </a:fld>
            <a:endParaRPr lang="en-US" altLang="en-US" sz="1000" b="0" u="none"/>
          </a:p>
        </p:txBody>
      </p:sp>
      <p:sp>
        <p:nvSpPr>
          <p:cNvPr id="125955" name="Rectangle 2"/>
          <p:cNvSpPr>
            <a:spLocks noGrp="1" noRot="1" noChangeAspect="1" noChangeArrowheads="1" noTextEdit="1"/>
          </p:cNvSpPr>
          <p:nvPr>
            <p:ph type="sldImg"/>
          </p:nvPr>
        </p:nvSpPr>
        <p:spPr>
          <a:xfrm>
            <a:off x="1177925" y="700088"/>
            <a:ext cx="4603750" cy="3452812"/>
          </a:xfrm>
          <a:ln/>
        </p:spPr>
      </p:sp>
      <p:sp>
        <p:nvSpPr>
          <p:cNvPr id="125956" name="Rectangle 3"/>
          <p:cNvSpPr>
            <a:spLocks noGrp="1" noChangeArrowheads="1"/>
          </p:cNvSpPr>
          <p:nvPr>
            <p:ph type="body" idx="1"/>
          </p:nvPr>
        </p:nvSpPr>
        <p:spPr>
          <a:xfrm>
            <a:off x="706716" y="4389438"/>
            <a:ext cx="5616289"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dirty="0"/>
          </a:p>
        </p:txBody>
      </p:sp>
    </p:spTree>
    <p:extLst>
      <p:ext uri="{BB962C8B-B14F-4D97-AF65-F5344CB8AC3E}">
        <p14:creationId xmlns:p14="http://schemas.microsoft.com/office/powerpoint/2010/main" val="702612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8DD1AD25-5110-4BBE-96A9-8C82F8BC3598}" type="slidenum">
              <a:rPr lang="en-US" altLang="en-US" sz="1000" b="0" u="none"/>
              <a:pPr/>
              <a:t>47</a:t>
            </a:fld>
            <a:endParaRPr lang="en-US" altLang="en-US" sz="1000" b="0" u="none"/>
          </a:p>
        </p:txBody>
      </p:sp>
      <p:sp>
        <p:nvSpPr>
          <p:cNvPr id="126979" name="Rectangle 2"/>
          <p:cNvSpPr>
            <a:spLocks noGrp="1" noRot="1" noChangeAspect="1" noChangeArrowheads="1" noTextEdit="1"/>
          </p:cNvSpPr>
          <p:nvPr>
            <p:ph type="sldImg"/>
          </p:nvPr>
        </p:nvSpPr>
        <p:spPr>
          <a:xfrm>
            <a:off x="1177925" y="700088"/>
            <a:ext cx="4603750" cy="3452812"/>
          </a:xfrm>
          <a:ln/>
        </p:spPr>
      </p:sp>
      <p:sp>
        <p:nvSpPr>
          <p:cNvPr id="126980" name="Rectangle 3"/>
          <p:cNvSpPr>
            <a:spLocks noGrp="1" noChangeArrowheads="1"/>
          </p:cNvSpPr>
          <p:nvPr>
            <p:ph type="body" idx="1"/>
          </p:nvPr>
        </p:nvSpPr>
        <p:spPr>
          <a:xfrm>
            <a:off x="631832"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dirty="0"/>
          </a:p>
          <a:p>
            <a:pPr eaLnBrk="1" hangingPunct="1"/>
            <a:endParaRPr lang="en-US" altLang="en-US" dirty="0"/>
          </a:p>
        </p:txBody>
      </p:sp>
    </p:spTree>
    <p:extLst>
      <p:ext uri="{BB962C8B-B14F-4D97-AF65-F5344CB8AC3E}">
        <p14:creationId xmlns:p14="http://schemas.microsoft.com/office/powerpoint/2010/main" val="2919826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2377B8FD-F4D2-4137-86C6-6CAB054715BC}" type="slidenum">
              <a:rPr lang="en-US" altLang="en-US" sz="1000" b="0" u="none"/>
              <a:pPr/>
              <a:t>48</a:t>
            </a:fld>
            <a:endParaRPr lang="en-US" altLang="en-US" sz="1000" b="0" u="none"/>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631832" y="4389438"/>
            <a:ext cx="5616289"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668643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6AEBC477-CA4B-4410-82C0-42C116BDA80E}" type="slidenum">
              <a:rPr lang="en-US" altLang="en-US" sz="1000" b="0" u="none"/>
              <a:pPr/>
              <a:t>49</a:t>
            </a:fld>
            <a:endParaRPr lang="en-US" altLang="en-US" sz="1000" b="0" u="none"/>
          </a:p>
        </p:txBody>
      </p:sp>
      <p:sp>
        <p:nvSpPr>
          <p:cNvPr id="130051" name="Rectangle 2"/>
          <p:cNvSpPr>
            <a:spLocks noGrp="1" noRot="1" noChangeAspect="1" noChangeArrowheads="1" noTextEdit="1"/>
          </p:cNvSpPr>
          <p:nvPr>
            <p:ph type="sldImg"/>
          </p:nvPr>
        </p:nvSpPr>
        <p:spPr>
          <a:xfrm>
            <a:off x="1168400" y="693738"/>
            <a:ext cx="4619625" cy="3465512"/>
          </a:xfrm>
          <a:ln/>
        </p:spPr>
      </p:sp>
      <p:sp>
        <p:nvSpPr>
          <p:cNvPr id="130052" name="Rectangle 3"/>
          <p:cNvSpPr>
            <a:spLocks noGrp="1" noChangeArrowheads="1"/>
          </p:cNvSpPr>
          <p:nvPr>
            <p:ph type="body" idx="1"/>
          </p:nvPr>
        </p:nvSpPr>
        <p:spPr>
          <a:xfrm>
            <a:off x="631832" y="43894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br>
            <a:endParaRPr lang="en-US" altLang="en-US" b="1" dirty="0"/>
          </a:p>
        </p:txBody>
      </p:sp>
    </p:spTree>
    <p:extLst>
      <p:ext uri="{BB962C8B-B14F-4D97-AF65-F5344CB8AC3E}">
        <p14:creationId xmlns:p14="http://schemas.microsoft.com/office/powerpoint/2010/main" val="295625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D1A151EC-6EF8-4BF1-BECF-E7B79BDFCF4F}" type="slidenum">
              <a:rPr lang="en-US" altLang="en-US" sz="1000" b="0" u="none"/>
              <a:pPr/>
              <a:t>5</a:t>
            </a:fld>
            <a:endParaRPr lang="en-US" altLang="en-US" sz="1000" b="0" u="none"/>
          </a:p>
        </p:txBody>
      </p:sp>
      <p:sp>
        <p:nvSpPr>
          <p:cNvPr id="78851" name="Rectangle 2"/>
          <p:cNvSpPr>
            <a:spLocks noGrp="1" noRot="1" noChangeAspect="1" noChangeArrowheads="1" noTextEdit="1"/>
          </p:cNvSpPr>
          <p:nvPr>
            <p:ph type="sldImg"/>
          </p:nvPr>
        </p:nvSpPr>
        <p:spPr>
          <a:xfrm>
            <a:off x="1168400" y="693738"/>
            <a:ext cx="4619625" cy="3465512"/>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763044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DF1D893-F013-44D1-BF4F-637B3A83D366}" type="slidenum">
              <a:rPr lang="en-US" altLang="en-US" sz="1000" b="0" u="none"/>
              <a:pPr/>
              <a:t>50</a:t>
            </a:fld>
            <a:endParaRPr lang="en-US" altLang="en-US" sz="1000" b="0" u="none"/>
          </a:p>
        </p:txBody>
      </p:sp>
      <p:sp>
        <p:nvSpPr>
          <p:cNvPr id="131075" name="Rectangle 2"/>
          <p:cNvSpPr>
            <a:spLocks noGrp="1" noRot="1" noChangeAspect="1" noChangeArrowheads="1" noTextEdit="1"/>
          </p:cNvSpPr>
          <p:nvPr>
            <p:ph type="sldImg"/>
          </p:nvPr>
        </p:nvSpPr>
        <p:spPr>
          <a:xfrm>
            <a:off x="1168400" y="693738"/>
            <a:ext cx="4619625" cy="3465512"/>
          </a:xfrm>
          <a:ln/>
        </p:spPr>
      </p:sp>
      <p:sp>
        <p:nvSpPr>
          <p:cNvPr id="131076" name="Rectangle 3"/>
          <p:cNvSpPr>
            <a:spLocks noGrp="1" noChangeArrowheads="1"/>
          </p:cNvSpPr>
          <p:nvPr>
            <p:ph type="body" idx="1"/>
          </p:nvPr>
        </p:nvSpPr>
        <p:spPr>
          <a:xfrm>
            <a:off x="706716" y="4313238"/>
            <a:ext cx="5541405"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378383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B54C4C03-23D3-4D35-B69C-A475216BB79F}" type="slidenum">
              <a:rPr lang="en-US" altLang="en-US" sz="1000" b="0" u="none"/>
              <a:pPr/>
              <a:t>51</a:t>
            </a:fld>
            <a:endParaRPr lang="en-US" altLang="en-US" sz="1000" b="0" u="none"/>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781600" y="4386573"/>
            <a:ext cx="524187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t>
            </a:r>
          </a:p>
          <a:p>
            <a:pPr eaLnBrk="1" hangingPunct="1"/>
            <a:endParaRPr lang="en-US"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619" y="886619"/>
            <a:ext cx="2170361" cy="3858419"/>
          </a:xfrm>
          <a:prstGeom prst="rect">
            <a:avLst/>
          </a:prstGeom>
        </p:spPr>
      </p:pic>
    </p:spTree>
    <p:extLst>
      <p:ext uri="{BB962C8B-B14F-4D97-AF65-F5344CB8AC3E}">
        <p14:creationId xmlns:p14="http://schemas.microsoft.com/office/powerpoint/2010/main" val="18431464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4C23A5E3-2DFB-49F0-8ECA-9BA0C9448B2E}" type="slidenum">
              <a:rPr lang="en-US" altLang="en-US" sz="1000" b="0" u="none"/>
              <a:pPr/>
              <a:t>52</a:t>
            </a:fld>
            <a:endParaRPr lang="en-US" altLang="en-US" sz="1000" b="0" u="none"/>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608768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61957616-92F7-4218-8D14-355CDB83A6C1}" type="slidenum">
              <a:rPr lang="en-US" altLang="en-US" sz="1000" b="0" u="none"/>
              <a:pPr/>
              <a:t>53</a:t>
            </a:fld>
            <a:endParaRPr lang="en-US" altLang="en-US" sz="1000" b="0" u="none"/>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631832" y="4389438"/>
            <a:ext cx="5691173"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b="1" dirty="0"/>
          </a:p>
        </p:txBody>
      </p:sp>
    </p:spTree>
    <p:extLst>
      <p:ext uri="{BB962C8B-B14F-4D97-AF65-F5344CB8AC3E}">
        <p14:creationId xmlns:p14="http://schemas.microsoft.com/office/powerpoint/2010/main" val="3202117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063A5B79-C0E7-4438-9BB8-A1C3499065BF}" type="slidenum">
              <a:rPr lang="en-US" altLang="en-US" sz="1000" b="0" u="none"/>
              <a:pPr/>
              <a:t>54</a:t>
            </a:fld>
            <a:endParaRPr lang="en-US" altLang="en-US" sz="1000" b="0" u="none"/>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706716" y="4389438"/>
            <a:ext cx="5466521"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s-MX" altLang="en-US" b="1" dirty="0"/>
          </a:p>
        </p:txBody>
      </p:sp>
    </p:spTree>
    <p:extLst>
      <p:ext uri="{BB962C8B-B14F-4D97-AF65-F5344CB8AC3E}">
        <p14:creationId xmlns:p14="http://schemas.microsoft.com/office/powerpoint/2010/main" val="1292271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9CB3650-35CE-43D4-B0A4-0AB291A8DD2D}" type="slidenum">
              <a:rPr lang="en-US" altLang="en-US" sz="1000" b="0" u="none"/>
              <a:pPr/>
              <a:t>55</a:t>
            </a:fld>
            <a:endParaRPr lang="en-US" altLang="en-US" sz="1000" b="0" u="none"/>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781600" y="4389438"/>
            <a:ext cx="5391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z="1400" b="1" dirty="0"/>
          </a:p>
        </p:txBody>
      </p:sp>
    </p:spTree>
    <p:extLst>
      <p:ext uri="{BB962C8B-B14F-4D97-AF65-F5344CB8AC3E}">
        <p14:creationId xmlns:p14="http://schemas.microsoft.com/office/powerpoint/2010/main" val="1261108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99D633FE-1C6D-4990-8640-2D96BE17529F}" type="slidenum">
              <a:rPr lang="en-US" altLang="en-US" sz="1000" b="0" u="none"/>
              <a:pPr/>
              <a:t>56</a:t>
            </a:fld>
            <a:endParaRPr lang="en-US" altLang="en-US" sz="1000" b="0" u="none"/>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706716" y="4389438"/>
            <a:ext cx="5391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424368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1F8A2F9-C597-4A9C-85D6-2BC6ACB87A48}" type="slidenum">
              <a:rPr lang="en-US" altLang="en-US" sz="1000" b="0" u="none"/>
              <a:pPr/>
              <a:t>57</a:t>
            </a:fld>
            <a:endParaRPr lang="en-US" altLang="en-US" sz="1000" b="0" u="none"/>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781600" y="4389438"/>
            <a:ext cx="5316754"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910368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130B6ACE-EC77-4C42-85CA-3744A12215FF}" type="slidenum">
              <a:rPr lang="en-US" altLang="en-US" sz="1000" b="0" u="none"/>
              <a:pPr/>
              <a:t>58</a:t>
            </a:fld>
            <a:endParaRPr lang="en-US" altLang="en-US" sz="1000" b="0" u="none"/>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781600" y="4385550"/>
            <a:ext cx="524187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22047311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F215BE55-009A-4B7E-BFFC-EE9E1AF1CF05}" type="slidenum">
              <a:rPr lang="en-US" altLang="en-US" sz="1000" b="0" u="none"/>
              <a:pPr/>
              <a:t>59</a:t>
            </a:fld>
            <a:endParaRPr lang="en-US" altLang="en-US" sz="1000" b="0" u="none"/>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706716" y="4389438"/>
            <a:ext cx="5316754"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6108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endParaRPr lang="en-US" alt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43E52565-60C9-4CC6-8AD3-9F7FD0949F0A}" type="slidenum">
              <a:rPr lang="en-US" altLang="en-US" sz="1000" b="0" u="none"/>
              <a:pPr/>
              <a:t>6</a:t>
            </a:fld>
            <a:endParaRPr lang="en-US" altLang="en-US" sz="1000" b="0" u="none"/>
          </a:p>
        </p:txBody>
      </p:sp>
    </p:spTree>
    <p:extLst>
      <p:ext uri="{BB962C8B-B14F-4D97-AF65-F5344CB8AC3E}">
        <p14:creationId xmlns:p14="http://schemas.microsoft.com/office/powerpoint/2010/main" val="1582353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3D53B31E-F298-4710-899C-E80872B40131}" type="slidenum">
              <a:rPr lang="en-US" altLang="en-US" sz="1000" b="0" u="none"/>
              <a:pPr/>
              <a:t>60</a:t>
            </a:fld>
            <a:endParaRPr lang="en-US" altLang="en-US" sz="1000" b="0" u="none"/>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1184101" y="4389438"/>
            <a:ext cx="4586636"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8805151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a:extLst>
              <a:ext uri="{FF2B5EF4-FFF2-40B4-BE49-F238E27FC236}">
                <a16:creationId xmlns:a16="http://schemas.microsoft.com/office/drawing/2014/main" id="{C2375A56-A929-4A6E-91B6-39D46A4605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defRPr>
            </a:lvl1pPr>
            <a:lvl2pPr marL="750888" indent="-287338" defTabSz="944563">
              <a:defRPr>
                <a:solidFill>
                  <a:schemeClr val="tx1"/>
                </a:solidFill>
                <a:latin typeface="Arial" panose="020B0604020202020204" pitchFamily="34" charset="0"/>
              </a:defRPr>
            </a:lvl2pPr>
            <a:lvl3pPr marL="1157288" indent="-228600" defTabSz="944563">
              <a:defRPr>
                <a:solidFill>
                  <a:schemeClr val="tx1"/>
                </a:solidFill>
                <a:latin typeface="Arial" panose="020B0604020202020204" pitchFamily="34" charset="0"/>
              </a:defRPr>
            </a:lvl3pPr>
            <a:lvl4pPr marL="1620838" indent="-228600" defTabSz="944563">
              <a:defRPr>
                <a:solidFill>
                  <a:schemeClr val="tx1"/>
                </a:solidFill>
                <a:latin typeface="Arial" panose="020B0604020202020204" pitchFamily="34" charset="0"/>
              </a:defRPr>
            </a:lvl4pPr>
            <a:lvl5pPr marL="2085975" indent="-228600" defTabSz="944563">
              <a:defRPr>
                <a:solidFill>
                  <a:schemeClr val="tx1"/>
                </a:solidFill>
                <a:latin typeface="Arial" panose="020B0604020202020204" pitchFamily="34" charset="0"/>
              </a:defRPr>
            </a:lvl5pPr>
            <a:lvl6pPr marL="2543175" indent="-228600" defTabSz="944563" eaLnBrk="0" fontAlgn="base" hangingPunct="0">
              <a:spcBef>
                <a:spcPct val="0"/>
              </a:spcBef>
              <a:spcAft>
                <a:spcPct val="0"/>
              </a:spcAft>
              <a:defRPr>
                <a:solidFill>
                  <a:schemeClr val="tx1"/>
                </a:solidFill>
                <a:latin typeface="Arial" panose="020B0604020202020204" pitchFamily="34" charset="0"/>
              </a:defRPr>
            </a:lvl6pPr>
            <a:lvl7pPr marL="3000375" indent="-228600" defTabSz="944563" eaLnBrk="0" fontAlgn="base" hangingPunct="0">
              <a:spcBef>
                <a:spcPct val="0"/>
              </a:spcBef>
              <a:spcAft>
                <a:spcPct val="0"/>
              </a:spcAft>
              <a:defRPr>
                <a:solidFill>
                  <a:schemeClr val="tx1"/>
                </a:solidFill>
                <a:latin typeface="Arial" panose="020B0604020202020204" pitchFamily="34" charset="0"/>
              </a:defRPr>
            </a:lvl7pPr>
            <a:lvl8pPr marL="3457575" indent="-228600" defTabSz="944563" eaLnBrk="0" fontAlgn="base" hangingPunct="0">
              <a:spcBef>
                <a:spcPct val="0"/>
              </a:spcBef>
              <a:spcAft>
                <a:spcPct val="0"/>
              </a:spcAft>
              <a:defRPr>
                <a:solidFill>
                  <a:schemeClr val="tx1"/>
                </a:solidFill>
                <a:latin typeface="Arial" panose="020B0604020202020204" pitchFamily="34" charset="0"/>
              </a:defRPr>
            </a:lvl8pPr>
            <a:lvl9pPr marL="3914775" indent="-228600" defTabSz="944563" eaLnBrk="0" fontAlgn="base" hangingPunct="0">
              <a:spcBef>
                <a:spcPct val="0"/>
              </a:spcBef>
              <a:spcAft>
                <a:spcPct val="0"/>
              </a:spcAft>
              <a:defRPr>
                <a:solidFill>
                  <a:schemeClr val="tx1"/>
                </a:solidFill>
                <a:latin typeface="Arial" panose="020B0604020202020204" pitchFamily="34" charset="0"/>
              </a:defRPr>
            </a:lvl9pPr>
          </a:lstStyle>
          <a:p>
            <a:fld id="{0C547A9B-21A3-417D-8ED9-287B8026CD7F}"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167939" name="Rectangle 2">
            <a:extLst>
              <a:ext uri="{FF2B5EF4-FFF2-40B4-BE49-F238E27FC236}">
                <a16:creationId xmlns:a16="http://schemas.microsoft.com/office/drawing/2014/main" id="{5455D4E6-EBB2-478D-9BC4-4370EB6FE590}"/>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28B02913-C328-47A6-AAD5-FE72164736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CFFAEC5B-3426-40F4-ACE2-4AA5966E747D}" type="slidenum">
              <a:rPr lang="en-US" altLang="en-US" sz="1000" b="0" u="none"/>
              <a:pPr/>
              <a:t>7</a:t>
            </a:fld>
            <a:endParaRPr lang="en-US" altLang="en-US" sz="1000" b="0" u="none"/>
          </a:p>
        </p:txBody>
      </p:sp>
      <p:sp>
        <p:nvSpPr>
          <p:cNvPr id="80899" name="Rectangle 2"/>
          <p:cNvSpPr>
            <a:spLocks noGrp="1" noRot="1" noChangeAspect="1" noChangeArrowheads="1" noTextEdit="1"/>
          </p:cNvSpPr>
          <p:nvPr>
            <p:ph type="sldImg"/>
          </p:nvPr>
        </p:nvSpPr>
        <p:spPr>
          <a:xfrm>
            <a:off x="1168400" y="693738"/>
            <a:ext cx="4619625" cy="3465512"/>
          </a:xfrm>
          <a:ln/>
        </p:spPr>
      </p:sp>
      <p:sp>
        <p:nvSpPr>
          <p:cNvPr id="80900" name="Rectangle 3"/>
          <p:cNvSpPr>
            <a:spLocks noGrp="1" noChangeArrowheads="1"/>
          </p:cNvSpPr>
          <p:nvPr>
            <p:ph type="body" idx="1"/>
          </p:nvPr>
        </p:nvSpPr>
        <p:spPr>
          <a:xfrm>
            <a:off x="1177862" y="4389438"/>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a:p>
            <a:pPr eaLnBrk="1" hangingPunct="1">
              <a:lnSpc>
                <a:spcPct val="80000"/>
              </a:lnSpc>
            </a:pPr>
            <a:endParaRPr lang="en-US" altLang="en-US" b="1" dirty="0"/>
          </a:p>
          <a:p>
            <a:pPr eaLnBrk="1" hangingPunct="1">
              <a:lnSpc>
                <a:spcPct val="90000"/>
              </a:lnSpc>
            </a:pPr>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351204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7D93662-F4C5-42C5-823B-695B183F475A}" type="slidenum">
              <a:rPr lang="en-US" altLang="en-US" sz="1000" b="0" u="none"/>
              <a:pPr/>
              <a:t>8</a:t>
            </a:fld>
            <a:endParaRPr lang="en-US" altLang="en-US" sz="1000" b="0" u="none"/>
          </a:p>
        </p:txBody>
      </p:sp>
      <p:sp>
        <p:nvSpPr>
          <p:cNvPr id="81923" name="Rectangle 2"/>
          <p:cNvSpPr>
            <a:spLocks noGrp="1" noRot="1" noChangeAspect="1" noChangeArrowheads="1" noTextEdit="1"/>
          </p:cNvSpPr>
          <p:nvPr>
            <p:ph type="sldImg"/>
          </p:nvPr>
        </p:nvSpPr>
        <p:spPr>
          <a:xfrm>
            <a:off x="1168400" y="693738"/>
            <a:ext cx="4619625" cy="3465512"/>
          </a:xfrm>
          <a:ln/>
        </p:spPr>
      </p:sp>
      <p:sp>
        <p:nvSpPr>
          <p:cNvPr id="81924" name="Rectangle 3"/>
          <p:cNvSpPr>
            <a:spLocks noGrp="1" noChangeArrowheads="1"/>
          </p:cNvSpPr>
          <p:nvPr>
            <p:ph type="body" idx="1"/>
          </p:nvPr>
        </p:nvSpPr>
        <p:spPr>
          <a:xfrm>
            <a:off x="1177862" y="4588587"/>
            <a:ext cx="4600676"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a:p>
            <a:pPr eaLnBrk="1" hangingPunct="1"/>
            <a:endParaRPr lang="en-US" altLang="en-US" dirty="0"/>
          </a:p>
        </p:txBody>
      </p:sp>
    </p:spTree>
    <p:extLst>
      <p:ext uri="{BB962C8B-B14F-4D97-AF65-F5344CB8AC3E}">
        <p14:creationId xmlns:p14="http://schemas.microsoft.com/office/powerpoint/2010/main" val="313900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84">
              <a:defRPr sz="3600" b="1" u="sng">
                <a:solidFill>
                  <a:schemeClr val="tx1"/>
                </a:solidFill>
                <a:latin typeface="Times New Roman" panose="02020603050405020304" pitchFamily="18" charset="0"/>
              </a:defRPr>
            </a:lvl1pPr>
            <a:lvl2pPr marL="742858" indent="-285714" defTabSz="939684">
              <a:defRPr sz="3600" b="1" u="sng">
                <a:solidFill>
                  <a:schemeClr val="tx1"/>
                </a:solidFill>
                <a:latin typeface="Times New Roman" panose="02020603050405020304" pitchFamily="18" charset="0"/>
              </a:defRPr>
            </a:lvl2pPr>
            <a:lvl3pPr marL="1142859" indent="-228572" defTabSz="939684">
              <a:defRPr sz="3600" b="1" u="sng">
                <a:solidFill>
                  <a:schemeClr val="tx1"/>
                </a:solidFill>
                <a:latin typeface="Times New Roman" panose="02020603050405020304" pitchFamily="18" charset="0"/>
              </a:defRPr>
            </a:lvl3pPr>
            <a:lvl4pPr marL="1600002" indent="-228572" defTabSz="939684">
              <a:defRPr sz="3600" b="1" u="sng">
                <a:solidFill>
                  <a:schemeClr val="tx1"/>
                </a:solidFill>
                <a:latin typeface="Times New Roman" panose="02020603050405020304" pitchFamily="18" charset="0"/>
              </a:defRPr>
            </a:lvl4pPr>
            <a:lvl5pPr marL="2057146" indent="-228572" defTabSz="939684">
              <a:defRPr sz="3600" b="1" u="sng">
                <a:solidFill>
                  <a:schemeClr val="tx1"/>
                </a:solidFill>
                <a:latin typeface="Times New Roman" panose="02020603050405020304" pitchFamily="18" charset="0"/>
              </a:defRPr>
            </a:lvl5pPr>
            <a:lvl6pPr marL="2514289" indent="-228572" defTabSz="939684" eaLnBrk="0" fontAlgn="base" hangingPunct="0">
              <a:spcBef>
                <a:spcPct val="0"/>
              </a:spcBef>
              <a:spcAft>
                <a:spcPct val="0"/>
              </a:spcAft>
              <a:defRPr sz="3600" b="1" u="sng">
                <a:solidFill>
                  <a:schemeClr val="tx1"/>
                </a:solidFill>
                <a:latin typeface="Times New Roman" panose="02020603050405020304" pitchFamily="18" charset="0"/>
              </a:defRPr>
            </a:lvl6pPr>
            <a:lvl7pPr marL="2971433" indent="-228572" defTabSz="939684" eaLnBrk="0" fontAlgn="base" hangingPunct="0">
              <a:spcBef>
                <a:spcPct val="0"/>
              </a:spcBef>
              <a:spcAft>
                <a:spcPct val="0"/>
              </a:spcAft>
              <a:defRPr sz="3600" b="1" u="sng">
                <a:solidFill>
                  <a:schemeClr val="tx1"/>
                </a:solidFill>
                <a:latin typeface="Times New Roman" panose="02020603050405020304" pitchFamily="18" charset="0"/>
              </a:defRPr>
            </a:lvl7pPr>
            <a:lvl8pPr marL="3428577" indent="-228572" defTabSz="939684" eaLnBrk="0" fontAlgn="base" hangingPunct="0">
              <a:spcBef>
                <a:spcPct val="0"/>
              </a:spcBef>
              <a:spcAft>
                <a:spcPct val="0"/>
              </a:spcAft>
              <a:defRPr sz="3600" b="1" u="sng">
                <a:solidFill>
                  <a:schemeClr val="tx1"/>
                </a:solidFill>
                <a:latin typeface="Times New Roman" panose="02020603050405020304" pitchFamily="18" charset="0"/>
              </a:defRPr>
            </a:lvl8pPr>
            <a:lvl9pPr marL="3885720" indent="-228572" defTabSz="939684" eaLnBrk="0" fontAlgn="base" hangingPunct="0">
              <a:spcBef>
                <a:spcPct val="0"/>
              </a:spcBef>
              <a:spcAft>
                <a:spcPct val="0"/>
              </a:spcAft>
              <a:defRPr sz="3600" b="1" u="sng">
                <a:solidFill>
                  <a:schemeClr val="tx1"/>
                </a:solidFill>
                <a:latin typeface="Times New Roman" panose="02020603050405020304" pitchFamily="18" charset="0"/>
              </a:defRPr>
            </a:lvl9pPr>
          </a:lstStyle>
          <a:p>
            <a:fld id="{E61C5F2C-DB6D-4E61-973D-2DA59DEBC145}" type="slidenum">
              <a:rPr lang="en-US" altLang="en-US" sz="1000" b="0" u="none"/>
              <a:pPr/>
              <a:t>9</a:t>
            </a:fld>
            <a:endParaRPr lang="en-US" altLang="en-US" sz="1000" b="0" u="none"/>
          </a:p>
        </p:txBody>
      </p:sp>
      <p:sp>
        <p:nvSpPr>
          <p:cNvPr id="82947" name="Rectangle 2"/>
          <p:cNvSpPr>
            <a:spLocks noGrp="1" noRot="1" noChangeAspect="1" noChangeArrowheads="1" noTextEdit="1"/>
          </p:cNvSpPr>
          <p:nvPr>
            <p:ph type="sldImg"/>
          </p:nvPr>
        </p:nvSpPr>
        <p:spPr>
          <a:xfrm>
            <a:off x="1166813" y="695325"/>
            <a:ext cx="4624387" cy="3468688"/>
          </a:xfrm>
          <a:ln cap="flat"/>
        </p:spPr>
      </p:sp>
      <p:sp>
        <p:nvSpPr>
          <p:cNvPr id="82948" name="Rectangle 3"/>
          <p:cNvSpPr>
            <a:spLocks noGrp="1" noChangeArrowheads="1"/>
          </p:cNvSpPr>
          <p:nvPr>
            <p:ph type="body" idx="1"/>
          </p:nvPr>
        </p:nvSpPr>
        <p:spPr>
          <a:xfrm>
            <a:off x="1176300" y="4394201"/>
            <a:ext cx="460535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652" tIns="60623" rIns="119652" bIns="60623"/>
          <a:lstStyle/>
          <a:p>
            <a:pPr defTabSz="1720638" eaLnBrk="1" hangingPunct="1"/>
            <a:endParaRPr lang="en-US" altLang="en-US" sz="800" dirty="0"/>
          </a:p>
        </p:txBody>
      </p:sp>
    </p:spTree>
    <p:extLst>
      <p:ext uri="{BB962C8B-B14F-4D97-AF65-F5344CB8AC3E}">
        <p14:creationId xmlns:p14="http://schemas.microsoft.com/office/powerpoint/2010/main" val="245668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idx="1"/>
          </p:nvPr>
        </p:nvSpPr>
        <p:spPr>
          <a:xfrm>
            <a:off x="609600" y="12954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10570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62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1295400"/>
            <a:ext cx="3962400" cy="4525963"/>
          </a:xfrm>
        </p:spPr>
        <p:txBody>
          <a:bodyPr/>
          <a:lstStyle/>
          <a:p>
            <a:pPr lvl="0"/>
            <a:endParaRPr lang="en-US" noProof="0"/>
          </a:p>
        </p:txBody>
      </p:sp>
    </p:spTree>
    <p:extLst>
      <p:ext uri="{BB962C8B-B14F-4D97-AF65-F5344CB8AC3E}">
        <p14:creationId xmlns:p14="http://schemas.microsoft.com/office/powerpoint/2010/main" val="2645685464"/>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56952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62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295400"/>
            <a:ext cx="39624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633788"/>
            <a:ext cx="39624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980626"/>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10015460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8"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761999" y="2743200"/>
            <a:ext cx="7498597" cy="698909"/>
          </a:xfrm>
        </p:spPr>
        <p:txBody>
          <a:bodyPr/>
          <a:lstStyle/>
          <a:p>
            <a:r>
              <a:rPr lang="en-US" altLang="en-US" sz="4000" dirty="0"/>
              <a:t>Tools - Hand and Power</a:t>
            </a:r>
          </a:p>
        </p:txBody>
      </p:sp>
      <p:sp>
        <p:nvSpPr>
          <p:cNvPr id="4099" name="Rectangle 3"/>
          <p:cNvSpPr>
            <a:spLocks noGrp="1" noChangeArrowheads="1"/>
          </p:cNvSpPr>
          <p:nvPr>
            <p:ph type="subTitle" sz="quarter" idx="1"/>
          </p:nvPr>
        </p:nvSpPr>
        <p:spPr>
          <a:xfrm>
            <a:off x="1038386" y="3602470"/>
            <a:ext cx="6896746" cy="512763"/>
          </a:xfrm>
        </p:spPr>
        <p:txBody>
          <a:bodyPr/>
          <a:lstStyle/>
          <a:p>
            <a:pPr marL="342900" indent="-342900">
              <a:buFont typeface="Arial" panose="020B0604020202020204" pitchFamily="34" charset="0"/>
              <a:buChar char="•"/>
            </a:pPr>
            <a:r>
              <a:rPr lang="en-US" altLang="en-US" i="1" dirty="0"/>
              <a:t>29 CFR 1926 Subpart  I </a:t>
            </a:r>
          </a:p>
        </p:txBody>
      </p:sp>
    </p:spTree>
    <p:extLst>
      <p:ext uri="{BB962C8B-B14F-4D97-AF65-F5344CB8AC3E}">
        <p14:creationId xmlns:p14="http://schemas.microsoft.com/office/powerpoint/2010/main" val="218181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 name="Group 8"/>
          <p:cNvGrpSpPr/>
          <p:nvPr/>
        </p:nvGrpSpPr>
        <p:grpSpPr>
          <a:xfrm>
            <a:off x="4455956" y="1954153"/>
            <a:ext cx="4476750" cy="3467100"/>
            <a:chOff x="4455956" y="1954153"/>
            <a:chExt cx="4476750" cy="3467100"/>
          </a:xfrm>
        </p:grpSpPr>
        <p:pic>
          <p:nvPicPr>
            <p:cNvPr id="6" name="Picture 5"/>
            <p:cNvPicPr>
              <a:picLocks noChangeAspect="1"/>
            </p:cNvPicPr>
            <p:nvPr/>
          </p:nvPicPr>
          <p:blipFill>
            <a:blip r:embed="rId3"/>
            <a:stretch>
              <a:fillRect/>
            </a:stretch>
          </p:blipFill>
          <p:spPr>
            <a:xfrm>
              <a:off x="4455956" y="1954153"/>
              <a:ext cx="4476750" cy="3467100"/>
            </a:xfrm>
            <a:prstGeom prst="rect">
              <a:avLst/>
            </a:prstGeom>
          </p:spPr>
        </p:pic>
        <p:sp>
          <p:nvSpPr>
            <p:cNvPr id="7" name="TextBox 6"/>
            <p:cNvSpPr txBox="1"/>
            <p:nvPr/>
          </p:nvSpPr>
          <p:spPr>
            <a:xfrm>
              <a:off x="6653213" y="1954153"/>
              <a:ext cx="1508746" cy="246221"/>
            </a:xfrm>
            <a:prstGeom prst="rect">
              <a:avLst/>
            </a:prstGeom>
            <a:noFill/>
            <a:ln>
              <a:noFill/>
            </a:ln>
          </p:spPr>
          <p:txBody>
            <a:bodyPr wrap="none" rtlCol="0">
              <a:spAutoFit/>
            </a:bodyPr>
            <a:lstStyle/>
            <a:p>
              <a:r>
                <a:rPr lang="en-US" sz="1000" u="none" baseline="0" dirty="0">
                  <a:latin typeface="Avenir Next LT Pro" panose="020B0504020202020204" pitchFamily="34" charset="0"/>
                </a:rPr>
                <a:t>NCDOL Photo Library</a:t>
              </a:r>
            </a:p>
          </p:txBody>
        </p:sp>
      </p:grpSp>
      <p:sp>
        <p:nvSpPr>
          <p:cNvPr id="12292" name="Rectangle 13"/>
          <p:cNvSpPr>
            <a:spLocks noGrp="1" noChangeArrowheads="1"/>
          </p:cNvSpPr>
          <p:nvPr>
            <p:ph type="title"/>
          </p:nvPr>
        </p:nvSpPr>
        <p:spPr>
          <a:xfrm>
            <a:off x="609600" y="381000"/>
            <a:ext cx="4343400" cy="549275"/>
          </a:xfrm>
          <a:noFill/>
        </p:spPr>
        <p:txBody>
          <a:bodyPr/>
          <a:lstStyle/>
          <a:p>
            <a:r>
              <a:rPr lang="en-US" altLang="en-US" dirty="0"/>
              <a:t>Guarding   </a:t>
            </a:r>
            <a:endParaRPr lang="en-US" altLang="en-US" sz="1800" dirty="0"/>
          </a:p>
        </p:txBody>
      </p:sp>
      <p:sp>
        <p:nvSpPr>
          <p:cNvPr id="12290" name="Rectangle 8"/>
          <p:cNvSpPr>
            <a:spLocks noGrp="1" noChangeArrowheads="1"/>
          </p:cNvSpPr>
          <p:nvPr>
            <p:ph type="body" sz="half" idx="1"/>
          </p:nvPr>
        </p:nvSpPr>
        <p:spPr>
          <a:xfrm>
            <a:off x="533400" y="1219200"/>
            <a:ext cx="7924800" cy="4525963"/>
          </a:xfrm>
          <a:noFill/>
        </p:spPr>
        <p:txBody>
          <a:bodyPr/>
          <a:lstStyle/>
          <a:p>
            <a:r>
              <a:rPr lang="en-US" altLang="en-US" dirty="0"/>
              <a:t>Guarding provided to protect employees from hazards created by:</a:t>
            </a:r>
          </a:p>
          <a:p>
            <a:endParaRPr lang="en-US" altLang="en-US" sz="1200" dirty="0"/>
          </a:p>
          <a:p>
            <a:pPr lvl="1"/>
            <a:r>
              <a:rPr lang="en-US" altLang="en-US" sz="2300" i="1" dirty="0"/>
              <a:t>Point of operation</a:t>
            </a:r>
          </a:p>
          <a:p>
            <a:pPr lvl="1"/>
            <a:endParaRPr lang="en-US" altLang="en-US" sz="1000" i="1" dirty="0"/>
          </a:p>
          <a:p>
            <a:pPr lvl="1"/>
            <a:r>
              <a:rPr lang="en-US" altLang="en-US" sz="2300" i="1" dirty="0"/>
              <a:t>Ingoing nip points</a:t>
            </a:r>
          </a:p>
          <a:p>
            <a:pPr lvl="1"/>
            <a:endParaRPr lang="en-US" altLang="en-US" sz="1000" i="1" dirty="0"/>
          </a:p>
          <a:p>
            <a:pPr lvl="1"/>
            <a:r>
              <a:rPr lang="en-US" altLang="en-US" sz="2300" i="1" dirty="0"/>
              <a:t>Rotating parts</a:t>
            </a:r>
          </a:p>
          <a:p>
            <a:pPr lvl="1"/>
            <a:endParaRPr lang="en-US" altLang="en-US" sz="1000" i="1" dirty="0"/>
          </a:p>
          <a:p>
            <a:pPr lvl="1"/>
            <a:r>
              <a:rPr lang="en-US" altLang="en-US" sz="2300" i="1" dirty="0"/>
              <a:t>Flying chips and sparks</a:t>
            </a:r>
          </a:p>
        </p:txBody>
      </p:sp>
      <p:sp>
        <p:nvSpPr>
          <p:cNvPr id="5" name="TextBox 4"/>
          <p:cNvSpPr txBox="1"/>
          <p:nvPr/>
        </p:nvSpPr>
        <p:spPr>
          <a:xfrm>
            <a:off x="6975475" y="533400"/>
            <a:ext cx="1744388" cy="369332"/>
          </a:xfrm>
          <a:prstGeom prst="rect">
            <a:avLst/>
          </a:prstGeom>
          <a:noFill/>
        </p:spPr>
        <p:txBody>
          <a:bodyPr wrap="none">
            <a:spAutoFit/>
          </a:bodyPr>
          <a:lstStyle/>
          <a:p>
            <a:pPr>
              <a:defRPr/>
            </a:pPr>
            <a:r>
              <a:rPr lang="en-US" sz="1800" b="0" u="none" dirty="0">
                <a:latin typeface="Avenir Next LT Pro" panose="020B0504020202020204" pitchFamily="34" charset="0"/>
              </a:rPr>
              <a:t>1926.300(b)(3)</a:t>
            </a:r>
          </a:p>
        </p:txBody>
      </p:sp>
      <p:sp>
        <p:nvSpPr>
          <p:cNvPr id="3" name="TextBox 2"/>
          <p:cNvSpPr txBox="1"/>
          <p:nvPr/>
        </p:nvSpPr>
        <p:spPr>
          <a:xfrm>
            <a:off x="640080" y="5451732"/>
            <a:ext cx="5984558" cy="369332"/>
          </a:xfrm>
          <a:prstGeom prst="rect">
            <a:avLst/>
          </a:prstGeom>
          <a:solidFill>
            <a:schemeClr val="bg1"/>
          </a:solidFill>
          <a:ln>
            <a:solidFill>
              <a:schemeClr val="bg1"/>
            </a:solidFill>
          </a:ln>
        </p:spPr>
        <p:txBody>
          <a:bodyPr wrap="square" rtlCol="0">
            <a:spAutoFit/>
          </a:bodyPr>
          <a:lstStyle/>
          <a:p>
            <a:r>
              <a:rPr lang="en-US" sz="1800" u="none" baseline="0" dirty="0">
                <a:latin typeface="Avenir Next LT Pro" panose="020B0504020202020204" pitchFamily="34" charset="0"/>
              </a:rPr>
              <a:t>Non-compliant table saw</a:t>
            </a:r>
            <a:r>
              <a:rPr lang="en-US" sz="1800" u="none" dirty="0">
                <a:latin typeface="Avenir Next LT Pro" panose="020B0504020202020204" pitchFamily="34" charset="0"/>
              </a:rPr>
              <a:t> with guard removed</a:t>
            </a:r>
            <a:r>
              <a:rPr lang="en-US" sz="1800" u="none" baseline="0" dirty="0">
                <a:latin typeface="Avenir Next LT Pro" panose="020B0504020202020204" pitchFamily="34" charset="0"/>
              </a:rPr>
              <a:t> </a:t>
            </a:r>
          </a:p>
        </p:txBody>
      </p:sp>
      <p:sp>
        <p:nvSpPr>
          <p:cNvPr id="4" name="Right Arrow 3"/>
          <p:cNvSpPr/>
          <p:nvPr/>
        </p:nvSpPr>
        <p:spPr bwMode="auto">
          <a:xfrm rot="19221125">
            <a:off x="3315120" y="4150463"/>
            <a:ext cx="3447839" cy="203773"/>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48200924"/>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19"/>
          <p:cNvSpPr>
            <a:spLocks noGrp="1" noChangeArrowheads="1"/>
          </p:cNvSpPr>
          <p:nvPr>
            <p:ph type="title"/>
          </p:nvPr>
        </p:nvSpPr>
        <p:spPr>
          <a:noFill/>
        </p:spPr>
        <p:txBody>
          <a:bodyPr/>
          <a:lstStyle/>
          <a:p>
            <a:r>
              <a:rPr lang="en-US" altLang="en-US"/>
              <a:t>Types of Guarding</a:t>
            </a:r>
          </a:p>
        </p:txBody>
      </p:sp>
      <p:sp>
        <p:nvSpPr>
          <p:cNvPr id="13316" name="Rectangle 21"/>
          <p:cNvSpPr>
            <a:spLocks noGrp="1" noChangeArrowheads="1"/>
          </p:cNvSpPr>
          <p:nvPr>
            <p:ph idx="1"/>
          </p:nvPr>
        </p:nvSpPr>
        <p:spPr>
          <a:xfrm>
            <a:off x="534049" y="1295400"/>
            <a:ext cx="5028551" cy="4525963"/>
          </a:xfrm>
          <a:noFill/>
        </p:spPr>
        <p:txBody>
          <a:bodyPr/>
          <a:lstStyle/>
          <a:p>
            <a:r>
              <a:rPr lang="en-US" altLang="en-US" dirty="0"/>
              <a:t>Fixed guards</a:t>
            </a:r>
          </a:p>
          <a:p>
            <a:endParaRPr lang="en-US" altLang="en-US" dirty="0"/>
          </a:p>
          <a:p>
            <a:r>
              <a:rPr lang="en-US" altLang="en-US" dirty="0"/>
              <a:t>Interlocked guards</a:t>
            </a:r>
          </a:p>
          <a:p>
            <a:endParaRPr lang="en-US" altLang="en-US" dirty="0"/>
          </a:p>
          <a:p>
            <a:r>
              <a:rPr lang="en-US" altLang="en-US" dirty="0"/>
              <a:t>Adjustable guards</a:t>
            </a:r>
          </a:p>
          <a:p>
            <a:endParaRPr lang="en-US" altLang="en-US" dirty="0"/>
          </a:p>
          <a:p>
            <a:r>
              <a:rPr lang="en-US" altLang="en-US" dirty="0"/>
              <a:t>Self-adjusting guards</a:t>
            </a:r>
          </a:p>
          <a:p>
            <a:endParaRPr lang="en-US" altLang="en-US" sz="12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5844" y="1676400"/>
            <a:ext cx="4123306" cy="2009705"/>
          </a:xfrm>
          <a:prstGeom prst="rect">
            <a:avLst/>
          </a:prstGeom>
        </p:spPr>
      </p:pic>
      <p:sp>
        <p:nvSpPr>
          <p:cNvPr id="3" name="Up Arrow 2"/>
          <p:cNvSpPr/>
          <p:nvPr/>
        </p:nvSpPr>
        <p:spPr bwMode="auto">
          <a:xfrm rot="19404832">
            <a:off x="5759120" y="3360445"/>
            <a:ext cx="549663" cy="1292456"/>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4" name="TextBox 3"/>
          <p:cNvSpPr txBox="1"/>
          <p:nvPr/>
        </p:nvSpPr>
        <p:spPr>
          <a:xfrm>
            <a:off x="5638151" y="4689375"/>
            <a:ext cx="1699055" cy="400110"/>
          </a:xfrm>
          <a:prstGeom prst="rect">
            <a:avLst/>
          </a:prstGeom>
          <a:noFill/>
        </p:spPr>
        <p:txBody>
          <a:bodyPr wrap="none" rtlCol="0">
            <a:spAutoFit/>
          </a:bodyPr>
          <a:lstStyle/>
          <a:p>
            <a:r>
              <a:rPr lang="en-US" sz="2000" b="1" u="none" dirty="0">
                <a:latin typeface="Avenir Next LT Pro" panose="020B0504020202020204" pitchFamily="34" charset="0"/>
              </a:rPr>
              <a:t>Fixed Guard</a:t>
            </a:r>
          </a:p>
        </p:txBody>
      </p:sp>
      <p:sp>
        <p:nvSpPr>
          <p:cNvPr id="8" name="TextBox 7"/>
          <p:cNvSpPr txBox="1"/>
          <p:nvPr/>
        </p:nvSpPr>
        <p:spPr>
          <a:xfrm>
            <a:off x="7258204" y="533400"/>
            <a:ext cx="1471878" cy="369332"/>
          </a:xfrm>
          <a:prstGeom prst="rect">
            <a:avLst/>
          </a:prstGeom>
          <a:noFill/>
        </p:spPr>
        <p:txBody>
          <a:bodyPr wrap="none">
            <a:spAutoFit/>
          </a:bodyPr>
          <a:lstStyle/>
          <a:p>
            <a:pPr>
              <a:defRPr/>
            </a:pPr>
            <a:r>
              <a:rPr lang="en-US" sz="1800" b="0" u="none" dirty="0">
                <a:latin typeface="Avenir Next LT Pro" panose="020B0504020202020204" pitchFamily="34" charset="0"/>
              </a:rPr>
              <a:t>1926.300(b)</a:t>
            </a:r>
          </a:p>
        </p:txBody>
      </p:sp>
    </p:spTree>
    <p:extLst>
      <p:ext uri="{BB962C8B-B14F-4D97-AF65-F5344CB8AC3E}">
        <p14:creationId xmlns:p14="http://schemas.microsoft.com/office/powerpoint/2010/main" val="19085466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Point of Operation Guarding</a:t>
            </a:r>
          </a:p>
        </p:txBody>
      </p:sp>
      <p:sp>
        <p:nvSpPr>
          <p:cNvPr id="14339" name="Content Placeholder 2"/>
          <p:cNvSpPr>
            <a:spLocks noGrp="1"/>
          </p:cNvSpPr>
          <p:nvPr>
            <p:ph idx="1"/>
          </p:nvPr>
        </p:nvSpPr>
        <p:spPr>
          <a:xfrm>
            <a:off x="533400" y="1219200"/>
            <a:ext cx="8077200" cy="4525963"/>
          </a:xfrm>
        </p:spPr>
        <p:txBody>
          <a:bodyPr/>
          <a:lstStyle/>
          <a:p>
            <a:r>
              <a:rPr lang="en-US" altLang="en-US" dirty="0"/>
              <a:t>Point of operation </a:t>
            </a:r>
          </a:p>
          <a:p>
            <a:endParaRPr lang="en-US" altLang="en-US" sz="800" dirty="0"/>
          </a:p>
          <a:p>
            <a:pPr lvl="1"/>
            <a:r>
              <a:rPr lang="en-US" altLang="en-US" i="1" dirty="0"/>
              <a:t>Area on a machine where work is actually performed upon the material being processed.</a:t>
            </a:r>
          </a:p>
          <a:p>
            <a:endParaRPr lang="en-US" altLang="en-US" sz="900" i="1" dirty="0"/>
          </a:p>
          <a:p>
            <a:endParaRPr lang="en-US" altLang="en-US" sz="900" i="1" dirty="0"/>
          </a:p>
          <a:p>
            <a:pPr lvl="1"/>
            <a:r>
              <a:rPr lang="en-US" altLang="en-US" i="1" dirty="0"/>
              <a:t>Shall be guarded.</a:t>
            </a:r>
          </a:p>
          <a:p>
            <a:endParaRPr lang="en-US" altLang="en-US" dirty="0"/>
          </a:p>
          <a:p>
            <a:r>
              <a:rPr lang="en-US" altLang="en-US" dirty="0"/>
              <a:t>Special hand tools for placing and removing material shall be such as to permit easy handling of material without the operator placing a hand in the danger zone. </a:t>
            </a:r>
          </a:p>
        </p:txBody>
      </p:sp>
      <p:sp>
        <p:nvSpPr>
          <p:cNvPr id="4" name="TextBox 3"/>
          <p:cNvSpPr txBox="1"/>
          <p:nvPr/>
        </p:nvSpPr>
        <p:spPr>
          <a:xfrm>
            <a:off x="7010400" y="533400"/>
            <a:ext cx="1744388" cy="369332"/>
          </a:xfrm>
          <a:prstGeom prst="rect">
            <a:avLst/>
          </a:prstGeom>
          <a:noFill/>
        </p:spPr>
        <p:txBody>
          <a:bodyPr wrap="none">
            <a:spAutoFit/>
          </a:bodyPr>
          <a:lstStyle/>
          <a:p>
            <a:pPr>
              <a:defRPr/>
            </a:pPr>
            <a:r>
              <a:rPr lang="en-US" sz="1800" b="0" u="none" dirty="0">
                <a:latin typeface="Avenir Next LT Pro" panose="020B0504020202020204" pitchFamily="34" charset="0"/>
              </a:rPr>
              <a:t>1926.300(b)(4)</a:t>
            </a:r>
          </a:p>
        </p:txBody>
      </p:sp>
    </p:spTree>
    <p:extLst>
      <p:ext uri="{BB962C8B-B14F-4D97-AF65-F5344CB8AC3E}">
        <p14:creationId xmlns:p14="http://schemas.microsoft.com/office/powerpoint/2010/main" val="23049703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19"/>
          <p:cNvSpPr>
            <a:spLocks noGrp="1" noChangeArrowheads="1"/>
          </p:cNvSpPr>
          <p:nvPr>
            <p:ph type="title"/>
          </p:nvPr>
        </p:nvSpPr>
        <p:spPr>
          <a:noFill/>
        </p:spPr>
        <p:txBody>
          <a:bodyPr/>
          <a:lstStyle/>
          <a:p>
            <a:r>
              <a:rPr lang="en-US" altLang="en-US" dirty="0"/>
              <a:t>Miscellaneous Aids</a:t>
            </a:r>
          </a:p>
        </p:txBody>
      </p:sp>
      <p:sp>
        <p:nvSpPr>
          <p:cNvPr id="15365" name="Rectangle 21"/>
          <p:cNvSpPr>
            <a:spLocks noGrp="1" noChangeArrowheads="1"/>
          </p:cNvSpPr>
          <p:nvPr>
            <p:ph idx="1"/>
          </p:nvPr>
        </p:nvSpPr>
        <p:spPr>
          <a:xfrm>
            <a:off x="533400" y="1143000"/>
            <a:ext cx="8077200" cy="4525963"/>
          </a:xfrm>
          <a:noFill/>
        </p:spPr>
        <p:txBody>
          <a:bodyPr/>
          <a:lstStyle/>
          <a:p>
            <a:endParaRPr lang="en-US" altLang="en-US" sz="1200" dirty="0"/>
          </a:p>
          <a:p>
            <a:r>
              <a:rPr lang="en-US" altLang="en-US" dirty="0"/>
              <a:t>Holding tools</a:t>
            </a:r>
          </a:p>
          <a:p>
            <a:endParaRPr lang="en-US" altLang="en-US" sz="2400" dirty="0"/>
          </a:p>
          <a:p>
            <a:r>
              <a:rPr lang="en-US" altLang="en-US" dirty="0"/>
              <a:t>Push stick or block</a:t>
            </a:r>
          </a:p>
          <a:p>
            <a:endParaRPr lang="en-US" altLang="en-US" sz="2400" dirty="0"/>
          </a:p>
          <a:p>
            <a:r>
              <a:rPr lang="en-US" altLang="en-US" dirty="0"/>
              <a:t>Awareness barriers</a:t>
            </a:r>
          </a:p>
          <a:p>
            <a:endParaRPr lang="en-US" altLang="en-US" sz="2400" dirty="0"/>
          </a:p>
          <a:p>
            <a:r>
              <a:rPr lang="en-US" altLang="en-US" dirty="0"/>
              <a:t>Shields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2616" y="1905000"/>
            <a:ext cx="3790765" cy="3000652"/>
          </a:xfrm>
          <a:prstGeom prst="rect">
            <a:avLst/>
          </a:prstGeom>
        </p:spPr>
      </p:pic>
      <p:sp>
        <p:nvSpPr>
          <p:cNvPr id="3" name="TextBox 2"/>
          <p:cNvSpPr txBox="1"/>
          <p:nvPr/>
        </p:nvSpPr>
        <p:spPr>
          <a:xfrm>
            <a:off x="4386298" y="4882162"/>
            <a:ext cx="4343400" cy="707886"/>
          </a:xfrm>
          <a:prstGeom prst="rect">
            <a:avLst/>
          </a:prstGeom>
          <a:noFill/>
        </p:spPr>
        <p:txBody>
          <a:bodyPr wrap="square" rtlCol="0">
            <a:spAutoFit/>
          </a:bodyPr>
          <a:lstStyle/>
          <a:p>
            <a:pPr algn="ctr"/>
            <a:r>
              <a:rPr lang="en-US" sz="2000" u="none" dirty="0">
                <a:latin typeface="Avenir Next LT Pro" panose="020B0504020202020204" pitchFamily="34" charset="0"/>
              </a:rPr>
              <a:t>Push stick does not eliminate    blade guard requirement.</a:t>
            </a:r>
          </a:p>
        </p:txBody>
      </p:sp>
    </p:spTree>
    <p:extLst>
      <p:ext uri="{BB962C8B-B14F-4D97-AF65-F5344CB8AC3E}">
        <p14:creationId xmlns:p14="http://schemas.microsoft.com/office/powerpoint/2010/main" val="16443991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9"/>
          <p:cNvSpPr>
            <a:spLocks noGrp="1" noChangeArrowheads="1"/>
          </p:cNvSpPr>
          <p:nvPr>
            <p:ph type="title"/>
          </p:nvPr>
        </p:nvSpPr>
        <p:spPr>
          <a:xfrm>
            <a:off x="609600" y="381000"/>
            <a:ext cx="5105400" cy="549275"/>
          </a:xfrm>
          <a:noFill/>
        </p:spPr>
        <p:txBody>
          <a:bodyPr/>
          <a:lstStyle/>
          <a:p>
            <a:r>
              <a:rPr lang="en-US" altLang="en-US"/>
              <a:t>Exposure of Blades</a:t>
            </a:r>
            <a:endParaRPr lang="en-US" altLang="en-US" sz="1800"/>
          </a:p>
        </p:txBody>
      </p:sp>
      <p:sp>
        <p:nvSpPr>
          <p:cNvPr id="21508" name="Rectangle 11"/>
          <p:cNvSpPr>
            <a:spLocks noGrp="1" noChangeArrowheads="1"/>
          </p:cNvSpPr>
          <p:nvPr>
            <p:ph type="body" sz="half" idx="1"/>
          </p:nvPr>
        </p:nvSpPr>
        <p:spPr>
          <a:xfrm>
            <a:off x="381000" y="1245070"/>
            <a:ext cx="3886200" cy="4525963"/>
          </a:xfrm>
        </p:spPr>
        <p:txBody>
          <a:bodyPr/>
          <a:lstStyle/>
          <a:p>
            <a:pPr marL="344488" indent="-344488">
              <a:defRPr/>
            </a:pPr>
            <a:endParaRPr lang="en-US" sz="1000" dirty="0"/>
          </a:p>
          <a:p>
            <a:pPr marL="457200">
              <a:defRPr/>
            </a:pPr>
            <a:r>
              <a:rPr lang="en-US" dirty="0"/>
              <a:t>Blades of fans less than 7 feet above floor must be guarded.</a:t>
            </a:r>
          </a:p>
          <a:p>
            <a:pPr marL="457200">
              <a:defRPr/>
            </a:pPr>
            <a:endParaRPr lang="en-US" dirty="0"/>
          </a:p>
          <a:p>
            <a:pPr marL="457200">
              <a:defRPr/>
            </a:pPr>
            <a:endParaRPr lang="en-US" sz="1400" dirty="0"/>
          </a:p>
          <a:p>
            <a:pPr marL="457200">
              <a:defRPr/>
            </a:pPr>
            <a:r>
              <a:rPr lang="en-US" dirty="0"/>
              <a:t>Guard openings no larger than ½ inch.</a:t>
            </a:r>
          </a:p>
        </p:txBody>
      </p:sp>
      <p:sp>
        <p:nvSpPr>
          <p:cNvPr id="5" name="TextBox 4"/>
          <p:cNvSpPr txBox="1"/>
          <p:nvPr/>
        </p:nvSpPr>
        <p:spPr>
          <a:xfrm>
            <a:off x="7010400" y="533400"/>
            <a:ext cx="1744388" cy="369332"/>
          </a:xfrm>
          <a:prstGeom prst="rect">
            <a:avLst/>
          </a:prstGeom>
          <a:noFill/>
        </p:spPr>
        <p:txBody>
          <a:bodyPr wrap="none">
            <a:spAutoFit/>
          </a:bodyPr>
          <a:lstStyle/>
          <a:p>
            <a:pPr>
              <a:defRPr/>
            </a:pPr>
            <a:r>
              <a:rPr lang="en-US" sz="1800" b="0" u="none" dirty="0">
                <a:latin typeface="Avenir Next LT Pro" panose="020B0504020202020204" pitchFamily="34" charset="0"/>
              </a:rPr>
              <a:t>1926.300(b)(5)</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1438580"/>
            <a:ext cx="1981200" cy="4138942"/>
          </a:xfrm>
          <a:prstGeom prst="rect">
            <a:avLst/>
          </a:prstGeom>
        </p:spPr>
      </p:pic>
      <p:sp>
        <p:nvSpPr>
          <p:cNvPr id="4" name="TextBox 3"/>
          <p:cNvSpPr txBox="1"/>
          <p:nvPr/>
        </p:nvSpPr>
        <p:spPr>
          <a:xfrm>
            <a:off x="6400800" y="2895600"/>
            <a:ext cx="2473325" cy="1477328"/>
          </a:xfrm>
          <a:prstGeom prst="rect">
            <a:avLst/>
          </a:prstGeom>
          <a:solidFill>
            <a:schemeClr val="bg1"/>
          </a:solidFill>
          <a:ln>
            <a:solidFill>
              <a:schemeClr val="bg1"/>
            </a:solidFill>
          </a:ln>
        </p:spPr>
        <p:txBody>
          <a:bodyPr wrap="square" rtlCol="0">
            <a:spAutoFit/>
          </a:bodyPr>
          <a:lstStyle/>
          <a:p>
            <a:r>
              <a:rPr lang="en-US" sz="1800" u="none" baseline="0" dirty="0">
                <a:latin typeface="Avenir Next LT Pro" panose="020B0504020202020204" pitchFamily="34" charset="0"/>
              </a:rPr>
              <a:t>Note</a:t>
            </a:r>
            <a:r>
              <a:rPr lang="en-US" sz="1800" u="none" dirty="0">
                <a:latin typeface="Avenir Next LT Pro" panose="020B0504020202020204" pitchFamily="34" charset="0"/>
              </a:rPr>
              <a:t> hazards in this photo: </a:t>
            </a:r>
            <a:r>
              <a:rPr lang="en-US" sz="1800" u="none" baseline="0" dirty="0">
                <a:latin typeface="Avenir Next LT Pro" panose="020B0504020202020204" pitchFamily="34" charset="0"/>
              </a:rPr>
              <a:t>There</a:t>
            </a:r>
            <a:r>
              <a:rPr lang="en-US" sz="1800" u="none" dirty="0">
                <a:latin typeface="Avenir Next LT Pro" panose="020B0504020202020204" pitchFamily="34" charset="0"/>
              </a:rPr>
              <a:t> are several</a:t>
            </a:r>
            <a:r>
              <a:rPr lang="en-US" sz="1800" u="none" baseline="0" dirty="0">
                <a:latin typeface="Avenir Next LT Pro" panose="020B0504020202020204" pitchFamily="34" charset="0"/>
              </a:rPr>
              <a:t> issues (including guard opening).</a:t>
            </a:r>
          </a:p>
        </p:txBody>
      </p:sp>
    </p:spTree>
    <p:extLst>
      <p:ext uri="{BB962C8B-B14F-4D97-AF65-F5344CB8AC3E}">
        <p14:creationId xmlns:p14="http://schemas.microsoft.com/office/powerpoint/2010/main" val="30618618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11"/>
          <p:cNvSpPr>
            <a:spLocks noGrp="1" noChangeArrowheads="1"/>
          </p:cNvSpPr>
          <p:nvPr>
            <p:ph type="title"/>
          </p:nvPr>
        </p:nvSpPr>
        <p:spPr>
          <a:xfrm>
            <a:off x="609600" y="381000"/>
            <a:ext cx="6553200" cy="1108075"/>
          </a:xfrm>
          <a:noFill/>
        </p:spPr>
        <p:txBody>
          <a:bodyPr/>
          <a:lstStyle/>
          <a:p>
            <a:r>
              <a:rPr lang="en-US" altLang="en-US" dirty="0"/>
              <a:t>Anchoring Fixed Machinery</a:t>
            </a:r>
            <a:endParaRPr lang="en-US" altLang="en-US" sz="1800" dirty="0"/>
          </a:p>
        </p:txBody>
      </p:sp>
      <p:sp>
        <p:nvSpPr>
          <p:cNvPr id="17410" name="Rectangle 7"/>
          <p:cNvSpPr>
            <a:spLocks noGrp="1" noChangeArrowheads="1"/>
          </p:cNvSpPr>
          <p:nvPr>
            <p:ph type="body" sz="half" idx="1"/>
          </p:nvPr>
        </p:nvSpPr>
        <p:spPr>
          <a:xfrm>
            <a:off x="533400" y="1295400"/>
            <a:ext cx="5029200" cy="4525963"/>
          </a:xfrm>
          <a:noFill/>
        </p:spPr>
        <p:txBody>
          <a:bodyPr/>
          <a:lstStyle/>
          <a:p>
            <a:pPr algn="just"/>
            <a:endParaRPr lang="en-US" altLang="en-US" sz="1200" dirty="0"/>
          </a:p>
          <a:p>
            <a:r>
              <a:rPr lang="en-US" altLang="en-US" dirty="0"/>
              <a:t>Machines designed for fixed location must be anchored to prevent walking or moving.</a:t>
            </a:r>
          </a:p>
        </p:txBody>
      </p:sp>
      <p:sp>
        <p:nvSpPr>
          <p:cNvPr id="5" name="TextBox 4"/>
          <p:cNvSpPr txBox="1"/>
          <p:nvPr/>
        </p:nvSpPr>
        <p:spPr>
          <a:xfrm>
            <a:off x="7010400" y="533400"/>
            <a:ext cx="1744388" cy="369332"/>
          </a:xfrm>
          <a:prstGeom prst="rect">
            <a:avLst/>
          </a:prstGeom>
          <a:noFill/>
        </p:spPr>
        <p:txBody>
          <a:bodyPr wrap="none">
            <a:spAutoFit/>
          </a:bodyPr>
          <a:lstStyle/>
          <a:p>
            <a:pPr>
              <a:defRPr/>
            </a:pPr>
            <a:r>
              <a:rPr lang="en-US" sz="1800" b="0" u="none" dirty="0">
                <a:latin typeface="Avenir Next LT Pro" panose="020B0504020202020204" pitchFamily="34" charset="0"/>
              </a:rPr>
              <a:t>1926.300(b)(6)</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1208088"/>
            <a:ext cx="2801434" cy="4343400"/>
          </a:xfrm>
          <a:prstGeom prst="rect">
            <a:avLst/>
          </a:prstGeom>
        </p:spPr>
      </p:pic>
    </p:spTree>
    <p:extLst>
      <p:ext uri="{BB962C8B-B14F-4D97-AF65-F5344CB8AC3E}">
        <p14:creationId xmlns:p14="http://schemas.microsoft.com/office/powerpoint/2010/main" val="4153332856"/>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title"/>
          </p:nvPr>
        </p:nvSpPr>
        <p:spPr>
          <a:xfrm>
            <a:off x="609600" y="381000"/>
            <a:ext cx="7086600" cy="1107996"/>
          </a:xfrm>
          <a:noFill/>
        </p:spPr>
        <p:txBody>
          <a:bodyPr/>
          <a:lstStyle/>
          <a:p>
            <a:r>
              <a:rPr lang="en-US" altLang="en-US" sz="3500" dirty="0"/>
              <a:t>Personal Protective Equipment</a:t>
            </a:r>
          </a:p>
        </p:txBody>
      </p:sp>
      <p:sp>
        <p:nvSpPr>
          <p:cNvPr id="18436" name="Rectangle 11"/>
          <p:cNvSpPr>
            <a:spLocks noGrp="1" noChangeArrowheads="1"/>
          </p:cNvSpPr>
          <p:nvPr>
            <p:ph type="body" sz="half" idx="1"/>
          </p:nvPr>
        </p:nvSpPr>
        <p:spPr>
          <a:xfrm>
            <a:off x="533399" y="1195656"/>
            <a:ext cx="8077201" cy="3772842"/>
          </a:xfrm>
          <a:noFill/>
        </p:spPr>
        <p:txBody>
          <a:bodyPr/>
          <a:lstStyle/>
          <a:p>
            <a:pPr marL="344488" indent="-344488"/>
            <a:r>
              <a:rPr lang="en-US" altLang="en-US" dirty="0"/>
              <a:t>Employees exposed to the hazard of falling, flying, abrasive, and splashing objects, or exposed to harmful dusts, fumes, mists, vapors, or gases, shall be provided with the personal protective equipment necessary to protect them from the hazard.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200" y="4006205"/>
            <a:ext cx="2971799" cy="1671637"/>
          </a:xfrm>
          <a:prstGeom prst="rect">
            <a:avLst/>
          </a:prstGeom>
        </p:spPr>
      </p:pic>
      <p:sp>
        <p:nvSpPr>
          <p:cNvPr id="8" name="TextBox 7"/>
          <p:cNvSpPr txBox="1"/>
          <p:nvPr/>
        </p:nvSpPr>
        <p:spPr>
          <a:xfrm>
            <a:off x="7271028" y="533400"/>
            <a:ext cx="1439818" cy="369332"/>
          </a:xfrm>
          <a:prstGeom prst="rect">
            <a:avLst/>
          </a:prstGeom>
          <a:noFill/>
        </p:spPr>
        <p:txBody>
          <a:bodyPr wrap="none">
            <a:spAutoFit/>
          </a:bodyPr>
          <a:lstStyle/>
          <a:p>
            <a:pPr>
              <a:defRPr/>
            </a:pPr>
            <a:r>
              <a:rPr lang="en-US" sz="1800" b="0" u="none" dirty="0">
                <a:latin typeface="Avenir Next LT Pro" panose="020B0504020202020204" pitchFamily="34" charset="0"/>
              </a:rPr>
              <a:t>1926.300(c)</a:t>
            </a:r>
          </a:p>
        </p:txBody>
      </p:sp>
      <p:pic>
        <p:nvPicPr>
          <p:cNvPr id="5" name="Picture 4" descr="A picture containing indoor&#10;&#10;Description automatically generated">
            <a:extLst>
              <a:ext uri="{FF2B5EF4-FFF2-40B4-BE49-F238E27FC236}">
                <a16:creationId xmlns:a16="http://schemas.microsoft.com/office/drawing/2014/main" id="{21A9E3EF-DB84-4A0A-A620-E3B6839F39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0200" y="3449060"/>
            <a:ext cx="2534805" cy="2225024"/>
          </a:xfrm>
          <a:prstGeom prst="rect">
            <a:avLst/>
          </a:prstGeom>
        </p:spPr>
      </p:pic>
    </p:spTree>
    <p:extLst>
      <p:ext uri="{BB962C8B-B14F-4D97-AF65-F5344CB8AC3E}">
        <p14:creationId xmlns:p14="http://schemas.microsoft.com/office/powerpoint/2010/main" val="155209308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a:noFill/>
        </p:spPr>
        <p:txBody>
          <a:bodyPr/>
          <a:lstStyle/>
          <a:p>
            <a:r>
              <a:rPr lang="en-US" altLang="en-US"/>
              <a:t>Switches</a:t>
            </a:r>
          </a:p>
        </p:txBody>
      </p:sp>
      <p:sp>
        <p:nvSpPr>
          <p:cNvPr id="23554" name="Rectangle 3"/>
          <p:cNvSpPr>
            <a:spLocks noGrp="1" noChangeArrowheads="1"/>
          </p:cNvSpPr>
          <p:nvPr>
            <p:ph idx="1"/>
          </p:nvPr>
        </p:nvSpPr>
        <p:spPr>
          <a:xfrm>
            <a:off x="561975" y="1066800"/>
            <a:ext cx="5686425" cy="4953000"/>
          </a:xfrm>
        </p:spPr>
        <p:txBody>
          <a:bodyPr/>
          <a:lstStyle/>
          <a:p>
            <a:pPr>
              <a:defRPr/>
            </a:pPr>
            <a:endParaRPr lang="en-US" sz="1200" b="1" dirty="0"/>
          </a:p>
          <a:p>
            <a:pPr>
              <a:defRPr/>
            </a:pPr>
            <a:r>
              <a:rPr lang="en-US" sz="2400" dirty="0"/>
              <a:t>Positive “on-off” control</a:t>
            </a:r>
          </a:p>
          <a:p>
            <a:pPr lvl="1">
              <a:defRPr/>
            </a:pPr>
            <a:r>
              <a:rPr lang="en-US" sz="2000" i="1" dirty="0"/>
              <a:t>Routers, planers, shears, scroll saws, laminate trimmers, jig saws, nibblers</a:t>
            </a:r>
          </a:p>
          <a:p>
            <a:pPr marL="344488">
              <a:defRPr/>
            </a:pPr>
            <a:endParaRPr lang="en-US" dirty="0"/>
          </a:p>
          <a:p>
            <a:pPr marL="344488">
              <a:defRPr/>
            </a:pPr>
            <a:r>
              <a:rPr lang="en-US" sz="2400" dirty="0"/>
              <a:t>Momentary contact “on-off” </a:t>
            </a:r>
          </a:p>
          <a:p>
            <a:pPr marL="344488">
              <a:buFont typeface="Wingdings" panose="05000000000000000000" pitchFamily="2" charset="2"/>
              <a:buNone/>
              <a:defRPr/>
            </a:pPr>
            <a:r>
              <a:rPr lang="en-US" sz="2400" dirty="0"/>
              <a:t>    control</a:t>
            </a:r>
          </a:p>
          <a:p>
            <a:pPr lvl="1">
              <a:defRPr/>
            </a:pPr>
            <a:r>
              <a:rPr lang="en-US" sz="2000" i="1" dirty="0"/>
              <a:t>Power drills, grinders, tappers, disc </a:t>
            </a:r>
          </a:p>
          <a:p>
            <a:pPr lvl="1">
              <a:buFont typeface="Symbol" panose="05050102010706020507" pitchFamily="18" charset="2"/>
              <a:buNone/>
              <a:defRPr/>
            </a:pPr>
            <a:r>
              <a:rPr lang="en-US" sz="2000" i="1" dirty="0"/>
              <a:t>   and belt sanders, reciprocating saws</a:t>
            </a:r>
          </a:p>
          <a:p>
            <a:pPr lvl="1">
              <a:buFont typeface="Symbol" panose="05050102010706020507" pitchFamily="18" charset="2"/>
              <a:buNone/>
              <a:defRPr/>
            </a:pPr>
            <a:endParaRPr lang="en-US" sz="2000" i="1" dirty="0"/>
          </a:p>
          <a:p>
            <a:pPr marL="344488">
              <a:defRPr/>
            </a:pPr>
            <a:r>
              <a:rPr lang="en-US" sz="2400" dirty="0"/>
              <a:t>Constant pressure switch</a:t>
            </a:r>
          </a:p>
          <a:p>
            <a:pPr lvl="1">
              <a:defRPr/>
            </a:pPr>
            <a:r>
              <a:rPr lang="en-US" sz="2000" i="1" dirty="0"/>
              <a:t>Circular saw, chain saw, and </a:t>
            </a:r>
          </a:p>
          <a:p>
            <a:pPr lvl="1">
              <a:buFont typeface="Symbol" panose="05050102010706020507" pitchFamily="18" charset="2"/>
              <a:buNone/>
              <a:defRPr/>
            </a:pPr>
            <a:r>
              <a:rPr lang="en-US" sz="2000" i="1" dirty="0"/>
              <a:t>   percussion tools</a:t>
            </a:r>
          </a:p>
          <a:p>
            <a:pPr>
              <a:defRPr/>
            </a:pPr>
            <a:endParaRPr lang="en-US" sz="2000" dirty="0"/>
          </a:p>
        </p:txBody>
      </p:sp>
      <p:sp>
        <p:nvSpPr>
          <p:cNvPr id="5" name="TextBox 4"/>
          <p:cNvSpPr txBox="1"/>
          <p:nvPr/>
        </p:nvSpPr>
        <p:spPr>
          <a:xfrm>
            <a:off x="7239000" y="533400"/>
            <a:ext cx="1471878" cy="369332"/>
          </a:xfrm>
          <a:prstGeom prst="rect">
            <a:avLst/>
          </a:prstGeom>
          <a:noFill/>
        </p:spPr>
        <p:txBody>
          <a:bodyPr wrap="none">
            <a:spAutoFit/>
          </a:bodyPr>
          <a:lstStyle/>
          <a:p>
            <a:pPr>
              <a:defRPr/>
            </a:pPr>
            <a:r>
              <a:rPr lang="en-US" sz="1800" b="0" u="none" dirty="0">
                <a:latin typeface="Avenir Next LT Pro" panose="020B0504020202020204" pitchFamily="34" charset="0"/>
              </a:rPr>
              <a:t>1926.300(d)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7928" y="1528763"/>
            <a:ext cx="2252374" cy="2252374"/>
          </a:xfrm>
          <a:prstGeom prst="rect">
            <a:avLst/>
          </a:prstGeom>
        </p:spPr>
      </p:pic>
      <p:sp>
        <p:nvSpPr>
          <p:cNvPr id="3" name="Left Arrow 2"/>
          <p:cNvSpPr/>
          <p:nvPr/>
        </p:nvSpPr>
        <p:spPr bwMode="auto">
          <a:xfrm rot="2035567">
            <a:off x="6825051" y="3055223"/>
            <a:ext cx="1494175" cy="337692"/>
          </a:xfrm>
          <a:prstGeom prst="lef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137594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2"/>
          <p:cNvSpPr>
            <a:spLocks noGrp="1" noChangeArrowheads="1"/>
          </p:cNvSpPr>
          <p:nvPr>
            <p:ph type="title"/>
          </p:nvPr>
        </p:nvSpPr>
        <p:spPr>
          <a:noFill/>
        </p:spPr>
        <p:txBody>
          <a:bodyPr/>
          <a:lstStyle/>
          <a:p>
            <a:r>
              <a:rPr lang="en-US" altLang="en-US"/>
              <a:t>Hand Tool Hazards         </a:t>
            </a:r>
            <a:endParaRPr lang="en-US" altLang="en-US" sz="1800"/>
          </a:p>
        </p:txBody>
      </p:sp>
      <p:sp>
        <p:nvSpPr>
          <p:cNvPr id="20485" name="Rectangle 14"/>
          <p:cNvSpPr>
            <a:spLocks noGrp="1" noChangeArrowheads="1"/>
          </p:cNvSpPr>
          <p:nvPr>
            <p:ph type="body" sz="half" idx="1"/>
          </p:nvPr>
        </p:nvSpPr>
        <p:spPr>
          <a:xfrm>
            <a:off x="533400" y="1143000"/>
            <a:ext cx="5562600" cy="4876800"/>
          </a:xfrm>
          <a:noFill/>
        </p:spPr>
        <p:txBody>
          <a:bodyPr/>
          <a:lstStyle/>
          <a:p>
            <a:pPr marL="344488" indent="-344488"/>
            <a:r>
              <a:rPr lang="en-US" altLang="en-US" sz="2400" dirty="0"/>
              <a:t>Employers shall not issue or permit the use of unsafe hand tools.</a:t>
            </a:r>
          </a:p>
          <a:p>
            <a:pPr marL="344488" indent="-344488"/>
            <a:endParaRPr lang="en-US" altLang="en-US" sz="2000" dirty="0"/>
          </a:p>
          <a:p>
            <a:pPr marL="344488" indent="-344488"/>
            <a:r>
              <a:rPr lang="en-US" altLang="en-US" sz="2400" dirty="0"/>
              <a:t>Wrenches shall not be used when jaws are sprung to the point that slippage occurs.</a:t>
            </a:r>
          </a:p>
          <a:p>
            <a:pPr marL="344488" indent="-344488"/>
            <a:endParaRPr lang="en-US" altLang="en-US" sz="2000" dirty="0"/>
          </a:p>
          <a:p>
            <a:pPr marL="344488" indent="-344488"/>
            <a:r>
              <a:rPr lang="en-US" altLang="en-US" sz="2400" dirty="0"/>
              <a:t>Impact tools shall be kept free of mushroomed heads.</a:t>
            </a:r>
          </a:p>
          <a:p>
            <a:pPr marL="344488" indent="-344488"/>
            <a:endParaRPr lang="en-US" altLang="en-US" sz="2000" dirty="0"/>
          </a:p>
          <a:p>
            <a:pPr marL="344488" indent="-344488"/>
            <a:r>
              <a:rPr lang="en-US" altLang="en-US" sz="2400" dirty="0"/>
              <a:t>Wooden handles shall be kept free of splinters or cracks and shall be kept tight in the tool.</a:t>
            </a:r>
          </a:p>
        </p:txBody>
      </p:sp>
      <p:sp>
        <p:nvSpPr>
          <p:cNvPr id="9" name="TextBox 8"/>
          <p:cNvSpPr txBox="1"/>
          <p:nvPr/>
        </p:nvSpPr>
        <p:spPr>
          <a:xfrm>
            <a:off x="6781800" y="533400"/>
            <a:ext cx="1916113" cy="369888"/>
          </a:xfrm>
          <a:prstGeom prst="rect">
            <a:avLst/>
          </a:prstGeom>
          <a:noFill/>
        </p:spPr>
        <p:txBody>
          <a:bodyPr wrap="none">
            <a:spAutoFit/>
          </a:bodyPr>
          <a:lstStyle/>
          <a:p>
            <a:pPr>
              <a:defRPr/>
            </a:pPr>
            <a:r>
              <a:rPr lang="en-US" sz="1800" b="0" u="none" dirty="0">
                <a:latin typeface="Avenir Next LT Pro" panose="020B0504020202020204" pitchFamily="34" charset="0"/>
              </a:rPr>
              <a:t>1926.301(a) - (d)</a:t>
            </a:r>
          </a:p>
        </p:txBody>
      </p:sp>
      <p:sp>
        <p:nvSpPr>
          <p:cNvPr id="10" name="TextBox 9"/>
          <p:cNvSpPr txBox="1"/>
          <p:nvPr/>
        </p:nvSpPr>
        <p:spPr>
          <a:xfrm>
            <a:off x="6802395" y="4981081"/>
            <a:ext cx="2209800" cy="369332"/>
          </a:xfrm>
          <a:prstGeom prst="rect">
            <a:avLst/>
          </a:prstGeom>
          <a:solidFill>
            <a:schemeClr val="bg1"/>
          </a:solidFill>
          <a:ln>
            <a:solidFill>
              <a:schemeClr val="bg1"/>
            </a:solidFill>
          </a:ln>
        </p:spPr>
        <p:txBody>
          <a:bodyPr wrap="square">
            <a:spAutoFit/>
          </a:bodyPr>
          <a:lstStyle/>
          <a:p>
            <a:pPr>
              <a:defRPr/>
            </a:pPr>
            <a:r>
              <a:rPr lang="en-US" sz="1800" u="none" dirty="0">
                <a:latin typeface="Avenir Next LT Pro" panose="020B0504020202020204" pitchFamily="34" charset="0"/>
              </a:rPr>
              <a:t>Cracked handle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9756" y="1210147"/>
            <a:ext cx="2371727" cy="3213861"/>
          </a:xfrm>
          <a:prstGeom prst="rect">
            <a:avLst/>
          </a:prstGeom>
        </p:spPr>
      </p:pic>
      <p:sp>
        <p:nvSpPr>
          <p:cNvPr id="5" name="Up Arrow 4"/>
          <p:cNvSpPr/>
          <p:nvPr/>
        </p:nvSpPr>
        <p:spPr bwMode="auto">
          <a:xfrm>
            <a:off x="7612380" y="2616341"/>
            <a:ext cx="254952" cy="2364740"/>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443872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CE4F40EE-4756-4C1C-9631-A3AF88305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3468" y="3047128"/>
            <a:ext cx="3291412" cy="2919119"/>
          </a:xfrm>
          <a:prstGeom prst="rect">
            <a:avLst/>
          </a:prstGeom>
        </p:spPr>
      </p:pic>
      <p:pic>
        <p:nvPicPr>
          <p:cNvPr id="5" name="Picture 4" descr="Shape, square&#10;&#10;Description automatically generated">
            <a:extLst>
              <a:ext uri="{FF2B5EF4-FFF2-40B4-BE49-F238E27FC236}">
                <a16:creationId xmlns:a16="http://schemas.microsoft.com/office/drawing/2014/main" id="{C36525EB-6ECD-4C0D-A789-0F38CDA6FA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3446" y="4776290"/>
            <a:ext cx="1140195" cy="1151194"/>
          </a:xfrm>
          <a:prstGeom prst="rect">
            <a:avLst/>
          </a:prstGeom>
        </p:spPr>
      </p:pic>
      <p:sp>
        <p:nvSpPr>
          <p:cNvPr id="21506" name="Rectangle 3"/>
          <p:cNvSpPr>
            <a:spLocks noGrp="1" noChangeArrowheads="1"/>
          </p:cNvSpPr>
          <p:nvPr>
            <p:ph type="title"/>
          </p:nvPr>
        </p:nvSpPr>
        <p:spPr>
          <a:noFill/>
        </p:spPr>
        <p:txBody>
          <a:bodyPr/>
          <a:lstStyle/>
          <a:p>
            <a:r>
              <a:rPr lang="en-US" altLang="en-US"/>
              <a:t>Power-Operated Hand Tools</a:t>
            </a:r>
            <a:endParaRPr lang="en-US" altLang="en-US" sz="1800"/>
          </a:p>
        </p:txBody>
      </p:sp>
      <p:sp>
        <p:nvSpPr>
          <p:cNvPr id="21507" name="Rectangle 6"/>
          <p:cNvSpPr>
            <a:spLocks noGrp="1" noChangeArrowheads="1"/>
          </p:cNvSpPr>
          <p:nvPr>
            <p:ph idx="1"/>
          </p:nvPr>
        </p:nvSpPr>
        <p:spPr>
          <a:xfrm>
            <a:off x="533399" y="1233529"/>
            <a:ext cx="4038601" cy="4481471"/>
          </a:xfrm>
          <a:noFill/>
        </p:spPr>
        <p:txBody>
          <a:bodyPr/>
          <a:lstStyle/>
          <a:p>
            <a:r>
              <a:rPr lang="en-US" dirty="0"/>
              <a:t>Electric power operated tools shall either be of the approved double-insulated type or grounded in accordance with Subpart K of this part.</a:t>
            </a:r>
            <a:endParaRPr lang="en-US" altLang="en-US" sz="2200" i="1" dirty="0"/>
          </a:p>
        </p:txBody>
      </p:sp>
      <p:sp>
        <p:nvSpPr>
          <p:cNvPr id="21509" name="Oval 8"/>
          <p:cNvSpPr>
            <a:spLocks noChangeArrowheads="1"/>
          </p:cNvSpPr>
          <p:nvPr/>
        </p:nvSpPr>
        <p:spPr bwMode="auto">
          <a:xfrm>
            <a:off x="6705600" y="3733800"/>
            <a:ext cx="722755" cy="567803"/>
          </a:xfrm>
          <a:prstGeom prst="ellipse">
            <a:avLst/>
          </a:prstGeom>
          <a:noFill/>
          <a:ln w="762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endParaRPr lang="en-US" altLang="en-US"/>
          </a:p>
        </p:txBody>
      </p:sp>
      <p:sp>
        <p:nvSpPr>
          <p:cNvPr id="21510" name="Rectangle 9"/>
          <p:cNvSpPr>
            <a:spLocks noChangeArrowheads="1"/>
          </p:cNvSpPr>
          <p:nvPr/>
        </p:nvSpPr>
        <p:spPr bwMode="auto">
          <a:xfrm>
            <a:off x="2926506" y="5099351"/>
            <a:ext cx="1219683" cy="7986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eaLnBrk="1" hangingPunct="1">
              <a:lnSpc>
                <a:spcPct val="85000"/>
              </a:lnSpc>
              <a:spcBef>
                <a:spcPct val="20000"/>
              </a:spcBef>
            </a:pPr>
            <a:r>
              <a:rPr lang="en-US" altLang="en-US" sz="1800" b="0" u="none" dirty="0">
                <a:solidFill>
                  <a:srgbClr val="000000"/>
                </a:solidFill>
                <a:latin typeface="Avenir Next LT Pro" panose="020B0504020202020204" pitchFamily="34" charset="0"/>
              </a:rPr>
              <a:t>Double - insulated markings</a:t>
            </a:r>
          </a:p>
        </p:txBody>
      </p:sp>
      <p:sp>
        <p:nvSpPr>
          <p:cNvPr id="21511" name="Rectangle 11"/>
          <p:cNvSpPr>
            <a:spLocks noChangeArrowheads="1"/>
          </p:cNvSpPr>
          <p:nvPr/>
        </p:nvSpPr>
        <p:spPr bwMode="auto">
          <a:xfrm>
            <a:off x="5114048" y="2709850"/>
            <a:ext cx="3006725" cy="3277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eaLnBrk="1" hangingPunct="1">
              <a:lnSpc>
                <a:spcPct val="85000"/>
              </a:lnSpc>
              <a:spcBef>
                <a:spcPct val="20000"/>
              </a:spcBef>
            </a:pPr>
            <a:r>
              <a:rPr lang="en-US" altLang="en-US" sz="1800" b="0" u="none" dirty="0">
                <a:solidFill>
                  <a:srgbClr val="000000"/>
                </a:solidFill>
                <a:latin typeface="Avenir Next LT Pro" panose="020B0504020202020204" pitchFamily="34" charset="0"/>
              </a:rPr>
              <a:t>Plug with a grounding pin</a:t>
            </a:r>
          </a:p>
        </p:txBody>
      </p:sp>
      <p:sp>
        <p:nvSpPr>
          <p:cNvPr id="9" name="TextBox 8"/>
          <p:cNvSpPr txBox="1"/>
          <p:nvPr/>
        </p:nvSpPr>
        <p:spPr>
          <a:xfrm>
            <a:off x="7010400" y="533400"/>
            <a:ext cx="1711325" cy="369888"/>
          </a:xfrm>
          <a:prstGeom prst="rect">
            <a:avLst/>
          </a:prstGeom>
          <a:noFill/>
        </p:spPr>
        <p:txBody>
          <a:bodyPr wrap="none">
            <a:spAutoFit/>
          </a:bodyPr>
          <a:lstStyle/>
          <a:p>
            <a:pPr>
              <a:defRPr/>
            </a:pPr>
            <a:r>
              <a:rPr lang="en-US" sz="1800" b="0" u="none" dirty="0">
                <a:latin typeface="Avenir Next LT Pro" panose="020B0504020202020204" pitchFamily="34" charset="0"/>
              </a:rPr>
              <a:t>1926.302(a)(1)</a:t>
            </a: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3600" y="1359310"/>
            <a:ext cx="3820162" cy="1350540"/>
          </a:xfrm>
          <a:prstGeom prst="rect">
            <a:avLst/>
          </a:prstGeom>
        </p:spPr>
      </p:pic>
      <p:sp>
        <p:nvSpPr>
          <p:cNvPr id="8" name="Left Arrow 7"/>
          <p:cNvSpPr/>
          <p:nvPr/>
        </p:nvSpPr>
        <p:spPr bwMode="auto">
          <a:xfrm rot="1342774" flipV="1">
            <a:off x="2292363" y="5315407"/>
            <a:ext cx="626926" cy="161928"/>
          </a:xfrm>
          <a:prstGeom prst="lef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cxnSp>
        <p:nvCxnSpPr>
          <p:cNvPr id="12" name="Straight Arrow Connector 11">
            <a:extLst>
              <a:ext uri="{FF2B5EF4-FFF2-40B4-BE49-F238E27FC236}">
                <a16:creationId xmlns:a16="http://schemas.microsoft.com/office/drawing/2014/main" id="{4F62C5BC-F833-4CDF-B145-A697C51F70E5}"/>
              </a:ext>
            </a:extLst>
          </p:cNvPr>
          <p:cNvCxnSpPr>
            <a:cxnSpLocks/>
          </p:cNvCxnSpPr>
          <p:nvPr/>
        </p:nvCxnSpPr>
        <p:spPr bwMode="auto">
          <a:xfrm flipV="1">
            <a:off x="4128966" y="4301603"/>
            <a:ext cx="2576634" cy="1197088"/>
          </a:xfrm>
          <a:prstGeom prst="straightConnector1">
            <a:avLst/>
          </a:prstGeom>
          <a:ln w="57150">
            <a:headEnd type="none" w="sm" len="sm"/>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23424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p:txBody>
          <a:bodyPr/>
          <a:lstStyle/>
          <a:p>
            <a:r>
              <a:rPr lang="en-US" altLang="en-US"/>
              <a:t>Objectives</a:t>
            </a:r>
          </a:p>
        </p:txBody>
      </p:sp>
      <p:sp>
        <p:nvSpPr>
          <p:cNvPr id="5123" name="Rectangle 7"/>
          <p:cNvSpPr>
            <a:spLocks noGrp="1" noChangeArrowheads="1"/>
          </p:cNvSpPr>
          <p:nvPr>
            <p:ph idx="1"/>
          </p:nvPr>
        </p:nvSpPr>
        <p:spPr/>
        <p:txBody>
          <a:bodyPr/>
          <a:lstStyle/>
          <a:p>
            <a:r>
              <a:rPr lang="en-US" altLang="en-US" dirty="0"/>
              <a:t>At the end of this course, students will be able to:</a:t>
            </a:r>
          </a:p>
          <a:p>
            <a:endParaRPr lang="en-US" altLang="en-US" sz="1000" b="1" dirty="0"/>
          </a:p>
          <a:p>
            <a:pPr lvl="1"/>
            <a:r>
              <a:rPr lang="en-US" altLang="en-US" dirty="0"/>
              <a:t>Familiarize themselves with OSHA’s minimum requirements for hand and power tools</a:t>
            </a:r>
          </a:p>
          <a:p>
            <a:pPr lvl="1"/>
            <a:endParaRPr lang="en-US" altLang="en-US" dirty="0"/>
          </a:p>
          <a:p>
            <a:pPr lvl="1"/>
            <a:r>
              <a:rPr lang="en-US" altLang="en-US" dirty="0"/>
              <a:t>Identify safe design, installation, and use of tools</a:t>
            </a:r>
          </a:p>
          <a:p>
            <a:pPr lvl="1"/>
            <a:endParaRPr lang="en-US" altLang="en-US" dirty="0"/>
          </a:p>
          <a:p>
            <a:pPr lvl="1"/>
            <a:r>
              <a:rPr lang="en-US" altLang="en-US" dirty="0"/>
              <a:t>Identify various tool hazards and abatement methods</a:t>
            </a:r>
          </a:p>
          <a:p>
            <a:pPr lvl="1"/>
            <a:endParaRPr lang="en-US" altLang="en-US" dirty="0"/>
          </a:p>
        </p:txBody>
      </p:sp>
      <p:sp>
        <p:nvSpPr>
          <p:cNvPr id="5124" name="Text Box 7"/>
          <p:cNvSpPr txBox="1">
            <a:spLocks noChangeArrowheads="1"/>
          </p:cNvSpPr>
          <p:nvPr/>
        </p:nvSpPr>
        <p:spPr bwMode="auto">
          <a:xfrm>
            <a:off x="6629400" y="5445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lgn="r">
              <a:spcBef>
                <a:spcPct val="50000"/>
              </a:spcBef>
            </a:pPr>
            <a:r>
              <a:rPr lang="en-US" altLang="en-US" sz="1800" b="0" u="none" dirty="0">
                <a:latin typeface="Avenir Next LT Pro" panose="020B0504020202020204" pitchFamily="34" charset="0"/>
              </a:rPr>
              <a:t>1926 Subpart I</a:t>
            </a:r>
          </a:p>
        </p:txBody>
      </p:sp>
    </p:spTree>
    <p:extLst>
      <p:ext uri="{BB962C8B-B14F-4D97-AF65-F5344CB8AC3E}">
        <p14:creationId xmlns:p14="http://schemas.microsoft.com/office/powerpoint/2010/main" val="13457184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r>
              <a:rPr lang="en-US" altLang="en-US"/>
              <a:t>Power-Operated Hand Tools</a:t>
            </a:r>
            <a:endParaRPr lang="en-US" altLang="en-US" sz="1800"/>
          </a:p>
        </p:txBody>
      </p:sp>
      <p:sp>
        <p:nvSpPr>
          <p:cNvPr id="22532" name="Rectangle 11"/>
          <p:cNvSpPr>
            <a:spLocks noGrp="1" noChangeArrowheads="1"/>
          </p:cNvSpPr>
          <p:nvPr>
            <p:ph idx="1"/>
          </p:nvPr>
        </p:nvSpPr>
        <p:spPr>
          <a:xfrm>
            <a:off x="533400" y="1219200"/>
            <a:ext cx="3962400" cy="4800600"/>
          </a:xfrm>
          <a:noFill/>
        </p:spPr>
        <p:txBody>
          <a:bodyPr/>
          <a:lstStyle/>
          <a:p>
            <a:r>
              <a:rPr lang="en-US" altLang="en-US" dirty="0"/>
              <a:t>Use of electric cords for hoisting or lowering tools shall not be permitted.</a:t>
            </a:r>
          </a:p>
        </p:txBody>
      </p:sp>
      <p:sp>
        <p:nvSpPr>
          <p:cNvPr id="5" name="TextBox 4"/>
          <p:cNvSpPr txBox="1"/>
          <p:nvPr/>
        </p:nvSpPr>
        <p:spPr>
          <a:xfrm>
            <a:off x="7010400" y="533400"/>
            <a:ext cx="1711325" cy="369888"/>
          </a:xfrm>
          <a:prstGeom prst="rect">
            <a:avLst/>
          </a:prstGeom>
          <a:noFill/>
        </p:spPr>
        <p:txBody>
          <a:bodyPr wrap="none">
            <a:spAutoFit/>
          </a:bodyPr>
          <a:lstStyle/>
          <a:p>
            <a:pPr>
              <a:defRPr/>
            </a:pPr>
            <a:r>
              <a:rPr lang="en-US" sz="1800" b="0" u="none" dirty="0">
                <a:latin typeface="Avenir Next LT Pro" panose="020B0504020202020204" pitchFamily="34" charset="0"/>
              </a:rPr>
              <a:t>1926.302(a)(2)</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1447800"/>
            <a:ext cx="3927292" cy="4065361"/>
          </a:xfrm>
          <a:prstGeom prst="rect">
            <a:avLst/>
          </a:prstGeom>
        </p:spPr>
      </p:pic>
    </p:spTree>
    <p:extLst>
      <p:ext uri="{BB962C8B-B14F-4D97-AF65-F5344CB8AC3E}">
        <p14:creationId xmlns:p14="http://schemas.microsoft.com/office/powerpoint/2010/main" val="24917552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0"/>
          <p:cNvSpPr>
            <a:spLocks noGrp="1" noChangeArrowheads="1"/>
          </p:cNvSpPr>
          <p:nvPr>
            <p:ph type="title"/>
          </p:nvPr>
        </p:nvSpPr>
        <p:spPr>
          <a:xfrm>
            <a:off x="609600" y="381000"/>
            <a:ext cx="6477000" cy="549275"/>
          </a:xfrm>
          <a:noFill/>
        </p:spPr>
        <p:txBody>
          <a:bodyPr/>
          <a:lstStyle/>
          <a:p>
            <a:r>
              <a:rPr lang="en-US" altLang="en-US" dirty="0"/>
              <a:t>Power-Operated Hand Tools</a:t>
            </a:r>
            <a:endParaRPr lang="en-US" altLang="en-US" sz="1800" dirty="0"/>
          </a:p>
        </p:txBody>
      </p:sp>
      <p:sp>
        <p:nvSpPr>
          <p:cNvPr id="23557" name="Rectangle 14"/>
          <p:cNvSpPr>
            <a:spLocks noGrp="1" noChangeArrowheads="1"/>
          </p:cNvSpPr>
          <p:nvPr>
            <p:ph type="body" sz="half" idx="1"/>
          </p:nvPr>
        </p:nvSpPr>
        <p:spPr>
          <a:xfrm>
            <a:off x="533400" y="1219200"/>
            <a:ext cx="7772400" cy="1981200"/>
          </a:xfrm>
          <a:noFill/>
        </p:spPr>
        <p:txBody>
          <a:bodyPr/>
          <a:lstStyle/>
          <a:p>
            <a:r>
              <a:rPr lang="en-US" altLang="en-US" dirty="0"/>
              <a:t>Pneumatic power tools</a:t>
            </a:r>
          </a:p>
          <a:p>
            <a:endParaRPr lang="en-US" altLang="en-US" sz="800" dirty="0"/>
          </a:p>
          <a:p>
            <a:pPr lvl="1"/>
            <a:r>
              <a:rPr lang="en-US" altLang="en-US" i="1" dirty="0"/>
              <a:t>Shall be secured to the hose or whip by some positive means to prevent the tool from becoming accidentally disconnected.</a:t>
            </a:r>
          </a:p>
        </p:txBody>
      </p:sp>
      <p:sp>
        <p:nvSpPr>
          <p:cNvPr id="7" name="TextBox 6"/>
          <p:cNvSpPr txBox="1"/>
          <p:nvPr/>
        </p:nvSpPr>
        <p:spPr>
          <a:xfrm>
            <a:off x="7010400" y="533400"/>
            <a:ext cx="1744388" cy="369332"/>
          </a:xfrm>
          <a:prstGeom prst="rect">
            <a:avLst/>
          </a:prstGeom>
          <a:noFill/>
        </p:spPr>
        <p:txBody>
          <a:bodyPr wrap="none">
            <a:spAutoFit/>
          </a:bodyPr>
          <a:lstStyle/>
          <a:p>
            <a:pPr>
              <a:defRPr/>
            </a:pPr>
            <a:r>
              <a:rPr lang="en-US" sz="1800" b="0" u="none" dirty="0">
                <a:latin typeface="Avenir Next LT Pro" panose="020B0504020202020204" pitchFamily="34" charset="0"/>
              </a:rPr>
              <a:t>1926.302(b)(1)</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3276600"/>
            <a:ext cx="2867526" cy="1816100"/>
          </a:xfrm>
          <a:prstGeom prst="rect">
            <a:avLst/>
          </a:prstGeom>
        </p:spPr>
      </p:pic>
      <p:sp>
        <p:nvSpPr>
          <p:cNvPr id="4" name="TextBox 3"/>
          <p:cNvSpPr txBox="1"/>
          <p:nvPr/>
        </p:nvSpPr>
        <p:spPr>
          <a:xfrm>
            <a:off x="1016880" y="5181600"/>
            <a:ext cx="2824043" cy="400110"/>
          </a:xfrm>
          <a:prstGeom prst="rect">
            <a:avLst/>
          </a:prstGeom>
          <a:noFill/>
        </p:spPr>
        <p:txBody>
          <a:bodyPr wrap="none" rtlCol="0">
            <a:spAutoFit/>
          </a:bodyPr>
          <a:lstStyle/>
          <a:p>
            <a:r>
              <a:rPr lang="en-US" sz="2000" u="none" dirty="0">
                <a:latin typeface="Avenir Next LT Pro" panose="020B0504020202020204" pitchFamily="34" charset="0"/>
              </a:rPr>
              <a:t>Positive locking device</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8355" y="3619954"/>
            <a:ext cx="3933645" cy="1447800"/>
          </a:xfrm>
          <a:prstGeom prst="rect">
            <a:avLst/>
          </a:prstGeom>
        </p:spPr>
      </p:pic>
      <p:sp>
        <p:nvSpPr>
          <p:cNvPr id="9" name="TextBox 8"/>
          <p:cNvSpPr txBox="1"/>
          <p:nvPr/>
        </p:nvSpPr>
        <p:spPr>
          <a:xfrm>
            <a:off x="4769746" y="5181600"/>
            <a:ext cx="2935804" cy="400110"/>
          </a:xfrm>
          <a:prstGeom prst="rect">
            <a:avLst/>
          </a:prstGeom>
          <a:noFill/>
        </p:spPr>
        <p:txBody>
          <a:bodyPr wrap="none" rtlCol="0">
            <a:spAutoFit/>
          </a:bodyPr>
          <a:lstStyle/>
          <a:p>
            <a:r>
              <a:rPr lang="en-US" sz="2000" u="none" dirty="0">
                <a:latin typeface="Avenir Next LT Pro" panose="020B0504020202020204" pitchFamily="34" charset="0"/>
              </a:rPr>
              <a:t>Improper and unsecure</a:t>
            </a:r>
          </a:p>
        </p:txBody>
      </p:sp>
    </p:spTree>
    <p:extLst>
      <p:ext uri="{BB962C8B-B14F-4D97-AF65-F5344CB8AC3E}">
        <p14:creationId xmlns:p14="http://schemas.microsoft.com/office/powerpoint/2010/main" val="1494029106"/>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11"/>
          <p:cNvSpPr>
            <a:spLocks noGrp="1" noChangeArrowheads="1"/>
          </p:cNvSpPr>
          <p:nvPr>
            <p:ph type="title"/>
          </p:nvPr>
        </p:nvSpPr>
        <p:spPr>
          <a:xfrm>
            <a:off x="609600" y="381000"/>
            <a:ext cx="6705600" cy="549275"/>
          </a:xfrm>
          <a:noFill/>
        </p:spPr>
        <p:txBody>
          <a:bodyPr/>
          <a:lstStyle/>
          <a:p>
            <a:r>
              <a:rPr lang="en-US" altLang="en-US" dirty="0"/>
              <a:t>Power-Operated Hand Tools</a:t>
            </a:r>
            <a:endParaRPr lang="en-US" altLang="en-US" sz="1800" dirty="0"/>
          </a:p>
        </p:txBody>
      </p:sp>
      <p:sp>
        <p:nvSpPr>
          <p:cNvPr id="24582" name="Rectangle 13"/>
          <p:cNvSpPr>
            <a:spLocks noGrp="1" noChangeArrowheads="1"/>
          </p:cNvSpPr>
          <p:nvPr>
            <p:ph type="body" sz="half" idx="1"/>
          </p:nvPr>
        </p:nvSpPr>
        <p:spPr>
          <a:xfrm>
            <a:off x="533400" y="1270860"/>
            <a:ext cx="8001000" cy="3834539"/>
          </a:xfrm>
          <a:noFill/>
        </p:spPr>
        <p:txBody>
          <a:bodyPr/>
          <a:lstStyle/>
          <a:p>
            <a:pPr marL="344488" indent="-344488"/>
            <a:r>
              <a:rPr lang="en-US" altLang="en-US" dirty="0"/>
              <a:t>Pneumatic power tools</a:t>
            </a:r>
          </a:p>
          <a:p>
            <a:pPr marL="344488" indent="-344488"/>
            <a:endParaRPr lang="en-US" altLang="en-US" sz="800" b="1" dirty="0"/>
          </a:p>
          <a:p>
            <a:pPr marL="744538" lvl="1" indent="-344488"/>
            <a:r>
              <a:rPr lang="en-US" altLang="en-US" i="1" dirty="0"/>
              <a:t>Must have a safety device on the muzzle to prevent the tool from ejecting fasteners unless the muzzle is in contact with work surface.</a:t>
            </a:r>
          </a:p>
          <a:p>
            <a:pPr marL="344488" indent="-344488"/>
            <a:endParaRPr lang="en-US" altLang="en-US" sz="800" dirty="0"/>
          </a:p>
          <a:p>
            <a:pPr marL="1144588" lvl="2"/>
            <a:r>
              <a:rPr lang="en-US" altLang="en-US" i="0" dirty="0"/>
              <a:t>Covers tools operating at more than 100 </a:t>
            </a:r>
            <a:r>
              <a:rPr lang="en-US" altLang="en-US" i="0" dirty="0" err="1"/>
              <a:t>p.s.i</a:t>
            </a:r>
            <a:r>
              <a:rPr lang="en-US" altLang="en-US" i="0" dirty="0"/>
              <a:t>.</a:t>
            </a:r>
            <a:endParaRPr lang="en-US" altLang="en-US" dirty="0"/>
          </a:p>
        </p:txBody>
      </p:sp>
      <p:sp>
        <p:nvSpPr>
          <p:cNvPr id="7" name="TextBox 6"/>
          <p:cNvSpPr txBox="1"/>
          <p:nvPr/>
        </p:nvSpPr>
        <p:spPr>
          <a:xfrm>
            <a:off x="6975475" y="533400"/>
            <a:ext cx="1744388" cy="369332"/>
          </a:xfrm>
          <a:prstGeom prst="rect">
            <a:avLst/>
          </a:prstGeom>
          <a:noFill/>
        </p:spPr>
        <p:txBody>
          <a:bodyPr wrap="none">
            <a:spAutoFit/>
          </a:bodyPr>
          <a:lstStyle/>
          <a:p>
            <a:pPr>
              <a:defRPr/>
            </a:pPr>
            <a:r>
              <a:rPr lang="en-US" sz="1800" b="0" u="none" dirty="0">
                <a:latin typeface="Avenir Next LT Pro" panose="020B0504020202020204" pitchFamily="34" charset="0"/>
              </a:rPr>
              <a:t>1926.302(b)(3)</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3900" y="3429000"/>
            <a:ext cx="3886200" cy="2444918"/>
          </a:xfrm>
          <a:prstGeom prst="rect">
            <a:avLst/>
          </a:prstGeom>
        </p:spPr>
      </p:pic>
      <p:sp>
        <p:nvSpPr>
          <p:cNvPr id="3" name="TextBox 2"/>
          <p:cNvSpPr txBox="1"/>
          <p:nvPr/>
        </p:nvSpPr>
        <p:spPr>
          <a:xfrm>
            <a:off x="903422" y="4809179"/>
            <a:ext cx="1861920" cy="400110"/>
          </a:xfrm>
          <a:prstGeom prst="rect">
            <a:avLst/>
          </a:prstGeom>
          <a:noFill/>
        </p:spPr>
        <p:txBody>
          <a:bodyPr wrap="none" rtlCol="0">
            <a:spAutoFit/>
          </a:bodyPr>
          <a:lstStyle/>
          <a:p>
            <a:r>
              <a:rPr lang="en-US" sz="2000" u="none" dirty="0">
                <a:latin typeface="Avenir Next LT Pro" panose="020B0504020202020204" pitchFamily="34" charset="0"/>
              </a:rPr>
              <a:t>Framing </a:t>
            </a:r>
            <a:r>
              <a:rPr lang="en-US" sz="2000" u="none" dirty="0" err="1">
                <a:latin typeface="Avenir Next LT Pro" panose="020B0504020202020204" pitchFamily="34" charset="0"/>
              </a:rPr>
              <a:t>nailer</a:t>
            </a:r>
            <a:endParaRPr lang="en-US" sz="2000" u="none" dirty="0">
              <a:latin typeface="Avenir Next LT Pro" panose="020B0504020202020204" pitchFamily="34" charset="0"/>
            </a:endParaRPr>
          </a:p>
        </p:txBody>
      </p:sp>
      <p:sp>
        <p:nvSpPr>
          <p:cNvPr id="4" name="Right Arrow 3"/>
          <p:cNvSpPr/>
          <p:nvPr/>
        </p:nvSpPr>
        <p:spPr bwMode="auto">
          <a:xfrm>
            <a:off x="2743200" y="4913069"/>
            <a:ext cx="1600200" cy="192331"/>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1550863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609600" y="381000"/>
            <a:ext cx="6553200" cy="549275"/>
          </a:xfrm>
          <a:noFill/>
        </p:spPr>
        <p:txBody>
          <a:bodyPr/>
          <a:lstStyle/>
          <a:p>
            <a:r>
              <a:rPr lang="en-US" altLang="en-US" dirty="0"/>
              <a:t>Power-Operated Hand Tools</a:t>
            </a:r>
            <a:endParaRPr lang="en-US" altLang="en-US" sz="1800" dirty="0"/>
          </a:p>
        </p:txBody>
      </p:sp>
      <p:sp>
        <p:nvSpPr>
          <p:cNvPr id="25603" name="Rectangle 6"/>
          <p:cNvSpPr>
            <a:spLocks noGrp="1" noChangeArrowheads="1"/>
          </p:cNvSpPr>
          <p:nvPr>
            <p:ph type="body" sz="half" idx="1"/>
          </p:nvPr>
        </p:nvSpPr>
        <p:spPr>
          <a:xfrm>
            <a:off x="533400" y="1208868"/>
            <a:ext cx="4724400" cy="4460095"/>
          </a:xfrm>
          <a:noFill/>
        </p:spPr>
        <p:txBody>
          <a:bodyPr/>
          <a:lstStyle/>
          <a:p>
            <a:pPr marL="344488" indent="-344488"/>
            <a:r>
              <a:rPr lang="en-US" altLang="en-US" dirty="0"/>
              <a:t>Compressed air must </a:t>
            </a:r>
            <a:r>
              <a:rPr lang="en-US" altLang="en-US" b="1" dirty="0"/>
              <a:t>not</a:t>
            </a:r>
            <a:r>
              <a:rPr lang="en-US" altLang="en-US" dirty="0"/>
              <a:t> be used for cleaning.</a:t>
            </a:r>
          </a:p>
          <a:p>
            <a:pPr marL="344488" indent="-344488"/>
            <a:endParaRPr lang="en-US" altLang="en-US" sz="1200" dirty="0"/>
          </a:p>
          <a:p>
            <a:pPr marL="744538" lvl="1"/>
            <a:r>
              <a:rPr lang="en-US" altLang="en-US" b="1" i="1" dirty="0"/>
              <a:t>Exception</a:t>
            </a:r>
          </a:p>
          <a:p>
            <a:pPr marL="744538" lvl="1"/>
            <a:endParaRPr lang="en-US" altLang="en-US" sz="800" dirty="0"/>
          </a:p>
          <a:p>
            <a:pPr marL="1144588" lvl="2"/>
            <a:r>
              <a:rPr lang="en-US" altLang="en-US" i="0" dirty="0"/>
              <a:t>Where reduced to less than 30 </a:t>
            </a:r>
            <a:r>
              <a:rPr lang="en-US" altLang="en-US" i="0" dirty="0" err="1"/>
              <a:t>p.s.i</a:t>
            </a:r>
            <a:r>
              <a:rPr lang="en-US" altLang="en-US" i="0" dirty="0"/>
              <a:t>. with effective chip guarding and PPE</a:t>
            </a:r>
          </a:p>
        </p:txBody>
      </p:sp>
      <p:sp>
        <p:nvSpPr>
          <p:cNvPr id="5" name="TextBox 4"/>
          <p:cNvSpPr txBox="1"/>
          <p:nvPr/>
        </p:nvSpPr>
        <p:spPr>
          <a:xfrm>
            <a:off x="7010400" y="533400"/>
            <a:ext cx="1744388" cy="369332"/>
          </a:xfrm>
          <a:prstGeom prst="rect">
            <a:avLst/>
          </a:prstGeom>
          <a:noFill/>
        </p:spPr>
        <p:txBody>
          <a:bodyPr wrap="none">
            <a:spAutoFit/>
          </a:bodyPr>
          <a:lstStyle/>
          <a:p>
            <a:pPr>
              <a:defRPr/>
            </a:pPr>
            <a:r>
              <a:rPr lang="en-US" sz="1800" b="0" u="none" dirty="0">
                <a:latin typeface="Avenir Next LT Pro" panose="020B0504020202020204" pitchFamily="34" charset="0"/>
              </a:rPr>
              <a:t>1926.302(b)(4)</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4698751" y="2468995"/>
            <a:ext cx="4158387" cy="2241549"/>
          </a:xfrm>
          <a:prstGeom prst="rect">
            <a:avLst/>
          </a:prstGeom>
        </p:spPr>
      </p:pic>
    </p:spTree>
    <p:extLst>
      <p:ext uri="{BB962C8B-B14F-4D97-AF65-F5344CB8AC3E}">
        <p14:creationId xmlns:p14="http://schemas.microsoft.com/office/powerpoint/2010/main" val="135502694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10"/>
          <p:cNvSpPr>
            <a:spLocks noGrp="1" noChangeArrowheads="1"/>
          </p:cNvSpPr>
          <p:nvPr>
            <p:ph type="title"/>
          </p:nvPr>
        </p:nvSpPr>
        <p:spPr>
          <a:xfrm>
            <a:off x="609600" y="381000"/>
            <a:ext cx="6553200" cy="549275"/>
          </a:xfrm>
          <a:noFill/>
        </p:spPr>
        <p:txBody>
          <a:bodyPr/>
          <a:lstStyle/>
          <a:p>
            <a:r>
              <a:rPr lang="en-US" altLang="en-US" dirty="0"/>
              <a:t>Power-Operated Hand Tools</a:t>
            </a:r>
            <a:endParaRPr lang="en-US" altLang="en-US" sz="1800" dirty="0"/>
          </a:p>
        </p:txBody>
      </p:sp>
      <p:sp>
        <p:nvSpPr>
          <p:cNvPr id="26626" name="Rectangle 6"/>
          <p:cNvSpPr>
            <a:spLocks noGrp="1" noChangeArrowheads="1"/>
          </p:cNvSpPr>
          <p:nvPr>
            <p:ph type="body" sz="half" idx="1"/>
          </p:nvPr>
        </p:nvSpPr>
        <p:spPr>
          <a:xfrm>
            <a:off x="533400" y="1219200"/>
            <a:ext cx="4191000" cy="4525963"/>
          </a:xfrm>
          <a:noFill/>
        </p:spPr>
        <p:txBody>
          <a:bodyPr/>
          <a:lstStyle/>
          <a:p>
            <a:r>
              <a:rPr lang="en-US" altLang="en-US" dirty="0"/>
              <a:t>Airless spray guns </a:t>
            </a:r>
          </a:p>
          <a:p>
            <a:endParaRPr lang="en-US" altLang="en-US" sz="800" b="1" dirty="0"/>
          </a:p>
          <a:p>
            <a:pPr lvl="1"/>
            <a:r>
              <a:rPr lang="en-US" altLang="en-US" i="1" dirty="0"/>
              <a:t>Operating at 1,000 </a:t>
            </a:r>
            <a:r>
              <a:rPr lang="en-US" altLang="en-US" i="1" dirty="0" err="1"/>
              <a:t>p.s.i</a:t>
            </a:r>
            <a:r>
              <a:rPr lang="en-US" altLang="en-US" i="1" dirty="0"/>
              <a:t>. or more must be equipped with an automatic or visible manual safety device.</a:t>
            </a:r>
          </a:p>
          <a:p>
            <a:endParaRPr lang="en-US" altLang="en-US" sz="1200" i="1" dirty="0"/>
          </a:p>
          <a:p>
            <a:pPr lvl="1"/>
            <a:r>
              <a:rPr lang="en-US" altLang="en-US" i="1" dirty="0"/>
              <a:t>Safety device prevents pulling trigger until manually released.</a:t>
            </a:r>
          </a:p>
        </p:txBody>
      </p:sp>
      <p:sp>
        <p:nvSpPr>
          <p:cNvPr id="5" name="TextBox 4"/>
          <p:cNvSpPr txBox="1"/>
          <p:nvPr/>
        </p:nvSpPr>
        <p:spPr>
          <a:xfrm>
            <a:off x="7010400" y="533400"/>
            <a:ext cx="1744388" cy="369332"/>
          </a:xfrm>
          <a:prstGeom prst="rect">
            <a:avLst/>
          </a:prstGeom>
          <a:noFill/>
        </p:spPr>
        <p:txBody>
          <a:bodyPr wrap="none">
            <a:spAutoFit/>
          </a:bodyPr>
          <a:lstStyle/>
          <a:p>
            <a:pPr>
              <a:defRPr/>
            </a:pPr>
            <a:r>
              <a:rPr lang="en-US" sz="1800" b="0" u="none" dirty="0">
                <a:latin typeface="Avenir Next LT Pro" panose="020B0504020202020204" pitchFamily="34" charset="0"/>
              </a:rPr>
              <a:t>1926.302(b)(8)</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1371600"/>
            <a:ext cx="3468098" cy="4221163"/>
          </a:xfrm>
          <a:prstGeom prst="rect">
            <a:avLst/>
          </a:prstGeom>
        </p:spPr>
      </p:pic>
    </p:spTree>
    <p:extLst>
      <p:ext uri="{BB962C8B-B14F-4D97-AF65-F5344CB8AC3E}">
        <p14:creationId xmlns:p14="http://schemas.microsoft.com/office/powerpoint/2010/main" val="13232601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11"/>
          <p:cNvSpPr>
            <a:spLocks noGrp="1" noChangeArrowheads="1"/>
          </p:cNvSpPr>
          <p:nvPr>
            <p:ph type="title"/>
          </p:nvPr>
        </p:nvSpPr>
        <p:spPr>
          <a:noFill/>
        </p:spPr>
        <p:txBody>
          <a:bodyPr/>
          <a:lstStyle/>
          <a:p>
            <a:r>
              <a:rPr lang="en-US" altLang="en-US"/>
              <a:t>Power-Operated Hand Tools</a:t>
            </a:r>
            <a:endParaRPr lang="en-US" altLang="en-US" sz="1800"/>
          </a:p>
        </p:txBody>
      </p:sp>
      <p:sp>
        <p:nvSpPr>
          <p:cNvPr id="27650" name="Rectangle 6"/>
          <p:cNvSpPr>
            <a:spLocks noGrp="1" noChangeArrowheads="1"/>
          </p:cNvSpPr>
          <p:nvPr>
            <p:ph type="body" sz="half" idx="1"/>
          </p:nvPr>
        </p:nvSpPr>
        <p:spPr>
          <a:xfrm>
            <a:off x="533400" y="1240216"/>
            <a:ext cx="3529841" cy="4428745"/>
          </a:xfrm>
          <a:noFill/>
        </p:spPr>
        <p:txBody>
          <a:bodyPr/>
          <a:lstStyle/>
          <a:p>
            <a:r>
              <a:rPr lang="en-US" altLang="en-US" dirty="0"/>
              <a:t>Abrasive blast cleaning nozzles </a:t>
            </a:r>
          </a:p>
          <a:p>
            <a:endParaRPr lang="en-US" altLang="en-US" sz="800" b="1" dirty="0"/>
          </a:p>
          <a:p>
            <a:pPr lvl="1"/>
            <a:r>
              <a:rPr lang="en-US" altLang="en-US" i="1" dirty="0"/>
              <a:t>Must be equipped with operating valve which must be held open manually.</a:t>
            </a:r>
          </a:p>
        </p:txBody>
      </p:sp>
      <p:sp>
        <p:nvSpPr>
          <p:cNvPr id="5" name="TextBox 4"/>
          <p:cNvSpPr txBox="1"/>
          <p:nvPr/>
        </p:nvSpPr>
        <p:spPr>
          <a:xfrm>
            <a:off x="6858000" y="533400"/>
            <a:ext cx="1879041" cy="369332"/>
          </a:xfrm>
          <a:prstGeom prst="rect">
            <a:avLst/>
          </a:prstGeom>
          <a:noFill/>
        </p:spPr>
        <p:txBody>
          <a:bodyPr wrap="none">
            <a:spAutoFit/>
          </a:bodyPr>
          <a:lstStyle/>
          <a:p>
            <a:pPr>
              <a:defRPr/>
            </a:pPr>
            <a:r>
              <a:rPr lang="en-US" sz="1800" b="0" u="none" dirty="0">
                <a:latin typeface="Avenir Next LT Pro" panose="020B0504020202020204" pitchFamily="34" charset="0"/>
              </a:rPr>
              <a:t>1926.302(b)(10)</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4871" y="1240217"/>
            <a:ext cx="1329929" cy="308388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5496" y="1240217"/>
            <a:ext cx="1794304" cy="3061137"/>
          </a:xfrm>
          <a:prstGeom prst="rect">
            <a:avLst/>
          </a:prstGeom>
        </p:spPr>
      </p:pic>
      <p:sp>
        <p:nvSpPr>
          <p:cNvPr id="4" name="TextBox 3"/>
          <p:cNvSpPr txBox="1"/>
          <p:nvPr/>
        </p:nvSpPr>
        <p:spPr>
          <a:xfrm>
            <a:off x="4537961" y="4335507"/>
            <a:ext cx="1060162" cy="400110"/>
          </a:xfrm>
          <a:prstGeom prst="rect">
            <a:avLst/>
          </a:prstGeom>
          <a:noFill/>
        </p:spPr>
        <p:txBody>
          <a:bodyPr wrap="none" rtlCol="0">
            <a:spAutoFit/>
          </a:bodyPr>
          <a:lstStyle/>
          <a:p>
            <a:r>
              <a:rPr lang="en-US" sz="2000" u="none" dirty="0">
                <a:latin typeface="Avenir Next LT Pro" panose="020B0504020202020204" pitchFamily="34" charset="0"/>
                <a:cs typeface="Rod" panose="02030509050101010101" pitchFamily="49" charset="-79"/>
              </a:rPr>
              <a:t>Correct</a:t>
            </a:r>
          </a:p>
        </p:txBody>
      </p:sp>
      <p:sp>
        <p:nvSpPr>
          <p:cNvPr id="8" name="TextBox 7"/>
          <p:cNvSpPr txBox="1"/>
          <p:nvPr/>
        </p:nvSpPr>
        <p:spPr>
          <a:xfrm>
            <a:off x="6170898" y="4324100"/>
            <a:ext cx="2515902" cy="1323439"/>
          </a:xfrm>
          <a:prstGeom prst="rect">
            <a:avLst/>
          </a:prstGeom>
          <a:noFill/>
        </p:spPr>
        <p:txBody>
          <a:bodyPr wrap="square" rtlCol="0">
            <a:spAutoFit/>
          </a:bodyPr>
          <a:lstStyle/>
          <a:p>
            <a:r>
              <a:rPr lang="en-US" sz="2000" b="1" u="none" dirty="0">
                <a:latin typeface="Avenir Next LT Pro" panose="020B0504020202020204" pitchFamily="34" charset="0"/>
                <a:cs typeface="Rod" panose="02030509050101010101" pitchFamily="49" charset="-79"/>
              </a:rPr>
              <a:t>Incorrect</a:t>
            </a:r>
            <a:r>
              <a:rPr lang="en-US" sz="2000" u="none" dirty="0">
                <a:latin typeface="Avenir Next LT Pro" panose="020B0504020202020204" pitchFamily="34" charset="0"/>
                <a:cs typeface="Rod" panose="02030509050101010101" pitchFamily="49" charset="-79"/>
              </a:rPr>
              <a:t> – Valve is held in open position by a hose clamp.</a:t>
            </a:r>
          </a:p>
        </p:txBody>
      </p:sp>
    </p:spTree>
    <p:extLst>
      <p:ext uri="{BB962C8B-B14F-4D97-AF65-F5344CB8AC3E}">
        <p14:creationId xmlns:p14="http://schemas.microsoft.com/office/powerpoint/2010/main" val="329564532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0"/>
          <p:cNvSpPr>
            <a:spLocks noGrp="1" noChangeArrowheads="1"/>
          </p:cNvSpPr>
          <p:nvPr>
            <p:ph type="title"/>
          </p:nvPr>
        </p:nvSpPr>
        <p:spPr>
          <a:noFill/>
        </p:spPr>
        <p:txBody>
          <a:bodyPr/>
          <a:lstStyle/>
          <a:p>
            <a:r>
              <a:rPr lang="en-US" altLang="en-US"/>
              <a:t>Power-Operated Hand Tools</a:t>
            </a:r>
            <a:endParaRPr lang="en-US" altLang="en-US" sz="1800"/>
          </a:p>
        </p:txBody>
      </p:sp>
      <p:sp>
        <p:nvSpPr>
          <p:cNvPr id="28674" name="Rectangle 6"/>
          <p:cNvSpPr>
            <a:spLocks noGrp="1" noChangeArrowheads="1"/>
          </p:cNvSpPr>
          <p:nvPr>
            <p:ph type="body" sz="half" idx="1"/>
          </p:nvPr>
        </p:nvSpPr>
        <p:spPr>
          <a:xfrm>
            <a:off x="533400" y="1219200"/>
            <a:ext cx="4419600" cy="4449763"/>
          </a:xfrm>
          <a:noFill/>
        </p:spPr>
        <p:txBody>
          <a:bodyPr/>
          <a:lstStyle/>
          <a:p>
            <a:r>
              <a:rPr lang="en-US" altLang="en-US" sz="2400" dirty="0"/>
              <a:t>Fuel powered tools must be stopped while being refueled, serviced, or maintained.</a:t>
            </a:r>
          </a:p>
          <a:p>
            <a:endParaRPr lang="en-US" altLang="en-US" sz="2400" dirty="0"/>
          </a:p>
          <a:p>
            <a:r>
              <a:rPr lang="en-US" altLang="en-US" sz="2400" dirty="0"/>
              <a:t>Fuel must be transported, handled, and stored in accordance with Subpart F- Fire Protection and Prevention.</a:t>
            </a:r>
          </a:p>
        </p:txBody>
      </p:sp>
      <p:sp>
        <p:nvSpPr>
          <p:cNvPr id="5" name="TextBox 4"/>
          <p:cNvSpPr txBox="1"/>
          <p:nvPr/>
        </p:nvSpPr>
        <p:spPr>
          <a:xfrm>
            <a:off x="7010400" y="533400"/>
            <a:ext cx="1698625" cy="369888"/>
          </a:xfrm>
          <a:prstGeom prst="rect">
            <a:avLst/>
          </a:prstGeom>
          <a:noFill/>
        </p:spPr>
        <p:txBody>
          <a:bodyPr wrap="none">
            <a:spAutoFit/>
          </a:bodyPr>
          <a:lstStyle/>
          <a:p>
            <a:pPr>
              <a:defRPr/>
            </a:pPr>
            <a:r>
              <a:rPr lang="en-US" sz="1800" b="0" u="none" dirty="0">
                <a:latin typeface="Avenir Next LT Pro" panose="020B0504020202020204" pitchFamily="34" charset="0"/>
              </a:rPr>
              <a:t>1926.302(c)(1)</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2057400"/>
            <a:ext cx="3606800" cy="2705100"/>
          </a:xfrm>
          <a:prstGeom prst="rect">
            <a:avLst/>
          </a:prstGeom>
        </p:spPr>
      </p:pic>
      <p:sp>
        <p:nvSpPr>
          <p:cNvPr id="3" name="TextBox 2"/>
          <p:cNvSpPr txBox="1"/>
          <p:nvPr/>
        </p:nvSpPr>
        <p:spPr>
          <a:xfrm>
            <a:off x="4724400" y="4959939"/>
            <a:ext cx="3312125" cy="707886"/>
          </a:xfrm>
          <a:prstGeom prst="rect">
            <a:avLst/>
          </a:prstGeom>
          <a:noFill/>
        </p:spPr>
        <p:txBody>
          <a:bodyPr wrap="none" rtlCol="0">
            <a:spAutoFit/>
          </a:bodyPr>
          <a:lstStyle/>
          <a:p>
            <a:r>
              <a:rPr lang="en-US" sz="2000" u="none" dirty="0">
                <a:latin typeface="Avenir Next LT Pro" panose="020B0504020202020204" pitchFamily="34" charset="0"/>
              </a:rPr>
              <a:t>Non-compliant soil tamper</a:t>
            </a:r>
          </a:p>
          <a:p>
            <a:r>
              <a:rPr lang="en-US" sz="2000" u="none" dirty="0">
                <a:latin typeface="Avenir Next LT Pro" panose="020B0504020202020204" pitchFamily="34" charset="0"/>
              </a:rPr>
              <a:t>due to missing belt guard.</a:t>
            </a:r>
          </a:p>
        </p:txBody>
      </p:sp>
      <p:sp>
        <p:nvSpPr>
          <p:cNvPr id="4" name="Up Arrow 3"/>
          <p:cNvSpPr/>
          <p:nvPr/>
        </p:nvSpPr>
        <p:spPr bwMode="auto">
          <a:xfrm rot="3539246">
            <a:off x="5665235" y="4049790"/>
            <a:ext cx="280574" cy="1042636"/>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901225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title"/>
          </p:nvPr>
        </p:nvSpPr>
        <p:spPr>
          <a:noFill/>
        </p:spPr>
        <p:txBody>
          <a:bodyPr/>
          <a:lstStyle/>
          <a:p>
            <a:r>
              <a:rPr lang="en-US" altLang="en-US"/>
              <a:t>Powder-Actuated Tools </a:t>
            </a:r>
            <a:endParaRPr lang="en-US" altLang="en-US" sz="1800"/>
          </a:p>
        </p:txBody>
      </p:sp>
      <p:sp>
        <p:nvSpPr>
          <p:cNvPr id="29699" name="Rectangle 11"/>
          <p:cNvSpPr>
            <a:spLocks noGrp="1" noChangeArrowheads="1"/>
          </p:cNvSpPr>
          <p:nvPr>
            <p:ph type="body" sz="half" idx="1"/>
          </p:nvPr>
        </p:nvSpPr>
        <p:spPr>
          <a:xfrm>
            <a:off x="533400" y="1301858"/>
            <a:ext cx="8382000" cy="3013999"/>
          </a:xfrm>
          <a:noFill/>
        </p:spPr>
        <p:txBody>
          <a:bodyPr>
            <a:normAutofit fontScale="92500" lnSpcReduction="10000"/>
          </a:bodyPr>
          <a:lstStyle/>
          <a:p>
            <a:pPr marL="344488" indent="-344488"/>
            <a:r>
              <a:rPr lang="en-US" altLang="en-US" sz="2400" dirty="0"/>
              <a:t>User must be trained.</a:t>
            </a:r>
          </a:p>
          <a:p>
            <a:pPr marL="344488" indent="-344488"/>
            <a:endParaRPr lang="en-US" altLang="en-US" sz="1000" dirty="0"/>
          </a:p>
          <a:p>
            <a:pPr marL="344488" indent="-344488"/>
            <a:r>
              <a:rPr lang="en-US" altLang="en-US" sz="2400" dirty="0"/>
              <a:t>Test tool each day before loading to ensure the safety devices are working properly.</a:t>
            </a:r>
          </a:p>
          <a:p>
            <a:pPr marL="344488" indent="-344488"/>
            <a:endParaRPr lang="en-US" altLang="en-US" sz="1000" dirty="0"/>
          </a:p>
          <a:p>
            <a:pPr marL="344488" indent="-344488"/>
            <a:r>
              <a:rPr lang="en-US" altLang="en-US" sz="2400" dirty="0"/>
              <a:t>Any tool found not in proper working order, or that develops a defect during use, shall be immediately removed from service.</a:t>
            </a:r>
          </a:p>
          <a:p>
            <a:pPr marL="344488" indent="-344488"/>
            <a:endParaRPr lang="en-US" altLang="en-US" sz="1000" dirty="0"/>
          </a:p>
          <a:p>
            <a:pPr marL="344488" indent="-344488"/>
            <a:r>
              <a:rPr lang="en-US" altLang="en-US" sz="2400" dirty="0"/>
              <a:t>Wear suitable ear, eye, and face protection.</a:t>
            </a:r>
          </a:p>
        </p:txBody>
      </p:sp>
      <p:sp>
        <p:nvSpPr>
          <p:cNvPr id="6" name="TextBox 5"/>
          <p:cNvSpPr txBox="1"/>
          <p:nvPr/>
        </p:nvSpPr>
        <p:spPr>
          <a:xfrm>
            <a:off x="7258050" y="533400"/>
            <a:ext cx="1455848" cy="369332"/>
          </a:xfrm>
          <a:prstGeom prst="rect">
            <a:avLst/>
          </a:prstGeom>
          <a:noFill/>
        </p:spPr>
        <p:txBody>
          <a:bodyPr wrap="none">
            <a:spAutoFit/>
          </a:bodyPr>
          <a:lstStyle/>
          <a:p>
            <a:pPr>
              <a:defRPr/>
            </a:pPr>
            <a:r>
              <a:rPr lang="en-US" sz="1800" b="0" u="none" dirty="0">
                <a:latin typeface="Avenir Next LT Pro" panose="020B0504020202020204" pitchFamily="34" charset="0"/>
              </a:rPr>
              <a:t>1926.302(e)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4343400"/>
            <a:ext cx="3436620" cy="156409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6800" y="4572000"/>
            <a:ext cx="3451436" cy="1106890"/>
          </a:xfrm>
          <a:prstGeom prst="rect">
            <a:avLst/>
          </a:prstGeom>
        </p:spPr>
      </p:pic>
    </p:spTree>
    <p:extLst>
      <p:ext uri="{BB962C8B-B14F-4D97-AF65-F5344CB8AC3E}">
        <p14:creationId xmlns:p14="http://schemas.microsoft.com/office/powerpoint/2010/main" val="1427404059"/>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
          <p:cNvSpPr>
            <a:spLocks noGrp="1" noChangeArrowheads="1"/>
          </p:cNvSpPr>
          <p:nvPr>
            <p:ph type="title"/>
          </p:nvPr>
        </p:nvSpPr>
        <p:spPr>
          <a:xfrm>
            <a:off x="609600" y="381000"/>
            <a:ext cx="6400800" cy="554038"/>
          </a:xfrm>
          <a:noFill/>
        </p:spPr>
        <p:txBody>
          <a:bodyPr/>
          <a:lstStyle/>
          <a:p>
            <a:r>
              <a:rPr lang="en-US" altLang="en-US"/>
              <a:t>Powder-Actuated Tools</a:t>
            </a:r>
          </a:p>
        </p:txBody>
      </p:sp>
      <p:sp>
        <p:nvSpPr>
          <p:cNvPr id="30724" name="Rectangle 12"/>
          <p:cNvSpPr>
            <a:spLocks noGrp="1" noChangeArrowheads="1"/>
          </p:cNvSpPr>
          <p:nvPr>
            <p:ph idx="1"/>
          </p:nvPr>
        </p:nvSpPr>
        <p:spPr>
          <a:xfrm>
            <a:off x="533400" y="1219200"/>
            <a:ext cx="8001000" cy="4525963"/>
          </a:xfrm>
          <a:noFill/>
        </p:spPr>
        <p:txBody>
          <a:bodyPr/>
          <a:lstStyle/>
          <a:p>
            <a:r>
              <a:rPr lang="en-US" altLang="en-US" sz="2400" dirty="0"/>
              <a:t>Don’t use in explosive or flammable atmosphere.</a:t>
            </a:r>
          </a:p>
          <a:p>
            <a:endParaRPr lang="en-US" altLang="en-US" sz="2400" dirty="0"/>
          </a:p>
          <a:p>
            <a:r>
              <a:rPr lang="en-US" altLang="en-US" sz="2400" dirty="0"/>
              <a:t>Tools shall not be loaded until just prior to intended firing time.</a:t>
            </a:r>
          </a:p>
          <a:p>
            <a:endParaRPr lang="en-US" altLang="en-US" sz="1200" dirty="0"/>
          </a:p>
        </p:txBody>
      </p:sp>
      <p:sp>
        <p:nvSpPr>
          <p:cNvPr id="5" name="TextBox 4"/>
          <p:cNvSpPr txBox="1"/>
          <p:nvPr/>
        </p:nvSpPr>
        <p:spPr>
          <a:xfrm>
            <a:off x="7258050" y="533400"/>
            <a:ext cx="1455848" cy="369332"/>
          </a:xfrm>
          <a:prstGeom prst="rect">
            <a:avLst/>
          </a:prstGeom>
          <a:noFill/>
        </p:spPr>
        <p:txBody>
          <a:bodyPr wrap="none">
            <a:spAutoFit/>
          </a:bodyPr>
          <a:lstStyle/>
          <a:p>
            <a:pPr>
              <a:defRPr/>
            </a:pPr>
            <a:r>
              <a:rPr lang="en-US" sz="1800" b="0" u="none" dirty="0">
                <a:latin typeface="Avenir Next LT Pro" panose="020B0504020202020204" pitchFamily="34" charset="0"/>
              </a:rPr>
              <a:t>1926.302(e)</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9200" y="3276600"/>
            <a:ext cx="1703664" cy="25146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000" y="3276600"/>
            <a:ext cx="4114800" cy="2523481"/>
          </a:xfrm>
          <a:prstGeom prst="rect">
            <a:avLst/>
          </a:prstGeom>
        </p:spPr>
      </p:pic>
    </p:spTree>
    <p:extLst>
      <p:ext uri="{BB962C8B-B14F-4D97-AF65-F5344CB8AC3E}">
        <p14:creationId xmlns:p14="http://schemas.microsoft.com/office/powerpoint/2010/main" val="17969303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noFill/>
        </p:spPr>
        <p:txBody>
          <a:bodyPr/>
          <a:lstStyle/>
          <a:p>
            <a:r>
              <a:rPr lang="en-US" altLang="en-US"/>
              <a:t>Powder-Actuated Tools</a:t>
            </a:r>
            <a:endParaRPr lang="en-US" altLang="en-US" sz="1800"/>
          </a:p>
        </p:txBody>
      </p:sp>
      <p:sp>
        <p:nvSpPr>
          <p:cNvPr id="31747" name="Rectangle 4"/>
          <p:cNvSpPr>
            <a:spLocks noGrp="1" noChangeArrowheads="1"/>
          </p:cNvSpPr>
          <p:nvPr>
            <p:ph idx="1"/>
          </p:nvPr>
        </p:nvSpPr>
        <p:spPr>
          <a:xfrm>
            <a:off x="533400" y="1295400"/>
            <a:ext cx="8001000" cy="4800600"/>
          </a:xfrm>
          <a:noFill/>
        </p:spPr>
        <p:txBody>
          <a:bodyPr/>
          <a:lstStyle/>
          <a:p>
            <a:r>
              <a:rPr lang="en-US" altLang="en-US" dirty="0"/>
              <a:t>Keep hands clear of the barrel end.</a:t>
            </a:r>
          </a:p>
          <a:p>
            <a:endParaRPr lang="en-US" altLang="en-US" dirty="0"/>
          </a:p>
          <a:p>
            <a:r>
              <a:rPr lang="en-US" altLang="en-US" dirty="0"/>
              <a:t>Never point the tool at anyone.</a:t>
            </a:r>
          </a:p>
          <a:p>
            <a:endParaRPr lang="en-US" altLang="en-US" dirty="0"/>
          </a:p>
          <a:p>
            <a:r>
              <a:rPr lang="en-US" altLang="en-US" dirty="0"/>
              <a:t>Use with the correct shield, guard, or attachment recommended by the manufacturer.</a:t>
            </a:r>
          </a:p>
          <a:p>
            <a:endParaRPr lang="en-US" altLang="en-US" dirty="0"/>
          </a:p>
          <a:p>
            <a:r>
              <a:rPr lang="en-US" altLang="en-US" dirty="0"/>
              <a:t>Loaded tools shall not be left unattended.</a:t>
            </a:r>
          </a:p>
          <a:p>
            <a:endParaRPr lang="en-US" altLang="en-US" dirty="0"/>
          </a:p>
        </p:txBody>
      </p:sp>
      <p:sp>
        <p:nvSpPr>
          <p:cNvPr id="5" name="TextBox 4"/>
          <p:cNvSpPr txBox="1"/>
          <p:nvPr/>
        </p:nvSpPr>
        <p:spPr>
          <a:xfrm>
            <a:off x="7258050" y="533400"/>
            <a:ext cx="1455848" cy="369332"/>
          </a:xfrm>
          <a:prstGeom prst="rect">
            <a:avLst/>
          </a:prstGeom>
          <a:noFill/>
        </p:spPr>
        <p:txBody>
          <a:bodyPr wrap="none">
            <a:spAutoFit/>
          </a:bodyPr>
          <a:lstStyle/>
          <a:p>
            <a:pPr>
              <a:defRPr/>
            </a:pPr>
            <a:r>
              <a:rPr lang="en-US" sz="1800" b="0" u="none" dirty="0">
                <a:latin typeface="Avenir Next LT Pro" panose="020B0504020202020204" pitchFamily="34" charset="0"/>
              </a:rPr>
              <a:t>1926.302(e)</a:t>
            </a:r>
          </a:p>
        </p:txBody>
      </p:sp>
    </p:spTree>
    <p:extLst>
      <p:ext uri="{BB962C8B-B14F-4D97-AF65-F5344CB8AC3E}">
        <p14:creationId xmlns:p14="http://schemas.microsoft.com/office/powerpoint/2010/main" val="10730081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F69C8-4FC3-4DAF-9A5B-E1CE58FB9C4B}"/>
              </a:ext>
            </a:extLst>
          </p:cNvPr>
          <p:cNvSpPr>
            <a:spLocks noGrp="1"/>
          </p:cNvSpPr>
          <p:nvPr>
            <p:ph idx="1"/>
          </p:nvPr>
        </p:nvSpPr>
        <p:spPr>
          <a:xfrm>
            <a:off x="533400" y="1224366"/>
            <a:ext cx="8229600" cy="4719234"/>
          </a:xfrm>
        </p:spPr>
        <p:txBody>
          <a:bodyPr/>
          <a:lstStyle/>
          <a:p>
            <a:pPr>
              <a:defRPr/>
            </a:pPr>
            <a:r>
              <a:rPr lang="en-US" dirty="0"/>
              <a:t>Goal to reduce occupational exposures to amputations</a:t>
            </a:r>
          </a:p>
          <a:p>
            <a:pPr>
              <a:defRPr/>
            </a:pPr>
            <a:endParaRPr lang="en-US" sz="1000" dirty="0"/>
          </a:p>
          <a:p>
            <a:pPr>
              <a:defRPr/>
            </a:pPr>
            <a:r>
              <a:rPr lang="en-US"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dirty="0"/>
              <a:t>Consultation visits</a:t>
            </a:r>
          </a:p>
          <a:p>
            <a:pPr lvl="1">
              <a:defRPr/>
            </a:pPr>
            <a:r>
              <a:rPr lang="en-US" sz="2200" dirty="0"/>
              <a:t>Publications</a:t>
            </a:r>
          </a:p>
          <a:p>
            <a:pPr lvl="1">
              <a:defRPr/>
            </a:pPr>
            <a:endParaRPr lang="en-US" sz="1000" dirty="0"/>
          </a:p>
          <a:p>
            <a:pPr>
              <a:defRPr/>
            </a:pPr>
            <a:r>
              <a:rPr lang="en-US" dirty="0"/>
              <a:t>Amputations must be reported within 24 hours</a:t>
            </a:r>
          </a:p>
          <a:p>
            <a:pPr marL="0" indent="0">
              <a:buFont typeface="Wingdings" panose="05000000000000000000" pitchFamily="2" charset="2"/>
              <a:buNone/>
              <a:defRPr/>
            </a:pPr>
            <a:endParaRPr lang="en-US" dirty="0"/>
          </a:p>
          <a:p>
            <a:pPr>
              <a:defRPr/>
            </a:pPr>
            <a:endParaRPr lang="en-US" dirty="0"/>
          </a:p>
          <a:p>
            <a:pPr>
              <a:defRPr/>
            </a:pPr>
            <a:endParaRPr lang="en-US" dirty="0"/>
          </a:p>
          <a:p>
            <a:pPr marL="0" indent="0">
              <a:buNone/>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6147" name="Text Box 3">
            <a:extLst>
              <a:ext uri="{FF2B5EF4-FFF2-40B4-BE49-F238E27FC236}">
                <a16:creationId xmlns:a16="http://schemas.microsoft.com/office/drawing/2014/main" id="{87EF808A-74A4-45A2-8B73-FEE608921F1A}"/>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rgbClr val="102447"/>
                </a:solidFill>
                <a:latin typeface="Avenir Next LT Pro Demi" panose="020B0704020202020204" pitchFamily="34" charset="0"/>
              </a:rPr>
              <a:t>Amputations Special Emphasis Program</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8"/>
          <p:cNvSpPr>
            <a:spLocks noGrp="1" noChangeArrowheads="1"/>
          </p:cNvSpPr>
          <p:nvPr>
            <p:ph type="title"/>
          </p:nvPr>
        </p:nvSpPr>
        <p:spPr>
          <a:noFill/>
        </p:spPr>
        <p:txBody>
          <a:bodyPr/>
          <a:lstStyle/>
          <a:p>
            <a:r>
              <a:rPr lang="en-US" altLang="en-US" dirty="0"/>
              <a:t>A Fatal Fact</a:t>
            </a:r>
          </a:p>
        </p:txBody>
      </p:sp>
      <p:sp>
        <p:nvSpPr>
          <p:cNvPr id="32771" name="Rectangle 6"/>
          <p:cNvSpPr>
            <a:spLocks noGrp="1" noChangeArrowheads="1"/>
          </p:cNvSpPr>
          <p:nvPr>
            <p:ph type="body" sz="half" idx="1"/>
          </p:nvPr>
        </p:nvSpPr>
        <p:spPr>
          <a:xfrm>
            <a:off x="533400" y="1239864"/>
            <a:ext cx="7772400" cy="4633994"/>
          </a:xfrm>
          <a:noFill/>
        </p:spPr>
        <p:txBody>
          <a:bodyPr>
            <a:normAutofit/>
          </a:bodyPr>
          <a:lstStyle/>
          <a:p>
            <a:r>
              <a:rPr lang="en-US" altLang="en-US" dirty="0"/>
              <a:t>A 22-year-old carpenter’s apprentice was killed when struck in head by a nail fired from a powder actuated tool.</a:t>
            </a:r>
          </a:p>
          <a:p>
            <a:endParaRPr lang="en-US" altLang="en-US" sz="1000" dirty="0"/>
          </a:p>
          <a:p>
            <a:endParaRPr lang="en-US" altLang="en-US" sz="1000" dirty="0"/>
          </a:p>
          <a:p>
            <a:r>
              <a:rPr lang="en-US" altLang="en-US" dirty="0"/>
              <a:t>Tool operator was attempting to anchor a plywood form in preparation for pouring a concrete wall.</a:t>
            </a:r>
          </a:p>
          <a:p>
            <a:pPr>
              <a:buFont typeface="Wingdings" panose="05000000000000000000" pitchFamily="2" charset="2"/>
              <a:buNone/>
            </a:pPr>
            <a:endParaRPr lang="en-US" altLang="en-US" sz="1000" dirty="0"/>
          </a:p>
          <a:p>
            <a:pPr>
              <a:buFont typeface="Wingdings" panose="05000000000000000000" pitchFamily="2" charset="2"/>
              <a:buNone/>
            </a:pPr>
            <a:endParaRPr lang="en-US" altLang="en-US" sz="1000" dirty="0"/>
          </a:p>
          <a:p>
            <a:r>
              <a:rPr lang="en-US" altLang="en-US" dirty="0"/>
              <a:t>Tool operator had never received training on how to properly use the tool.</a:t>
            </a:r>
          </a:p>
          <a:p>
            <a:endParaRPr lang="en-US" altLang="en-US" sz="1000" dirty="0"/>
          </a:p>
          <a:p>
            <a:endParaRPr lang="en-US" altLang="en-US" sz="1000" dirty="0"/>
          </a:p>
          <a:p>
            <a:r>
              <a:rPr lang="en-US" altLang="en-US" dirty="0"/>
              <a:t>All area employees were not wearing PPE.</a:t>
            </a:r>
          </a:p>
          <a:p>
            <a:pPr>
              <a:buFont typeface="Wingdings" panose="05000000000000000000" pitchFamily="2" charset="2"/>
              <a:buNone/>
            </a:pPr>
            <a:endParaRPr lang="en-US" altLang="en-US" b="1" dirty="0"/>
          </a:p>
        </p:txBody>
      </p:sp>
    </p:spTree>
    <p:extLst>
      <p:ext uri="{BB962C8B-B14F-4D97-AF65-F5344CB8AC3E}">
        <p14:creationId xmlns:p14="http://schemas.microsoft.com/office/powerpoint/2010/main" val="98797323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1488502"/>
            <a:ext cx="3759200" cy="2819400"/>
          </a:xfrm>
          <a:prstGeom prst="rect">
            <a:avLst/>
          </a:prstGeom>
        </p:spPr>
      </p:pic>
      <p:sp>
        <p:nvSpPr>
          <p:cNvPr id="33795" name="Rectangle 4"/>
          <p:cNvSpPr>
            <a:spLocks noGrp="1" noChangeArrowheads="1"/>
          </p:cNvSpPr>
          <p:nvPr>
            <p:ph type="title"/>
          </p:nvPr>
        </p:nvSpPr>
        <p:spPr>
          <a:noFill/>
        </p:spPr>
        <p:txBody>
          <a:bodyPr/>
          <a:lstStyle/>
          <a:p>
            <a:r>
              <a:rPr lang="en-US" altLang="en-US" dirty="0"/>
              <a:t>Abrasive Wheel Machinery</a:t>
            </a:r>
            <a:endParaRPr lang="en-US" altLang="en-US" sz="1800" dirty="0"/>
          </a:p>
        </p:txBody>
      </p:sp>
      <p:sp>
        <p:nvSpPr>
          <p:cNvPr id="33794" name="Rectangle 3"/>
          <p:cNvSpPr>
            <a:spLocks noGrp="1" noChangeArrowheads="1"/>
          </p:cNvSpPr>
          <p:nvPr>
            <p:ph idx="1"/>
          </p:nvPr>
        </p:nvSpPr>
        <p:spPr>
          <a:xfrm>
            <a:off x="533400" y="1295400"/>
            <a:ext cx="3962400" cy="4525963"/>
          </a:xfrm>
        </p:spPr>
        <p:txBody>
          <a:bodyPr/>
          <a:lstStyle/>
          <a:p>
            <a:r>
              <a:rPr lang="en-US" altLang="en-US" dirty="0"/>
              <a:t>Distance between the wheel periphery and the adjustable tongue shall not exceed ¼ inch.</a:t>
            </a:r>
          </a:p>
        </p:txBody>
      </p:sp>
      <p:sp>
        <p:nvSpPr>
          <p:cNvPr id="33797" name="Oval 6"/>
          <p:cNvSpPr>
            <a:spLocks noChangeArrowheads="1"/>
          </p:cNvSpPr>
          <p:nvPr/>
        </p:nvSpPr>
        <p:spPr bwMode="auto">
          <a:xfrm>
            <a:off x="5775960" y="1379691"/>
            <a:ext cx="1600200" cy="1676400"/>
          </a:xfrm>
          <a:prstGeom prst="ellipse">
            <a:avLst/>
          </a:pr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endParaRPr lang="en-US" altLang="en-US"/>
          </a:p>
        </p:txBody>
      </p:sp>
      <p:sp>
        <p:nvSpPr>
          <p:cNvPr id="7" name="TextBox 6"/>
          <p:cNvSpPr txBox="1"/>
          <p:nvPr/>
        </p:nvSpPr>
        <p:spPr>
          <a:xfrm>
            <a:off x="7010400" y="533400"/>
            <a:ext cx="1744388" cy="369332"/>
          </a:xfrm>
          <a:prstGeom prst="rect">
            <a:avLst/>
          </a:prstGeom>
          <a:noFill/>
        </p:spPr>
        <p:txBody>
          <a:bodyPr wrap="none">
            <a:spAutoFit/>
          </a:bodyPr>
          <a:lstStyle/>
          <a:p>
            <a:pPr>
              <a:defRPr/>
            </a:pPr>
            <a:r>
              <a:rPr lang="en-US" sz="1800" b="0" u="none" dirty="0">
                <a:latin typeface="Avenir Next LT Pro" panose="020B0504020202020204" pitchFamily="34" charset="0"/>
              </a:rPr>
              <a:t>1926.300(b)(7)</a:t>
            </a:r>
          </a:p>
        </p:txBody>
      </p:sp>
      <p:sp>
        <p:nvSpPr>
          <p:cNvPr id="8" name="Right Arrow 7"/>
          <p:cNvSpPr/>
          <p:nvPr/>
        </p:nvSpPr>
        <p:spPr bwMode="auto">
          <a:xfrm rot="19724390">
            <a:off x="1503519" y="3986219"/>
            <a:ext cx="4834701" cy="194746"/>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
        <p:nvSpPr>
          <p:cNvPr id="9" name="TextBox 8"/>
          <p:cNvSpPr txBox="1"/>
          <p:nvPr/>
        </p:nvSpPr>
        <p:spPr>
          <a:xfrm>
            <a:off x="640080" y="5451732"/>
            <a:ext cx="5232400" cy="400110"/>
          </a:xfrm>
          <a:prstGeom prst="rect">
            <a:avLst/>
          </a:prstGeom>
          <a:solidFill>
            <a:schemeClr val="bg1"/>
          </a:solidFill>
          <a:ln>
            <a:solidFill>
              <a:schemeClr val="bg1"/>
            </a:solidFill>
          </a:ln>
        </p:spPr>
        <p:txBody>
          <a:bodyPr wrap="square" rtlCol="0">
            <a:spAutoFit/>
          </a:bodyPr>
          <a:lstStyle/>
          <a:p>
            <a:r>
              <a:rPr lang="en-US" sz="2000" u="none" baseline="0" dirty="0">
                <a:latin typeface="Avenir Next LT Pro" panose="020B0504020202020204" pitchFamily="34" charset="0"/>
              </a:rPr>
              <a:t>Tongue guard out of adjustment </a:t>
            </a:r>
          </a:p>
        </p:txBody>
      </p:sp>
    </p:spTree>
    <p:extLst>
      <p:ext uri="{BB962C8B-B14F-4D97-AF65-F5344CB8AC3E}">
        <p14:creationId xmlns:p14="http://schemas.microsoft.com/office/powerpoint/2010/main" val="18857743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
          <p:cNvSpPr>
            <a:spLocks noGrp="1" noChangeArrowheads="1"/>
          </p:cNvSpPr>
          <p:nvPr>
            <p:ph type="title"/>
          </p:nvPr>
        </p:nvSpPr>
        <p:spPr>
          <a:xfrm>
            <a:off x="609600" y="381000"/>
            <a:ext cx="6553200" cy="554038"/>
          </a:xfrm>
          <a:noFill/>
        </p:spPr>
        <p:txBody>
          <a:bodyPr/>
          <a:lstStyle/>
          <a:p>
            <a:r>
              <a:rPr lang="en-US" altLang="en-US" dirty="0"/>
              <a:t>Abrasive Wheels and Tools</a:t>
            </a:r>
          </a:p>
        </p:txBody>
      </p:sp>
      <p:sp>
        <p:nvSpPr>
          <p:cNvPr id="36866" name="Rectangle 8"/>
          <p:cNvSpPr>
            <a:spLocks noGrp="1" noChangeArrowheads="1"/>
          </p:cNvSpPr>
          <p:nvPr>
            <p:ph type="body" sz="half" idx="1"/>
          </p:nvPr>
        </p:nvSpPr>
        <p:spPr>
          <a:xfrm>
            <a:off x="533400" y="1219200"/>
            <a:ext cx="7848600" cy="4525963"/>
          </a:xfrm>
          <a:noFill/>
        </p:spPr>
        <p:txBody>
          <a:bodyPr/>
          <a:lstStyle/>
          <a:p>
            <a:r>
              <a:rPr lang="en-US" altLang="en-US" dirty="0"/>
              <a:t>Abrasive wheels shall be used only on machines provided with safety guards.</a:t>
            </a:r>
          </a:p>
          <a:p>
            <a:endParaRPr lang="en-US" altLang="en-US" sz="1200" dirty="0"/>
          </a:p>
          <a:p>
            <a:r>
              <a:rPr lang="en-US" altLang="en-US" dirty="0"/>
              <a:t>Wheel safety guards cover the spindle end, nut, and flange projections.</a:t>
            </a:r>
          </a:p>
        </p:txBody>
      </p:sp>
      <p:sp>
        <p:nvSpPr>
          <p:cNvPr id="6" name="TextBox 5"/>
          <p:cNvSpPr txBox="1"/>
          <p:nvPr/>
        </p:nvSpPr>
        <p:spPr>
          <a:xfrm>
            <a:off x="6642100" y="533400"/>
            <a:ext cx="2120900" cy="369888"/>
          </a:xfrm>
          <a:prstGeom prst="rect">
            <a:avLst/>
          </a:prstGeom>
          <a:noFill/>
        </p:spPr>
        <p:txBody>
          <a:bodyPr wrap="none">
            <a:spAutoFit/>
          </a:bodyPr>
          <a:lstStyle/>
          <a:p>
            <a:pPr>
              <a:defRPr/>
            </a:pPr>
            <a:r>
              <a:rPr lang="en-US" sz="1800" b="0" u="none" dirty="0">
                <a:latin typeface="Avenir Next LT Pro" panose="020B0504020202020204" pitchFamily="34" charset="0"/>
              </a:rPr>
              <a:t>1926.303(b)(1)-(2)</a:t>
            </a:r>
          </a:p>
        </p:txBody>
      </p:sp>
      <p:grpSp>
        <p:nvGrpSpPr>
          <p:cNvPr id="5" name="Group 5"/>
          <p:cNvGrpSpPr>
            <a:grpSpLocks/>
          </p:cNvGrpSpPr>
          <p:nvPr/>
        </p:nvGrpSpPr>
        <p:grpSpPr bwMode="auto">
          <a:xfrm>
            <a:off x="2819400" y="3420926"/>
            <a:ext cx="3200400" cy="2422208"/>
            <a:chOff x="4572000" y="3124200"/>
            <a:chExt cx="3733800" cy="2760663"/>
          </a:xfrm>
        </p:grpSpPr>
        <p:pic>
          <p:nvPicPr>
            <p:cNvPr id="7"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4388" y="3124200"/>
              <a:ext cx="3681412"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572000" y="3124200"/>
              <a:ext cx="1511300" cy="210469"/>
            </a:xfrm>
            <a:prstGeom prst="rect">
              <a:avLst/>
            </a:prstGeom>
            <a:noFill/>
          </p:spPr>
          <p:txBody>
            <a:bodyPr wrap="square">
              <a:spAutoFit/>
            </a:bodyPr>
            <a:lstStyle/>
            <a:p>
              <a:pPr>
                <a:defRPr/>
              </a:pPr>
              <a:r>
                <a:rPr lang="en-US" sz="600" u="none" dirty="0">
                  <a:latin typeface="Avenir Next LT Pro" panose="020B0504020202020204" pitchFamily="34" charset="0"/>
                </a:rPr>
                <a:t>NCDOL Photo Library</a:t>
              </a:r>
            </a:p>
          </p:txBody>
        </p:sp>
      </p:grpSp>
    </p:spTree>
    <p:extLst>
      <p:ext uri="{BB962C8B-B14F-4D97-AF65-F5344CB8AC3E}">
        <p14:creationId xmlns:p14="http://schemas.microsoft.com/office/powerpoint/2010/main" val="36331253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
          <p:cNvGrpSpPr>
            <a:grpSpLocks/>
          </p:cNvGrpSpPr>
          <p:nvPr/>
        </p:nvGrpSpPr>
        <p:grpSpPr bwMode="auto">
          <a:xfrm>
            <a:off x="4802659" y="3000549"/>
            <a:ext cx="3733800" cy="2760663"/>
            <a:chOff x="4572000" y="3124200"/>
            <a:chExt cx="3733800" cy="2760663"/>
          </a:xfrm>
        </p:grpSpPr>
        <p:pic>
          <p:nvPicPr>
            <p:cNvPr id="10"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4388" y="3124200"/>
              <a:ext cx="3681412"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572000" y="3124200"/>
              <a:ext cx="990600" cy="184150"/>
            </a:xfrm>
            <a:prstGeom prst="rect">
              <a:avLst/>
            </a:prstGeom>
            <a:noFill/>
          </p:spPr>
          <p:txBody>
            <a:bodyPr>
              <a:spAutoFit/>
            </a:bodyPr>
            <a:lstStyle/>
            <a:p>
              <a:pPr>
                <a:defRPr/>
              </a:pPr>
              <a:r>
                <a:rPr lang="en-US" sz="600" dirty="0">
                  <a:latin typeface="Avenir Next LT Pro" panose="020B0504020202020204" pitchFamily="34" charset="0"/>
                </a:rPr>
                <a:t>NCDOL Photo Library</a:t>
              </a:r>
            </a:p>
          </p:txBody>
        </p:sp>
      </p:grpSp>
      <p:sp>
        <p:nvSpPr>
          <p:cNvPr id="41987" name="Rectangle 3"/>
          <p:cNvSpPr>
            <a:spLocks noChangeArrowheads="1"/>
          </p:cNvSpPr>
          <p:nvPr/>
        </p:nvSpPr>
        <p:spPr bwMode="auto">
          <a:xfrm>
            <a:off x="661872" y="4108990"/>
            <a:ext cx="2454583" cy="400752"/>
          </a:xfrm>
          <a:prstGeom prst="rect">
            <a:avLst/>
          </a:prstGeom>
          <a:noFill/>
          <a:ln w="9525">
            <a:noFill/>
            <a:miter lim="800000"/>
            <a:headEnd/>
            <a:tailEnd/>
          </a:ln>
        </p:spPr>
        <p:txBody>
          <a:bodyPr wrap="none" lIns="92075" tIns="46038" rIns="92075" bIns="46038">
            <a:spAutoFit/>
          </a:bodyPr>
          <a:lstStyle/>
          <a:p>
            <a:pPr>
              <a:defRPr/>
            </a:pPr>
            <a:r>
              <a:rPr lang="en-US" sz="2000" b="1" u="none" dirty="0">
                <a:latin typeface="Avenir Next LT Pro" panose="020B0504020202020204" pitchFamily="34" charset="0"/>
              </a:rPr>
              <a:t>270-degree guard</a:t>
            </a:r>
          </a:p>
        </p:txBody>
      </p:sp>
      <p:sp>
        <p:nvSpPr>
          <p:cNvPr id="37895" name="Rectangle 7"/>
          <p:cNvSpPr>
            <a:spLocks noGrp="1" noChangeArrowheads="1"/>
          </p:cNvSpPr>
          <p:nvPr>
            <p:ph type="title"/>
          </p:nvPr>
        </p:nvSpPr>
        <p:spPr>
          <a:xfrm>
            <a:off x="609600" y="381000"/>
            <a:ext cx="8229600" cy="554038"/>
          </a:xfrm>
          <a:noFill/>
        </p:spPr>
        <p:txBody>
          <a:bodyPr/>
          <a:lstStyle/>
          <a:p>
            <a:r>
              <a:rPr lang="en-US" altLang="en-US" dirty="0"/>
              <a:t>Use of Abrasive Wheels</a:t>
            </a:r>
          </a:p>
        </p:txBody>
      </p:sp>
      <p:sp>
        <p:nvSpPr>
          <p:cNvPr id="37894" name="Rectangle 6"/>
          <p:cNvSpPr>
            <a:spLocks noGrp="1" noChangeArrowheads="1"/>
          </p:cNvSpPr>
          <p:nvPr>
            <p:ph type="body" sz="half" idx="1"/>
          </p:nvPr>
        </p:nvSpPr>
        <p:spPr>
          <a:xfrm>
            <a:off x="533400" y="1301857"/>
            <a:ext cx="7543800" cy="1666941"/>
          </a:xfrm>
          <a:noFill/>
        </p:spPr>
        <p:txBody>
          <a:bodyPr>
            <a:normAutofit fontScale="92500" lnSpcReduction="10000"/>
          </a:bodyPr>
          <a:lstStyle/>
          <a:p>
            <a:r>
              <a:rPr lang="en-US" altLang="en-US" dirty="0"/>
              <a:t>Floor and bench-mounted grinders</a:t>
            </a:r>
          </a:p>
          <a:p>
            <a:endParaRPr lang="en-US" altLang="en-US" sz="500" dirty="0"/>
          </a:p>
          <a:p>
            <a:pPr lvl="1"/>
            <a:r>
              <a:rPr lang="en-US" altLang="en-US" i="1" dirty="0"/>
              <a:t>Angular exposure of the grinding wheel periphery and sides for safety guards used on machines should not exceed 90 degrees or </a:t>
            </a:r>
          </a:p>
          <a:p>
            <a:pPr lvl="1">
              <a:buFont typeface="Symbol" panose="05050102010706020507" pitchFamily="18" charset="2"/>
              <a:buNone/>
            </a:pPr>
            <a:r>
              <a:rPr lang="en-US" altLang="en-US" i="1" dirty="0"/>
              <a:t>   ¼ of the periphery.</a:t>
            </a:r>
          </a:p>
        </p:txBody>
      </p:sp>
      <p:sp>
        <p:nvSpPr>
          <p:cNvPr id="8" name="TextBox 7"/>
          <p:cNvSpPr txBox="1"/>
          <p:nvPr/>
        </p:nvSpPr>
        <p:spPr>
          <a:xfrm>
            <a:off x="6988175" y="533400"/>
            <a:ext cx="1698625" cy="369888"/>
          </a:xfrm>
          <a:prstGeom prst="rect">
            <a:avLst/>
          </a:prstGeom>
          <a:noFill/>
        </p:spPr>
        <p:txBody>
          <a:bodyPr wrap="none">
            <a:spAutoFit/>
          </a:bodyPr>
          <a:lstStyle/>
          <a:p>
            <a:pPr>
              <a:defRPr/>
            </a:pPr>
            <a:r>
              <a:rPr lang="en-US" sz="1800" b="0" u="none" dirty="0">
                <a:latin typeface="Avenir Next LT Pro" panose="020B0504020202020204" pitchFamily="34" charset="0"/>
              </a:rPr>
              <a:t>1926.303(c)(1)</a:t>
            </a:r>
          </a:p>
        </p:txBody>
      </p:sp>
      <p:sp>
        <p:nvSpPr>
          <p:cNvPr id="6" name="Right Arrow 5"/>
          <p:cNvSpPr/>
          <p:nvPr/>
        </p:nvSpPr>
        <p:spPr bwMode="auto">
          <a:xfrm>
            <a:off x="2971800" y="4215234"/>
            <a:ext cx="2326159" cy="204366"/>
          </a:xfrm>
          <a:prstGeom prst="rightArrow">
            <a:avLst/>
          </a:prstGeom>
          <a:solidFill>
            <a:srgbClr val="008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818419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6400" y="1355654"/>
            <a:ext cx="5732123" cy="4299092"/>
          </a:xfrm>
          <a:prstGeom prst="rect">
            <a:avLst/>
          </a:prstGeom>
        </p:spPr>
      </p:pic>
      <p:sp>
        <p:nvSpPr>
          <p:cNvPr id="38919" name="Oval 6"/>
          <p:cNvSpPr>
            <a:spLocks noChangeArrowheads="1"/>
          </p:cNvSpPr>
          <p:nvPr/>
        </p:nvSpPr>
        <p:spPr bwMode="auto">
          <a:xfrm>
            <a:off x="2819400" y="3276600"/>
            <a:ext cx="685800" cy="682263"/>
          </a:xfrm>
          <a:prstGeom prst="ellipse">
            <a:avLst/>
          </a:pr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endParaRPr lang="en-US" altLang="en-US"/>
          </a:p>
        </p:txBody>
      </p:sp>
      <p:sp>
        <p:nvSpPr>
          <p:cNvPr id="38917" name="Rectangle 11"/>
          <p:cNvSpPr>
            <a:spLocks noGrp="1" noChangeArrowheads="1"/>
          </p:cNvSpPr>
          <p:nvPr>
            <p:ph type="title"/>
          </p:nvPr>
        </p:nvSpPr>
        <p:spPr>
          <a:xfrm>
            <a:off x="609600" y="381000"/>
            <a:ext cx="6096000" cy="549275"/>
          </a:xfrm>
          <a:noFill/>
        </p:spPr>
        <p:txBody>
          <a:bodyPr/>
          <a:lstStyle/>
          <a:p>
            <a:r>
              <a:rPr lang="en-US" altLang="en-US"/>
              <a:t>Use of Abrasive Wheels</a:t>
            </a:r>
            <a:endParaRPr lang="en-US" altLang="en-US" sz="1800"/>
          </a:p>
        </p:txBody>
      </p:sp>
      <p:sp>
        <p:nvSpPr>
          <p:cNvPr id="38916" name="Rectangle 9"/>
          <p:cNvSpPr>
            <a:spLocks noGrp="1" noChangeArrowheads="1"/>
          </p:cNvSpPr>
          <p:nvPr>
            <p:ph type="body" sz="half" idx="1"/>
          </p:nvPr>
        </p:nvSpPr>
        <p:spPr>
          <a:xfrm>
            <a:off x="571500" y="1328667"/>
            <a:ext cx="8001000" cy="1119980"/>
          </a:xfrm>
          <a:solidFill>
            <a:schemeClr val="bg1"/>
          </a:solidFill>
        </p:spPr>
        <p:txBody>
          <a:bodyPr/>
          <a:lstStyle/>
          <a:p>
            <a:pPr marL="344488" indent="-344488"/>
            <a:r>
              <a:rPr lang="en-US" altLang="en-US" dirty="0"/>
              <a:t>Work rests must be adjusted closely to the wheel with a maximum opening of ⅛ inch.</a:t>
            </a:r>
          </a:p>
        </p:txBody>
      </p:sp>
      <p:sp>
        <p:nvSpPr>
          <p:cNvPr id="8" name="TextBox 7"/>
          <p:cNvSpPr txBox="1"/>
          <p:nvPr/>
        </p:nvSpPr>
        <p:spPr>
          <a:xfrm>
            <a:off x="6988175" y="533400"/>
            <a:ext cx="1698625" cy="369888"/>
          </a:xfrm>
          <a:prstGeom prst="rect">
            <a:avLst/>
          </a:prstGeom>
          <a:noFill/>
        </p:spPr>
        <p:txBody>
          <a:bodyPr wrap="none">
            <a:spAutoFit/>
          </a:bodyPr>
          <a:lstStyle/>
          <a:p>
            <a:pPr>
              <a:defRPr/>
            </a:pPr>
            <a:r>
              <a:rPr lang="en-US" sz="1800" b="0" u="none" dirty="0">
                <a:latin typeface="Avenir Next LT Pro" panose="020B0504020202020204" pitchFamily="34" charset="0"/>
              </a:rPr>
              <a:t>1926.303(c)(2)</a:t>
            </a:r>
          </a:p>
        </p:txBody>
      </p:sp>
    </p:spTree>
    <p:extLst>
      <p:ext uri="{BB962C8B-B14F-4D97-AF65-F5344CB8AC3E}">
        <p14:creationId xmlns:p14="http://schemas.microsoft.com/office/powerpoint/2010/main" val="21261277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10"/>
          <p:cNvSpPr>
            <a:spLocks noGrp="1" noChangeArrowheads="1"/>
          </p:cNvSpPr>
          <p:nvPr>
            <p:ph type="title"/>
          </p:nvPr>
        </p:nvSpPr>
        <p:spPr>
          <a:xfrm>
            <a:off x="609600" y="381000"/>
            <a:ext cx="5410200" cy="554038"/>
          </a:xfrm>
          <a:noFill/>
        </p:spPr>
        <p:txBody>
          <a:bodyPr/>
          <a:lstStyle/>
          <a:p>
            <a:r>
              <a:rPr lang="en-US" altLang="en-US" dirty="0"/>
              <a:t>Use of Abrasive Wheels</a:t>
            </a:r>
          </a:p>
        </p:txBody>
      </p:sp>
      <p:sp>
        <p:nvSpPr>
          <p:cNvPr id="40963" name="Rectangle 6"/>
          <p:cNvSpPr>
            <a:spLocks noGrp="1" noChangeArrowheads="1"/>
          </p:cNvSpPr>
          <p:nvPr>
            <p:ph type="body" sz="half" idx="1"/>
          </p:nvPr>
        </p:nvSpPr>
        <p:spPr>
          <a:xfrm>
            <a:off x="533400" y="1265178"/>
            <a:ext cx="7848600" cy="4373622"/>
          </a:xfrm>
          <a:noFill/>
        </p:spPr>
        <p:txBody>
          <a:bodyPr/>
          <a:lstStyle/>
          <a:p>
            <a:r>
              <a:rPr lang="en-US" altLang="en-US" sz="2600" dirty="0"/>
              <a:t>Vertical portable grinders must have safety guard on tool with a maximum exposure angle of 180 degrees.</a:t>
            </a:r>
          </a:p>
        </p:txBody>
      </p:sp>
      <p:sp>
        <p:nvSpPr>
          <p:cNvPr id="5" name="TextBox 4"/>
          <p:cNvSpPr txBox="1"/>
          <p:nvPr/>
        </p:nvSpPr>
        <p:spPr>
          <a:xfrm>
            <a:off x="6911975" y="533400"/>
            <a:ext cx="1698625" cy="369888"/>
          </a:xfrm>
          <a:prstGeom prst="rect">
            <a:avLst/>
          </a:prstGeom>
          <a:noFill/>
        </p:spPr>
        <p:txBody>
          <a:bodyPr wrap="none">
            <a:spAutoFit/>
          </a:bodyPr>
          <a:lstStyle/>
          <a:p>
            <a:pPr>
              <a:defRPr/>
            </a:pPr>
            <a:r>
              <a:rPr lang="en-US" sz="1800" b="0" u="none" dirty="0">
                <a:latin typeface="Avenir Next LT Pro" panose="020B0504020202020204" pitchFamily="34" charset="0"/>
              </a:rPr>
              <a:t>1926.303(c)(5)</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2428875"/>
            <a:ext cx="4169435" cy="2209800"/>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0" y="2419350"/>
            <a:ext cx="2971800" cy="2228850"/>
          </a:xfrm>
          <a:prstGeom prst="rect">
            <a:avLst/>
          </a:prstGeom>
        </p:spPr>
      </p:pic>
      <p:sp>
        <p:nvSpPr>
          <p:cNvPr id="7" name="TextBox 6"/>
          <p:cNvSpPr txBox="1"/>
          <p:nvPr/>
        </p:nvSpPr>
        <p:spPr>
          <a:xfrm>
            <a:off x="1627054" y="5457765"/>
            <a:ext cx="6380162" cy="400110"/>
          </a:xfrm>
          <a:prstGeom prst="rect">
            <a:avLst/>
          </a:prstGeom>
          <a:solidFill>
            <a:schemeClr val="bg1"/>
          </a:solidFill>
          <a:ln>
            <a:solidFill>
              <a:schemeClr val="bg1"/>
            </a:solidFill>
          </a:ln>
        </p:spPr>
        <p:txBody>
          <a:bodyPr wrap="square" rtlCol="0">
            <a:spAutoFit/>
          </a:bodyPr>
          <a:lstStyle/>
          <a:p>
            <a:r>
              <a:rPr lang="en-US" sz="2000" u="none" baseline="0" dirty="0">
                <a:latin typeface="Avenir Next LT Pro" panose="020B0504020202020204" pitchFamily="34" charset="0"/>
              </a:rPr>
              <a:t>Non-compliant portable</a:t>
            </a:r>
            <a:r>
              <a:rPr lang="en-US" sz="2000" u="none" dirty="0">
                <a:latin typeface="Avenir Next LT Pro" panose="020B0504020202020204" pitchFamily="34" charset="0"/>
              </a:rPr>
              <a:t> grinders </a:t>
            </a:r>
            <a:r>
              <a:rPr lang="en-US" sz="2000" b="1" u="none" dirty="0">
                <a:latin typeface="Avenir Next LT Pro" panose="020B0504020202020204" pitchFamily="34" charset="0"/>
              </a:rPr>
              <a:t>without</a:t>
            </a:r>
            <a:r>
              <a:rPr lang="en-US" sz="2000" u="none" dirty="0">
                <a:latin typeface="Avenir Next LT Pro" panose="020B0504020202020204" pitchFamily="34" charset="0"/>
              </a:rPr>
              <a:t> guards.</a:t>
            </a:r>
            <a:r>
              <a:rPr lang="en-US" sz="2000" u="none" baseline="0" dirty="0">
                <a:latin typeface="Avenir Next LT Pro" panose="020B0504020202020204" pitchFamily="34" charset="0"/>
              </a:rPr>
              <a:t> </a:t>
            </a:r>
          </a:p>
        </p:txBody>
      </p:sp>
      <p:sp>
        <p:nvSpPr>
          <p:cNvPr id="3" name="Up Arrow 2"/>
          <p:cNvSpPr/>
          <p:nvPr/>
        </p:nvSpPr>
        <p:spPr bwMode="auto">
          <a:xfrm>
            <a:off x="1219200" y="4277519"/>
            <a:ext cx="228600" cy="91440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
        <p:nvSpPr>
          <p:cNvPr id="9" name="Up Arrow 8"/>
          <p:cNvSpPr/>
          <p:nvPr/>
        </p:nvSpPr>
        <p:spPr bwMode="auto">
          <a:xfrm>
            <a:off x="7086600" y="4181475"/>
            <a:ext cx="228600" cy="91440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
        <p:nvSpPr>
          <p:cNvPr id="10" name="Up Arrow 9"/>
          <p:cNvSpPr/>
          <p:nvPr/>
        </p:nvSpPr>
        <p:spPr bwMode="auto">
          <a:xfrm>
            <a:off x="7903235" y="4181475"/>
            <a:ext cx="228600" cy="91440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90947311"/>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8"/>
          <p:cNvSpPr>
            <a:spLocks noGrp="1" noChangeArrowheads="1"/>
          </p:cNvSpPr>
          <p:nvPr>
            <p:ph type="title"/>
          </p:nvPr>
        </p:nvSpPr>
        <p:spPr>
          <a:xfrm>
            <a:off x="609600" y="381000"/>
            <a:ext cx="6019800" cy="554038"/>
          </a:xfrm>
          <a:noFill/>
        </p:spPr>
        <p:txBody>
          <a:bodyPr/>
          <a:lstStyle/>
          <a:p>
            <a:r>
              <a:rPr lang="en-US" altLang="en-US"/>
              <a:t>Use of Abrasive Wheels</a:t>
            </a:r>
          </a:p>
        </p:txBody>
      </p:sp>
      <p:sp>
        <p:nvSpPr>
          <p:cNvPr id="41987" name="Rectangle 6"/>
          <p:cNvSpPr>
            <a:spLocks noGrp="1" noChangeArrowheads="1"/>
          </p:cNvSpPr>
          <p:nvPr>
            <p:ph type="body" sz="half" idx="1"/>
          </p:nvPr>
        </p:nvSpPr>
        <p:spPr>
          <a:xfrm>
            <a:off x="533400" y="1429361"/>
            <a:ext cx="4953000" cy="4525963"/>
          </a:xfrm>
          <a:noFill/>
        </p:spPr>
        <p:txBody>
          <a:bodyPr/>
          <a:lstStyle/>
          <a:p>
            <a:r>
              <a:rPr lang="en-US" altLang="en-US" dirty="0"/>
              <a:t>Install the proper type guard located so as to be between the operator and the wheel during use.</a:t>
            </a:r>
          </a:p>
          <a:p>
            <a:endParaRPr lang="en-US" altLang="en-US" sz="1200" dirty="0"/>
          </a:p>
          <a:p>
            <a:endParaRPr lang="en-US" altLang="en-US" sz="1200" dirty="0"/>
          </a:p>
          <a:p>
            <a:r>
              <a:rPr lang="en-US" altLang="en-US" dirty="0"/>
              <a:t>Guard adjusted to deflect broken pieces of wheel away from operator.</a:t>
            </a:r>
          </a:p>
        </p:txBody>
      </p:sp>
      <p:sp>
        <p:nvSpPr>
          <p:cNvPr id="6" name="TextBox 5"/>
          <p:cNvSpPr txBox="1"/>
          <p:nvPr/>
        </p:nvSpPr>
        <p:spPr>
          <a:xfrm>
            <a:off x="6911975" y="544512"/>
            <a:ext cx="1698625" cy="369888"/>
          </a:xfrm>
          <a:prstGeom prst="rect">
            <a:avLst/>
          </a:prstGeom>
          <a:noFill/>
        </p:spPr>
        <p:txBody>
          <a:bodyPr wrap="none">
            <a:spAutoFit/>
          </a:bodyPr>
          <a:lstStyle/>
          <a:p>
            <a:pPr>
              <a:defRPr/>
            </a:pPr>
            <a:r>
              <a:rPr lang="en-US" sz="1800" b="0" u="none" dirty="0">
                <a:latin typeface="Avenir Next LT Pro" panose="020B0504020202020204" pitchFamily="34" charset="0"/>
              </a:rPr>
              <a:t>1926.303(c)(5)</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703699" y="2230501"/>
            <a:ext cx="4705643" cy="2683042"/>
          </a:xfrm>
          <a:prstGeom prst="rect">
            <a:avLst/>
          </a:prstGeom>
        </p:spPr>
      </p:pic>
    </p:spTree>
    <p:extLst>
      <p:ext uri="{BB962C8B-B14F-4D97-AF65-F5344CB8AC3E}">
        <p14:creationId xmlns:p14="http://schemas.microsoft.com/office/powerpoint/2010/main" val="318425276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1"/>
          <p:cNvSpPr>
            <a:spLocks noGrp="1" noChangeArrowheads="1"/>
          </p:cNvSpPr>
          <p:nvPr>
            <p:ph type="body" sz="half" idx="1"/>
          </p:nvPr>
        </p:nvSpPr>
        <p:spPr>
          <a:xfrm>
            <a:off x="558800" y="1219200"/>
            <a:ext cx="7670800" cy="4525963"/>
          </a:xfrm>
          <a:noFill/>
        </p:spPr>
        <p:txBody>
          <a:bodyPr/>
          <a:lstStyle/>
          <a:p>
            <a:r>
              <a:rPr lang="en-US" altLang="en-US" dirty="0"/>
              <a:t>All abrasive wheels must be closely inspected and ring-tested before mounting to ensure that they are free from cracks and defects.</a:t>
            </a:r>
          </a:p>
        </p:txBody>
      </p:sp>
      <p:sp>
        <p:nvSpPr>
          <p:cNvPr id="5" name="TextBox 4"/>
          <p:cNvSpPr txBox="1"/>
          <p:nvPr/>
        </p:nvSpPr>
        <p:spPr>
          <a:xfrm>
            <a:off x="6988175" y="544512"/>
            <a:ext cx="1698625" cy="369888"/>
          </a:xfrm>
          <a:prstGeom prst="rect">
            <a:avLst/>
          </a:prstGeom>
          <a:noFill/>
        </p:spPr>
        <p:txBody>
          <a:bodyPr wrap="none">
            <a:spAutoFit/>
          </a:bodyPr>
          <a:lstStyle/>
          <a:p>
            <a:pPr>
              <a:defRPr/>
            </a:pPr>
            <a:r>
              <a:rPr lang="en-US" sz="1800" b="0" u="none" dirty="0">
                <a:latin typeface="Avenir Next LT Pro" panose="020B0504020202020204" pitchFamily="34" charset="0"/>
              </a:rPr>
              <a:t>1926.303(c)(7)</a:t>
            </a:r>
          </a:p>
        </p:txBody>
      </p:sp>
      <p:grpSp>
        <p:nvGrpSpPr>
          <p:cNvPr id="6" name="Group 6"/>
          <p:cNvGrpSpPr>
            <a:grpSpLocks/>
          </p:cNvGrpSpPr>
          <p:nvPr/>
        </p:nvGrpSpPr>
        <p:grpSpPr bwMode="auto">
          <a:xfrm>
            <a:off x="5029200" y="3200400"/>
            <a:ext cx="3505200" cy="2699266"/>
            <a:chOff x="1981200" y="3048000"/>
            <a:chExt cx="5181600" cy="2699782"/>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3048000"/>
              <a:ext cx="5057775" cy="2695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73148" y="5563081"/>
              <a:ext cx="1689652" cy="184701"/>
            </a:xfrm>
            <a:prstGeom prst="rect">
              <a:avLst/>
            </a:prstGeom>
            <a:noFill/>
            <a:ln>
              <a:noFill/>
            </a:ln>
          </p:spPr>
          <p:txBody>
            <a:bodyPr wrap="square">
              <a:spAutoFit/>
            </a:bodyPr>
            <a:lstStyle/>
            <a:p>
              <a:pPr>
                <a:defRPr/>
              </a:pPr>
              <a:r>
                <a:rPr lang="en-US" sz="600" u="none" dirty="0">
                  <a:latin typeface="Avenir Next LT Pro" panose="020B0504020202020204" pitchFamily="34" charset="0"/>
                </a:rPr>
                <a:t>NCDOL Photo Library</a:t>
              </a:r>
            </a:p>
          </p:txBody>
        </p:sp>
      </p:grpSp>
      <p:sp>
        <p:nvSpPr>
          <p:cNvPr id="9" name="Rectangle 10">
            <a:extLst>
              <a:ext uri="{FF2B5EF4-FFF2-40B4-BE49-F238E27FC236}">
                <a16:creationId xmlns:a16="http://schemas.microsoft.com/office/drawing/2014/main" id="{449845E3-6C7A-4D65-8E90-EAD94E1D3724}"/>
              </a:ext>
            </a:extLst>
          </p:cNvPr>
          <p:cNvSpPr>
            <a:spLocks noGrp="1" noChangeArrowheads="1"/>
          </p:cNvSpPr>
          <p:nvPr>
            <p:ph type="title"/>
          </p:nvPr>
        </p:nvSpPr>
        <p:spPr>
          <a:xfrm>
            <a:off x="609600" y="381000"/>
            <a:ext cx="5410200" cy="554038"/>
          </a:xfrm>
          <a:noFill/>
        </p:spPr>
        <p:txBody>
          <a:bodyPr/>
          <a:lstStyle/>
          <a:p>
            <a:r>
              <a:rPr lang="en-US" altLang="en-US" dirty="0"/>
              <a:t>Use of Abrasive Wheels</a:t>
            </a:r>
          </a:p>
        </p:txBody>
      </p:sp>
    </p:spTree>
    <p:extLst>
      <p:ext uri="{BB962C8B-B14F-4D97-AF65-F5344CB8AC3E}">
        <p14:creationId xmlns:p14="http://schemas.microsoft.com/office/powerpoint/2010/main" val="289710908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lstStyle/>
          <a:p>
            <a:r>
              <a:rPr lang="en-US" altLang="en-US"/>
              <a:t>Use of Abrasive Wheels</a:t>
            </a:r>
            <a:endParaRPr lang="en-US" altLang="en-US" sz="1800"/>
          </a:p>
        </p:txBody>
      </p:sp>
      <p:sp>
        <p:nvSpPr>
          <p:cNvPr id="44037" name="Rectangle 8"/>
          <p:cNvSpPr>
            <a:spLocks noGrp="1" noChangeArrowheads="1"/>
          </p:cNvSpPr>
          <p:nvPr>
            <p:ph type="body" sz="half" idx="1"/>
          </p:nvPr>
        </p:nvSpPr>
        <p:spPr>
          <a:xfrm>
            <a:off x="533400" y="1219200"/>
            <a:ext cx="5105400" cy="4525963"/>
          </a:xfrm>
          <a:noFill/>
        </p:spPr>
        <p:txBody>
          <a:bodyPr/>
          <a:lstStyle/>
          <a:p>
            <a:r>
              <a:rPr lang="en-US" altLang="en-US" dirty="0"/>
              <a:t>Ensure the spindle speed does not exceed the maximum speed marked on the wheel.</a:t>
            </a:r>
          </a:p>
          <a:p>
            <a:endParaRPr lang="en-US" altLang="en-US" sz="2400" dirty="0"/>
          </a:p>
          <a:p>
            <a:r>
              <a:rPr lang="en-US" altLang="en-US" dirty="0"/>
              <a:t>Grinding wheels must fit freely on the spindle.</a:t>
            </a:r>
          </a:p>
          <a:p>
            <a:endParaRPr lang="en-US" altLang="en-US" sz="2400" dirty="0"/>
          </a:p>
          <a:p>
            <a:r>
              <a:rPr lang="en-US" altLang="en-US" dirty="0"/>
              <a:t>Tighten the spindle nut only enough to hold the wheel in place.</a:t>
            </a:r>
          </a:p>
        </p:txBody>
      </p:sp>
      <p:sp>
        <p:nvSpPr>
          <p:cNvPr id="7" name="TextBox 6"/>
          <p:cNvSpPr txBox="1"/>
          <p:nvPr/>
        </p:nvSpPr>
        <p:spPr>
          <a:xfrm>
            <a:off x="6988175" y="533400"/>
            <a:ext cx="1698625" cy="369888"/>
          </a:xfrm>
          <a:prstGeom prst="rect">
            <a:avLst/>
          </a:prstGeom>
          <a:noFill/>
        </p:spPr>
        <p:txBody>
          <a:bodyPr wrap="none">
            <a:spAutoFit/>
          </a:bodyPr>
          <a:lstStyle/>
          <a:p>
            <a:pPr>
              <a:defRPr/>
            </a:pPr>
            <a:r>
              <a:rPr lang="en-US" sz="1800" b="0" u="none" dirty="0">
                <a:latin typeface="Avenir Next LT Pro" panose="020B0504020202020204" pitchFamily="34" charset="0"/>
              </a:rPr>
              <a:t>1926.303(c)(8)</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0" y="2286000"/>
            <a:ext cx="2743200" cy="2563632"/>
          </a:xfrm>
          <a:prstGeom prst="rect">
            <a:avLst/>
          </a:prstGeom>
        </p:spPr>
      </p:pic>
      <p:sp>
        <p:nvSpPr>
          <p:cNvPr id="3" name="TextBox 2"/>
          <p:cNvSpPr txBox="1"/>
          <p:nvPr/>
        </p:nvSpPr>
        <p:spPr>
          <a:xfrm>
            <a:off x="5943600" y="5135442"/>
            <a:ext cx="2648482" cy="400110"/>
          </a:xfrm>
          <a:prstGeom prst="rect">
            <a:avLst/>
          </a:prstGeom>
          <a:noFill/>
        </p:spPr>
        <p:txBody>
          <a:bodyPr wrap="none" rtlCol="0">
            <a:spAutoFit/>
          </a:bodyPr>
          <a:lstStyle/>
          <a:p>
            <a:r>
              <a:rPr lang="en-US" sz="2000" u="none" dirty="0">
                <a:latin typeface="Avenir Next LT Pro" panose="020B0504020202020204" pitchFamily="34" charset="0"/>
                <a:ea typeface="Segoe UI" panose="020B0502040204020203" pitchFamily="34" charset="0"/>
                <a:cs typeface="Segoe UI" panose="020B0502040204020203" pitchFamily="34" charset="0"/>
              </a:rPr>
              <a:t>Maximum RPM 8,700</a:t>
            </a:r>
          </a:p>
        </p:txBody>
      </p:sp>
      <p:sp>
        <p:nvSpPr>
          <p:cNvPr id="4" name="Up Arrow 3"/>
          <p:cNvSpPr/>
          <p:nvPr/>
        </p:nvSpPr>
        <p:spPr bwMode="auto">
          <a:xfrm rot="19081985">
            <a:off x="7338177" y="3605915"/>
            <a:ext cx="132812" cy="170358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7838580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body" sz="half" idx="1"/>
          </p:nvPr>
        </p:nvSpPr>
        <p:spPr>
          <a:xfrm>
            <a:off x="533400" y="1219200"/>
            <a:ext cx="3810000" cy="4525963"/>
          </a:xfrm>
          <a:noFill/>
        </p:spPr>
        <p:txBody>
          <a:bodyPr/>
          <a:lstStyle/>
          <a:p>
            <a:r>
              <a:rPr lang="en-US" altLang="en-US" dirty="0"/>
              <a:t>Fixed power-driven woodworking tools must be provided with a disconnect switch.</a:t>
            </a:r>
          </a:p>
          <a:p>
            <a:endParaRPr lang="en-US" altLang="en-US" dirty="0"/>
          </a:p>
          <a:p>
            <a:endParaRPr lang="en-US" altLang="en-US" sz="1200" dirty="0"/>
          </a:p>
          <a:p>
            <a:r>
              <a:rPr lang="en-US" altLang="en-US" dirty="0"/>
              <a:t>Switch can either be locked or tagged in</a:t>
            </a:r>
          </a:p>
          <a:p>
            <a:pPr>
              <a:buFont typeface="Wingdings" panose="05000000000000000000" pitchFamily="2" charset="2"/>
              <a:buNone/>
            </a:pPr>
            <a:r>
              <a:rPr lang="en-US" altLang="en-US" dirty="0"/>
              <a:t>    the </a:t>
            </a:r>
            <a:r>
              <a:rPr lang="en-US" altLang="en-US" b="1" dirty="0"/>
              <a:t>off</a:t>
            </a:r>
            <a:r>
              <a:rPr lang="en-US" altLang="en-US" dirty="0"/>
              <a:t> position.</a:t>
            </a:r>
          </a:p>
        </p:txBody>
      </p:sp>
      <p:sp>
        <p:nvSpPr>
          <p:cNvPr id="6" name="TextBox 5"/>
          <p:cNvSpPr txBox="1"/>
          <p:nvPr/>
        </p:nvSpPr>
        <p:spPr>
          <a:xfrm>
            <a:off x="7181850" y="533400"/>
            <a:ext cx="1447832" cy="369332"/>
          </a:xfrm>
          <a:prstGeom prst="rect">
            <a:avLst/>
          </a:prstGeom>
          <a:noFill/>
        </p:spPr>
        <p:txBody>
          <a:bodyPr wrap="none">
            <a:spAutoFit/>
          </a:bodyPr>
          <a:lstStyle/>
          <a:p>
            <a:pPr>
              <a:defRPr/>
            </a:pPr>
            <a:r>
              <a:rPr lang="en-US" sz="1800" b="0" u="none" dirty="0">
                <a:latin typeface="Avenir Next LT Pro" panose="020B0504020202020204" pitchFamily="34" charset="0"/>
              </a:rPr>
              <a:t>1926.304(a)</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3807" y="1245973"/>
            <a:ext cx="3374393" cy="4499190"/>
          </a:xfrm>
          <a:prstGeom prst="rect">
            <a:avLst/>
          </a:prstGeom>
        </p:spPr>
      </p:pic>
      <p:sp>
        <p:nvSpPr>
          <p:cNvPr id="7" name="Rectangle 10">
            <a:extLst>
              <a:ext uri="{FF2B5EF4-FFF2-40B4-BE49-F238E27FC236}">
                <a16:creationId xmlns:a16="http://schemas.microsoft.com/office/drawing/2014/main" id="{59F0142A-4A3F-4CCD-9670-444734927E96}"/>
              </a:ext>
            </a:extLst>
          </p:cNvPr>
          <p:cNvSpPr>
            <a:spLocks noGrp="1" noChangeArrowheads="1"/>
          </p:cNvSpPr>
          <p:nvPr>
            <p:ph type="title"/>
          </p:nvPr>
        </p:nvSpPr>
        <p:spPr>
          <a:xfrm>
            <a:off x="609600" y="457200"/>
            <a:ext cx="7924800" cy="549275"/>
          </a:xfrm>
          <a:noFill/>
        </p:spPr>
        <p:txBody>
          <a:bodyPr/>
          <a:lstStyle/>
          <a:p>
            <a:r>
              <a:rPr lang="en-US" altLang="en-US"/>
              <a:t>Woodworking Tools             </a:t>
            </a:r>
            <a:endParaRPr lang="en-US" altLang="en-US" sz="1800"/>
          </a:p>
        </p:txBody>
      </p:sp>
    </p:spTree>
    <p:extLst>
      <p:ext uri="{BB962C8B-B14F-4D97-AF65-F5344CB8AC3E}">
        <p14:creationId xmlns:p14="http://schemas.microsoft.com/office/powerpoint/2010/main" val="14688081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xfrm>
            <a:off x="533400" y="381000"/>
            <a:ext cx="8077200" cy="1108075"/>
          </a:xfrm>
          <a:noFill/>
        </p:spPr>
        <p:txBody>
          <a:bodyPr/>
          <a:lstStyle/>
          <a:p>
            <a:r>
              <a:rPr lang="en-US" altLang="en-US" dirty="0"/>
              <a:t>Subpart  I:  Tools – Hand and Power</a:t>
            </a:r>
          </a:p>
        </p:txBody>
      </p:sp>
      <p:sp>
        <p:nvSpPr>
          <p:cNvPr id="6147" name="Rectangle 7"/>
          <p:cNvSpPr>
            <a:spLocks noGrp="1" noChangeArrowheads="1"/>
          </p:cNvSpPr>
          <p:nvPr>
            <p:ph idx="1"/>
          </p:nvPr>
        </p:nvSpPr>
        <p:spPr>
          <a:xfrm>
            <a:off x="533400" y="1504315"/>
            <a:ext cx="8077200" cy="4525963"/>
          </a:xfrm>
          <a:noFill/>
        </p:spPr>
        <p:txBody>
          <a:bodyPr/>
          <a:lstStyle/>
          <a:p>
            <a:r>
              <a:rPr lang="en-US" altLang="en-US" b="1" dirty="0"/>
              <a:t>1926.300</a:t>
            </a:r>
            <a:r>
              <a:rPr lang="en-US" altLang="en-US" dirty="0"/>
              <a:t> – General requirements</a:t>
            </a:r>
          </a:p>
          <a:p>
            <a:endParaRPr lang="en-US" altLang="en-US" dirty="0"/>
          </a:p>
          <a:p>
            <a:endParaRPr lang="en-US" altLang="en-US" sz="1200" dirty="0"/>
          </a:p>
          <a:p>
            <a:r>
              <a:rPr lang="en-US" altLang="en-US" b="1" dirty="0"/>
              <a:t>1926.301</a:t>
            </a:r>
            <a:r>
              <a:rPr lang="en-US" altLang="en-US" dirty="0"/>
              <a:t> – Hand tools</a:t>
            </a:r>
          </a:p>
          <a:p>
            <a:endParaRPr lang="en-US" altLang="en-US" dirty="0"/>
          </a:p>
          <a:p>
            <a:endParaRPr lang="en-US" altLang="en-US" sz="1200" dirty="0"/>
          </a:p>
          <a:p>
            <a:r>
              <a:rPr lang="en-US" altLang="en-US" b="1" dirty="0"/>
              <a:t>1926.302</a:t>
            </a:r>
            <a:r>
              <a:rPr lang="en-US" altLang="en-US" dirty="0"/>
              <a:t> – Power-operated hand tools</a:t>
            </a:r>
          </a:p>
          <a:p>
            <a:endParaRPr lang="en-US" altLang="en-US" dirty="0"/>
          </a:p>
          <a:p>
            <a:endParaRPr lang="en-US" altLang="en-US" sz="1200" dirty="0"/>
          </a:p>
          <a:p>
            <a:r>
              <a:rPr lang="en-US" altLang="en-US" b="1" dirty="0"/>
              <a:t>1926.303</a:t>
            </a:r>
            <a:r>
              <a:rPr lang="en-US" altLang="en-US" dirty="0"/>
              <a:t> – Abrasive wheels and tools</a:t>
            </a:r>
          </a:p>
        </p:txBody>
      </p:sp>
    </p:spTree>
    <p:extLst>
      <p:ext uri="{BB962C8B-B14F-4D97-AF65-F5344CB8AC3E}">
        <p14:creationId xmlns:p14="http://schemas.microsoft.com/office/powerpoint/2010/main" val="396337742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Grp="1" noChangeArrowheads="1"/>
          </p:cNvSpPr>
          <p:nvPr>
            <p:ph type="body" sz="half" idx="1"/>
          </p:nvPr>
        </p:nvSpPr>
        <p:spPr>
          <a:xfrm>
            <a:off x="533400" y="1189037"/>
            <a:ext cx="7924800" cy="4525963"/>
          </a:xfrm>
          <a:noFill/>
        </p:spPr>
        <p:txBody>
          <a:bodyPr/>
          <a:lstStyle/>
          <a:p>
            <a:r>
              <a:rPr lang="en-US" altLang="en-US" sz="2400" dirty="0"/>
              <a:t>Portable circular saws </a:t>
            </a:r>
          </a:p>
          <a:p>
            <a:endParaRPr lang="en-US" altLang="en-US" sz="800" b="1" dirty="0"/>
          </a:p>
          <a:p>
            <a:pPr lvl="1"/>
            <a:r>
              <a:rPr lang="en-US" altLang="en-US" sz="2000" i="1" dirty="0"/>
              <a:t>Must be equipped with guards above and below the base plate or shoe.</a:t>
            </a:r>
          </a:p>
          <a:p>
            <a:pPr lvl="1"/>
            <a:endParaRPr lang="en-US" altLang="en-US" sz="1200" i="1" dirty="0"/>
          </a:p>
          <a:p>
            <a:pPr lvl="1"/>
            <a:r>
              <a:rPr lang="en-US" altLang="en-US" sz="2000" i="1" dirty="0"/>
              <a:t>Upper and lower guard must cover the saw to the</a:t>
            </a:r>
            <a:r>
              <a:rPr lang="en-US" altLang="en-US" sz="2000" b="1" i="1" dirty="0"/>
              <a:t> </a:t>
            </a:r>
            <a:r>
              <a:rPr lang="en-US" altLang="en-US" sz="2000" i="1" dirty="0"/>
              <a:t>depth of the</a:t>
            </a:r>
            <a:r>
              <a:rPr lang="en-US" altLang="en-US" sz="2000" b="1" i="1" dirty="0"/>
              <a:t> </a:t>
            </a:r>
            <a:r>
              <a:rPr lang="en-US" altLang="en-US" sz="2000" i="1" dirty="0"/>
              <a:t>teeth.</a:t>
            </a:r>
          </a:p>
          <a:p>
            <a:pPr lvl="1"/>
            <a:endParaRPr lang="en-US" altLang="en-US" sz="1200" i="1" dirty="0"/>
          </a:p>
          <a:p>
            <a:pPr lvl="1"/>
            <a:r>
              <a:rPr lang="en-US" altLang="en-US" sz="2000" i="1" dirty="0"/>
              <a:t>Lower guard must automatically return to the covering position over the blade teeth when tool is withdrawn from the work.</a:t>
            </a:r>
          </a:p>
          <a:p>
            <a:pPr lvl="1"/>
            <a:endParaRPr lang="en-US" altLang="en-US" sz="1200" i="1" dirty="0"/>
          </a:p>
          <a:p>
            <a:pPr marL="744538" lvl="1" indent="-344488">
              <a:defRPr/>
            </a:pPr>
            <a:r>
              <a:rPr lang="en-US" sz="2000" i="1" dirty="0"/>
              <a:t>Mechanical or electrical power control provided for operator to cut off power.  </a:t>
            </a:r>
          </a:p>
          <a:p>
            <a:pPr marL="744538" lvl="1" indent="-344488">
              <a:defRPr/>
            </a:pPr>
            <a:endParaRPr lang="en-US" sz="800" dirty="0"/>
          </a:p>
          <a:p>
            <a:pPr marL="1138238" lvl="2" indent="-344488">
              <a:defRPr/>
            </a:pPr>
            <a:r>
              <a:rPr lang="en-US" sz="1800" dirty="0"/>
              <a:t>Control is located on machine where operator does not have to leave his position at the point of operation.</a:t>
            </a:r>
          </a:p>
          <a:p>
            <a:pPr lvl="1"/>
            <a:endParaRPr lang="en-US" altLang="en-US" dirty="0"/>
          </a:p>
        </p:txBody>
      </p:sp>
      <p:sp>
        <p:nvSpPr>
          <p:cNvPr id="6" name="TextBox 5"/>
          <p:cNvSpPr txBox="1"/>
          <p:nvPr/>
        </p:nvSpPr>
        <p:spPr>
          <a:xfrm>
            <a:off x="6858000" y="548586"/>
            <a:ext cx="1798249" cy="369332"/>
          </a:xfrm>
          <a:prstGeom prst="rect">
            <a:avLst/>
          </a:prstGeom>
          <a:noFill/>
        </p:spPr>
        <p:txBody>
          <a:bodyPr wrap="none">
            <a:spAutoFit/>
          </a:bodyPr>
          <a:lstStyle/>
          <a:p>
            <a:pPr>
              <a:defRPr/>
            </a:pPr>
            <a:r>
              <a:rPr lang="en-US" sz="1800" b="0" u="none" dirty="0">
                <a:latin typeface="Avenir Next LT Pro" panose="020B0504020202020204" pitchFamily="34" charset="0"/>
              </a:rPr>
              <a:t>1926.304(d), (f)</a:t>
            </a:r>
          </a:p>
        </p:txBody>
      </p:sp>
      <p:sp>
        <p:nvSpPr>
          <p:cNvPr id="7" name="Rectangle 10">
            <a:extLst>
              <a:ext uri="{FF2B5EF4-FFF2-40B4-BE49-F238E27FC236}">
                <a16:creationId xmlns:a16="http://schemas.microsoft.com/office/drawing/2014/main" id="{216DC2BA-1E19-497A-9047-37C9391E4095}"/>
              </a:ext>
            </a:extLst>
          </p:cNvPr>
          <p:cNvSpPr>
            <a:spLocks noGrp="1" noChangeArrowheads="1"/>
          </p:cNvSpPr>
          <p:nvPr>
            <p:ph type="title"/>
          </p:nvPr>
        </p:nvSpPr>
        <p:spPr>
          <a:xfrm>
            <a:off x="609600" y="457200"/>
            <a:ext cx="7924800" cy="549275"/>
          </a:xfrm>
          <a:noFill/>
        </p:spPr>
        <p:txBody>
          <a:bodyPr/>
          <a:lstStyle/>
          <a:p>
            <a:r>
              <a:rPr lang="en-US" altLang="en-US"/>
              <a:t>Woodworking Tools             </a:t>
            </a:r>
            <a:endParaRPr lang="en-US" altLang="en-US" sz="1800"/>
          </a:p>
        </p:txBody>
      </p:sp>
    </p:spTree>
    <p:extLst>
      <p:ext uri="{BB962C8B-B14F-4D97-AF65-F5344CB8AC3E}">
        <p14:creationId xmlns:p14="http://schemas.microsoft.com/office/powerpoint/2010/main" val="32034384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18"/>
          <p:cNvSpPr>
            <a:spLocks noGrp="1" noChangeArrowheads="1"/>
          </p:cNvSpPr>
          <p:nvPr>
            <p:ph type="title"/>
          </p:nvPr>
        </p:nvSpPr>
        <p:spPr>
          <a:noFill/>
        </p:spPr>
        <p:txBody>
          <a:bodyPr/>
          <a:lstStyle/>
          <a:p>
            <a:r>
              <a:rPr lang="en-US" altLang="en-US"/>
              <a:t>Woodworking Tools   </a:t>
            </a:r>
            <a:endParaRPr lang="en-US" altLang="en-US" sz="1800"/>
          </a:p>
        </p:txBody>
      </p:sp>
      <p:sp>
        <p:nvSpPr>
          <p:cNvPr id="49158" name="Rectangle 22"/>
          <p:cNvSpPr>
            <a:spLocks noGrp="1" noChangeArrowheads="1"/>
          </p:cNvSpPr>
          <p:nvPr>
            <p:ph type="body" sz="half" idx="1"/>
          </p:nvPr>
        </p:nvSpPr>
        <p:spPr>
          <a:xfrm>
            <a:off x="533400" y="1239864"/>
            <a:ext cx="4181856" cy="4494509"/>
          </a:xfrm>
          <a:noFill/>
        </p:spPr>
        <p:txBody>
          <a:bodyPr/>
          <a:lstStyle/>
          <a:p>
            <a:pPr marL="344488" indent="-344488"/>
            <a:r>
              <a:rPr lang="en-US" altLang="en-US" dirty="0"/>
              <a:t>Jointers</a:t>
            </a:r>
          </a:p>
          <a:p>
            <a:pPr marL="344488" indent="-344488"/>
            <a:endParaRPr lang="en-US" altLang="en-US" sz="500" dirty="0"/>
          </a:p>
          <a:p>
            <a:pPr marL="752475" lvl="1" indent="-287338"/>
            <a:r>
              <a:rPr lang="en-US" altLang="en-US" i="1" dirty="0"/>
              <a:t>Hand-fed jointer with horizontal cutting head must have an automatic guard.</a:t>
            </a:r>
          </a:p>
          <a:p>
            <a:pPr marL="752475" lvl="1" indent="-287338"/>
            <a:endParaRPr lang="en-US" altLang="en-US" sz="1000" dirty="0"/>
          </a:p>
          <a:p>
            <a:pPr lvl="2"/>
            <a:r>
              <a:rPr lang="en-US" altLang="en-US" i="0" dirty="0"/>
              <a:t>Must cover the </a:t>
            </a:r>
            <a:r>
              <a:rPr lang="en-US" altLang="en-US" b="1" i="0" dirty="0"/>
              <a:t>working </a:t>
            </a:r>
            <a:r>
              <a:rPr lang="en-US" altLang="en-US" i="0" dirty="0"/>
              <a:t>side of the fence or gage</a:t>
            </a:r>
          </a:p>
          <a:p>
            <a:pPr lvl="2"/>
            <a:endParaRPr lang="en-US" altLang="en-US" sz="800" i="0" dirty="0"/>
          </a:p>
          <a:p>
            <a:pPr lvl="2"/>
            <a:r>
              <a:rPr lang="en-US" altLang="en-US" i="0" dirty="0"/>
              <a:t>Automatically adjust and cover the unused portion of the head</a:t>
            </a:r>
          </a:p>
        </p:txBody>
      </p:sp>
      <p:sp>
        <p:nvSpPr>
          <p:cNvPr id="7" name="TextBox 6"/>
          <p:cNvSpPr txBox="1"/>
          <p:nvPr/>
        </p:nvSpPr>
        <p:spPr>
          <a:xfrm>
            <a:off x="7321550" y="533400"/>
            <a:ext cx="1402756" cy="369332"/>
          </a:xfrm>
          <a:prstGeom prst="rect">
            <a:avLst/>
          </a:prstGeom>
          <a:noFill/>
        </p:spPr>
        <p:txBody>
          <a:bodyPr wrap="none">
            <a:spAutoFit/>
          </a:bodyPr>
          <a:lstStyle/>
          <a:p>
            <a:pPr>
              <a:defRPr/>
            </a:pPr>
            <a:r>
              <a:rPr lang="en-US" sz="1800" b="0" u="none" dirty="0">
                <a:latin typeface="Avenir Next LT Pro" panose="020B0504020202020204" pitchFamily="34" charset="0"/>
              </a:rPr>
              <a:t>1926.304(f)</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5256" y="1996281"/>
            <a:ext cx="3759200" cy="2819400"/>
          </a:xfrm>
          <a:prstGeom prst="rect">
            <a:avLst/>
          </a:prstGeom>
        </p:spPr>
      </p:pic>
    </p:spTree>
    <p:extLst>
      <p:ext uri="{BB962C8B-B14F-4D97-AF65-F5344CB8AC3E}">
        <p14:creationId xmlns:p14="http://schemas.microsoft.com/office/powerpoint/2010/main" val="253719663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12"/>
          <p:cNvSpPr>
            <a:spLocks noGrp="1" noChangeArrowheads="1"/>
          </p:cNvSpPr>
          <p:nvPr>
            <p:ph type="title"/>
          </p:nvPr>
        </p:nvSpPr>
        <p:spPr>
          <a:noFill/>
        </p:spPr>
        <p:txBody>
          <a:bodyPr/>
          <a:lstStyle/>
          <a:p>
            <a:r>
              <a:rPr lang="en-US" altLang="en-US"/>
              <a:t>Woodworking Tools              </a:t>
            </a:r>
            <a:endParaRPr lang="en-US" altLang="en-US" sz="1800"/>
          </a:p>
        </p:txBody>
      </p:sp>
      <p:sp>
        <p:nvSpPr>
          <p:cNvPr id="50178" name="Rectangle 6"/>
          <p:cNvSpPr>
            <a:spLocks noGrp="1" noChangeArrowheads="1"/>
          </p:cNvSpPr>
          <p:nvPr>
            <p:ph type="body" sz="half" idx="1"/>
          </p:nvPr>
        </p:nvSpPr>
        <p:spPr>
          <a:xfrm>
            <a:off x="533400" y="1219200"/>
            <a:ext cx="3276600" cy="4525963"/>
          </a:xfrm>
          <a:noFill/>
        </p:spPr>
        <p:txBody>
          <a:bodyPr/>
          <a:lstStyle/>
          <a:p>
            <a:r>
              <a:rPr lang="en-US" altLang="en-US" dirty="0"/>
              <a:t>Hand-fed jointers</a:t>
            </a:r>
          </a:p>
          <a:p>
            <a:endParaRPr lang="en-US" altLang="en-US" sz="800" dirty="0"/>
          </a:p>
          <a:p>
            <a:pPr lvl="1"/>
            <a:r>
              <a:rPr lang="en-US" altLang="en-US" i="1" dirty="0"/>
              <a:t>With horizontal cutting head must have a guard.</a:t>
            </a:r>
          </a:p>
          <a:p>
            <a:pPr lvl="1"/>
            <a:endParaRPr lang="en-US" altLang="en-US" sz="800" i="1" dirty="0"/>
          </a:p>
          <a:p>
            <a:pPr lvl="1"/>
            <a:endParaRPr lang="en-US" altLang="en-US" sz="800" i="1" dirty="0"/>
          </a:p>
          <a:p>
            <a:pPr lvl="1"/>
            <a:r>
              <a:rPr lang="en-US" altLang="en-US" i="1" dirty="0"/>
              <a:t>Must cover the section of head back of the gage or fence.</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1447800"/>
            <a:ext cx="3936729" cy="4152364"/>
          </a:xfrm>
          <a:prstGeom prst="rect">
            <a:avLst/>
          </a:prstGeom>
        </p:spPr>
      </p:pic>
      <p:sp>
        <p:nvSpPr>
          <p:cNvPr id="6" name="TextBox 5"/>
          <p:cNvSpPr txBox="1"/>
          <p:nvPr/>
        </p:nvSpPr>
        <p:spPr>
          <a:xfrm>
            <a:off x="7321550" y="533400"/>
            <a:ext cx="1402756" cy="369332"/>
          </a:xfrm>
          <a:prstGeom prst="rect">
            <a:avLst/>
          </a:prstGeom>
          <a:noFill/>
        </p:spPr>
        <p:txBody>
          <a:bodyPr wrap="none">
            <a:spAutoFit/>
          </a:bodyPr>
          <a:lstStyle/>
          <a:p>
            <a:pPr>
              <a:defRPr/>
            </a:pPr>
            <a:r>
              <a:rPr lang="en-US" sz="1800" b="0" u="none" dirty="0">
                <a:latin typeface="Avenir Next LT Pro" panose="020B0504020202020204" pitchFamily="34" charset="0"/>
              </a:rPr>
              <a:t>1926.304(f)</a:t>
            </a:r>
          </a:p>
        </p:txBody>
      </p:sp>
    </p:spTree>
    <p:extLst>
      <p:ext uri="{BB962C8B-B14F-4D97-AF65-F5344CB8AC3E}">
        <p14:creationId xmlns:p14="http://schemas.microsoft.com/office/powerpoint/2010/main" val="373445763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
          <p:cNvSpPr>
            <a:spLocks noGrp="1" noChangeArrowheads="1"/>
          </p:cNvSpPr>
          <p:nvPr>
            <p:ph type="title"/>
          </p:nvPr>
        </p:nvSpPr>
        <p:spPr>
          <a:noFill/>
        </p:spPr>
        <p:txBody>
          <a:bodyPr/>
          <a:lstStyle/>
          <a:p>
            <a:r>
              <a:rPr lang="en-US" altLang="en-US"/>
              <a:t>Woodworking Tools             </a:t>
            </a:r>
            <a:endParaRPr lang="en-US" altLang="en-US" sz="1800"/>
          </a:p>
        </p:txBody>
      </p:sp>
      <p:sp>
        <p:nvSpPr>
          <p:cNvPr id="51203" name="Rectangle 12"/>
          <p:cNvSpPr>
            <a:spLocks noGrp="1" noChangeArrowheads="1"/>
          </p:cNvSpPr>
          <p:nvPr>
            <p:ph type="body" sz="half" idx="1"/>
          </p:nvPr>
        </p:nvSpPr>
        <p:spPr>
          <a:xfrm>
            <a:off x="533400" y="1189037"/>
            <a:ext cx="4267200" cy="4525963"/>
          </a:xfrm>
          <a:noFill/>
        </p:spPr>
        <p:txBody>
          <a:bodyPr/>
          <a:lstStyle/>
          <a:p>
            <a:pPr marL="344488" indent="-344488"/>
            <a:r>
              <a:rPr lang="en-US" altLang="en-US" dirty="0"/>
              <a:t>Bandsaws and band re-saws</a:t>
            </a:r>
          </a:p>
          <a:p>
            <a:pPr marL="344488" indent="-344488"/>
            <a:endParaRPr lang="en-US" altLang="en-US" sz="1200" dirty="0"/>
          </a:p>
          <a:p>
            <a:pPr marL="744538" lvl="1"/>
            <a:r>
              <a:rPr lang="en-US" altLang="en-US" i="1" dirty="0"/>
              <a:t>All portions of saw blade must be enclosed or guarded </a:t>
            </a:r>
            <a:r>
              <a:rPr lang="en-US" altLang="en-US" b="1" i="1" dirty="0"/>
              <a:t>except</a:t>
            </a:r>
            <a:r>
              <a:rPr lang="en-US" altLang="en-US" i="1" dirty="0"/>
              <a:t> working portion between guide rollers and the table.</a:t>
            </a:r>
          </a:p>
          <a:p>
            <a:pPr marL="744538" lvl="1"/>
            <a:endParaRPr lang="en-US" altLang="en-US" i="1" dirty="0"/>
          </a:p>
          <a:p>
            <a:pPr marL="744538" lvl="1"/>
            <a:r>
              <a:rPr lang="en-US" altLang="en-US" i="1" dirty="0"/>
              <a:t>Bandsaw wheels must be fully encased.</a:t>
            </a:r>
          </a:p>
        </p:txBody>
      </p:sp>
      <p:sp>
        <p:nvSpPr>
          <p:cNvPr id="5" name="TextBox 4"/>
          <p:cNvSpPr txBox="1"/>
          <p:nvPr/>
        </p:nvSpPr>
        <p:spPr>
          <a:xfrm>
            <a:off x="7321550" y="533400"/>
            <a:ext cx="1402756" cy="369332"/>
          </a:xfrm>
          <a:prstGeom prst="rect">
            <a:avLst/>
          </a:prstGeom>
          <a:noFill/>
        </p:spPr>
        <p:txBody>
          <a:bodyPr wrap="none">
            <a:spAutoFit/>
          </a:bodyPr>
          <a:lstStyle/>
          <a:p>
            <a:pPr>
              <a:defRPr/>
            </a:pPr>
            <a:r>
              <a:rPr lang="en-US" sz="1800" b="0" u="none" dirty="0">
                <a:latin typeface="Avenir Next LT Pro" panose="020B0504020202020204" pitchFamily="34" charset="0"/>
              </a:rPr>
              <a:t>1926.304(f)</a:t>
            </a:r>
          </a:p>
        </p:txBody>
      </p:sp>
      <p:grpSp>
        <p:nvGrpSpPr>
          <p:cNvPr id="6" name="Group 6"/>
          <p:cNvGrpSpPr>
            <a:grpSpLocks/>
          </p:cNvGrpSpPr>
          <p:nvPr/>
        </p:nvGrpSpPr>
        <p:grpSpPr bwMode="auto">
          <a:xfrm>
            <a:off x="4922334" y="1771650"/>
            <a:ext cx="3916864" cy="3943350"/>
            <a:chOff x="5560484" y="2895600"/>
            <a:chExt cx="2973916" cy="3028950"/>
          </a:xfrm>
        </p:grpSpPr>
        <p:pic>
          <p:nvPicPr>
            <p:cNvPr id="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0484" y="3048000"/>
              <a:ext cx="22796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p:cNvSpPr>
              <a:spLocks noChangeShapeType="1"/>
            </p:cNvSpPr>
            <p:nvPr/>
          </p:nvSpPr>
          <p:spPr bwMode="auto">
            <a:xfrm flipH="1">
              <a:off x="7086600" y="2895600"/>
              <a:ext cx="1447800" cy="990600"/>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Box 8"/>
            <p:cNvSpPr txBox="1"/>
            <p:nvPr/>
          </p:nvSpPr>
          <p:spPr>
            <a:xfrm>
              <a:off x="6781800" y="5715000"/>
              <a:ext cx="1066800" cy="141845"/>
            </a:xfrm>
            <a:prstGeom prst="rect">
              <a:avLst/>
            </a:prstGeom>
            <a:noFill/>
          </p:spPr>
          <p:txBody>
            <a:bodyPr>
              <a:spAutoFit/>
            </a:bodyPr>
            <a:lstStyle/>
            <a:p>
              <a:pPr>
                <a:defRPr/>
              </a:pPr>
              <a:r>
                <a:rPr lang="en-US" sz="600" dirty="0">
                  <a:solidFill>
                    <a:schemeClr val="bg1"/>
                  </a:solidFill>
                  <a:latin typeface="Avenir Next LT Pro" panose="020B0504020202020204" pitchFamily="34" charset="0"/>
                </a:rPr>
                <a:t>NCDOL Photo Library</a:t>
              </a:r>
            </a:p>
          </p:txBody>
        </p:sp>
      </p:grpSp>
    </p:spTree>
    <p:extLst>
      <p:ext uri="{BB962C8B-B14F-4D97-AF65-F5344CB8AC3E}">
        <p14:creationId xmlns:p14="http://schemas.microsoft.com/office/powerpoint/2010/main" val="31496474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noFill/>
        </p:spPr>
        <p:txBody>
          <a:bodyPr/>
          <a:lstStyle/>
          <a:p>
            <a:r>
              <a:rPr lang="en-US" altLang="en-US"/>
              <a:t>Woodworking Tools        </a:t>
            </a:r>
            <a:endParaRPr lang="en-US" altLang="en-US" sz="1800"/>
          </a:p>
        </p:txBody>
      </p:sp>
      <p:sp>
        <p:nvSpPr>
          <p:cNvPr id="52227" name="Rectangle 4"/>
          <p:cNvSpPr>
            <a:spLocks noGrp="1" noChangeArrowheads="1"/>
          </p:cNvSpPr>
          <p:nvPr>
            <p:ph type="body" sz="half" idx="1"/>
          </p:nvPr>
        </p:nvSpPr>
        <p:spPr>
          <a:xfrm>
            <a:off x="533400" y="1189037"/>
            <a:ext cx="4114800" cy="4525963"/>
          </a:xfrm>
          <a:noFill/>
        </p:spPr>
        <p:txBody>
          <a:bodyPr/>
          <a:lstStyle/>
          <a:p>
            <a:pPr marL="344488" indent="-344488"/>
            <a:r>
              <a:rPr lang="en-US" altLang="en-US" dirty="0"/>
              <a:t>Radial saws</a:t>
            </a:r>
          </a:p>
          <a:p>
            <a:pPr marL="344488" indent="-344488"/>
            <a:endParaRPr lang="en-US" altLang="en-US" sz="800" b="1" dirty="0"/>
          </a:p>
          <a:p>
            <a:pPr marL="744538" lvl="1" indent="-344488"/>
            <a:r>
              <a:rPr lang="en-US" altLang="en-US" i="1" dirty="0"/>
              <a:t>Guard to prevent the operator from coming in contact with the rotating blade.</a:t>
            </a:r>
          </a:p>
          <a:p>
            <a:pPr marL="344488" indent="-344488"/>
            <a:endParaRPr lang="en-US" altLang="en-US" dirty="0"/>
          </a:p>
        </p:txBody>
      </p:sp>
      <p:sp>
        <p:nvSpPr>
          <p:cNvPr id="7" name="TextBox 6"/>
          <p:cNvSpPr txBox="1"/>
          <p:nvPr/>
        </p:nvSpPr>
        <p:spPr>
          <a:xfrm>
            <a:off x="6975475" y="544513"/>
            <a:ext cx="1742785" cy="369332"/>
          </a:xfrm>
          <a:prstGeom prst="rect">
            <a:avLst/>
          </a:prstGeom>
          <a:noFill/>
        </p:spPr>
        <p:txBody>
          <a:bodyPr wrap="none">
            <a:spAutoFit/>
          </a:bodyPr>
          <a:lstStyle/>
          <a:p>
            <a:pPr>
              <a:defRPr/>
            </a:pPr>
            <a:r>
              <a:rPr lang="en-US" sz="1800" b="0" u="none" dirty="0">
                <a:latin typeface="Avenir Next LT Pro" panose="020B0504020202020204" pitchFamily="34" charset="0"/>
              </a:rPr>
              <a:t>1926.304(g)(1)</a:t>
            </a:r>
          </a:p>
        </p:txBody>
      </p:sp>
      <p:grpSp>
        <p:nvGrpSpPr>
          <p:cNvPr id="6" name="Group 5"/>
          <p:cNvGrpSpPr>
            <a:grpSpLocks/>
          </p:cNvGrpSpPr>
          <p:nvPr/>
        </p:nvGrpSpPr>
        <p:grpSpPr bwMode="auto">
          <a:xfrm>
            <a:off x="4724400" y="2286000"/>
            <a:ext cx="3733800" cy="3460750"/>
            <a:chOff x="4648200" y="2286000"/>
            <a:chExt cx="3733800" cy="3461266"/>
          </a:xfrm>
        </p:grpSpPr>
        <p:pic>
          <p:nvPicPr>
            <p:cNvPr id="8" name="Picture 7" descr="C:\Users\rmatthews.EADS\Pictures\Picture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2286000"/>
              <a:ext cx="3657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315200" y="5563089"/>
              <a:ext cx="1066800" cy="184177"/>
            </a:xfrm>
            <a:prstGeom prst="rect">
              <a:avLst/>
            </a:prstGeom>
            <a:noFill/>
          </p:spPr>
          <p:txBody>
            <a:bodyPr>
              <a:spAutoFit/>
            </a:bodyPr>
            <a:lstStyle/>
            <a:p>
              <a:pPr>
                <a:defRPr/>
              </a:pPr>
              <a:r>
                <a:rPr lang="en-US" sz="600" dirty="0">
                  <a:latin typeface="Avenir Next LT Pro" panose="020B0504020202020204" pitchFamily="34" charset="0"/>
                </a:rPr>
                <a:t>NCDOL Photo Library</a:t>
              </a:r>
            </a:p>
          </p:txBody>
        </p:sp>
      </p:grpSp>
    </p:spTree>
    <p:extLst>
      <p:ext uri="{BB962C8B-B14F-4D97-AF65-F5344CB8AC3E}">
        <p14:creationId xmlns:p14="http://schemas.microsoft.com/office/powerpoint/2010/main" val="255934352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4"/>
          <p:cNvSpPr>
            <a:spLocks noGrp="1" noChangeArrowheads="1"/>
          </p:cNvSpPr>
          <p:nvPr>
            <p:ph type="title"/>
          </p:nvPr>
        </p:nvSpPr>
        <p:spPr>
          <a:noFill/>
        </p:spPr>
        <p:txBody>
          <a:bodyPr/>
          <a:lstStyle/>
          <a:p>
            <a:r>
              <a:rPr lang="en-US" altLang="en-US"/>
              <a:t>Woodworking Tools            </a:t>
            </a:r>
            <a:endParaRPr lang="en-US" altLang="en-US" sz="1800"/>
          </a:p>
        </p:txBody>
      </p:sp>
      <p:sp>
        <p:nvSpPr>
          <p:cNvPr id="53250" name="Rectangle 8"/>
          <p:cNvSpPr>
            <a:spLocks noGrp="1" noChangeArrowheads="1"/>
          </p:cNvSpPr>
          <p:nvPr>
            <p:ph type="body" sz="half" idx="1"/>
          </p:nvPr>
        </p:nvSpPr>
        <p:spPr>
          <a:xfrm>
            <a:off x="533400" y="1143001"/>
            <a:ext cx="4114800" cy="3581400"/>
          </a:xfrm>
          <a:noFill/>
        </p:spPr>
        <p:txBody>
          <a:bodyPr/>
          <a:lstStyle/>
          <a:p>
            <a:pPr marL="346075" indent="-346075"/>
            <a:r>
              <a:rPr lang="en-US" altLang="en-US" dirty="0"/>
              <a:t>Radial saws</a:t>
            </a:r>
          </a:p>
          <a:p>
            <a:pPr marL="346075" indent="-346075"/>
            <a:endParaRPr lang="en-US" altLang="en-US" sz="800" dirty="0"/>
          </a:p>
          <a:p>
            <a:pPr marL="746125" lvl="1" indent="-346075"/>
            <a:r>
              <a:rPr lang="en-US" altLang="en-US" i="1" dirty="0"/>
              <a:t>Lower portion of blade must be guarded on both sides.</a:t>
            </a:r>
          </a:p>
          <a:p>
            <a:pPr marL="746125" lvl="1" indent="-346075"/>
            <a:endParaRPr lang="en-US" altLang="en-US" sz="800" dirty="0"/>
          </a:p>
          <a:p>
            <a:pPr marL="1146175" lvl="2"/>
            <a:r>
              <a:rPr lang="en-US" altLang="en-US" i="0" dirty="0"/>
              <a:t>Guarded to the full diameter of the blade</a:t>
            </a:r>
          </a:p>
          <a:p>
            <a:pPr marL="1146175" lvl="2"/>
            <a:endParaRPr lang="en-US" altLang="en-US" sz="1400" i="0" dirty="0"/>
          </a:p>
          <a:p>
            <a:pPr marL="1146175" lvl="2"/>
            <a:r>
              <a:rPr lang="en-US" altLang="en-US" i="0" dirty="0"/>
              <a:t>Will adjust itself to</a:t>
            </a:r>
          </a:p>
          <a:p>
            <a:pPr marL="1146175" lvl="2">
              <a:buFontTx/>
              <a:buNone/>
            </a:pPr>
            <a:r>
              <a:rPr lang="en-US" altLang="en-US" i="0" dirty="0"/>
              <a:t>   the thickness of the</a:t>
            </a:r>
          </a:p>
          <a:p>
            <a:pPr marL="1146175" lvl="2">
              <a:buFontTx/>
              <a:buNone/>
            </a:pPr>
            <a:r>
              <a:rPr lang="en-US" altLang="en-US" i="0" dirty="0"/>
              <a:t>   stock</a:t>
            </a:r>
          </a:p>
        </p:txBody>
      </p:sp>
      <p:grpSp>
        <p:nvGrpSpPr>
          <p:cNvPr id="6" name="Group 5"/>
          <p:cNvGrpSpPr>
            <a:grpSpLocks/>
          </p:cNvGrpSpPr>
          <p:nvPr/>
        </p:nvGrpSpPr>
        <p:grpSpPr bwMode="auto">
          <a:xfrm>
            <a:off x="4648200" y="2286000"/>
            <a:ext cx="3733800" cy="3460750"/>
            <a:chOff x="4648200" y="2286000"/>
            <a:chExt cx="3733800" cy="3461266"/>
          </a:xfrm>
        </p:grpSpPr>
        <p:pic>
          <p:nvPicPr>
            <p:cNvPr id="7" name="Picture 6" descr="C:\Users\rmatthews.EADS\Pictures\Picture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2286000"/>
              <a:ext cx="36576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315200" y="5563089"/>
              <a:ext cx="1066800" cy="184177"/>
            </a:xfrm>
            <a:prstGeom prst="rect">
              <a:avLst/>
            </a:prstGeom>
            <a:noFill/>
          </p:spPr>
          <p:txBody>
            <a:bodyPr>
              <a:spAutoFit/>
            </a:bodyPr>
            <a:lstStyle/>
            <a:p>
              <a:pPr>
                <a:defRPr/>
              </a:pPr>
              <a:r>
                <a:rPr lang="en-US" sz="600" dirty="0">
                  <a:latin typeface="Avenir Next LT Pro" panose="020B0504020202020204" pitchFamily="34" charset="0"/>
                </a:rPr>
                <a:t>NCDOL Photo Library</a:t>
              </a:r>
            </a:p>
          </p:txBody>
        </p:sp>
      </p:grpSp>
      <p:sp>
        <p:nvSpPr>
          <p:cNvPr id="9" name="Right Arrow 8"/>
          <p:cNvSpPr/>
          <p:nvPr/>
        </p:nvSpPr>
        <p:spPr bwMode="auto">
          <a:xfrm>
            <a:off x="2971800" y="4953000"/>
            <a:ext cx="2514600" cy="262801"/>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dirty="0">
              <a:ln>
                <a:noFill/>
              </a:ln>
              <a:solidFill>
                <a:schemeClr val="tx1"/>
              </a:solidFill>
              <a:effectLst/>
              <a:latin typeface="Avenir Next LT Pro" panose="020B0504020202020204" pitchFamily="34" charset="0"/>
            </a:endParaRPr>
          </a:p>
        </p:txBody>
      </p:sp>
      <p:sp>
        <p:nvSpPr>
          <p:cNvPr id="10" name="TextBox 9"/>
          <p:cNvSpPr txBox="1"/>
          <p:nvPr/>
        </p:nvSpPr>
        <p:spPr>
          <a:xfrm>
            <a:off x="1292005" y="5215801"/>
            <a:ext cx="2883162" cy="646331"/>
          </a:xfrm>
          <a:prstGeom prst="rect">
            <a:avLst/>
          </a:prstGeom>
          <a:noFill/>
        </p:spPr>
        <p:txBody>
          <a:bodyPr wrap="none" rtlCol="0">
            <a:spAutoFit/>
          </a:bodyPr>
          <a:lstStyle/>
          <a:p>
            <a:r>
              <a:rPr lang="en-US" sz="1800" u="none" dirty="0">
                <a:latin typeface="Avenir Next LT Pro" panose="020B0504020202020204" pitchFamily="34" charset="0"/>
              </a:rPr>
              <a:t>This saw does not comply</a:t>
            </a:r>
          </a:p>
          <a:p>
            <a:r>
              <a:rPr lang="en-US" sz="1800" u="none" dirty="0">
                <a:latin typeface="Avenir Next LT Pro" panose="020B0504020202020204" pitchFamily="34" charset="0"/>
              </a:rPr>
              <a:t> with the requirement.</a:t>
            </a:r>
          </a:p>
        </p:txBody>
      </p:sp>
      <p:sp>
        <p:nvSpPr>
          <p:cNvPr id="11" name="TextBox 10"/>
          <p:cNvSpPr txBox="1"/>
          <p:nvPr/>
        </p:nvSpPr>
        <p:spPr>
          <a:xfrm>
            <a:off x="6975475" y="544513"/>
            <a:ext cx="1742785" cy="369332"/>
          </a:xfrm>
          <a:prstGeom prst="rect">
            <a:avLst/>
          </a:prstGeom>
          <a:noFill/>
        </p:spPr>
        <p:txBody>
          <a:bodyPr wrap="none">
            <a:spAutoFit/>
          </a:bodyPr>
          <a:lstStyle/>
          <a:p>
            <a:pPr>
              <a:defRPr/>
            </a:pPr>
            <a:r>
              <a:rPr lang="en-US" sz="1800" b="0" u="none" dirty="0">
                <a:latin typeface="Avenir Next LT Pro" panose="020B0504020202020204" pitchFamily="34" charset="0"/>
              </a:rPr>
              <a:t>1926.304(g)(1)</a:t>
            </a:r>
          </a:p>
        </p:txBody>
      </p:sp>
    </p:spTree>
    <p:extLst>
      <p:ext uri="{BB962C8B-B14F-4D97-AF65-F5344CB8AC3E}">
        <p14:creationId xmlns:p14="http://schemas.microsoft.com/office/powerpoint/2010/main" val="9966007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2455524"/>
            <a:ext cx="3657600" cy="2476870"/>
          </a:xfrm>
          <a:prstGeom prst="rect">
            <a:avLst/>
          </a:prstGeom>
        </p:spPr>
      </p:pic>
      <p:sp>
        <p:nvSpPr>
          <p:cNvPr id="54278" name="Rectangle 15"/>
          <p:cNvSpPr>
            <a:spLocks noGrp="1" noChangeArrowheads="1"/>
          </p:cNvSpPr>
          <p:nvPr>
            <p:ph type="title"/>
          </p:nvPr>
        </p:nvSpPr>
        <p:spPr>
          <a:noFill/>
        </p:spPr>
        <p:txBody>
          <a:bodyPr/>
          <a:lstStyle/>
          <a:p>
            <a:r>
              <a:rPr lang="en-US" altLang="en-US"/>
              <a:t>Woodworking Tools        </a:t>
            </a:r>
            <a:endParaRPr lang="en-US" altLang="en-US" sz="1800"/>
          </a:p>
        </p:txBody>
      </p:sp>
      <p:sp>
        <p:nvSpPr>
          <p:cNvPr id="54274" name="Rectangle 6"/>
          <p:cNvSpPr>
            <a:spLocks noGrp="1" noChangeArrowheads="1"/>
          </p:cNvSpPr>
          <p:nvPr>
            <p:ph type="body" sz="half" idx="1"/>
          </p:nvPr>
        </p:nvSpPr>
        <p:spPr>
          <a:xfrm>
            <a:off x="533400" y="1255363"/>
            <a:ext cx="4187825" cy="4413600"/>
          </a:xfrm>
          <a:noFill/>
        </p:spPr>
        <p:txBody>
          <a:bodyPr/>
          <a:lstStyle/>
          <a:p>
            <a:r>
              <a:rPr lang="en-US" altLang="en-US" dirty="0"/>
              <a:t>Hand-fed ripsaws</a:t>
            </a:r>
          </a:p>
          <a:p>
            <a:endParaRPr lang="en-US" altLang="en-US" sz="1200" dirty="0"/>
          </a:p>
          <a:p>
            <a:pPr lvl="1"/>
            <a:r>
              <a:rPr lang="en-US" altLang="en-US" i="1" dirty="0"/>
              <a:t>Provided with a hood guard.</a:t>
            </a:r>
          </a:p>
          <a:p>
            <a:pPr lvl="1"/>
            <a:endParaRPr lang="en-US" altLang="en-US" sz="800" i="1" dirty="0"/>
          </a:p>
          <a:p>
            <a:pPr lvl="1"/>
            <a:r>
              <a:rPr lang="en-US" altLang="en-US" i="1" dirty="0"/>
              <a:t>Hood must completely enclose portion of saw blade above the table.</a:t>
            </a:r>
          </a:p>
          <a:p>
            <a:pPr lvl="1"/>
            <a:endParaRPr lang="en-US" altLang="en-US" sz="800" i="1" dirty="0"/>
          </a:p>
          <a:p>
            <a:pPr lvl="1"/>
            <a:r>
              <a:rPr lang="en-US" altLang="en-US" i="1" dirty="0"/>
              <a:t>Mounting must be strong enough to resist any reasonable side thrust.</a:t>
            </a:r>
          </a:p>
        </p:txBody>
      </p:sp>
      <p:sp>
        <p:nvSpPr>
          <p:cNvPr id="54276" name="Text Box 10"/>
          <p:cNvSpPr txBox="1">
            <a:spLocks noChangeArrowheads="1"/>
          </p:cNvSpPr>
          <p:nvPr/>
        </p:nvSpPr>
        <p:spPr bwMode="auto">
          <a:xfrm>
            <a:off x="3465434" y="5410200"/>
            <a:ext cx="1263808"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u="sng">
                <a:solidFill>
                  <a:schemeClr val="tx1"/>
                </a:solidFill>
                <a:latin typeface="Times New Roman" panose="02020603050405020304" pitchFamily="18" charset="0"/>
              </a:defRPr>
            </a:lvl1pPr>
            <a:lvl2pPr marL="742950" indent="-285750">
              <a:defRPr sz="3600" b="1" u="sng">
                <a:solidFill>
                  <a:schemeClr val="tx1"/>
                </a:solidFill>
                <a:latin typeface="Times New Roman" panose="02020603050405020304" pitchFamily="18" charset="0"/>
              </a:defRPr>
            </a:lvl2pPr>
            <a:lvl3pPr marL="1143000" indent="-228600">
              <a:defRPr sz="3600" b="1" u="sng">
                <a:solidFill>
                  <a:schemeClr val="tx1"/>
                </a:solidFill>
                <a:latin typeface="Times New Roman" panose="02020603050405020304" pitchFamily="18" charset="0"/>
              </a:defRPr>
            </a:lvl3pPr>
            <a:lvl4pPr marL="1600200" indent="-228600">
              <a:defRPr sz="3600" b="1" u="sng">
                <a:solidFill>
                  <a:schemeClr val="tx1"/>
                </a:solidFill>
                <a:latin typeface="Times New Roman" panose="02020603050405020304" pitchFamily="18" charset="0"/>
              </a:defRPr>
            </a:lvl4pPr>
            <a:lvl5pPr marL="2057400" indent="-228600">
              <a:defRPr sz="36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u="sng">
                <a:solidFill>
                  <a:schemeClr val="tx1"/>
                </a:solidFill>
                <a:latin typeface="Times New Roman" panose="02020603050405020304" pitchFamily="18" charset="0"/>
              </a:defRPr>
            </a:lvl9pPr>
          </a:lstStyle>
          <a:p>
            <a:pPr algn="ctr"/>
            <a:r>
              <a:rPr lang="en-US" altLang="en-US" sz="2000" b="0" u="none" dirty="0">
                <a:latin typeface="Avenir Next LT Pro" panose="020B0504020202020204" pitchFamily="34" charset="0"/>
              </a:rPr>
              <a:t>Spreader</a:t>
            </a:r>
          </a:p>
        </p:txBody>
      </p:sp>
      <p:sp>
        <p:nvSpPr>
          <p:cNvPr id="54277" name="Line 9"/>
          <p:cNvSpPr>
            <a:spLocks noChangeShapeType="1"/>
          </p:cNvSpPr>
          <p:nvPr/>
        </p:nvSpPr>
        <p:spPr bwMode="auto">
          <a:xfrm rot="21420000" flipV="1">
            <a:off x="4380646" y="3875848"/>
            <a:ext cx="1587632" cy="146494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Box 7"/>
          <p:cNvSpPr txBox="1"/>
          <p:nvPr/>
        </p:nvSpPr>
        <p:spPr>
          <a:xfrm>
            <a:off x="6975475" y="544513"/>
            <a:ext cx="1665841" cy="369332"/>
          </a:xfrm>
          <a:prstGeom prst="rect">
            <a:avLst/>
          </a:prstGeom>
          <a:noFill/>
        </p:spPr>
        <p:txBody>
          <a:bodyPr wrap="none">
            <a:spAutoFit/>
          </a:bodyPr>
          <a:lstStyle/>
          <a:p>
            <a:pPr>
              <a:defRPr/>
            </a:pPr>
            <a:r>
              <a:rPr lang="en-US" sz="1800" b="0" u="none" dirty="0">
                <a:latin typeface="Avenir Next LT Pro" panose="020B0504020202020204" pitchFamily="34" charset="0"/>
              </a:rPr>
              <a:t>1926.304(</a:t>
            </a:r>
            <a:r>
              <a:rPr lang="en-US" sz="1800" b="0" u="none" dirty="0" err="1">
                <a:latin typeface="Avenir Next LT Pro" panose="020B0504020202020204" pitchFamily="34" charset="0"/>
              </a:rPr>
              <a:t>i</a:t>
            </a:r>
            <a:r>
              <a:rPr lang="en-US" sz="1800" b="0" u="none" dirty="0">
                <a:latin typeface="Avenir Next LT Pro" panose="020B0504020202020204" pitchFamily="34" charset="0"/>
              </a:rPr>
              <a:t>)(1)</a:t>
            </a:r>
          </a:p>
        </p:txBody>
      </p:sp>
    </p:spTree>
    <p:extLst>
      <p:ext uri="{BB962C8B-B14F-4D97-AF65-F5344CB8AC3E}">
        <p14:creationId xmlns:p14="http://schemas.microsoft.com/office/powerpoint/2010/main" val="2863256656"/>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11"/>
          <p:cNvSpPr>
            <a:spLocks noGrp="1" noChangeArrowheads="1"/>
          </p:cNvSpPr>
          <p:nvPr>
            <p:ph type="title"/>
          </p:nvPr>
        </p:nvSpPr>
        <p:spPr>
          <a:noFill/>
        </p:spPr>
        <p:txBody>
          <a:bodyPr/>
          <a:lstStyle/>
          <a:p>
            <a:r>
              <a:rPr lang="en-US" altLang="en-US"/>
              <a:t>Woodworking Tools             </a:t>
            </a:r>
            <a:endParaRPr lang="en-US" altLang="en-US" sz="1800"/>
          </a:p>
        </p:txBody>
      </p:sp>
      <p:sp>
        <p:nvSpPr>
          <p:cNvPr id="55299" name="Rectangle 6"/>
          <p:cNvSpPr>
            <a:spLocks noGrp="1" noChangeArrowheads="1"/>
          </p:cNvSpPr>
          <p:nvPr>
            <p:ph type="body" sz="half" idx="1"/>
          </p:nvPr>
        </p:nvSpPr>
        <p:spPr>
          <a:xfrm>
            <a:off x="533400" y="1270861"/>
            <a:ext cx="3740150" cy="4398102"/>
          </a:xfrm>
          <a:noFill/>
        </p:spPr>
        <p:txBody>
          <a:bodyPr/>
          <a:lstStyle/>
          <a:p>
            <a:r>
              <a:rPr lang="en-US" altLang="en-US" dirty="0"/>
              <a:t>Hand-fed ripsaws</a:t>
            </a:r>
          </a:p>
          <a:p>
            <a:endParaRPr lang="en-US" altLang="en-US" sz="1200" dirty="0"/>
          </a:p>
          <a:p>
            <a:pPr lvl="1"/>
            <a:r>
              <a:rPr lang="en-US" altLang="en-US" i="1" dirty="0"/>
              <a:t>Hood guard must automatically adjust itself to thickness of material being cut.</a:t>
            </a:r>
          </a:p>
          <a:p>
            <a:pPr lvl="1"/>
            <a:endParaRPr lang="en-US" altLang="en-US" sz="800" i="1" dirty="0"/>
          </a:p>
          <a:p>
            <a:pPr lvl="1"/>
            <a:r>
              <a:rPr lang="en-US" altLang="en-US" i="1" dirty="0"/>
              <a:t>Remain in contact with material.</a:t>
            </a:r>
          </a:p>
        </p:txBody>
      </p:sp>
      <p:sp>
        <p:nvSpPr>
          <p:cNvPr id="8" name="TextBox 7"/>
          <p:cNvSpPr txBox="1"/>
          <p:nvPr/>
        </p:nvSpPr>
        <p:spPr>
          <a:xfrm>
            <a:off x="6975475" y="544513"/>
            <a:ext cx="1665841" cy="369332"/>
          </a:xfrm>
          <a:prstGeom prst="rect">
            <a:avLst/>
          </a:prstGeom>
          <a:noFill/>
        </p:spPr>
        <p:txBody>
          <a:bodyPr wrap="none">
            <a:spAutoFit/>
          </a:bodyPr>
          <a:lstStyle/>
          <a:p>
            <a:pPr>
              <a:defRPr/>
            </a:pPr>
            <a:r>
              <a:rPr lang="en-US" sz="1800" b="0" u="none" dirty="0">
                <a:latin typeface="Avenir Next LT Pro" panose="020B0504020202020204" pitchFamily="34" charset="0"/>
              </a:rPr>
              <a:t>1926.304(</a:t>
            </a:r>
            <a:r>
              <a:rPr lang="en-US" sz="1800" b="0" u="none" dirty="0" err="1">
                <a:latin typeface="Avenir Next LT Pro" panose="020B0504020202020204" pitchFamily="34" charset="0"/>
              </a:rPr>
              <a:t>i</a:t>
            </a:r>
            <a:r>
              <a:rPr lang="en-US" sz="1800" b="0" u="none" dirty="0">
                <a:latin typeface="Avenir Next LT Pro" panose="020B0504020202020204" pitchFamily="34" charset="0"/>
              </a:rPr>
              <a:t>)(1)</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73550" y="1905000"/>
            <a:ext cx="4142792" cy="3191069"/>
          </a:xfrm>
          <a:prstGeom prst="rect">
            <a:avLst/>
          </a:prstGeom>
        </p:spPr>
      </p:pic>
    </p:spTree>
    <p:extLst>
      <p:ext uri="{BB962C8B-B14F-4D97-AF65-F5344CB8AC3E}">
        <p14:creationId xmlns:p14="http://schemas.microsoft.com/office/powerpoint/2010/main" val="248318094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4"/>
          <p:cNvSpPr>
            <a:spLocks noGrp="1" noChangeArrowheads="1"/>
          </p:cNvSpPr>
          <p:nvPr>
            <p:ph type="title"/>
          </p:nvPr>
        </p:nvSpPr>
        <p:spPr>
          <a:xfrm>
            <a:off x="609600" y="381000"/>
            <a:ext cx="1524000" cy="554038"/>
          </a:xfrm>
          <a:noFill/>
        </p:spPr>
        <p:txBody>
          <a:bodyPr/>
          <a:lstStyle/>
          <a:p>
            <a:r>
              <a:rPr lang="en-US" altLang="en-US"/>
              <a:t>Jacks                   </a:t>
            </a:r>
          </a:p>
        </p:txBody>
      </p:sp>
      <p:sp>
        <p:nvSpPr>
          <p:cNvPr id="57346" name="Rectangle 3"/>
          <p:cNvSpPr>
            <a:spLocks noGrp="1" noChangeArrowheads="1"/>
          </p:cNvSpPr>
          <p:nvPr>
            <p:ph idx="1"/>
          </p:nvPr>
        </p:nvSpPr>
        <p:spPr>
          <a:xfrm>
            <a:off x="533400" y="1348352"/>
            <a:ext cx="3886200" cy="4336109"/>
          </a:xfrm>
        </p:spPr>
        <p:txBody>
          <a:bodyPr/>
          <a:lstStyle/>
          <a:p>
            <a:r>
              <a:rPr lang="en-US" altLang="en-US" dirty="0"/>
              <a:t>Manufacturer’s rated capacity must be marked on all jacks and must not be exceeded.</a:t>
            </a:r>
          </a:p>
          <a:p>
            <a:endParaRPr lang="en-US" altLang="en-US" dirty="0"/>
          </a:p>
          <a:p>
            <a:r>
              <a:rPr lang="en-US" altLang="en-US" dirty="0"/>
              <a:t>All jacks must have a positive stop to prevent over travel.</a:t>
            </a:r>
          </a:p>
          <a:p>
            <a:endParaRPr lang="en-US" altLang="en-US" dirty="0"/>
          </a:p>
          <a:p>
            <a:endParaRPr lang="en-US"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1219200"/>
            <a:ext cx="3577221" cy="4598758"/>
          </a:xfrm>
          <a:prstGeom prst="rect">
            <a:avLst/>
          </a:prstGeom>
        </p:spPr>
      </p:pic>
      <p:sp>
        <p:nvSpPr>
          <p:cNvPr id="6" name="TextBox 5"/>
          <p:cNvSpPr txBox="1"/>
          <p:nvPr/>
        </p:nvSpPr>
        <p:spPr>
          <a:xfrm>
            <a:off x="6934200" y="544513"/>
            <a:ext cx="1710725" cy="369332"/>
          </a:xfrm>
          <a:prstGeom prst="rect">
            <a:avLst/>
          </a:prstGeom>
          <a:noFill/>
        </p:spPr>
        <p:txBody>
          <a:bodyPr wrap="none">
            <a:spAutoFit/>
          </a:bodyPr>
          <a:lstStyle/>
          <a:p>
            <a:pPr>
              <a:defRPr/>
            </a:pPr>
            <a:r>
              <a:rPr lang="en-US" sz="1800" b="0" u="none" dirty="0">
                <a:latin typeface="Avenir Next LT Pro" panose="020B0504020202020204" pitchFamily="34" charset="0"/>
              </a:rPr>
              <a:t>1926.305(a)(1)</a:t>
            </a:r>
          </a:p>
        </p:txBody>
      </p:sp>
    </p:spTree>
    <p:extLst>
      <p:ext uri="{BB962C8B-B14F-4D97-AF65-F5344CB8AC3E}">
        <p14:creationId xmlns:p14="http://schemas.microsoft.com/office/powerpoint/2010/main" val="10228487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8"/>
          <p:cNvSpPr>
            <a:spLocks noGrp="1" noChangeArrowheads="1"/>
          </p:cNvSpPr>
          <p:nvPr>
            <p:ph type="title"/>
          </p:nvPr>
        </p:nvSpPr>
        <p:spPr>
          <a:xfrm>
            <a:off x="609600" y="381000"/>
            <a:ext cx="2514600" cy="549275"/>
          </a:xfrm>
          <a:noFill/>
        </p:spPr>
        <p:txBody>
          <a:bodyPr/>
          <a:lstStyle/>
          <a:p>
            <a:r>
              <a:rPr lang="en-US" altLang="en-US"/>
              <a:t>Jacks                                  </a:t>
            </a:r>
            <a:endParaRPr lang="en-US" altLang="en-US" sz="1800"/>
          </a:p>
        </p:txBody>
      </p:sp>
      <p:sp>
        <p:nvSpPr>
          <p:cNvPr id="58372" name="Rectangle 12"/>
          <p:cNvSpPr>
            <a:spLocks noGrp="1" noChangeArrowheads="1"/>
          </p:cNvSpPr>
          <p:nvPr>
            <p:ph type="body" sz="half" idx="1"/>
          </p:nvPr>
        </p:nvSpPr>
        <p:spPr>
          <a:xfrm>
            <a:off x="533400" y="1224366"/>
            <a:ext cx="4419600" cy="4719234"/>
          </a:xfrm>
          <a:noFill/>
        </p:spPr>
        <p:txBody>
          <a:bodyPr/>
          <a:lstStyle/>
          <a:p>
            <a:pPr marL="344488" indent="-344488"/>
            <a:r>
              <a:rPr lang="en-US" altLang="en-US" dirty="0"/>
              <a:t>Operation</a:t>
            </a:r>
          </a:p>
          <a:p>
            <a:pPr marL="344488" indent="-344488"/>
            <a:endParaRPr lang="en-US" altLang="en-US" sz="800" dirty="0"/>
          </a:p>
          <a:p>
            <a:pPr marL="744538" lvl="1"/>
            <a:r>
              <a:rPr lang="en-US" altLang="en-US" i="1" dirty="0"/>
              <a:t>Base seated on a firm, level surface</a:t>
            </a:r>
          </a:p>
          <a:p>
            <a:pPr marL="744538" lvl="1"/>
            <a:endParaRPr lang="en-US" altLang="en-US" sz="1000" i="1" dirty="0"/>
          </a:p>
          <a:p>
            <a:pPr marL="744538" lvl="1"/>
            <a:r>
              <a:rPr lang="en-US" altLang="en-US" i="1" dirty="0"/>
              <a:t>Where there is a possibility of slippage</a:t>
            </a:r>
          </a:p>
          <a:p>
            <a:pPr marL="744538" lvl="1"/>
            <a:endParaRPr lang="en-US" altLang="en-US" sz="800" dirty="0"/>
          </a:p>
          <a:p>
            <a:pPr lvl="2"/>
            <a:r>
              <a:rPr lang="en-US" altLang="en-US" i="0" dirty="0"/>
              <a:t>Use wood block between cap and load</a:t>
            </a:r>
          </a:p>
          <a:p>
            <a:pPr lvl="2"/>
            <a:endParaRPr lang="en-US" altLang="en-US" sz="1600" i="0" dirty="0"/>
          </a:p>
          <a:p>
            <a:pPr lvl="2"/>
            <a:r>
              <a:rPr lang="en-US" altLang="en-US" i="0" dirty="0"/>
              <a:t>Crib, block, or secure</a:t>
            </a:r>
          </a:p>
          <a:p>
            <a:pPr lvl="2">
              <a:buFontTx/>
              <a:buNone/>
            </a:pPr>
            <a:r>
              <a:rPr lang="en-US" altLang="en-US" i="0" dirty="0"/>
              <a:t>   load after it is raised</a:t>
            </a:r>
          </a:p>
        </p:txBody>
      </p:sp>
      <p:sp>
        <p:nvSpPr>
          <p:cNvPr id="5" name="TextBox 4"/>
          <p:cNvSpPr txBox="1"/>
          <p:nvPr/>
        </p:nvSpPr>
        <p:spPr>
          <a:xfrm>
            <a:off x="6400800" y="533400"/>
            <a:ext cx="2362200" cy="369888"/>
          </a:xfrm>
          <a:prstGeom prst="rect">
            <a:avLst/>
          </a:prstGeom>
          <a:noFill/>
        </p:spPr>
        <p:txBody>
          <a:bodyPr>
            <a:spAutoFit/>
          </a:bodyPr>
          <a:lstStyle/>
          <a:p>
            <a:pPr>
              <a:defRPr/>
            </a:pPr>
            <a:r>
              <a:rPr lang="en-US" sz="1800" b="0" u="none" dirty="0">
                <a:latin typeface="Avenir Next LT Pro" panose="020B0504020202020204" pitchFamily="34" charset="0"/>
              </a:rPr>
              <a:t>1926.305(c), (d)(1)(</a:t>
            </a:r>
            <a:r>
              <a:rPr lang="en-US" sz="1800" b="0" u="none" dirty="0" err="1">
                <a:latin typeface="Avenir Next LT Pro" panose="020B0504020202020204" pitchFamily="34" charset="0"/>
              </a:rPr>
              <a:t>i</a:t>
            </a:r>
            <a:r>
              <a:rPr lang="en-US" sz="1800" b="0" u="none" dirty="0">
                <a:latin typeface="Avenir Next LT Pro" panose="020B0504020202020204"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800" y="1447800"/>
            <a:ext cx="3194006" cy="4114800"/>
          </a:xfrm>
          <a:prstGeom prst="rect">
            <a:avLst/>
          </a:prstGeom>
        </p:spPr>
      </p:pic>
    </p:spTree>
    <p:extLst>
      <p:ext uri="{BB962C8B-B14F-4D97-AF65-F5344CB8AC3E}">
        <p14:creationId xmlns:p14="http://schemas.microsoft.com/office/powerpoint/2010/main" val="197456623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533400" y="381000"/>
            <a:ext cx="8077200" cy="1108075"/>
          </a:xfrm>
          <a:noFill/>
        </p:spPr>
        <p:txBody>
          <a:bodyPr/>
          <a:lstStyle/>
          <a:p>
            <a:r>
              <a:rPr lang="en-US" altLang="en-US" dirty="0"/>
              <a:t>Subpart  I:  Tools – Hand and Power</a:t>
            </a:r>
          </a:p>
        </p:txBody>
      </p:sp>
      <p:sp>
        <p:nvSpPr>
          <p:cNvPr id="7171" name="Rectangle 3"/>
          <p:cNvSpPr>
            <a:spLocks noGrp="1" noChangeArrowheads="1"/>
          </p:cNvSpPr>
          <p:nvPr>
            <p:ph idx="1"/>
          </p:nvPr>
        </p:nvSpPr>
        <p:spPr>
          <a:xfrm>
            <a:off x="609600" y="1224366"/>
            <a:ext cx="8077200" cy="4444597"/>
          </a:xfrm>
          <a:noFill/>
        </p:spPr>
        <p:txBody>
          <a:bodyPr/>
          <a:lstStyle/>
          <a:p>
            <a:r>
              <a:rPr lang="en-US" altLang="en-US" b="1" dirty="0"/>
              <a:t>1926.304 </a:t>
            </a:r>
            <a:r>
              <a:rPr lang="en-US" altLang="en-US" dirty="0"/>
              <a:t>– Woodworking tools</a:t>
            </a:r>
          </a:p>
          <a:p>
            <a:endParaRPr lang="en-US" altLang="en-US" dirty="0"/>
          </a:p>
          <a:p>
            <a:endParaRPr lang="en-US" altLang="en-US" sz="1200" dirty="0"/>
          </a:p>
          <a:p>
            <a:r>
              <a:rPr lang="en-US" altLang="en-US" b="1" dirty="0"/>
              <a:t>1926.305</a:t>
            </a:r>
            <a:r>
              <a:rPr lang="en-US" altLang="en-US" dirty="0"/>
              <a:t> – Jacks: lever and ratchet, screw, and hydraulic</a:t>
            </a:r>
          </a:p>
          <a:p>
            <a:endParaRPr lang="en-US" altLang="en-US" dirty="0"/>
          </a:p>
          <a:p>
            <a:endParaRPr lang="en-US" altLang="en-US" sz="1200" dirty="0"/>
          </a:p>
          <a:p>
            <a:r>
              <a:rPr lang="en-US" altLang="en-US" b="1" dirty="0"/>
              <a:t>1926.306 </a:t>
            </a:r>
            <a:r>
              <a:rPr lang="en-US" altLang="en-US" dirty="0"/>
              <a:t>– Air receivers</a:t>
            </a:r>
          </a:p>
          <a:p>
            <a:endParaRPr lang="en-US" altLang="en-US" dirty="0"/>
          </a:p>
          <a:p>
            <a:endParaRPr lang="en-US" altLang="en-US" sz="1200" dirty="0"/>
          </a:p>
          <a:p>
            <a:r>
              <a:rPr lang="en-US" altLang="en-US" b="1" dirty="0"/>
              <a:t>1926.307</a:t>
            </a:r>
            <a:r>
              <a:rPr lang="en-US" altLang="en-US" dirty="0"/>
              <a:t> – Mechanical power-transmission apparatus</a:t>
            </a:r>
          </a:p>
        </p:txBody>
      </p:sp>
    </p:spTree>
    <p:extLst>
      <p:ext uri="{BB962C8B-B14F-4D97-AF65-F5344CB8AC3E}">
        <p14:creationId xmlns:p14="http://schemas.microsoft.com/office/powerpoint/2010/main" val="391786713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title"/>
          </p:nvPr>
        </p:nvSpPr>
        <p:spPr>
          <a:xfrm>
            <a:off x="609600" y="381000"/>
            <a:ext cx="1905000" cy="549275"/>
          </a:xfrm>
          <a:noFill/>
        </p:spPr>
        <p:txBody>
          <a:bodyPr/>
          <a:lstStyle/>
          <a:p>
            <a:r>
              <a:rPr lang="en-US" altLang="en-US"/>
              <a:t>Jacks     </a:t>
            </a:r>
            <a:endParaRPr lang="en-US" altLang="en-US" sz="1800"/>
          </a:p>
        </p:txBody>
      </p:sp>
      <p:sp>
        <p:nvSpPr>
          <p:cNvPr id="59395" name="Rectangle 4"/>
          <p:cNvSpPr>
            <a:spLocks noGrp="1" noChangeArrowheads="1"/>
          </p:cNvSpPr>
          <p:nvPr>
            <p:ph type="body" sz="half" idx="1"/>
          </p:nvPr>
        </p:nvSpPr>
        <p:spPr>
          <a:xfrm>
            <a:off x="533400" y="1219200"/>
            <a:ext cx="7924800" cy="4800600"/>
          </a:xfrm>
          <a:noFill/>
        </p:spPr>
        <p:txBody>
          <a:bodyPr/>
          <a:lstStyle/>
          <a:p>
            <a:pPr marL="344488" indent="-344488"/>
            <a:r>
              <a:rPr lang="en-US" altLang="en-US" dirty="0"/>
              <a:t>Maintenance</a:t>
            </a:r>
          </a:p>
          <a:p>
            <a:pPr marL="344488" indent="-344488"/>
            <a:endParaRPr lang="en-US" altLang="en-US" sz="800" dirty="0"/>
          </a:p>
          <a:p>
            <a:pPr marL="744538" lvl="1"/>
            <a:r>
              <a:rPr lang="en-US" altLang="en-US" i="1" dirty="0"/>
              <a:t>Properly lubricate and inspect at regular intervals.</a:t>
            </a:r>
          </a:p>
          <a:p>
            <a:pPr marL="744538" lvl="1"/>
            <a:endParaRPr lang="en-US" altLang="en-US" i="1" dirty="0"/>
          </a:p>
          <a:p>
            <a:pPr marL="744538" lvl="1"/>
            <a:r>
              <a:rPr lang="en-US" altLang="en-US" i="1" dirty="0"/>
              <a:t>Repair or replacement parts shall be examined for possible defects.</a:t>
            </a:r>
          </a:p>
          <a:p>
            <a:pPr marL="744538" lvl="1"/>
            <a:endParaRPr lang="en-US" altLang="en-US" i="1" dirty="0"/>
          </a:p>
          <a:p>
            <a:pPr marL="744538" lvl="1"/>
            <a:r>
              <a:rPr lang="en-US" altLang="en-US" i="1" dirty="0"/>
              <a:t>Defective jacks removed from service until repaired.</a:t>
            </a:r>
          </a:p>
          <a:p>
            <a:pPr marL="344488" indent="-344488"/>
            <a:endParaRPr lang="en-US" altLang="en-US" sz="2400" i="1" dirty="0"/>
          </a:p>
          <a:p>
            <a:pPr marL="344488" indent="-344488">
              <a:lnSpc>
                <a:spcPct val="80000"/>
              </a:lnSpc>
            </a:pPr>
            <a:endParaRPr lang="en-US" altLang="en-US" sz="1600" i="1" dirty="0"/>
          </a:p>
        </p:txBody>
      </p:sp>
      <p:sp>
        <p:nvSpPr>
          <p:cNvPr id="5" name="TextBox 4"/>
          <p:cNvSpPr txBox="1"/>
          <p:nvPr/>
        </p:nvSpPr>
        <p:spPr>
          <a:xfrm>
            <a:off x="6284913" y="533400"/>
            <a:ext cx="2706687" cy="369888"/>
          </a:xfrm>
          <a:prstGeom prst="rect">
            <a:avLst/>
          </a:prstGeom>
          <a:noFill/>
        </p:spPr>
        <p:txBody>
          <a:bodyPr>
            <a:spAutoFit/>
          </a:bodyPr>
          <a:lstStyle/>
          <a:p>
            <a:pPr>
              <a:defRPr/>
            </a:pPr>
            <a:r>
              <a:rPr lang="en-US" sz="1800" b="0" u="none" dirty="0">
                <a:latin typeface="Avenir Next LT Pro" panose="020B0504020202020204" pitchFamily="34" charset="0"/>
              </a:rPr>
              <a:t>1926.305(d)(1)(iii)-(vi)</a:t>
            </a:r>
          </a:p>
        </p:txBody>
      </p:sp>
    </p:spTree>
    <p:extLst>
      <p:ext uri="{BB962C8B-B14F-4D97-AF65-F5344CB8AC3E}">
        <p14:creationId xmlns:p14="http://schemas.microsoft.com/office/powerpoint/2010/main" val="1050582086"/>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8"/>
          <p:cNvSpPr>
            <a:spLocks noGrp="1" noChangeArrowheads="1"/>
          </p:cNvSpPr>
          <p:nvPr>
            <p:ph type="title"/>
          </p:nvPr>
        </p:nvSpPr>
        <p:spPr>
          <a:noFill/>
        </p:spPr>
        <p:txBody>
          <a:bodyPr/>
          <a:lstStyle/>
          <a:p>
            <a:r>
              <a:rPr lang="en-US" altLang="en-US" dirty="0"/>
              <a:t>Air Receivers</a:t>
            </a:r>
            <a:endParaRPr lang="en-US" altLang="en-US" sz="1800" dirty="0"/>
          </a:p>
        </p:txBody>
      </p:sp>
      <p:sp>
        <p:nvSpPr>
          <p:cNvPr id="60418" name="Rectangle 6"/>
          <p:cNvSpPr>
            <a:spLocks noGrp="1" noChangeArrowheads="1"/>
          </p:cNvSpPr>
          <p:nvPr>
            <p:ph type="body" sz="half" idx="1"/>
          </p:nvPr>
        </p:nvSpPr>
        <p:spPr>
          <a:xfrm>
            <a:off x="533400" y="1219200"/>
            <a:ext cx="5105400" cy="3200400"/>
          </a:xfrm>
          <a:noFill/>
        </p:spPr>
        <p:txBody>
          <a:bodyPr/>
          <a:lstStyle/>
          <a:p>
            <a:r>
              <a:rPr lang="en-US" altLang="en-US" dirty="0"/>
              <a:t>Air receiver must be constructed in accordance with American Society of Mechanical Engineers (ASME) Boiler and Pressure Code Section VIII – 1968. </a:t>
            </a:r>
          </a:p>
          <a:p>
            <a:endParaRPr lang="en-US" altLang="en-US" sz="1200" b="1" dirty="0"/>
          </a:p>
          <a:p>
            <a:endParaRPr lang="en-US" altLang="en-US" b="1" dirty="0"/>
          </a:p>
        </p:txBody>
      </p:sp>
      <p:sp>
        <p:nvSpPr>
          <p:cNvPr id="5" name="TextBox 4"/>
          <p:cNvSpPr txBox="1"/>
          <p:nvPr/>
        </p:nvSpPr>
        <p:spPr>
          <a:xfrm>
            <a:off x="6934200" y="533400"/>
            <a:ext cx="1905000" cy="369888"/>
          </a:xfrm>
          <a:prstGeom prst="rect">
            <a:avLst/>
          </a:prstGeom>
          <a:noFill/>
        </p:spPr>
        <p:txBody>
          <a:bodyPr>
            <a:spAutoFit/>
          </a:bodyPr>
          <a:lstStyle/>
          <a:p>
            <a:pPr>
              <a:defRPr/>
            </a:pPr>
            <a:r>
              <a:rPr lang="en-US" sz="1800" b="0" u="none" dirty="0">
                <a:latin typeface="Avenir Next LT Pro" panose="020B0504020202020204" pitchFamily="34" charset="0"/>
              </a:rPr>
              <a:t>1926.306(a)(2)</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295400"/>
            <a:ext cx="2509242" cy="4460875"/>
          </a:xfrm>
          <a:prstGeom prst="rect">
            <a:avLst/>
          </a:prstGeom>
        </p:spPr>
      </p:pic>
    </p:spTree>
    <p:extLst>
      <p:ext uri="{BB962C8B-B14F-4D97-AF65-F5344CB8AC3E}">
        <p14:creationId xmlns:p14="http://schemas.microsoft.com/office/powerpoint/2010/main" val="22700441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a:noFill/>
        </p:spPr>
        <p:txBody>
          <a:bodyPr/>
          <a:lstStyle/>
          <a:p>
            <a:r>
              <a:rPr lang="en-US" altLang="en-US"/>
              <a:t>Air Receivers      </a:t>
            </a:r>
            <a:endParaRPr lang="en-US" altLang="en-US" sz="1800"/>
          </a:p>
        </p:txBody>
      </p:sp>
      <p:sp>
        <p:nvSpPr>
          <p:cNvPr id="61442" name="Rectangle 2"/>
          <p:cNvSpPr>
            <a:spLocks noGrp="1" noChangeArrowheads="1"/>
          </p:cNvSpPr>
          <p:nvPr>
            <p:ph type="body" sz="half" idx="1"/>
          </p:nvPr>
        </p:nvSpPr>
        <p:spPr>
          <a:xfrm>
            <a:off x="533400" y="1295400"/>
            <a:ext cx="7772400" cy="4525963"/>
          </a:xfrm>
          <a:noFill/>
        </p:spPr>
        <p:txBody>
          <a:bodyPr/>
          <a:lstStyle/>
          <a:p>
            <a:r>
              <a:rPr lang="en-US" altLang="en-US" dirty="0"/>
              <a:t>Installed so that all drains, handholds, and manholes are easily accessible.</a:t>
            </a:r>
          </a:p>
          <a:p>
            <a:endParaRPr lang="en-US" altLang="en-US" sz="1200" dirty="0"/>
          </a:p>
          <a:p>
            <a:endParaRPr lang="en-US" altLang="en-US" dirty="0"/>
          </a:p>
        </p:txBody>
      </p:sp>
      <p:sp>
        <p:nvSpPr>
          <p:cNvPr id="5" name="TextBox 4"/>
          <p:cNvSpPr txBox="1"/>
          <p:nvPr/>
        </p:nvSpPr>
        <p:spPr>
          <a:xfrm>
            <a:off x="6934200" y="533400"/>
            <a:ext cx="1905000" cy="369888"/>
          </a:xfrm>
          <a:prstGeom prst="rect">
            <a:avLst/>
          </a:prstGeom>
          <a:noFill/>
        </p:spPr>
        <p:txBody>
          <a:bodyPr>
            <a:spAutoFit/>
          </a:bodyPr>
          <a:lstStyle/>
          <a:p>
            <a:pPr>
              <a:defRPr/>
            </a:pPr>
            <a:r>
              <a:rPr lang="en-US" sz="1800" b="0" u="none" dirty="0">
                <a:latin typeface="Avenir Next LT Pro" panose="020B0504020202020204" pitchFamily="34" charset="0"/>
              </a:rPr>
              <a:t>1926.306(b)(1)</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2438400"/>
            <a:ext cx="4912150" cy="3230563"/>
          </a:xfrm>
          <a:prstGeom prst="rect">
            <a:avLst/>
          </a:prstGeom>
        </p:spPr>
      </p:pic>
    </p:spTree>
    <p:extLst>
      <p:ext uri="{BB962C8B-B14F-4D97-AF65-F5344CB8AC3E}">
        <p14:creationId xmlns:p14="http://schemas.microsoft.com/office/powerpoint/2010/main" val="425952134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6"/>
          <p:cNvSpPr>
            <a:spLocks noGrp="1" noChangeArrowheads="1"/>
          </p:cNvSpPr>
          <p:nvPr>
            <p:ph type="body" sz="half" idx="1"/>
          </p:nvPr>
        </p:nvSpPr>
        <p:spPr>
          <a:xfrm>
            <a:off x="533400" y="1219200"/>
            <a:ext cx="5029200" cy="4525963"/>
          </a:xfrm>
          <a:noFill/>
        </p:spPr>
        <p:txBody>
          <a:bodyPr/>
          <a:lstStyle/>
          <a:p>
            <a:r>
              <a:rPr lang="en-US" altLang="en-US" dirty="0"/>
              <a:t>Must be equipped with an indicating pressure gage and at least one spring-loaded safety valve.</a:t>
            </a:r>
          </a:p>
          <a:p>
            <a:endParaRPr lang="en-US" altLang="en-US" dirty="0"/>
          </a:p>
          <a:p>
            <a:endParaRPr lang="en-US" altLang="en-US" sz="1200" dirty="0"/>
          </a:p>
          <a:p>
            <a:r>
              <a:rPr lang="en-US" altLang="en-US" dirty="0"/>
              <a:t>Safety valves must be tested frequently and at regular intervals to determine operating condition.</a:t>
            </a:r>
          </a:p>
        </p:txBody>
      </p:sp>
      <p:sp>
        <p:nvSpPr>
          <p:cNvPr id="5" name="TextBox 4"/>
          <p:cNvSpPr txBox="1"/>
          <p:nvPr/>
        </p:nvSpPr>
        <p:spPr>
          <a:xfrm>
            <a:off x="6324600" y="533400"/>
            <a:ext cx="2667000" cy="369888"/>
          </a:xfrm>
          <a:prstGeom prst="rect">
            <a:avLst/>
          </a:prstGeom>
          <a:noFill/>
        </p:spPr>
        <p:txBody>
          <a:bodyPr>
            <a:spAutoFit/>
          </a:bodyPr>
          <a:lstStyle/>
          <a:p>
            <a:pPr>
              <a:defRPr/>
            </a:pPr>
            <a:r>
              <a:rPr lang="en-US" sz="1800" b="0" u="none" dirty="0">
                <a:latin typeface="Avenir Next LT Pro" panose="020B0504020202020204" pitchFamily="34" charset="0"/>
              </a:rPr>
              <a:t>1926.306(b)(3)(</a:t>
            </a:r>
            <a:r>
              <a:rPr lang="en-US" sz="1800" b="0" u="none" dirty="0" err="1">
                <a:latin typeface="Avenir Next LT Pro" panose="020B0504020202020204" pitchFamily="34" charset="0"/>
              </a:rPr>
              <a:t>i</a:t>
            </a:r>
            <a:r>
              <a:rPr lang="en-US" sz="1800" b="0" u="none" dirty="0">
                <a:latin typeface="Avenir Next LT Pro" panose="020B0504020202020204" pitchFamily="34" charset="0"/>
              </a:rPr>
              <a:t>)-(iv)</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600" y="1500981"/>
            <a:ext cx="2457450" cy="4368800"/>
          </a:xfrm>
          <a:prstGeom prst="rect">
            <a:avLst/>
          </a:prstGeom>
        </p:spPr>
      </p:pic>
      <p:sp>
        <p:nvSpPr>
          <p:cNvPr id="8" name="Rectangle 8">
            <a:extLst>
              <a:ext uri="{FF2B5EF4-FFF2-40B4-BE49-F238E27FC236}">
                <a16:creationId xmlns:a16="http://schemas.microsoft.com/office/drawing/2014/main" id="{4AFF6E87-C1F7-4FC5-98E6-E5851C0B3E94}"/>
              </a:ext>
            </a:extLst>
          </p:cNvPr>
          <p:cNvSpPr>
            <a:spLocks noGrp="1" noChangeArrowheads="1"/>
          </p:cNvSpPr>
          <p:nvPr>
            <p:ph type="title"/>
          </p:nvPr>
        </p:nvSpPr>
        <p:spPr>
          <a:xfrm>
            <a:off x="609600" y="457200"/>
            <a:ext cx="7924800" cy="549275"/>
          </a:xfrm>
          <a:noFill/>
        </p:spPr>
        <p:txBody>
          <a:bodyPr/>
          <a:lstStyle/>
          <a:p>
            <a:r>
              <a:rPr lang="en-US" altLang="en-US" dirty="0"/>
              <a:t>Air Receivers</a:t>
            </a:r>
            <a:endParaRPr lang="en-US" altLang="en-US" sz="1800" dirty="0"/>
          </a:p>
        </p:txBody>
      </p:sp>
    </p:spTree>
    <p:extLst>
      <p:ext uri="{BB962C8B-B14F-4D97-AF65-F5344CB8AC3E}">
        <p14:creationId xmlns:p14="http://schemas.microsoft.com/office/powerpoint/2010/main" val="251187887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body" sz="half" idx="1"/>
          </p:nvPr>
        </p:nvSpPr>
        <p:spPr>
          <a:xfrm>
            <a:off x="533400" y="1255363"/>
            <a:ext cx="8077200" cy="4413600"/>
          </a:xfrm>
          <a:noFill/>
        </p:spPr>
        <p:txBody>
          <a:bodyPr/>
          <a:lstStyle/>
          <a:p>
            <a:r>
              <a:rPr lang="en-US" altLang="en-US" dirty="0"/>
              <a:t>Exposed parts of horizontal shafting 7 feet or less from floor or working platform must be guarded.</a:t>
            </a:r>
          </a:p>
        </p:txBody>
      </p:sp>
      <p:sp>
        <p:nvSpPr>
          <p:cNvPr id="5" name="TextBox 4"/>
          <p:cNvSpPr txBox="1"/>
          <p:nvPr/>
        </p:nvSpPr>
        <p:spPr>
          <a:xfrm>
            <a:off x="6781800" y="533400"/>
            <a:ext cx="1905000" cy="369888"/>
          </a:xfrm>
          <a:prstGeom prst="rect">
            <a:avLst/>
          </a:prstGeom>
          <a:noFill/>
        </p:spPr>
        <p:txBody>
          <a:bodyPr>
            <a:spAutoFit/>
          </a:bodyPr>
          <a:lstStyle/>
          <a:p>
            <a:pPr>
              <a:defRPr/>
            </a:pPr>
            <a:r>
              <a:rPr lang="en-US" sz="1800" b="0" u="none" dirty="0">
                <a:latin typeface="Avenir Next LT Pro" panose="020B0504020202020204" pitchFamily="34" charset="0"/>
              </a:rPr>
              <a:t>1926.307(c)(2)(</a:t>
            </a:r>
            <a:r>
              <a:rPr lang="en-US" sz="1800" b="0" u="none" dirty="0" err="1">
                <a:latin typeface="Avenir Next LT Pro" panose="020B0504020202020204" pitchFamily="34" charset="0"/>
              </a:rPr>
              <a:t>i</a:t>
            </a:r>
            <a:r>
              <a:rPr lang="en-US" sz="1800" b="0" u="none" dirty="0">
                <a:latin typeface="Avenir Next LT Pro" panose="020B0504020202020204" pitchFamily="34" charset="0"/>
              </a:rPr>
              <a:t>)</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5500" y="2554608"/>
            <a:ext cx="5791200" cy="3248722"/>
          </a:xfrm>
          <a:prstGeom prst="rect">
            <a:avLst/>
          </a:prstGeom>
        </p:spPr>
      </p:pic>
      <p:sp>
        <p:nvSpPr>
          <p:cNvPr id="3" name="Oval 2"/>
          <p:cNvSpPr/>
          <p:nvPr/>
        </p:nvSpPr>
        <p:spPr bwMode="auto">
          <a:xfrm>
            <a:off x="4110228" y="2578992"/>
            <a:ext cx="1905000" cy="1870706"/>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8" name="Rectangle 11">
            <a:extLst>
              <a:ext uri="{FF2B5EF4-FFF2-40B4-BE49-F238E27FC236}">
                <a16:creationId xmlns:a16="http://schemas.microsoft.com/office/drawing/2014/main" id="{ED00753D-7934-4FCE-B59A-3B5F55D7C9F3}"/>
              </a:ext>
            </a:extLst>
          </p:cNvPr>
          <p:cNvSpPr>
            <a:spLocks noGrp="1" noChangeArrowheads="1"/>
          </p:cNvSpPr>
          <p:nvPr>
            <p:ph type="title"/>
          </p:nvPr>
        </p:nvSpPr>
        <p:spPr>
          <a:xfrm>
            <a:off x="609600" y="71735"/>
            <a:ext cx="7772400" cy="923330"/>
          </a:xfrm>
          <a:noFill/>
        </p:spPr>
        <p:txBody>
          <a:bodyPr/>
          <a:lstStyle/>
          <a:p>
            <a:r>
              <a:rPr lang="en-US" altLang="en-US" sz="3000" dirty="0"/>
              <a:t>Mechanical Power–Transmission </a:t>
            </a:r>
            <a:br>
              <a:rPr lang="en-US" altLang="en-US" sz="3000" dirty="0"/>
            </a:br>
            <a:r>
              <a:rPr lang="en-US" altLang="en-US" sz="3000" dirty="0"/>
              <a:t>Apparatus</a:t>
            </a:r>
          </a:p>
        </p:txBody>
      </p:sp>
    </p:spTree>
    <p:extLst>
      <p:ext uri="{BB962C8B-B14F-4D97-AF65-F5344CB8AC3E}">
        <p14:creationId xmlns:p14="http://schemas.microsoft.com/office/powerpoint/2010/main" val="152369264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533400" y="1143000"/>
            <a:ext cx="7924800" cy="4525963"/>
          </a:xfrm>
          <a:noFill/>
        </p:spPr>
        <p:txBody>
          <a:bodyPr/>
          <a:lstStyle/>
          <a:p>
            <a:endParaRPr lang="en-US" altLang="en-US" sz="800" dirty="0"/>
          </a:p>
          <a:p>
            <a:r>
              <a:rPr lang="en-US" altLang="en-US" dirty="0"/>
              <a:t>Must not project more than ½ the diameter of the shaft or unless guarded by nonrotating caps or safety sleeves.</a:t>
            </a:r>
          </a:p>
        </p:txBody>
      </p:sp>
      <p:sp>
        <p:nvSpPr>
          <p:cNvPr id="5" name="TextBox 4"/>
          <p:cNvSpPr txBox="1"/>
          <p:nvPr/>
        </p:nvSpPr>
        <p:spPr>
          <a:xfrm>
            <a:off x="6781800" y="533400"/>
            <a:ext cx="1905000" cy="369888"/>
          </a:xfrm>
          <a:prstGeom prst="rect">
            <a:avLst/>
          </a:prstGeom>
          <a:noFill/>
        </p:spPr>
        <p:txBody>
          <a:bodyPr>
            <a:spAutoFit/>
          </a:bodyPr>
          <a:lstStyle/>
          <a:p>
            <a:pPr>
              <a:defRPr/>
            </a:pPr>
            <a:r>
              <a:rPr lang="en-US" sz="1800" b="0" u="none" dirty="0">
                <a:latin typeface="Avenir Next LT Pro" panose="020B0504020202020204" pitchFamily="34" charset="0"/>
              </a:rPr>
              <a:t>1926.307(c)(4)(</a:t>
            </a:r>
            <a:r>
              <a:rPr lang="en-US" sz="1800" b="0" u="none" dirty="0" err="1">
                <a:latin typeface="Avenir Next LT Pro" panose="020B0504020202020204" pitchFamily="34" charset="0"/>
              </a:rPr>
              <a:t>i</a:t>
            </a:r>
            <a:r>
              <a:rPr lang="en-US" sz="1800" b="0" u="none" dirty="0">
                <a:latin typeface="Avenir Next LT Pro" panose="020B0504020202020204" pitchFamily="34" charset="0"/>
              </a:rPr>
              <a:t>)</a:t>
            </a:r>
          </a:p>
        </p:txBody>
      </p:sp>
      <p:pic>
        <p:nvPicPr>
          <p:cNvPr id="4" name="Picture 3"/>
          <p:cNvPicPr>
            <a:picLocks noChangeAspect="1"/>
          </p:cNvPicPr>
          <p:nvPr/>
        </p:nvPicPr>
        <p:blipFill>
          <a:blip r:embed="rId3"/>
          <a:stretch>
            <a:fillRect/>
          </a:stretch>
        </p:blipFill>
        <p:spPr>
          <a:xfrm>
            <a:off x="914400" y="3226535"/>
            <a:ext cx="4343400" cy="2430236"/>
          </a:xfrm>
          <a:prstGeom prst="rect">
            <a:avLst/>
          </a:prstGeom>
        </p:spPr>
      </p:pic>
      <p:sp>
        <p:nvSpPr>
          <p:cNvPr id="6" name="Down Arrow 5"/>
          <p:cNvSpPr/>
          <p:nvPr/>
        </p:nvSpPr>
        <p:spPr bwMode="auto">
          <a:xfrm rot="3744911">
            <a:off x="6008694" y="1838434"/>
            <a:ext cx="423926" cy="3326776"/>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8" name="Rectangle 11">
            <a:extLst>
              <a:ext uri="{FF2B5EF4-FFF2-40B4-BE49-F238E27FC236}">
                <a16:creationId xmlns:a16="http://schemas.microsoft.com/office/drawing/2014/main" id="{E9D26E46-DCE9-4EBF-B44A-522E54217EB3}"/>
              </a:ext>
            </a:extLst>
          </p:cNvPr>
          <p:cNvSpPr>
            <a:spLocks noGrp="1" noChangeArrowheads="1"/>
          </p:cNvSpPr>
          <p:nvPr>
            <p:ph type="title"/>
          </p:nvPr>
        </p:nvSpPr>
        <p:spPr>
          <a:xfrm>
            <a:off x="609600" y="354013"/>
            <a:ext cx="7924800" cy="549275"/>
          </a:xfrm>
          <a:noFill/>
        </p:spPr>
        <p:txBody>
          <a:bodyPr>
            <a:normAutofit fontScale="90000"/>
          </a:bodyPr>
          <a:lstStyle/>
          <a:p>
            <a:r>
              <a:rPr lang="en-US" altLang="en-US" sz="3000" dirty="0"/>
              <a:t>Mechanical Power–Transmission  </a:t>
            </a:r>
            <a:br>
              <a:rPr lang="en-US" altLang="en-US" sz="3000" dirty="0"/>
            </a:br>
            <a:r>
              <a:rPr lang="en-US" altLang="en-US" sz="3000" dirty="0"/>
              <a:t>Apparatus</a:t>
            </a:r>
          </a:p>
        </p:txBody>
      </p:sp>
    </p:spTree>
    <p:extLst>
      <p:ext uri="{BB962C8B-B14F-4D97-AF65-F5344CB8AC3E}">
        <p14:creationId xmlns:p14="http://schemas.microsoft.com/office/powerpoint/2010/main" val="377893044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sz="half" idx="1"/>
          </p:nvPr>
        </p:nvSpPr>
        <p:spPr>
          <a:xfrm>
            <a:off x="533400" y="1143000"/>
            <a:ext cx="4419600" cy="4525963"/>
          </a:xfrm>
          <a:noFill/>
        </p:spPr>
        <p:txBody>
          <a:bodyPr/>
          <a:lstStyle/>
          <a:p>
            <a:endParaRPr lang="en-US" altLang="en-US" sz="800" dirty="0"/>
          </a:p>
          <a:p>
            <a:r>
              <a:rPr lang="en-US" altLang="en-US" dirty="0"/>
              <a:t>Any parts of pulleys which are 7 feet or less from floor or working platform shall be guarded.</a:t>
            </a:r>
          </a:p>
        </p:txBody>
      </p:sp>
      <p:sp>
        <p:nvSpPr>
          <p:cNvPr id="5" name="TextBox 4"/>
          <p:cNvSpPr txBox="1"/>
          <p:nvPr/>
        </p:nvSpPr>
        <p:spPr>
          <a:xfrm>
            <a:off x="6934200" y="533400"/>
            <a:ext cx="1905000" cy="369888"/>
          </a:xfrm>
          <a:prstGeom prst="rect">
            <a:avLst/>
          </a:prstGeom>
          <a:noFill/>
        </p:spPr>
        <p:txBody>
          <a:bodyPr>
            <a:spAutoFit/>
          </a:bodyPr>
          <a:lstStyle/>
          <a:p>
            <a:pPr>
              <a:defRPr/>
            </a:pPr>
            <a:r>
              <a:rPr lang="en-US" sz="1800" b="0" u="none" dirty="0">
                <a:latin typeface="Avenir Next LT Pro" panose="020B0504020202020204" pitchFamily="34" charset="0"/>
              </a:rPr>
              <a:t>1926.307(d)(1)</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700" y="1436688"/>
            <a:ext cx="2590800" cy="4308016"/>
          </a:xfrm>
          <a:prstGeom prst="rect">
            <a:avLst/>
          </a:prstGeom>
        </p:spPr>
      </p:pic>
      <p:sp>
        <p:nvSpPr>
          <p:cNvPr id="7" name="Rectangle 11">
            <a:extLst>
              <a:ext uri="{FF2B5EF4-FFF2-40B4-BE49-F238E27FC236}">
                <a16:creationId xmlns:a16="http://schemas.microsoft.com/office/drawing/2014/main" id="{7BA80E13-ACAA-44B7-858E-BD3D89AE4C17}"/>
              </a:ext>
            </a:extLst>
          </p:cNvPr>
          <p:cNvSpPr>
            <a:spLocks noGrp="1" noChangeArrowheads="1"/>
          </p:cNvSpPr>
          <p:nvPr>
            <p:ph type="title"/>
          </p:nvPr>
        </p:nvSpPr>
        <p:spPr>
          <a:xfrm>
            <a:off x="533400" y="165252"/>
            <a:ext cx="7772400" cy="923330"/>
          </a:xfrm>
          <a:noFill/>
        </p:spPr>
        <p:txBody>
          <a:bodyPr/>
          <a:lstStyle/>
          <a:p>
            <a:r>
              <a:rPr lang="en-US" altLang="en-US" sz="3000" dirty="0"/>
              <a:t>Mechanical Power–Transmission </a:t>
            </a:r>
            <a:br>
              <a:rPr lang="en-US" altLang="en-US" sz="3000" dirty="0"/>
            </a:br>
            <a:r>
              <a:rPr lang="en-US" altLang="en-US" sz="3000" dirty="0"/>
              <a:t>Apparatus</a:t>
            </a:r>
          </a:p>
        </p:txBody>
      </p:sp>
    </p:spTree>
    <p:extLst>
      <p:ext uri="{BB962C8B-B14F-4D97-AF65-F5344CB8AC3E}">
        <p14:creationId xmlns:p14="http://schemas.microsoft.com/office/powerpoint/2010/main" val="406656965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sz="half" idx="1"/>
          </p:nvPr>
        </p:nvSpPr>
        <p:spPr>
          <a:xfrm>
            <a:off x="533400" y="1066800"/>
            <a:ext cx="8001000" cy="4953000"/>
          </a:xfrm>
          <a:noFill/>
        </p:spPr>
        <p:txBody>
          <a:bodyPr/>
          <a:lstStyle/>
          <a:p>
            <a:endParaRPr lang="en-US" altLang="en-US" sz="500" dirty="0"/>
          </a:p>
          <a:p>
            <a:r>
              <a:rPr lang="en-US" altLang="en-US" dirty="0"/>
              <a:t>Where both runs of horizontal belts are 7 feet or less from floor level,</a:t>
            </a:r>
          </a:p>
          <a:p>
            <a:pPr lvl="1"/>
            <a:endParaRPr lang="en-US" altLang="en-US" sz="500" dirty="0"/>
          </a:p>
          <a:p>
            <a:pPr lvl="1"/>
            <a:r>
              <a:rPr lang="en-US" altLang="en-US" i="1" dirty="0"/>
              <a:t>Guard must extend at least 15 inches above the belt.</a:t>
            </a:r>
          </a:p>
          <a:p>
            <a:pPr lvl="2"/>
            <a:endParaRPr lang="en-US" altLang="en-US" sz="800" dirty="0"/>
          </a:p>
          <a:p>
            <a:pPr lvl="2"/>
            <a:endParaRPr lang="en-US" altLang="en-US" sz="800" dirty="0"/>
          </a:p>
          <a:p>
            <a:r>
              <a:rPr lang="en-US" altLang="en-US" dirty="0"/>
              <a:t>Horizontal belt with both runs 42 inches or less from floor must be fully enclosed.</a:t>
            </a:r>
          </a:p>
          <a:p>
            <a:pPr lvl="1"/>
            <a:endParaRPr lang="en-US" altLang="en-US" dirty="0"/>
          </a:p>
        </p:txBody>
      </p:sp>
      <p:sp>
        <p:nvSpPr>
          <p:cNvPr id="6" name="TextBox 5"/>
          <p:cNvSpPr txBox="1"/>
          <p:nvPr/>
        </p:nvSpPr>
        <p:spPr>
          <a:xfrm>
            <a:off x="6584092" y="621268"/>
            <a:ext cx="1950308" cy="369332"/>
          </a:xfrm>
          <a:prstGeom prst="rect">
            <a:avLst/>
          </a:prstGeom>
          <a:noFill/>
        </p:spPr>
        <p:txBody>
          <a:bodyPr wrap="square">
            <a:spAutoFit/>
          </a:bodyPr>
          <a:lstStyle/>
          <a:p>
            <a:pPr>
              <a:defRPr/>
            </a:pPr>
            <a:r>
              <a:rPr lang="en-US" sz="1800" b="0" u="none" dirty="0">
                <a:latin typeface="Avenir Next LT Pro" panose="020B0504020202020204" pitchFamily="34" charset="0"/>
              </a:rPr>
              <a:t>1926.307(e)(1)(</a:t>
            </a:r>
            <a:r>
              <a:rPr lang="en-US" sz="1800" b="0" u="none" dirty="0" err="1">
                <a:latin typeface="Avenir Next LT Pro" panose="020B0504020202020204" pitchFamily="34" charset="0"/>
              </a:rPr>
              <a:t>i</a:t>
            </a:r>
            <a:r>
              <a:rPr lang="en-US" sz="1800" b="0" u="none" dirty="0">
                <a:latin typeface="Avenir Next LT Pro" panose="020B0504020202020204" pitchFamily="34"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4600" y="3968431"/>
            <a:ext cx="4410075" cy="1975169"/>
          </a:xfrm>
          <a:prstGeom prst="rect">
            <a:avLst/>
          </a:prstGeom>
        </p:spPr>
      </p:pic>
      <p:sp>
        <p:nvSpPr>
          <p:cNvPr id="7" name="Rectangle 11">
            <a:extLst>
              <a:ext uri="{FF2B5EF4-FFF2-40B4-BE49-F238E27FC236}">
                <a16:creationId xmlns:a16="http://schemas.microsoft.com/office/drawing/2014/main" id="{E1510E10-C772-4016-80C7-00A125808045}"/>
              </a:ext>
            </a:extLst>
          </p:cNvPr>
          <p:cNvSpPr>
            <a:spLocks noGrp="1" noChangeArrowheads="1"/>
          </p:cNvSpPr>
          <p:nvPr>
            <p:ph type="title"/>
          </p:nvPr>
        </p:nvSpPr>
        <p:spPr>
          <a:xfrm>
            <a:off x="609600" y="432486"/>
            <a:ext cx="7924800" cy="549275"/>
          </a:xfrm>
          <a:noFill/>
        </p:spPr>
        <p:txBody>
          <a:bodyPr>
            <a:normAutofit fontScale="90000"/>
          </a:bodyPr>
          <a:lstStyle/>
          <a:p>
            <a:r>
              <a:rPr lang="en-US" altLang="en-US" sz="3000" dirty="0"/>
              <a:t>Mechanical Power–Transmission</a:t>
            </a:r>
            <a:br>
              <a:rPr lang="en-US" altLang="en-US" sz="3000" dirty="0"/>
            </a:br>
            <a:r>
              <a:rPr lang="en-US" altLang="en-US" sz="3000" dirty="0"/>
              <a:t>Apparatus</a:t>
            </a:r>
          </a:p>
        </p:txBody>
      </p:sp>
    </p:spTree>
    <p:extLst>
      <p:ext uri="{BB962C8B-B14F-4D97-AF65-F5344CB8AC3E}">
        <p14:creationId xmlns:p14="http://schemas.microsoft.com/office/powerpoint/2010/main" val="196424577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6"/>
          <p:cNvSpPr>
            <a:spLocks noGrp="1" noChangeArrowheads="1"/>
          </p:cNvSpPr>
          <p:nvPr>
            <p:ph type="body" sz="half" idx="1"/>
          </p:nvPr>
        </p:nvSpPr>
        <p:spPr>
          <a:xfrm>
            <a:off x="533400" y="1295400"/>
            <a:ext cx="4800600" cy="4525963"/>
          </a:xfrm>
          <a:noFill/>
        </p:spPr>
        <p:txBody>
          <a:bodyPr/>
          <a:lstStyle/>
          <a:p>
            <a:r>
              <a:rPr lang="en-US" altLang="en-US" dirty="0"/>
              <a:t>Vertical and inclined belts less than 7 feet above floor or platform must be guarded.</a:t>
            </a:r>
          </a:p>
        </p:txBody>
      </p:sp>
      <p:sp>
        <p:nvSpPr>
          <p:cNvPr id="5" name="TextBox 4"/>
          <p:cNvSpPr txBox="1"/>
          <p:nvPr/>
        </p:nvSpPr>
        <p:spPr>
          <a:xfrm>
            <a:off x="6934200" y="533400"/>
            <a:ext cx="1905000" cy="369888"/>
          </a:xfrm>
          <a:prstGeom prst="rect">
            <a:avLst/>
          </a:prstGeom>
          <a:noFill/>
        </p:spPr>
        <p:txBody>
          <a:bodyPr>
            <a:spAutoFit/>
          </a:bodyPr>
          <a:lstStyle/>
          <a:p>
            <a:pPr>
              <a:defRPr/>
            </a:pPr>
            <a:r>
              <a:rPr lang="en-US" sz="1800" b="0" u="none" dirty="0">
                <a:latin typeface="Avenir Next LT Pro" panose="020B0504020202020204" pitchFamily="34" charset="0"/>
              </a:rPr>
              <a:t>1926.307(e)(3)</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18412712">
            <a:off x="4477073" y="2851355"/>
            <a:ext cx="4015230" cy="1798327"/>
          </a:xfrm>
          <a:prstGeom prst="rect">
            <a:avLst/>
          </a:prstGeom>
        </p:spPr>
      </p:pic>
      <p:sp>
        <p:nvSpPr>
          <p:cNvPr id="7" name="Rectangle 11">
            <a:extLst>
              <a:ext uri="{FF2B5EF4-FFF2-40B4-BE49-F238E27FC236}">
                <a16:creationId xmlns:a16="http://schemas.microsoft.com/office/drawing/2014/main" id="{3DCE6C38-83F3-4BAF-9D27-682A1594ADC3}"/>
              </a:ext>
            </a:extLst>
          </p:cNvPr>
          <p:cNvSpPr>
            <a:spLocks noGrp="1" noChangeArrowheads="1"/>
          </p:cNvSpPr>
          <p:nvPr>
            <p:ph type="title"/>
          </p:nvPr>
        </p:nvSpPr>
        <p:spPr>
          <a:xfrm>
            <a:off x="636349" y="113307"/>
            <a:ext cx="7772400" cy="923330"/>
          </a:xfrm>
          <a:noFill/>
        </p:spPr>
        <p:txBody>
          <a:bodyPr/>
          <a:lstStyle/>
          <a:p>
            <a:r>
              <a:rPr lang="en-US" altLang="en-US" sz="3000" dirty="0"/>
              <a:t>Mechanical Power–Transmission  </a:t>
            </a:r>
            <a:br>
              <a:rPr lang="en-US" altLang="en-US" sz="3000" dirty="0"/>
            </a:br>
            <a:r>
              <a:rPr lang="en-US" altLang="en-US" sz="3000" dirty="0"/>
              <a:t>Apparatus</a:t>
            </a:r>
          </a:p>
        </p:txBody>
      </p:sp>
    </p:spTree>
    <p:extLst>
      <p:ext uri="{BB962C8B-B14F-4D97-AF65-F5344CB8AC3E}">
        <p14:creationId xmlns:p14="http://schemas.microsoft.com/office/powerpoint/2010/main" val="2695079997"/>
      </p:ext>
    </p:extLst>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6"/>
          <p:cNvSpPr>
            <a:spLocks noGrp="1" noChangeArrowheads="1"/>
          </p:cNvSpPr>
          <p:nvPr>
            <p:ph type="body" sz="half" idx="1"/>
          </p:nvPr>
        </p:nvSpPr>
        <p:spPr>
          <a:xfrm>
            <a:off x="533400" y="1295400"/>
            <a:ext cx="3134784" cy="4525963"/>
          </a:xfrm>
          <a:noFill/>
        </p:spPr>
        <p:txBody>
          <a:bodyPr/>
          <a:lstStyle/>
          <a:p>
            <a:r>
              <a:rPr lang="en-US" altLang="en-US" dirty="0"/>
              <a:t>All sprocket wheels and chains shall be enclosed unless more than 7 feet above floor or platform.</a:t>
            </a:r>
          </a:p>
        </p:txBody>
      </p:sp>
      <p:sp>
        <p:nvSpPr>
          <p:cNvPr id="5" name="TextBox 4"/>
          <p:cNvSpPr txBox="1"/>
          <p:nvPr/>
        </p:nvSpPr>
        <p:spPr>
          <a:xfrm>
            <a:off x="7010400" y="533400"/>
            <a:ext cx="1905000" cy="369888"/>
          </a:xfrm>
          <a:prstGeom prst="rect">
            <a:avLst/>
          </a:prstGeom>
          <a:noFill/>
        </p:spPr>
        <p:txBody>
          <a:bodyPr>
            <a:spAutoFit/>
          </a:bodyPr>
          <a:lstStyle/>
          <a:p>
            <a:pPr>
              <a:defRPr/>
            </a:pPr>
            <a:r>
              <a:rPr lang="en-US" sz="1800" b="0" u="none" dirty="0">
                <a:latin typeface="Avenir Next LT Pro" panose="020B0504020202020204" pitchFamily="34" charset="0"/>
              </a:rPr>
              <a:t>1926.307(f)(3)</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8184" y="1589088"/>
            <a:ext cx="4790016" cy="3592512"/>
          </a:xfrm>
          <a:prstGeom prst="rect">
            <a:avLst/>
          </a:prstGeom>
        </p:spPr>
      </p:pic>
      <p:sp>
        <p:nvSpPr>
          <p:cNvPr id="7" name="Rectangle 11">
            <a:extLst>
              <a:ext uri="{FF2B5EF4-FFF2-40B4-BE49-F238E27FC236}">
                <a16:creationId xmlns:a16="http://schemas.microsoft.com/office/drawing/2014/main" id="{2B439647-E6FA-4A06-89D3-AD959903B961}"/>
              </a:ext>
            </a:extLst>
          </p:cNvPr>
          <p:cNvSpPr>
            <a:spLocks noGrp="1" noChangeArrowheads="1"/>
          </p:cNvSpPr>
          <p:nvPr>
            <p:ph type="title"/>
          </p:nvPr>
        </p:nvSpPr>
        <p:spPr>
          <a:xfrm>
            <a:off x="533400" y="193972"/>
            <a:ext cx="7772400" cy="923330"/>
          </a:xfrm>
          <a:noFill/>
        </p:spPr>
        <p:txBody>
          <a:bodyPr/>
          <a:lstStyle/>
          <a:p>
            <a:r>
              <a:rPr lang="en-US" altLang="en-US" sz="3000" dirty="0"/>
              <a:t>Mechanical Power–Transmission </a:t>
            </a:r>
            <a:br>
              <a:rPr lang="en-US" altLang="en-US" sz="3000" dirty="0"/>
            </a:br>
            <a:r>
              <a:rPr lang="en-US" altLang="en-US" sz="3000" dirty="0"/>
              <a:t>Apparatus</a:t>
            </a:r>
          </a:p>
        </p:txBody>
      </p:sp>
    </p:spTree>
    <p:extLst>
      <p:ext uri="{BB962C8B-B14F-4D97-AF65-F5344CB8AC3E}">
        <p14:creationId xmlns:p14="http://schemas.microsoft.com/office/powerpoint/2010/main" val="32061876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6227122"/>
              </p:ext>
            </p:extLst>
          </p:nvPr>
        </p:nvGraphicFramePr>
        <p:xfrm>
          <a:off x="609600" y="1136650"/>
          <a:ext cx="7924800" cy="4937768"/>
        </p:xfrm>
        <a:graphic>
          <a:graphicData uri="http://schemas.openxmlformats.org/drawingml/2006/table">
            <a:tbl>
              <a:tblPr firstRow="1" bandRow="1">
                <a:tableStyleId>{00A15C55-8517-42AA-B614-E9B94910E393}</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402604">
                <a:tc>
                  <a:txBody>
                    <a:bodyPr/>
                    <a:lstStyle/>
                    <a:p>
                      <a:r>
                        <a:rPr lang="en-US" sz="2200" dirty="0">
                          <a:latin typeface="Avenir Next LT Pro" panose="020B0504020202020204" pitchFamily="34" charset="0"/>
                        </a:rPr>
                        <a:t>Hand Tools</a:t>
                      </a:r>
                    </a:p>
                  </a:txBody>
                  <a:tcPr marT="45722" marB="45722"/>
                </a:tc>
                <a:tc>
                  <a:txBody>
                    <a:bodyPr/>
                    <a:lstStyle/>
                    <a:p>
                      <a:r>
                        <a:rPr lang="en-US" sz="2200" dirty="0">
                          <a:latin typeface="Avenir Next LT Pro" panose="020B0504020202020204" pitchFamily="34" charset="0"/>
                        </a:rPr>
                        <a:t>Power Tools</a:t>
                      </a:r>
                    </a:p>
                  </a:txBody>
                  <a:tcPr marT="45722" marB="45722"/>
                </a:tc>
                <a:extLst>
                  <a:ext uri="{0D108BD9-81ED-4DB2-BD59-A6C34878D82A}">
                    <a16:rowId xmlns:a16="http://schemas.microsoft.com/office/drawing/2014/main" val="10000"/>
                  </a:ext>
                </a:extLst>
              </a:tr>
              <a:tr h="4256065">
                <a:tc>
                  <a:txBody>
                    <a:bodyPr/>
                    <a:lstStyle/>
                    <a:p>
                      <a:pPr>
                        <a:lnSpc>
                          <a:spcPct val="150000"/>
                        </a:lnSpc>
                        <a:defRPr/>
                      </a:pPr>
                      <a:r>
                        <a:rPr lang="en-US" sz="2000" b="0" u="none" kern="1200" dirty="0">
                          <a:solidFill>
                            <a:schemeClr val="dk1"/>
                          </a:solidFill>
                          <a:latin typeface="Avenir Next LT Pro" panose="020B0504020202020204" pitchFamily="34" charset="0"/>
                          <a:ea typeface="+mn-ea"/>
                          <a:cs typeface="+mn-cs"/>
                        </a:rPr>
                        <a:t>Hammers</a:t>
                      </a:r>
                    </a:p>
                    <a:p>
                      <a:pPr>
                        <a:lnSpc>
                          <a:spcPct val="150000"/>
                        </a:lnSpc>
                        <a:defRPr/>
                      </a:pPr>
                      <a:r>
                        <a:rPr lang="en-US" sz="2000" b="0" u="none" kern="1200" dirty="0">
                          <a:solidFill>
                            <a:schemeClr val="dk1"/>
                          </a:solidFill>
                          <a:latin typeface="Avenir Next LT Pro" panose="020B0504020202020204" pitchFamily="34" charset="0"/>
                          <a:ea typeface="+mn-ea"/>
                          <a:cs typeface="+mn-cs"/>
                        </a:rPr>
                        <a:t>Saws</a:t>
                      </a:r>
                    </a:p>
                    <a:p>
                      <a:pPr>
                        <a:lnSpc>
                          <a:spcPct val="150000"/>
                        </a:lnSpc>
                        <a:defRPr/>
                      </a:pPr>
                      <a:r>
                        <a:rPr lang="en-US" sz="2000" b="0" u="none" kern="1200" dirty="0">
                          <a:solidFill>
                            <a:schemeClr val="dk1"/>
                          </a:solidFill>
                          <a:latin typeface="Avenir Next LT Pro" panose="020B0504020202020204" pitchFamily="34" charset="0"/>
                          <a:ea typeface="+mn-ea"/>
                          <a:cs typeface="+mn-cs"/>
                        </a:rPr>
                        <a:t>Chisels</a:t>
                      </a:r>
                    </a:p>
                    <a:p>
                      <a:pPr>
                        <a:lnSpc>
                          <a:spcPct val="150000"/>
                        </a:lnSpc>
                        <a:defRPr/>
                      </a:pPr>
                      <a:r>
                        <a:rPr lang="en-US" sz="2000" b="0" u="none" kern="1200" dirty="0">
                          <a:solidFill>
                            <a:schemeClr val="dk1"/>
                          </a:solidFill>
                          <a:latin typeface="Avenir Next LT Pro" panose="020B0504020202020204" pitchFamily="34" charset="0"/>
                          <a:ea typeface="+mn-ea"/>
                          <a:cs typeface="+mn-cs"/>
                        </a:rPr>
                        <a:t>Shovels</a:t>
                      </a:r>
                    </a:p>
                    <a:p>
                      <a:pPr>
                        <a:lnSpc>
                          <a:spcPct val="150000"/>
                        </a:lnSpc>
                        <a:defRPr/>
                      </a:pPr>
                      <a:r>
                        <a:rPr lang="en-US" sz="2000" b="0" u="none" kern="1200" dirty="0">
                          <a:solidFill>
                            <a:schemeClr val="dk1"/>
                          </a:solidFill>
                          <a:latin typeface="Avenir Next LT Pro" panose="020B0504020202020204" pitchFamily="34" charset="0"/>
                          <a:ea typeface="+mn-ea"/>
                          <a:cs typeface="+mn-cs"/>
                        </a:rPr>
                        <a:t>Pry bars</a:t>
                      </a:r>
                    </a:p>
                    <a:p>
                      <a:pPr>
                        <a:lnSpc>
                          <a:spcPct val="150000"/>
                        </a:lnSpc>
                        <a:defRPr/>
                      </a:pPr>
                      <a:r>
                        <a:rPr lang="en-US" sz="2000" b="0" u="none" kern="1200" dirty="0">
                          <a:solidFill>
                            <a:schemeClr val="dk1"/>
                          </a:solidFill>
                          <a:latin typeface="Avenir Next LT Pro" panose="020B0504020202020204" pitchFamily="34" charset="0"/>
                          <a:ea typeface="+mn-ea"/>
                          <a:cs typeface="+mn-cs"/>
                        </a:rPr>
                        <a:t>Pliers</a:t>
                      </a:r>
                    </a:p>
                    <a:p>
                      <a:pPr>
                        <a:lnSpc>
                          <a:spcPct val="150000"/>
                        </a:lnSpc>
                        <a:defRPr/>
                      </a:pPr>
                      <a:r>
                        <a:rPr lang="en-US" sz="2000" b="0" u="none" kern="1200" dirty="0">
                          <a:solidFill>
                            <a:schemeClr val="dk1"/>
                          </a:solidFill>
                          <a:latin typeface="Avenir Next LT Pro" panose="020B0504020202020204" pitchFamily="34" charset="0"/>
                          <a:ea typeface="+mn-ea"/>
                          <a:cs typeface="+mn-cs"/>
                        </a:rPr>
                        <a:t>Screwdrivers</a:t>
                      </a:r>
                    </a:p>
                    <a:p>
                      <a:pPr>
                        <a:lnSpc>
                          <a:spcPct val="150000"/>
                        </a:lnSpc>
                        <a:defRPr/>
                      </a:pPr>
                      <a:r>
                        <a:rPr lang="en-US" sz="2000" b="0" u="none" kern="1200" dirty="0">
                          <a:solidFill>
                            <a:schemeClr val="dk1"/>
                          </a:solidFill>
                          <a:latin typeface="Avenir Next LT Pro" panose="020B0504020202020204" pitchFamily="34" charset="0"/>
                          <a:ea typeface="+mn-ea"/>
                          <a:cs typeface="+mn-cs"/>
                        </a:rPr>
                        <a:t>Wrenches</a:t>
                      </a:r>
                    </a:p>
                    <a:p>
                      <a:pPr>
                        <a:lnSpc>
                          <a:spcPct val="150000"/>
                        </a:lnSpc>
                        <a:defRPr/>
                      </a:pPr>
                      <a:r>
                        <a:rPr lang="en-US" sz="2000" b="0" u="none" kern="1200" dirty="0">
                          <a:solidFill>
                            <a:schemeClr val="dk1"/>
                          </a:solidFill>
                          <a:latin typeface="Avenir Next LT Pro" panose="020B0504020202020204" pitchFamily="34" charset="0"/>
                          <a:ea typeface="+mn-ea"/>
                          <a:cs typeface="+mn-cs"/>
                        </a:rPr>
                        <a:t>Measuring tools</a:t>
                      </a:r>
                    </a:p>
                  </a:txBody>
                  <a:tcPr marT="45722" marB="45722"/>
                </a:tc>
                <a:tc>
                  <a:txBody>
                    <a:bodyPr/>
                    <a:lstStyle/>
                    <a:p>
                      <a:pPr>
                        <a:spcAft>
                          <a:spcPts val="600"/>
                        </a:spcAft>
                        <a:defRPr/>
                      </a:pPr>
                      <a:r>
                        <a:rPr lang="en-US" sz="2000" b="0" u="none" dirty="0">
                          <a:latin typeface="Avenir Next LT Pro" panose="020B0504020202020204" pitchFamily="34" charset="0"/>
                        </a:rPr>
                        <a:t>Electric/air/powder</a:t>
                      </a:r>
                    </a:p>
                    <a:p>
                      <a:pPr>
                        <a:spcAft>
                          <a:spcPts val="600"/>
                        </a:spcAft>
                        <a:defRPr/>
                      </a:pPr>
                      <a:r>
                        <a:rPr lang="en-US" sz="2000" b="0" u="none" dirty="0">
                          <a:latin typeface="Avenir Next LT Pro" panose="020B0504020202020204" pitchFamily="34" charset="0"/>
                        </a:rPr>
                        <a:t>Drill motors</a:t>
                      </a:r>
                    </a:p>
                    <a:p>
                      <a:pPr>
                        <a:spcAft>
                          <a:spcPts val="600"/>
                        </a:spcAft>
                        <a:defRPr/>
                      </a:pPr>
                      <a:r>
                        <a:rPr lang="en-US" sz="2000" b="0" u="none" dirty="0" err="1">
                          <a:latin typeface="Avenir Next LT Pro" panose="020B0504020202020204" pitchFamily="34" charset="0"/>
                        </a:rPr>
                        <a:t>Nailers</a:t>
                      </a:r>
                      <a:r>
                        <a:rPr lang="en-US" sz="2000" b="0" u="none" dirty="0">
                          <a:latin typeface="Avenir Next LT Pro" panose="020B0504020202020204" pitchFamily="34" charset="0"/>
                        </a:rPr>
                        <a:t>/staplers</a:t>
                      </a:r>
                    </a:p>
                    <a:p>
                      <a:pPr>
                        <a:spcAft>
                          <a:spcPts val="600"/>
                        </a:spcAft>
                        <a:defRPr/>
                      </a:pPr>
                      <a:r>
                        <a:rPr lang="en-US" sz="2000" b="0" u="none" dirty="0">
                          <a:latin typeface="Avenir Next LT Pro" panose="020B0504020202020204" pitchFamily="34" charset="0"/>
                        </a:rPr>
                        <a:t>Impact wrenches</a:t>
                      </a:r>
                    </a:p>
                    <a:p>
                      <a:pPr>
                        <a:spcAft>
                          <a:spcPts val="600"/>
                        </a:spcAft>
                        <a:defRPr/>
                      </a:pPr>
                      <a:r>
                        <a:rPr lang="en-US" sz="2000" b="0" u="none" dirty="0">
                          <a:latin typeface="Avenir Next LT Pro" panose="020B0504020202020204" pitchFamily="34" charset="0"/>
                        </a:rPr>
                        <a:t>Impact/</a:t>
                      </a:r>
                      <a:r>
                        <a:rPr lang="en-US" sz="2000" b="0" u="none" dirty="0" err="1">
                          <a:latin typeface="Avenir Next LT Pro" panose="020B0504020202020204" pitchFamily="34" charset="0"/>
                        </a:rPr>
                        <a:t>roto</a:t>
                      </a:r>
                      <a:r>
                        <a:rPr lang="en-US" sz="2000" b="0" u="none" dirty="0">
                          <a:latin typeface="Avenir Next LT Pro" panose="020B0504020202020204" pitchFamily="34" charset="0"/>
                        </a:rPr>
                        <a:t> hammers</a:t>
                      </a:r>
                    </a:p>
                    <a:p>
                      <a:pPr>
                        <a:spcAft>
                          <a:spcPts val="600"/>
                        </a:spcAft>
                        <a:defRPr/>
                      </a:pPr>
                      <a:r>
                        <a:rPr lang="en-US" sz="2000" b="0" u="none" dirty="0">
                          <a:latin typeface="Avenir Next LT Pro" panose="020B0504020202020204" pitchFamily="34" charset="0"/>
                        </a:rPr>
                        <a:t>Jackhammers</a:t>
                      </a:r>
                    </a:p>
                    <a:p>
                      <a:pPr>
                        <a:spcAft>
                          <a:spcPts val="600"/>
                        </a:spcAft>
                        <a:defRPr/>
                      </a:pPr>
                      <a:r>
                        <a:rPr lang="en-US" sz="2000" b="0" u="none" dirty="0">
                          <a:latin typeface="Avenir Next LT Pro" panose="020B0504020202020204" pitchFamily="34" charset="0"/>
                        </a:rPr>
                        <a:t>Soil tampers/compactors</a:t>
                      </a:r>
                    </a:p>
                    <a:p>
                      <a:pPr>
                        <a:spcAft>
                          <a:spcPts val="600"/>
                        </a:spcAft>
                        <a:defRPr/>
                      </a:pPr>
                      <a:r>
                        <a:rPr lang="en-US" sz="2000" b="0" u="none" dirty="0">
                          <a:latin typeface="Avenir Next LT Pro" panose="020B0504020202020204" pitchFamily="34" charset="0"/>
                        </a:rPr>
                        <a:t>Grinders</a:t>
                      </a:r>
                    </a:p>
                    <a:p>
                      <a:pPr>
                        <a:spcAft>
                          <a:spcPts val="600"/>
                        </a:spcAft>
                        <a:defRPr/>
                      </a:pPr>
                      <a:r>
                        <a:rPr lang="en-US" sz="2000" b="0" u="none" dirty="0" err="1">
                          <a:latin typeface="Avenir Next LT Pro" panose="020B0504020202020204" pitchFamily="34" charset="0"/>
                        </a:rPr>
                        <a:t>Bandsaws</a:t>
                      </a:r>
                      <a:r>
                        <a:rPr lang="en-US" sz="2000" b="0" u="none" dirty="0">
                          <a:latin typeface="Avenir Next LT Pro" panose="020B0504020202020204" pitchFamily="34" charset="0"/>
                        </a:rPr>
                        <a:t>/block saws/table saws</a:t>
                      </a:r>
                    </a:p>
                    <a:p>
                      <a:pPr>
                        <a:spcAft>
                          <a:spcPts val="600"/>
                        </a:spcAft>
                        <a:defRPr/>
                      </a:pPr>
                      <a:r>
                        <a:rPr lang="en-US" sz="2000" b="0" u="none" dirty="0">
                          <a:latin typeface="Avenir Next LT Pro" panose="020B0504020202020204" pitchFamily="34" charset="0"/>
                        </a:rPr>
                        <a:t>Powder actuated tools</a:t>
                      </a:r>
                    </a:p>
                    <a:p>
                      <a:pPr>
                        <a:spcAft>
                          <a:spcPts val="600"/>
                        </a:spcAft>
                        <a:defRPr/>
                      </a:pPr>
                      <a:r>
                        <a:rPr lang="en-US" sz="2000" b="0" u="none" dirty="0">
                          <a:latin typeface="Avenir Next LT Pro" panose="020B0504020202020204" pitchFamily="34" charset="0"/>
                        </a:rPr>
                        <a:t>Concrete mix/vibrators</a:t>
                      </a:r>
                    </a:p>
                  </a:txBody>
                  <a:tcPr marT="45722" marB="45722"/>
                </a:tc>
                <a:extLst>
                  <a:ext uri="{0D108BD9-81ED-4DB2-BD59-A6C34878D82A}">
                    <a16:rowId xmlns:a16="http://schemas.microsoft.com/office/drawing/2014/main" val="10001"/>
                  </a:ext>
                </a:extLst>
              </a:tr>
            </a:tbl>
          </a:graphicData>
        </a:graphic>
      </p:graphicFrame>
      <p:sp>
        <p:nvSpPr>
          <p:cNvPr id="5" name="Rectangle 5"/>
          <p:cNvSpPr>
            <a:spLocks noGrp="1" noChangeArrowheads="1"/>
          </p:cNvSpPr>
          <p:nvPr>
            <p:ph type="title"/>
          </p:nvPr>
        </p:nvSpPr>
        <p:spPr>
          <a:xfrm>
            <a:off x="533400" y="381000"/>
            <a:ext cx="8077200" cy="553998"/>
          </a:xfrm>
          <a:noFill/>
        </p:spPr>
        <p:txBody>
          <a:bodyPr/>
          <a:lstStyle/>
          <a:p>
            <a:r>
              <a:rPr lang="en-US" altLang="en-US" dirty="0"/>
              <a:t>Common Hand and Power Tools</a:t>
            </a:r>
          </a:p>
        </p:txBody>
      </p:sp>
    </p:spTree>
    <p:extLst>
      <p:ext uri="{BB962C8B-B14F-4D97-AF65-F5344CB8AC3E}">
        <p14:creationId xmlns:p14="http://schemas.microsoft.com/office/powerpoint/2010/main" val="2164578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Summary</a:t>
            </a:r>
          </a:p>
        </p:txBody>
      </p:sp>
      <p:sp>
        <p:nvSpPr>
          <p:cNvPr id="71683" name="Rectangle 3"/>
          <p:cNvSpPr>
            <a:spLocks noGrp="1" noChangeArrowheads="1"/>
          </p:cNvSpPr>
          <p:nvPr>
            <p:ph type="body" sz="half" idx="1"/>
          </p:nvPr>
        </p:nvSpPr>
        <p:spPr>
          <a:xfrm>
            <a:off x="533400" y="1219200"/>
            <a:ext cx="7772400" cy="4525963"/>
          </a:xfrm>
        </p:spPr>
        <p:txBody>
          <a:bodyPr/>
          <a:lstStyle/>
          <a:p>
            <a:pPr>
              <a:lnSpc>
                <a:spcPct val="90000"/>
              </a:lnSpc>
              <a:buFont typeface="Wingdings" panose="05000000000000000000" pitchFamily="2" charset="2"/>
              <a:buNone/>
            </a:pPr>
            <a:endParaRPr lang="en-US" altLang="en-US" sz="2400" dirty="0"/>
          </a:p>
          <a:p>
            <a:pPr marL="566737" indent="-457200">
              <a:lnSpc>
                <a:spcPct val="90000"/>
              </a:lnSpc>
            </a:pPr>
            <a:r>
              <a:rPr lang="en-US" altLang="en-US" dirty="0"/>
              <a:t>In this course, we discussed:</a:t>
            </a:r>
          </a:p>
          <a:p>
            <a:pPr marL="914400" lvl="1" indent="-457200">
              <a:lnSpc>
                <a:spcPct val="90000"/>
              </a:lnSpc>
            </a:pPr>
            <a:endParaRPr lang="en-US" altLang="en-US" dirty="0"/>
          </a:p>
          <a:p>
            <a:pPr marL="914400" lvl="1" indent="-457200">
              <a:lnSpc>
                <a:spcPct val="90000"/>
              </a:lnSpc>
            </a:pPr>
            <a:r>
              <a:rPr lang="en-US" altLang="en-US" dirty="0"/>
              <a:t>OSHA’s minimum requirements for </a:t>
            </a:r>
            <a:r>
              <a:rPr lang="en-US" altLang="en-US" sz="2400" dirty="0"/>
              <a:t>hand and  power tools</a:t>
            </a:r>
          </a:p>
          <a:p>
            <a:pPr marL="914400" indent="-457200">
              <a:lnSpc>
                <a:spcPct val="90000"/>
              </a:lnSpc>
            </a:pPr>
            <a:endParaRPr lang="en-US" altLang="en-US" sz="2400" dirty="0"/>
          </a:p>
          <a:p>
            <a:pPr marL="914400" lvl="1" indent="-457200">
              <a:lnSpc>
                <a:spcPct val="90000"/>
              </a:lnSpc>
            </a:pPr>
            <a:r>
              <a:rPr lang="en-US" altLang="en-US" dirty="0"/>
              <a:t>Safe design, installation, and use </a:t>
            </a:r>
            <a:r>
              <a:rPr lang="en-US" altLang="en-US" sz="2400" dirty="0"/>
              <a:t>of tools</a:t>
            </a:r>
          </a:p>
          <a:p>
            <a:pPr marL="914400" indent="-457200">
              <a:lnSpc>
                <a:spcPct val="90000"/>
              </a:lnSpc>
            </a:pPr>
            <a:endParaRPr lang="en-US" altLang="en-US" sz="2400" dirty="0"/>
          </a:p>
          <a:p>
            <a:pPr marL="914400" lvl="1" indent="-457200">
              <a:lnSpc>
                <a:spcPct val="90000"/>
              </a:lnSpc>
            </a:pPr>
            <a:r>
              <a:rPr lang="en-US" altLang="en-US" dirty="0"/>
              <a:t>Hazard identification</a:t>
            </a:r>
          </a:p>
          <a:p>
            <a:pPr marL="914400" indent="-457200">
              <a:lnSpc>
                <a:spcPct val="90000"/>
              </a:lnSpc>
            </a:pPr>
            <a:endParaRPr lang="en-US" altLang="en-US" sz="2400" dirty="0"/>
          </a:p>
          <a:p>
            <a:pPr marL="914400" lvl="1" indent="-457200">
              <a:lnSpc>
                <a:spcPct val="90000"/>
              </a:lnSpc>
            </a:pPr>
            <a:r>
              <a:rPr lang="en-US" altLang="en-US" dirty="0"/>
              <a:t>Abatement methods</a:t>
            </a:r>
          </a:p>
          <a:p>
            <a:pPr>
              <a:lnSpc>
                <a:spcPct val="90000"/>
              </a:lnSpc>
            </a:pPr>
            <a:endParaRPr lang="en-US" altLang="en-US" dirty="0"/>
          </a:p>
        </p:txBody>
      </p:sp>
    </p:spTree>
    <p:extLst>
      <p:ext uri="{BB962C8B-B14F-4D97-AF65-F5344CB8AC3E}">
        <p14:creationId xmlns:p14="http://schemas.microsoft.com/office/powerpoint/2010/main" val="18354310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AB602CFD-ED73-4D16-B5B8-FB6AFE9F3AF5}"/>
              </a:ext>
            </a:extLst>
          </p:cNvPr>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166915" name="Rectangle 3">
            <a:extLst>
              <a:ext uri="{FF2B5EF4-FFF2-40B4-BE49-F238E27FC236}">
                <a16:creationId xmlns:a16="http://schemas.microsoft.com/office/drawing/2014/main" id="{E4F7EE3F-5E69-463F-AEA7-E2A5DD8BF716}"/>
              </a:ext>
            </a:extLst>
          </p:cNvPr>
          <p:cNvSpPr>
            <a:spLocks noGrp="1" noChangeArrowheads="1"/>
          </p:cNvSpPr>
          <p:nvPr>
            <p:ph idx="1"/>
          </p:nvPr>
        </p:nvSpPr>
        <p:spPr>
          <a:xfrm>
            <a:off x="1428750" y="1531938"/>
            <a:ext cx="6705600" cy="4183062"/>
          </a:xfrm>
        </p:spPr>
        <p:txBody>
          <a:bodyPr/>
          <a:lstStyle/>
          <a:p>
            <a:pPr algn="ctr">
              <a:buFont typeface="Wingdings" panose="05000000000000000000" pitchFamily="2" charset="2"/>
              <a:buNone/>
            </a:pPr>
            <a:endParaRPr lang="en-US" altLang="en-US" sz="6000" dirty="0">
              <a:solidFill>
                <a:srgbClr val="000000"/>
              </a:solidFill>
            </a:endParaRPr>
          </a:p>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
          <p:cNvSpPr>
            <a:spLocks noGrp="1" noChangeArrowheads="1"/>
          </p:cNvSpPr>
          <p:nvPr>
            <p:ph type="title"/>
          </p:nvPr>
        </p:nvSpPr>
        <p:spPr>
          <a:noFill/>
        </p:spPr>
        <p:txBody>
          <a:bodyPr/>
          <a:lstStyle/>
          <a:p>
            <a:r>
              <a:rPr lang="en-US" altLang="en-US"/>
              <a:t>Basic Tool Safety Rules</a:t>
            </a:r>
          </a:p>
        </p:txBody>
      </p:sp>
      <p:sp>
        <p:nvSpPr>
          <p:cNvPr id="9218" name="Rectangle 12"/>
          <p:cNvSpPr>
            <a:spLocks noGrp="1" noChangeArrowheads="1"/>
          </p:cNvSpPr>
          <p:nvPr>
            <p:ph type="body" sz="half" idx="1"/>
          </p:nvPr>
        </p:nvSpPr>
        <p:spPr>
          <a:xfrm>
            <a:off x="609600" y="1295400"/>
            <a:ext cx="8001000" cy="4525963"/>
          </a:xfrm>
          <a:noFill/>
        </p:spPr>
        <p:txBody>
          <a:bodyPr/>
          <a:lstStyle/>
          <a:p>
            <a:pPr marL="344488" indent="-344488"/>
            <a:r>
              <a:rPr lang="en-US" altLang="en-US" dirty="0"/>
              <a:t>Maintain regularly</a:t>
            </a:r>
          </a:p>
          <a:p>
            <a:pPr marL="344488" indent="-344488"/>
            <a:endParaRPr lang="en-US" altLang="en-US" dirty="0"/>
          </a:p>
          <a:p>
            <a:pPr marL="344488" indent="-344488"/>
            <a:r>
              <a:rPr lang="en-US" altLang="en-US" dirty="0"/>
              <a:t>Inspect before use</a:t>
            </a:r>
          </a:p>
          <a:p>
            <a:pPr marL="344488" indent="-344488"/>
            <a:endParaRPr lang="en-US" altLang="en-US" dirty="0"/>
          </a:p>
          <a:p>
            <a:pPr marL="344488" indent="-344488"/>
            <a:r>
              <a:rPr lang="en-US" altLang="en-US" dirty="0"/>
              <a:t>Operate according to manufacturer’s recommendations</a:t>
            </a:r>
          </a:p>
          <a:p>
            <a:pPr marL="344488" indent="-344488"/>
            <a:endParaRPr lang="en-US" altLang="en-US" dirty="0"/>
          </a:p>
          <a:p>
            <a:pPr marL="344488" indent="-344488"/>
            <a:r>
              <a:rPr lang="en-US" altLang="en-US" dirty="0"/>
              <a:t>Use appropriate PPE</a:t>
            </a:r>
          </a:p>
          <a:p>
            <a:pPr marL="344488" indent="-344488"/>
            <a:endParaRPr lang="en-US" altLang="en-US" dirty="0"/>
          </a:p>
          <a:p>
            <a:pPr marL="344488" indent="-344488"/>
            <a:r>
              <a:rPr lang="en-US" altLang="en-US" dirty="0"/>
              <a:t>Use guards</a:t>
            </a:r>
          </a:p>
        </p:txBody>
      </p:sp>
    </p:spTree>
    <p:extLst>
      <p:ext uri="{BB962C8B-B14F-4D97-AF65-F5344CB8AC3E}">
        <p14:creationId xmlns:p14="http://schemas.microsoft.com/office/powerpoint/2010/main" val="252659942"/>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7"/>
          <p:cNvSpPr>
            <a:spLocks noGrp="1" noChangeArrowheads="1"/>
          </p:cNvSpPr>
          <p:nvPr>
            <p:ph type="title"/>
          </p:nvPr>
        </p:nvSpPr>
        <p:spPr>
          <a:xfrm>
            <a:off x="533400" y="381000"/>
            <a:ext cx="8229600" cy="549275"/>
          </a:xfrm>
        </p:spPr>
        <p:txBody>
          <a:bodyPr/>
          <a:lstStyle/>
          <a:p>
            <a:r>
              <a:rPr lang="en-US" altLang="en-US" dirty="0"/>
              <a:t>General Requirements</a:t>
            </a:r>
          </a:p>
        </p:txBody>
      </p:sp>
      <p:sp>
        <p:nvSpPr>
          <p:cNvPr id="10243" name="Rectangle 9"/>
          <p:cNvSpPr>
            <a:spLocks noGrp="1" noChangeArrowheads="1"/>
          </p:cNvSpPr>
          <p:nvPr>
            <p:ph type="body" sz="half" idx="1"/>
          </p:nvPr>
        </p:nvSpPr>
        <p:spPr>
          <a:xfrm>
            <a:off x="533400" y="1295400"/>
            <a:ext cx="8001000" cy="4525963"/>
          </a:xfrm>
        </p:spPr>
        <p:txBody>
          <a:bodyPr/>
          <a:lstStyle/>
          <a:p>
            <a:r>
              <a:rPr lang="en-US" altLang="en-US" dirty="0"/>
              <a:t>All hand and power tools furnished by the employer, or the employee must be maintained in a safe condition.</a:t>
            </a:r>
          </a:p>
          <a:p>
            <a:endParaRPr lang="en-US" altLang="en-US" dirty="0"/>
          </a:p>
        </p:txBody>
      </p:sp>
      <p:sp>
        <p:nvSpPr>
          <p:cNvPr id="7" name="TextBox 6"/>
          <p:cNvSpPr txBox="1"/>
          <p:nvPr/>
        </p:nvSpPr>
        <p:spPr>
          <a:xfrm>
            <a:off x="7258050" y="533400"/>
            <a:ext cx="1447832" cy="369332"/>
          </a:xfrm>
          <a:prstGeom prst="rect">
            <a:avLst/>
          </a:prstGeom>
          <a:noFill/>
        </p:spPr>
        <p:txBody>
          <a:bodyPr wrap="none">
            <a:spAutoFit/>
          </a:bodyPr>
          <a:lstStyle/>
          <a:p>
            <a:pPr>
              <a:defRPr/>
            </a:pPr>
            <a:r>
              <a:rPr lang="en-US" sz="1800" b="0" u="none" dirty="0">
                <a:latin typeface="Avenir Next LT Pro" panose="020B0504020202020204" pitchFamily="34" charset="0"/>
              </a:rPr>
              <a:t>1926.300(a)</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2618" y="2895600"/>
            <a:ext cx="6019800" cy="2843828"/>
          </a:xfrm>
          <a:prstGeom prst="rect">
            <a:avLst/>
          </a:prstGeom>
        </p:spPr>
      </p:pic>
    </p:spTree>
    <p:extLst>
      <p:ext uri="{BB962C8B-B14F-4D97-AF65-F5344CB8AC3E}">
        <p14:creationId xmlns:p14="http://schemas.microsoft.com/office/powerpoint/2010/main" val="28184718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7"/>
          <p:cNvSpPr>
            <a:spLocks noGrp="1" noChangeArrowheads="1"/>
          </p:cNvSpPr>
          <p:nvPr>
            <p:ph type="title"/>
          </p:nvPr>
        </p:nvSpPr>
        <p:spPr>
          <a:noFill/>
        </p:spPr>
        <p:txBody>
          <a:bodyPr/>
          <a:lstStyle/>
          <a:p>
            <a:r>
              <a:rPr lang="en-US" altLang="en-US"/>
              <a:t>Guarding</a:t>
            </a:r>
          </a:p>
        </p:txBody>
      </p:sp>
      <p:sp>
        <p:nvSpPr>
          <p:cNvPr id="11267" name="Rectangle 5"/>
          <p:cNvSpPr>
            <a:spLocks noGrp="1" noChangeArrowheads="1"/>
          </p:cNvSpPr>
          <p:nvPr>
            <p:ph idx="1"/>
          </p:nvPr>
        </p:nvSpPr>
        <p:spPr>
          <a:xfrm>
            <a:off x="533400" y="1371600"/>
            <a:ext cx="5010150" cy="4525963"/>
          </a:xfrm>
        </p:spPr>
        <p:txBody>
          <a:bodyPr/>
          <a:lstStyle/>
          <a:p>
            <a:r>
              <a:rPr lang="en-US" altLang="en-US" dirty="0"/>
              <a:t>Belts, gears, shafts, pulleys, sprockets, spindles, drums, fly wheels, chains, or other reciprocating, rotating or moving parts of equipment shall be guarded if such parts are exposed to contact by employees or otherwise create a hazard.</a:t>
            </a:r>
          </a:p>
        </p:txBody>
      </p:sp>
      <p:sp>
        <p:nvSpPr>
          <p:cNvPr id="5" name="TextBox 4"/>
          <p:cNvSpPr txBox="1"/>
          <p:nvPr/>
        </p:nvSpPr>
        <p:spPr>
          <a:xfrm>
            <a:off x="6975475" y="533400"/>
            <a:ext cx="1744388" cy="369332"/>
          </a:xfrm>
          <a:prstGeom prst="rect">
            <a:avLst/>
          </a:prstGeom>
          <a:noFill/>
        </p:spPr>
        <p:txBody>
          <a:bodyPr wrap="none">
            <a:spAutoFit/>
          </a:bodyPr>
          <a:lstStyle/>
          <a:p>
            <a:pPr>
              <a:defRPr/>
            </a:pPr>
            <a:r>
              <a:rPr lang="en-US" sz="1800" b="0" u="none" dirty="0">
                <a:latin typeface="Avenir Next LT Pro" panose="020B0504020202020204" pitchFamily="34" charset="0"/>
              </a:rPr>
              <a:t>1926.300(b)(2)</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980364" y="2175085"/>
            <a:ext cx="4304714" cy="2683042"/>
          </a:xfrm>
          <a:prstGeom prst="rect">
            <a:avLst/>
          </a:prstGeom>
        </p:spPr>
      </p:pic>
    </p:spTree>
    <p:extLst>
      <p:ext uri="{BB962C8B-B14F-4D97-AF65-F5344CB8AC3E}">
        <p14:creationId xmlns:p14="http://schemas.microsoft.com/office/powerpoint/2010/main" val="3592875654"/>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10</TotalTime>
  <Words>2661</Words>
  <Application>Microsoft Office PowerPoint</Application>
  <PresentationFormat>On-screen Show (4:3)</PresentationFormat>
  <Paragraphs>548</Paragraphs>
  <Slides>61</Slides>
  <Notes>61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Aptos</vt:lpstr>
      <vt:lpstr>Arial</vt:lpstr>
      <vt:lpstr>Avenir Next LT Pro</vt:lpstr>
      <vt:lpstr>Avenir Next LT Pro Demi</vt:lpstr>
      <vt:lpstr>Avenir Next LT Pro Light</vt:lpstr>
      <vt:lpstr>Symbol</vt:lpstr>
      <vt:lpstr>Times New Roman</vt:lpstr>
      <vt:lpstr>Wingdings</vt:lpstr>
      <vt:lpstr>Office Theme</vt:lpstr>
      <vt:lpstr>Tools - Hand and Power</vt:lpstr>
      <vt:lpstr>Objectives</vt:lpstr>
      <vt:lpstr>PowerPoint Presentation</vt:lpstr>
      <vt:lpstr>Subpart  I:  Tools – Hand and Power</vt:lpstr>
      <vt:lpstr>Subpart  I:  Tools – Hand and Power</vt:lpstr>
      <vt:lpstr>Common Hand and Power Tools</vt:lpstr>
      <vt:lpstr>Basic Tool Safety Rules</vt:lpstr>
      <vt:lpstr>General Requirements</vt:lpstr>
      <vt:lpstr>Guarding</vt:lpstr>
      <vt:lpstr>Guarding   </vt:lpstr>
      <vt:lpstr>Types of Guarding</vt:lpstr>
      <vt:lpstr>Point of Operation Guarding</vt:lpstr>
      <vt:lpstr>Miscellaneous Aids</vt:lpstr>
      <vt:lpstr>Exposure of Blades</vt:lpstr>
      <vt:lpstr>Anchoring Fixed Machinery</vt:lpstr>
      <vt:lpstr>Personal Protective Equipment</vt:lpstr>
      <vt:lpstr>Switches</vt:lpstr>
      <vt:lpstr>Hand Tool Hazards         </vt:lpstr>
      <vt:lpstr>Power-Operated Hand Tools</vt:lpstr>
      <vt:lpstr>Power-Operated Hand Tools</vt:lpstr>
      <vt:lpstr>Power-Operated Hand Tools</vt:lpstr>
      <vt:lpstr>Power-Operated Hand Tools</vt:lpstr>
      <vt:lpstr>Power-Operated Hand Tools</vt:lpstr>
      <vt:lpstr>Power-Operated Hand Tools</vt:lpstr>
      <vt:lpstr>Power-Operated Hand Tools</vt:lpstr>
      <vt:lpstr>Power-Operated Hand Tools</vt:lpstr>
      <vt:lpstr>Powder-Actuated Tools </vt:lpstr>
      <vt:lpstr>Powder-Actuated Tools</vt:lpstr>
      <vt:lpstr>Powder-Actuated Tools</vt:lpstr>
      <vt:lpstr>A Fatal Fact</vt:lpstr>
      <vt:lpstr>Abrasive Wheel Machinery</vt:lpstr>
      <vt:lpstr>Abrasive Wheels and Tools</vt:lpstr>
      <vt:lpstr>Use of Abrasive Wheels</vt:lpstr>
      <vt:lpstr>Use of Abrasive Wheels</vt:lpstr>
      <vt:lpstr>Use of Abrasive Wheels</vt:lpstr>
      <vt:lpstr>Use of Abrasive Wheels</vt:lpstr>
      <vt:lpstr>Use of Abrasive Wheels</vt:lpstr>
      <vt:lpstr>Use of Abrasive Wheels</vt:lpstr>
      <vt:lpstr>Woodworking Tools             </vt:lpstr>
      <vt:lpstr>Woodworking Tools             </vt:lpstr>
      <vt:lpstr>Woodworking Tools   </vt:lpstr>
      <vt:lpstr>Woodworking Tools              </vt:lpstr>
      <vt:lpstr>Woodworking Tools             </vt:lpstr>
      <vt:lpstr>Woodworking Tools        </vt:lpstr>
      <vt:lpstr>Woodworking Tools            </vt:lpstr>
      <vt:lpstr>Woodworking Tools        </vt:lpstr>
      <vt:lpstr>Woodworking Tools             </vt:lpstr>
      <vt:lpstr>Jacks                   </vt:lpstr>
      <vt:lpstr>Jacks                                  </vt:lpstr>
      <vt:lpstr>Jacks     </vt:lpstr>
      <vt:lpstr>Air Receivers</vt:lpstr>
      <vt:lpstr>Air Receivers      </vt:lpstr>
      <vt:lpstr>Air Receivers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2025-06-24T16:00:45Z</dcterms:modified>
</cp:coreProperties>
</file>