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402" r:id="rId2"/>
    <p:sldId id="403" r:id="rId3"/>
    <p:sldId id="404" r:id="rId4"/>
    <p:sldId id="406" r:id="rId5"/>
    <p:sldId id="407" r:id="rId6"/>
    <p:sldId id="409" r:id="rId7"/>
    <p:sldId id="410" r:id="rId8"/>
    <p:sldId id="411" r:id="rId9"/>
    <p:sldId id="412" r:id="rId10"/>
    <p:sldId id="414" r:id="rId11"/>
    <p:sldId id="415" r:id="rId12"/>
    <p:sldId id="416" r:id="rId13"/>
    <p:sldId id="417" r:id="rId14"/>
    <p:sldId id="418" r:id="rId15"/>
    <p:sldId id="419" r:id="rId16"/>
    <p:sldId id="420" r:id="rId17"/>
    <p:sldId id="421" r:id="rId18"/>
    <p:sldId id="424" r:id="rId19"/>
    <p:sldId id="425" r:id="rId20"/>
    <p:sldId id="422" r:id="rId21"/>
    <p:sldId id="423" r:id="rId22"/>
    <p:sldId id="429" r:id="rId23"/>
    <p:sldId id="430" r:id="rId24"/>
    <p:sldId id="426" r:id="rId25"/>
    <p:sldId id="427" r:id="rId26"/>
    <p:sldId id="39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0C62"/>
    <a:srgbClr val="2B0E62"/>
    <a:srgbClr val="FFFBFF"/>
    <a:srgbClr val="0074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3821" autoAdjust="0"/>
  </p:normalViewPr>
  <p:slideViewPr>
    <p:cSldViewPr snapToGrid="0">
      <p:cViewPr varScale="1">
        <p:scale>
          <a:sx n="62" d="100"/>
          <a:sy n="62" d="100"/>
        </p:scale>
        <p:origin x="2371" y="53"/>
      </p:cViewPr>
      <p:guideLst/>
    </p:cSldViewPr>
  </p:slideViewPr>
  <p:notesTextViewPr>
    <p:cViewPr>
      <p:scale>
        <a:sx n="1" d="1"/>
        <a:sy n="1" d="1"/>
      </p:scale>
      <p:origin x="0" y="0"/>
    </p:cViewPr>
  </p:notesTextViewPr>
  <p:notesViewPr>
    <p:cSldViewPr snapToGrid="0">
      <p:cViewPr varScale="1">
        <p:scale>
          <a:sx n="86" d="100"/>
          <a:sy n="86" d="100"/>
        </p:scale>
        <p:origin x="4166" y="5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rcia, Elma" userId="f2cc6a70-af64-4323-8354-63fdb2cbddcb" providerId="ADAL" clId="{BD319AF2-2D5A-45CA-9BDC-45029FFF44D8}"/>
    <pc:docChg chg="custSel addSld delSld modSld">
      <pc:chgData name="Garcia, Elma" userId="f2cc6a70-af64-4323-8354-63fdb2cbddcb" providerId="ADAL" clId="{BD319AF2-2D5A-45CA-9BDC-45029FFF44D8}" dt="2025-06-18T17:34:03.533" v="12" actId="47"/>
      <pc:docMkLst>
        <pc:docMk/>
      </pc:docMkLst>
      <pc:sldChg chg="del">
        <pc:chgData name="Garcia, Elma" userId="f2cc6a70-af64-4323-8354-63fdb2cbddcb" providerId="ADAL" clId="{BD319AF2-2D5A-45CA-9BDC-45029FFF44D8}" dt="2025-06-18T17:32:01.568" v="5" actId="2696"/>
        <pc:sldMkLst>
          <pc:docMk/>
          <pc:sldMk cId="4224782898" sldId="256"/>
        </pc:sldMkLst>
      </pc:sldChg>
      <pc:sldChg chg="del">
        <pc:chgData name="Garcia, Elma" userId="f2cc6a70-af64-4323-8354-63fdb2cbddcb" providerId="ADAL" clId="{BD319AF2-2D5A-45CA-9BDC-45029FFF44D8}" dt="2025-06-18T17:34:03.533" v="12" actId="47"/>
        <pc:sldMkLst>
          <pc:docMk/>
          <pc:sldMk cId="1447532766" sldId="257"/>
        </pc:sldMkLst>
      </pc:sldChg>
      <pc:sldChg chg="del">
        <pc:chgData name="Garcia, Elma" userId="f2cc6a70-af64-4323-8354-63fdb2cbddcb" providerId="ADAL" clId="{BD319AF2-2D5A-45CA-9BDC-45029FFF44D8}" dt="2025-06-18T17:34:02.358" v="11" actId="47"/>
        <pc:sldMkLst>
          <pc:docMk/>
          <pc:sldMk cId="3648550839" sldId="258"/>
        </pc:sldMkLst>
      </pc:sldChg>
      <pc:sldChg chg="del">
        <pc:chgData name="Garcia, Elma" userId="f2cc6a70-af64-4323-8354-63fdb2cbddcb" providerId="ADAL" clId="{BD319AF2-2D5A-45CA-9BDC-45029FFF44D8}" dt="2025-06-18T17:33:59.881" v="10" actId="47"/>
        <pc:sldMkLst>
          <pc:docMk/>
          <pc:sldMk cId="2852384745" sldId="259"/>
        </pc:sldMkLst>
      </pc:sldChg>
      <pc:sldChg chg="modSp add mod">
        <pc:chgData name="Garcia, Elma" userId="f2cc6a70-af64-4323-8354-63fdb2cbddcb" providerId="ADAL" clId="{BD319AF2-2D5A-45CA-9BDC-45029FFF44D8}" dt="2025-06-18T17:31:57.786" v="4" actId="27636"/>
        <pc:sldMkLst>
          <pc:docMk/>
          <pc:sldMk cId="2103241237" sldId="391"/>
        </pc:sldMkLst>
        <pc:spChg chg="mod">
          <ac:chgData name="Garcia, Elma" userId="f2cc6a70-af64-4323-8354-63fdb2cbddcb" providerId="ADAL" clId="{BD319AF2-2D5A-45CA-9BDC-45029FFF44D8}" dt="2025-06-18T17:31:57.786" v="4" actId="27636"/>
          <ac:spMkLst>
            <pc:docMk/>
            <pc:sldMk cId="2103241237" sldId="391"/>
            <ac:spMk id="87043" creationId="{00000000-0000-0000-0000-000000000000}"/>
          </ac:spMkLst>
        </pc:spChg>
      </pc:sldChg>
      <pc:sldChg chg="add modTransition">
        <pc:chgData name="Garcia, Elma" userId="f2cc6a70-af64-4323-8354-63fdb2cbddcb" providerId="ADAL" clId="{BD319AF2-2D5A-45CA-9BDC-45029FFF44D8}" dt="2025-06-18T17:31:57.659" v="0"/>
        <pc:sldMkLst>
          <pc:docMk/>
          <pc:sldMk cId="2538097145" sldId="402"/>
        </pc:sldMkLst>
      </pc:sldChg>
      <pc:sldChg chg="add">
        <pc:chgData name="Garcia, Elma" userId="f2cc6a70-af64-4323-8354-63fdb2cbddcb" providerId="ADAL" clId="{BD319AF2-2D5A-45CA-9BDC-45029FFF44D8}" dt="2025-06-18T17:31:57.659" v="0"/>
        <pc:sldMkLst>
          <pc:docMk/>
          <pc:sldMk cId="1010930173" sldId="403"/>
        </pc:sldMkLst>
      </pc:sldChg>
      <pc:sldChg chg="add">
        <pc:chgData name="Garcia, Elma" userId="f2cc6a70-af64-4323-8354-63fdb2cbddcb" providerId="ADAL" clId="{BD319AF2-2D5A-45CA-9BDC-45029FFF44D8}" dt="2025-06-18T17:31:57.659" v="0"/>
        <pc:sldMkLst>
          <pc:docMk/>
          <pc:sldMk cId="1370543541" sldId="404"/>
        </pc:sldMkLst>
      </pc:sldChg>
      <pc:sldChg chg="add">
        <pc:chgData name="Garcia, Elma" userId="f2cc6a70-af64-4323-8354-63fdb2cbddcb" providerId="ADAL" clId="{BD319AF2-2D5A-45CA-9BDC-45029FFF44D8}" dt="2025-06-18T17:31:57.659" v="0"/>
        <pc:sldMkLst>
          <pc:docMk/>
          <pc:sldMk cId="1241673467" sldId="406"/>
        </pc:sldMkLst>
      </pc:sldChg>
      <pc:sldChg chg="add">
        <pc:chgData name="Garcia, Elma" userId="f2cc6a70-af64-4323-8354-63fdb2cbddcb" providerId="ADAL" clId="{BD319AF2-2D5A-45CA-9BDC-45029FFF44D8}" dt="2025-06-18T17:31:57.659" v="0"/>
        <pc:sldMkLst>
          <pc:docMk/>
          <pc:sldMk cId="3986669019" sldId="407"/>
        </pc:sldMkLst>
      </pc:sldChg>
      <pc:sldChg chg="add">
        <pc:chgData name="Garcia, Elma" userId="f2cc6a70-af64-4323-8354-63fdb2cbddcb" providerId="ADAL" clId="{BD319AF2-2D5A-45CA-9BDC-45029FFF44D8}" dt="2025-06-18T17:31:57.659" v="0"/>
        <pc:sldMkLst>
          <pc:docMk/>
          <pc:sldMk cId="508799500" sldId="409"/>
        </pc:sldMkLst>
      </pc:sldChg>
      <pc:sldChg chg="add">
        <pc:chgData name="Garcia, Elma" userId="f2cc6a70-af64-4323-8354-63fdb2cbddcb" providerId="ADAL" clId="{BD319AF2-2D5A-45CA-9BDC-45029FFF44D8}" dt="2025-06-18T17:31:57.659" v="0"/>
        <pc:sldMkLst>
          <pc:docMk/>
          <pc:sldMk cId="334931539" sldId="410"/>
        </pc:sldMkLst>
      </pc:sldChg>
      <pc:sldChg chg="add">
        <pc:chgData name="Garcia, Elma" userId="f2cc6a70-af64-4323-8354-63fdb2cbddcb" providerId="ADAL" clId="{BD319AF2-2D5A-45CA-9BDC-45029FFF44D8}" dt="2025-06-18T17:31:57.659" v="0"/>
        <pc:sldMkLst>
          <pc:docMk/>
          <pc:sldMk cId="1507883091" sldId="411"/>
        </pc:sldMkLst>
      </pc:sldChg>
      <pc:sldChg chg="modSp add mod">
        <pc:chgData name="Garcia, Elma" userId="f2cc6a70-af64-4323-8354-63fdb2cbddcb" providerId="ADAL" clId="{BD319AF2-2D5A-45CA-9BDC-45029FFF44D8}" dt="2025-06-18T17:31:57.754" v="1" actId="27636"/>
        <pc:sldMkLst>
          <pc:docMk/>
          <pc:sldMk cId="651701992" sldId="412"/>
        </pc:sldMkLst>
        <pc:spChg chg="mod">
          <ac:chgData name="Garcia, Elma" userId="f2cc6a70-af64-4323-8354-63fdb2cbddcb" providerId="ADAL" clId="{BD319AF2-2D5A-45CA-9BDC-45029FFF44D8}" dt="2025-06-18T17:31:57.754" v="1" actId="27636"/>
          <ac:spMkLst>
            <pc:docMk/>
            <pc:sldMk cId="651701992" sldId="412"/>
            <ac:spMk id="13315" creationId="{A6F37038-865F-40EA-953E-FDA661E3011B}"/>
          </ac:spMkLst>
        </pc:spChg>
      </pc:sldChg>
      <pc:sldChg chg="modSp add mod">
        <pc:chgData name="Garcia, Elma" userId="f2cc6a70-af64-4323-8354-63fdb2cbddcb" providerId="ADAL" clId="{BD319AF2-2D5A-45CA-9BDC-45029FFF44D8}" dt="2025-06-18T17:32:44.443" v="7" actId="14100"/>
        <pc:sldMkLst>
          <pc:docMk/>
          <pc:sldMk cId="1940634120" sldId="414"/>
        </pc:sldMkLst>
        <pc:spChg chg="mod">
          <ac:chgData name="Garcia, Elma" userId="f2cc6a70-af64-4323-8354-63fdb2cbddcb" providerId="ADAL" clId="{BD319AF2-2D5A-45CA-9BDC-45029FFF44D8}" dt="2025-06-18T17:32:44.443" v="7" actId="14100"/>
          <ac:spMkLst>
            <pc:docMk/>
            <pc:sldMk cId="1940634120" sldId="414"/>
            <ac:spMk id="15362" creationId="{7EF28EDF-52B1-42AF-A6D2-D8DE382C00F6}"/>
          </ac:spMkLst>
        </pc:spChg>
      </pc:sldChg>
      <pc:sldChg chg="add">
        <pc:chgData name="Garcia, Elma" userId="f2cc6a70-af64-4323-8354-63fdb2cbddcb" providerId="ADAL" clId="{BD319AF2-2D5A-45CA-9BDC-45029FFF44D8}" dt="2025-06-18T17:31:57.659" v="0"/>
        <pc:sldMkLst>
          <pc:docMk/>
          <pc:sldMk cId="1403792408" sldId="415"/>
        </pc:sldMkLst>
      </pc:sldChg>
      <pc:sldChg chg="modSp add mod">
        <pc:chgData name="Garcia, Elma" userId="f2cc6a70-af64-4323-8354-63fdb2cbddcb" providerId="ADAL" clId="{BD319AF2-2D5A-45CA-9BDC-45029FFF44D8}" dt="2025-06-18T17:31:57.762" v="3" actId="27636"/>
        <pc:sldMkLst>
          <pc:docMk/>
          <pc:sldMk cId="760686443" sldId="416"/>
        </pc:sldMkLst>
        <pc:spChg chg="mod">
          <ac:chgData name="Garcia, Elma" userId="f2cc6a70-af64-4323-8354-63fdb2cbddcb" providerId="ADAL" clId="{BD319AF2-2D5A-45CA-9BDC-45029FFF44D8}" dt="2025-06-18T17:31:57.762" v="3" actId="27636"/>
          <ac:spMkLst>
            <pc:docMk/>
            <pc:sldMk cId="760686443" sldId="416"/>
            <ac:spMk id="17411" creationId="{40F108F2-2B5A-48FB-B3C8-87CC467735EB}"/>
          </ac:spMkLst>
        </pc:spChg>
      </pc:sldChg>
      <pc:sldChg chg="add">
        <pc:chgData name="Garcia, Elma" userId="f2cc6a70-af64-4323-8354-63fdb2cbddcb" providerId="ADAL" clId="{BD319AF2-2D5A-45CA-9BDC-45029FFF44D8}" dt="2025-06-18T17:31:57.659" v="0"/>
        <pc:sldMkLst>
          <pc:docMk/>
          <pc:sldMk cId="800396419" sldId="417"/>
        </pc:sldMkLst>
      </pc:sldChg>
      <pc:sldChg chg="add">
        <pc:chgData name="Garcia, Elma" userId="f2cc6a70-af64-4323-8354-63fdb2cbddcb" providerId="ADAL" clId="{BD319AF2-2D5A-45CA-9BDC-45029FFF44D8}" dt="2025-06-18T17:31:57.659" v="0"/>
        <pc:sldMkLst>
          <pc:docMk/>
          <pc:sldMk cId="766642912" sldId="418"/>
        </pc:sldMkLst>
      </pc:sldChg>
      <pc:sldChg chg="add modTransition">
        <pc:chgData name="Garcia, Elma" userId="f2cc6a70-af64-4323-8354-63fdb2cbddcb" providerId="ADAL" clId="{BD319AF2-2D5A-45CA-9BDC-45029FFF44D8}" dt="2025-06-18T17:31:57.659" v="0"/>
        <pc:sldMkLst>
          <pc:docMk/>
          <pc:sldMk cId="1422469393" sldId="419"/>
        </pc:sldMkLst>
      </pc:sldChg>
      <pc:sldChg chg="add modTransition">
        <pc:chgData name="Garcia, Elma" userId="f2cc6a70-af64-4323-8354-63fdb2cbddcb" providerId="ADAL" clId="{BD319AF2-2D5A-45CA-9BDC-45029FFF44D8}" dt="2025-06-18T17:31:57.659" v="0"/>
        <pc:sldMkLst>
          <pc:docMk/>
          <pc:sldMk cId="2993494783" sldId="420"/>
        </pc:sldMkLst>
      </pc:sldChg>
      <pc:sldChg chg="add modTransition">
        <pc:chgData name="Garcia, Elma" userId="f2cc6a70-af64-4323-8354-63fdb2cbddcb" providerId="ADAL" clId="{BD319AF2-2D5A-45CA-9BDC-45029FFF44D8}" dt="2025-06-18T17:31:57.659" v="0"/>
        <pc:sldMkLst>
          <pc:docMk/>
          <pc:sldMk cId="1667860005" sldId="421"/>
        </pc:sldMkLst>
      </pc:sldChg>
      <pc:sldChg chg="add">
        <pc:chgData name="Garcia, Elma" userId="f2cc6a70-af64-4323-8354-63fdb2cbddcb" providerId="ADAL" clId="{BD319AF2-2D5A-45CA-9BDC-45029FFF44D8}" dt="2025-06-18T17:31:57.659" v="0"/>
        <pc:sldMkLst>
          <pc:docMk/>
          <pc:sldMk cId="1784444716" sldId="422"/>
        </pc:sldMkLst>
      </pc:sldChg>
      <pc:sldChg chg="add">
        <pc:chgData name="Garcia, Elma" userId="f2cc6a70-af64-4323-8354-63fdb2cbddcb" providerId="ADAL" clId="{BD319AF2-2D5A-45CA-9BDC-45029FFF44D8}" dt="2025-06-18T17:31:57.659" v="0"/>
        <pc:sldMkLst>
          <pc:docMk/>
          <pc:sldMk cId="242648213" sldId="423"/>
        </pc:sldMkLst>
      </pc:sldChg>
      <pc:sldChg chg="modSp add mod modTransition">
        <pc:chgData name="Garcia, Elma" userId="f2cc6a70-af64-4323-8354-63fdb2cbddcb" providerId="ADAL" clId="{BD319AF2-2D5A-45CA-9BDC-45029FFF44D8}" dt="2025-06-18T17:33:14.261" v="8" actId="2711"/>
        <pc:sldMkLst>
          <pc:docMk/>
          <pc:sldMk cId="177991985" sldId="424"/>
        </pc:sldMkLst>
        <pc:spChg chg="mod">
          <ac:chgData name="Garcia, Elma" userId="f2cc6a70-af64-4323-8354-63fdb2cbddcb" providerId="ADAL" clId="{BD319AF2-2D5A-45CA-9BDC-45029FFF44D8}" dt="2025-06-18T17:33:14.261" v="8" actId="2711"/>
          <ac:spMkLst>
            <pc:docMk/>
            <pc:sldMk cId="177991985" sldId="424"/>
            <ac:spMk id="5" creationId="{406642D4-D1F7-41A0-9080-BD5BB8B0503F}"/>
          </ac:spMkLst>
        </pc:spChg>
      </pc:sldChg>
      <pc:sldChg chg="modSp add mod modTransition">
        <pc:chgData name="Garcia, Elma" userId="f2cc6a70-af64-4323-8354-63fdb2cbddcb" providerId="ADAL" clId="{BD319AF2-2D5A-45CA-9BDC-45029FFF44D8}" dt="2025-06-18T17:33:28.050" v="9" actId="2711"/>
        <pc:sldMkLst>
          <pc:docMk/>
          <pc:sldMk cId="375513470" sldId="425"/>
        </pc:sldMkLst>
        <pc:spChg chg="mod">
          <ac:chgData name="Garcia, Elma" userId="f2cc6a70-af64-4323-8354-63fdb2cbddcb" providerId="ADAL" clId="{BD319AF2-2D5A-45CA-9BDC-45029FFF44D8}" dt="2025-06-18T17:33:28.050" v="9" actId="2711"/>
          <ac:spMkLst>
            <pc:docMk/>
            <pc:sldMk cId="375513470" sldId="425"/>
            <ac:spMk id="5" creationId="{FA5B9A4F-C5E4-4179-A21E-9FA6B04FA1AF}"/>
          </ac:spMkLst>
        </pc:spChg>
      </pc:sldChg>
      <pc:sldChg chg="add">
        <pc:chgData name="Garcia, Elma" userId="f2cc6a70-af64-4323-8354-63fdb2cbddcb" providerId="ADAL" clId="{BD319AF2-2D5A-45CA-9BDC-45029FFF44D8}" dt="2025-06-18T17:31:57.659" v="0"/>
        <pc:sldMkLst>
          <pc:docMk/>
          <pc:sldMk cId="3938136202" sldId="426"/>
        </pc:sldMkLst>
      </pc:sldChg>
      <pc:sldChg chg="add">
        <pc:chgData name="Garcia, Elma" userId="f2cc6a70-af64-4323-8354-63fdb2cbddcb" providerId="ADAL" clId="{BD319AF2-2D5A-45CA-9BDC-45029FFF44D8}" dt="2025-06-18T17:31:57.659" v="0"/>
        <pc:sldMkLst>
          <pc:docMk/>
          <pc:sldMk cId="48334462" sldId="427"/>
        </pc:sldMkLst>
      </pc:sldChg>
      <pc:sldChg chg="add">
        <pc:chgData name="Garcia, Elma" userId="f2cc6a70-af64-4323-8354-63fdb2cbddcb" providerId="ADAL" clId="{BD319AF2-2D5A-45CA-9BDC-45029FFF44D8}" dt="2025-06-18T17:31:57.659" v="0"/>
        <pc:sldMkLst>
          <pc:docMk/>
          <pc:sldMk cId="2429381427" sldId="429"/>
        </pc:sldMkLst>
      </pc:sldChg>
      <pc:sldChg chg="add">
        <pc:chgData name="Garcia, Elma" userId="f2cc6a70-af64-4323-8354-63fdb2cbddcb" providerId="ADAL" clId="{BD319AF2-2D5A-45CA-9BDC-45029FFF44D8}" dt="2025-06-18T17:31:57.659" v="0"/>
        <pc:sldMkLst>
          <pc:docMk/>
          <pc:sldMk cId="685723311" sldId="43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EC8EC1-E77F-19CF-CF25-6911A1070BC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84825C3A-554A-392E-A082-F021FE5B5F8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78DF95D-A3C3-4480-8172-56CF1B3AFB86}" type="datetimeFigureOut">
              <a:rPr lang="en-US" smtClean="0"/>
              <a:t>6/24/2025</a:t>
            </a:fld>
            <a:endParaRPr lang="en-US"/>
          </a:p>
        </p:txBody>
      </p:sp>
      <p:sp>
        <p:nvSpPr>
          <p:cNvPr id="4" name="Footer Placeholder 3">
            <a:extLst>
              <a:ext uri="{FF2B5EF4-FFF2-40B4-BE49-F238E27FC236}">
                <a16:creationId xmlns:a16="http://schemas.microsoft.com/office/drawing/2014/main" id="{568CD11B-A496-1118-5503-B75C60610BA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53B923E-AF13-A62C-318A-BB274BAF65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3748DD6-383E-469A-BDF4-48A0E9F505E5}" type="slidenum">
              <a:rPr lang="en-US" smtClean="0"/>
              <a:t>‹#›</a:t>
            </a:fld>
            <a:endParaRPr lang="en-US"/>
          </a:p>
        </p:txBody>
      </p:sp>
    </p:spTree>
    <p:extLst>
      <p:ext uri="{BB962C8B-B14F-4D97-AF65-F5344CB8AC3E}">
        <p14:creationId xmlns:p14="http://schemas.microsoft.com/office/powerpoint/2010/main" val="1767905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9AF244-278D-4D90-87E2-1C6B081D7DB0}" type="datetimeFigureOut">
              <a:rPr lang="en-US" smtClean="0"/>
              <a:t>6/24/2025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B7853E-902C-4E95-A8FD-67F57F357270}" type="slidenum">
              <a:rPr lang="en-US" smtClean="0"/>
              <a:t>‹#›</a:t>
            </a:fld>
            <a:endParaRPr lang="en-US"/>
          </a:p>
        </p:txBody>
      </p:sp>
    </p:spTree>
    <p:extLst>
      <p:ext uri="{BB962C8B-B14F-4D97-AF65-F5344CB8AC3E}">
        <p14:creationId xmlns:p14="http://schemas.microsoft.com/office/powerpoint/2010/main" val="806945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5">
            <a:extLst>
              <a:ext uri="{FF2B5EF4-FFF2-40B4-BE49-F238E27FC236}">
                <a16:creationId xmlns:a16="http://schemas.microsoft.com/office/drawing/2014/main" id="{49B73DDE-6724-42F7-8628-D62366F77844}"/>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42B5704F-6FC3-49D7-AEE2-F8F9D7C02AF9}" type="slidenum">
              <a:rPr lang="en-US" altLang="en-US" sz="1000" u="none"/>
              <a:pPr/>
              <a:t>1</a:t>
            </a:fld>
            <a:endParaRPr lang="en-US" altLang="en-US" sz="1000" u="none" dirty="0"/>
          </a:p>
        </p:txBody>
      </p:sp>
      <p:sp>
        <p:nvSpPr>
          <p:cNvPr id="32771" name="Rectangle 2">
            <a:extLst>
              <a:ext uri="{FF2B5EF4-FFF2-40B4-BE49-F238E27FC236}">
                <a16:creationId xmlns:a16="http://schemas.microsoft.com/office/drawing/2014/main" id="{87918BA5-2323-4551-B4B2-9F1984418189}"/>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35FFBB44-577C-4ABB-8F08-4486AED95AB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a:t>Revised: 06/25</a:t>
            </a:r>
          </a:p>
          <a:p>
            <a:endParaRPr lang="en-US" altLang="en-US" dirty="0"/>
          </a:p>
          <a:p>
            <a:r>
              <a:rPr lang="en-US" altLang="en-US" dirty="0"/>
              <a:t>The information in this presentation is provided voluntarily as a public service by the N.C. Department of Labor, Education Training and Technical Assistance Bureau and is made available in good faith. This presentation is designed to assist trainers conducting OSHA outreach training for workers.  Since workers are the target audience, this presentation emphasizes hazard identification, avoidance, and control – not standards.  No attempt has been made to treat the topic exhaustively.  It is essential that trainers tailor their presentations to the needs and understanding of their audience.</a:t>
            </a:r>
          </a:p>
          <a:p>
            <a:endParaRPr lang="en-US" altLang="en-US" dirty="0"/>
          </a:p>
          <a:p>
            <a:r>
              <a:rPr lang="en-US" altLang="en-US" dirty="0"/>
              <a:t>The information and advice provided on this Site and on Linked Sites is provided solely on the basis that users will be responsible for making their own assessment of the matters discussed herein and are advised to verify all relevant representations, statements, and information.</a:t>
            </a:r>
          </a:p>
          <a:p>
            <a:endParaRPr lang="en-US" altLang="en-US" dirty="0"/>
          </a:p>
          <a:p>
            <a:r>
              <a:rPr lang="en-US" altLang="en-US" dirty="0"/>
              <a:t>This presentation is not a substitute for any of the provisions of the Occupational Safety and Health Act of North Carolina or for any standards issued by the N.C. Department of Labor.  Mention of trade names, commercial products, or organizations does not imply endorsement by the N.C. Department of Labor.</a:t>
            </a:r>
          </a:p>
          <a:p>
            <a:pPr eaLnBrk="1" hangingPunct="1"/>
            <a:endParaRPr lang="en-US" altLang="en-US" dirty="0"/>
          </a:p>
        </p:txBody>
      </p:sp>
    </p:spTree>
    <p:extLst>
      <p:ext uri="{BB962C8B-B14F-4D97-AF65-F5344CB8AC3E}">
        <p14:creationId xmlns:p14="http://schemas.microsoft.com/office/powerpoint/2010/main" val="39237993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F76D2E3A-6F3A-4380-B0C2-CBF33BF1B440}"/>
              </a:ext>
            </a:extLst>
          </p:cNvPr>
          <p:cNvSpPr>
            <a:spLocks noGrp="1" noRot="1" noChangeAspect="1" noTextEdit="1"/>
          </p:cNvSpPr>
          <p:nvPr>
            <p:ph type="sldImg"/>
          </p:nvPr>
        </p:nvSpPr>
        <p:spPr>
          <a:ln/>
        </p:spPr>
      </p:sp>
      <p:sp>
        <p:nvSpPr>
          <p:cNvPr id="45059" name="Notes Placeholder 2">
            <a:extLst>
              <a:ext uri="{FF2B5EF4-FFF2-40B4-BE49-F238E27FC236}">
                <a16:creationId xmlns:a16="http://schemas.microsoft.com/office/drawing/2014/main" id="{A4545781-05DD-4A0B-8938-8C2B3B375B8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44036" name="Slide Number Placeholder 3">
            <a:extLst>
              <a:ext uri="{FF2B5EF4-FFF2-40B4-BE49-F238E27FC236}">
                <a16:creationId xmlns:a16="http://schemas.microsoft.com/office/drawing/2014/main" id="{BBE91637-1567-46F9-9660-A99C73544293}"/>
              </a:ext>
            </a:extLst>
          </p:cNvPr>
          <p:cNvSpPr>
            <a:spLocks noGrp="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73FBC387-02A5-4019-A2B0-D4AD3FC61B1A}" type="slidenum">
              <a:rPr lang="en-US" altLang="en-US" sz="1000" u="none"/>
              <a:pPr/>
              <a:t>10</a:t>
            </a:fld>
            <a:endParaRPr lang="en-US" altLang="en-US" sz="1000" u="none" dirty="0"/>
          </a:p>
        </p:txBody>
      </p:sp>
    </p:spTree>
    <p:extLst>
      <p:ext uri="{BB962C8B-B14F-4D97-AF65-F5344CB8AC3E}">
        <p14:creationId xmlns:p14="http://schemas.microsoft.com/office/powerpoint/2010/main" val="22258426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5B4E4CAF-E6F1-4E2D-9FC2-5DD0C07ED704}"/>
              </a:ext>
            </a:extLst>
          </p:cNvPr>
          <p:cNvSpPr>
            <a:spLocks noGrp="1" noRot="1" noChangeAspect="1" noTextEdit="1"/>
          </p:cNvSpPr>
          <p:nvPr>
            <p:ph type="sldImg"/>
          </p:nvPr>
        </p:nvSpPr>
        <p:spPr>
          <a:ln/>
        </p:spPr>
      </p:sp>
      <p:sp>
        <p:nvSpPr>
          <p:cNvPr id="3" name="Notes Placeholder 2">
            <a:extLst>
              <a:ext uri="{FF2B5EF4-FFF2-40B4-BE49-F238E27FC236}">
                <a16:creationId xmlns:a16="http://schemas.microsoft.com/office/drawing/2014/main" id="{C591860E-F8C4-44D9-95C7-8DD69872F105}"/>
              </a:ext>
            </a:extLst>
          </p:cNvPr>
          <p:cNvSpPr>
            <a:spLocks noGrp="1"/>
          </p:cNvSpPr>
          <p:nvPr>
            <p:ph type="body" idx="1"/>
          </p:nvPr>
        </p:nvSpPr>
        <p:spPr/>
        <p:txBody>
          <a:bodyPr>
            <a:normAutofit/>
          </a:bodyPr>
          <a:lstStyle/>
          <a:p>
            <a:pPr>
              <a:defRPr/>
            </a:pPr>
            <a:endParaRPr lang="en-US" dirty="0"/>
          </a:p>
        </p:txBody>
      </p:sp>
      <p:sp>
        <p:nvSpPr>
          <p:cNvPr id="44036" name="Slide Number Placeholder 3">
            <a:extLst>
              <a:ext uri="{FF2B5EF4-FFF2-40B4-BE49-F238E27FC236}">
                <a16:creationId xmlns:a16="http://schemas.microsoft.com/office/drawing/2014/main" id="{53BE0898-BD81-4A03-894F-7716A6B9CE79}"/>
              </a:ext>
            </a:extLst>
          </p:cNvPr>
          <p:cNvSpPr>
            <a:spLocks noGrp="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6AFB7FB5-7E85-4151-BDA6-8FED97DDC722}" type="slidenum">
              <a:rPr lang="en-US" altLang="en-US" sz="1000" u="none"/>
              <a:pPr/>
              <a:t>11</a:t>
            </a:fld>
            <a:endParaRPr lang="en-US" altLang="en-US" sz="1000" u="none" dirty="0"/>
          </a:p>
        </p:txBody>
      </p:sp>
    </p:spTree>
    <p:extLst>
      <p:ext uri="{BB962C8B-B14F-4D97-AF65-F5344CB8AC3E}">
        <p14:creationId xmlns:p14="http://schemas.microsoft.com/office/powerpoint/2010/main" val="30177733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5">
            <a:extLst>
              <a:ext uri="{FF2B5EF4-FFF2-40B4-BE49-F238E27FC236}">
                <a16:creationId xmlns:a16="http://schemas.microsoft.com/office/drawing/2014/main" id="{044A85E7-A3E5-4489-A9EE-18600C44C26C}"/>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EB82509A-F62F-4F77-8D3A-F0CD212C80DC}" type="slidenum">
              <a:rPr lang="en-US" altLang="en-US" sz="1000" u="none"/>
              <a:pPr/>
              <a:t>12</a:t>
            </a:fld>
            <a:endParaRPr lang="en-US" altLang="en-US" sz="1000" u="none" dirty="0"/>
          </a:p>
        </p:txBody>
      </p:sp>
      <p:sp>
        <p:nvSpPr>
          <p:cNvPr id="47107" name="Rectangle 2">
            <a:extLst>
              <a:ext uri="{FF2B5EF4-FFF2-40B4-BE49-F238E27FC236}">
                <a16:creationId xmlns:a16="http://schemas.microsoft.com/office/drawing/2014/main" id="{F132CD7A-1EB6-4812-B6EA-58C10F2E81B4}"/>
              </a:ext>
            </a:extLst>
          </p:cNvPr>
          <p:cNvSpPr>
            <a:spLocks noGrp="1" noRot="1" noChangeAspect="1" noChangeArrowheads="1" noTextEdit="1"/>
          </p:cNvSpPr>
          <p:nvPr>
            <p:ph type="sldImg"/>
          </p:nvPr>
        </p:nvSpPr>
        <p:spPr>
          <a:xfrm>
            <a:off x="1154113" y="688975"/>
            <a:ext cx="4583112" cy="3438525"/>
          </a:xfrm>
          <a:ln/>
        </p:spPr>
      </p:sp>
      <p:sp>
        <p:nvSpPr>
          <p:cNvPr id="47108" name="Rectangle 3">
            <a:extLst>
              <a:ext uri="{FF2B5EF4-FFF2-40B4-BE49-F238E27FC236}">
                <a16:creationId xmlns:a16="http://schemas.microsoft.com/office/drawing/2014/main" id="{AF72EE7E-C53E-4CE8-85CD-1E7082B53FDD}"/>
              </a:ext>
            </a:extLst>
          </p:cNvPr>
          <p:cNvSpPr>
            <a:spLocks noGrp="1" noChangeArrowheads="1"/>
          </p:cNvSpPr>
          <p:nvPr>
            <p:ph type="body" idx="1"/>
          </p:nvPr>
        </p:nvSpPr>
        <p:spPr>
          <a:xfrm>
            <a:off x="688774" y="4358181"/>
            <a:ext cx="5511766" cy="412805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28583832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5">
            <a:extLst>
              <a:ext uri="{FF2B5EF4-FFF2-40B4-BE49-F238E27FC236}">
                <a16:creationId xmlns:a16="http://schemas.microsoft.com/office/drawing/2014/main" id="{157BE7D2-9C90-4C5A-B707-F951E701CDFB}"/>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4AD4C26F-3EFD-43BF-8782-D68C98EF8DD1}" type="slidenum">
              <a:rPr lang="en-US" altLang="en-US" sz="1000" u="none"/>
              <a:pPr/>
              <a:t>13</a:t>
            </a:fld>
            <a:endParaRPr lang="en-US" altLang="en-US" sz="1000" u="none" dirty="0"/>
          </a:p>
        </p:txBody>
      </p:sp>
      <p:sp>
        <p:nvSpPr>
          <p:cNvPr id="48131" name="Rectangle 2">
            <a:extLst>
              <a:ext uri="{FF2B5EF4-FFF2-40B4-BE49-F238E27FC236}">
                <a16:creationId xmlns:a16="http://schemas.microsoft.com/office/drawing/2014/main" id="{753947B5-D53C-4444-B2AE-29A1530FBF7E}"/>
              </a:ext>
            </a:extLst>
          </p:cNvPr>
          <p:cNvSpPr>
            <a:spLocks noGrp="1" noRot="1" noChangeAspect="1" noChangeArrowheads="1" noTextEdit="1"/>
          </p:cNvSpPr>
          <p:nvPr>
            <p:ph type="sldImg"/>
          </p:nvPr>
        </p:nvSpPr>
        <p:spPr>
          <a:xfrm>
            <a:off x="1154113" y="688975"/>
            <a:ext cx="4583112" cy="3438525"/>
          </a:xfrm>
          <a:ln/>
        </p:spPr>
      </p:sp>
      <p:sp>
        <p:nvSpPr>
          <p:cNvPr id="43012" name="Rectangle 3">
            <a:extLst>
              <a:ext uri="{FF2B5EF4-FFF2-40B4-BE49-F238E27FC236}">
                <a16:creationId xmlns:a16="http://schemas.microsoft.com/office/drawing/2014/main" id="{50F6F7F8-99A5-4E16-BFF9-4A669EEB819A}"/>
              </a:ext>
            </a:extLst>
          </p:cNvPr>
          <p:cNvSpPr>
            <a:spLocks noGrp="1" noChangeArrowheads="1"/>
          </p:cNvSpPr>
          <p:nvPr>
            <p:ph type="body" idx="1"/>
          </p:nvPr>
        </p:nvSpPr>
        <p:spPr>
          <a:xfrm>
            <a:off x="688774" y="4358181"/>
            <a:ext cx="5511766" cy="4128055"/>
          </a:xfrm>
          <a:ln/>
        </p:spPr>
        <p:txBody>
          <a:bodyPr/>
          <a:lstStyle/>
          <a:p>
            <a:pPr marL="341663" indent="-341663">
              <a:defRPr/>
            </a:pPr>
            <a:endParaRPr lang="en-US" dirty="0"/>
          </a:p>
        </p:txBody>
      </p:sp>
    </p:spTree>
    <p:extLst>
      <p:ext uri="{BB962C8B-B14F-4D97-AF65-F5344CB8AC3E}">
        <p14:creationId xmlns:p14="http://schemas.microsoft.com/office/powerpoint/2010/main" val="29421738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5">
            <a:extLst>
              <a:ext uri="{FF2B5EF4-FFF2-40B4-BE49-F238E27FC236}">
                <a16:creationId xmlns:a16="http://schemas.microsoft.com/office/drawing/2014/main" id="{995A606C-0890-4190-B52C-AD76534A4DAE}"/>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3971F198-D384-42B5-8896-0E8DFDE7DD26}" type="slidenum">
              <a:rPr lang="en-US" altLang="en-US" sz="1000" u="none"/>
              <a:pPr/>
              <a:t>14</a:t>
            </a:fld>
            <a:endParaRPr lang="en-US" altLang="en-US" sz="1000" u="none" dirty="0"/>
          </a:p>
        </p:txBody>
      </p:sp>
      <p:sp>
        <p:nvSpPr>
          <p:cNvPr id="49155" name="Rectangle 2">
            <a:extLst>
              <a:ext uri="{FF2B5EF4-FFF2-40B4-BE49-F238E27FC236}">
                <a16:creationId xmlns:a16="http://schemas.microsoft.com/office/drawing/2014/main" id="{C2132B8D-E2EA-40EA-827E-62E44D249DD6}"/>
              </a:ext>
            </a:extLst>
          </p:cNvPr>
          <p:cNvSpPr>
            <a:spLocks noGrp="1" noRot="1" noChangeAspect="1" noChangeArrowheads="1" noTextEdit="1"/>
          </p:cNvSpPr>
          <p:nvPr>
            <p:ph type="sldImg"/>
          </p:nvPr>
        </p:nvSpPr>
        <p:spPr>
          <a:ln/>
        </p:spPr>
      </p:sp>
      <p:sp>
        <p:nvSpPr>
          <p:cNvPr id="49156" name="Rectangle 3">
            <a:extLst>
              <a:ext uri="{FF2B5EF4-FFF2-40B4-BE49-F238E27FC236}">
                <a16:creationId xmlns:a16="http://schemas.microsoft.com/office/drawing/2014/main" id="{1B031CAF-BDBB-4ED1-9A56-37CAD528183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06902" eaLnBrk="1" hangingPunct="1">
              <a:defRPr/>
            </a:pPr>
            <a:endParaRPr lang="en-US" altLang="en-US" dirty="0"/>
          </a:p>
        </p:txBody>
      </p:sp>
    </p:spTree>
    <p:extLst>
      <p:ext uri="{BB962C8B-B14F-4D97-AF65-F5344CB8AC3E}">
        <p14:creationId xmlns:p14="http://schemas.microsoft.com/office/powerpoint/2010/main" val="4462137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5">
            <a:extLst>
              <a:ext uri="{FF2B5EF4-FFF2-40B4-BE49-F238E27FC236}">
                <a16:creationId xmlns:a16="http://schemas.microsoft.com/office/drawing/2014/main" id="{552E53BF-0377-41EA-87D5-F3C6C775FCFC}"/>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1468E686-9847-48B3-95A5-F1FD83B821BF}" type="slidenum">
              <a:rPr lang="en-US" altLang="en-US" sz="1000" u="none"/>
              <a:pPr/>
              <a:t>15</a:t>
            </a:fld>
            <a:endParaRPr lang="en-US" altLang="en-US" sz="1000" u="none" dirty="0"/>
          </a:p>
        </p:txBody>
      </p:sp>
      <p:sp>
        <p:nvSpPr>
          <p:cNvPr id="50179" name="Rectangle 7">
            <a:extLst>
              <a:ext uri="{FF2B5EF4-FFF2-40B4-BE49-F238E27FC236}">
                <a16:creationId xmlns:a16="http://schemas.microsoft.com/office/drawing/2014/main" id="{D9B5AF0C-3EE9-49A0-80FA-4F067BF1492F}"/>
              </a:ext>
            </a:extLst>
          </p:cNvPr>
          <p:cNvSpPr txBox="1">
            <a:spLocks noGrp="1" noChangeArrowheads="1"/>
          </p:cNvSpPr>
          <p:nvPr/>
        </p:nvSpPr>
        <p:spPr bwMode="auto">
          <a:xfrm>
            <a:off x="3904627" y="8716361"/>
            <a:ext cx="2984688" cy="458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252" tIns="0" rIns="19252" bIns="0" anchor="b"/>
          <a:lstStyle>
            <a:lvl1pPr defTabSz="931863"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defTabSz="931863"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defTabSz="931863"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defTabSz="931863"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defTabSz="931863"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pPr algn="r"/>
            <a:fld id="{5DC5DD39-1D6A-4F34-B067-7D4CEB092B8D}" type="slidenum">
              <a:rPr lang="en-US" altLang="en-US" sz="1000" i="1" u="none"/>
              <a:pPr algn="r"/>
              <a:t>15</a:t>
            </a:fld>
            <a:endParaRPr lang="en-US" altLang="en-US" sz="1000" i="1" u="none" dirty="0"/>
          </a:p>
        </p:txBody>
      </p:sp>
      <p:sp>
        <p:nvSpPr>
          <p:cNvPr id="50180" name="Rectangle 2">
            <a:extLst>
              <a:ext uri="{FF2B5EF4-FFF2-40B4-BE49-F238E27FC236}">
                <a16:creationId xmlns:a16="http://schemas.microsoft.com/office/drawing/2014/main" id="{43426606-A39D-4AB0-8B0B-89F7091721CE}"/>
              </a:ext>
            </a:extLst>
          </p:cNvPr>
          <p:cNvSpPr>
            <a:spLocks noGrp="1" noRot="1" noChangeAspect="1" noChangeArrowheads="1" noTextEdit="1"/>
          </p:cNvSpPr>
          <p:nvPr>
            <p:ph type="sldImg"/>
          </p:nvPr>
        </p:nvSpPr>
        <p:spPr>
          <a:xfrm>
            <a:off x="1166813" y="695325"/>
            <a:ext cx="4565650" cy="3425825"/>
          </a:xfrm>
          <a:ln/>
        </p:spPr>
      </p:sp>
      <p:sp>
        <p:nvSpPr>
          <p:cNvPr id="50181" name="Rectangle 3">
            <a:extLst>
              <a:ext uri="{FF2B5EF4-FFF2-40B4-BE49-F238E27FC236}">
                <a16:creationId xmlns:a16="http://schemas.microsoft.com/office/drawing/2014/main" id="{89AE5B7D-170B-4EED-B10D-6F7042EAACFE}"/>
              </a:ext>
            </a:extLst>
          </p:cNvPr>
          <p:cNvSpPr>
            <a:spLocks noGrp="1" noChangeArrowheads="1"/>
          </p:cNvSpPr>
          <p:nvPr>
            <p:ph type="body" idx="1"/>
          </p:nvPr>
        </p:nvSpPr>
        <p:spPr>
          <a:xfrm>
            <a:off x="918365" y="4358181"/>
            <a:ext cx="5052584" cy="412805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 typeface="Wingdings" panose="05000000000000000000" pitchFamily="2" charset="2"/>
              <a:buNone/>
            </a:pPr>
            <a:endParaRPr lang="en-US" altLang="en-US" dirty="0"/>
          </a:p>
        </p:txBody>
      </p:sp>
    </p:spTree>
    <p:extLst>
      <p:ext uri="{BB962C8B-B14F-4D97-AF65-F5344CB8AC3E}">
        <p14:creationId xmlns:p14="http://schemas.microsoft.com/office/powerpoint/2010/main" val="41585792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5">
            <a:extLst>
              <a:ext uri="{FF2B5EF4-FFF2-40B4-BE49-F238E27FC236}">
                <a16:creationId xmlns:a16="http://schemas.microsoft.com/office/drawing/2014/main" id="{20C2926B-3123-448E-846E-345329909A7E}"/>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C4BCB4AE-E38D-4EAD-AF20-2171070D20A2}" type="slidenum">
              <a:rPr lang="en-US" altLang="en-US" sz="1000" u="none"/>
              <a:pPr/>
              <a:t>16</a:t>
            </a:fld>
            <a:endParaRPr lang="en-US" altLang="en-US" sz="1000" u="none" dirty="0"/>
          </a:p>
        </p:txBody>
      </p:sp>
      <p:sp>
        <p:nvSpPr>
          <p:cNvPr id="51203" name="Rectangle 7">
            <a:extLst>
              <a:ext uri="{FF2B5EF4-FFF2-40B4-BE49-F238E27FC236}">
                <a16:creationId xmlns:a16="http://schemas.microsoft.com/office/drawing/2014/main" id="{A24474DE-AA87-44E1-A738-046CBE1A101C}"/>
              </a:ext>
            </a:extLst>
          </p:cNvPr>
          <p:cNvSpPr txBox="1">
            <a:spLocks noGrp="1" noChangeArrowheads="1"/>
          </p:cNvSpPr>
          <p:nvPr/>
        </p:nvSpPr>
        <p:spPr bwMode="auto">
          <a:xfrm>
            <a:off x="3904627" y="8716361"/>
            <a:ext cx="2984688" cy="458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252" tIns="0" rIns="19252" bIns="0" anchor="b"/>
          <a:lstStyle>
            <a:lvl1pPr defTabSz="931863"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defTabSz="931863"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defTabSz="931863"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defTabSz="931863"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defTabSz="931863"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pPr algn="r"/>
            <a:fld id="{EFE4162B-3641-4747-8B36-85869A711263}" type="slidenum">
              <a:rPr lang="en-US" altLang="en-US" sz="1000" i="1" u="none"/>
              <a:pPr algn="r"/>
              <a:t>16</a:t>
            </a:fld>
            <a:endParaRPr lang="en-US" altLang="en-US" sz="1000" i="1" u="none" dirty="0"/>
          </a:p>
        </p:txBody>
      </p:sp>
      <p:sp>
        <p:nvSpPr>
          <p:cNvPr id="51204" name="Rectangle 2">
            <a:extLst>
              <a:ext uri="{FF2B5EF4-FFF2-40B4-BE49-F238E27FC236}">
                <a16:creationId xmlns:a16="http://schemas.microsoft.com/office/drawing/2014/main" id="{06E14A02-6538-4CD9-AB8C-ADFFA29C2830}"/>
              </a:ext>
            </a:extLst>
          </p:cNvPr>
          <p:cNvSpPr>
            <a:spLocks noGrp="1" noRot="1" noChangeAspect="1" noChangeArrowheads="1" noTextEdit="1"/>
          </p:cNvSpPr>
          <p:nvPr>
            <p:ph type="sldImg"/>
          </p:nvPr>
        </p:nvSpPr>
        <p:spPr>
          <a:xfrm>
            <a:off x="1166813" y="695325"/>
            <a:ext cx="4565650" cy="3425825"/>
          </a:xfrm>
          <a:ln/>
        </p:spPr>
      </p:sp>
      <p:sp>
        <p:nvSpPr>
          <p:cNvPr id="51205" name="Rectangle 3">
            <a:extLst>
              <a:ext uri="{FF2B5EF4-FFF2-40B4-BE49-F238E27FC236}">
                <a16:creationId xmlns:a16="http://schemas.microsoft.com/office/drawing/2014/main" id="{DE6814F4-2D7C-4886-BEAE-472FBD93E88A}"/>
              </a:ext>
            </a:extLst>
          </p:cNvPr>
          <p:cNvSpPr>
            <a:spLocks noGrp="1" noChangeArrowheads="1"/>
          </p:cNvSpPr>
          <p:nvPr>
            <p:ph type="body" idx="1"/>
          </p:nvPr>
        </p:nvSpPr>
        <p:spPr>
          <a:xfrm>
            <a:off x="918365" y="4358181"/>
            <a:ext cx="5052584" cy="412805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i="1" dirty="0"/>
          </a:p>
        </p:txBody>
      </p:sp>
    </p:spTree>
    <p:extLst>
      <p:ext uri="{BB962C8B-B14F-4D97-AF65-F5344CB8AC3E}">
        <p14:creationId xmlns:p14="http://schemas.microsoft.com/office/powerpoint/2010/main" val="30648519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5">
            <a:extLst>
              <a:ext uri="{FF2B5EF4-FFF2-40B4-BE49-F238E27FC236}">
                <a16:creationId xmlns:a16="http://schemas.microsoft.com/office/drawing/2014/main" id="{74FFF455-1A53-4ECB-B301-AC413EE4F1A6}"/>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75198BCF-3D63-42C6-B621-8C26753FA84B}" type="slidenum">
              <a:rPr lang="en-US" altLang="en-US" sz="1000" u="none"/>
              <a:pPr/>
              <a:t>17</a:t>
            </a:fld>
            <a:endParaRPr lang="en-US" altLang="en-US" sz="1000" u="none" dirty="0"/>
          </a:p>
        </p:txBody>
      </p:sp>
      <p:sp>
        <p:nvSpPr>
          <p:cNvPr id="52227" name="Rectangle 7">
            <a:extLst>
              <a:ext uri="{FF2B5EF4-FFF2-40B4-BE49-F238E27FC236}">
                <a16:creationId xmlns:a16="http://schemas.microsoft.com/office/drawing/2014/main" id="{7E60731F-856B-41A1-9335-F0DDCF9D42EC}"/>
              </a:ext>
            </a:extLst>
          </p:cNvPr>
          <p:cNvSpPr txBox="1">
            <a:spLocks noGrp="1" noChangeArrowheads="1"/>
          </p:cNvSpPr>
          <p:nvPr/>
        </p:nvSpPr>
        <p:spPr bwMode="auto">
          <a:xfrm>
            <a:off x="3904627" y="8716361"/>
            <a:ext cx="2984688" cy="458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252" tIns="0" rIns="19252" bIns="0" anchor="b"/>
          <a:lstStyle>
            <a:lvl1pPr defTabSz="931863"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defTabSz="931863"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defTabSz="931863"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defTabSz="931863"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defTabSz="931863"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pPr algn="r"/>
            <a:fld id="{4194D00B-6533-4B3C-9616-D24657F4DB80}" type="slidenum">
              <a:rPr lang="en-US" altLang="en-US" sz="1000" i="1" u="none"/>
              <a:pPr algn="r"/>
              <a:t>17</a:t>
            </a:fld>
            <a:endParaRPr lang="en-US" altLang="en-US" sz="1000" i="1" u="none" dirty="0"/>
          </a:p>
        </p:txBody>
      </p:sp>
      <p:sp>
        <p:nvSpPr>
          <p:cNvPr id="52228" name="Rectangle 2">
            <a:extLst>
              <a:ext uri="{FF2B5EF4-FFF2-40B4-BE49-F238E27FC236}">
                <a16:creationId xmlns:a16="http://schemas.microsoft.com/office/drawing/2014/main" id="{1679D4A3-05F9-4A2A-B425-B5B624502F0A}"/>
              </a:ext>
            </a:extLst>
          </p:cNvPr>
          <p:cNvSpPr>
            <a:spLocks noGrp="1" noRot="1" noChangeAspect="1" noChangeArrowheads="1" noTextEdit="1"/>
          </p:cNvSpPr>
          <p:nvPr>
            <p:ph type="sldImg"/>
          </p:nvPr>
        </p:nvSpPr>
        <p:spPr>
          <a:xfrm>
            <a:off x="1166813" y="695325"/>
            <a:ext cx="4565650" cy="3425825"/>
          </a:xfrm>
          <a:ln/>
        </p:spPr>
      </p:sp>
      <p:sp>
        <p:nvSpPr>
          <p:cNvPr id="52229" name="Rectangle 3">
            <a:extLst>
              <a:ext uri="{FF2B5EF4-FFF2-40B4-BE49-F238E27FC236}">
                <a16:creationId xmlns:a16="http://schemas.microsoft.com/office/drawing/2014/main" id="{46E00248-9A45-4E57-A2F4-E811CA7BE09A}"/>
              </a:ext>
            </a:extLst>
          </p:cNvPr>
          <p:cNvSpPr>
            <a:spLocks noGrp="1" noChangeArrowheads="1"/>
          </p:cNvSpPr>
          <p:nvPr>
            <p:ph type="body" idx="1"/>
          </p:nvPr>
        </p:nvSpPr>
        <p:spPr>
          <a:xfrm>
            <a:off x="152537" y="4361333"/>
            <a:ext cx="6584240" cy="46040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br>
              <a:rPr lang="en-US" altLang="en-US" sz="900" dirty="0"/>
            </a:br>
            <a:br>
              <a:rPr lang="en-US" altLang="en-US" sz="900" dirty="0"/>
            </a:br>
            <a:br>
              <a:rPr lang="en-US" altLang="en-US" dirty="0"/>
            </a:br>
            <a:endParaRPr lang="en-US" altLang="en-US" sz="900" dirty="0"/>
          </a:p>
          <a:p>
            <a:pPr eaLnBrk="1" hangingPunct="1"/>
            <a:endParaRPr lang="en-US" altLang="en-US" dirty="0"/>
          </a:p>
        </p:txBody>
      </p:sp>
    </p:spTree>
    <p:extLst>
      <p:ext uri="{BB962C8B-B14F-4D97-AF65-F5344CB8AC3E}">
        <p14:creationId xmlns:p14="http://schemas.microsoft.com/office/powerpoint/2010/main" val="38754440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5">
            <a:extLst>
              <a:ext uri="{FF2B5EF4-FFF2-40B4-BE49-F238E27FC236}">
                <a16:creationId xmlns:a16="http://schemas.microsoft.com/office/drawing/2014/main" id="{A37053C1-0421-4A3E-9B0D-3B9DD7EBDC53}"/>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6208AA84-A14C-4002-9E15-06AEE5F90F74}" type="slidenum">
              <a:rPr lang="en-US" altLang="en-US" sz="1000" u="none"/>
              <a:pPr/>
              <a:t>18</a:t>
            </a:fld>
            <a:endParaRPr lang="en-US" altLang="en-US" sz="1000" u="none" dirty="0"/>
          </a:p>
        </p:txBody>
      </p:sp>
      <p:sp>
        <p:nvSpPr>
          <p:cNvPr id="55299" name="Rectangle 7">
            <a:extLst>
              <a:ext uri="{FF2B5EF4-FFF2-40B4-BE49-F238E27FC236}">
                <a16:creationId xmlns:a16="http://schemas.microsoft.com/office/drawing/2014/main" id="{84255133-183E-4144-A6DC-163A9807D070}"/>
              </a:ext>
            </a:extLst>
          </p:cNvPr>
          <p:cNvSpPr txBox="1">
            <a:spLocks noGrp="1" noChangeArrowheads="1"/>
          </p:cNvSpPr>
          <p:nvPr/>
        </p:nvSpPr>
        <p:spPr bwMode="auto">
          <a:xfrm>
            <a:off x="3904627" y="8716361"/>
            <a:ext cx="2984688" cy="458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252" tIns="0" rIns="19252" bIns="0" anchor="b"/>
          <a:lstStyle>
            <a:lvl1pPr defTabSz="931863"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defTabSz="931863"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defTabSz="931863"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defTabSz="931863"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defTabSz="931863"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pPr algn="r"/>
            <a:fld id="{52628CE0-16FA-41CF-9C32-7A1D79A8CF5C}" type="slidenum">
              <a:rPr lang="en-US" altLang="en-US" sz="1000" i="1" u="none"/>
              <a:pPr algn="r"/>
              <a:t>18</a:t>
            </a:fld>
            <a:endParaRPr lang="en-US" altLang="en-US" sz="1000" i="1" u="none" dirty="0"/>
          </a:p>
        </p:txBody>
      </p:sp>
      <p:sp>
        <p:nvSpPr>
          <p:cNvPr id="55300" name="Rectangle 2">
            <a:extLst>
              <a:ext uri="{FF2B5EF4-FFF2-40B4-BE49-F238E27FC236}">
                <a16:creationId xmlns:a16="http://schemas.microsoft.com/office/drawing/2014/main" id="{B879C689-6DFC-4E4C-941C-19501F663C22}"/>
              </a:ext>
            </a:extLst>
          </p:cNvPr>
          <p:cNvSpPr>
            <a:spLocks noGrp="1" noRot="1" noChangeAspect="1" noChangeArrowheads="1" noTextEdit="1"/>
          </p:cNvSpPr>
          <p:nvPr>
            <p:ph type="sldImg"/>
          </p:nvPr>
        </p:nvSpPr>
        <p:spPr>
          <a:xfrm>
            <a:off x="1166813" y="695325"/>
            <a:ext cx="4565650" cy="3425825"/>
          </a:xfrm>
          <a:ln/>
        </p:spPr>
      </p:sp>
      <p:sp>
        <p:nvSpPr>
          <p:cNvPr id="55301" name="Rectangle 3">
            <a:extLst>
              <a:ext uri="{FF2B5EF4-FFF2-40B4-BE49-F238E27FC236}">
                <a16:creationId xmlns:a16="http://schemas.microsoft.com/office/drawing/2014/main" id="{452379C5-0299-49A8-BB1B-E9EA7050EBE1}"/>
              </a:ext>
            </a:extLst>
          </p:cNvPr>
          <p:cNvSpPr>
            <a:spLocks noGrp="1" noChangeArrowheads="1"/>
          </p:cNvSpPr>
          <p:nvPr>
            <p:ph type="body" idx="1"/>
          </p:nvPr>
        </p:nvSpPr>
        <p:spPr>
          <a:xfrm>
            <a:off x="918365" y="4358181"/>
            <a:ext cx="5052584" cy="412805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34060148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5">
            <a:extLst>
              <a:ext uri="{FF2B5EF4-FFF2-40B4-BE49-F238E27FC236}">
                <a16:creationId xmlns:a16="http://schemas.microsoft.com/office/drawing/2014/main" id="{98373A8C-D29C-478F-91EF-50E1C3ADB56D}"/>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642B7B46-800D-4C3E-B4DD-DC1718C692F8}" type="slidenum">
              <a:rPr lang="en-US" altLang="en-US" sz="1000" u="none"/>
              <a:pPr/>
              <a:t>19</a:t>
            </a:fld>
            <a:endParaRPr lang="en-US" altLang="en-US" sz="1000" u="none" dirty="0"/>
          </a:p>
        </p:txBody>
      </p:sp>
      <p:sp>
        <p:nvSpPr>
          <p:cNvPr id="56323" name="Rectangle 7">
            <a:extLst>
              <a:ext uri="{FF2B5EF4-FFF2-40B4-BE49-F238E27FC236}">
                <a16:creationId xmlns:a16="http://schemas.microsoft.com/office/drawing/2014/main" id="{CDC2041F-E14B-41C2-AC47-CDC7E138EBE4}"/>
              </a:ext>
            </a:extLst>
          </p:cNvPr>
          <p:cNvSpPr txBox="1">
            <a:spLocks noGrp="1" noChangeArrowheads="1"/>
          </p:cNvSpPr>
          <p:nvPr/>
        </p:nvSpPr>
        <p:spPr bwMode="auto">
          <a:xfrm>
            <a:off x="3904627" y="8716361"/>
            <a:ext cx="2984688" cy="458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252" tIns="0" rIns="19252" bIns="0" anchor="b"/>
          <a:lstStyle>
            <a:lvl1pPr defTabSz="931863"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defTabSz="931863"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defTabSz="931863"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defTabSz="931863"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defTabSz="931863"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defTabSz="931863"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pPr algn="r"/>
            <a:fld id="{E31B021D-6A33-4DB9-9A06-6871450A4AA6}" type="slidenum">
              <a:rPr lang="en-US" altLang="en-US" sz="1000" i="1" u="none"/>
              <a:pPr algn="r"/>
              <a:t>19</a:t>
            </a:fld>
            <a:endParaRPr lang="en-US" altLang="en-US" sz="1000" i="1" u="none" dirty="0"/>
          </a:p>
        </p:txBody>
      </p:sp>
      <p:sp>
        <p:nvSpPr>
          <p:cNvPr id="56324" name="Rectangle 2">
            <a:extLst>
              <a:ext uri="{FF2B5EF4-FFF2-40B4-BE49-F238E27FC236}">
                <a16:creationId xmlns:a16="http://schemas.microsoft.com/office/drawing/2014/main" id="{707DDAD0-C7F8-4AD0-873D-9F99BCAEE8DC}"/>
              </a:ext>
            </a:extLst>
          </p:cNvPr>
          <p:cNvSpPr>
            <a:spLocks noGrp="1" noRot="1" noChangeAspect="1" noChangeArrowheads="1" noTextEdit="1"/>
          </p:cNvSpPr>
          <p:nvPr>
            <p:ph type="sldImg"/>
          </p:nvPr>
        </p:nvSpPr>
        <p:spPr>
          <a:xfrm>
            <a:off x="1166813" y="695325"/>
            <a:ext cx="4565650" cy="3425825"/>
          </a:xfrm>
          <a:ln/>
        </p:spPr>
      </p:sp>
      <p:sp>
        <p:nvSpPr>
          <p:cNvPr id="56325" name="Rectangle 3">
            <a:extLst>
              <a:ext uri="{FF2B5EF4-FFF2-40B4-BE49-F238E27FC236}">
                <a16:creationId xmlns:a16="http://schemas.microsoft.com/office/drawing/2014/main" id="{DF1FFBE2-A791-465E-80B5-17B0CB9A130A}"/>
              </a:ext>
            </a:extLst>
          </p:cNvPr>
          <p:cNvSpPr>
            <a:spLocks noGrp="1" noChangeArrowheads="1"/>
          </p:cNvSpPr>
          <p:nvPr>
            <p:ph type="body" idx="1"/>
          </p:nvPr>
        </p:nvSpPr>
        <p:spPr>
          <a:xfrm>
            <a:off x="918365" y="4358181"/>
            <a:ext cx="5052584" cy="412805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3569871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5">
            <a:extLst>
              <a:ext uri="{FF2B5EF4-FFF2-40B4-BE49-F238E27FC236}">
                <a16:creationId xmlns:a16="http://schemas.microsoft.com/office/drawing/2014/main" id="{DF545C34-2C51-4FDA-967D-0BE64E8FEF87}"/>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A29EC185-6037-4C4E-A5C6-B0E2225C36D4}" type="slidenum">
              <a:rPr lang="en-US" altLang="en-US" sz="1000" u="none"/>
              <a:pPr/>
              <a:t>2</a:t>
            </a:fld>
            <a:endParaRPr lang="en-US" altLang="en-US" sz="1000" u="none" dirty="0"/>
          </a:p>
        </p:txBody>
      </p:sp>
      <p:sp>
        <p:nvSpPr>
          <p:cNvPr id="33795" name="Rectangle 2">
            <a:extLst>
              <a:ext uri="{FF2B5EF4-FFF2-40B4-BE49-F238E27FC236}">
                <a16:creationId xmlns:a16="http://schemas.microsoft.com/office/drawing/2014/main" id="{6BB81DE3-7FFF-46FB-B4FE-BB44B4E87728}"/>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842A81F8-3876-4AA5-AE1F-C42DD96BCF2C}"/>
              </a:ext>
            </a:extLst>
          </p:cNvPr>
          <p:cNvSpPr>
            <a:spLocks noGrp="1" noChangeArrowheads="1"/>
          </p:cNvSpPr>
          <p:nvPr>
            <p:ph type="body" idx="1"/>
          </p:nvPr>
        </p:nvSpPr>
        <p:spPr>
          <a:xfrm>
            <a:off x="1179408" y="4358180"/>
            <a:ext cx="4530499" cy="412963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13437729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0470202B-33D6-4B08-AC64-B97B541150A2}"/>
              </a:ext>
            </a:extLst>
          </p:cNvPr>
          <p:cNvSpPr>
            <a:spLocks noGrp="1" noRot="1" noChangeAspect="1" noTextEdit="1"/>
          </p:cNvSpPr>
          <p:nvPr>
            <p:ph type="sldImg"/>
          </p:nvPr>
        </p:nvSpPr>
        <p:spPr>
          <a:ln/>
        </p:spPr>
      </p:sp>
      <p:sp>
        <p:nvSpPr>
          <p:cNvPr id="53251" name="Notes Placeholder 2">
            <a:extLst>
              <a:ext uri="{FF2B5EF4-FFF2-40B4-BE49-F238E27FC236}">
                <a16:creationId xmlns:a16="http://schemas.microsoft.com/office/drawing/2014/main" id="{5AB4A4E7-A9D3-4CBC-944C-50477F17320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51204" name="Slide Number Placeholder 3">
            <a:extLst>
              <a:ext uri="{FF2B5EF4-FFF2-40B4-BE49-F238E27FC236}">
                <a16:creationId xmlns:a16="http://schemas.microsoft.com/office/drawing/2014/main" id="{185161F3-17F4-4EF8-9ADA-812819EB20AD}"/>
              </a:ext>
            </a:extLst>
          </p:cNvPr>
          <p:cNvSpPr>
            <a:spLocks noGrp="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A51D02A3-E757-4339-8FCB-2FF86539C855}" type="slidenum">
              <a:rPr lang="en-US" altLang="en-US" sz="1000" u="none"/>
              <a:pPr/>
              <a:t>20</a:t>
            </a:fld>
            <a:endParaRPr lang="en-US" altLang="en-US" sz="1000" u="none" dirty="0"/>
          </a:p>
        </p:txBody>
      </p:sp>
    </p:spTree>
    <p:extLst>
      <p:ext uri="{BB962C8B-B14F-4D97-AF65-F5344CB8AC3E}">
        <p14:creationId xmlns:p14="http://schemas.microsoft.com/office/powerpoint/2010/main" val="16305187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BFC66757-D1BA-4780-B3DB-7E47D2583154}"/>
              </a:ext>
            </a:extLst>
          </p:cNvPr>
          <p:cNvSpPr>
            <a:spLocks noGrp="1" noRot="1" noChangeAspect="1" noTextEdit="1"/>
          </p:cNvSpPr>
          <p:nvPr>
            <p:ph type="sldImg"/>
          </p:nvPr>
        </p:nvSpPr>
        <p:spPr>
          <a:ln/>
        </p:spPr>
      </p:sp>
      <p:sp>
        <p:nvSpPr>
          <p:cNvPr id="54275" name="Notes Placeholder 2">
            <a:extLst>
              <a:ext uri="{FF2B5EF4-FFF2-40B4-BE49-F238E27FC236}">
                <a16:creationId xmlns:a16="http://schemas.microsoft.com/office/drawing/2014/main" id="{2E13A7FA-D386-4ADA-AB07-CB897FA3974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52228" name="Slide Number Placeholder 3">
            <a:extLst>
              <a:ext uri="{FF2B5EF4-FFF2-40B4-BE49-F238E27FC236}">
                <a16:creationId xmlns:a16="http://schemas.microsoft.com/office/drawing/2014/main" id="{F8981CE5-9567-4263-98B9-932AE098BE24}"/>
              </a:ext>
            </a:extLst>
          </p:cNvPr>
          <p:cNvSpPr>
            <a:spLocks noGrp="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FAB32605-4F57-45DC-90B8-1E7793B0258F}" type="slidenum">
              <a:rPr lang="en-US" altLang="en-US" sz="1000" u="none"/>
              <a:pPr/>
              <a:t>21</a:t>
            </a:fld>
            <a:endParaRPr lang="en-US" altLang="en-US" sz="1000" u="none" dirty="0"/>
          </a:p>
        </p:txBody>
      </p:sp>
    </p:spTree>
    <p:extLst>
      <p:ext uri="{BB962C8B-B14F-4D97-AF65-F5344CB8AC3E}">
        <p14:creationId xmlns:p14="http://schemas.microsoft.com/office/powerpoint/2010/main" val="40291185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BFC66757-D1BA-4780-B3DB-7E47D2583154}"/>
              </a:ext>
            </a:extLst>
          </p:cNvPr>
          <p:cNvSpPr>
            <a:spLocks noGrp="1" noRot="1" noChangeAspect="1" noTextEdit="1"/>
          </p:cNvSpPr>
          <p:nvPr>
            <p:ph type="sldImg"/>
          </p:nvPr>
        </p:nvSpPr>
        <p:spPr>
          <a:ln/>
        </p:spPr>
      </p:sp>
      <p:sp>
        <p:nvSpPr>
          <p:cNvPr id="54275" name="Notes Placeholder 2">
            <a:extLst>
              <a:ext uri="{FF2B5EF4-FFF2-40B4-BE49-F238E27FC236}">
                <a16:creationId xmlns:a16="http://schemas.microsoft.com/office/drawing/2014/main" id="{2E13A7FA-D386-4ADA-AB07-CB897FA3974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a:p>
            <a:endParaRPr lang="en-US" altLang="en-US" dirty="0"/>
          </a:p>
        </p:txBody>
      </p:sp>
      <p:sp>
        <p:nvSpPr>
          <p:cNvPr id="52228" name="Slide Number Placeholder 3">
            <a:extLst>
              <a:ext uri="{FF2B5EF4-FFF2-40B4-BE49-F238E27FC236}">
                <a16:creationId xmlns:a16="http://schemas.microsoft.com/office/drawing/2014/main" id="{F8981CE5-9567-4263-98B9-932AE098BE24}"/>
              </a:ext>
            </a:extLst>
          </p:cNvPr>
          <p:cNvSpPr>
            <a:spLocks noGrp="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FAB32605-4F57-45DC-90B8-1E7793B0258F}" type="slidenum">
              <a:rPr lang="en-US" altLang="en-US" sz="1000" u="none"/>
              <a:pPr/>
              <a:t>22</a:t>
            </a:fld>
            <a:endParaRPr lang="en-US" altLang="en-US" sz="1000" u="none" dirty="0"/>
          </a:p>
        </p:txBody>
      </p:sp>
    </p:spTree>
    <p:extLst>
      <p:ext uri="{BB962C8B-B14F-4D97-AF65-F5344CB8AC3E}">
        <p14:creationId xmlns:p14="http://schemas.microsoft.com/office/powerpoint/2010/main" val="7464108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BFC66757-D1BA-4780-B3DB-7E47D2583154}"/>
              </a:ext>
            </a:extLst>
          </p:cNvPr>
          <p:cNvSpPr>
            <a:spLocks noGrp="1" noRot="1" noChangeAspect="1" noTextEdit="1"/>
          </p:cNvSpPr>
          <p:nvPr>
            <p:ph type="sldImg"/>
          </p:nvPr>
        </p:nvSpPr>
        <p:spPr>
          <a:ln/>
        </p:spPr>
      </p:sp>
      <p:sp>
        <p:nvSpPr>
          <p:cNvPr id="54275" name="Notes Placeholder 2">
            <a:extLst>
              <a:ext uri="{FF2B5EF4-FFF2-40B4-BE49-F238E27FC236}">
                <a16:creationId xmlns:a16="http://schemas.microsoft.com/office/drawing/2014/main" id="{2E13A7FA-D386-4ADA-AB07-CB897FA3974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000" b="0" i="0" kern="1200" dirty="0">
              <a:solidFill>
                <a:schemeClr val="tx1"/>
              </a:solidFill>
              <a:effectLst/>
              <a:ea typeface="+mn-ea"/>
              <a:cs typeface="+mn-cs"/>
            </a:endParaRPr>
          </a:p>
          <a:p>
            <a:endParaRPr lang="en-US" altLang="en-US" dirty="0"/>
          </a:p>
        </p:txBody>
      </p:sp>
      <p:sp>
        <p:nvSpPr>
          <p:cNvPr id="52228" name="Slide Number Placeholder 3">
            <a:extLst>
              <a:ext uri="{FF2B5EF4-FFF2-40B4-BE49-F238E27FC236}">
                <a16:creationId xmlns:a16="http://schemas.microsoft.com/office/drawing/2014/main" id="{F8981CE5-9567-4263-98B9-932AE098BE24}"/>
              </a:ext>
            </a:extLst>
          </p:cNvPr>
          <p:cNvSpPr>
            <a:spLocks noGrp="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FAB32605-4F57-45DC-90B8-1E7793B0258F}" type="slidenum">
              <a:rPr lang="en-US" altLang="en-US" sz="1000" u="none"/>
              <a:pPr/>
              <a:t>23</a:t>
            </a:fld>
            <a:endParaRPr lang="en-US" altLang="en-US" sz="1000" u="none" dirty="0"/>
          </a:p>
        </p:txBody>
      </p:sp>
    </p:spTree>
    <p:extLst>
      <p:ext uri="{BB962C8B-B14F-4D97-AF65-F5344CB8AC3E}">
        <p14:creationId xmlns:p14="http://schemas.microsoft.com/office/powerpoint/2010/main" val="20559172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5">
            <a:extLst>
              <a:ext uri="{FF2B5EF4-FFF2-40B4-BE49-F238E27FC236}">
                <a16:creationId xmlns:a16="http://schemas.microsoft.com/office/drawing/2014/main" id="{D28116A7-AB9F-4CD1-818B-A27BBD56DCB0}"/>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26A68BFA-7119-4D0A-836C-9F0A3AE9FFB9}" type="slidenum">
              <a:rPr lang="en-US" altLang="en-US" sz="1000" u="none"/>
              <a:pPr/>
              <a:t>24</a:t>
            </a:fld>
            <a:endParaRPr lang="en-US" altLang="en-US" sz="1000" u="none" dirty="0"/>
          </a:p>
        </p:txBody>
      </p:sp>
      <p:sp>
        <p:nvSpPr>
          <p:cNvPr id="57347" name="Rectangle 2">
            <a:extLst>
              <a:ext uri="{FF2B5EF4-FFF2-40B4-BE49-F238E27FC236}">
                <a16:creationId xmlns:a16="http://schemas.microsoft.com/office/drawing/2014/main" id="{19CB1E8C-4881-4A9F-9F2A-23670C1335EE}"/>
              </a:ext>
            </a:extLst>
          </p:cNvPr>
          <p:cNvSpPr>
            <a:spLocks noGrp="1" noRot="1" noChangeAspect="1" noChangeArrowheads="1" noTextEdit="1"/>
          </p:cNvSpPr>
          <p:nvPr>
            <p:ph type="sldImg"/>
          </p:nvPr>
        </p:nvSpPr>
        <p:spPr>
          <a:xfrm>
            <a:off x="1154113" y="688975"/>
            <a:ext cx="4583112" cy="3438525"/>
          </a:xfrm>
          <a:ln/>
        </p:spPr>
      </p:sp>
      <p:sp>
        <p:nvSpPr>
          <p:cNvPr id="57348" name="Rectangle 3">
            <a:extLst>
              <a:ext uri="{FF2B5EF4-FFF2-40B4-BE49-F238E27FC236}">
                <a16:creationId xmlns:a16="http://schemas.microsoft.com/office/drawing/2014/main" id="{A58562C4-DE8A-4523-9FD8-FFA30D1E9B2B}"/>
              </a:ext>
            </a:extLst>
          </p:cNvPr>
          <p:cNvSpPr>
            <a:spLocks noGrp="1" noChangeArrowheads="1"/>
          </p:cNvSpPr>
          <p:nvPr>
            <p:ph type="body" idx="1"/>
          </p:nvPr>
        </p:nvSpPr>
        <p:spPr>
          <a:xfrm>
            <a:off x="688774" y="4358181"/>
            <a:ext cx="5511766" cy="412805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19978624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5">
            <a:extLst>
              <a:ext uri="{FF2B5EF4-FFF2-40B4-BE49-F238E27FC236}">
                <a16:creationId xmlns:a16="http://schemas.microsoft.com/office/drawing/2014/main" id="{E25B9CA2-8600-4A8A-88F0-D7428278FDB5}"/>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5B10DC5D-8E2E-431B-947C-6FB7FF22CAF6}" type="slidenum">
              <a:rPr lang="en-US" altLang="en-US" sz="1000" u="none"/>
              <a:pPr/>
              <a:t>25</a:t>
            </a:fld>
            <a:endParaRPr lang="en-US" altLang="en-US" sz="1000" u="none" dirty="0"/>
          </a:p>
        </p:txBody>
      </p:sp>
      <p:sp>
        <p:nvSpPr>
          <p:cNvPr id="58371" name="Rectangle 2">
            <a:extLst>
              <a:ext uri="{FF2B5EF4-FFF2-40B4-BE49-F238E27FC236}">
                <a16:creationId xmlns:a16="http://schemas.microsoft.com/office/drawing/2014/main" id="{79CBFF85-1F6B-4C92-B596-03AB7B0457E8}"/>
              </a:ext>
            </a:extLst>
          </p:cNvPr>
          <p:cNvSpPr>
            <a:spLocks noGrp="1" noRot="1" noChangeAspect="1" noChangeArrowheads="1" noTextEdit="1"/>
          </p:cNvSpPr>
          <p:nvPr>
            <p:ph type="sldImg"/>
          </p:nvPr>
        </p:nvSpPr>
        <p:spPr>
          <a:ln/>
        </p:spPr>
      </p:sp>
      <p:sp>
        <p:nvSpPr>
          <p:cNvPr id="58372" name="Rectangle 3">
            <a:extLst>
              <a:ext uri="{FF2B5EF4-FFF2-40B4-BE49-F238E27FC236}">
                <a16:creationId xmlns:a16="http://schemas.microsoft.com/office/drawing/2014/main" id="{441A5CA6-B1C4-497B-9652-913013A65E4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 </a:t>
            </a:r>
          </a:p>
          <a:p>
            <a:pPr eaLnBrk="1" hangingPunct="1"/>
            <a:endParaRPr lang="en-US" altLang="en-US" dirty="0"/>
          </a:p>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3206624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41">
              <a:defRPr sz="3700" u="sng">
                <a:solidFill>
                  <a:schemeClr val="tx1"/>
                </a:solidFill>
                <a:latin typeface="Times New Roman" panose="02020603050405020304" pitchFamily="18" charset="0"/>
              </a:defRPr>
            </a:lvl1pPr>
            <a:lvl2pPr marL="760632" indent="-292551" defTabSz="954041">
              <a:defRPr sz="3700" u="sng">
                <a:solidFill>
                  <a:schemeClr val="tx1"/>
                </a:solidFill>
                <a:latin typeface="Times New Roman" panose="02020603050405020304" pitchFamily="18" charset="0"/>
              </a:defRPr>
            </a:lvl2pPr>
            <a:lvl3pPr marL="1170203" indent="-234041" defTabSz="954041">
              <a:defRPr sz="3700" u="sng">
                <a:solidFill>
                  <a:schemeClr val="tx1"/>
                </a:solidFill>
                <a:latin typeface="Times New Roman" panose="02020603050405020304" pitchFamily="18" charset="0"/>
              </a:defRPr>
            </a:lvl3pPr>
            <a:lvl4pPr marL="1638285" indent="-234041" defTabSz="954041">
              <a:defRPr sz="3700" u="sng">
                <a:solidFill>
                  <a:schemeClr val="tx1"/>
                </a:solidFill>
                <a:latin typeface="Times New Roman" panose="02020603050405020304" pitchFamily="18" charset="0"/>
              </a:defRPr>
            </a:lvl4pPr>
            <a:lvl5pPr marL="2106366" indent="-234041" defTabSz="954041">
              <a:defRPr sz="3700" u="sng">
                <a:solidFill>
                  <a:schemeClr val="tx1"/>
                </a:solidFill>
                <a:latin typeface="Times New Roman" panose="02020603050405020304" pitchFamily="18" charset="0"/>
              </a:defRPr>
            </a:lvl5pPr>
            <a:lvl6pPr marL="2574447" indent="-234041" defTabSz="954041" eaLnBrk="0" fontAlgn="base" hangingPunct="0">
              <a:spcBef>
                <a:spcPct val="0"/>
              </a:spcBef>
              <a:spcAft>
                <a:spcPct val="0"/>
              </a:spcAft>
              <a:defRPr sz="3700" u="sng">
                <a:solidFill>
                  <a:schemeClr val="tx1"/>
                </a:solidFill>
                <a:latin typeface="Times New Roman" panose="02020603050405020304" pitchFamily="18" charset="0"/>
              </a:defRPr>
            </a:lvl6pPr>
            <a:lvl7pPr marL="3042529" indent="-234041" defTabSz="954041" eaLnBrk="0" fontAlgn="base" hangingPunct="0">
              <a:spcBef>
                <a:spcPct val="0"/>
              </a:spcBef>
              <a:spcAft>
                <a:spcPct val="0"/>
              </a:spcAft>
              <a:defRPr sz="3700" u="sng">
                <a:solidFill>
                  <a:schemeClr val="tx1"/>
                </a:solidFill>
                <a:latin typeface="Times New Roman" panose="02020603050405020304" pitchFamily="18" charset="0"/>
              </a:defRPr>
            </a:lvl7pPr>
            <a:lvl8pPr marL="3510610" indent="-234041" defTabSz="954041" eaLnBrk="0" fontAlgn="base" hangingPunct="0">
              <a:spcBef>
                <a:spcPct val="0"/>
              </a:spcBef>
              <a:spcAft>
                <a:spcPct val="0"/>
              </a:spcAft>
              <a:defRPr sz="3700" u="sng">
                <a:solidFill>
                  <a:schemeClr val="tx1"/>
                </a:solidFill>
                <a:latin typeface="Times New Roman" panose="02020603050405020304" pitchFamily="18" charset="0"/>
              </a:defRPr>
            </a:lvl8pPr>
            <a:lvl9pPr marL="3978692" indent="-234041" defTabSz="954041" eaLnBrk="0" fontAlgn="base" hangingPunct="0">
              <a:spcBef>
                <a:spcPct val="0"/>
              </a:spcBef>
              <a:spcAft>
                <a:spcPct val="0"/>
              </a:spcAft>
              <a:defRPr sz="3700" u="sng">
                <a:solidFill>
                  <a:schemeClr val="tx1"/>
                </a:solidFill>
                <a:latin typeface="Times New Roman" panose="02020603050405020304" pitchFamily="18" charset="0"/>
              </a:defRPr>
            </a:lvl9pPr>
          </a:lstStyle>
          <a:p>
            <a:fld id="{2F3C2436-C4E8-4546-A4FE-45BE9A2A79F2}" type="slidenum">
              <a:rPr lang="en-US" altLang="en-US" sz="1000" u="none"/>
              <a:pPr/>
              <a:t>26</a:t>
            </a:fld>
            <a:endParaRPr lang="en-US" altLang="en-US" sz="1000" u="none"/>
          </a:p>
        </p:txBody>
      </p:sp>
      <p:sp>
        <p:nvSpPr>
          <p:cNvPr id="174083" name="Rectangle 2"/>
          <p:cNvSpPr>
            <a:spLocks noGrp="1" noRot="1" noChangeAspect="1" noChangeArrowheads="1" noTextEdit="1"/>
          </p:cNvSpPr>
          <p:nvPr>
            <p:ph type="sldImg"/>
          </p:nvPr>
        </p:nvSpPr>
        <p:spPr>
          <a:ln/>
        </p:spPr>
      </p:sp>
      <p:sp>
        <p:nvSpPr>
          <p:cNvPr id="174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3106739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F0B61AF9-F3AF-4B28-9D9A-AC21BE268DF1}"/>
              </a:ext>
            </a:extLst>
          </p:cNvPr>
          <p:cNvSpPr>
            <a:spLocks noGrp="1" noRot="1" noChangeAspect="1" noTextEdit="1"/>
          </p:cNvSpPr>
          <p:nvPr>
            <p:ph type="sldImg"/>
          </p:nvPr>
        </p:nvSpPr>
        <p:spPr>
          <a:ln/>
        </p:spPr>
      </p:sp>
      <p:sp>
        <p:nvSpPr>
          <p:cNvPr id="34819" name="Notes Placeholder 2">
            <a:extLst>
              <a:ext uri="{FF2B5EF4-FFF2-40B4-BE49-F238E27FC236}">
                <a16:creationId xmlns:a16="http://schemas.microsoft.com/office/drawing/2014/main" id="{EFB805FA-2981-41EC-A801-82398841EC7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3796" name="Slide Number Placeholder 3">
            <a:extLst>
              <a:ext uri="{FF2B5EF4-FFF2-40B4-BE49-F238E27FC236}">
                <a16:creationId xmlns:a16="http://schemas.microsoft.com/office/drawing/2014/main" id="{FF7C0A0C-2E3E-4B96-AF4C-806C60F8DB78}"/>
              </a:ext>
            </a:extLst>
          </p:cNvPr>
          <p:cNvSpPr>
            <a:spLocks noGrp="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3D911193-0B80-43E2-B49B-869CA4529AAC}" type="slidenum">
              <a:rPr lang="en-US" altLang="en-US" sz="1000" u="none"/>
              <a:pPr/>
              <a:t>3</a:t>
            </a:fld>
            <a:endParaRPr lang="en-US" altLang="en-US" sz="1000" u="none" dirty="0"/>
          </a:p>
        </p:txBody>
      </p:sp>
    </p:spTree>
    <p:extLst>
      <p:ext uri="{BB962C8B-B14F-4D97-AF65-F5344CB8AC3E}">
        <p14:creationId xmlns:p14="http://schemas.microsoft.com/office/powerpoint/2010/main" val="23659304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a:extLst>
              <a:ext uri="{FF2B5EF4-FFF2-40B4-BE49-F238E27FC236}">
                <a16:creationId xmlns:a16="http://schemas.microsoft.com/office/drawing/2014/main" id="{5CA6E5A1-BD33-4F84-8533-6D86A9594955}"/>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A088812C-99DD-485C-8CC9-1226CC22C0A0}" type="slidenum">
              <a:rPr lang="en-US" altLang="en-US" sz="1000" u="none"/>
              <a:pPr/>
              <a:t>4</a:t>
            </a:fld>
            <a:endParaRPr lang="en-US" altLang="en-US" sz="1000" u="none" dirty="0"/>
          </a:p>
        </p:txBody>
      </p:sp>
      <p:sp>
        <p:nvSpPr>
          <p:cNvPr id="36867" name="Rectangle 2">
            <a:extLst>
              <a:ext uri="{FF2B5EF4-FFF2-40B4-BE49-F238E27FC236}">
                <a16:creationId xmlns:a16="http://schemas.microsoft.com/office/drawing/2014/main" id="{BBF7D506-A79B-4EFA-982A-CAD2171EE249}"/>
              </a:ext>
            </a:extLst>
          </p:cNvPr>
          <p:cNvSpPr>
            <a:spLocks noGrp="1" noRot="1" noChangeAspect="1" noChangeArrowheads="1" noTextEdit="1"/>
          </p:cNvSpPr>
          <p:nvPr>
            <p:ph type="sldImg"/>
          </p:nvPr>
        </p:nvSpPr>
        <p:spPr>
          <a:xfrm>
            <a:off x="1154113" y="688975"/>
            <a:ext cx="4583112" cy="3438525"/>
          </a:xfrm>
          <a:ln/>
        </p:spPr>
      </p:sp>
      <p:sp>
        <p:nvSpPr>
          <p:cNvPr id="36868" name="Rectangle 3">
            <a:extLst>
              <a:ext uri="{FF2B5EF4-FFF2-40B4-BE49-F238E27FC236}">
                <a16:creationId xmlns:a16="http://schemas.microsoft.com/office/drawing/2014/main" id="{E8DE78D2-FDA0-43DE-9E7A-D257300539C7}"/>
              </a:ext>
            </a:extLst>
          </p:cNvPr>
          <p:cNvSpPr>
            <a:spLocks noGrp="1" noChangeArrowheads="1"/>
          </p:cNvSpPr>
          <p:nvPr>
            <p:ph type="body" idx="1"/>
          </p:nvPr>
        </p:nvSpPr>
        <p:spPr>
          <a:xfrm>
            <a:off x="1180981" y="4358181"/>
            <a:ext cx="4604408" cy="412805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822142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5">
            <a:extLst>
              <a:ext uri="{FF2B5EF4-FFF2-40B4-BE49-F238E27FC236}">
                <a16:creationId xmlns:a16="http://schemas.microsoft.com/office/drawing/2014/main" id="{55483247-B34B-4D48-B0A7-CFE46B6C4B64}"/>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31BF4349-FC27-4220-8F5A-A21BA039CC6D}" type="slidenum">
              <a:rPr lang="en-US" altLang="en-US" sz="1000" u="none"/>
              <a:pPr/>
              <a:t>5</a:t>
            </a:fld>
            <a:endParaRPr lang="en-US" altLang="en-US" sz="1000" u="none" dirty="0"/>
          </a:p>
        </p:txBody>
      </p:sp>
      <p:sp>
        <p:nvSpPr>
          <p:cNvPr id="37891" name="Rectangle 2">
            <a:extLst>
              <a:ext uri="{FF2B5EF4-FFF2-40B4-BE49-F238E27FC236}">
                <a16:creationId xmlns:a16="http://schemas.microsoft.com/office/drawing/2014/main" id="{0C60914C-2C8F-49CB-90AE-59C3AF1DBF55}"/>
              </a:ext>
            </a:extLst>
          </p:cNvPr>
          <p:cNvSpPr>
            <a:spLocks noGrp="1" noRot="1" noChangeAspect="1" noChangeArrowheads="1" noTextEdit="1"/>
          </p:cNvSpPr>
          <p:nvPr>
            <p:ph type="sldImg"/>
          </p:nvPr>
        </p:nvSpPr>
        <p:spPr>
          <a:xfrm>
            <a:off x="1154113" y="688975"/>
            <a:ext cx="4583112" cy="3438525"/>
          </a:xfrm>
          <a:ln/>
        </p:spPr>
      </p:sp>
      <p:sp>
        <p:nvSpPr>
          <p:cNvPr id="37892" name="Rectangle 3">
            <a:extLst>
              <a:ext uri="{FF2B5EF4-FFF2-40B4-BE49-F238E27FC236}">
                <a16:creationId xmlns:a16="http://schemas.microsoft.com/office/drawing/2014/main" id="{DED9A607-8B2B-46EF-9021-BBB9EC9DCEEA}"/>
              </a:ext>
            </a:extLst>
          </p:cNvPr>
          <p:cNvSpPr>
            <a:spLocks noGrp="1" noChangeArrowheads="1"/>
          </p:cNvSpPr>
          <p:nvPr>
            <p:ph type="body" idx="1"/>
          </p:nvPr>
        </p:nvSpPr>
        <p:spPr>
          <a:xfrm>
            <a:off x="1180981" y="4358181"/>
            <a:ext cx="4679890" cy="412805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41613481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5">
            <a:extLst>
              <a:ext uri="{FF2B5EF4-FFF2-40B4-BE49-F238E27FC236}">
                <a16:creationId xmlns:a16="http://schemas.microsoft.com/office/drawing/2014/main" id="{C05254AF-4884-4B6A-A3F1-FCB8C912DB24}"/>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67F56D06-5535-49D8-AC3A-4E926CFD8934}" type="slidenum">
              <a:rPr lang="en-US" altLang="en-US" sz="1000" u="none"/>
              <a:pPr/>
              <a:t>6</a:t>
            </a:fld>
            <a:endParaRPr lang="en-US" altLang="en-US" sz="1000" u="none" dirty="0"/>
          </a:p>
        </p:txBody>
      </p:sp>
      <p:sp>
        <p:nvSpPr>
          <p:cNvPr id="39939" name="Rectangle 2">
            <a:extLst>
              <a:ext uri="{FF2B5EF4-FFF2-40B4-BE49-F238E27FC236}">
                <a16:creationId xmlns:a16="http://schemas.microsoft.com/office/drawing/2014/main" id="{F749C18D-63F0-4DF9-9B28-6FE8B869918A}"/>
              </a:ext>
            </a:extLst>
          </p:cNvPr>
          <p:cNvSpPr>
            <a:spLocks noGrp="1" noRot="1" noChangeAspect="1" noChangeArrowheads="1" noTextEdit="1"/>
          </p:cNvSpPr>
          <p:nvPr>
            <p:ph type="sldImg"/>
          </p:nvPr>
        </p:nvSpPr>
        <p:spPr>
          <a:xfrm>
            <a:off x="1154113" y="688975"/>
            <a:ext cx="4583112" cy="3438525"/>
          </a:xfrm>
          <a:ln/>
        </p:spPr>
      </p:sp>
      <p:sp>
        <p:nvSpPr>
          <p:cNvPr id="39940" name="Rectangle 3">
            <a:extLst>
              <a:ext uri="{FF2B5EF4-FFF2-40B4-BE49-F238E27FC236}">
                <a16:creationId xmlns:a16="http://schemas.microsoft.com/office/drawing/2014/main" id="{8C24883E-6597-42AF-AD44-6D7CA1BE86AC}"/>
              </a:ext>
            </a:extLst>
          </p:cNvPr>
          <p:cNvSpPr>
            <a:spLocks noGrp="1" noChangeArrowheads="1"/>
          </p:cNvSpPr>
          <p:nvPr>
            <p:ph type="body" idx="1"/>
          </p:nvPr>
        </p:nvSpPr>
        <p:spPr>
          <a:xfrm>
            <a:off x="1105499" y="4358181"/>
            <a:ext cx="4679890" cy="412805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40623229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5">
            <a:extLst>
              <a:ext uri="{FF2B5EF4-FFF2-40B4-BE49-F238E27FC236}">
                <a16:creationId xmlns:a16="http://schemas.microsoft.com/office/drawing/2014/main" id="{37B77681-6BC9-4921-AD02-6C80A9E31ED5}"/>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26C80083-4DAD-41FA-AA37-98A304B862D0}" type="slidenum">
              <a:rPr lang="en-US" altLang="en-US" sz="1000" u="none"/>
              <a:pPr/>
              <a:t>7</a:t>
            </a:fld>
            <a:endParaRPr lang="en-US" altLang="en-US" sz="1000" u="none" dirty="0"/>
          </a:p>
        </p:txBody>
      </p:sp>
      <p:sp>
        <p:nvSpPr>
          <p:cNvPr id="40963" name="Rectangle 2">
            <a:extLst>
              <a:ext uri="{FF2B5EF4-FFF2-40B4-BE49-F238E27FC236}">
                <a16:creationId xmlns:a16="http://schemas.microsoft.com/office/drawing/2014/main" id="{6A985ED8-CB3B-4D71-A271-E1B30F43CD65}"/>
              </a:ext>
            </a:extLst>
          </p:cNvPr>
          <p:cNvSpPr>
            <a:spLocks noGrp="1" noRot="1" noChangeAspect="1" noChangeArrowheads="1" noTextEdit="1"/>
          </p:cNvSpPr>
          <p:nvPr>
            <p:ph type="sldImg"/>
          </p:nvPr>
        </p:nvSpPr>
        <p:spPr>
          <a:xfrm>
            <a:off x="1154113" y="688975"/>
            <a:ext cx="4583112" cy="3438525"/>
          </a:xfrm>
          <a:ln/>
        </p:spPr>
      </p:sp>
      <p:sp>
        <p:nvSpPr>
          <p:cNvPr id="40964" name="Rectangle 3">
            <a:extLst>
              <a:ext uri="{FF2B5EF4-FFF2-40B4-BE49-F238E27FC236}">
                <a16:creationId xmlns:a16="http://schemas.microsoft.com/office/drawing/2014/main" id="{C202AE26-445F-4A6C-A71E-D5058766FEB3}"/>
              </a:ext>
            </a:extLst>
          </p:cNvPr>
          <p:cNvSpPr>
            <a:spLocks noGrp="1" noChangeArrowheads="1"/>
          </p:cNvSpPr>
          <p:nvPr>
            <p:ph type="body" idx="1"/>
          </p:nvPr>
        </p:nvSpPr>
        <p:spPr>
          <a:xfrm>
            <a:off x="577124" y="4287252"/>
            <a:ext cx="5887604" cy="412647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br>
              <a:rPr lang="en-US" altLang="en-US" sz="900" dirty="0"/>
            </a:br>
            <a:endParaRPr lang="en-US" altLang="en-US" sz="900" dirty="0"/>
          </a:p>
          <a:p>
            <a:pPr eaLnBrk="1" hangingPunct="1"/>
            <a:endParaRPr lang="en-US" altLang="en-US" sz="900" dirty="0"/>
          </a:p>
        </p:txBody>
      </p:sp>
    </p:spTree>
    <p:extLst>
      <p:ext uri="{BB962C8B-B14F-4D97-AF65-F5344CB8AC3E}">
        <p14:creationId xmlns:p14="http://schemas.microsoft.com/office/powerpoint/2010/main" val="4563463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B3CFAFD9-3DC5-45DF-B884-863DAE0DCCBE}"/>
              </a:ext>
            </a:extLst>
          </p:cNvPr>
          <p:cNvSpPr>
            <a:spLocks noGrp="1" noRot="1" noChangeAspect="1" noTextEdit="1"/>
          </p:cNvSpPr>
          <p:nvPr>
            <p:ph type="sldImg"/>
          </p:nvPr>
        </p:nvSpPr>
        <p:spPr>
          <a:ln/>
        </p:spPr>
      </p:sp>
      <p:sp>
        <p:nvSpPr>
          <p:cNvPr id="41987" name="Notes Placeholder 2">
            <a:extLst>
              <a:ext uri="{FF2B5EF4-FFF2-40B4-BE49-F238E27FC236}">
                <a16:creationId xmlns:a16="http://schemas.microsoft.com/office/drawing/2014/main" id="{763B49D9-8A74-4854-B861-444C4F6ABE6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
        <p:nvSpPr>
          <p:cNvPr id="40964" name="Slide Number Placeholder 3">
            <a:extLst>
              <a:ext uri="{FF2B5EF4-FFF2-40B4-BE49-F238E27FC236}">
                <a16:creationId xmlns:a16="http://schemas.microsoft.com/office/drawing/2014/main" id="{68B0090B-680E-4CED-B1BA-CA2FA7A9C81A}"/>
              </a:ext>
            </a:extLst>
          </p:cNvPr>
          <p:cNvSpPr>
            <a:spLocks noGrp="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AAA06F01-2E3E-4B1C-BA2E-B491784F94EA}" type="slidenum">
              <a:rPr lang="en-US" altLang="en-US" sz="1000" u="none"/>
              <a:pPr/>
              <a:t>8</a:t>
            </a:fld>
            <a:endParaRPr lang="en-US" altLang="en-US" sz="1000" u="none" dirty="0"/>
          </a:p>
        </p:txBody>
      </p:sp>
    </p:spTree>
    <p:extLst>
      <p:ext uri="{BB962C8B-B14F-4D97-AF65-F5344CB8AC3E}">
        <p14:creationId xmlns:p14="http://schemas.microsoft.com/office/powerpoint/2010/main" val="12322862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5">
            <a:extLst>
              <a:ext uri="{FF2B5EF4-FFF2-40B4-BE49-F238E27FC236}">
                <a16:creationId xmlns:a16="http://schemas.microsoft.com/office/drawing/2014/main" id="{22B7367A-7E7F-47C8-B4F7-991C19D1A763}"/>
              </a:ext>
            </a:extLst>
          </p:cNvPr>
          <p:cNvSpPr>
            <a:spLocks noGrp="1" noChangeArrowheads="1"/>
          </p:cNvSpPr>
          <p:nvPr>
            <p:ph type="sldNum" sz="quarter" idx="5"/>
          </p:nvPr>
        </p:nvSpPr>
        <p:spPr/>
        <p:txBody>
          <a:bodyPr/>
          <a:lstStyle>
            <a:lvl1pPr defTabSz="924222" eaLnBrk="0" hangingPunct="0">
              <a:defRPr sz="3600" u="sng">
                <a:solidFill>
                  <a:schemeClr val="tx1"/>
                </a:solidFill>
                <a:latin typeface="Times New Roman" panose="02020603050405020304" pitchFamily="18" charset="0"/>
                <a:cs typeface="Arial" panose="020B0604020202020204" pitchFamily="34" charset="0"/>
              </a:defRPr>
            </a:lvl1pPr>
            <a:lvl2pPr marL="736858" indent="-283407" defTabSz="924222" eaLnBrk="0" hangingPunct="0">
              <a:defRPr sz="3600" u="sng">
                <a:solidFill>
                  <a:schemeClr val="tx1"/>
                </a:solidFill>
                <a:latin typeface="Times New Roman" panose="02020603050405020304" pitchFamily="18" charset="0"/>
                <a:cs typeface="Arial" panose="020B0604020202020204" pitchFamily="34" charset="0"/>
              </a:defRPr>
            </a:lvl2pPr>
            <a:lvl3pPr marL="1133627" indent="-226725" defTabSz="924222" eaLnBrk="0" hangingPunct="0">
              <a:defRPr sz="3600" u="sng">
                <a:solidFill>
                  <a:schemeClr val="tx1"/>
                </a:solidFill>
                <a:latin typeface="Times New Roman" panose="02020603050405020304" pitchFamily="18" charset="0"/>
                <a:cs typeface="Arial" panose="020B0604020202020204" pitchFamily="34" charset="0"/>
              </a:defRPr>
            </a:lvl3pPr>
            <a:lvl4pPr marL="1587078" indent="-226725" defTabSz="924222" eaLnBrk="0" hangingPunct="0">
              <a:defRPr sz="3600" u="sng">
                <a:solidFill>
                  <a:schemeClr val="tx1"/>
                </a:solidFill>
                <a:latin typeface="Times New Roman" panose="02020603050405020304" pitchFamily="18" charset="0"/>
                <a:cs typeface="Arial" panose="020B0604020202020204" pitchFamily="34" charset="0"/>
              </a:defRPr>
            </a:lvl4pPr>
            <a:lvl5pPr marL="2040529" indent="-226725" defTabSz="924222" eaLnBrk="0" hangingPunct="0">
              <a:defRPr sz="3600" u="sng">
                <a:solidFill>
                  <a:schemeClr val="tx1"/>
                </a:solidFill>
                <a:latin typeface="Times New Roman" panose="02020603050405020304" pitchFamily="18" charset="0"/>
                <a:cs typeface="Arial" panose="020B0604020202020204" pitchFamily="34" charset="0"/>
              </a:defRPr>
            </a:lvl5pPr>
            <a:lvl6pPr marL="2493980"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47431"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00882"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54333" indent="-226725" defTabSz="924222"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fld id="{D106BD18-4E16-46C1-BF3C-4BB9E037635F}" type="slidenum">
              <a:rPr lang="en-US" altLang="en-US" sz="1000" u="none"/>
              <a:pPr/>
              <a:t>9</a:t>
            </a:fld>
            <a:endParaRPr lang="en-US" altLang="en-US" sz="1000" u="none" dirty="0"/>
          </a:p>
        </p:txBody>
      </p:sp>
      <p:sp>
        <p:nvSpPr>
          <p:cNvPr id="43011" name="Rectangle 2">
            <a:extLst>
              <a:ext uri="{FF2B5EF4-FFF2-40B4-BE49-F238E27FC236}">
                <a16:creationId xmlns:a16="http://schemas.microsoft.com/office/drawing/2014/main" id="{50B5E6F2-D580-480C-868C-DAF08B6F38C0}"/>
              </a:ext>
            </a:extLst>
          </p:cNvPr>
          <p:cNvSpPr>
            <a:spLocks noGrp="1" noRot="1" noChangeAspect="1" noChangeArrowheads="1" noTextEdit="1"/>
          </p:cNvSpPr>
          <p:nvPr>
            <p:ph type="sldImg"/>
          </p:nvPr>
        </p:nvSpPr>
        <p:spPr>
          <a:xfrm>
            <a:off x="1154113" y="688975"/>
            <a:ext cx="4583112" cy="3438525"/>
          </a:xfrm>
          <a:ln/>
        </p:spPr>
      </p:sp>
      <p:sp>
        <p:nvSpPr>
          <p:cNvPr id="43012" name="Rectangle 3">
            <a:extLst>
              <a:ext uri="{FF2B5EF4-FFF2-40B4-BE49-F238E27FC236}">
                <a16:creationId xmlns:a16="http://schemas.microsoft.com/office/drawing/2014/main" id="{AF4A0E34-15E5-436D-9B8D-19CFDF6021BE}"/>
              </a:ext>
            </a:extLst>
          </p:cNvPr>
          <p:cNvSpPr>
            <a:spLocks noGrp="1" noChangeArrowheads="1"/>
          </p:cNvSpPr>
          <p:nvPr>
            <p:ph type="body" idx="1"/>
          </p:nvPr>
        </p:nvSpPr>
        <p:spPr>
          <a:xfrm>
            <a:off x="426160" y="4211595"/>
            <a:ext cx="5887604" cy="412647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800" dirty="0"/>
          </a:p>
          <a:p>
            <a:pPr eaLnBrk="1" hangingPunct="1"/>
            <a:endParaRPr lang="en-US" altLang="en-US" sz="800" dirty="0"/>
          </a:p>
        </p:txBody>
      </p:sp>
    </p:spTree>
    <p:extLst>
      <p:ext uri="{BB962C8B-B14F-4D97-AF65-F5344CB8AC3E}">
        <p14:creationId xmlns:p14="http://schemas.microsoft.com/office/powerpoint/2010/main" val="3278039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EF8D3-6444-74EE-9A09-04726976FC18}"/>
              </a:ext>
            </a:extLst>
          </p:cNvPr>
          <p:cNvSpPr>
            <a:spLocks noGrp="1"/>
          </p:cNvSpPr>
          <p:nvPr>
            <p:ph type="ctrTitle"/>
          </p:nvPr>
        </p:nvSpPr>
        <p:spPr>
          <a:xfrm>
            <a:off x="1143000" y="1284193"/>
            <a:ext cx="6858000" cy="2225769"/>
          </a:xfrm>
        </p:spPr>
        <p:txBody>
          <a:bodyPr anchor="b"/>
          <a:lstStyle>
            <a:lvl1pPr algn="ctr">
              <a:defRPr sz="4500" b="1">
                <a:solidFill>
                  <a:schemeClr val="accent1"/>
                </a:solidFill>
                <a:latin typeface="Avenir Next LT Pro Demi" panose="020B0704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51CF3CC-AC80-C645-8B6A-A6B813E117B4}"/>
              </a:ext>
            </a:extLst>
          </p:cNvPr>
          <p:cNvSpPr>
            <a:spLocks noGrp="1"/>
          </p:cNvSpPr>
          <p:nvPr>
            <p:ph type="subTitle" idx="1"/>
          </p:nvPr>
        </p:nvSpPr>
        <p:spPr>
          <a:xfrm>
            <a:off x="1143000" y="3602038"/>
            <a:ext cx="6858000" cy="1655762"/>
          </a:xfrm>
        </p:spPr>
        <p:txBody>
          <a:bodyPr>
            <a:normAutofit/>
          </a:bodyPr>
          <a:lstStyle>
            <a:lvl1pPr marL="0" indent="0" algn="ctr">
              <a:buNone/>
              <a:defRPr sz="240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F1FE64B-7FFD-315B-2008-67D8D77455C8}"/>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6/24/2025</a:t>
            </a:fld>
            <a:endParaRPr lang="en-US"/>
          </a:p>
        </p:txBody>
      </p:sp>
      <p:sp>
        <p:nvSpPr>
          <p:cNvPr id="5" name="Footer Placeholder 4">
            <a:extLst>
              <a:ext uri="{FF2B5EF4-FFF2-40B4-BE49-F238E27FC236}">
                <a16:creationId xmlns:a16="http://schemas.microsoft.com/office/drawing/2014/main" id="{B9ADF4E3-3248-1647-8715-C70639E9BFE1}"/>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D75F911F-E6D7-7F52-6D88-02142AD8322D}"/>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
        <p:nvSpPr>
          <p:cNvPr id="7" name="Rectangle 4">
            <a:extLst>
              <a:ext uri="{FF2B5EF4-FFF2-40B4-BE49-F238E27FC236}">
                <a16:creationId xmlns:a16="http://schemas.microsoft.com/office/drawing/2014/main" id="{DD2C8904-B17A-7541-6E11-B0E6E5B2A3CA}"/>
              </a:ext>
            </a:extLst>
          </p:cNvPr>
          <p:cNvSpPr>
            <a:spLocks noChangeArrowheads="1"/>
          </p:cNvSpPr>
          <p:nvPr userDrawn="1"/>
        </p:nvSpPr>
        <p:spPr bwMode="auto">
          <a:xfrm>
            <a:off x="685800" y="5561446"/>
            <a:ext cx="8077200" cy="3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50" tIns="41275" rIns="82550" bIns="41275" anchor="ctr">
            <a:spAutoFit/>
          </a:bodyPr>
          <a:lstStyle>
            <a:lvl1pPr>
              <a:buClr>
                <a:srgbClr val="910046"/>
              </a:buClr>
              <a:buSzPct val="84000"/>
              <a:buFont typeface="Wingdings" panose="05000000000000000000" pitchFamily="2" charset="2"/>
              <a:buChar char="l"/>
              <a:defRPr sz="2800">
                <a:solidFill>
                  <a:schemeClr val="tx1"/>
                </a:solidFill>
                <a:latin typeface="Arial" panose="020B0604020202020204" pitchFamily="34" charset="0"/>
              </a:defRPr>
            </a:lvl1pPr>
            <a:lvl2pPr marL="742950" indent="-285750">
              <a:buClr>
                <a:srgbClr val="012D9A"/>
              </a:buClr>
              <a:buFont typeface="Symbol" panose="05050102010706020507" pitchFamily="18" charset="2"/>
              <a:buChar char="-"/>
              <a:defRPr sz="2400">
                <a:solidFill>
                  <a:schemeClr val="tx1"/>
                </a:solidFill>
                <a:latin typeface="Arial" panose="020B0604020202020204" pitchFamily="34" charset="0"/>
              </a:defRPr>
            </a:lvl2pPr>
            <a:lvl3pPr marL="1143000" indent="-228600">
              <a:buClr>
                <a:srgbClr val="012D9A"/>
              </a:buClr>
              <a:buChar char="»"/>
              <a:defRPr sz="2000">
                <a:solidFill>
                  <a:schemeClr val="tx1"/>
                </a:solidFill>
                <a:latin typeface="Arial" panose="020B0604020202020204" pitchFamily="34" charset="0"/>
              </a:defRPr>
            </a:lvl3pPr>
            <a:lvl4pPr marL="1600200" indent="-228600">
              <a:buClr>
                <a:srgbClr val="012D9A"/>
              </a:buClr>
              <a:buChar char="•"/>
              <a:defRPr sz="2000">
                <a:solidFill>
                  <a:schemeClr val="tx1"/>
                </a:solidFill>
                <a:latin typeface="Arial" panose="020B0604020202020204" pitchFamily="34" charset="0"/>
              </a:defRPr>
            </a:lvl4pPr>
            <a:lvl5pPr marL="2057400" indent="-228600">
              <a:buClr>
                <a:srgbClr val="012D9A"/>
              </a:buClr>
              <a:buChar char="–"/>
              <a:defRPr sz="1600">
                <a:solidFill>
                  <a:schemeClr val="tx1"/>
                </a:solidFill>
                <a:latin typeface="Arial" panose="020B0604020202020204" pitchFamily="34" charset="0"/>
              </a:defRPr>
            </a:lvl5pPr>
            <a:lvl6pPr marL="2514600" indent="-228600" eaLnBrk="0" fontAlgn="base" hangingPunct="0">
              <a:spcBef>
                <a:spcPct val="0"/>
              </a:spcBef>
              <a:spcAft>
                <a:spcPct val="0"/>
              </a:spcAft>
              <a:buClr>
                <a:srgbClr val="012D9A"/>
              </a:buClr>
              <a:buChar char="–"/>
              <a:defRPr sz="1600">
                <a:solidFill>
                  <a:schemeClr val="tx1"/>
                </a:solidFill>
                <a:latin typeface="Arial" panose="020B0604020202020204" pitchFamily="34" charset="0"/>
              </a:defRPr>
            </a:lvl6pPr>
            <a:lvl7pPr marL="2971800" indent="-228600" eaLnBrk="0" fontAlgn="base" hangingPunct="0">
              <a:spcBef>
                <a:spcPct val="0"/>
              </a:spcBef>
              <a:spcAft>
                <a:spcPct val="0"/>
              </a:spcAft>
              <a:buClr>
                <a:srgbClr val="012D9A"/>
              </a:buClr>
              <a:buChar char="–"/>
              <a:defRPr sz="1600">
                <a:solidFill>
                  <a:schemeClr val="tx1"/>
                </a:solidFill>
                <a:latin typeface="Arial" panose="020B0604020202020204" pitchFamily="34" charset="0"/>
              </a:defRPr>
            </a:lvl7pPr>
            <a:lvl8pPr marL="3429000" indent="-228600" eaLnBrk="0" fontAlgn="base" hangingPunct="0">
              <a:spcBef>
                <a:spcPct val="0"/>
              </a:spcBef>
              <a:spcAft>
                <a:spcPct val="0"/>
              </a:spcAft>
              <a:buClr>
                <a:srgbClr val="012D9A"/>
              </a:buClr>
              <a:buChar char="–"/>
              <a:defRPr sz="1600">
                <a:solidFill>
                  <a:schemeClr val="tx1"/>
                </a:solidFill>
                <a:latin typeface="Arial" panose="020B0604020202020204" pitchFamily="34" charset="0"/>
              </a:defRPr>
            </a:lvl8pPr>
            <a:lvl9pPr marL="3886200" indent="-228600" eaLnBrk="0" fontAlgn="base" hangingPunct="0">
              <a:spcBef>
                <a:spcPct val="0"/>
              </a:spcBef>
              <a:spcAft>
                <a:spcPct val="0"/>
              </a:spcAft>
              <a:buClr>
                <a:srgbClr val="012D9A"/>
              </a:buClr>
              <a:buChar char="–"/>
              <a:defRPr sz="1600">
                <a:solidFill>
                  <a:schemeClr val="tx1"/>
                </a:solidFill>
                <a:latin typeface="Arial" panose="020B0604020202020204" pitchFamily="34" charset="0"/>
              </a:defRPr>
            </a:lvl9pPr>
          </a:lstStyle>
          <a:p>
            <a:pPr>
              <a:lnSpc>
                <a:spcPct val="110000"/>
              </a:lnSpc>
              <a:spcBef>
                <a:spcPct val="10000"/>
              </a:spcBef>
              <a:spcAft>
                <a:spcPct val="10000"/>
              </a:spcAft>
              <a:buClr>
                <a:srgbClr val="A50021"/>
              </a:buClr>
              <a:buSzPct val="90000"/>
              <a:buFont typeface="Wingdings" panose="05000000000000000000" pitchFamily="2" charset="2"/>
              <a:buNone/>
            </a:pPr>
            <a:r>
              <a:rPr lang="en-US" altLang="en-US" sz="1600" b="1" u="none" dirty="0">
                <a:solidFill>
                  <a:schemeClr val="accent1"/>
                </a:solidFill>
                <a:latin typeface="Avenir Next LT Pro Light" panose="020B0304020202020204" pitchFamily="34" charset="0"/>
              </a:rPr>
              <a:t>Presented by</a:t>
            </a:r>
            <a:r>
              <a:rPr lang="en-US" altLang="en-US" sz="1600" u="none" dirty="0">
                <a:solidFill>
                  <a:schemeClr val="accent1"/>
                </a:solidFill>
                <a:latin typeface="Avenir Next LT Pro Light" panose="020B0304020202020204" pitchFamily="34" charset="0"/>
              </a:rPr>
              <a:t>:</a:t>
            </a:r>
          </a:p>
        </p:txBody>
      </p:sp>
    </p:spTree>
    <p:extLst>
      <p:ext uri="{BB962C8B-B14F-4D97-AF65-F5344CB8AC3E}">
        <p14:creationId xmlns:p14="http://schemas.microsoft.com/office/powerpoint/2010/main" val="2526681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5FF91-2747-1FB6-C081-C57B8B3488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4121F5-09C1-AAB7-EF55-B44846E1DD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0EFE2C-5131-A5F1-50DE-6E8A726A38EC}"/>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6/24/2025</a:t>
            </a:fld>
            <a:endParaRPr lang="en-US"/>
          </a:p>
        </p:txBody>
      </p:sp>
      <p:sp>
        <p:nvSpPr>
          <p:cNvPr id="5" name="Footer Placeholder 4">
            <a:extLst>
              <a:ext uri="{FF2B5EF4-FFF2-40B4-BE49-F238E27FC236}">
                <a16:creationId xmlns:a16="http://schemas.microsoft.com/office/drawing/2014/main" id="{FF53D48F-6378-E27B-04A2-D2878F7F10EA}"/>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B964D17-AA0B-B27A-A094-574AF12D40A4}"/>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487625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BFD853-1EB5-FD6B-D881-B3583C5CDDD8}"/>
              </a:ext>
            </a:extLst>
          </p:cNvPr>
          <p:cNvSpPr>
            <a:spLocks noGrp="1"/>
          </p:cNvSpPr>
          <p:nvPr>
            <p:ph type="title" orient="vert"/>
          </p:nvPr>
        </p:nvSpPr>
        <p:spPr>
          <a:xfrm>
            <a:off x="6543675" y="1223681"/>
            <a:ext cx="1971675" cy="4753537"/>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8CD302D-F236-2961-5383-C4F6860C74B5}"/>
              </a:ext>
            </a:extLst>
          </p:cNvPr>
          <p:cNvSpPr>
            <a:spLocks noGrp="1"/>
          </p:cNvSpPr>
          <p:nvPr>
            <p:ph type="body" orient="vert" idx="1"/>
          </p:nvPr>
        </p:nvSpPr>
        <p:spPr>
          <a:xfrm>
            <a:off x="628650" y="1223681"/>
            <a:ext cx="5800725" cy="47535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823135-B24A-1429-049A-9A8BDF116896}"/>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6/24/2025</a:t>
            </a:fld>
            <a:endParaRPr lang="en-US"/>
          </a:p>
        </p:txBody>
      </p:sp>
      <p:sp>
        <p:nvSpPr>
          <p:cNvPr id="5" name="Footer Placeholder 4">
            <a:extLst>
              <a:ext uri="{FF2B5EF4-FFF2-40B4-BE49-F238E27FC236}">
                <a16:creationId xmlns:a16="http://schemas.microsoft.com/office/drawing/2014/main" id="{E98CBCEB-E16E-64C0-5AB6-307D36E6219A}"/>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24EBD1D-AF81-5928-A43B-72CBB34D7FAB}"/>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3118391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554322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91379"/>
            <a:ext cx="7924800" cy="549275"/>
          </a:xfrm>
        </p:spPr>
        <p:txBody>
          <a:bodyPr/>
          <a:lstStyle/>
          <a:p>
            <a:r>
              <a:rPr lang="en-US" dirty="0"/>
              <a:t>Click to edit Master title style</a:t>
            </a:r>
          </a:p>
        </p:txBody>
      </p:sp>
      <p:sp>
        <p:nvSpPr>
          <p:cNvPr id="3" name="Content Placeholder 2"/>
          <p:cNvSpPr>
            <a:spLocks noGrp="1"/>
          </p:cNvSpPr>
          <p:nvPr>
            <p:ph idx="1"/>
          </p:nvPr>
        </p:nvSpPr>
        <p:spPr>
          <a:xfrm>
            <a:off x="609600" y="1219200"/>
            <a:ext cx="8001000" cy="4724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0"/>
          </p:nvPr>
        </p:nvSpPr>
        <p:spPr>
          <a:xfrm>
            <a:off x="6400800" y="609600"/>
            <a:ext cx="2133600" cy="381000"/>
          </a:xfrm>
        </p:spPr>
        <p:txBody>
          <a:bodyPr/>
          <a:lstStyle>
            <a:lvl1pPr>
              <a:buNone/>
              <a:defRPr sz="2000"/>
            </a:lvl1pPr>
            <a:lvl2pPr>
              <a:buNone/>
              <a:defRPr sz="2000"/>
            </a:lvl2pPr>
            <a:lvl3pPr>
              <a:buNone/>
              <a:defRPr sz="2000"/>
            </a:lvl3pPr>
            <a:lvl4pPr>
              <a:buNone/>
              <a:defRPr sz="2000"/>
            </a:lvl4pPr>
            <a:lvl5pPr>
              <a:buNone/>
              <a:defRPr sz="2000"/>
            </a:lvl5pPr>
          </a:lstStyle>
          <a:p>
            <a:pPr lvl="0"/>
            <a:r>
              <a:rPr lang="en-US" dirty="0"/>
              <a:t>Click to edit Master text styles</a:t>
            </a:r>
          </a:p>
        </p:txBody>
      </p:sp>
    </p:spTree>
    <p:extLst>
      <p:ext uri="{BB962C8B-B14F-4D97-AF65-F5344CB8AC3E}">
        <p14:creationId xmlns:p14="http://schemas.microsoft.com/office/powerpoint/2010/main" val="371990285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BE045-A4F0-68FF-2482-119AE7F5ADD6}"/>
              </a:ext>
            </a:extLst>
          </p:cNvPr>
          <p:cNvSpPr>
            <a:spLocks noGrp="1"/>
          </p:cNvSpPr>
          <p:nvPr>
            <p:ph type="title"/>
          </p:nvPr>
        </p:nvSpPr>
        <p:spPr/>
        <p:txBody>
          <a:bodyPr/>
          <a:lstStyle>
            <a:lvl1pPr>
              <a:defRPr b="1">
                <a:solidFill>
                  <a:schemeClr val="accent1"/>
                </a:solidFill>
              </a:defRPr>
            </a:lvl1pPr>
          </a:lstStyle>
          <a:p>
            <a:r>
              <a:rPr lang="en-US"/>
              <a:t>Click to edit Master title style</a:t>
            </a:r>
            <a:endParaRPr lang="en-US" dirty="0"/>
          </a:p>
        </p:txBody>
      </p:sp>
      <p:sp>
        <p:nvSpPr>
          <p:cNvPr id="4" name="Date Placeholder 3">
            <a:extLst>
              <a:ext uri="{FF2B5EF4-FFF2-40B4-BE49-F238E27FC236}">
                <a16:creationId xmlns:a16="http://schemas.microsoft.com/office/drawing/2014/main" id="{9BB38F74-DC81-5D7F-9AC0-39A29CAA25DF}"/>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6/24/2025</a:t>
            </a:fld>
            <a:endParaRPr lang="en-US"/>
          </a:p>
        </p:txBody>
      </p:sp>
      <p:sp>
        <p:nvSpPr>
          <p:cNvPr id="5" name="Footer Placeholder 4">
            <a:extLst>
              <a:ext uri="{FF2B5EF4-FFF2-40B4-BE49-F238E27FC236}">
                <a16:creationId xmlns:a16="http://schemas.microsoft.com/office/drawing/2014/main" id="{FA390DD9-672E-488B-51A3-027EFEE7AB5A}"/>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394825D-DF6C-4BDB-6835-9F362BF98289}"/>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
        <p:nvSpPr>
          <p:cNvPr id="9" name="Text Placeholder 2">
            <a:extLst>
              <a:ext uri="{FF2B5EF4-FFF2-40B4-BE49-F238E27FC236}">
                <a16:creationId xmlns:a16="http://schemas.microsoft.com/office/drawing/2014/main" id="{3CEE2EDA-13E9-F6B4-98FF-F7B6ECB47A51}"/>
              </a:ext>
            </a:extLst>
          </p:cNvPr>
          <p:cNvSpPr>
            <a:spLocks noGrp="1"/>
          </p:cNvSpPr>
          <p:nvPr>
            <p:ph idx="1"/>
          </p:nvPr>
        </p:nvSpPr>
        <p:spPr>
          <a:xfrm>
            <a:off x="628650" y="1333787"/>
            <a:ext cx="7886700" cy="46703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kumimoji="0" lang="en-US"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3" name="Text Placeholder 10">
            <a:extLst>
              <a:ext uri="{FF2B5EF4-FFF2-40B4-BE49-F238E27FC236}">
                <a16:creationId xmlns:a16="http://schemas.microsoft.com/office/drawing/2014/main" id="{AEBD02D5-02AC-BC9E-2B65-4F435DDDC6CE}"/>
              </a:ext>
            </a:extLst>
          </p:cNvPr>
          <p:cNvSpPr>
            <a:spLocks noGrp="1"/>
          </p:cNvSpPr>
          <p:nvPr>
            <p:ph type="body" sz="quarter" idx="13" hasCustomPrompt="1"/>
          </p:nvPr>
        </p:nvSpPr>
        <p:spPr>
          <a:xfrm>
            <a:off x="6886575" y="765175"/>
            <a:ext cx="1628775" cy="365125"/>
          </a:xfrm>
        </p:spPr>
        <p:txBody>
          <a:bodyPr>
            <a:normAutofit/>
          </a:bodyPr>
          <a:lstStyle>
            <a:lvl1pPr marL="0" indent="0" algn="r">
              <a:buNone/>
              <a:defRPr sz="1400">
                <a:latin typeface="Avenir Next LT Pro Light" panose="020B0304020202020204" pitchFamily="34" charset="0"/>
              </a:defRPr>
            </a:lvl1pPr>
          </a:lstStyle>
          <a:p>
            <a:pPr lvl="0"/>
            <a:r>
              <a:rPr lang="en-US" dirty="0"/>
              <a:t>Standard #</a:t>
            </a:r>
          </a:p>
        </p:txBody>
      </p:sp>
    </p:spTree>
    <p:extLst>
      <p:ext uri="{BB962C8B-B14F-4D97-AF65-F5344CB8AC3E}">
        <p14:creationId xmlns:p14="http://schemas.microsoft.com/office/powerpoint/2010/main" val="2236782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4B382-250F-08DD-8384-A832A85461DF}"/>
              </a:ext>
            </a:extLst>
          </p:cNvPr>
          <p:cNvSpPr>
            <a:spLocks noGrp="1"/>
          </p:cNvSpPr>
          <p:nvPr>
            <p:ph type="title"/>
          </p:nvPr>
        </p:nvSpPr>
        <p:spPr>
          <a:xfrm>
            <a:off x="623888" y="1393481"/>
            <a:ext cx="7886700" cy="2852737"/>
          </a:xfrm>
        </p:spPr>
        <p:txBody>
          <a:bodyPr anchor="b"/>
          <a:lstStyle>
            <a:lvl1pPr>
              <a:defRPr sz="45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90E0377-0A7B-06C7-FCF9-39B31F9AB815}"/>
              </a:ext>
            </a:extLst>
          </p:cNvPr>
          <p:cNvSpPr>
            <a:spLocks noGrp="1"/>
          </p:cNvSpPr>
          <p:nvPr>
            <p:ph type="body" idx="1"/>
          </p:nvPr>
        </p:nvSpPr>
        <p:spPr>
          <a:xfrm>
            <a:off x="623888" y="4246218"/>
            <a:ext cx="7886700" cy="170769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3904B3-6537-1F41-D1A7-AB49A7D4C4C5}"/>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6/24/2025</a:t>
            </a:fld>
            <a:endParaRPr lang="en-US"/>
          </a:p>
        </p:txBody>
      </p:sp>
      <p:sp>
        <p:nvSpPr>
          <p:cNvPr id="5" name="Footer Placeholder 4">
            <a:extLst>
              <a:ext uri="{FF2B5EF4-FFF2-40B4-BE49-F238E27FC236}">
                <a16:creationId xmlns:a16="http://schemas.microsoft.com/office/drawing/2014/main" id="{0CE3D81A-8D19-DD81-BA8E-AD0418D7919F}"/>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DE0AE2A-1808-C60E-78F1-FB61C23635ED}"/>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3405943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E8652-1557-7A82-17A8-B2C67394B8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06861A8-0EBE-9579-3F47-5DF1194A060E}"/>
              </a:ext>
            </a:extLst>
          </p:cNvPr>
          <p:cNvSpPr>
            <a:spLocks noGrp="1"/>
          </p:cNvSpPr>
          <p:nvPr>
            <p:ph sz="half" idx="1"/>
          </p:nvPr>
        </p:nvSpPr>
        <p:spPr>
          <a:xfrm>
            <a:off x="628650" y="1308941"/>
            <a:ext cx="3886200" cy="4868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CAB1BE-749B-BA09-C6F5-8FA3258A8163}"/>
              </a:ext>
            </a:extLst>
          </p:cNvPr>
          <p:cNvSpPr>
            <a:spLocks noGrp="1"/>
          </p:cNvSpPr>
          <p:nvPr>
            <p:ph sz="half" idx="2"/>
          </p:nvPr>
        </p:nvSpPr>
        <p:spPr>
          <a:xfrm>
            <a:off x="4629150" y="1308941"/>
            <a:ext cx="3886200" cy="4868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FB380E-0423-5E42-F1EA-B9909018FF64}"/>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6/24/2025</a:t>
            </a:fld>
            <a:endParaRPr lang="en-US"/>
          </a:p>
        </p:txBody>
      </p:sp>
      <p:sp>
        <p:nvSpPr>
          <p:cNvPr id="6" name="Footer Placeholder 5">
            <a:extLst>
              <a:ext uri="{FF2B5EF4-FFF2-40B4-BE49-F238E27FC236}">
                <a16:creationId xmlns:a16="http://schemas.microsoft.com/office/drawing/2014/main" id="{CFBB1B29-28A9-E5B9-BFF6-2C751CA7F568}"/>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717A053D-138E-33BA-9B2C-D8393B1DE748}"/>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2463285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F37E5-AC04-8CD2-C391-2928AB1D92B2}"/>
              </a:ext>
            </a:extLst>
          </p:cNvPr>
          <p:cNvSpPr>
            <a:spLocks noGrp="1"/>
          </p:cNvSpPr>
          <p:nvPr>
            <p:ph type="title"/>
          </p:nvPr>
        </p:nvSpPr>
        <p:spPr>
          <a:xfrm>
            <a:off x="629841" y="365126"/>
            <a:ext cx="7886700" cy="748655"/>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85FFAD-2D44-B067-E6A5-9908468DF907}"/>
              </a:ext>
            </a:extLst>
          </p:cNvPr>
          <p:cNvSpPr>
            <a:spLocks noGrp="1"/>
          </p:cNvSpPr>
          <p:nvPr>
            <p:ph type="body" idx="1"/>
          </p:nvPr>
        </p:nvSpPr>
        <p:spPr>
          <a:xfrm>
            <a:off x="629842" y="1280466"/>
            <a:ext cx="3868340" cy="803825"/>
          </a:xfrm>
        </p:spPr>
        <p:txBody>
          <a:bodyPr anchor="t">
            <a:noAutofit/>
          </a:bodyPr>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E4241B3A-767A-9A4A-0B8A-772BED469FA7}"/>
              </a:ext>
            </a:extLst>
          </p:cNvPr>
          <p:cNvSpPr>
            <a:spLocks noGrp="1"/>
          </p:cNvSpPr>
          <p:nvPr>
            <p:ph sz="half" idx="2"/>
          </p:nvPr>
        </p:nvSpPr>
        <p:spPr>
          <a:xfrm>
            <a:off x="629842" y="2174313"/>
            <a:ext cx="3868340" cy="37961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60D8AA6-CE6A-D288-D368-26826379604D}"/>
              </a:ext>
            </a:extLst>
          </p:cNvPr>
          <p:cNvSpPr>
            <a:spLocks noGrp="1"/>
          </p:cNvSpPr>
          <p:nvPr>
            <p:ph type="body" sz="quarter" idx="3"/>
          </p:nvPr>
        </p:nvSpPr>
        <p:spPr>
          <a:xfrm>
            <a:off x="4629150" y="1280468"/>
            <a:ext cx="3887391" cy="803826"/>
          </a:xfrm>
        </p:spPr>
        <p:txBody>
          <a:bodyPr anchor="t">
            <a:noAutofit/>
          </a:bodyPr>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C05C531-4234-79A7-61C1-E1BC9AA6881B}"/>
              </a:ext>
            </a:extLst>
          </p:cNvPr>
          <p:cNvSpPr>
            <a:spLocks noGrp="1"/>
          </p:cNvSpPr>
          <p:nvPr>
            <p:ph sz="quarter" idx="4"/>
          </p:nvPr>
        </p:nvSpPr>
        <p:spPr>
          <a:xfrm>
            <a:off x="4629150" y="2174315"/>
            <a:ext cx="3887391" cy="37961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1080686-BBF0-EE53-3B50-4E12CEDEF14F}"/>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6/24/2025</a:t>
            </a:fld>
            <a:endParaRPr lang="en-US"/>
          </a:p>
        </p:txBody>
      </p:sp>
      <p:sp>
        <p:nvSpPr>
          <p:cNvPr id="8" name="Footer Placeholder 7">
            <a:extLst>
              <a:ext uri="{FF2B5EF4-FFF2-40B4-BE49-F238E27FC236}">
                <a16:creationId xmlns:a16="http://schemas.microsoft.com/office/drawing/2014/main" id="{54FB29C8-BE45-98AA-EBBA-E01ED7F6AB18}"/>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71092F0C-89FA-D661-5097-1CC4749B5CE2}"/>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557990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A136C-F4D2-7903-A6EC-265A56C970D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698AB4F-9B16-926C-9013-A33F437ACAA3}"/>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6/24/2025</a:t>
            </a:fld>
            <a:endParaRPr lang="en-US"/>
          </a:p>
        </p:txBody>
      </p:sp>
      <p:sp>
        <p:nvSpPr>
          <p:cNvPr id="4" name="Footer Placeholder 3">
            <a:extLst>
              <a:ext uri="{FF2B5EF4-FFF2-40B4-BE49-F238E27FC236}">
                <a16:creationId xmlns:a16="http://schemas.microsoft.com/office/drawing/2014/main" id="{622D755C-F9FE-6F90-EB7E-1D7B84979449}"/>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7C277539-7B11-3FA2-3ED0-2EC1EA65187F}"/>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735281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36612A-13EF-AD25-A15C-2EADCDA51D89}"/>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6/24/2025</a:t>
            </a:fld>
            <a:endParaRPr lang="en-US"/>
          </a:p>
        </p:txBody>
      </p:sp>
      <p:sp>
        <p:nvSpPr>
          <p:cNvPr id="3" name="Footer Placeholder 2">
            <a:extLst>
              <a:ext uri="{FF2B5EF4-FFF2-40B4-BE49-F238E27FC236}">
                <a16:creationId xmlns:a16="http://schemas.microsoft.com/office/drawing/2014/main" id="{D984F336-775C-94F6-42CB-FC2BEE45D5BC}"/>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E83B1501-06DE-46A0-E7A1-46E9A2D08A7B}"/>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2374425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92003-6817-D090-4A4D-F5D5F642E24B}"/>
              </a:ext>
            </a:extLst>
          </p:cNvPr>
          <p:cNvSpPr>
            <a:spLocks noGrp="1"/>
          </p:cNvSpPr>
          <p:nvPr>
            <p:ph type="title"/>
          </p:nvPr>
        </p:nvSpPr>
        <p:spPr>
          <a:xfrm>
            <a:off x="629841" y="1290918"/>
            <a:ext cx="2949178" cy="766482"/>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82D82F9C-0495-E6FF-4ABF-E88102FD1FD2}"/>
              </a:ext>
            </a:extLst>
          </p:cNvPr>
          <p:cNvSpPr>
            <a:spLocks noGrp="1"/>
          </p:cNvSpPr>
          <p:nvPr>
            <p:ph idx="1"/>
          </p:nvPr>
        </p:nvSpPr>
        <p:spPr>
          <a:xfrm>
            <a:off x="3887391" y="1290918"/>
            <a:ext cx="4629150" cy="457013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F6D7BE0-CAFE-1D7A-F8F6-E9B3A5C3A43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63821D26-D682-EE1D-FA90-F620EF6EC3A9}"/>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6/24/2025</a:t>
            </a:fld>
            <a:endParaRPr lang="en-US"/>
          </a:p>
        </p:txBody>
      </p:sp>
      <p:sp>
        <p:nvSpPr>
          <p:cNvPr id="6" name="Footer Placeholder 5">
            <a:extLst>
              <a:ext uri="{FF2B5EF4-FFF2-40B4-BE49-F238E27FC236}">
                <a16:creationId xmlns:a16="http://schemas.microsoft.com/office/drawing/2014/main" id="{4E9630B9-6136-DA11-2E68-3D308CCBC99C}"/>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C06E3CDC-3C7C-3937-5217-278378297F51}"/>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223921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47BC1-D176-7893-903F-79E7D6FF7D44}"/>
              </a:ext>
            </a:extLst>
          </p:cNvPr>
          <p:cNvSpPr>
            <a:spLocks noGrp="1"/>
          </p:cNvSpPr>
          <p:nvPr>
            <p:ph type="title"/>
          </p:nvPr>
        </p:nvSpPr>
        <p:spPr>
          <a:xfrm>
            <a:off x="629841" y="1277470"/>
            <a:ext cx="2949178" cy="779929"/>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E3901ED6-8752-8CD3-FAB8-62040819CA2A}"/>
              </a:ext>
            </a:extLst>
          </p:cNvPr>
          <p:cNvSpPr>
            <a:spLocks noGrp="1"/>
          </p:cNvSpPr>
          <p:nvPr>
            <p:ph type="pic" idx="1"/>
          </p:nvPr>
        </p:nvSpPr>
        <p:spPr>
          <a:xfrm>
            <a:off x="3887391" y="1277471"/>
            <a:ext cx="4629150" cy="458358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356452B5-68F8-57B2-4207-491A27391F3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BB52EE5-58B1-3C27-07F4-AC1E809363CE}"/>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6/24/2025</a:t>
            </a:fld>
            <a:endParaRPr lang="en-US"/>
          </a:p>
        </p:txBody>
      </p:sp>
      <p:sp>
        <p:nvSpPr>
          <p:cNvPr id="6" name="Footer Placeholder 5">
            <a:extLst>
              <a:ext uri="{FF2B5EF4-FFF2-40B4-BE49-F238E27FC236}">
                <a16:creationId xmlns:a16="http://schemas.microsoft.com/office/drawing/2014/main" id="{AA10209E-F5A6-812C-B492-9E8219BEC0BE}"/>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1341C061-24FE-CEAF-A796-D65754CD9747}"/>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839973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EFD1C6-66B0-5E7B-EE8F-467BFDDD8B9F}"/>
              </a:ext>
            </a:extLst>
          </p:cNvPr>
          <p:cNvSpPr>
            <a:spLocks noGrp="1"/>
          </p:cNvSpPr>
          <p:nvPr>
            <p:ph type="title"/>
          </p:nvPr>
        </p:nvSpPr>
        <p:spPr>
          <a:xfrm>
            <a:off x="628650" y="365126"/>
            <a:ext cx="7886700" cy="7644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2BC8463-DDAF-9D3C-8BBC-7922A2EE56C5}"/>
              </a:ext>
            </a:extLst>
          </p:cNvPr>
          <p:cNvSpPr>
            <a:spLocks noGrp="1"/>
          </p:cNvSpPr>
          <p:nvPr>
            <p:ph type="body" idx="1"/>
          </p:nvPr>
        </p:nvSpPr>
        <p:spPr>
          <a:xfrm>
            <a:off x="628650" y="1333787"/>
            <a:ext cx="7886700" cy="46703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kumimoji="0" lang="en-US"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cxnSp>
        <p:nvCxnSpPr>
          <p:cNvPr id="8" name="Straight Connector 7">
            <a:extLst>
              <a:ext uri="{FF2B5EF4-FFF2-40B4-BE49-F238E27FC236}">
                <a16:creationId xmlns:a16="http://schemas.microsoft.com/office/drawing/2014/main" id="{EE3F6DF2-3B63-F3D6-98C7-B2F7D0D0C4A3}"/>
              </a:ext>
            </a:extLst>
          </p:cNvPr>
          <p:cNvCxnSpPr/>
          <p:nvPr userDrawn="1"/>
        </p:nvCxnSpPr>
        <p:spPr>
          <a:xfrm>
            <a:off x="628650" y="1183341"/>
            <a:ext cx="7886700" cy="0"/>
          </a:xfrm>
          <a:prstGeom prst="line">
            <a:avLst/>
          </a:prstGeom>
          <a:ln w="25400">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22B8EA42-D432-73E6-CE8F-03A782FDAF6F}"/>
              </a:ext>
            </a:extLst>
          </p:cNvPr>
          <p:cNvCxnSpPr/>
          <p:nvPr userDrawn="1"/>
        </p:nvCxnSpPr>
        <p:spPr>
          <a:xfrm>
            <a:off x="628650" y="6019818"/>
            <a:ext cx="7886700" cy="0"/>
          </a:xfrm>
          <a:prstGeom prst="line">
            <a:avLst/>
          </a:prstGeom>
          <a:ln w="25400">
            <a:solidFill>
              <a:schemeClr val="accent2"/>
            </a:solidFill>
          </a:ln>
        </p:spPr>
        <p:style>
          <a:lnRef idx="2">
            <a:schemeClr val="accent1"/>
          </a:lnRef>
          <a:fillRef idx="0">
            <a:schemeClr val="accent1"/>
          </a:fillRef>
          <a:effectRef idx="1">
            <a:schemeClr val="accent1"/>
          </a:effectRef>
          <a:fontRef idx="minor">
            <a:schemeClr val="tx1"/>
          </a:fontRef>
        </p:style>
      </p:cxnSp>
      <p:sp>
        <p:nvSpPr>
          <p:cNvPr id="4" name="TextBox 3">
            <a:extLst>
              <a:ext uri="{FF2B5EF4-FFF2-40B4-BE49-F238E27FC236}">
                <a16:creationId xmlns:a16="http://schemas.microsoft.com/office/drawing/2014/main" id="{C922C017-4874-4962-2A36-D0F35E344F3C}"/>
              </a:ext>
            </a:extLst>
          </p:cNvPr>
          <p:cNvSpPr txBox="1"/>
          <p:nvPr userDrawn="1"/>
        </p:nvSpPr>
        <p:spPr>
          <a:xfrm>
            <a:off x="5631024" y="6254911"/>
            <a:ext cx="2971800" cy="338554"/>
          </a:xfrm>
          <a:prstGeom prst="rect">
            <a:avLst/>
          </a:prstGeom>
          <a:noFill/>
        </p:spPr>
        <p:txBody>
          <a:bodyPr wrap="square">
            <a:spAutoFit/>
          </a:bodyPr>
          <a:lstStyle/>
          <a:p>
            <a:pPr algn="r">
              <a:defRPr/>
            </a:pPr>
            <a:r>
              <a:rPr lang="en-US" sz="800" u="none" dirty="0">
                <a:solidFill>
                  <a:schemeClr val="accent1"/>
                </a:solidFill>
                <a:latin typeface="Arial" panose="020B0604020202020204" pitchFamily="34" charset="0"/>
                <a:cs typeface="Arial" panose="020B0604020202020204" pitchFamily="34" charset="0"/>
              </a:rPr>
              <a:t>This</a:t>
            </a:r>
            <a:r>
              <a:rPr lang="en-US" sz="800" u="none" baseline="0" dirty="0">
                <a:solidFill>
                  <a:schemeClr val="accent1"/>
                </a:solidFill>
                <a:latin typeface="Arial" panose="020B0604020202020204" pitchFamily="34" charset="0"/>
                <a:cs typeface="Arial" panose="020B0604020202020204" pitchFamily="34" charset="0"/>
              </a:rPr>
              <a:t> presentation was created by</a:t>
            </a:r>
            <a:r>
              <a:rPr lang="en-US" sz="800" u="none" dirty="0">
                <a:solidFill>
                  <a:schemeClr val="accent1"/>
                </a:solidFill>
                <a:latin typeface="Arial" panose="020B0604020202020204" pitchFamily="34" charset="0"/>
                <a:cs typeface="Arial" panose="020B0604020202020204" pitchFamily="34" charset="0"/>
              </a:rPr>
              <a:t> the N.C. Department of Labor</a:t>
            </a:r>
            <a:r>
              <a:rPr lang="en-US" sz="800" u="none" baseline="0" dirty="0">
                <a:solidFill>
                  <a:schemeClr val="accent1"/>
                </a:solidFill>
                <a:latin typeface="Arial" panose="020B0604020202020204" pitchFamily="34" charset="0"/>
                <a:cs typeface="Arial" panose="020B0604020202020204" pitchFamily="34" charset="0"/>
              </a:rPr>
              <a:t> for safety and health training</a:t>
            </a:r>
            <a:r>
              <a:rPr lang="en-US" sz="800" u="none" baseline="0" dirty="0">
                <a:solidFill>
                  <a:srgbClr val="2B0E62"/>
                </a:solidFill>
                <a:latin typeface="Arial" panose="020B0604020202020204" pitchFamily="34" charset="0"/>
                <a:cs typeface="Arial" panose="020B0604020202020204" pitchFamily="34" charset="0"/>
              </a:rPr>
              <a:t>.</a:t>
            </a:r>
            <a:endParaRPr lang="en-US" sz="800" u="none" dirty="0">
              <a:solidFill>
                <a:srgbClr val="2B0E62"/>
              </a:solidFill>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E076B97E-1997-A29B-34BC-406537262DBC}"/>
              </a:ext>
            </a:extLst>
          </p:cNvPr>
          <p:cNvPicPr>
            <a:picLocks noChangeAspect="1"/>
          </p:cNvPicPr>
          <p:nvPr userDrawn="1"/>
        </p:nvPicPr>
        <p:blipFill>
          <a:blip r:embed="rId15" cstate="print">
            <a:alphaModFix/>
            <a:extLst>
              <a:ext uri="{28A0092B-C50C-407E-A947-70E740481C1C}">
                <a14:useLocalDpi xmlns:a14="http://schemas.microsoft.com/office/drawing/2010/main" val="0"/>
              </a:ext>
            </a:extLst>
          </a:blip>
          <a:srcRect l="7929" t="37778" r="7929" b="37778"/>
          <a:stretch/>
        </p:blipFill>
        <p:spPr>
          <a:xfrm>
            <a:off x="628650" y="6154558"/>
            <a:ext cx="1955130" cy="438907"/>
          </a:xfrm>
          <a:prstGeom prst="rect">
            <a:avLst/>
          </a:prstGeom>
        </p:spPr>
      </p:pic>
    </p:spTree>
    <p:extLst>
      <p:ext uri="{BB962C8B-B14F-4D97-AF65-F5344CB8AC3E}">
        <p14:creationId xmlns:p14="http://schemas.microsoft.com/office/powerpoint/2010/main" val="390519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685800" rtl="0" eaLnBrk="1" latinLnBrk="0" hangingPunct="1">
        <a:lnSpc>
          <a:spcPct val="90000"/>
        </a:lnSpc>
        <a:spcBef>
          <a:spcPct val="0"/>
        </a:spcBef>
        <a:buNone/>
        <a:defRPr sz="3300" b="1" kern="1200">
          <a:solidFill>
            <a:schemeClr val="accent1"/>
          </a:solidFill>
          <a:latin typeface="Avenir Next LT Pro Demi" panose="020B0704020202020204" pitchFamily="34" charset="0"/>
          <a:ea typeface="+mj-ea"/>
          <a:cs typeface="+mj-cs"/>
        </a:defRPr>
      </a:lvl1pPr>
    </p:titleStyle>
    <p:bodyStyle>
      <a:lvl1pPr marL="171450" indent="-171450" algn="l" defTabSz="685800" rtl="0" eaLnBrk="1" latinLnBrk="0" hangingPunct="1">
        <a:lnSpc>
          <a:spcPct val="90000"/>
        </a:lnSpc>
        <a:spcBef>
          <a:spcPts val="750"/>
        </a:spcBef>
        <a:buClr>
          <a:schemeClr val="accent3"/>
        </a:buClr>
        <a:buFont typeface="Arial" panose="020B0604020202020204" pitchFamily="34" charset="0"/>
        <a:buChar char="•"/>
        <a:defRPr sz="2400" kern="1200">
          <a:solidFill>
            <a:schemeClr val="tx1"/>
          </a:solidFill>
          <a:latin typeface="Avenir Next LT Pro" panose="020B0504020202020204" pitchFamily="34" charset="0"/>
          <a:ea typeface="+mn-ea"/>
          <a:cs typeface="+mn-cs"/>
        </a:defRPr>
      </a:lvl1pPr>
      <a:lvl2pPr marL="514350" indent="-171450" algn="l" defTabSz="685800" rtl="0" eaLnBrk="1" latinLnBrk="0" hangingPunct="1">
        <a:lnSpc>
          <a:spcPct val="90000"/>
        </a:lnSpc>
        <a:spcBef>
          <a:spcPts val="375"/>
        </a:spcBef>
        <a:buClr>
          <a:schemeClr val="accent1"/>
        </a:buClr>
        <a:buFont typeface="Avenir Next LT Pro Light" panose="020B0304020202020204" pitchFamily="34" charset="0"/>
        <a:buChar char="–"/>
        <a:defRPr sz="2000" kern="1200">
          <a:solidFill>
            <a:schemeClr val="tx1"/>
          </a:solidFill>
          <a:latin typeface="Avenir Next LT Pro" panose="020B0504020202020204" pitchFamily="34" charset="0"/>
          <a:ea typeface="+mn-ea"/>
          <a:cs typeface="+mn-cs"/>
        </a:defRPr>
      </a:lvl2pPr>
      <a:lvl3pPr marL="857250" indent="-171450" algn="l" defTabSz="685800" rtl="0" eaLnBrk="1" latinLnBrk="0" hangingPunct="1">
        <a:lnSpc>
          <a:spcPct val="90000"/>
        </a:lnSpc>
        <a:spcBef>
          <a:spcPts val="375"/>
        </a:spcBef>
        <a:buClr>
          <a:schemeClr val="accent1"/>
        </a:buClr>
        <a:buFont typeface="Wingdings" panose="05000000000000000000" pitchFamily="2" charset="2"/>
        <a:buChar char="Ø"/>
        <a:defRPr sz="1800" kern="1200">
          <a:solidFill>
            <a:schemeClr val="tx1"/>
          </a:solidFill>
          <a:latin typeface="Avenir Next LT Pro" panose="020B0504020202020204" pitchFamily="34" charset="0"/>
          <a:ea typeface="+mn-ea"/>
          <a:cs typeface="+mn-cs"/>
        </a:defRPr>
      </a:lvl3pPr>
      <a:lvl4pPr marL="1200150" indent="-171450" algn="l" defTabSz="685800" rtl="0" eaLnBrk="1" latinLnBrk="0" hangingPunct="1">
        <a:lnSpc>
          <a:spcPct val="90000"/>
        </a:lnSpc>
        <a:spcBef>
          <a:spcPts val="375"/>
        </a:spcBef>
        <a:buClr>
          <a:schemeClr val="accent1"/>
        </a:buClr>
        <a:buFont typeface="Arial" panose="020B0604020202020204" pitchFamily="34" charset="0"/>
        <a:buChar char="•"/>
        <a:defRPr sz="1600" kern="1200">
          <a:solidFill>
            <a:schemeClr val="tx1"/>
          </a:solidFill>
          <a:latin typeface="Avenir Next LT Pro" panose="020B0504020202020204" pitchFamily="34" charset="0"/>
          <a:ea typeface="+mn-ea"/>
          <a:cs typeface="+mn-cs"/>
        </a:defRPr>
      </a:lvl4pPr>
      <a:lvl5pPr marL="1543050" indent="-171450" algn="l" defTabSz="685800" rtl="0" eaLnBrk="1" latinLnBrk="0" hangingPunct="1">
        <a:lnSpc>
          <a:spcPct val="90000"/>
        </a:lnSpc>
        <a:spcBef>
          <a:spcPts val="375"/>
        </a:spcBef>
        <a:buClr>
          <a:schemeClr val="accent3"/>
        </a:buClr>
        <a:buFont typeface="Avenir Next LT Pro" panose="020B0504020202020204" pitchFamily="34" charset="0"/>
        <a:buChar char="–"/>
        <a:defRPr sz="1400" kern="1200">
          <a:solidFill>
            <a:schemeClr val="tx1"/>
          </a:solidFill>
          <a:latin typeface="Avenir Next LT Pro" panose="020B05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hyperlink" Target="http://www.osha.gov/" TargetMode="External"/><Relationship Id="rId2" Type="http://schemas.openxmlformats.org/officeDocument/2006/relationships/notesSlide" Target="../notesSlides/notesSlide24.xml"/><Relationship Id="rId1" Type="http://schemas.openxmlformats.org/officeDocument/2006/relationships/slideLayout" Target="../slideLayouts/slideLayout12.xml"/><Relationship Id="rId4" Type="http://schemas.openxmlformats.org/officeDocument/2006/relationships/hyperlink" Target="http://www.labor.nc.gov/"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hyperlink" Target="http://www.osha.gov/pls/oshaweb/owadisp.show_document?p_table=INTERPRETATIONS&amp;p_id=25627"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hyperlink" Target="http://www.osha.gov/pls/oshaweb/owadisp.show_document?p_table=INTERPRETATIONS&amp;p_id=2574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604895E-8736-415A-B3E9-9391CED71059}"/>
              </a:ext>
            </a:extLst>
          </p:cNvPr>
          <p:cNvSpPr>
            <a:spLocks noGrp="1" noChangeArrowheads="1"/>
          </p:cNvSpPr>
          <p:nvPr>
            <p:ph type="ctrTitle"/>
          </p:nvPr>
        </p:nvSpPr>
        <p:spPr>
          <a:xfrm>
            <a:off x="152400" y="2850177"/>
            <a:ext cx="8686800" cy="637354"/>
          </a:xfrm>
        </p:spPr>
        <p:txBody>
          <a:bodyPr/>
          <a:lstStyle/>
          <a:p>
            <a:pPr algn="ctr"/>
            <a:r>
              <a:rPr lang="en-US" altLang="en-US" sz="3600" dirty="0"/>
              <a:t>Collateral First Aid Requirements</a:t>
            </a:r>
          </a:p>
        </p:txBody>
      </p:sp>
    </p:spTree>
    <p:extLst>
      <p:ext uri="{BB962C8B-B14F-4D97-AF65-F5344CB8AC3E}">
        <p14:creationId xmlns:p14="http://schemas.microsoft.com/office/powerpoint/2010/main" val="2538097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7EF28EDF-52B1-42AF-A6D2-D8DE382C00F6}"/>
              </a:ext>
            </a:extLst>
          </p:cNvPr>
          <p:cNvSpPr>
            <a:spLocks noGrp="1"/>
          </p:cNvSpPr>
          <p:nvPr>
            <p:ph type="title"/>
          </p:nvPr>
        </p:nvSpPr>
        <p:spPr>
          <a:xfrm>
            <a:off x="533400" y="381000"/>
            <a:ext cx="8305800" cy="731837"/>
          </a:xfrm>
        </p:spPr>
        <p:txBody>
          <a:bodyPr>
            <a:noAutofit/>
          </a:bodyPr>
          <a:lstStyle/>
          <a:p>
            <a:r>
              <a:rPr lang="en-US" altLang="en-US" sz="2800" dirty="0"/>
              <a:t>Other Standards With First Aid Requirements</a:t>
            </a:r>
          </a:p>
        </p:txBody>
      </p:sp>
      <p:sp>
        <p:nvSpPr>
          <p:cNvPr id="15363" name="Content Placeholder 2">
            <a:extLst>
              <a:ext uri="{FF2B5EF4-FFF2-40B4-BE49-F238E27FC236}">
                <a16:creationId xmlns:a16="http://schemas.microsoft.com/office/drawing/2014/main" id="{5D9D4169-673B-4069-8727-DC500711F014}"/>
              </a:ext>
            </a:extLst>
          </p:cNvPr>
          <p:cNvSpPr>
            <a:spLocks noGrp="1"/>
          </p:cNvSpPr>
          <p:nvPr>
            <p:ph idx="1"/>
          </p:nvPr>
        </p:nvSpPr>
        <p:spPr>
          <a:xfrm>
            <a:off x="533400" y="1219200"/>
            <a:ext cx="8153400" cy="4525963"/>
          </a:xfrm>
        </p:spPr>
        <p:txBody>
          <a:bodyPr/>
          <a:lstStyle/>
          <a:p>
            <a:r>
              <a:rPr lang="en-US" altLang="en-US" b="1" dirty="0"/>
              <a:t>General Industry</a:t>
            </a:r>
          </a:p>
          <a:p>
            <a:endParaRPr lang="en-US" altLang="en-US" sz="800" b="1" dirty="0"/>
          </a:p>
          <a:p>
            <a:pPr lvl="1"/>
            <a:r>
              <a:rPr lang="en-US" altLang="en-US" dirty="0"/>
              <a:t>1910.120 – HAZWOPER</a:t>
            </a:r>
          </a:p>
          <a:p>
            <a:pPr lvl="1"/>
            <a:endParaRPr lang="en-US" altLang="en-US" sz="1000" dirty="0"/>
          </a:p>
          <a:p>
            <a:pPr lvl="1"/>
            <a:r>
              <a:rPr lang="en-US" altLang="en-US" dirty="0"/>
              <a:t>1910.266 – Logging</a:t>
            </a:r>
          </a:p>
          <a:p>
            <a:pPr lvl="1"/>
            <a:endParaRPr lang="en-US" altLang="en-US" sz="1000" dirty="0"/>
          </a:p>
          <a:p>
            <a:pPr lvl="1"/>
            <a:r>
              <a:rPr lang="en-US" altLang="en-US" dirty="0"/>
              <a:t>1910.269 – Electrical Power Generation, Transmission and Distribution</a:t>
            </a:r>
          </a:p>
          <a:p>
            <a:pPr lvl="1"/>
            <a:endParaRPr lang="en-US" altLang="en-US" sz="1000" dirty="0"/>
          </a:p>
          <a:p>
            <a:pPr lvl="1"/>
            <a:r>
              <a:rPr lang="en-US" altLang="en-US" dirty="0"/>
              <a:t>1910.421 – Commercial Diving, Pre-dive Procedures</a:t>
            </a:r>
          </a:p>
          <a:p>
            <a:pPr lvl="1"/>
            <a:endParaRPr lang="en-US" altLang="en-US" b="1" dirty="0"/>
          </a:p>
          <a:p>
            <a:r>
              <a:rPr lang="en-US" altLang="en-US" b="1" dirty="0"/>
              <a:t>State-specific</a:t>
            </a:r>
          </a:p>
          <a:p>
            <a:endParaRPr lang="en-US" altLang="en-US" sz="800" b="1" dirty="0"/>
          </a:p>
          <a:p>
            <a:pPr lvl="1"/>
            <a:r>
              <a:rPr lang="en-US" altLang="en-US" dirty="0"/>
              <a:t>13 NCAC 7F.0605 – Communication Towers</a:t>
            </a:r>
          </a:p>
        </p:txBody>
      </p:sp>
    </p:spTree>
    <p:extLst>
      <p:ext uri="{BB962C8B-B14F-4D97-AF65-F5344CB8AC3E}">
        <p14:creationId xmlns:p14="http://schemas.microsoft.com/office/powerpoint/2010/main" val="1940634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EF1D5910-D287-4827-B7C3-510E810544DE}"/>
              </a:ext>
            </a:extLst>
          </p:cNvPr>
          <p:cNvSpPr>
            <a:spLocks noGrp="1"/>
          </p:cNvSpPr>
          <p:nvPr>
            <p:ph type="title"/>
          </p:nvPr>
        </p:nvSpPr>
        <p:spPr>
          <a:xfrm>
            <a:off x="533400" y="422275"/>
            <a:ext cx="8153400" cy="554038"/>
          </a:xfrm>
        </p:spPr>
        <p:txBody>
          <a:bodyPr/>
          <a:lstStyle/>
          <a:p>
            <a:r>
              <a:rPr lang="en-US" altLang="en-US" dirty="0"/>
              <a:t>Bloodborne Pathogens (BBP) Standard</a:t>
            </a:r>
          </a:p>
        </p:txBody>
      </p:sp>
      <p:sp>
        <p:nvSpPr>
          <p:cNvPr id="3" name="Content Placeholder 2">
            <a:extLst>
              <a:ext uri="{FF2B5EF4-FFF2-40B4-BE49-F238E27FC236}">
                <a16:creationId xmlns:a16="http://schemas.microsoft.com/office/drawing/2014/main" id="{57AB7287-7E9E-44AF-9BB9-64E7C41B8175}"/>
              </a:ext>
            </a:extLst>
          </p:cNvPr>
          <p:cNvSpPr>
            <a:spLocks noGrp="1"/>
          </p:cNvSpPr>
          <p:nvPr>
            <p:ph idx="1"/>
          </p:nvPr>
        </p:nvSpPr>
        <p:spPr>
          <a:xfrm>
            <a:off x="533400" y="1219200"/>
            <a:ext cx="8001000" cy="4525963"/>
          </a:xfrm>
        </p:spPr>
        <p:txBody>
          <a:bodyPr/>
          <a:lstStyle/>
          <a:p>
            <a:pPr>
              <a:defRPr/>
            </a:pPr>
            <a:r>
              <a:rPr lang="en-US" b="1" dirty="0"/>
              <a:t>1910.1030 </a:t>
            </a:r>
            <a:r>
              <a:rPr lang="en-US" altLang="en-US" b="1" dirty="0"/>
              <a:t>–</a:t>
            </a:r>
            <a:r>
              <a:rPr lang="en-US" b="1" dirty="0"/>
              <a:t> Scope and Application</a:t>
            </a:r>
          </a:p>
          <a:p>
            <a:pPr>
              <a:defRPr/>
            </a:pPr>
            <a:endParaRPr lang="en-US" sz="800" dirty="0"/>
          </a:p>
          <a:p>
            <a:pPr lvl="2">
              <a:defRPr/>
            </a:pPr>
            <a:r>
              <a:rPr lang="en-US" i="0" dirty="0"/>
              <a:t>Applies to all occupational exposure to blood or other potentially infectious materials as defined by paragraph (b)</a:t>
            </a:r>
          </a:p>
          <a:p>
            <a:pPr lvl="2">
              <a:defRPr/>
            </a:pPr>
            <a:endParaRPr lang="en-US" sz="1000" dirty="0"/>
          </a:p>
          <a:p>
            <a:pPr lvl="1">
              <a:defRPr/>
            </a:pPr>
            <a:endParaRPr lang="en-US" sz="1000" dirty="0"/>
          </a:p>
          <a:p>
            <a:pPr>
              <a:defRPr/>
            </a:pPr>
            <a:r>
              <a:rPr lang="en-US" b="1" kern="1200" dirty="0"/>
              <a:t>13 NCAC 07F .0207 </a:t>
            </a:r>
            <a:r>
              <a:rPr lang="en-US" altLang="en-US" b="1" dirty="0"/>
              <a:t>–</a:t>
            </a:r>
            <a:r>
              <a:rPr lang="en-US" b="1" kern="1200" dirty="0"/>
              <a:t> </a:t>
            </a:r>
            <a:r>
              <a:rPr lang="en-US" b="1" kern="1200" dirty="0">
                <a:ea typeface="+mn-ea"/>
                <a:cs typeface="+mn-cs"/>
              </a:rPr>
              <a:t>Toxic and </a:t>
            </a:r>
            <a:r>
              <a:rPr lang="en-US" b="1" kern="1200" dirty="0"/>
              <a:t>H</a:t>
            </a:r>
            <a:r>
              <a:rPr lang="en-US" b="1" kern="1200" dirty="0">
                <a:ea typeface="+mn-ea"/>
                <a:cs typeface="+mn-cs"/>
              </a:rPr>
              <a:t>azardous Substances </a:t>
            </a:r>
          </a:p>
          <a:p>
            <a:pPr>
              <a:defRPr/>
            </a:pPr>
            <a:endParaRPr lang="en-US" sz="800" b="1" kern="1200" dirty="0"/>
          </a:p>
          <a:p>
            <a:pPr lvl="2">
              <a:defRPr/>
            </a:pPr>
            <a:r>
              <a:rPr lang="en-US" i="0" kern="1200" dirty="0">
                <a:ea typeface="+mn-ea"/>
                <a:cs typeface="+mn-cs"/>
              </a:rPr>
              <a:t>Subpart Z </a:t>
            </a:r>
            <a:r>
              <a:rPr lang="en-US" altLang="en-US" dirty="0"/>
              <a:t>–</a:t>
            </a:r>
            <a:r>
              <a:rPr lang="en-US" i="0" kern="1200" dirty="0">
                <a:ea typeface="+mn-ea"/>
                <a:cs typeface="+mn-cs"/>
              </a:rPr>
              <a:t> Toxi</a:t>
            </a:r>
            <a:r>
              <a:rPr lang="en-US" kern="1200" dirty="0">
                <a:ea typeface="+mn-ea"/>
                <a:cs typeface="+mn-cs"/>
              </a:rPr>
              <a:t>c and Hazardous Substances </a:t>
            </a:r>
            <a:r>
              <a:rPr lang="en-US" altLang="en-US" dirty="0"/>
              <a:t>–</a:t>
            </a:r>
            <a:r>
              <a:rPr lang="en-US" altLang="en-US" b="1" dirty="0"/>
              <a:t> </a:t>
            </a:r>
            <a:r>
              <a:rPr lang="en-US" kern="1200" dirty="0">
                <a:ea typeface="+mn-ea"/>
                <a:cs typeface="+mn-cs"/>
              </a:rPr>
              <a:t>I</a:t>
            </a:r>
            <a:r>
              <a:rPr lang="en-US" i="0" kern="1200" dirty="0">
                <a:ea typeface="+mn-ea"/>
                <a:cs typeface="+mn-cs"/>
              </a:rPr>
              <a:t>ncorporation of the existing standard for Bloodborne Pathogens, 29 CFR 1910.1030, excluding subparagraph (e) </a:t>
            </a:r>
            <a:r>
              <a:rPr lang="en-US" altLang="en-US" dirty="0"/>
              <a:t>–</a:t>
            </a:r>
            <a:r>
              <a:rPr lang="en-US" i="0" kern="1200" dirty="0">
                <a:ea typeface="+mn-ea"/>
                <a:cs typeface="+mn-cs"/>
              </a:rPr>
              <a:t> HIV and HBV Research Laboratories and Production Facilities, into the Safety &amp; Health Regulations for Construction (29 CFR 1926)</a:t>
            </a:r>
            <a:endParaRPr lang="en-US" i="0" dirty="0"/>
          </a:p>
        </p:txBody>
      </p:sp>
    </p:spTree>
    <p:extLst>
      <p:ext uri="{BB962C8B-B14F-4D97-AF65-F5344CB8AC3E}">
        <p14:creationId xmlns:p14="http://schemas.microsoft.com/office/powerpoint/2010/main" val="1403792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32A54BCE-28F8-45F0-BB4D-85D136A14157}"/>
              </a:ext>
            </a:extLst>
          </p:cNvPr>
          <p:cNvSpPr>
            <a:spLocks noGrp="1" noChangeArrowheads="1"/>
          </p:cNvSpPr>
          <p:nvPr>
            <p:ph type="title"/>
          </p:nvPr>
        </p:nvSpPr>
        <p:spPr>
          <a:xfrm>
            <a:off x="381000" y="467499"/>
            <a:ext cx="8458200" cy="549275"/>
          </a:xfrm>
        </p:spPr>
        <p:txBody>
          <a:bodyPr/>
          <a:lstStyle/>
          <a:p>
            <a:r>
              <a:rPr lang="en-US" altLang="en-US" dirty="0"/>
              <a:t> “Occupational Exposure”</a:t>
            </a:r>
          </a:p>
        </p:txBody>
      </p:sp>
      <p:sp>
        <p:nvSpPr>
          <p:cNvPr id="17411" name="Rectangle 3">
            <a:extLst>
              <a:ext uri="{FF2B5EF4-FFF2-40B4-BE49-F238E27FC236}">
                <a16:creationId xmlns:a16="http://schemas.microsoft.com/office/drawing/2014/main" id="{40F108F2-2B5A-48FB-B3C8-87CC467735EB}"/>
              </a:ext>
            </a:extLst>
          </p:cNvPr>
          <p:cNvSpPr>
            <a:spLocks noGrp="1" noChangeArrowheads="1"/>
          </p:cNvSpPr>
          <p:nvPr>
            <p:ph type="body" idx="1"/>
          </p:nvPr>
        </p:nvSpPr>
        <p:spPr>
          <a:xfrm>
            <a:off x="533400" y="1219200"/>
            <a:ext cx="8001000" cy="4611688"/>
          </a:xfrm>
        </p:spPr>
        <p:txBody>
          <a:bodyPr>
            <a:normAutofit lnSpcReduction="10000"/>
          </a:bodyPr>
          <a:lstStyle/>
          <a:p>
            <a:pPr>
              <a:lnSpc>
                <a:spcPct val="90000"/>
              </a:lnSpc>
            </a:pPr>
            <a:r>
              <a:rPr lang="en-US" altLang="en-US" sz="2600" b="1" dirty="0"/>
              <a:t>General Industry </a:t>
            </a:r>
            <a:r>
              <a:rPr lang="en-US" altLang="en-US" sz="2400" b="1" dirty="0"/>
              <a:t>–</a:t>
            </a:r>
            <a:r>
              <a:rPr lang="en-US" altLang="en-US" sz="2600" b="1" dirty="0"/>
              <a:t> 1910.1030</a:t>
            </a:r>
          </a:p>
          <a:p>
            <a:pPr>
              <a:lnSpc>
                <a:spcPct val="90000"/>
              </a:lnSpc>
            </a:pPr>
            <a:endParaRPr lang="en-US" altLang="en-US" sz="800" b="1" dirty="0"/>
          </a:p>
          <a:p>
            <a:pPr lvl="1">
              <a:lnSpc>
                <a:spcPct val="90000"/>
              </a:lnSpc>
            </a:pPr>
            <a:r>
              <a:rPr lang="en-US" altLang="en-US" sz="2200" i="1" dirty="0"/>
              <a:t>Occupational Exposure </a:t>
            </a:r>
            <a:r>
              <a:rPr lang="en-US" altLang="en-US" sz="2200" dirty="0"/>
              <a:t>means reasonably anticipated skin, eye, mucous membrane, or parenteral contact with blood or other potentially infectious materials that may result from the performance of an employee's duties</a:t>
            </a:r>
            <a:br>
              <a:rPr lang="en-US" altLang="en-US" sz="2200" dirty="0"/>
            </a:br>
            <a:endParaRPr lang="en-US" altLang="en-US" sz="2200" dirty="0"/>
          </a:p>
          <a:p>
            <a:pPr>
              <a:lnSpc>
                <a:spcPct val="90000"/>
              </a:lnSpc>
            </a:pPr>
            <a:r>
              <a:rPr lang="en-US" altLang="en-US" sz="2600" b="1" dirty="0"/>
              <a:t>Construction </a:t>
            </a:r>
            <a:r>
              <a:rPr lang="en-US" altLang="en-US" sz="2400" b="1" dirty="0"/>
              <a:t>–</a:t>
            </a:r>
            <a:r>
              <a:rPr lang="en-US" altLang="en-US" sz="2600" b="1" dirty="0"/>
              <a:t> 13 NCAC 07F .0207</a:t>
            </a:r>
          </a:p>
          <a:p>
            <a:pPr>
              <a:lnSpc>
                <a:spcPct val="90000"/>
              </a:lnSpc>
            </a:pPr>
            <a:endParaRPr lang="en-US" altLang="en-US" sz="800" b="1" dirty="0"/>
          </a:p>
          <a:p>
            <a:pPr lvl="1">
              <a:lnSpc>
                <a:spcPct val="90000"/>
              </a:lnSpc>
            </a:pPr>
            <a:r>
              <a:rPr lang="en-US" altLang="en-US" sz="2200" i="1" dirty="0"/>
              <a:t>Occupational Exposure </a:t>
            </a:r>
            <a:r>
              <a:rPr lang="en-US" altLang="en-US" sz="2200" dirty="0"/>
              <a:t>means reasonably anticipated skin, eye, mucous membrane, or parenteral contact with blood or other potentially infectious materials that may result from the performance of collateral first aid duties by an employee in the areas of construction, alteration, or repair, including painting and decorating</a:t>
            </a:r>
          </a:p>
        </p:txBody>
      </p:sp>
      <p:sp>
        <p:nvSpPr>
          <p:cNvPr id="4" name="Rectangle 6">
            <a:extLst>
              <a:ext uri="{FF2B5EF4-FFF2-40B4-BE49-F238E27FC236}">
                <a16:creationId xmlns:a16="http://schemas.microsoft.com/office/drawing/2014/main" id="{8156E972-1D70-417F-A99E-E6A63D5573F1}"/>
              </a:ext>
            </a:extLst>
          </p:cNvPr>
          <p:cNvSpPr>
            <a:spLocks noChangeArrowheads="1"/>
          </p:cNvSpPr>
          <p:nvPr/>
        </p:nvSpPr>
        <p:spPr bwMode="auto">
          <a:xfrm>
            <a:off x="5564659" y="690651"/>
            <a:ext cx="3886200" cy="338554"/>
          </a:xfrm>
          <a:prstGeom prst="rect">
            <a:avLst/>
          </a:prstGeom>
          <a:noFill/>
          <a:ln w="12700">
            <a:noFill/>
            <a:miter lim="800000"/>
            <a:headEnd type="none" w="sm" len="sm"/>
            <a:tailEnd type="none" w="sm" len="sm"/>
          </a:ln>
        </p:spPr>
        <p:txBody>
          <a:bodyPr>
            <a:spAutoFit/>
          </a:bodyPr>
          <a:lstStyle/>
          <a:p>
            <a:pPr eaLnBrk="0" hangingPunct="0">
              <a:defRPr/>
            </a:pPr>
            <a:r>
              <a:rPr lang="en-US" sz="1600" u="none" dirty="0">
                <a:latin typeface="Avenir Next LT Pro" panose="020B0504020202020204" pitchFamily="34" charset="0"/>
                <a:cs typeface="+mn-cs"/>
              </a:rPr>
              <a:t>1910.1030, 13 NCAC 07F .0207</a:t>
            </a:r>
          </a:p>
        </p:txBody>
      </p:sp>
    </p:spTree>
    <p:extLst>
      <p:ext uri="{BB962C8B-B14F-4D97-AF65-F5344CB8AC3E}">
        <p14:creationId xmlns:p14="http://schemas.microsoft.com/office/powerpoint/2010/main" val="760686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AAE63556-6ECC-40D0-9438-690D95E811D1}"/>
              </a:ext>
            </a:extLst>
          </p:cNvPr>
          <p:cNvSpPr>
            <a:spLocks noGrp="1" noChangeArrowheads="1"/>
          </p:cNvSpPr>
          <p:nvPr>
            <p:ph type="title"/>
          </p:nvPr>
        </p:nvSpPr>
        <p:spPr>
          <a:xfrm>
            <a:off x="457200" y="381000"/>
            <a:ext cx="7924800" cy="549275"/>
          </a:xfrm>
        </p:spPr>
        <p:txBody>
          <a:bodyPr/>
          <a:lstStyle/>
          <a:p>
            <a:r>
              <a:rPr lang="en-US" altLang="en-US" dirty="0"/>
              <a:t> Highlights of BBP Standard</a:t>
            </a:r>
            <a:endParaRPr lang="en-US" altLang="en-US" sz="1600" b="0" dirty="0"/>
          </a:p>
        </p:txBody>
      </p:sp>
      <p:sp>
        <p:nvSpPr>
          <p:cNvPr id="18435" name="Rectangle 3">
            <a:extLst>
              <a:ext uri="{FF2B5EF4-FFF2-40B4-BE49-F238E27FC236}">
                <a16:creationId xmlns:a16="http://schemas.microsoft.com/office/drawing/2014/main" id="{C9DA1EA8-562F-4178-BFCD-3F269DF5DA86}"/>
              </a:ext>
            </a:extLst>
          </p:cNvPr>
          <p:cNvSpPr>
            <a:spLocks noGrp="1" noChangeArrowheads="1"/>
          </p:cNvSpPr>
          <p:nvPr>
            <p:ph type="body" idx="1"/>
          </p:nvPr>
        </p:nvSpPr>
        <p:spPr>
          <a:xfrm>
            <a:off x="533400" y="1219200"/>
            <a:ext cx="7924800" cy="4611688"/>
          </a:xfrm>
        </p:spPr>
        <p:txBody>
          <a:bodyPr/>
          <a:lstStyle/>
          <a:p>
            <a:pPr>
              <a:lnSpc>
                <a:spcPct val="90000"/>
              </a:lnSpc>
            </a:pPr>
            <a:r>
              <a:rPr lang="en-US" altLang="en-US" dirty="0"/>
              <a:t>Use engineering controls </a:t>
            </a:r>
          </a:p>
          <a:p>
            <a:pPr>
              <a:lnSpc>
                <a:spcPct val="90000"/>
              </a:lnSpc>
            </a:pPr>
            <a:endParaRPr lang="en-US" altLang="en-US" sz="1000" dirty="0"/>
          </a:p>
          <a:p>
            <a:pPr>
              <a:lnSpc>
                <a:spcPct val="90000"/>
              </a:lnSpc>
            </a:pPr>
            <a:r>
              <a:rPr lang="en-US" altLang="en-US" dirty="0"/>
              <a:t>Enforce work practice controls</a:t>
            </a:r>
          </a:p>
          <a:p>
            <a:pPr>
              <a:lnSpc>
                <a:spcPct val="90000"/>
              </a:lnSpc>
              <a:buFont typeface="Wingdings" panose="05000000000000000000" pitchFamily="2" charset="2"/>
              <a:buNone/>
            </a:pPr>
            <a:r>
              <a:rPr lang="en-US" altLang="en-US" sz="1000" dirty="0"/>
              <a:t> </a:t>
            </a:r>
          </a:p>
          <a:p>
            <a:pPr>
              <a:lnSpc>
                <a:spcPct val="90000"/>
              </a:lnSpc>
            </a:pPr>
            <a:r>
              <a:rPr lang="en-US" altLang="en-US" dirty="0"/>
              <a:t>Provide personal protective equipment (PPE)</a:t>
            </a:r>
          </a:p>
          <a:p>
            <a:pPr>
              <a:lnSpc>
                <a:spcPct val="90000"/>
              </a:lnSpc>
            </a:pPr>
            <a:endParaRPr lang="en-US" altLang="en-US" sz="1000" dirty="0"/>
          </a:p>
          <a:p>
            <a:pPr>
              <a:lnSpc>
                <a:spcPct val="90000"/>
              </a:lnSpc>
            </a:pPr>
            <a:r>
              <a:rPr lang="en-US" altLang="en-US" dirty="0"/>
              <a:t>Offer Hepatitis B vaccination</a:t>
            </a:r>
            <a:br>
              <a:rPr lang="en-US" altLang="en-US" sz="2600" dirty="0"/>
            </a:br>
            <a:endParaRPr lang="en-US" altLang="en-US" sz="2600" dirty="0"/>
          </a:p>
        </p:txBody>
      </p:sp>
      <p:sp>
        <p:nvSpPr>
          <p:cNvPr id="18437" name="Rectangle 6">
            <a:extLst>
              <a:ext uri="{FF2B5EF4-FFF2-40B4-BE49-F238E27FC236}">
                <a16:creationId xmlns:a16="http://schemas.microsoft.com/office/drawing/2014/main" id="{8F316302-B564-46D1-9F04-40BDC5725D4F}"/>
              </a:ext>
            </a:extLst>
          </p:cNvPr>
          <p:cNvSpPr>
            <a:spLocks noChangeArrowheads="1"/>
          </p:cNvSpPr>
          <p:nvPr/>
        </p:nvSpPr>
        <p:spPr bwMode="auto">
          <a:xfrm>
            <a:off x="7391400" y="569912"/>
            <a:ext cx="1524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r>
              <a:rPr lang="en-US" altLang="en-US" sz="1800" u="none" dirty="0">
                <a:latin typeface="Avenir Next LT Pro" panose="020B0504020202020204" pitchFamily="34" charset="0"/>
              </a:rPr>
              <a:t>1910.1030</a:t>
            </a:r>
            <a:endParaRPr lang="en-US" altLang="en-US" sz="1800" dirty="0">
              <a:latin typeface="Avenir Next LT Pro" panose="020B0504020202020204" pitchFamily="34" charset="0"/>
            </a:endParaRPr>
          </a:p>
        </p:txBody>
      </p:sp>
      <p:pic>
        <p:nvPicPr>
          <p:cNvPr id="5" name="Picture 4">
            <a:extLst>
              <a:ext uri="{FF2B5EF4-FFF2-40B4-BE49-F238E27FC236}">
                <a16:creationId xmlns:a16="http://schemas.microsoft.com/office/drawing/2014/main" id="{1B80702B-390E-4B63-BCAF-22AC58B1253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538140" y="3755102"/>
            <a:ext cx="3027063" cy="1702723"/>
          </a:xfrm>
          <a:prstGeom prst="rect">
            <a:avLst/>
          </a:prstGeom>
        </p:spPr>
      </p:pic>
      <p:pic>
        <p:nvPicPr>
          <p:cNvPr id="6" name="Picture 5">
            <a:extLst>
              <a:ext uri="{FF2B5EF4-FFF2-40B4-BE49-F238E27FC236}">
                <a16:creationId xmlns:a16="http://schemas.microsoft.com/office/drawing/2014/main" id="{E416FC6A-8092-4E9F-92CE-081701A5344D}"/>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66800" y="3755102"/>
            <a:ext cx="3080913" cy="1731906"/>
          </a:xfrm>
          <a:prstGeom prst="rect">
            <a:avLst/>
          </a:prstGeom>
        </p:spPr>
      </p:pic>
    </p:spTree>
    <p:extLst>
      <p:ext uri="{BB962C8B-B14F-4D97-AF65-F5344CB8AC3E}">
        <p14:creationId xmlns:p14="http://schemas.microsoft.com/office/powerpoint/2010/main" val="800396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a:extLst>
              <a:ext uri="{FF2B5EF4-FFF2-40B4-BE49-F238E27FC236}">
                <a16:creationId xmlns:a16="http://schemas.microsoft.com/office/drawing/2014/main" id="{935CC0F4-FC21-4702-BF9C-D657FAC23020}"/>
              </a:ext>
            </a:extLst>
          </p:cNvPr>
          <p:cNvSpPr>
            <a:spLocks noGrp="1" noChangeArrowheads="1"/>
          </p:cNvSpPr>
          <p:nvPr>
            <p:ph type="body" idx="1"/>
          </p:nvPr>
        </p:nvSpPr>
        <p:spPr>
          <a:xfrm>
            <a:off x="533400" y="1219200"/>
            <a:ext cx="8153400" cy="4525963"/>
          </a:xfrm>
        </p:spPr>
        <p:txBody>
          <a:bodyPr/>
          <a:lstStyle/>
          <a:p>
            <a:pPr>
              <a:lnSpc>
                <a:spcPct val="90000"/>
              </a:lnSpc>
            </a:pPr>
            <a:r>
              <a:rPr lang="en-US" altLang="en-US" dirty="0"/>
              <a:t>Use labels and signs to communicate hazards</a:t>
            </a:r>
          </a:p>
          <a:p>
            <a:pPr>
              <a:lnSpc>
                <a:spcPct val="90000"/>
              </a:lnSpc>
            </a:pPr>
            <a:endParaRPr lang="en-US" altLang="en-US" sz="1200" dirty="0"/>
          </a:p>
          <a:p>
            <a:pPr>
              <a:lnSpc>
                <a:spcPct val="90000"/>
              </a:lnSpc>
            </a:pPr>
            <a:r>
              <a:rPr lang="en-US" altLang="en-US" dirty="0"/>
              <a:t>Provide information and training</a:t>
            </a:r>
          </a:p>
          <a:p>
            <a:pPr>
              <a:lnSpc>
                <a:spcPct val="90000"/>
              </a:lnSpc>
            </a:pPr>
            <a:endParaRPr lang="en-US" altLang="en-US" sz="1200" dirty="0"/>
          </a:p>
          <a:p>
            <a:pPr>
              <a:lnSpc>
                <a:spcPct val="90000"/>
              </a:lnSpc>
            </a:pPr>
            <a:r>
              <a:rPr lang="en-US" altLang="en-US" dirty="0"/>
              <a:t>Establish an exposure control plan (ECP) </a:t>
            </a:r>
          </a:p>
          <a:p>
            <a:pPr>
              <a:lnSpc>
                <a:spcPct val="90000"/>
              </a:lnSpc>
            </a:pPr>
            <a:endParaRPr lang="en-US" altLang="en-US" sz="1200" dirty="0"/>
          </a:p>
          <a:p>
            <a:pPr>
              <a:lnSpc>
                <a:spcPct val="90000"/>
              </a:lnSpc>
            </a:pPr>
            <a:r>
              <a:rPr lang="en-US" altLang="en-US" dirty="0"/>
              <a:t>Maintain employee medical and training records</a:t>
            </a:r>
          </a:p>
          <a:p>
            <a:pPr>
              <a:lnSpc>
                <a:spcPct val="90000"/>
              </a:lnSpc>
            </a:pPr>
            <a:endParaRPr lang="en-US" altLang="en-US" dirty="0"/>
          </a:p>
        </p:txBody>
      </p:sp>
      <p:pic>
        <p:nvPicPr>
          <p:cNvPr id="4" name="Picture 3">
            <a:extLst>
              <a:ext uri="{FF2B5EF4-FFF2-40B4-BE49-F238E27FC236}">
                <a16:creationId xmlns:a16="http://schemas.microsoft.com/office/drawing/2014/main" id="{4060BCDC-ED09-4DA2-BADA-825688E2CB8A}"/>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548062" y="3708483"/>
            <a:ext cx="2047875" cy="2099255"/>
          </a:xfrm>
          <a:prstGeom prst="rect">
            <a:avLst/>
          </a:prstGeom>
        </p:spPr>
      </p:pic>
      <p:sp>
        <p:nvSpPr>
          <p:cNvPr id="12" name="Rectangle 2">
            <a:extLst>
              <a:ext uri="{FF2B5EF4-FFF2-40B4-BE49-F238E27FC236}">
                <a16:creationId xmlns:a16="http://schemas.microsoft.com/office/drawing/2014/main" id="{E353D737-B8E9-4BEE-A210-F67EFB629F50}"/>
              </a:ext>
            </a:extLst>
          </p:cNvPr>
          <p:cNvSpPr>
            <a:spLocks noGrp="1" noChangeArrowheads="1"/>
          </p:cNvSpPr>
          <p:nvPr>
            <p:ph type="title"/>
          </p:nvPr>
        </p:nvSpPr>
        <p:spPr>
          <a:xfrm>
            <a:off x="457200" y="381000"/>
            <a:ext cx="7924800" cy="549275"/>
          </a:xfrm>
        </p:spPr>
        <p:txBody>
          <a:bodyPr/>
          <a:lstStyle/>
          <a:p>
            <a:r>
              <a:rPr lang="en-US" altLang="en-US" dirty="0"/>
              <a:t> Highlights of BBP Standard</a:t>
            </a:r>
            <a:endParaRPr lang="en-US" altLang="en-US" sz="1600" b="0" dirty="0"/>
          </a:p>
        </p:txBody>
      </p:sp>
      <p:sp>
        <p:nvSpPr>
          <p:cNvPr id="13" name="Rectangle 6">
            <a:extLst>
              <a:ext uri="{FF2B5EF4-FFF2-40B4-BE49-F238E27FC236}">
                <a16:creationId xmlns:a16="http://schemas.microsoft.com/office/drawing/2014/main" id="{F6103E60-591F-4DEA-A348-1C4B6CC3012D}"/>
              </a:ext>
            </a:extLst>
          </p:cNvPr>
          <p:cNvSpPr>
            <a:spLocks noChangeArrowheads="1"/>
          </p:cNvSpPr>
          <p:nvPr/>
        </p:nvSpPr>
        <p:spPr bwMode="auto">
          <a:xfrm>
            <a:off x="7391400" y="569912"/>
            <a:ext cx="1524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r>
              <a:rPr lang="en-US" altLang="en-US" sz="1800" u="none" dirty="0">
                <a:latin typeface="Avenir Next LT Pro" panose="020B0504020202020204" pitchFamily="34" charset="0"/>
              </a:rPr>
              <a:t>1910.1030</a:t>
            </a:r>
            <a:endParaRPr lang="en-US" altLang="en-US" sz="1800" dirty="0">
              <a:latin typeface="Avenir Next LT Pro" panose="020B0504020202020204" pitchFamily="34" charset="0"/>
            </a:endParaRPr>
          </a:p>
        </p:txBody>
      </p:sp>
    </p:spTree>
    <p:extLst>
      <p:ext uri="{BB962C8B-B14F-4D97-AF65-F5344CB8AC3E}">
        <p14:creationId xmlns:p14="http://schemas.microsoft.com/office/powerpoint/2010/main" val="766642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6">
            <a:extLst>
              <a:ext uri="{FF2B5EF4-FFF2-40B4-BE49-F238E27FC236}">
                <a16:creationId xmlns:a16="http://schemas.microsoft.com/office/drawing/2014/main" id="{0803436A-EA9F-4B12-A5FB-10F9B228C648}"/>
              </a:ext>
            </a:extLst>
          </p:cNvPr>
          <p:cNvSpPr>
            <a:spLocks noGrp="1" noChangeArrowheads="1"/>
          </p:cNvSpPr>
          <p:nvPr>
            <p:ph type="title" idx="4294967295"/>
          </p:nvPr>
        </p:nvSpPr>
        <p:spPr>
          <a:xfrm>
            <a:off x="533400" y="304800"/>
            <a:ext cx="6629400" cy="641350"/>
          </a:xfrm>
        </p:spPr>
        <p:txBody>
          <a:bodyPr lIns="91440" tIns="45720" rIns="91440" bIns="45720" anchor="b"/>
          <a:lstStyle/>
          <a:p>
            <a:r>
              <a:rPr lang="en-US" altLang="en-US" dirty="0"/>
              <a:t>Hepatitis B Vaccination</a:t>
            </a:r>
          </a:p>
        </p:txBody>
      </p:sp>
      <p:sp>
        <p:nvSpPr>
          <p:cNvPr id="20483" name="Rectangle 8">
            <a:extLst>
              <a:ext uri="{FF2B5EF4-FFF2-40B4-BE49-F238E27FC236}">
                <a16:creationId xmlns:a16="http://schemas.microsoft.com/office/drawing/2014/main" id="{A01052F5-EE94-4E5E-A85A-6EB3E84BABE6}"/>
              </a:ext>
            </a:extLst>
          </p:cNvPr>
          <p:cNvSpPr>
            <a:spLocks noGrp="1" noChangeArrowheads="1"/>
          </p:cNvSpPr>
          <p:nvPr>
            <p:ph type="body" idx="4294967295"/>
          </p:nvPr>
        </p:nvSpPr>
        <p:spPr>
          <a:xfrm>
            <a:off x="546847" y="1295400"/>
            <a:ext cx="8153400" cy="4525963"/>
          </a:xfrm>
        </p:spPr>
        <p:txBody>
          <a:bodyPr/>
          <a:lstStyle/>
          <a:p>
            <a:r>
              <a:rPr lang="en-US" altLang="en-US" b="1" dirty="0"/>
              <a:t>Hepatitis B vaccine, post-exposure evaluation and follow-up, including prophylaxis, shall be:</a:t>
            </a:r>
          </a:p>
          <a:p>
            <a:pPr>
              <a:buFont typeface="Wingdings" panose="05000000000000000000" pitchFamily="2" charset="2"/>
              <a:buNone/>
            </a:pPr>
            <a:endParaRPr lang="en-US" altLang="en-US" sz="800" dirty="0"/>
          </a:p>
          <a:p>
            <a:pPr lvl="1"/>
            <a:r>
              <a:rPr lang="en-US" altLang="en-US" dirty="0"/>
              <a:t>Available to employees at a reasonable time and place and without cost</a:t>
            </a:r>
          </a:p>
          <a:p>
            <a:pPr lvl="1">
              <a:buFont typeface="Symbol" panose="05050102010706020507" pitchFamily="18" charset="2"/>
              <a:buNone/>
            </a:pPr>
            <a:endParaRPr lang="en-US" altLang="en-US" sz="800" dirty="0"/>
          </a:p>
          <a:p>
            <a:pPr lvl="1"/>
            <a:r>
              <a:rPr lang="en-US" altLang="en-US" dirty="0"/>
              <a:t>Performed by or under the supervision of a licensed physician or healthcare professional</a:t>
            </a:r>
          </a:p>
          <a:p>
            <a:pPr lvl="1">
              <a:buFont typeface="Symbol" panose="05050102010706020507" pitchFamily="18" charset="2"/>
              <a:buNone/>
            </a:pPr>
            <a:endParaRPr lang="en-US" altLang="en-US" sz="800" dirty="0"/>
          </a:p>
          <a:p>
            <a:pPr lvl="1"/>
            <a:r>
              <a:rPr lang="en-US" altLang="en-US" dirty="0"/>
              <a:t>Prophylaxis will be provided when medically indicated, as recommended by the </a:t>
            </a:r>
            <a:r>
              <a:rPr lang="en-US" altLang="en-US" b="1" dirty="0"/>
              <a:t>U.S. Public Health Service (USPHS)</a:t>
            </a:r>
            <a:endParaRPr lang="en-US" altLang="en-US" dirty="0"/>
          </a:p>
        </p:txBody>
      </p:sp>
      <p:sp>
        <p:nvSpPr>
          <p:cNvPr id="20484" name="Rectangle 4">
            <a:extLst>
              <a:ext uri="{FF2B5EF4-FFF2-40B4-BE49-F238E27FC236}">
                <a16:creationId xmlns:a16="http://schemas.microsoft.com/office/drawing/2014/main" id="{CE81E776-8A58-4385-9719-0C55771AEEC0}"/>
              </a:ext>
            </a:extLst>
          </p:cNvPr>
          <p:cNvSpPr>
            <a:spLocks noChangeArrowheads="1"/>
          </p:cNvSpPr>
          <p:nvPr/>
        </p:nvSpPr>
        <p:spPr bwMode="auto">
          <a:xfrm>
            <a:off x="7162800" y="566224"/>
            <a:ext cx="153740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r>
              <a:rPr lang="en-US" altLang="en-US" sz="1800" u="none" dirty="0">
                <a:latin typeface="Avenir Next LT Pro" panose="020B0504020202020204" pitchFamily="34" charset="0"/>
              </a:rPr>
              <a:t>1910.1030(f)</a:t>
            </a:r>
          </a:p>
        </p:txBody>
      </p:sp>
    </p:spTree>
    <p:extLst>
      <p:ext uri="{BB962C8B-B14F-4D97-AF65-F5344CB8AC3E}">
        <p14:creationId xmlns:p14="http://schemas.microsoft.com/office/powerpoint/2010/main" val="14224693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A881F872-5C56-4ED0-BE79-1FDA4D50ED0D}"/>
              </a:ext>
            </a:extLst>
          </p:cNvPr>
          <p:cNvSpPr>
            <a:spLocks noGrp="1" noChangeArrowheads="1"/>
          </p:cNvSpPr>
          <p:nvPr>
            <p:ph type="body" idx="4294967295"/>
          </p:nvPr>
        </p:nvSpPr>
        <p:spPr>
          <a:xfrm>
            <a:off x="533400" y="1219200"/>
            <a:ext cx="8001000" cy="4525963"/>
          </a:xfrm>
        </p:spPr>
        <p:txBody>
          <a:bodyPr/>
          <a:lstStyle/>
          <a:p>
            <a:pPr>
              <a:spcAft>
                <a:spcPct val="25000"/>
              </a:spcAft>
            </a:pPr>
            <a:r>
              <a:rPr lang="en-US" altLang="en-US" dirty="0"/>
              <a:t>No out of pocket expense</a:t>
            </a:r>
          </a:p>
          <a:p>
            <a:pPr>
              <a:spcAft>
                <a:spcPct val="25000"/>
              </a:spcAft>
            </a:pPr>
            <a:endParaRPr lang="en-US" altLang="en-US" sz="1200" dirty="0"/>
          </a:p>
          <a:p>
            <a:pPr>
              <a:spcAft>
                <a:spcPct val="25000"/>
              </a:spcAft>
            </a:pPr>
            <a:r>
              <a:rPr lang="en-US" altLang="en-US" dirty="0"/>
              <a:t>Employer may not require employee to use his/her health care insurance to pay for series </a:t>
            </a:r>
            <a:r>
              <a:rPr lang="en-US" altLang="en-US" b="1" i="1" dirty="0"/>
              <a:t>unless:</a:t>
            </a:r>
            <a:r>
              <a:rPr lang="en-US" altLang="en-US" dirty="0"/>
              <a:t> </a:t>
            </a:r>
          </a:p>
          <a:p>
            <a:pPr lvl="1">
              <a:spcAft>
                <a:spcPts val="0"/>
              </a:spcAft>
            </a:pPr>
            <a:r>
              <a:rPr lang="en-US" altLang="en-US" dirty="0"/>
              <a:t>Employer pays all of the cost of health insurance, </a:t>
            </a:r>
          </a:p>
          <a:p>
            <a:pPr lvl="1">
              <a:spcAft>
                <a:spcPts val="0"/>
              </a:spcAft>
              <a:buFont typeface="Symbol" panose="05050102010706020507" pitchFamily="18" charset="2"/>
              <a:buNone/>
            </a:pPr>
            <a:r>
              <a:rPr lang="en-US" altLang="en-US" b="1" i="1" dirty="0"/>
              <a:t>	and</a:t>
            </a:r>
          </a:p>
          <a:p>
            <a:pPr lvl="1">
              <a:spcAft>
                <a:spcPct val="25000"/>
              </a:spcAft>
              <a:buFont typeface="Symbol" panose="05050102010706020507" pitchFamily="18" charset="2"/>
              <a:buNone/>
            </a:pPr>
            <a:endParaRPr lang="en-US" altLang="en-US" sz="1200" dirty="0"/>
          </a:p>
          <a:p>
            <a:pPr lvl="1">
              <a:spcAft>
                <a:spcPct val="25000"/>
              </a:spcAft>
            </a:pPr>
            <a:r>
              <a:rPr lang="en-US" altLang="en-US" dirty="0"/>
              <a:t>No cost to employee in form of deductibles, co-payments, or other expenses</a:t>
            </a:r>
          </a:p>
        </p:txBody>
      </p:sp>
      <p:sp>
        <p:nvSpPr>
          <p:cNvPr id="21507" name="Rectangle 2">
            <a:extLst>
              <a:ext uri="{FF2B5EF4-FFF2-40B4-BE49-F238E27FC236}">
                <a16:creationId xmlns:a16="http://schemas.microsoft.com/office/drawing/2014/main" id="{CD8F5A92-9565-4FBC-8B26-8FDEA49F8712}"/>
              </a:ext>
            </a:extLst>
          </p:cNvPr>
          <p:cNvSpPr>
            <a:spLocks noGrp="1" noChangeArrowheads="1"/>
          </p:cNvSpPr>
          <p:nvPr>
            <p:ph type="title" idx="4294967295"/>
          </p:nvPr>
        </p:nvSpPr>
        <p:spPr>
          <a:xfrm>
            <a:off x="609600" y="381000"/>
            <a:ext cx="6019800" cy="549275"/>
          </a:xfrm>
        </p:spPr>
        <p:txBody>
          <a:bodyPr/>
          <a:lstStyle/>
          <a:p>
            <a:r>
              <a:rPr lang="en-US" altLang="en-US" dirty="0"/>
              <a:t>No Cost to the Employee</a:t>
            </a:r>
          </a:p>
        </p:txBody>
      </p:sp>
      <p:sp>
        <p:nvSpPr>
          <p:cNvPr id="5" name="Rectangle 4">
            <a:extLst>
              <a:ext uri="{FF2B5EF4-FFF2-40B4-BE49-F238E27FC236}">
                <a16:creationId xmlns:a16="http://schemas.microsoft.com/office/drawing/2014/main" id="{BB8409F2-4865-4E72-B592-949F7C84FEBA}"/>
              </a:ext>
            </a:extLst>
          </p:cNvPr>
          <p:cNvSpPr>
            <a:spLocks noChangeArrowheads="1"/>
          </p:cNvSpPr>
          <p:nvPr/>
        </p:nvSpPr>
        <p:spPr bwMode="auto">
          <a:xfrm>
            <a:off x="7162800" y="566224"/>
            <a:ext cx="153740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r>
              <a:rPr lang="en-US" altLang="en-US" sz="1800" u="none" dirty="0">
                <a:latin typeface="Avenir Next LT Pro" panose="020B0504020202020204" pitchFamily="34" charset="0"/>
              </a:rPr>
              <a:t>1910.1030(f)</a:t>
            </a:r>
          </a:p>
        </p:txBody>
      </p:sp>
    </p:spTree>
    <p:extLst>
      <p:ext uri="{BB962C8B-B14F-4D97-AF65-F5344CB8AC3E}">
        <p14:creationId xmlns:p14="http://schemas.microsoft.com/office/powerpoint/2010/main" val="2993494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8">
            <a:extLst>
              <a:ext uri="{FF2B5EF4-FFF2-40B4-BE49-F238E27FC236}">
                <a16:creationId xmlns:a16="http://schemas.microsoft.com/office/drawing/2014/main" id="{C1B77BE7-7FE2-4907-BAC9-53F92953AFC2}"/>
              </a:ext>
            </a:extLst>
          </p:cNvPr>
          <p:cNvSpPr>
            <a:spLocks noGrp="1" noChangeArrowheads="1"/>
          </p:cNvSpPr>
          <p:nvPr>
            <p:ph idx="4294967295"/>
          </p:nvPr>
        </p:nvSpPr>
        <p:spPr>
          <a:xfrm>
            <a:off x="533400" y="1219200"/>
            <a:ext cx="7924800" cy="4419600"/>
          </a:xfrm>
        </p:spPr>
        <p:txBody>
          <a:bodyPr/>
          <a:lstStyle/>
          <a:p>
            <a:r>
              <a:rPr lang="en-US" altLang="en-US" dirty="0"/>
              <a:t>Hepatitis B vaccine shall be made available: </a:t>
            </a:r>
          </a:p>
          <a:p>
            <a:pPr lvl="1">
              <a:lnSpc>
                <a:spcPct val="130000"/>
              </a:lnSpc>
            </a:pPr>
            <a:r>
              <a:rPr lang="en-US" altLang="en-US" dirty="0"/>
              <a:t>After employee has received required training </a:t>
            </a:r>
          </a:p>
          <a:p>
            <a:pPr lvl="1">
              <a:lnSpc>
                <a:spcPct val="130000"/>
              </a:lnSpc>
            </a:pPr>
            <a:endParaRPr lang="en-US" altLang="en-US" sz="1000" dirty="0"/>
          </a:p>
          <a:p>
            <a:pPr lvl="1">
              <a:lnSpc>
                <a:spcPct val="130000"/>
              </a:lnSpc>
            </a:pPr>
            <a:r>
              <a:rPr lang="en-US" altLang="en-US" dirty="0"/>
              <a:t>Within 10 days of initial assignment to all employees with occupational exposure</a:t>
            </a:r>
          </a:p>
          <a:p>
            <a:pPr lvl="1">
              <a:lnSpc>
                <a:spcPct val="120000"/>
              </a:lnSpc>
            </a:pPr>
            <a:endParaRPr lang="en-US" altLang="en-US" sz="1000" dirty="0"/>
          </a:p>
          <a:p>
            <a:pPr lvl="1">
              <a:lnSpc>
                <a:spcPct val="120000"/>
              </a:lnSpc>
            </a:pPr>
            <a:r>
              <a:rPr lang="en-US" altLang="en-US" dirty="0"/>
              <a:t>Ensures employees receive appropriate medical follow-up after each specific exposure incident</a:t>
            </a:r>
          </a:p>
        </p:txBody>
      </p:sp>
      <p:sp>
        <p:nvSpPr>
          <p:cNvPr id="22531" name="Rectangle 6">
            <a:extLst>
              <a:ext uri="{FF2B5EF4-FFF2-40B4-BE49-F238E27FC236}">
                <a16:creationId xmlns:a16="http://schemas.microsoft.com/office/drawing/2014/main" id="{8C9D2A9A-449C-4FB7-845B-29AA7EABE229}"/>
              </a:ext>
            </a:extLst>
          </p:cNvPr>
          <p:cNvSpPr>
            <a:spLocks noGrp="1" noChangeArrowheads="1"/>
          </p:cNvSpPr>
          <p:nvPr>
            <p:ph type="title" idx="4294967295"/>
          </p:nvPr>
        </p:nvSpPr>
        <p:spPr>
          <a:xfrm>
            <a:off x="533400" y="304800"/>
            <a:ext cx="5334000" cy="641350"/>
          </a:xfrm>
        </p:spPr>
        <p:txBody>
          <a:bodyPr lIns="91440" tIns="45720" rIns="91440" bIns="45720" anchor="b"/>
          <a:lstStyle/>
          <a:p>
            <a:r>
              <a:rPr lang="en-US" altLang="en-US" dirty="0"/>
              <a:t>Hepatitis B Vaccination</a:t>
            </a:r>
          </a:p>
        </p:txBody>
      </p:sp>
      <p:sp>
        <p:nvSpPr>
          <p:cNvPr id="22533" name="Rectangle 5">
            <a:extLst>
              <a:ext uri="{FF2B5EF4-FFF2-40B4-BE49-F238E27FC236}">
                <a16:creationId xmlns:a16="http://schemas.microsoft.com/office/drawing/2014/main" id="{F0A97052-43A2-4EA9-8255-5157A7194635}"/>
              </a:ext>
            </a:extLst>
          </p:cNvPr>
          <p:cNvSpPr>
            <a:spLocks noChangeArrowheads="1"/>
          </p:cNvSpPr>
          <p:nvPr/>
        </p:nvSpPr>
        <p:spPr bwMode="auto">
          <a:xfrm>
            <a:off x="6705600" y="533400"/>
            <a:ext cx="200548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r>
              <a:rPr lang="en-US" altLang="en-US" sz="1800" u="none" dirty="0">
                <a:latin typeface="Avenir Next LT Pro" panose="020B0504020202020204" pitchFamily="34" charset="0"/>
              </a:rPr>
              <a:t>1910.1030(f)(2)(i)</a:t>
            </a:r>
          </a:p>
        </p:txBody>
      </p:sp>
    </p:spTree>
    <p:extLst>
      <p:ext uri="{BB962C8B-B14F-4D97-AF65-F5344CB8AC3E}">
        <p14:creationId xmlns:p14="http://schemas.microsoft.com/office/powerpoint/2010/main" val="16678600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1364E298-FA78-4CE8-9F0E-9827AB525367}"/>
              </a:ext>
            </a:extLst>
          </p:cNvPr>
          <p:cNvSpPr>
            <a:spLocks noGrp="1" noChangeArrowheads="1"/>
          </p:cNvSpPr>
          <p:nvPr>
            <p:ph idx="4294967295"/>
          </p:nvPr>
        </p:nvSpPr>
        <p:spPr>
          <a:xfrm>
            <a:off x="533400" y="1189037"/>
            <a:ext cx="8382000" cy="4525963"/>
          </a:xfrm>
        </p:spPr>
        <p:txBody>
          <a:bodyPr/>
          <a:lstStyle/>
          <a:p>
            <a:pPr>
              <a:spcAft>
                <a:spcPct val="20000"/>
              </a:spcAft>
            </a:pPr>
            <a:r>
              <a:rPr lang="en-US" altLang="en-US" b="1" dirty="0"/>
              <a:t>Exceptions</a:t>
            </a:r>
          </a:p>
          <a:p>
            <a:pPr lvl="1">
              <a:spcAft>
                <a:spcPct val="20000"/>
              </a:spcAft>
            </a:pPr>
            <a:r>
              <a:rPr lang="en-US" altLang="en-US" dirty="0"/>
              <a:t>If the employee has previously completed the complete Hepatitis B vaccination series, </a:t>
            </a:r>
            <a:r>
              <a:rPr lang="en-US" altLang="en-US" b="1" i="1" dirty="0"/>
              <a:t>or</a:t>
            </a:r>
          </a:p>
          <a:p>
            <a:pPr lvl="1">
              <a:spcAft>
                <a:spcPct val="20000"/>
              </a:spcAft>
            </a:pPr>
            <a:endParaRPr lang="en-US" altLang="en-US" sz="1000" b="1" i="1" dirty="0"/>
          </a:p>
          <a:p>
            <a:pPr lvl="1">
              <a:spcAft>
                <a:spcPct val="20000"/>
              </a:spcAft>
            </a:pPr>
            <a:r>
              <a:rPr lang="en-US" altLang="en-US" dirty="0"/>
              <a:t>Immunity is confirmed through antibody testing, </a:t>
            </a:r>
            <a:r>
              <a:rPr lang="en-US" altLang="en-US" b="1" i="1" dirty="0"/>
              <a:t>or</a:t>
            </a:r>
          </a:p>
          <a:p>
            <a:pPr lvl="1">
              <a:spcAft>
                <a:spcPct val="20000"/>
              </a:spcAft>
            </a:pPr>
            <a:endParaRPr lang="en-US" altLang="en-US" sz="1000" b="1" i="1" dirty="0"/>
          </a:p>
          <a:p>
            <a:pPr lvl="1">
              <a:spcAft>
                <a:spcPct val="20000"/>
              </a:spcAft>
            </a:pPr>
            <a:r>
              <a:rPr lang="en-US" altLang="en-US" dirty="0"/>
              <a:t>The vaccine is contraindicated for medical reasons</a:t>
            </a:r>
          </a:p>
        </p:txBody>
      </p:sp>
      <p:sp>
        <p:nvSpPr>
          <p:cNvPr id="25604" name="Rectangle 4">
            <a:extLst>
              <a:ext uri="{FF2B5EF4-FFF2-40B4-BE49-F238E27FC236}">
                <a16:creationId xmlns:a16="http://schemas.microsoft.com/office/drawing/2014/main" id="{B911F9D0-775B-46BE-99DD-D038C7B89C8A}"/>
              </a:ext>
            </a:extLst>
          </p:cNvPr>
          <p:cNvSpPr>
            <a:spLocks noChangeArrowheads="1"/>
          </p:cNvSpPr>
          <p:nvPr/>
        </p:nvSpPr>
        <p:spPr bwMode="auto">
          <a:xfrm>
            <a:off x="6705600" y="533400"/>
            <a:ext cx="200548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r>
              <a:rPr lang="en-US" altLang="en-US" sz="1800" u="none" dirty="0">
                <a:latin typeface="Avenir Next LT Pro" panose="020B0504020202020204" pitchFamily="34" charset="0"/>
              </a:rPr>
              <a:t>1910.1030(f)(2)(i)</a:t>
            </a:r>
          </a:p>
        </p:txBody>
      </p:sp>
      <p:sp>
        <p:nvSpPr>
          <p:cNvPr id="5" name="Rectangle 6">
            <a:extLst>
              <a:ext uri="{FF2B5EF4-FFF2-40B4-BE49-F238E27FC236}">
                <a16:creationId xmlns:a16="http://schemas.microsoft.com/office/drawing/2014/main" id="{406642D4-D1F7-41A0-9080-BD5BB8B0503F}"/>
              </a:ext>
            </a:extLst>
          </p:cNvPr>
          <p:cNvSpPr txBox="1">
            <a:spLocks noChangeArrowheads="1"/>
          </p:cNvSpPr>
          <p:nvPr/>
        </p:nvSpPr>
        <p:spPr bwMode="gray">
          <a:xfrm>
            <a:off x="533400" y="304800"/>
            <a:ext cx="533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spAutoFit/>
          </a:bodyPr>
          <a:lstStyle>
            <a:lvl1pPr algn="l" rtl="0" eaLnBrk="0" fontAlgn="base" hangingPunct="0">
              <a:spcBef>
                <a:spcPct val="0"/>
              </a:spcBef>
              <a:spcAft>
                <a:spcPct val="0"/>
              </a:spcAft>
              <a:defRPr sz="3600" b="1">
                <a:solidFill>
                  <a:srgbClr val="012D9A"/>
                </a:solidFill>
                <a:latin typeface="+mj-lt"/>
                <a:ea typeface="+mj-ea"/>
                <a:cs typeface="+mj-cs"/>
              </a:defRPr>
            </a:lvl1pPr>
            <a:lvl2pPr algn="l" rtl="0" eaLnBrk="0" fontAlgn="base" hangingPunct="0">
              <a:spcBef>
                <a:spcPct val="0"/>
              </a:spcBef>
              <a:spcAft>
                <a:spcPct val="0"/>
              </a:spcAft>
              <a:defRPr sz="3600" b="1">
                <a:solidFill>
                  <a:srgbClr val="012D9A"/>
                </a:solidFill>
                <a:latin typeface="Arial" charset="0"/>
              </a:defRPr>
            </a:lvl2pPr>
            <a:lvl3pPr algn="l" rtl="0" eaLnBrk="0" fontAlgn="base" hangingPunct="0">
              <a:spcBef>
                <a:spcPct val="0"/>
              </a:spcBef>
              <a:spcAft>
                <a:spcPct val="0"/>
              </a:spcAft>
              <a:defRPr sz="3600" b="1">
                <a:solidFill>
                  <a:srgbClr val="012D9A"/>
                </a:solidFill>
                <a:latin typeface="Arial" charset="0"/>
              </a:defRPr>
            </a:lvl3pPr>
            <a:lvl4pPr algn="l" rtl="0" eaLnBrk="0" fontAlgn="base" hangingPunct="0">
              <a:spcBef>
                <a:spcPct val="0"/>
              </a:spcBef>
              <a:spcAft>
                <a:spcPct val="0"/>
              </a:spcAft>
              <a:defRPr sz="3600" b="1">
                <a:solidFill>
                  <a:srgbClr val="012D9A"/>
                </a:solidFill>
                <a:latin typeface="Arial" charset="0"/>
              </a:defRPr>
            </a:lvl4pPr>
            <a:lvl5pPr algn="l" rtl="0" eaLnBrk="0" fontAlgn="base" hangingPunct="0">
              <a:spcBef>
                <a:spcPct val="0"/>
              </a:spcBef>
              <a:spcAft>
                <a:spcPct val="0"/>
              </a:spcAft>
              <a:defRPr sz="3600" b="1">
                <a:solidFill>
                  <a:srgbClr val="012D9A"/>
                </a:solidFill>
                <a:latin typeface="Arial" charset="0"/>
              </a:defRPr>
            </a:lvl5pPr>
            <a:lvl6pPr marL="457200" algn="l" rtl="0" eaLnBrk="0" fontAlgn="base" hangingPunct="0">
              <a:spcBef>
                <a:spcPct val="0"/>
              </a:spcBef>
              <a:spcAft>
                <a:spcPct val="0"/>
              </a:spcAft>
              <a:defRPr sz="3600" b="1">
                <a:solidFill>
                  <a:srgbClr val="012D9A"/>
                </a:solidFill>
                <a:latin typeface="Arial" charset="0"/>
              </a:defRPr>
            </a:lvl6pPr>
            <a:lvl7pPr marL="914400" algn="l" rtl="0" eaLnBrk="0" fontAlgn="base" hangingPunct="0">
              <a:spcBef>
                <a:spcPct val="0"/>
              </a:spcBef>
              <a:spcAft>
                <a:spcPct val="0"/>
              </a:spcAft>
              <a:defRPr sz="3600" b="1">
                <a:solidFill>
                  <a:srgbClr val="012D9A"/>
                </a:solidFill>
                <a:latin typeface="Arial" charset="0"/>
              </a:defRPr>
            </a:lvl7pPr>
            <a:lvl8pPr marL="1371600" algn="l" rtl="0" eaLnBrk="0" fontAlgn="base" hangingPunct="0">
              <a:spcBef>
                <a:spcPct val="0"/>
              </a:spcBef>
              <a:spcAft>
                <a:spcPct val="0"/>
              </a:spcAft>
              <a:defRPr sz="3600" b="1">
                <a:solidFill>
                  <a:srgbClr val="012D9A"/>
                </a:solidFill>
                <a:latin typeface="Arial" charset="0"/>
              </a:defRPr>
            </a:lvl8pPr>
            <a:lvl9pPr marL="1828800" algn="l" rtl="0" eaLnBrk="0" fontAlgn="base" hangingPunct="0">
              <a:spcBef>
                <a:spcPct val="0"/>
              </a:spcBef>
              <a:spcAft>
                <a:spcPct val="0"/>
              </a:spcAft>
              <a:defRPr sz="3600" b="1">
                <a:solidFill>
                  <a:srgbClr val="012D9A"/>
                </a:solidFill>
                <a:latin typeface="Arial" charset="0"/>
              </a:defRPr>
            </a:lvl9pPr>
          </a:lstStyle>
          <a:p>
            <a:r>
              <a:rPr lang="en-US" altLang="en-US" u="none" kern="0" dirty="0">
                <a:solidFill>
                  <a:srgbClr val="102447"/>
                </a:solidFill>
                <a:latin typeface="Avenir Next LT Pro Demi" panose="020B0704020202020204" pitchFamily="34" charset="0"/>
              </a:rPr>
              <a:t>Hepatitis B Vaccination</a:t>
            </a:r>
          </a:p>
        </p:txBody>
      </p:sp>
    </p:spTree>
    <p:extLst>
      <p:ext uri="{BB962C8B-B14F-4D97-AF65-F5344CB8AC3E}">
        <p14:creationId xmlns:p14="http://schemas.microsoft.com/office/powerpoint/2010/main" val="1779919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9">
            <a:extLst>
              <a:ext uri="{FF2B5EF4-FFF2-40B4-BE49-F238E27FC236}">
                <a16:creationId xmlns:a16="http://schemas.microsoft.com/office/drawing/2014/main" id="{DC46517C-2D6D-4761-AC5A-EDF76CAD2DAB}"/>
              </a:ext>
            </a:extLst>
          </p:cNvPr>
          <p:cNvSpPr>
            <a:spLocks noGrp="1" noChangeArrowheads="1"/>
          </p:cNvSpPr>
          <p:nvPr>
            <p:ph type="body" sz="half" idx="4294967295"/>
          </p:nvPr>
        </p:nvSpPr>
        <p:spPr>
          <a:xfrm>
            <a:off x="533400" y="1219200"/>
            <a:ext cx="8153400" cy="4311650"/>
          </a:xfrm>
        </p:spPr>
        <p:txBody>
          <a:bodyPr/>
          <a:lstStyle/>
          <a:p>
            <a:pPr marL="344488" indent="-344488">
              <a:spcAft>
                <a:spcPct val="25000"/>
              </a:spcAft>
            </a:pPr>
            <a:r>
              <a:rPr lang="en-US" altLang="en-US" dirty="0"/>
              <a:t>Participation in prescreening not prerequisite for receiving Hepatitis B vaccination</a:t>
            </a:r>
          </a:p>
          <a:p>
            <a:pPr marL="344488" indent="-344488">
              <a:spcAft>
                <a:spcPct val="25000"/>
              </a:spcAft>
              <a:buFont typeface="Wingdings" panose="05000000000000000000" pitchFamily="2" charset="2"/>
              <a:buNone/>
            </a:pPr>
            <a:endParaRPr lang="en-US" altLang="en-US" sz="800" dirty="0"/>
          </a:p>
          <a:p>
            <a:pPr marL="344488" indent="-344488">
              <a:spcAft>
                <a:spcPct val="25000"/>
              </a:spcAft>
            </a:pPr>
            <a:r>
              <a:rPr lang="en-US" altLang="en-US" dirty="0"/>
              <a:t>Provided even if employee declines but later wants vaccination</a:t>
            </a:r>
          </a:p>
          <a:p>
            <a:pPr marL="344488" indent="-344488">
              <a:spcAft>
                <a:spcPct val="25000"/>
              </a:spcAft>
              <a:buFont typeface="Wingdings" panose="05000000000000000000" pitchFamily="2" charset="2"/>
              <a:buNone/>
            </a:pPr>
            <a:endParaRPr lang="en-US" altLang="en-US" sz="800" dirty="0"/>
          </a:p>
          <a:p>
            <a:pPr marL="344488" indent="-344488">
              <a:spcAft>
                <a:spcPct val="25000"/>
              </a:spcAft>
            </a:pPr>
            <a:r>
              <a:rPr lang="en-US" altLang="en-US" dirty="0"/>
              <a:t>Employee must sign statement when declining Hepatitis B vaccination</a:t>
            </a:r>
          </a:p>
          <a:p>
            <a:pPr marL="344488" indent="-344488">
              <a:spcAft>
                <a:spcPct val="25000"/>
              </a:spcAft>
              <a:buFont typeface="Wingdings" panose="05000000000000000000" pitchFamily="2" charset="2"/>
              <a:buNone/>
            </a:pPr>
            <a:endParaRPr lang="en-US" altLang="en-US" sz="800" dirty="0"/>
          </a:p>
          <a:p>
            <a:pPr marL="344488" indent="-344488">
              <a:spcAft>
                <a:spcPct val="25000"/>
              </a:spcAft>
            </a:pPr>
            <a:r>
              <a:rPr lang="en-US" altLang="en-US" dirty="0"/>
              <a:t>Hepatitis B vaccination booster doses must be available to employees if recommended by the USPHS</a:t>
            </a:r>
          </a:p>
        </p:txBody>
      </p:sp>
      <p:sp>
        <p:nvSpPr>
          <p:cNvPr id="26628" name="Rectangle 4">
            <a:extLst>
              <a:ext uri="{FF2B5EF4-FFF2-40B4-BE49-F238E27FC236}">
                <a16:creationId xmlns:a16="http://schemas.microsoft.com/office/drawing/2014/main" id="{2A3EE166-2680-4645-B6A7-084236C608C7}"/>
              </a:ext>
            </a:extLst>
          </p:cNvPr>
          <p:cNvSpPr>
            <a:spLocks noChangeArrowheads="1"/>
          </p:cNvSpPr>
          <p:nvPr/>
        </p:nvSpPr>
        <p:spPr bwMode="auto">
          <a:xfrm>
            <a:off x="6858000" y="533400"/>
            <a:ext cx="186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r>
              <a:rPr lang="en-US" altLang="en-US" sz="1800" u="none" dirty="0">
                <a:latin typeface="Avenir Next LT Pro" panose="020B0504020202020204" pitchFamily="34" charset="0"/>
              </a:rPr>
              <a:t>1910.1030(f)(2) </a:t>
            </a:r>
          </a:p>
        </p:txBody>
      </p:sp>
      <p:sp>
        <p:nvSpPr>
          <p:cNvPr id="5" name="Rectangle 6">
            <a:extLst>
              <a:ext uri="{FF2B5EF4-FFF2-40B4-BE49-F238E27FC236}">
                <a16:creationId xmlns:a16="http://schemas.microsoft.com/office/drawing/2014/main" id="{FA5B9A4F-C5E4-4179-A21E-9FA6B04FA1AF}"/>
              </a:ext>
            </a:extLst>
          </p:cNvPr>
          <p:cNvSpPr txBox="1">
            <a:spLocks noChangeArrowheads="1"/>
          </p:cNvSpPr>
          <p:nvPr/>
        </p:nvSpPr>
        <p:spPr bwMode="gray">
          <a:xfrm>
            <a:off x="533400" y="304800"/>
            <a:ext cx="533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spAutoFit/>
          </a:bodyPr>
          <a:lstStyle>
            <a:lvl1pPr algn="l" rtl="0" eaLnBrk="0" fontAlgn="base" hangingPunct="0">
              <a:spcBef>
                <a:spcPct val="0"/>
              </a:spcBef>
              <a:spcAft>
                <a:spcPct val="0"/>
              </a:spcAft>
              <a:defRPr sz="3600" b="1">
                <a:solidFill>
                  <a:srgbClr val="012D9A"/>
                </a:solidFill>
                <a:latin typeface="+mj-lt"/>
                <a:ea typeface="+mj-ea"/>
                <a:cs typeface="+mj-cs"/>
              </a:defRPr>
            </a:lvl1pPr>
            <a:lvl2pPr algn="l" rtl="0" eaLnBrk="0" fontAlgn="base" hangingPunct="0">
              <a:spcBef>
                <a:spcPct val="0"/>
              </a:spcBef>
              <a:spcAft>
                <a:spcPct val="0"/>
              </a:spcAft>
              <a:defRPr sz="3600" b="1">
                <a:solidFill>
                  <a:srgbClr val="012D9A"/>
                </a:solidFill>
                <a:latin typeface="Arial" charset="0"/>
              </a:defRPr>
            </a:lvl2pPr>
            <a:lvl3pPr algn="l" rtl="0" eaLnBrk="0" fontAlgn="base" hangingPunct="0">
              <a:spcBef>
                <a:spcPct val="0"/>
              </a:spcBef>
              <a:spcAft>
                <a:spcPct val="0"/>
              </a:spcAft>
              <a:defRPr sz="3600" b="1">
                <a:solidFill>
                  <a:srgbClr val="012D9A"/>
                </a:solidFill>
                <a:latin typeface="Arial" charset="0"/>
              </a:defRPr>
            </a:lvl3pPr>
            <a:lvl4pPr algn="l" rtl="0" eaLnBrk="0" fontAlgn="base" hangingPunct="0">
              <a:spcBef>
                <a:spcPct val="0"/>
              </a:spcBef>
              <a:spcAft>
                <a:spcPct val="0"/>
              </a:spcAft>
              <a:defRPr sz="3600" b="1">
                <a:solidFill>
                  <a:srgbClr val="012D9A"/>
                </a:solidFill>
                <a:latin typeface="Arial" charset="0"/>
              </a:defRPr>
            </a:lvl4pPr>
            <a:lvl5pPr algn="l" rtl="0" eaLnBrk="0" fontAlgn="base" hangingPunct="0">
              <a:spcBef>
                <a:spcPct val="0"/>
              </a:spcBef>
              <a:spcAft>
                <a:spcPct val="0"/>
              </a:spcAft>
              <a:defRPr sz="3600" b="1">
                <a:solidFill>
                  <a:srgbClr val="012D9A"/>
                </a:solidFill>
                <a:latin typeface="Arial" charset="0"/>
              </a:defRPr>
            </a:lvl5pPr>
            <a:lvl6pPr marL="457200" algn="l" rtl="0" eaLnBrk="0" fontAlgn="base" hangingPunct="0">
              <a:spcBef>
                <a:spcPct val="0"/>
              </a:spcBef>
              <a:spcAft>
                <a:spcPct val="0"/>
              </a:spcAft>
              <a:defRPr sz="3600" b="1">
                <a:solidFill>
                  <a:srgbClr val="012D9A"/>
                </a:solidFill>
                <a:latin typeface="Arial" charset="0"/>
              </a:defRPr>
            </a:lvl6pPr>
            <a:lvl7pPr marL="914400" algn="l" rtl="0" eaLnBrk="0" fontAlgn="base" hangingPunct="0">
              <a:spcBef>
                <a:spcPct val="0"/>
              </a:spcBef>
              <a:spcAft>
                <a:spcPct val="0"/>
              </a:spcAft>
              <a:defRPr sz="3600" b="1">
                <a:solidFill>
                  <a:srgbClr val="012D9A"/>
                </a:solidFill>
                <a:latin typeface="Arial" charset="0"/>
              </a:defRPr>
            </a:lvl7pPr>
            <a:lvl8pPr marL="1371600" algn="l" rtl="0" eaLnBrk="0" fontAlgn="base" hangingPunct="0">
              <a:spcBef>
                <a:spcPct val="0"/>
              </a:spcBef>
              <a:spcAft>
                <a:spcPct val="0"/>
              </a:spcAft>
              <a:defRPr sz="3600" b="1">
                <a:solidFill>
                  <a:srgbClr val="012D9A"/>
                </a:solidFill>
                <a:latin typeface="Arial" charset="0"/>
              </a:defRPr>
            </a:lvl8pPr>
            <a:lvl9pPr marL="1828800" algn="l" rtl="0" eaLnBrk="0" fontAlgn="base" hangingPunct="0">
              <a:spcBef>
                <a:spcPct val="0"/>
              </a:spcBef>
              <a:spcAft>
                <a:spcPct val="0"/>
              </a:spcAft>
              <a:defRPr sz="3600" b="1">
                <a:solidFill>
                  <a:srgbClr val="012D9A"/>
                </a:solidFill>
                <a:latin typeface="Arial" charset="0"/>
              </a:defRPr>
            </a:lvl9pPr>
          </a:lstStyle>
          <a:p>
            <a:r>
              <a:rPr lang="en-US" altLang="en-US" u="none" kern="0" dirty="0">
                <a:solidFill>
                  <a:srgbClr val="102447"/>
                </a:solidFill>
                <a:latin typeface="Avenir Next LT Pro Demi" panose="020B0704020202020204" pitchFamily="34" charset="0"/>
              </a:rPr>
              <a:t>Hepatitis B Vaccination</a:t>
            </a:r>
          </a:p>
        </p:txBody>
      </p:sp>
    </p:spTree>
    <p:extLst>
      <p:ext uri="{BB962C8B-B14F-4D97-AF65-F5344CB8AC3E}">
        <p14:creationId xmlns:p14="http://schemas.microsoft.com/office/powerpoint/2010/main" val="375513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9FAE2ED-521F-48C5-80C9-588EBC5441B9}"/>
              </a:ext>
            </a:extLst>
          </p:cNvPr>
          <p:cNvSpPr>
            <a:spLocks noGrp="1" noChangeArrowheads="1"/>
          </p:cNvSpPr>
          <p:nvPr>
            <p:ph type="title"/>
          </p:nvPr>
        </p:nvSpPr>
        <p:spPr>
          <a:xfrm>
            <a:off x="457200" y="381000"/>
            <a:ext cx="8458200" cy="549275"/>
          </a:xfrm>
        </p:spPr>
        <p:txBody>
          <a:bodyPr/>
          <a:lstStyle/>
          <a:p>
            <a:r>
              <a:rPr lang="en-US" altLang="en-US" dirty="0"/>
              <a:t> Objectives</a:t>
            </a:r>
          </a:p>
        </p:txBody>
      </p:sp>
      <p:sp>
        <p:nvSpPr>
          <p:cNvPr id="4099" name="Rectangle 3">
            <a:extLst>
              <a:ext uri="{FF2B5EF4-FFF2-40B4-BE49-F238E27FC236}">
                <a16:creationId xmlns:a16="http://schemas.microsoft.com/office/drawing/2014/main" id="{F9F8BA3C-053B-4532-A4BF-27FA74077A1A}"/>
              </a:ext>
            </a:extLst>
          </p:cNvPr>
          <p:cNvSpPr>
            <a:spLocks noGrp="1" noChangeArrowheads="1"/>
          </p:cNvSpPr>
          <p:nvPr>
            <p:ph type="body" idx="1"/>
          </p:nvPr>
        </p:nvSpPr>
        <p:spPr>
          <a:xfrm>
            <a:off x="571500" y="1143000"/>
            <a:ext cx="8229600" cy="4525963"/>
          </a:xfrm>
        </p:spPr>
        <p:txBody>
          <a:bodyPr/>
          <a:lstStyle/>
          <a:p>
            <a:pPr>
              <a:lnSpc>
                <a:spcPct val="150000"/>
              </a:lnSpc>
              <a:buFont typeface="Wingdings" panose="05000000000000000000" pitchFamily="2" charset="2"/>
              <a:buNone/>
            </a:pPr>
            <a:r>
              <a:rPr lang="en-US" altLang="en-US" dirty="0"/>
              <a:t>At the end of this course, students will:</a:t>
            </a:r>
          </a:p>
          <a:p>
            <a:pPr>
              <a:lnSpc>
                <a:spcPct val="150000"/>
              </a:lnSpc>
              <a:buFont typeface="Wingdings" panose="05000000000000000000" pitchFamily="2" charset="2"/>
              <a:buNone/>
            </a:pPr>
            <a:endParaRPr lang="en-US" altLang="en-US" sz="800" dirty="0"/>
          </a:p>
          <a:p>
            <a:r>
              <a:rPr lang="en-US" altLang="en-US" dirty="0"/>
              <a:t>Recognize the difference between collateral duty and primary duty</a:t>
            </a:r>
          </a:p>
          <a:p>
            <a:endParaRPr lang="en-US" altLang="en-US" dirty="0"/>
          </a:p>
          <a:p>
            <a:r>
              <a:rPr lang="en-US" altLang="en-US" dirty="0"/>
              <a:t>Be aware of requirements for first aid availability</a:t>
            </a:r>
          </a:p>
          <a:p>
            <a:endParaRPr lang="en-US" altLang="en-US" dirty="0"/>
          </a:p>
          <a:p>
            <a:r>
              <a:rPr lang="en-US" altLang="en-US" dirty="0"/>
              <a:t>Be able to explain how collateral and primary first aid duty relates to the bloodborne pathogens standard</a:t>
            </a:r>
          </a:p>
          <a:p>
            <a:pPr>
              <a:buFont typeface="Wingdings" panose="05000000000000000000" pitchFamily="2" charset="2"/>
              <a:buNone/>
            </a:pPr>
            <a:endParaRPr lang="en-US" altLang="en-US" sz="2400" dirty="0"/>
          </a:p>
        </p:txBody>
      </p:sp>
    </p:spTree>
    <p:extLst>
      <p:ext uri="{BB962C8B-B14F-4D97-AF65-F5344CB8AC3E}">
        <p14:creationId xmlns:p14="http://schemas.microsoft.com/office/powerpoint/2010/main" val="10109301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a:extLst>
              <a:ext uri="{FF2B5EF4-FFF2-40B4-BE49-F238E27FC236}">
                <a16:creationId xmlns:a16="http://schemas.microsoft.com/office/drawing/2014/main" id="{A9C2B16C-B994-4CA9-A9E4-E09E693686E0}"/>
              </a:ext>
            </a:extLst>
          </p:cNvPr>
          <p:cNvSpPr>
            <a:spLocks noGrp="1"/>
          </p:cNvSpPr>
          <p:nvPr>
            <p:ph idx="1"/>
          </p:nvPr>
        </p:nvSpPr>
        <p:spPr>
          <a:xfrm>
            <a:off x="533400" y="1219200"/>
            <a:ext cx="8077200" cy="4800600"/>
          </a:xfrm>
        </p:spPr>
        <p:txBody>
          <a:bodyPr/>
          <a:lstStyle/>
          <a:p>
            <a:r>
              <a:rPr lang="en-US" altLang="en-US" dirty="0"/>
              <a:t>Exemption only for collateral duty</a:t>
            </a:r>
          </a:p>
          <a:p>
            <a:endParaRPr lang="en-US" altLang="en-US" sz="800" dirty="0"/>
          </a:p>
          <a:p>
            <a:pPr lvl="1"/>
            <a:r>
              <a:rPr lang="en-US" altLang="en-US" dirty="0"/>
              <a:t>Vaccine series can be provided post-exposure </a:t>
            </a:r>
          </a:p>
          <a:p>
            <a:pPr lvl="1"/>
            <a:endParaRPr lang="en-US" altLang="en-US" sz="800" dirty="0"/>
          </a:p>
          <a:p>
            <a:pPr lvl="2"/>
            <a:r>
              <a:rPr lang="en-US" altLang="en-US" dirty="0"/>
              <a:t>Hepatitis B vaccine series must be made available within 24 hours of first aid incident</a:t>
            </a:r>
          </a:p>
          <a:p>
            <a:pPr lvl="2"/>
            <a:endParaRPr lang="en-US" altLang="en-US" sz="1200" dirty="0"/>
          </a:p>
          <a:p>
            <a:pPr lvl="2"/>
            <a:endParaRPr lang="en-US" altLang="en-US" sz="800" dirty="0"/>
          </a:p>
          <a:p>
            <a:pPr lvl="1"/>
            <a:r>
              <a:rPr lang="en-US" altLang="en-US" dirty="0"/>
              <a:t>The following conditions must be met for the exemption:</a:t>
            </a:r>
          </a:p>
          <a:p>
            <a:pPr lvl="1"/>
            <a:endParaRPr lang="en-US" altLang="en-US" sz="800" dirty="0"/>
          </a:p>
          <a:p>
            <a:pPr lvl="2"/>
            <a:r>
              <a:rPr lang="en-US" altLang="en-US" dirty="0"/>
              <a:t>Primary job assignment is not rendering first aid or other medical assistance, and </a:t>
            </a:r>
          </a:p>
          <a:p>
            <a:pPr lvl="2"/>
            <a:endParaRPr lang="en-US" altLang="en-US" sz="800" dirty="0"/>
          </a:p>
          <a:p>
            <a:pPr lvl="2"/>
            <a:r>
              <a:rPr lang="en-US" altLang="en-US" dirty="0"/>
              <a:t>Any first aid rendered is only as a collateral duty, responding solely to injuries resulting from workplace incidents, generally at the location where the incident occurred</a:t>
            </a:r>
          </a:p>
          <a:p>
            <a:pPr lvl="1"/>
            <a:endParaRPr lang="en-US" altLang="en-US" sz="1000" dirty="0"/>
          </a:p>
          <a:p>
            <a:pPr lvl="1"/>
            <a:endParaRPr lang="en-US" altLang="en-US" dirty="0"/>
          </a:p>
          <a:p>
            <a:pPr lvl="1"/>
            <a:endParaRPr lang="en-US" altLang="en-US" dirty="0"/>
          </a:p>
        </p:txBody>
      </p:sp>
      <p:sp>
        <p:nvSpPr>
          <p:cNvPr id="23555" name="Rectangle 6">
            <a:extLst>
              <a:ext uri="{FF2B5EF4-FFF2-40B4-BE49-F238E27FC236}">
                <a16:creationId xmlns:a16="http://schemas.microsoft.com/office/drawing/2014/main" id="{A4D3C380-7589-4060-971D-5D039459B6BB}"/>
              </a:ext>
            </a:extLst>
          </p:cNvPr>
          <p:cNvSpPr>
            <a:spLocks noGrp="1" noChangeArrowheads="1"/>
          </p:cNvSpPr>
          <p:nvPr>
            <p:ph type="title"/>
          </p:nvPr>
        </p:nvSpPr>
        <p:spPr>
          <a:xfrm>
            <a:off x="533400" y="304800"/>
            <a:ext cx="8001000" cy="646112"/>
          </a:xfrm>
        </p:spPr>
        <p:txBody>
          <a:bodyPr lIns="91440" tIns="45720" rIns="91440" bIns="45720" anchor="b"/>
          <a:lstStyle/>
          <a:p>
            <a:r>
              <a:rPr lang="en-US" altLang="en-US" dirty="0"/>
              <a:t>Hepatitis B Vaccine Delay Option</a:t>
            </a:r>
          </a:p>
        </p:txBody>
      </p:sp>
    </p:spTree>
    <p:extLst>
      <p:ext uri="{BB962C8B-B14F-4D97-AF65-F5344CB8AC3E}">
        <p14:creationId xmlns:p14="http://schemas.microsoft.com/office/powerpoint/2010/main" val="1784444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a:extLst>
              <a:ext uri="{FF2B5EF4-FFF2-40B4-BE49-F238E27FC236}">
                <a16:creationId xmlns:a16="http://schemas.microsoft.com/office/drawing/2014/main" id="{2FCE9B19-AE19-4914-85AF-98F5121D08E9}"/>
              </a:ext>
            </a:extLst>
          </p:cNvPr>
          <p:cNvSpPr>
            <a:spLocks noGrp="1"/>
          </p:cNvSpPr>
          <p:nvPr>
            <p:ph idx="1"/>
          </p:nvPr>
        </p:nvSpPr>
        <p:spPr>
          <a:xfrm>
            <a:off x="609600" y="1295400"/>
            <a:ext cx="8001000" cy="4648200"/>
          </a:xfrm>
        </p:spPr>
        <p:txBody>
          <a:bodyPr/>
          <a:lstStyle/>
          <a:p>
            <a:pPr lvl="2"/>
            <a:r>
              <a:rPr lang="en-US" altLang="en-US" dirty="0"/>
              <a:t>Employer’s ECP must specifically contain the following:</a:t>
            </a:r>
          </a:p>
          <a:p>
            <a:pPr lvl="2"/>
            <a:endParaRPr lang="en-US" altLang="en-US" sz="1000" dirty="0"/>
          </a:p>
          <a:p>
            <a:pPr lvl="3"/>
            <a:r>
              <a:rPr lang="en-US" sz="1900" dirty="0"/>
              <a:t>Provision for a reporting procedure that ensures that all first aid incidents involving the presence of blood or OPIM will be reported to the employer before the end of the work shift during which the incident occurred</a:t>
            </a:r>
          </a:p>
          <a:p>
            <a:pPr lvl="3"/>
            <a:endParaRPr lang="en-US" sz="1000" dirty="0"/>
          </a:p>
          <a:p>
            <a:pPr lvl="4"/>
            <a:r>
              <a:rPr lang="en-US" sz="1800" dirty="0"/>
              <a:t>Report must include names of all first aid providers who rendered assistance, regardless of whether PPE was used and must describe the first aid incident, including time and date</a:t>
            </a:r>
          </a:p>
          <a:p>
            <a:pPr lvl="4"/>
            <a:endParaRPr lang="en-US" sz="1000" dirty="0"/>
          </a:p>
          <a:p>
            <a:pPr lvl="4"/>
            <a:r>
              <a:rPr lang="en-US" sz="1800" dirty="0"/>
              <a:t>Description must include a determination of whether or not, in addition to the presence of blood or OPIM, an "exposure incident,” as defined by the standard, occurred. </a:t>
            </a:r>
          </a:p>
        </p:txBody>
      </p:sp>
      <p:sp>
        <p:nvSpPr>
          <p:cNvPr id="6" name="Rectangle 6">
            <a:extLst>
              <a:ext uri="{FF2B5EF4-FFF2-40B4-BE49-F238E27FC236}">
                <a16:creationId xmlns:a16="http://schemas.microsoft.com/office/drawing/2014/main" id="{1497ECD2-8084-4FA0-AF9A-9E9C58D0CA2F}"/>
              </a:ext>
            </a:extLst>
          </p:cNvPr>
          <p:cNvSpPr>
            <a:spLocks noGrp="1" noChangeArrowheads="1"/>
          </p:cNvSpPr>
          <p:nvPr>
            <p:ph type="title"/>
          </p:nvPr>
        </p:nvSpPr>
        <p:spPr>
          <a:xfrm>
            <a:off x="533400" y="304800"/>
            <a:ext cx="8001000" cy="646112"/>
          </a:xfrm>
        </p:spPr>
        <p:txBody>
          <a:bodyPr lIns="91440" tIns="45720" rIns="91440" bIns="45720" anchor="b"/>
          <a:lstStyle/>
          <a:p>
            <a:r>
              <a:rPr lang="en-US" altLang="en-US" dirty="0"/>
              <a:t>Hepatitis B Vaccine Delay Option</a:t>
            </a:r>
          </a:p>
        </p:txBody>
      </p:sp>
    </p:spTree>
    <p:extLst>
      <p:ext uri="{BB962C8B-B14F-4D97-AF65-F5344CB8AC3E}">
        <p14:creationId xmlns:p14="http://schemas.microsoft.com/office/powerpoint/2010/main" val="2426482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a:extLst>
              <a:ext uri="{FF2B5EF4-FFF2-40B4-BE49-F238E27FC236}">
                <a16:creationId xmlns:a16="http://schemas.microsoft.com/office/drawing/2014/main" id="{2FCE9B19-AE19-4914-85AF-98F5121D08E9}"/>
              </a:ext>
            </a:extLst>
          </p:cNvPr>
          <p:cNvSpPr>
            <a:spLocks noGrp="1"/>
          </p:cNvSpPr>
          <p:nvPr>
            <p:ph idx="1"/>
          </p:nvPr>
        </p:nvSpPr>
        <p:spPr>
          <a:xfrm>
            <a:off x="609600" y="1295400"/>
            <a:ext cx="8001000" cy="4648200"/>
          </a:xfrm>
        </p:spPr>
        <p:txBody>
          <a:bodyPr/>
          <a:lstStyle/>
          <a:p>
            <a:pPr lvl="4"/>
            <a:r>
              <a:rPr lang="en-US" sz="1800" dirty="0"/>
              <a:t>This determination is necessary in order to ensure that the proper post-exposure evaluation, prophylaxis, and follow-up procedures required by paragraph (f)(3) – Post-exposure Evaluation and Follow-up – of the standard are made available immediately, whenever there has been an "exposure incident" as defined by the standard</a:t>
            </a:r>
          </a:p>
          <a:p>
            <a:pPr lvl="4"/>
            <a:endParaRPr lang="en-US" sz="1800" dirty="0"/>
          </a:p>
          <a:p>
            <a:pPr lvl="3"/>
            <a:r>
              <a:rPr lang="en-US" sz="1900" dirty="0"/>
              <a:t>A report that lists all such first aid incidents, that is readily available upon request, to all employees and to the Assistant Secretary</a:t>
            </a:r>
          </a:p>
          <a:p>
            <a:pPr lvl="3"/>
            <a:endParaRPr lang="en-US" sz="1900" dirty="0"/>
          </a:p>
          <a:p>
            <a:pPr lvl="3"/>
            <a:r>
              <a:rPr lang="en-US" sz="1900" dirty="0"/>
              <a:t>Provision for the bloodborne pathogens training program for designated first aiders to include the specifics of this reporting procedure</a:t>
            </a:r>
          </a:p>
          <a:p>
            <a:pPr lvl="3"/>
            <a:endParaRPr lang="en-US" altLang="en-US" dirty="0"/>
          </a:p>
        </p:txBody>
      </p:sp>
      <p:sp>
        <p:nvSpPr>
          <p:cNvPr id="6" name="Rectangle 6">
            <a:extLst>
              <a:ext uri="{FF2B5EF4-FFF2-40B4-BE49-F238E27FC236}">
                <a16:creationId xmlns:a16="http://schemas.microsoft.com/office/drawing/2014/main" id="{9BDEF3F6-AEF9-4B94-9CF6-B4453AE52089}"/>
              </a:ext>
            </a:extLst>
          </p:cNvPr>
          <p:cNvSpPr>
            <a:spLocks noGrp="1" noChangeArrowheads="1"/>
          </p:cNvSpPr>
          <p:nvPr>
            <p:ph type="title"/>
          </p:nvPr>
        </p:nvSpPr>
        <p:spPr>
          <a:xfrm>
            <a:off x="533400" y="304800"/>
            <a:ext cx="8001000" cy="646112"/>
          </a:xfrm>
        </p:spPr>
        <p:txBody>
          <a:bodyPr lIns="91440" tIns="45720" rIns="91440" bIns="45720" anchor="b"/>
          <a:lstStyle/>
          <a:p>
            <a:r>
              <a:rPr lang="en-US" altLang="en-US" dirty="0"/>
              <a:t>Hepatitis B Vaccine Delay Option</a:t>
            </a:r>
          </a:p>
        </p:txBody>
      </p:sp>
    </p:spTree>
    <p:extLst>
      <p:ext uri="{BB962C8B-B14F-4D97-AF65-F5344CB8AC3E}">
        <p14:creationId xmlns:p14="http://schemas.microsoft.com/office/powerpoint/2010/main" val="24293814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a:extLst>
              <a:ext uri="{FF2B5EF4-FFF2-40B4-BE49-F238E27FC236}">
                <a16:creationId xmlns:a16="http://schemas.microsoft.com/office/drawing/2014/main" id="{2FCE9B19-AE19-4914-85AF-98F5121D08E9}"/>
              </a:ext>
            </a:extLst>
          </p:cNvPr>
          <p:cNvSpPr>
            <a:spLocks noGrp="1"/>
          </p:cNvSpPr>
          <p:nvPr>
            <p:ph idx="1"/>
          </p:nvPr>
        </p:nvSpPr>
        <p:spPr>
          <a:xfrm>
            <a:off x="609600" y="1295400"/>
            <a:ext cx="8001000" cy="4648200"/>
          </a:xfrm>
        </p:spPr>
        <p:txBody>
          <a:bodyPr/>
          <a:lstStyle/>
          <a:p>
            <a:pPr lvl="3"/>
            <a:r>
              <a:rPr lang="en-US" sz="1900" dirty="0"/>
              <a:t>Provision for the full hepatitis B vaccination series to be made available as soon as possible, but in no event later than 24 hours, to all unvaccinated first aid providers who have rendered assistance in any situation involving the presence of blood or OPIM, regardless of whether or not a specific "exposure incident," as defined by the standard, has occurred</a:t>
            </a:r>
          </a:p>
          <a:p>
            <a:pPr lvl="3"/>
            <a:endParaRPr lang="en-US" dirty="0"/>
          </a:p>
          <a:p>
            <a:r>
              <a:rPr lang="en-US" dirty="0"/>
              <a:t>All these requirements must be met, otherwise it is a violation of 1910.1030(f)(2)(</a:t>
            </a:r>
            <a:r>
              <a:rPr lang="en-US" dirty="0" err="1"/>
              <a:t>i</a:t>
            </a:r>
            <a:r>
              <a:rPr lang="en-US" dirty="0"/>
              <a:t>)</a:t>
            </a:r>
          </a:p>
          <a:p>
            <a:pPr lvl="3"/>
            <a:endParaRPr lang="en-US" altLang="en-US" dirty="0"/>
          </a:p>
        </p:txBody>
      </p:sp>
      <p:sp>
        <p:nvSpPr>
          <p:cNvPr id="6" name="Rectangle 6">
            <a:extLst>
              <a:ext uri="{FF2B5EF4-FFF2-40B4-BE49-F238E27FC236}">
                <a16:creationId xmlns:a16="http://schemas.microsoft.com/office/drawing/2014/main" id="{131D7FEE-577A-4081-A459-CF0323FD4862}"/>
              </a:ext>
            </a:extLst>
          </p:cNvPr>
          <p:cNvSpPr>
            <a:spLocks noGrp="1" noChangeArrowheads="1"/>
          </p:cNvSpPr>
          <p:nvPr>
            <p:ph type="title"/>
          </p:nvPr>
        </p:nvSpPr>
        <p:spPr>
          <a:xfrm>
            <a:off x="533400" y="304800"/>
            <a:ext cx="8001000" cy="646112"/>
          </a:xfrm>
        </p:spPr>
        <p:txBody>
          <a:bodyPr lIns="91440" tIns="45720" rIns="91440" bIns="45720" anchor="b"/>
          <a:lstStyle/>
          <a:p>
            <a:r>
              <a:rPr lang="en-US" altLang="en-US" dirty="0"/>
              <a:t>Hepatitis B Vaccine Delay Option</a:t>
            </a:r>
          </a:p>
        </p:txBody>
      </p:sp>
      <p:pic>
        <p:nvPicPr>
          <p:cNvPr id="7" name="Picture 6">
            <a:extLst>
              <a:ext uri="{FF2B5EF4-FFF2-40B4-BE49-F238E27FC236}">
                <a16:creationId xmlns:a16="http://schemas.microsoft.com/office/drawing/2014/main" id="{76D61A60-4766-45DC-BB72-E1D76A68D47E}"/>
              </a:ext>
            </a:extLst>
          </p:cNvPr>
          <p:cNvPicPr/>
          <p:nvPr/>
        </p:nvPicPr>
        <p:blipFill rotWithShape="1">
          <a:blip r:embed="rId3">
            <a:extLst>
              <a:ext uri="{28A0092B-C50C-407E-A947-70E740481C1C}">
                <a14:useLocalDpi xmlns:a14="http://schemas.microsoft.com/office/drawing/2010/main" val="0"/>
              </a:ext>
            </a:extLst>
          </a:blip>
          <a:srcRect l="9136" t="16458" r="9276" b="52975"/>
          <a:stretch/>
        </p:blipFill>
        <p:spPr bwMode="auto">
          <a:xfrm>
            <a:off x="838200" y="4572635"/>
            <a:ext cx="7467600" cy="121856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6857233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34C470BA-8FBA-4C3C-B6FC-56E7209306AE}"/>
              </a:ext>
            </a:extLst>
          </p:cNvPr>
          <p:cNvSpPr>
            <a:spLocks noGrp="1" noChangeArrowheads="1"/>
          </p:cNvSpPr>
          <p:nvPr>
            <p:ph type="body" idx="1"/>
          </p:nvPr>
        </p:nvSpPr>
        <p:spPr>
          <a:xfrm>
            <a:off x="533400" y="1219200"/>
            <a:ext cx="8077200" cy="4459288"/>
          </a:xfrm>
        </p:spPr>
        <p:txBody>
          <a:bodyPr/>
          <a:lstStyle/>
          <a:p>
            <a:r>
              <a:rPr lang="en-US" altLang="en-US" dirty="0"/>
              <a:t>Bloodborne Pathogens Standard - 29 CFR 1910.1030  </a:t>
            </a:r>
          </a:p>
          <a:p>
            <a:endParaRPr lang="en-US" altLang="en-US" sz="1200" dirty="0"/>
          </a:p>
          <a:p>
            <a:r>
              <a:rPr lang="en-US" altLang="en-US" dirty="0"/>
              <a:t>Compliance Directive - CPL 02-02-069 </a:t>
            </a:r>
          </a:p>
          <a:p>
            <a:endParaRPr lang="en-US" altLang="en-US" sz="1200" dirty="0"/>
          </a:p>
          <a:p>
            <a:r>
              <a:rPr lang="en-US" altLang="en-US" dirty="0"/>
              <a:t>Consultative Services - 919-707-7846</a:t>
            </a:r>
          </a:p>
          <a:p>
            <a:endParaRPr lang="en-US" altLang="en-US" sz="1200" dirty="0"/>
          </a:p>
          <a:p>
            <a:r>
              <a:rPr lang="en-US" altLang="en-US" dirty="0"/>
              <a:t>Education, Training and Technical Assistance -</a:t>
            </a:r>
            <a:br>
              <a:rPr lang="en-US" altLang="en-US" dirty="0"/>
            </a:br>
            <a:r>
              <a:rPr lang="en-US" altLang="en-US" dirty="0"/>
              <a:t>919-707-7876</a:t>
            </a:r>
          </a:p>
          <a:p>
            <a:endParaRPr lang="en-US" altLang="en-US" sz="1200" dirty="0"/>
          </a:p>
          <a:p>
            <a:r>
              <a:rPr lang="en-US" altLang="en-US" dirty="0"/>
              <a:t>Web Sites</a:t>
            </a:r>
          </a:p>
          <a:p>
            <a:pPr lvl="1"/>
            <a:r>
              <a:rPr lang="en-US" altLang="en-US" dirty="0">
                <a:hlinkClick r:id="rId3"/>
              </a:rPr>
              <a:t>www.osha.gov</a:t>
            </a:r>
            <a:endParaRPr lang="en-US" altLang="en-US" dirty="0"/>
          </a:p>
          <a:p>
            <a:pPr lvl="1"/>
            <a:r>
              <a:rPr lang="en-US" altLang="en-US" dirty="0">
                <a:hlinkClick r:id="rId4"/>
              </a:rPr>
              <a:t>www.labor.nc.gov</a:t>
            </a:r>
            <a:endParaRPr lang="en-US" altLang="en-US" dirty="0"/>
          </a:p>
        </p:txBody>
      </p:sp>
      <p:sp>
        <p:nvSpPr>
          <p:cNvPr id="27651" name="Rectangle 4">
            <a:extLst>
              <a:ext uri="{FF2B5EF4-FFF2-40B4-BE49-F238E27FC236}">
                <a16:creationId xmlns:a16="http://schemas.microsoft.com/office/drawing/2014/main" id="{00EB6E66-F11B-44CF-80E8-B7803DE444C2}"/>
              </a:ext>
            </a:extLst>
          </p:cNvPr>
          <p:cNvSpPr>
            <a:spLocks noGrp="1" noChangeArrowheads="1"/>
          </p:cNvSpPr>
          <p:nvPr>
            <p:ph type="title"/>
          </p:nvPr>
        </p:nvSpPr>
        <p:spPr>
          <a:xfrm>
            <a:off x="457200" y="381000"/>
            <a:ext cx="8458200" cy="554038"/>
          </a:xfrm>
        </p:spPr>
        <p:txBody>
          <a:bodyPr/>
          <a:lstStyle/>
          <a:p>
            <a:r>
              <a:rPr lang="en-US" altLang="en-US" dirty="0"/>
              <a:t> Resources</a:t>
            </a:r>
          </a:p>
        </p:txBody>
      </p:sp>
    </p:spTree>
    <p:extLst>
      <p:ext uri="{BB962C8B-B14F-4D97-AF65-F5344CB8AC3E}">
        <p14:creationId xmlns:p14="http://schemas.microsoft.com/office/powerpoint/2010/main" val="39381362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203BFC89-CB47-4CF5-BC43-00BE18A8D22F}"/>
              </a:ext>
            </a:extLst>
          </p:cNvPr>
          <p:cNvSpPr>
            <a:spLocks noGrp="1" noChangeArrowheads="1"/>
          </p:cNvSpPr>
          <p:nvPr>
            <p:ph type="title"/>
          </p:nvPr>
        </p:nvSpPr>
        <p:spPr>
          <a:xfrm>
            <a:off x="457200" y="381000"/>
            <a:ext cx="7924800" cy="549275"/>
          </a:xfrm>
        </p:spPr>
        <p:txBody>
          <a:bodyPr/>
          <a:lstStyle/>
          <a:p>
            <a:r>
              <a:rPr lang="en-US" altLang="en-US" dirty="0"/>
              <a:t> Summary</a:t>
            </a:r>
          </a:p>
        </p:txBody>
      </p:sp>
      <p:sp>
        <p:nvSpPr>
          <p:cNvPr id="28675" name="Rectangle 3">
            <a:extLst>
              <a:ext uri="{FF2B5EF4-FFF2-40B4-BE49-F238E27FC236}">
                <a16:creationId xmlns:a16="http://schemas.microsoft.com/office/drawing/2014/main" id="{2FD4E2E1-4B80-424C-A229-CB20670F747E}"/>
              </a:ext>
            </a:extLst>
          </p:cNvPr>
          <p:cNvSpPr>
            <a:spLocks noGrp="1" noChangeArrowheads="1"/>
          </p:cNvSpPr>
          <p:nvPr>
            <p:ph type="body" idx="1"/>
          </p:nvPr>
        </p:nvSpPr>
        <p:spPr>
          <a:xfrm>
            <a:off x="533400" y="1295400"/>
            <a:ext cx="7924800" cy="4525963"/>
          </a:xfrm>
        </p:spPr>
        <p:txBody>
          <a:bodyPr/>
          <a:lstStyle/>
          <a:p>
            <a:pPr>
              <a:spcBef>
                <a:spcPts val="1800"/>
              </a:spcBef>
              <a:spcAft>
                <a:spcPts val="1200"/>
              </a:spcAft>
              <a:buFont typeface="Wingdings" panose="05000000000000000000" pitchFamily="2" charset="2"/>
              <a:buNone/>
            </a:pPr>
            <a:r>
              <a:rPr lang="en-US" altLang="en-US" dirty="0"/>
              <a:t>In this course, we covered:</a:t>
            </a:r>
          </a:p>
          <a:p>
            <a:r>
              <a:rPr lang="en-US" altLang="en-US" dirty="0"/>
              <a:t>Difference between collateral duty and primary duty</a:t>
            </a:r>
          </a:p>
          <a:p>
            <a:endParaRPr lang="en-US" altLang="en-US" dirty="0"/>
          </a:p>
          <a:p>
            <a:r>
              <a:rPr lang="en-US" altLang="en-US" dirty="0"/>
              <a:t>Requirements for first aid availability</a:t>
            </a:r>
          </a:p>
          <a:p>
            <a:endParaRPr lang="en-US" altLang="en-US" dirty="0"/>
          </a:p>
          <a:p>
            <a:r>
              <a:rPr lang="en-US" altLang="en-US" dirty="0"/>
              <a:t>How collateral and primary first aid duty relates to the bloodborne pathogens standard</a:t>
            </a:r>
          </a:p>
          <a:p>
            <a:pPr>
              <a:spcAft>
                <a:spcPts val="1200"/>
              </a:spcAft>
            </a:pPr>
            <a:endParaRPr lang="en-US" altLang="en-US" dirty="0"/>
          </a:p>
          <a:p>
            <a:pPr>
              <a:lnSpc>
                <a:spcPct val="150000"/>
              </a:lnSpc>
              <a:buFont typeface="Wingdings" panose="05000000000000000000" pitchFamily="2" charset="2"/>
              <a:buNone/>
            </a:pPr>
            <a:endParaRPr lang="en-US" altLang="en-US" dirty="0"/>
          </a:p>
          <a:p>
            <a:pPr>
              <a:lnSpc>
                <a:spcPct val="150000"/>
              </a:lnSpc>
            </a:pPr>
            <a:endParaRPr lang="en-US" altLang="en-US" dirty="0"/>
          </a:p>
        </p:txBody>
      </p:sp>
    </p:spTree>
    <p:extLst>
      <p:ext uri="{BB962C8B-B14F-4D97-AF65-F5344CB8AC3E}">
        <p14:creationId xmlns:p14="http://schemas.microsoft.com/office/powerpoint/2010/main" val="483344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533400" y="457200"/>
            <a:ext cx="8305800" cy="549275"/>
          </a:xfrm>
        </p:spPr>
        <p:txBody>
          <a:bodyPr/>
          <a:lstStyle/>
          <a:p>
            <a:r>
              <a:rPr lang="en-US" altLang="en-US"/>
              <a:t>Thank You For Attending!</a:t>
            </a:r>
          </a:p>
        </p:txBody>
      </p:sp>
      <p:sp>
        <p:nvSpPr>
          <p:cNvPr id="87043" name="Rectangle 3"/>
          <p:cNvSpPr>
            <a:spLocks noGrp="1" noChangeArrowheads="1"/>
          </p:cNvSpPr>
          <p:nvPr>
            <p:ph type="body" idx="1"/>
          </p:nvPr>
        </p:nvSpPr>
        <p:spPr>
          <a:xfrm>
            <a:off x="1428750" y="1531937"/>
            <a:ext cx="6705600" cy="838200"/>
          </a:xfrm>
        </p:spPr>
        <p:txBody>
          <a:bodyPr>
            <a:normAutofit lnSpcReduction="10000"/>
          </a:bodyPr>
          <a:lstStyle/>
          <a:p>
            <a:pPr algn="ctr">
              <a:buFont typeface="Wingdings" panose="05000000000000000000" pitchFamily="2" charset="2"/>
              <a:buNone/>
            </a:pPr>
            <a:r>
              <a:rPr lang="en-US" altLang="en-US" sz="6000" dirty="0">
                <a:solidFill>
                  <a:srgbClr val="000000"/>
                </a:solidFill>
              </a:rPr>
              <a:t>Final Questions?</a:t>
            </a:r>
            <a:endParaRPr lang="en-US" altLang="en-US" sz="6000" dirty="0"/>
          </a:p>
        </p:txBody>
      </p:sp>
    </p:spTree>
    <p:extLst>
      <p:ext uri="{BB962C8B-B14F-4D97-AF65-F5344CB8AC3E}">
        <p14:creationId xmlns:p14="http://schemas.microsoft.com/office/powerpoint/2010/main" val="210324123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56E6AC13-A28E-4A5A-BD6C-B91298D9FEA5}"/>
              </a:ext>
            </a:extLst>
          </p:cNvPr>
          <p:cNvSpPr>
            <a:spLocks noGrp="1"/>
          </p:cNvSpPr>
          <p:nvPr>
            <p:ph type="title"/>
          </p:nvPr>
        </p:nvSpPr>
        <p:spPr>
          <a:xfrm>
            <a:off x="609600" y="381000"/>
            <a:ext cx="8305800" cy="554038"/>
          </a:xfrm>
        </p:spPr>
        <p:txBody>
          <a:bodyPr/>
          <a:lstStyle/>
          <a:p>
            <a:r>
              <a:rPr lang="en-US" altLang="en-US" dirty="0"/>
              <a:t>Collateral Duty Vs. Primary Duty</a:t>
            </a:r>
          </a:p>
        </p:txBody>
      </p:sp>
      <p:sp>
        <p:nvSpPr>
          <p:cNvPr id="5123" name="Content Placeholder 2">
            <a:extLst>
              <a:ext uri="{FF2B5EF4-FFF2-40B4-BE49-F238E27FC236}">
                <a16:creationId xmlns:a16="http://schemas.microsoft.com/office/drawing/2014/main" id="{8963A2D7-1056-4258-B46D-EDCCBB628016}"/>
              </a:ext>
            </a:extLst>
          </p:cNvPr>
          <p:cNvSpPr>
            <a:spLocks noGrp="1"/>
          </p:cNvSpPr>
          <p:nvPr>
            <p:ph idx="1"/>
          </p:nvPr>
        </p:nvSpPr>
        <p:spPr>
          <a:xfrm>
            <a:off x="533400" y="1219200"/>
            <a:ext cx="8229600" cy="4876800"/>
          </a:xfrm>
        </p:spPr>
        <p:txBody>
          <a:bodyPr/>
          <a:lstStyle/>
          <a:p>
            <a:r>
              <a:rPr lang="en-US" altLang="en-US" sz="2600" b="1" dirty="0"/>
              <a:t>Collateral duty</a:t>
            </a:r>
            <a:r>
              <a:rPr lang="en-US" altLang="en-US" sz="2600" dirty="0"/>
              <a:t>:</a:t>
            </a:r>
          </a:p>
          <a:p>
            <a:pPr lvl="1"/>
            <a:r>
              <a:rPr lang="en-US" altLang="en-US" sz="2200" dirty="0"/>
              <a:t>Not your primary job assignment</a:t>
            </a:r>
          </a:p>
          <a:p>
            <a:pPr lvl="1"/>
            <a:endParaRPr lang="en-US" altLang="en-US" sz="1000" dirty="0"/>
          </a:p>
          <a:p>
            <a:pPr lvl="1"/>
            <a:r>
              <a:rPr lang="en-US" altLang="en-US" sz="2200" dirty="0"/>
              <a:t>You provide first aid, responding solely to injuries resulting from workplace incidents, generally at the location where the incident occurred.</a:t>
            </a:r>
          </a:p>
          <a:p>
            <a:pPr lvl="2"/>
            <a:endParaRPr lang="en-US" altLang="en-US" sz="1000" dirty="0"/>
          </a:p>
          <a:p>
            <a:pPr lvl="1"/>
            <a:r>
              <a:rPr lang="en-US" altLang="en-US" sz="2200" dirty="0"/>
              <a:t>Examples: teacher, camp counselor</a:t>
            </a:r>
          </a:p>
          <a:p>
            <a:pPr lvl="1"/>
            <a:endParaRPr lang="en-US" altLang="en-US" dirty="0"/>
          </a:p>
          <a:p>
            <a:r>
              <a:rPr lang="en-US" altLang="en-US" sz="2600" b="1" dirty="0"/>
              <a:t>Primary duty</a:t>
            </a:r>
            <a:r>
              <a:rPr lang="en-US" altLang="en-US" sz="2600" dirty="0"/>
              <a:t>:</a:t>
            </a:r>
          </a:p>
          <a:p>
            <a:pPr lvl="1"/>
            <a:r>
              <a:rPr lang="en-US" altLang="en-US" sz="2200" dirty="0"/>
              <a:t>You are designated as a first aid provider and responsible to render first aid and medical assistance</a:t>
            </a:r>
          </a:p>
          <a:p>
            <a:endParaRPr lang="en-US" altLang="en-US" sz="1000" dirty="0"/>
          </a:p>
          <a:p>
            <a:pPr lvl="1"/>
            <a:r>
              <a:rPr lang="en-US" altLang="en-US" sz="2200" dirty="0"/>
              <a:t>Examples: emergency medical service personnel, lifeguard, plant nurse</a:t>
            </a:r>
          </a:p>
          <a:p>
            <a:pPr lvl="1"/>
            <a:endParaRPr lang="en-US" altLang="en-US" dirty="0"/>
          </a:p>
        </p:txBody>
      </p:sp>
    </p:spTree>
    <p:extLst>
      <p:ext uri="{BB962C8B-B14F-4D97-AF65-F5344CB8AC3E}">
        <p14:creationId xmlns:p14="http://schemas.microsoft.com/office/powerpoint/2010/main" val="1370543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538D1A7-0A07-4941-B9A5-00E915D22141}"/>
              </a:ext>
            </a:extLst>
          </p:cNvPr>
          <p:cNvSpPr>
            <a:spLocks noGrp="1" noChangeArrowheads="1"/>
          </p:cNvSpPr>
          <p:nvPr>
            <p:ph type="title"/>
          </p:nvPr>
        </p:nvSpPr>
        <p:spPr>
          <a:xfrm>
            <a:off x="457200" y="381000"/>
            <a:ext cx="7924800" cy="549275"/>
          </a:xfrm>
        </p:spPr>
        <p:txBody>
          <a:bodyPr/>
          <a:lstStyle/>
          <a:p>
            <a:r>
              <a:rPr lang="en-US" altLang="en-US" dirty="0"/>
              <a:t> Medical Services and First Aid</a:t>
            </a:r>
          </a:p>
        </p:txBody>
      </p:sp>
      <p:sp>
        <p:nvSpPr>
          <p:cNvPr id="7171" name="Rectangle 3">
            <a:extLst>
              <a:ext uri="{FF2B5EF4-FFF2-40B4-BE49-F238E27FC236}">
                <a16:creationId xmlns:a16="http://schemas.microsoft.com/office/drawing/2014/main" id="{67861E67-08D8-4E98-AE7E-9F862772B67A}"/>
              </a:ext>
            </a:extLst>
          </p:cNvPr>
          <p:cNvSpPr>
            <a:spLocks noGrp="1" noChangeArrowheads="1"/>
          </p:cNvSpPr>
          <p:nvPr>
            <p:ph type="body" idx="1"/>
          </p:nvPr>
        </p:nvSpPr>
        <p:spPr>
          <a:xfrm>
            <a:off x="533400" y="1295400"/>
            <a:ext cx="8382000" cy="4535488"/>
          </a:xfrm>
        </p:spPr>
        <p:txBody>
          <a:bodyPr/>
          <a:lstStyle/>
          <a:p>
            <a:pPr>
              <a:lnSpc>
                <a:spcPct val="90000"/>
              </a:lnSpc>
            </a:pPr>
            <a:r>
              <a:rPr lang="en-US" altLang="en-US" b="1" dirty="0"/>
              <a:t>General Industry</a:t>
            </a:r>
            <a:r>
              <a:rPr lang="en-US" altLang="en-US" dirty="0"/>
              <a:t> </a:t>
            </a:r>
            <a:r>
              <a:rPr lang="en-US" altLang="en-US" b="1" dirty="0"/>
              <a:t>–</a:t>
            </a:r>
            <a:r>
              <a:rPr lang="en-US" altLang="en-US" dirty="0"/>
              <a:t> 29 CFR 1910.151 </a:t>
            </a:r>
          </a:p>
          <a:p>
            <a:pPr>
              <a:lnSpc>
                <a:spcPct val="90000"/>
              </a:lnSpc>
            </a:pPr>
            <a:endParaRPr lang="en-US" altLang="en-US" dirty="0"/>
          </a:p>
          <a:p>
            <a:pPr>
              <a:lnSpc>
                <a:spcPct val="90000"/>
              </a:lnSpc>
            </a:pPr>
            <a:r>
              <a:rPr lang="en-US" altLang="en-US" b="1" dirty="0"/>
              <a:t>Construction – </a:t>
            </a:r>
            <a:r>
              <a:rPr lang="en-US" altLang="en-US" dirty="0"/>
              <a:t>29 CFR 1926.50</a:t>
            </a:r>
          </a:p>
        </p:txBody>
      </p:sp>
      <p:grpSp>
        <p:nvGrpSpPr>
          <p:cNvPr id="4" name="Group 5">
            <a:extLst>
              <a:ext uri="{FF2B5EF4-FFF2-40B4-BE49-F238E27FC236}">
                <a16:creationId xmlns:a16="http://schemas.microsoft.com/office/drawing/2014/main" id="{57B523C5-DFEA-4DD8-A010-A0F9E2764658}"/>
              </a:ext>
            </a:extLst>
          </p:cNvPr>
          <p:cNvGrpSpPr>
            <a:grpSpLocks/>
          </p:cNvGrpSpPr>
          <p:nvPr/>
        </p:nvGrpSpPr>
        <p:grpSpPr bwMode="auto">
          <a:xfrm>
            <a:off x="2133600" y="2702330"/>
            <a:ext cx="4686300" cy="3148013"/>
            <a:chOff x="5867400" y="4114800"/>
            <a:chExt cx="2667000" cy="1781175"/>
          </a:xfrm>
        </p:grpSpPr>
        <p:pic>
          <p:nvPicPr>
            <p:cNvPr id="5" name="Picture 4" descr="regbooks2.jpg">
              <a:extLst>
                <a:ext uri="{FF2B5EF4-FFF2-40B4-BE49-F238E27FC236}">
                  <a16:creationId xmlns:a16="http://schemas.microsoft.com/office/drawing/2014/main" id="{3698C4A6-80D6-47BD-9EA0-9967D9DC2A3F}"/>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867400" y="4114800"/>
              <a:ext cx="2667000"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D4D9D9A7-B96E-4916-9FC2-8E420694C2F1}"/>
                </a:ext>
              </a:extLst>
            </p:cNvPr>
            <p:cNvSpPr txBox="1">
              <a:spLocks noChangeArrowheads="1"/>
            </p:cNvSpPr>
            <p:nvPr/>
          </p:nvSpPr>
          <p:spPr bwMode="auto">
            <a:xfrm>
              <a:off x="6934200" y="5562600"/>
              <a:ext cx="685800" cy="104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u="sng">
                  <a:solidFill>
                    <a:schemeClr val="tx1"/>
                  </a:solidFill>
                  <a:latin typeface="Arial" panose="020B0604020202020204" pitchFamily="34" charset="0"/>
                </a:defRPr>
              </a:lvl1pPr>
              <a:lvl2pPr marL="742950" indent="-285750">
                <a:defRPr sz="2000" u="sng">
                  <a:solidFill>
                    <a:schemeClr val="tx1"/>
                  </a:solidFill>
                  <a:latin typeface="Arial" panose="020B0604020202020204" pitchFamily="34" charset="0"/>
                </a:defRPr>
              </a:lvl2pPr>
              <a:lvl3pPr marL="1143000" indent="-228600">
                <a:defRPr sz="2000" u="sng">
                  <a:solidFill>
                    <a:schemeClr val="tx1"/>
                  </a:solidFill>
                  <a:latin typeface="Arial" panose="020B0604020202020204" pitchFamily="34" charset="0"/>
                </a:defRPr>
              </a:lvl3pPr>
              <a:lvl4pPr marL="1600200" indent="-228600">
                <a:defRPr sz="2000" u="sng">
                  <a:solidFill>
                    <a:schemeClr val="tx1"/>
                  </a:solidFill>
                  <a:latin typeface="Arial" panose="020B0604020202020204" pitchFamily="34" charset="0"/>
                </a:defRPr>
              </a:lvl4pPr>
              <a:lvl5pPr marL="2057400" indent="-228600">
                <a:defRPr sz="2000" u="sng">
                  <a:solidFill>
                    <a:schemeClr val="tx1"/>
                  </a:solidFill>
                  <a:latin typeface="Arial" panose="020B0604020202020204" pitchFamily="34" charset="0"/>
                </a:defRPr>
              </a:lvl5pPr>
              <a:lvl6pPr marL="2514600" indent="-228600" eaLnBrk="0" fontAlgn="base" hangingPunct="0">
                <a:spcBef>
                  <a:spcPct val="0"/>
                </a:spcBef>
                <a:spcAft>
                  <a:spcPct val="0"/>
                </a:spcAft>
                <a:defRPr sz="2000" u="sng">
                  <a:solidFill>
                    <a:schemeClr val="tx1"/>
                  </a:solidFill>
                  <a:latin typeface="Arial" panose="020B0604020202020204" pitchFamily="34" charset="0"/>
                </a:defRPr>
              </a:lvl6pPr>
              <a:lvl7pPr marL="2971800" indent="-228600" eaLnBrk="0" fontAlgn="base" hangingPunct="0">
                <a:spcBef>
                  <a:spcPct val="0"/>
                </a:spcBef>
                <a:spcAft>
                  <a:spcPct val="0"/>
                </a:spcAft>
                <a:defRPr sz="2000" u="sng">
                  <a:solidFill>
                    <a:schemeClr val="tx1"/>
                  </a:solidFill>
                  <a:latin typeface="Arial" panose="020B0604020202020204" pitchFamily="34" charset="0"/>
                </a:defRPr>
              </a:lvl7pPr>
              <a:lvl8pPr marL="3429000" indent="-228600" eaLnBrk="0" fontAlgn="base" hangingPunct="0">
                <a:spcBef>
                  <a:spcPct val="0"/>
                </a:spcBef>
                <a:spcAft>
                  <a:spcPct val="0"/>
                </a:spcAft>
                <a:defRPr sz="2000" u="sng">
                  <a:solidFill>
                    <a:schemeClr val="tx1"/>
                  </a:solidFill>
                  <a:latin typeface="Arial" panose="020B0604020202020204" pitchFamily="34" charset="0"/>
                </a:defRPr>
              </a:lvl8pPr>
              <a:lvl9pPr marL="3886200" indent="-228600" eaLnBrk="0" fontAlgn="base" hangingPunct="0">
                <a:spcBef>
                  <a:spcPct val="0"/>
                </a:spcBef>
                <a:spcAft>
                  <a:spcPct val="0"/>
                </a:spcAft>
                <a:defRPr sz="2000" u="sng">
                  <a:solidFill>
                    <a:schemeClr val="tx1"/>
                  </a:solidFill>
                  <a:latin typeface="Arial" panose="020B0604020202020204" pitchFamily="34" charset="0"/>
                </a:defRPr>
              </a:lvl9pPr>
            </a:lstStyle>
            <a:p>
              <a:r>
                <a:rPr lang="en-US" altLang="en-US" sz="600" u="none" dirty="0">
                  <a:latin typeface="Avenir Next LT Pro" panose="020B0504020202020204" pitchFamily="34" charset="0"/>
                </a:rPr>
                <a:t>Mancomm ©</a:t>
              </a:r>
            </a:p>
          </p:txBody>
        </p:sp>
      </p:grpSp>
      <p:sp>
        <p:nvSpPr>
          <p:cNvPr id="2" name="TextBox 1">
            <a:extLst>
              <a:ext uri="{FF2B5EF4-FFF2-40B4-BE49-F238E27FC236}">
                <a16:creationId xmlns:a16="http://schemas.microsoft.com/office/drawing/2014/main" id="{F6A140F0-AFE4-477A-BAD8-FA32F5767747}"/>
              </a:ext>
            </a:extLst>
          </p:cNvPr>
          <p:cNvSpPr txBox="1"/>
          <p:nvPr/>
        </p:nvSpPr>
        <p:spPr>
          <a:xfrm>
            <a:off x="4008120" y="5471190"/>
            <a:ext cx="1326969" cy="230832"/>
          </a:xfrm>
          <a:prstGeom prst="rect">
            <a:avLst/>
          </a:prstGeom>
          <a:noFill/>
        </p:spPr>
        <p:txBody>
          <a:bodyPr wrap="square" rtlCol="0">
            <a:spAutoFit/>
          </a:bodyPr>
          <a:lstStyle/>
          <a:p>
            <a:r>
              <a:rPr lang="en-US" sz="900" u="none" dirty="0">
                <a:latin typeface="Avenir Next LT Pro" panose="020B0504020202020204" pitchFamily="34" charset="0"/>
              </a:rPr>
              <a:t>NCDOL Photo Library</a:t>
            </a:r>
          </a:p>
        </p:txBody>
      </p:sp>
    </p:spTree>
    <p:extLst>
      <p:ext uri="{BB962C8B-B14F-4D97-AF65-F5344CB8AC3E}">
        <p14:creationId xmlns:p14="http://schemas.microsoft.com/office/powerpoint/2010/main" val="1241673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E17F3EF-6EAA-4E93-A014-D5D7EF6B9D52}"/>
              </a:ext>
            </a:extLst>
          </p:cNvPr>
          <p:cNvSpPr>
            <a:spLocks noGrp="1" noChangeArrowheads="1"/>
          </p:cNvSpPr>
          <p:nvPr>
            <p:ph type="title"/>
          </p:nvPr>
        </p:nvSpPr>
        <p:spPr>
          <a:xfrm>
            <a:off x="457200" y="381000"/>
            <a:ext cx="7924800" cy="549275"/>
          </a:xfrm>
        </p:spPr>
        <p:txBody>
          <a:bodyPr/>
          <a:lstStyle/>
          <a:p>
            <a:r>
              <a:rPr lang="en-US" altLang="en-US" dirty="0"/>
              <a:t> Medical Services and First Aid</a:t>
            </a:r>
          </a:p>
        </p:txBody>
      </p:sp>
      <p:sp>
        <p:nvSpPr>
          <p:cNvPr id="8195" name="Rectangle 3">
            <a:extLst>
              <a:ext uri="{FF2B5EF4-FFF2-40B4-BE49-F238E27FC236}">
                <a16:creationId xmlns:a16="http://schemas.microsoft.com/office/drawing/2014/main" id="{EB944576-0600-4EED-804F-79E0CCA8E288}"/>
              </a:ext>
            </a:extLst>
          </p:cNvPr>
          <p:cNvSpPr>
            <a:spLocks noGrp="1" noChangeArrowheads="1"/>
          </p:cNvSpPr>
          <p:nvPr>
            <p:ph type="body" idx="1"/>
          </p:nvPr>
        </p:nvSpPr>
        <p:spPr>
          <a:xfrm>
            <a:off x="533400" y="1179512"/>
            <a:ext cx="8001000" cy="4840288"/>
          </a:xfrm>
        </p:spPr>
        <p:txBody>
          <a:bodyPr/>
          <a:lstStyle/>
          <a:p>
            <a:r>
              <a:rPr lang="en-US" altLang="en-US" sz="2600" b="1" dirty="0"/>
              <a:t>General Industry</a:t>
            </a:r>
          </a:p>
          <a:p>
            <a:endParaRPr lang="en-US" altLang="en-US" sz="800" dirty="0"/>
          </a:p>
          <a:p>
            <a:pPr lvl="1"/>
            <a:r>
              <a:rPr lang="en-US" altLang="en-US" sz="2200" dirty="0"/>
              <a:t>Employer shall ensure the ready availability of medical personnel for advice and consultation on matters of plant health</a:t>
            </a:r>
          </a:p>
          <a:p>
            <a:endParaRPr lang="en-US" altLang="en-US" sz="2200" dirty="0"/>
          </a:p>
          <a:p>
            <a:pPr lvl="1"/>
            <a:r>
              <a:rPr lang="en-US" altLang="en-US" sz="2200" dirty="0"/>
              <a:t>In the absence of an infirmary, clinic, or hospital in </a:t>
            </a:r>
            <a:r>
              <a:rPr lang="en-US" altLang="en-US" sz="2200" b="1" i="1" dirty="0"/>
              <a:t>near proximity </a:t>
            </a:r>
            <a:r>
              <a:rPr lang="en-US" altLang="en-US" sz="2200" dirty="0"/>
              <a:t>to the workplace which is used for the treatment of all injured employees, a person or persons shall be adequately trained to render first aid</a:t>
            </a:r>
          </a:p>
          <a:p>
            <a:endParaRPr lang="en-US" altLang="en-US" sz="2200" dirty="0"/>
          </a:p>
          <a:p>
            <a:pPr lvl="1"/>
            <a:r>
              <a:rPr lang="en-US" altLang="en-US" sz="2200" dirty="0"/>
              <a:t>When required to have a person adequately trained to render first aid then </a:t>
            </a:r>
            <a:r>
              <a:rPr lang="en-US" altLang="en-US" sz="2200" b="1" i="1" dirty="0"/>
              <a:t>adequate first aid supplies </a:t>
            </a:r>
            <a:r>
              <a:rPr lang="en-US" altLang="en-US" sz="2200" dirty="0"/>
              <a:t>shall be readily available</a:t>
            </a:r>
          </a:p>
        </p:txBody>
      </p:sp>
      <p:sp>
        <p:nvSpPr>
          <p:cNvPr id="8196" name="Rectangle 6">
            <a:extLst>
              <a:ext uri="{FF2B5EF4-FFF2-40B4-BE49-F238E27FC236}">
                <a16:creationId xmlns:a16="http://schemas.microsoft.com/office/drawing/2014/main" id="{38C94073-B557-4FFB-84EB-40B92EFDA7CE}"/>
              </a:ext>
            </a:extLst>
          </p:cNvPr>
          <p:cNvSpPr>
            <a:spLocks noChangeArrowheads="1"/>
          </p:cNvSpPr>
          <p:nvPr/>
        </p:nvSpPr>
        <p:spPr bwMode="auto">
          <a:xfrm>
            <a:off x="7467600" y="533400"/>
            <a:ext cx="190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r>
              <a:rPr lang="en-US" altLang="en-US" sz="1800" u="none" dirty="0">
                <a:latin typeface="Avenir Next LT Pro" panose="020B0504020202020204" pitchFamily="34" charset="0"/>
              </a:rPr>
              <a:t>1910.151</a:t>
            </a:r>
            <a:endParaRPr lang="en-US" altLang="en-US" sz="1800" dirty="0">
              <a:latin typeface="Avenir Next LT Pro" panose="020B0504020202020204" pitchFamily="34" charset="0"/>
            </a:endParaRPr>
          </a:p>
        </p:txBody>
      </p:sp>
    </p:spTree>
    <p:extLst>
      <p:ext uri="{BB962C8B-B14F-4D97-AF65-F5344CB8AC3E}">
        <p14:creationId xmlns:p14="http://schemas.microsoft.com/office/powerpoint/2010/main" val="3986669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a:extLst>
              <a:ext uri="{FF2B5EF4-FFF2-40B4-BE49-F238E27FC236}">
                <a16:creationId xmlns:a16="http://schemas.microsoft.com/office/drawing/2014/main" id="{CCE3DB25-BBCA-429F-AE28-7931A415CCC8}"/>
              </a:ext>
            </a:extLst>
          </p:cNvPr>
          <p:cNvSpPr>
            <a:spLocks noGrp="1" noChangeArrowheads="1"/>
          </p:cNvSpPr>
          <p:nvPr>
            <p:ph type="body" idx="1"/>
          </p:nvPr>
        </p:nvSpPr>
        <p:spPr>
          <a:xfrm>
            <a:off x="533400" y="914400"/>
            <a:ext cx="8077200" cy="5029200"/>
          </a:xfrm>
        </p:spPr>
        <p:txBody>
          <a:bodyPr/>
          <a:lstStyle/>
          <a:p>
            <a:pPr>
              <a:lnSpc>
                <a:spcPct val="80000"/>
              </a:lnSpc>
              <a:buFont typeface="Wingdings" panose="05000000000000000000" pitchFamily="2" charset="2"/>
              <a:buNone/>
            </a:pPr>
            <a:r>
              <a:rPr lang="en-US" altLang="en-US" sz="2000" b="1" dirty="0"/>
              <a:t>	</a:t>
            </a:r>
            <a:endParaRPr lang="en-US" altLang="en-US" dirty="0"/>
          </a:p>
          <a:p>
            <a:pPr>
              <a:spcAft>
                <a:spcPct val="10000"/>
              </a:spcAft>
            </a:pPr>
            <a:r>
              <a:rPr lang="en-US" altLang="en-US" b="1" dirty="0"/>
              <a:t>Construction Industry</a:t>
            </a:r>
          </a:p>
          <a:p>
            <a:pPr>
              <a:spcAft>
                <a:spcPct val="10000"/>
              </a:spcAft>
            </a:pPr>
            <a:endParaRPr lang="en-US" altLang="en-US" sz="800" dirty="0"/>
          </a:p>
          <a:p>
            <a:pPr lvl="1">
              <a:spcAft>
                <a:spcPct val="10000"/>
              </a:spcAft>
            </a:pPr>
            <a:r>
              <a:rPr lang="en-US" altLang="en-US" dirty="0"/>
              <a:t>Provisions shall be made prior to commencement of the project for prompt medical attention in case of serious injury</a:t>
            </a:r>
          </a:p>
          <a:p>
            <a:pPr lvl="1">
              <a:spcAft>
                <a:spcPct val="10000"/>
              </a:spcAft>
            </a:pPr>
            <a:endParaRPr lang="en-US" altLang="en-US" dirty="0"/>
          </a:p>
          <a:p>
            <a:pPr lvl="1">
              <a:spcAft>
                <a:spcPct val="10000"/>
              </a:spcAft>
            </a:pPr>
            <a:endParaRPr lang="en-US" altLang="en-US" sz="600" dirty="0"/>
          </a:p>
          <a:p>
            <a:pPr lvl="1"/>
            <a:r>
              <a:rPr lang="en-US" altLang="en-US" dirty="0"/>
              <a:t>Proper equipment for prompt transportation of the injured person to a physician or hospital, or a communication system for contacting necessary ambulance service, shall be provided</a:t>
            </a:r>
          </a:p>
        </p:txBody>
      </p:sp>
      <p:sp>
        <p:nvSpPr>
          <p:cNvPr id="10245" name="Rectangle 6">
            <a:extLst>
              <a:ext uri="{FF2B5EF4-FFF2-40B4-BE49-F238E27FC236}">
                <a16:creationId xmlns:a16="http://schemas.microsoft.com/office/drawing/2014/main" id="{90CD0DF5-CCAE-495E-AA62-DDFC9FDB1741}"/>
              </a:ext>
            </a:extLst>
          </p:cNvPr>
          <p:cNvSpPr>
            <a:spLocks noChangeArrowheads="1"/>
          </p:cNvSpPr>
          <p:nvPr/>
        </p:nvSpPr>
        <p:spPr bwMode="auto">
          <a:xfrm>
            <a:off x="7620000" y="544512"/>
            <a:ext cx="190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r>
              <a:rPr lang="en-US" altLang="en-US" sz="1800" u="none" dirty="0">
                <a:latin typeface="Avenir Next LT Pro" panose="020B0504020202020204" pitchFamily="34" charset="0"/>
              </a:rPr>
              <a:t>1926.50</a:t>
            </a:r>
            <a:endParaRPr lang="en-US" altLang="en-US" sz="1800" dirty="0">
              <a:latin typeface="Avenir Next LT Pro" panose="020B0504020202020204" pitchFamily="34" charset="0"/>
            </a:endParaRPr>
          </a:p>
        </p:txBody>
      </p:sp>
      <p:sp>
        <p:nvSpPr>
          <p:cNvPr id="7" name="Rectangle 2">
            <a:extLst>
              <a:ext uri="{FF2B5EF4-FFF2-40B4-BE49-F238E27FC236}">
                <a16:creationId xmlns:a16="http://schemas.microsoft.com/office/drawing/2014/main" id="{AA6ED140-EDFF-4FAB-9367-067BFFD3E731}"/>
              </a:ext>
            </a:extLst>
          </p:cNvPr>
          <p:cNvSpPr>
            <a:spLocks noGrp="1" noChangeArrowheads="1"/>
          </p:cNvSpPr>
          <p:nvPr>
            <p:ph type="title"/>
          </p:nvPr>
        </p:nvSpPr>
        <p:spPr>
          <a:xfrm>
            <a:off x="457200" y="381000"/>
            <a:ext cx="7924800" cy="549275"/>
          </a:xfrm>
        </p:spPr>
        <p:txBody>
          <a:bodyPr/>
          <a:lstStyle/>
          <a:p>
            <a:r>
              <a:rPr lang="en-US" altLang="en-US" dirty="0"/>
              <a:t> Medical Services and First Aid</a:t>
            </a:r>
          </a:p>
        </p:txBody>
      </p:sp>
    </p:spTree>
    <p:extLst>
      <p:ext uri="{BB962C8B-B14F-4D97-AF65-F5344CB8AC3E}">
        <p14:creationId xmlns:p14="http://schemas.microsoft.com/office/powerpoint/2010/main" val="508799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661BC5EA-E9FA-48A2-AFBB-66B595F0D9AE}"/>
              </a:ext>
            </a:extLst>
          </p:cNvPr>
          <p:cNvSpPr>
            <a:spLocks noGrp="1" noChangeArrowheads="1"/>
          </p:cNvSpPr>
          <p:nvPr>
            <p:ph type="body" idx="1"/>
          </p:nvPr>
        </p:nvSpPr>
        <p:spPr>
          <a:xfrm>
            <a:off x="457200" y="1143000"/>
            <a:ext cx="7696200" cy="5029200"/>
          </a:xfrm>
        </p:spPr>
        <p:txBody>
          <a:bodyPr/>
          <a:lstStyle/>
          <a:p>
            <a:pPr>
              <a:lnSpc>
                <a:spcPct val="90000"/>
              </a:lnSpc>
              <a:buFont typeface="Wingdings" panose="05000000000000000000" pitchFamily="2" charset="2"/>
              <a:buNone/>
            </a:pPr>
            <a:endParaRPr lang="en-US" altLang="en-US" sz="1200" dirty="0"/>
          </a:p>
          <a:p>
            <a:pPr lvl="1"/>
            <a:r>
              <a:rPr lang="en-US" altLang="en-US" dirty="0"/>
              <a:t>In the absence of an infirmary, clinic, hospital, or physician, that is </a:t>
            </a:r>
            <a:r>
              <a:rPr lang="en-US" altLang="en-US" b="1" i="1" dirty="0"/>
              <a:t>reasonably accessible </a:t>
            </a:r>
            <a:r>
              <a:rPr lang="en-US" altLang="en-US" dirty="0"/>
              <a:t>in terms of time and distance to the worksite, which is available for the treatment of injured employees, a person who has a </a:t>
            </a:r>
            <a:r>
              <a:rPr lang="en-US" altLang="en-US" b="1" i="1" dirty="0"/>
              <a:t>valid certificate </a:t>
            </a:r>
            <a:r>
              <a:rPr lang="en-US" altLang="en-US" dirty="0"/>
              <a:t>in first-aid training that can be verified by documentary evidence, shall be available at the worksite to render first aid</a:t>
            </a:r>
          </a:p>
          <a:p>
            <a:pPr lvl="1"/>
            <a:endParaRPr lang="en-US" altLang="en-US" dirty="0"/>
          </a:p>
          <a:p>
            <a:pPr lvl="1"/>
            <a:endParaRPr lang="en-US" altLang="en-US" sz="600" dirty="0"/>
          </a:p>
          <a:p>
            <a:pPr lvl="1"/>
            <a:r>
              <a:rPr lang="en-US" altLang="en-US" dirty="0"/>
              <a:t>First aid supplies shall be </a:t>
            </a:r>
            <a:r>
              <a:rPr lang="en-US" altLang="en-US" b="1" i="1" dirty="0"/>
              <a:t>easily accessible </a:t>
            </a:r>
            <a:r>
              <a:rPr lang="en-US" altLang="en-US" dirty="0"/>
              <a:t>when required</a:t>
            </a:r>
          </a:p>
        </p:txBody>
      </p:sp>
      <p:sp>
        <p:nvSpPr>
          <p:cNvPr id="11269" name="Rectangle 6">
            <a:extLst>
              <a:ext uri="{FF2B5EF4-FFF2-40B4-BE49-F238E27FC236}">
                <a16:creationId xmlns:a16="http://schemas.microsoft.com/office/drawing/2014/main" id="{02B5C20B-FE0E-48C7-947C-A38FD32A7632}"/>
              </a:ext>
            </a:extLst>
          </p:cNvPr>
          <p:cNvSpPr>
            <a:spLocks noChangeArrowheads="1"/>
          </p:cNvSpPr>
          <p:nvPr/>
        </p:nvSpPr>
        <p:spPr bwMode="auto">
          <a:xfrm>
            <a:off x="7620000" y="544512"/>
            <a:ext cx="190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r>
              <a:rPr lang="en-US" altLang="en-US" sz="1800" u="none" dirty="0">
                <a:latin typeface="Avenir Next LT Pro" panose="020B0504020202020204" pitchFamily="34" charset="0"/>
              </a:rPr>
              <a:t>1926.50</a:t>
            </a:r>
            <a:endParaRPr lang="en-US" altLang="en-US" sz="1800" dirty="0">
              <a:latin typeface="Avenir Next LT Pro" panose="020B0504020202020204" pitchFamily="34" charset="0"/>
            </a:endParaRPr>
          </a:p>
        </p:txBody>
      </p:sp>
      <p:sp>
        <p:nvSpPr>
          <p:cNvPr id="7" name="Rectangle 2">
            <a:extLst>
              <a:ext uri="{FF2B5EF4-FFF2-40B4-BE49-F238E27FC236}">
                <a16:creationId xmlns:a16="http://schemas.microsoft.com/office/drawing/2014/main" id="{B6586935-695D-454E-B13D-5DD367087F89}"/>
              </a:ext>
            </a:extLst>
          </p:cNvPr>
          <p:cNvSpPr>
            <a:spLocks noGrp="1" noChangeArrowheads="1"/>
          </p:cNvSpPr>
          <p:nvPr>
            <p:ph type="title"/>
          </p:nvPr>
        </p:nvSpPr>
        <p:spPr>
          <a:xfrm>
            <a:off x="457200" y="381000"/>
            <a:ext cx="7924800" cy="549275"/>
          </a:xfrm>
        </p:spPr>
        <p:txBody>
          <a:bodyPr/>
          <a:lstStyle/>
          <a:p>
            <a:r>
              <a:rPr lang="en-US" altLang="en-US" dirty="0"/>
              <a:t> Medical Services and First Aid</a:t>
            </a:r>
          </a:p>
        </p:txBody>
      </p:sp>
    </p:spTree>
    <p:extLst>
      <p:ext uri="{BB962C8B-B14F-4D97-AF65-F5344CB8AC3E}">
        <p14:creationId xmlns:p14="http://schemas.microsoft.com/office/powerpoint/2010/main" val="33493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a:extLst>
              <a:ext uri="{FF2B5EF4-FFF2-40B4-BE49-F238E27FC236}">
                <a16:creationId xmlns:a16="http://schemas.microsoft.com/office/drawing/2014/main" id="{B2A6C4A7-CA1C-458E-B86B-294218286888}"/>
              </a:ext>
            </a:extLst>
          </p:cNvPr>
          <p:cNvSpPr>
            <a:spLocks noGrp="1"/>
          </p:cNvSpPr>
          <p:nvPr>
            <p:ph idx="1"/>
          </p:nvPr>
        </p:nvSpPr>
        <p:spPr>
          <a:xfrm>
            <a:off x="457200" y="1295400"/>
            <a:ext cx="8001000" cy="4525963"/>
          </a:xfrm>
        </p:spPr>
        <p:txBody>
          <a:bodyPr/>
          <a:lstStyle/>
          <a:p>
            <a:pPr lvl="1"/>
            <a:r>
              <a:rPr lang="en-US" altLang="en-US" dirty="0"/>
              <a:t>In areas where 911 is not available, the telephone numbers of the physicians, hospitals, or ambulances shall be conspicuously posted</a:t>
            </a:r>
          </a:p>
          <a:p>
            <a:pPr lvl="1"/>
            <a:endParaRPr lang="en-US" altLang="en-US" sz="600" dirty="0"/>
          </a:p>
          <a:p>
            <a:pPr>
              <a:buFont typeface="Wingdings" panose="05000000000000000000" pitchFamily="2" charset="2"/>
              <a:buNone/>
            </a:pPr>
            <a:endParaRPr lang="en-US" altLang="en-US" sz="2400" dirty="0"/>
          </a:p>
        </p:txBody>
      </p:sp>
      <p:sp>
        <p:nvSpPr>
          <p:cNvPr id="7" name="Rectangle 2">
            <a:extLst>
              <a:ext uri="{FF2B5EF4-FFF2-40B4-BE49-F238E27FC236}">
                <a16:creationId xmlns:a16="http://schemas.microsoft.com/office/drawing/2014/main" id="{3E56C16F-CFF6-4E49-83F3-2DC2514D1299}"/>
              </a:ext>
            </a:extLst>
          </p:cNvPr>
          <p:cNvSpPr>
            <a:spLocks noGrp="1" noChangeArrowheads="1"/>
          </p:cNvSpPr>
          <p:nvPr>
            <p:ph type="title"/>
          </p:nvPr>
        </p:nvSpPr>
        <p:spPr>
          <a:xfrm>
            <a:off x="457200" y="381000"/>
            <a:ext cx="7924800" cy="549275"/>
          </a:xfrm>
        </p:spPr>
        <p:txBody>
          <a:bodyPr/>
          <a:lstStyle/>
          <a:p>
            <a:r>
              <a:rPr lang="en-US" altLang="en-US" dirty="0"/>
              <a:t> Medical Services and First Aid</a:t>
            </a:r>
          </a:p>
        </p:txBody>
      </p:sp>
      <p:sp>
        <p:nvSpPr>
          <p:cNvPr id="8" name="Rectangle 6">
            <a:extLst>
              <a:ext uri="{FF2B5EF4-FFF2-40B4-BE49-F238E27FC236}">
                <a16:creationId xmlns:a16="http://schemas.microsoft.com/office/drawing/2014/main" id="{D499D049-AC10-483D-AF44-EB8635B254F7}"/>
              </a:ext>
            </a:extLst>
          </p:cNvPr>
          <p:cNvSpPr>
            <a:spLocks noChangeArrowheads="1"/>
          </p:cNvSpPr>
          <p:nvPr/>
        </p:nvSpPr>
        <p:spPr bwMode="auto">
          <a:xfrm>
            <a:off x="7620000" y="544512"/>
            <a:ext cx="190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r>
              <a:rPr lang="en-US" altLang="en-US" sz="1800" u="none" dirty="0">
                <a:latin typeface="Avenir Next LT Pro" panose="020B0504020202020204" pitchFamily="34" charset="0"/>
              </a:rPr>
              <a:t>1926.50</a:t>
            </a:r>
            <a:endParaRPr lang="en-US" altLang="en-US" sz="1800" dirty="0">
              <a:latin typeface="Avenir Next LT Pro" panose="020B0504020202020204" pitchFamily="34" charset="0"/>
            </a:endParaRPr>
          </a:p>
        </p:txBody>
      </p:sp>
      <p:pic>
        <p:nvPicPr>
          <p:cNvPr id="10" name="Picture 9">
            <a:extLst>
              <a:ext uri="{FF2B5EF4-FFF2-40B4-BE49-F238E27FC236}">
                <a16:creationId xmlns:a16="http://schemas.microsoft.com/office/drawing/2014/main" id="{1354F54C-E849-4E48-A1C2-15AB87B9E56B}"/>
              </a:ext>
            </a:extLst>
          </p:cNvPr>
          <p:cNvPicPr/>
          <p:nvPr/>
        </p:nvPicPr>
        <p:blipFill rotWithShape="1">
          <a:blip r:embed="rId3">
            <a:extLst>
              <a:ext uri="{28A0092B-C50C-407E-A947-70E740481C1C}">
                <a14:useLocalDpi xmlns:a14="http://schemas.microsoft.com/office/drawing/2010/main" val="0"/>
              </a:ext>
            </a:extLst>
          </a:blip>
          <a:srcRect l="5448" t="10580" r="54647" b="27997"/>
          <a:stretch/>
        </p:blipFill>
        <p:spPr bwMode="auto">
          <a:xfrm>
            <a:off x="5562600" y="2895600"/>
            <a:ext cx="2676525" cy="2828925"/>
          </a:xfrm>
          <a:prstGeom prst="rect">
            <a:avLst/>
          </a:prstGeom>
          <a:noFill/>
          <a:ln>
            <a:solidFill>
              <a:schemeClr val="bg1">
                <a:lumMod val="85000"/>
              </a:schemeClr>
            </a:solid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507883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3E0169AB-E517-4565-B2FA-60AC803336D1}"/>
              </a:ext>
            </a:extLst>
          </p:cNvPr>
          <p:cNvSpPr>
            <a:spLocks noGrp="1" noChangeArrowheads="1"/>
          </p:cNvSpPr>
          <p:nvPr>
            <p:ph type="title"/>
          </p:nvPr>
        </p:nvSpPr>
        <p:spPr>
          <a:xfrm>
            <a:off x="533400" y="0"/>
            <a:ext cx="7924800" cy="1046440"/>
          </a:xfrm>
        </p:spPr>
        <p:txBody>
          <a:bodyPr/>
          <a:lstStyle/>
          <a:p>
            <a:r>
              <a:rPr lang="en-US" altLang="en-US" sz="3400" dirty="0"/>
              <a:t>“In Near Proximity”</a:t>
            </a:r>
            <a:br>
              <a:rPr lang="en-US" altLang="en-US" sz="3400" dirty="0"/>
            </a:br>
            <a:r>
              <a:rPr lang="en-US" altLang="en-US" sz="3400" dirty="0"/>
              <a:t>“Reasonably Accessible”</a:t>
            </a:r>
          </a:p>
        </p:txBody>
      </p:sp>
      <p:sp>
        <p:nvSpPr>
          <p:cNvPr id="13315" name="Rectangle 3">
            <a:extLst>
              <a:ext uri="{FF2B5EF4-FFF2-40B4-BE49-F238E27FC236}">
                <a16:creationId xmlns:a16="http://schemas.microsoft.com/office/drawing/2014/main" id="{A6F37038-865F-40EA-953E-FDA661E3011B}"/>
              </a:ext>
            </a:extLst>
          </p:cNvPr>
          <p:cNvSpPr>
            <a:spLocks noGrp="1" noChangeArrowheads="1"/>
          </p:cNvSpPr>
          <p:nvPr>
            <p:ph type="body" idx="1"/>
          </p:nvPr>
        </p:nvSpPr>
        <p:spPr>
          <a:xfrm>
            <a:off x="533400" y="1157287"/>
            <a:ext cx="7772400" cy="4862513"/>
          </a:xfrm>
        </p:spPr>
        <p:txBody>
          <a:bodyPr>
            <a:normAutofit fontScale="92500"/>
          </a:bodyPr>
          <a:lstStyle/>
          <a:p>
            <a:pPr>
              <a:lnSpc>
                <a:spcPct val="90000"/>
              </a:lnSpc>
            </a:pPr>
            <a:r>
              <a:rPr lang="en-US" altLang="en-US" sz="2600" dirty="0"/>
              <a:t>Interpretation letters </a:t>
            </a:r>
          </a:p>
          <a:p>
            <a:pPr lvl="1"/>
            <a:r>
              <a:rPr lang="en-US" altLang="en-US" sz="2200" dirty="0">
                <a:hlinkClick r:id="rId3"/>
              </a:rPr>
              <a:t>1/16/2007</a:t>
            </a:r>
            <a:endParaRPr lang="en-US" altLang="en-US" sz="2200" dirty="0"/>
          </a:p>
          <a:p>
            <a:pPr lvl="1"/>
            <a:endParaRPr lang="en-US" altLang="en-US" sz="1000" dirty="0"/>
          </a:p>
          <a:p>
            <a:pPr lvl="1"/>
            <a:r>
              <a:rPr lang="en-US" altLang="en-US" sz="2200" dirty="0">
                <a:hlinkClick r:id="rId4"/>
              </a:rPr>
              <a:t>3/23/2007</a:t>
            </a:r>
            <a:endParaRPr lang="en-US" altLang="en-US" sz="2200" dirty="0"/>
          </a:p>
          <a:p>
            <a:pPr lvl="1"/>
            <a:endParaRPr lang="en-US" altLang="en-US" sz="800" dirty="0"/>
          </a:p>
          <a:p>
            <a:pPr lvl="1"/>
            <a:endParaRPr lang="en-US" altLang="en-US" sz="800" dirty="0"/>
          </a:p>
          <a:p>
            <a:pPr>
              <a:lnSpc>
                <a:spcPct val="90000"/>
              </a:lnSpc>
            </a:pPr>
            <a:r>
              <a:rPr lang="en-US" altLang="en-US" sz="2600" dirty="0"/>
              <a:t>OSHA has long interpreted the term “in near proximity” and “reasonably accessible” to mean that emergency care must be available within no more than 3-4 minutes from the workplace</a:t>
            </a:r>
          </a:p>
          <a:p>
            <a:pPr>
              <a:lnSpc>
                <a:spcPct val="90000"/>
              </a:lnSpc>
            </a:pPr>
            <a:endParaRPr lang="en-US" altLang="en-US" sz="800" dirty="0"/>
          </a:p>
          <a:p>
            <a:pPr>
              <a:lnSpc>
                <a:spcPct val="90000"/>
              </a:lnSpc>
            </a:pPr>
            <a:endParaRPr lang="en-US" altLang="en-US" sz="800" dirty="0"/>
          </a:p>
          <a:p>
            <a:pPr>
              <a:lnSpc>
                <a:spcPct val="90000"/>
              </a:lnSpc>
            </a:pPr>
            <a:r>
              <a:rPr lang="en-US" altLang="en-US" sz="2600" dirty="0"/>
              <a:t>OSHA does exercise discretion for particular cases</a:t>
            </a:r>
          </a:p>
          <a:p>
            <a:pPr>
              <a:lnSpc>
                <a:spcPct val="90000"/>
              </a:lnSpc>
            </a:pPr>
            <a:endParaRPr lang="en-US" altLang="en-US" sz="800" dirty="0"/>
          </a:p>
          <a:p>
            <a:pPr lvl="1">
              <a:lnSpc>
                <a:spcPct val="90000"/>
              </a:lnSpc>
            </a:pPr>
            <a:r>
              <a:rPr lang="en-US" altLang="en-US" sz="2200" dirty="0"/>
              <a:t>Possibility of serious work-related injuries is less likely</a:t>
            </a:r>
          </a:p>
          <a:p>
            <a:pPr lvl="2">
              <a:lnSpc>
                <a:spcPct val="90000"/>
              </a:lnSpc>
            </a:pPr>
            <a:endParaRPr lang="en-US" altLang="en-US" sz="1000" dirty="0"/>
          </a:p>
          <a:p>
            <a:pPr lvl="2">
              <a:lnSpc>
                <a:spcPct val="90000"/>
              </a:lnSpc>
            </a:pPr>
            <a:r>
              <a:rPr lang="en-US" altLang="en-US" dirty="0"/>
              <a:t>Up to 15 minutes may be reasonable</a:t>
            </a:r>
          </a:p>
        </p:txBody>
      </p:sp>
      <p:sp>
        <p:nvSpPr>
          <p:cNvPr id="13316" name="Rectangle 6">
            <a:extLst>
              <a:ext uri="{FF2B5EF4-FFF2-40B4-BE49-F238E27FC236}">
                <a16:creationId xmlns:a16="http://schemas.microsoft.com/office/drawing/2014/main" id="{1DBDFD2F-FF7C-4483-A0C2-F2FCA2C8A887}"/>
              </a:ext>
            </a:extLst>
          </p:cNvPr>
          <p:cNvSpPr>
            <a:spLocks noChangeArrowheads="1"/>
          </p:cNvSpPr>
          <p:nvPr/>
        </p:nvSpPr>
        <p:spPr bwMode="auto">
          <a:xfrm>
            <a:off x="6629400" y="531812"/>
            <a:ext cx="3505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3600" u="sng">
                <a:solidFill>
                  <a:schemeClr val="tx1"/>
                </a:solidFill>
                <a:latin typeface="Times New Roman" panose="02020603050405020304" pitchFamily="18" charset="0"/>
                <a:cs typeface="Arial" panose="020B0604020202020204" pitchFamily="34" charset="0"/>
              </a:defRPr>
            </a:lvl1pPr>
            <a:lvl2pPr marL="742950" indent="-285750" eaLnBrk="0" hangingPunct="0">
              <a:defRPr sz="3600" u="sng">
                <a:solidFill>
                  <a:schemeClr val="tx1"/>
                </a:solidFill>
                <a:latin typeface="Times New Roman" panose="02020603050405020304" pitchFamily="18" charset="0"/>
                <a:cs typeface="Arial" panose="020B0604020202020204" pitchFamily="34" charset="0"/>
              </a:defRPr>
            </a:lvl2pPr>
            <a:lvl3pPr marL="1143000" indent="-228600" eaLnBrk="0" hangingPunct="0">
              <a:defRPr sz="3600" u="sng">
                <a:solidFill>
                  <a:schemeClr val="tx1"/>
                </a:solidFill>
                <a:latin typeface="Times New Roman" panose="02020603050405020304" pitchFamily="18" charset="0"/>
                <a:cs typeface="Arial" panose="020B0604020202020204" pitchFamily="34" charset="0"/>
              </a:defRPr>
            </a:lvl3pPr>
            <a:lvl4pPr marL="1600200" indent="-228600" eaLnBrk="0" hangingPunct="0">
              <a:defRPr sz="3600" u="sng">
                <a:solidFill>
                  <a:schemeClr val="tx1"/>
                </a:solidFill>
                <a:latin typeface="Times New Roman" panose="02020603050405020304" pitchFamily="18" charset="0"/>
                <a:cs typeface="Arial" panose="020B0604020202020204" pitchFamily="34" charset="0"/>
              </a:defRPr>
            </a:lvl4pPr>
            <a:lvl5pPr marL="2057400" indent="-228600" eaLnBrk="0" hangingPunct="0">
              <a:defRPr sz="3600" u="sng">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3600" u="sng">
                <a:solidFill>
                  <a:schemeClr val="tx1"/>
                </a:solidFill>
                <a:latin typeface="Times New Roman" panose="02020603050405020304" pitchFamily="18" charset="0"/>
                <a:cs typeface="Arial" panose="020B0604020202020204" pitchFamily="34" charset="0"/>
              </a:defRPr>
            </a:lvl9pPr>
          </a:lstStyle>
          <a:p>
            <a:r>
              <a:rPr lang="en-US" altLang="en-US" sz="1800" u="none" dirty="0">
                <a:latin typeface="Avenir Next LT Pro" panose="020B0504020202020204" pitchFamily="34" charset="0"/>
              </a:rPr>
              <a:t>1910.151/1926.50</a:t>
            </a:r>
            <a:endParaRPr lang="en-US" altLang="en-US" sz="1800" dirty="0">
              <a:latin typeface="Avenir Next LT Pro" panose="020B0504020202020204" pitchFamily="34" charset="0"/>
            </a:endParaRPr>
          </a:p>
        </p:txBody>
      </p:sp>
    </p:spTree>
    <p:extLst>
      <p:ext uri="{BB962C8B-B14F-4D97-AF65-F5344CB8AC3E}">
        <p14:creationId xmlns:p14="http://schemas.microsoft.com/office/powerpoint/2010/main" val="651701992"/>
      </p:ext>
    </p:extLst>
  </p:cSld>
  <p:clrMapOvr>
    <a:masterClrMapping/>
  </p:clrMapOvr>
</p:sld>
</file>

<file path=ppt/theme/theme1.xml><?xml version="1.0" encoding="utf-8"?>
<a:theme xmlns:a="http://schemas.openxmlformats.org/drawingml/2006/main" name="Office Theme">
  <a:themeElements>
    <a:clrScheme name="NCDOL 2025-Farley">
      <a:dk1>
        <a:srgbClr val="000000"/>
      </a:dk1>
      <a:lt1>
        <a:sysClr val="window" lastClr="FFFFFF"/>
      </a:lt1>
      <a:dk2>
        <a:srgbClr val="7F7F7F"/>
      </a:dk2>
      <a:lt2>
        <a:srgbClr val="E7E6E6"/>
      </a:lt2>
      <a:accent1>
        <a:srgbClr val="102447"/>
      </a:accent1>
      <a:accent2>
        <a:srgbClr val="00814A"/>
      </a:accent2>
      <a:accent3>
        <a:srgbClr val="A70D15"/>
      </a:accent3>
      <a:accent4>
        <a:srgbClr val="FABE00"/>
      </a:accent4>
      <a:accent5>
        <a:srgbClr val="5283D8"/>
      </a:accent5>
      <a:accent6>
        <a:srgbClr val="70AD47"/>
      </a:accent6>
      <a:hlink>
        <a:srgbClr val="234F9D"/>
      </a:hlink>
      <a:folHlink>
        <a:srgbClr val="7D090F"/>
      </a:folHlink>
    </a:clrScheme>
    <a:fontScheme name="Custom 1">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xternal-Public STD PPT template-4.potx  -  Read-Only" id="{1792736E-40D6-48DC-8481-B6148C192018}" vid="{987325D1-C413-4405-B07D-29E194FD3A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External-Public STD PPT template-4</Template>
  <TotalTime>5</TotalTime>
  <Words>1755</Words>
  <Application>Microsoft Office PowerPoint</Application>
  <PresentationFormat>On-screen Show (4:3)</PresentationFormat>
  <Paragraphs>262</Paragraphs>
  <Slides>26</Slides>
  <Notes>26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Aptos</vt:lpstr>
      <vt:lpstr>Arial</vt:lpstr>
      <vt:lpstr>Avenir Next LT Pro</vt:lpstr>
      <vt:lpstr>Avenir Next LT Pro Demi</vt:lpstr>
      <vt:lpstr>Avenir Next LT Pro Light</vt:lpstr>
      <vt:lpstr>Symbol</vt:lpstr>
      <vt:lpstr>Wingdings</vt:lpstr>
      <vt:lpstr>Office Theme</vt:lpstr>
      <vt:lpstr>Collateral First Aid Requirements</vt:lpstr>
      <vt:lpstr> Objectives</vt:lpstr>
      <vt:lpstr>Collateral Duty Vs. Primary Duty</vt:lpstr>
      <vt:lpstr> Medical Services and First Aid</vt:lpstr>
      <vt:lpstr> Medical Services and First Aid</vt:lpstr>
      <vt:lpstr> Medical Services and First Aid</vt:lpstr>
      <vt:lpstr> Medical Services and First Aid</vt:lpstr>
      <vt:lpstr> Medical Services and First Aid</vt:lpstr>
      <vt:lpstr>“In Near Proximity” “Reasonably Accessible”</vt:lpstr>
      <vt:lpstr>Other Standards With First Aid Requirements</vt:lpstr>
      <vt:lpstr>Bloodborne Pathogens (BBP) Standard</vt:lpstr>
      <vt:lpstr> “Occupational Exposure”</vt:lpstr>
      <vt:lpstr> Highlights of BBP Standard</vt:lpstr>
      <vt:lpstr> Highlights of BBP Standard</vt:lpstr>
      <vt:lpstr>Hepatitis B Vaccination</vt:lpstr>
      <vt:lpstr>No Cost to the Employee</vt:lpstr>
      <vt:lpstr>Hepatitis B Vaccination</vt:lpstr>
      <vt:lpstr>PowerPoint Presentation</vt:lpstr>
      <vt:lpstr>PowerPoint Presentation</vt:lpstr>
      <vt:lpstr>Hepatitis B Vaccine Delay Option</vt:lpstr>
      <vt:lpstr>Hepatitis B Vaccine Delay Option</vt:lpstr>
      <vt:lpstr>Hepatitis B Vaccine Delay Option</vt:lpstr>
      <vt:lpstr>Hepatitis B Vaccine Delay Option</vt:lpstr>
      <vt:lpstr> Resources</vt:lpstr>
      <vt:lpstr> Summary</vt:lpstr>
      <vt:lpstr>Thank You For Attending!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Lagoe, Wanda</dc:creator>
  <cp:lastModifiedBy>Lagoe, Wanda</cp:lastModifiedBy>
  <cp:revision>2</cp:revision>
  <dcterms:created xsi:type="dcterms:W3CDTF">2025-06-17T12:32:10Z</dcterms:created>
  <dcterms:modified xsi:type="dcterms:W3CDTF">2025-06-24T15:40:51Z</dcterms:modified>
</cp:coreProperties>
</file>