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43"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3" r:id="rId52"/>
    <p:sldId id="494" r:id="rId53"/>
    <p:sldId id="495" r:id="rId54"/>
    <p:sldId id="496" r:id="rId55"/>
    <p:sldId id="497" r:id="rId56"/>
    <p:sldId id="498" r:id="rId57"/>
    <p:sldId id="39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012447"/>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C55CF-D482-43D5-9315-4DC986E1E914}" v="14" dt="2025-06-19T17:23:36.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2851"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687C55CF-D482-43D5-9315-4DC986E1E914}"/>
    <pc:docChg chg="custSel addSld delSld modSld">
      <pc:chgData name="Garcia, Elma" userId="f2cc6a70-af64-4323-8354-63fdb2cbddcb" providerId="ADAL" clId="{687C55CF-D482-43D5-9315-4DC986E1E914}" dt="2025-06-19T17:26:42.323" v="145" actId="14100"/>
      <pc:docMkLst>
        <pc:docMk/>
      </pc:docMkLst>
      <pc:sldChg chg="del">
        <pc:chgData name="Garcia, Elma" userId="f2cc6a70-af64-4323-8354-63fdb2cbddcb" providerId="ADAL" clId="{687C55CF-D482-43D5-9315-4DC986E1E914}" dt="2025-06-19T17:12:11.826" v="7" actId="2696"/>
        <pc:sldMkLst>
          <pc:docMk/>
          <pc:sldMk cId="4224782898" sldId="256"/>
        </pc:sldMkLst>
      </pc:sldChg>
      <pc:sldChg chg="del">
        <pc:chgData name="Garcia, Elma" userId="f2cc6a70-af64-4323-8354-63fdb2cbddcb" providerId="ADAL" clId="{687C55CF-D482-43D5-9315-4DC986E1E914}" dt="2025-06-19T17:25:16.746" v="135" actId="47"/>
        <pc:sldMkLst>
          <pc:docMk/>
          <pc:sldMk cId="1447532766" sldId="257"/>
        </pc:sldMkLst>
      </pc:sldChg>
      <pc:sldChg chg="del">
        <pc:chgData name="Garcia, Elma" userId="f2cc6a70-af64-4323-8354-63fdb2cbddcb" providerId="ADAL" clId="{687C55CF-D482-43D5-9315-4DC986E1E914}" dt="2025-06-19T17:25:15.046" v="134" actId="47"/>
        <pc:sldMkLst>
          <pc:docMk/>
          <pc:sldMk cId="3648550839" sldId="258"/>
        </pc:sldMkLst>
      </pc:sldChg>
      <pc:sldChg chg="del">
        <pc:chgData name="Garcia, Elma" userId="f2cc6a70-af64-4323-8354-63fdb2cbddcb" providerId="ADAL" clId="{687C55CF-D482-43D5-9315-4DC986E1E914}" dt="2025-06-19T17:25:18.322" v="136" actId="47"/>
        <pc:sldMkLst>
          <pc:docMk/>
          <pc:sldMk cId="2852384745" sldId="259"/>
        </pc:sldMkLst>
      </pc:sldChg>
      <pc:sldChg chg="modSp add mod">
        <pc:chgData name="Garcia, Elma" userId="f2cc6a70-af64-4323-8354-63fdb2cbddcb" providerId="ADAL" clId="{687C55CF-D482-43D5-9315-4DC986E1E914}" dt="2025-06-19T17:11:50.142" v="6" actId="27636"/>
        <pc:sldMkLst>
          <pc:docMk/>
          <pc:sldMk cId="2103241237" sldId="391"/>
        </pc:sldMkLst>
        <pc:spChg chg="mod">
          <ac:chgData name="Garcia, Elma" userId="f2cc6a70-af64-4323-8354-63fdb2cbddcb" providerId="ADAL" clId="{687C55CF-D482-43D5-9315-4DC986E1E914}" dt="2025-06-19T17:11:50.142" v="6" actId="27636"/>
          <ac:spMkLst>
            <pc:docMk/>
            <pc:sldMk cId="2103241237" sldId="391"/>
            <ac:spMk id="87043" creationId="{00000000-0000-0000-0000-000000000000}"/>
          </ac:spMkLst>
        </pc:spChg>
      </pc:sldChg>
      <pc:sldChg chg="modSp add mod modTransition">
        <pc:chgData name="Garcia, Elma" userId="f2cc6a70-af64-4323-8354-63fdb2cbddcb" providerId="ADAL" clId="{687C55CF-D482-43D5-9315-4DC986E1E914}" dt="2025-06-19T17:26:42.323" v="145" actId="14100"/>
        <pc:sldMkLst>
          <pc:docMk/>
          <pc:sldMk cId="2775565192" sldId="443"/>
        </pc:sldMkLst>
        <pc:spChg chg="mod">
          <ac:chgData name="Garcia, Elma" userId="f2cc6a70-af64-4323-8354-63fdb2cbddcb" providerId="ADAL" clId="{687C55CF-D482-43D5-9315-4DC986E1E914}" dt="2025-06-19T17:26:42.323" v="145" actId="14100"/>
          <ac:spMkLst>
            <pc:docMk/>
            <pc:sldMk cId="2775565192" sldId="443"/>
            <ac:spMk id="5123" creationId="{A55470FA-AD01-42D8-9761-4AF3916D9E97}"/>
          </ac:spMkLst>
        </pc:spChg>
      </pc:sldChg>
      <pc:sldChg chg="add">
        <pc:chgData name="Garcia, Elma" userId="f2cc6a70-af64-4323-8354-63fdb2cbddcb" providerId="ADAL" clId="{687C55CF-D482-43D5-9315-4DC986E1E914}" dt="2025-06-19T17:11:49.930" v="0"/>
        <pc:sldMkLst>
          <pc:docMk/>
          <pc:sldMk cId="823498221" sldId="444"/>
        </pc:sldMkLst>
      </pc:sldChg>
      <pc:sldChg chg="add modTransition">
        <pc:chgData name="Garcia, Elma" userId="f2cc6a70-af64-4323-8354-63fdb2cbddcb" providerId="ADAL" clId="{687C55CF-D482-43D5-9315-4DC986E1E914}" dt="2025-06-19T17:11:49.930" v="0"/>
        <pc:sldMkLst>
          <pc:docMk/>
          <pc:sldMk cId="2127777562" sldId="445"/>
        </pc:sldMkLst>
      </pc:sldChg>
      <pc:sldChg chg="add modTransition">
        <pc:chgData name="Garcia, Elma" userId="f2cc6a70-af64-4323-8354-63fdb2cbddcb" providerId="ADAL" clId="{687C55CF-D482-43D5-9315-4DC986E1E914}" dt="2025-06-19T17:11:49.930" v="0"/>
        <pc:sldMkLst>
          <pc:docMk/>
          <pc:sldMk cId="2146425072" sldId="446"/>
        </pc:sldMkLst>
      </pc:sldChg>
      <pc:sldChg chg="add modTransition">
        <pc:chgData name="Garcia, Elma" userId="f2cc6a70-af64-4323-8354-63fdb2cbddcb" providerId="ADAL" clId="{687C55CF-D482-43D5-9315-4DC986E1E914}" dt="2025-06-19T17:11:49.930" v="0"/>
        <pc:sldMkLst>
          <pc:docMk/>
          <pc:sldMk cId="174342491" sldId="447"/>
        </pc:sldMkLst>
      </pc:sldChg>
      <pc:sldChg chg="modSp add mod modTransition">
        <pc:chgData name="Garcia, Elma" userId="f2cc6a70-af64-4323-8354-63fdb2cbddcb" providerId="ADAL" clId="{687C55CF-D482-43D5-9315-4DC986E1E914}" dt="2025-06-19T17:12:41.644" v="8" actId="207"/>
        <pc:sldMkLst>
          <pc:docMk/>
          <pc:sldMk cId="470127822" sldId="448"/>
        </pc:sldMkLst>
        <pc:spChg chg="mod">
          <ac:chgData name="Garcia, Elma" userId="f2cc6a70-af64-4323-8354-63fdb2cbddcb" providerId="ADAL" clId="{687C55CF-D482-43D5-9315-4DC986E1E914}" dt="2025-06-19T17:12:41.644" v="8" actId="207"/>
          <ac:spMkLst>
            <pc:docMk/>
            <pc:sldMk cId="470127822" sldId="448"/>
            <ac:spMk id="6" creationId="{B912666E-EEDA-4EAF-93DF-5C6A796F8CCC}"/>
          </ac:spMkLst>
        </pc:spChg>
      </pc:sldChg>
      <pc:sldChg chg="modSp add mod modTransition">
        <pc:chgData name="Garcia, Elma" userId="f2cc6a70-af64-4323-8354-63fdb2cbddcb" providerId="ADAL" clId="{687C55CF-D482-43D5-9315-4DC986E1E914}" dt="2025-06-19T17:13:05.549" v="9" actId="255"/>
        <pc:sldMkLst>
          <pc:docMk/>
          <pc:sldMk cId="2020493185" sldId="449"/>
        </pc:sldMkLst>
        <pc:spChg chg="mod">
          <ac:chgData name="Garcia, Elma" userId="f2cc6a70-af64-4323-8354-63fdb2cbddcb" providerId="ADAL" clId="{687C55CF-D482-43D5-9315-4DC986E1E914}" dt="2025-06-19T17:13:05.549" v="9" actId="255"/>
          <ac:spMkLst>
            <pc:docMk/>
            <pc:sldMk cId="2020493185" sldId="449"/>
            <ac:spMk id="17410" creationId="{4243B9AA-9E96-451B-881F-EDC7954F46F2}"/>
          </ac:spMkLst>
        </pc:spChg>
      </pc:sldChg>
      <pc:sldChg chg="modSp add mod modTransition">
        <pc:chgData name="Garcia, Elma" userId="f2cc6a70-af64-4323-8354-63fdb2cbddcb" providerId="ADAL" clId="{687C55CF-D482-43D5-9315-4DC986E1E914}" dt="2025-06-19T17:15:03.827" v="23" actId="207"/>
        <pc:sldMkLst>
          <pc:docMk/>
          <pc:sldMk cId="101898710" sldId="450"/>
        </pc:sldMkLst>
        <pc:spChg chg="mod">
          <ac:chgData name="Garcia, Elma" userId="f2cc6a70-af64-4323-8354-63fdb2cbddcb" providerId="ADAL" clId="{687C55CF-D482-43D5-9315-4DC986E1E914}" dt="2025-06-19T17:15:03.827" v="23" actId="207"/>
          <ac:spMkLst>
            <pc:docMk/>
            <pc:sldMk cId="101898710" sldId="450"/>
            <ac:spMk id="19458" creationId="{24A29715-1B38-46BF-AA97-C8803B03C5F2}"/>
          </ac:spMkLst>
        </pc:spChg>
      </pc:sldChg>
      <pc:sldChg chg="modSp add mod modTransition">
        <pc:chgData name="Garcia, Elma" userId="f2cc6a70-af64-4323-8354-63fdb2cbddcb" providerId="ADAL" clId="{687C55CF-D482-43D5-9315-4DC986E1E914}" dt="2025-06-19T17:13:38.260" v="13" actId="207"/>
        <pc:sldMkLst>
          <pc:docMk/>
          <pc:sldMk cId="1341181761" sldId="451"/>
        </pc:sldMkLst>
        <pc:spChg chg="mod">
          <ac:chgData name="Garcia, Elma" userId="f2cc6a70-af64-4323-8354-63fdb2cbddcb" providerId="ADAL" clId="{687C55CF-D482-43D5-9315-4DC986E1E914}" dt="2025-06-19T17:13:38.260" v="13" actId="207"/>
          <ac:spMkLst>
            <pc:docMk/>
            <pc:sldMk cId="1341181761" sldId="451"/>
            <ac:spMk id="7" creationId="{F62E26BB-070D-4C8F-BAFD-B6AC7B05FF57}"/>
          </ac:spMkLst>
        </pc:spChg>
      </pc:sldChg>
      <pc:sldChg chg="modSp add mod modTransition">
        <pc:chgData name="Garcia, Elma" userId="f2cc6a70-af64-4323-8354-63fdb2cbddcb" providerId="ADAL" clId="{687C55CF-D482-43D5-9315-4DC986E1E914}" dt="2025-06-19T17:15:41.514" v="25" actId="207"/>
        <pc:sldMkLst>
          <pc:docMk/>
          <pc:sldMk cId="2910954213" sldId="452"/>
        </pc:sldMkLst>
        <pc:spChg chg="mod">
          <ac:chgData name="Garcia, Elma" userId="f2cc6a70-af64-4323-8354-63fdb2cbddcb" providerId="ADAL" clId="{687C55CF-D482-43D5-9315-4DC986E1E914}" dt="2025-06-19T17:15:41.514" v="25" actId="207"/>
          <ac:spMkLst>
            <pc:docMk/>
            <pc:sldMk cId="2910954213" sldId="452"/>
            <ac:spMk id="23555" creationId="{576B74E9-A834-4CA8-BF93-77F7D0AB24A9}"/>
          </ac:spMkLst>
        </pc:spChg>
      </pc:sldChg>
      <pc:sldChg chg="modSp add mod modTransition">
        <pc:chgData name="Garcia, Elma" userId="f2cc6a70-af64-4323-8354-63fdb2cbddcb" providerId="ADAL" clId="{687C55CF-D482-43D5-9315-4DC986E1E914}" dt="2025-06-19T17:14:25.632" v="18" actId="207"/>
        <pc:sldMkLst>
          <pc:docMk/>
          <pc:sldMk cId="1168138215" sldId="453"/>
        </pc:sldMkLst>
        <pc:spChg chg="mod">
          <ac:chgData name="Garcia, Elma" userId="f2cc6a70-af64-4323-8354-63fdb2cbddcb" providerId="ADAL" clId="{687C55CF-D482-43D5-9315-4DC986E1E914}" dt="2025-06-19T17:14:25.632" v="18" actId="207"/>
          <ac:spMkLst>
            <pc:docMk/>
            <pc:sldMk cId="1168138215" sldId="453"/>
            <ac:spMk id="25603" creationId="{C5DE56A2-5F18-4ACE-A6E8-3329DAB57550}"/>
          </ac:spMkLst>
        </pc:spChg>
      </pc:sldChg>
      <pc:sldChg chg="modSp add mod modTransition">
        <pc:chgData name="Garcia, Elma" userId="f2cc6a70-af64-4323-8354-63fdb2cbddcb" providerId="ADAL" clId="{687C55CF-D482-43D5-9315-4DC986E1E914}" dt="2025-06-19T17:14:37.280" v="20" actId="207"/>
        <pc:sldMkLst>
          <pc:docMk/>
          <pc:sldMk cId="212621275" sldId="454"/>
        </pc:sldMkLst>
        <pc:spChg chg="mod">
          <ac:chgData name="Garcia, Elma" userId="f2cc6a70-af64-4323-8354-63fdb2cbddcb" providerId="ADAL" clId="{687C55CF-D482-43D5-9315-4DC986E1E914}" dt="2025-06-19T17:14:37.280" v="20" actId="207"/>
          <ac:spMkLst>
            <pc:docMk/>
            <pc:sldMk cId="212621275" sldId="454"/>
            <ac:spMk id="27653" creationId="{0E11A8EA-5446-4D8B-81A3-E1E44B4B3750}"/>
          </ac:spMkLst>
        </pc:spChg>
      </pc:sldChg>
      <pc:sldChg chg="modSp add mod modTransition">
        <pc:chgData name="Garcia, Elma" userId="f2cc6a70-af64-4323-8354-63fdb2cbddcb" providerId="ADAL" clId="{687C55CF-D482-43D5-9315-4DC986E1E914}" dt="2025-06-19T17:14:51.842" v="22" actId="207"/>
        <pc:sldMkLst>
          <pc:docMk/>
          <pc:sldMk cId="79596920" sldId="455"/>
        </pc:sldMkLst>
        <pc:spChg chg="mod">
          <ac:chgData name="Garcia, Elma" userId="f2cc6a70-af64-4323-8354-63fdb2cbddcb" providerId="ADAL" clId="{687C55CF-D482-43D5-9315-4DC986E1E914}" dt="2025-06-19T17:14:51.842" v="22" actId="207"/>
          <ac:spMkLst>
            <pc:docMk/>
            <pc:sldMk cId="79596920" sldId="455"/>
            <ac:spMk id="29700" creationId="{60D9665F-8CDE-479E-95FA-5D687011E687}"/>
          </ac:spMkLst>
        </pc:spChg>
      </pc:sldChg>
      <pc:sldChg chg="modSp add mod modTransition">
        <pc:chgData name="Garcia, Elma" userId="f2cc6a70-af64-4323-8354-63fdb2cbddcb" providerId="ADAL" clId="{687C55CF-D482-43D5-9315-4DC986E1E914}" dt="2025-06-19T17:15:58.107" v="26" actId="207"/>
        <pc:sldMkLst>
          <pc:docMk/>
          <pc:sldMk cId="3868568535" sldId="456"/>
        </pc:sldMkLst>
        <pc:spChg chg="mod">
          <ac:chgData name="Garcia, Elma" userId="f2cc6a70-af64-4323-8354-63fdb2cbddcb" providerId="ADAL" clId="{687C55CF-D482-43D5-9315-4DC986E1E914}" dt="2025-06-19T17:15:58.107" v="26" actId="207"/>
          <ac:spMkLst>
            <pc:docMk/>
            <pc:sldMk cId="3868568535" sldId="456"/>
            <ac:spMk id="31749" creationId="{8CD61D92-3B69-4715-B726-7A6A455532A7}"/>
          </ac:spMkLst>
        </pc:spChg>
      </pc:sldChg>
      <pc:sldChg chg="modSp add mod modTransition">
        <pc:chgData name="Garcia, Elma" userId="f2cc6a70-af64-4323-8354-63fdb2cbddcb" providerId="ADAL" clId="{687C55CF-D482-43D5-9315-4DC986E1E914}" dt="2025-06-19T17:16:03.666" v="27" actId="207"/>
        <pc:sldMkLst>
          <pc:docMk/>
          <pc:sldMk cId="242432302" sldId="457"/>
        </pc:sldMkLst>
        <pc:spChg chg="mod">
          <ac:chgData name="Garcia, Elma" userId="f2cc6a70-af64-4323-8354-63fdb2cbddcb" providerId="ADAL" clId="{687C55CF-D482-43D5-9315-4DC986E1E914}" dt="2025-06-19T17:16:03.666" v="27" actId="207"/>
          <ac:spMkLst>
            <pc:docMk/>
            <pc:sldMk cId="242432302" sldId="457"/>
            <ac:spMk id="33796" creationId="{9C40AA83-0A2C-48CE-9D5B-A2CE65F6045B}"/>
          </ac:spMkLst>
        </pc:spChg>
      </pc:sldChg>
      <pc:sldChg chg="modSp add mod modTransition">
        <pc:chgData name="Garcia, Elma" userId="f2cc6a70-af64-4323-8354-63fdb2cbddcb" providerId="ADAL" clId="{687C55CF-D482-43D5-9315-4DC986E1E914}" dt="2025-06-19T17:16:18.337" v="28" actId="207"/>
        <pc:sldMkLst>
          <pc:docMk/>
          <pc:sldMk cId="554422597" sldId="458"/>
        </pc:sldMkLst>
        <pc:spChg chg="mod">
          <ac:chgData name="Garcia, Elma" userId="f2cc6a70-af64-4323-8354-63fdb2cbddcb" providerId="ADAL" clId="{687C55CF-D482-43D5-9315-4DC986E1E914}" dt="2025-06-19T17:11:50.077" v="1" actId="27636"/>
          <ac:spMkLst>
            <pc:docMk/>
            <pc:sldMk cId="554422597" sldId="458"/>
            <ac:spMk id="35842" creationId="{85B71347-B602-411C-94C3-5018F9AB0FA4}"/>
          </ac:spMkLst>
        </pc:spChg>
        <pc:spChg chg="mod">
          <ac:chgData name="Garcia, Elma" userId="f2cc6a70-af64-4323-8354-63fdb2cbddcb" providerId="ADAL" clId="{687C55CF-D482-43D5-9315-4DC986E1E914}" dt="2025-06-19T17:16:18.337" v="28" actId="207"/>
          <ac:spMkLst>
            <pc:docMk/>
            <pc:sldMk cId="554422597" sldId="458"/>
            <ac:spMk id="35845" creationId="{2A266C11-C490-4027-B1FE-FC4FB8668E96}"/>
          </ac:spMkLst>
        </pc:spChg>
      </pc:sldChg>
      <pc:sldChg chg="modSp add mod modTransition">
        <pc:chgData name="Garcia, Elma" userId="f2cc6a70-af64-4323-8354-63fdb2cbddcb" providerId="ADAL" clId="{687C55CF-D482-43D5-9315-4DC986E1E914}" dt="2025-06-19T17:16:25.949" v="29" actId="207"/>
        <pc:sldMkLst>
          <pc:docMk/>
          <pc:sldMk cId="3369532087" sldId="459"/>
        </pc:sldMkLst>
        <pc:spChg chg="mod">
          <ac:chgData name="Garcia, Elma" userId="f2cc6a70-af64-4323-8354-63fdb2cbddcb" providerId="ADAL" clId="{687C55CF-D482-43D5-9315-4DC986E1E914}" dt="2025-06-19T17:16:25.949" v="29" actId="207"/>
          <ac:spMkLst>
            <pc:docMk/>
            <pc:sldMk cId="3369532087" sldId="459"/>
            <ac:spMk id="37893" creationId="{E0BB3A71-65CD-4203-8B74-264D28F1CF9A}"/>
          </ac:spMkLst>
        </pc:spChg>
      </pc:sldChg>
      <pc:sldChg chg="modSp add mod modTransition">
        <pc:chgData name="Garcia, Elma" userId="f2cc6a70-af64-4323-8354-63fdb2cbddcb" providerId="ADAL" clId="{687C55CF-D482-43D5-9315-4DC986E1E914}" dt="2025-06-19T17:19:10.393" v="42" actId="14100"/>
        <pc:sldMkLst>
          <pc:docMk/>
          <pc:sldMk cId="1505959307" sldId="460"/>
        </pc:sldMkLst>
        <pc:spChg chg="mod">
          <ac:chgData name="Garcia, Elma" userId="f2cc6a70-af64-4323-8354-63fdb2cbddcb" providerId="ADAL" clId="{687C55CF-D482-43D5-9315-4DC986E1E914}" dt="2025-06-19T17:19:10.393" v="42" actId="14100"/>
          <ac:spMkLst>
            <pc:docMk/>
            <pc:sldMk cId="1505959307" sldId="460"/>
            <ac:spMk id="39941" creationId="{9F8B57EE-077E-45BC-A382-2993CF859A8F}"/>
          </ac:spMkLst>
        </pc:spChg>
      </pc:sldChg>
      <pc:sldChg chg="modSp add mod modTransition">
        <pc:chgData name="Garcia, Elma" userId="f2cc6a70-af64-4323-8354-63fdb2cbddcb" providerId="ADAL" clId="{687C55CF-D482-43D5-9315-4DC986E1E914}" dt="2025-06-19T17:16:32.515" v="30" actId="207"/>
        <pc:sldMkLst>
          <pc:docMk/>
          <pc:sldMk cId="3905702169" sldId="461"/>
        </pc:sldMkLst>
        <pc:spChg chg="mod">
          <ac:chgData name="Garcia, Elma" userId="f2cc6a70-af64-4323-8354-63fdb2cbddcb" providerId="ADAL" clId="{687C55CF-D482-43D5-9315-4DC986E1E914}" dt="2025-06-19T17:16:32.515" v="30" actId="207"/>
          <ac:spMkLst>
            <pc:docMk/>
            <pc:sldMk cId="3905702169" sldId="461"/>
            <ac:spMk id="41989" creationId="{89C46A05-66E8-4DBB-B3DA-5C54AF99E54B}"/>
          </ac:spMkLst>
        </pc:spChg>
      </pc:sldChg>
      <pc:sldChg chg="modSp add mod modTransition">
        <pc:chgData name="Garcia, Elma" userId="f2cc6a70-af64-4323-8354-63fdb2cbddcb" providerId="ADAL" clId="{687C55CF-D482-43D5-9315-4DC986E1E914}" dt="2025-06-19T17:16:38.244" v="31" actId="207"/>
        <pc:sldMkLst>
          <pc:docMk/>
          <pc:sldMk cId="591677215" sldId="462"/>
        </pc:sldMkLst>
        <pc:spChg chg="mod">
          <ac:chgData name="Garcia, Elma" userId="f2cc6a70-af64-4323-8354-63fdb2cbddcb" providerId="ADAL" clId="{687C55CF-D482-43D5-9315-4DC986E1E914}" dt="2025-06-19T17:16:38.244" v="31" actId="207"/>
          <ac:spMkLst>
            <pc:docMk/>
            <pc:sldMk cId="591677215" sldId="462"/>
            <ac:spMk id="44035" creationId="{C37DBDAF-4756-4CF1-A9D9-AB710D94A612}"/>
          </ac:spMkLst>
        </pc:spChg>
      </pc:sldChg>
      <pc:sldChg chg="modSp add mod modTransition">
        <pc:chgData name="Garcia, Elma" userId="f2cc6a70-af64-4323-8354-63fdb2cbddcb" providerId="ADAL" clId="{687C55CF-D482-43D5-9315-4DC986E1E914}" dt="2025-06-19T17:16:43.500" v="32" actId="207"/>
        <pc:sldMkLst>
          <pc:docMk/>
          <pc:sldMk cId="2538342544" sldId="463"/>
        </pc:sldMkLst>
        <pc:spChg chg="mod">
          <ac:chgData name="Garcia, Elma" userId="f2cc6a70-af64-4323-8354-63fdb2cbddcb" providerId="ADAL" clId="{687C55CF-D482-43D5-9315-4DC986E1E914}" dt="2025-06-19T17:16:43.500" v="32" actId="207"/>
          <ac:spMkLst>
            <pc:docMk/>
            <pc:sldMk cId="2538342544" sldId="463"/>
            <ac:spMk id="46084" creationId="{AC94387F-FFC2-4E00-AB3F-259A7CC10C2C}"/>
          </ac:spMkLst>
        </pc:spChg>
      </pc:sldChg>
      <pc:sldChg chg="modSp add mod modTransition">
        <pc:chgData name="Garcia, Elma" userId="f2cc6a70-af64-4323-8354-63fdb2cbddcb" providerId="ADAL" clId="{687C55CF-D482-43D5-9315-4DC986E1E914}" dt="2025-06-19T17:16:53.071" v="33" actId="207"/>
        <pc:sldMkLst>
          <pc:docMk/>
          <pc:sldMk cId="2717102885" sldId="464"/>
        </pc:sldMkLst>
        <pc:spChg chg="mod">
          <ac:chgData name="Garcia, Elma" userId="f2cc6a70-af64-4323-8354-63fdb2cbddcb" providerId="ADAL" clId="{687C55CF-D482-43D5-9315-4DC986E1E914}" dt="2025-06-19T17:11:50.087" v="2" actId="27636"/>
          <ac:spMkLst>
            <pc:docMk/>
            <pc:sldMk cId="2717102885" sldId="464"/>
            <ac:spMk id="26626" creationId="{4DD848E1-846D-41C8-BFFB-70A9D4A1B3E3}"/>
          </ac:spMkLst>
        </pc:spChg>
        <pc:spChg chg="mod">
          <ac:chgData name="Garcia, Elma" userId="f2cc6a70-af64-4323-8354-63fdb2cbddcb" providerId="ADAL" clId="{687C55CF-D482-43D5-9315-4DC986E1E914}" dt="2025-06-19T17:16:53.071" v="33" actId="207"/>
          <ac:spMkLst>
            <pc:docMk/>
            <pc:sldMk cId="2717102885" sldId="464"/>
            <ac:spMk id="48133" creationId="{62E32577-568F-4B1F-9117-7ECCA7DAF426}"/>
          </ac:spMkLst>
        </pc:spChg>
      </pc:sldChg>
      <pc:sldChg chg="modSp add mod modTransition">
        <pc:chgData name="Garcia, Elma" userId="f2cc6a70-af64-4323-8354-63fdb2cbddcb" providerId="ADAL" clId="{687C55CF-D482-43D5-9315-4DC986E1E914}" dt="2025-06-19T17:17:00.727" v="34" actId="207"/>
        <pc:sldMkLst>
          <pc:docMk/>
          <pc:sldMk cId="2207246714" sldId="465"/>
        </pc:sldMkLst>
        <pc:spChg chg="mod">
          <ac:chgData name="Garcia, Elma" userId="f2cc6a70-af64-4323-8354-63fdb2cbddcb" providerId="ADAL" clId="{687C55CF-D482-43D5-9315-4DC986E1E914}" dt="2025-06-19T17:17:00.727" v="34" actId="207"/>
          <ac:spMkLst>
            <pc:docMk/>
            <pc:sldMk cId="2207246714" sldId="465"/>
            <ac:spMk id="50181" creationId="{52BE6420-2507-4288-B8E5-4984ED1EB7B4}"/>
          </ac:spMkLst>
        </pc:spChg>
      </pc:sldChg>
      <pc:sldChg chg="modSp add mod modTransition">
        <pc:chgData name="Garcia, Elma" userId="f2cc6a70-af64-4323-8354-63fdb2cbddcb" providerId="ADAL" clId="{687C55CF-D482-43D5-9315-4DC986E1E914}" dt="2025-06-19T17:17:26.988" v="37" actId="2711"/>
        <pc:sldMkLst>
          <pc:docMk/>
          <pc:sldMk cId="125773415" sldId="466"/>
        </pc:sldMkLst>
        <pc:spChg chg="mod">
          <ac:chgData name="Garcia, Elma" userId="f2cc6a70-af64-4323-8354-63fdb2cbddcb" providerId="ADAL" clId="{687C55CF-D482-43D5-9315-4DC986E1E914}" dt="2025-06-19T17:17:26.988" v="37" actId="2711"/>
          <ac:spMkLst>
            <pc:docMk/>
            <pc:sldMk cId="125773415" sldId="466"/>
            <ac:spMk id="52229" creationId="{FCC0B5AD-CF40-43D9-BE7E-B793A52E1DA6}"/>
          </ac:spMkLst>
        </pc:spChg>
      </pc:sldChg>
      <pc:sldChg chg="modSp add mod modTransition">
        <pc:chgData name="Garcia, Elma" userId="f2cc6a70-af64-4323-8354-63fdb2cbddcb" providerId="ADAL" clId="{687C55CF-D482-43D5-9315-4DC986E1E914}" dt="2025-06-19T17:19:31.346" v="45" actId="1076"/>
        <pc:sldMkLst>
          <pc:docMk/>
          <pc:sldMk cId="1451626166" sldId="467"/>
        </pc:sldMkLst>
        <pc:spChg chg="mod">
          <ac:chgData name="Garcia, Elma" userId="f2cc6a70-af64-4323-8354-63fdb2cbddcb" providerId="ADAL" clId="{687C55CF-D482-43D5-9315-4DC986E1E914}" dt="2025-06-19T17:19:31.346" v="45" actId="1076"/>
          <ac:spMkLst>
            <pc:docMk/>
            <pc:sldMk cId="1451626166" sldId="467"/>
            <ac:spMk id="54276" creationId="{2BC8C907-26A3-433E-ADF6-439321C2AFA2}"/>
          </ac:spMkLst>
        </pc:spChg>
      </pc:sldChg>
      <pc:sldChg chg="modSp add mod modTransition">
        <pc:chgData name="Garcia, Elma" userId="f2cc6a70-af64-4323-8354-63fdb2cbddcb" providerId="ADAL" clId="{687C55CF-D482-43D5-9315-4DC986E1E914}" dt="2025-06-19T17:19:42.103" v="47" actId="207"/>
        <pc:sldMkLst>
          <pc:docMk/>
          <pc:sldMk cId="1954989184" sldId="468"/>
        </pc:sldMkLst>
        <pc:spChg chg="mod">
          <ac:chgData name="Garcia, Elma" userId="f2cc6a70-af64-4323-8354-63fdb2cbddcb" providerId="ADAL" clId="{687C55CF-D482-43D5-9315-4DC986E1E914}" dt="2025-06-19T17:19:42.103" v="47" actId="207"/>
          <ac:spMkLst>
            <pc:docMk/>
            <pc:sldMk cId="1954989184" sldId="468"/>
            <ac:spMk id="56324" creationId="{528FA271-6A56-4D4F-B06A-7E6A870BEC2B}"/>
          </ac:spMkLst>
        </pc:spChg>
      </pc:sldChg>
      <pc:sldChg chg="modSp add mod modTransition">
        <pc:chgData name="Garcia, Elma" userId="f2cc6a70-af64-4323-8354-63fdb2cbddcb" providerId="ADAL" clId="{687C55CF-D482-43D5-9315-4DC986E1E914}" dt="2025-06-19T17:26:09.494" v="142" actId="207"/>
        <pc:sldMkLst>
          <pc:docMk/>
          <pc:sldMk cId="2885008432" sldId="469"/>
        </pc:sldMkLst>
        <pc:spChg chg="mod">
          <ac:chgData name="Garcia, Elma" userId="f2cc6a70-af64-4323-8354-63fdb2cbddcb" providerId="ADAL" clId="{687C55CF-D482-43D5-9315-4DC986E1E914}" dt="2025-06-19T17:26:09.494" v="142" actId="207"/>
          <ac:spMkLst>
            <pc:docMk/>
            <pc:sldMk cId="2885008432" sldId="469"/>
            <ac:spMk id="58373" creationId="{45EC6920-953C-4864-9957-8F64EACF3CAD}"/>
          </ac:spMkLst>
        </pc:spChg>
      </pc:sldChg>
      <pc:sldChg chg="modSp add mod modTransition">
        <pc:chgData name="Garcia, Elma" userId="f2cc6a70-af64-4323-8354-63fdb2cbddcb" providerId="ADAL" clId="{687C55CF-D482-43D5-9315-4DC986E1E914}" dt="2025-06-19T17:19:49.367" v="49" actId="207"/>
        <pc:sldMkLst>
          <pc:docMk/>
          <pc:sldMk cId="70616419" sldId="470"/>
        </pc:sldMkLst>
        <pc:spChg chg="mod">
          <ac:chgData name="Garcia, Elma" userId="f2cc6a70-af64-4323-8354-63fdb2cbddcb" providerId="ADAL" clId="{687C55CF-D482-43D5-9315-4DC986E1E914}" dt="2025-06-19T17:19:49.367" v="49" actId="207"/>
          <ac:spMkLst>
            <pc:docMk/>
            <pc:sldMk cId="70616419" sldId="470"/>
            <ac:spMk id="60421" creationId="{1E7D07E3-7156-4827-A47E-C6777F856242}"/>
          </ac:spMkLst>
        </pc:spChg>
      </pc:sldChg>
      <pc:sldChg chg="modSp add mod modTransition">
        <pc:chgData name="Garcia, Elma" userId="f2cc6a70-af64-4323-8354-63fdb2cbddcb" providerId="ADAL" clId="{687C55CF-D482-43D5-9315-4DC986E1E914}" dt="2025-06-19T17:25:55.092" v="140" actId="255"/>
        <pc:sldMkLst>
          <pc:docMk/>
          <pc:sldMk cId="2044145278" sldId="471"/>
        </pc:sldMkLst>
        <pc:spChg chg="mod">
          <ac:chgData name="Garcia, Elma" userId="f2cc6a70-af64-4323-8354-63fdb2cbddcb" providerId="ADAL" clId="{687C55CF-D482-43D5-9315-4DC986E1E914}" dt="2025-06-19T17:25:55.092" v="140" actId="255"/>
          <ac:spMkLst>
            <pc:docMk/>
            <pc:sldMk cId="2044145278" sldId="471"/>
            <ac:spMk id="114691" creationId="{509E05E5-8888-491C-8932-5B3E5A9489C3}"/>
          </ac:spMkLst>
        </pc:spChg>
      </pc:sldChg>
      <pc:sldChg chg="modSp add mod modTransition">
        <pc:chgData name="Garcia, Elma" userId="f2cc6a70-af64-4323-8354-63fdb2cbddcb" providerId="ADAL" clId="{687C55CF-D482-43D5-9315-4DC986E1E914}" dt="2025-06-19T17:20:00.143" v="51" actId="207"/>
        <pc:sldMkLst>
          <pc:docMk/>
          <pc:sldMk cId="720505897" sldId="472"/>
        </pc:sldMkLst>
        <pc:spChg chg="mod">
          <ac:chgData name="Garcia, Elma" userId="f2cc6a70-af64-4323-8354-63fdb2cbddcb" providerId="ADAL" clId="{687C55CF-D482-43D5-9315-4DC986E1E914}" dt="2025-06-19T17:20:00.143" v="51" actId="207"/>
          <ac:spMkLst>
            <pc:docMk/>
            <pc:sldMk cId="720505897" sldId="472"/>
            <ac:spMk id="7" creationId="{B3CE11C0-71E7-48A5-A872-F68F5FDB6CCE}"/>
          </ac:spMkLst>
        </pc:spChg>
      </pc:sldChg>
      <pc:sldChg chg="modSp add mod modTransition">
        <pc:chgData name="Garcia, Elma" userId="f2cc6a70-af64-4323-8354-63fdb2cbddcb" providerId="ADAL" clId="{687C55CF-D482-43D5-9315-4DC986E1E914}" dt="2025-06-19T17:20:14.981" v="53" actId="207"/>
        <pc:sldMkLst>
          <pc:docMk/>
          <pc:sldMk cId="1323991323" sldId="473"/>
        </pc:sldMkLst>
        <pc:spChg chg="mod">
          <ac:chgData name="Garcia, Elma" userId="f2cc6a70-af64-4323-8354-63fdb2cbddcb" providerId="ADAL" clId="{687C55CF-D482-43D5-9315-4DC986E1E914}" dt="2025-06-19T17:20:14.981" v="53" actId="207"/>
          <ac:spMkLst>
            <pc:docMk/>
            <pc:sldMk cId="1323991323" sldId="473"/>
            <ac:spMk id="66563" creationId="{DC0ADE09-9EFA-491F-A267-84F80E5BD0E8}"/>
          </ac:spMkLst>
        </pc:spChg>
      </pc:sldChg>
      <pc:sldChg chg="modSp add mod modTransition">
        <pc:chgData name="Garcia, Elma" userId="f2cc6a70-af64-4323-8354-63fdb2cbddcb" providerId="ADAL" clId="{687C55CF-D482-43D5-9315-4DC986E1E914}" dt="2025-06-19T17:20:26.907" v="55" actId="207"/>
        <pc:sldMkLst>
          <pc:docMk/>
          <pc:sldMk cId="3594577186" sldId="474"/>
        </pc:sldMkLst>
        <pc:spChg chg="mod">
          <ac:chgData name="Garcia, Elma" userId="f2cc6a70-af64-4323-8354-63fdb2cbddcb" providerId="ADAL" clId="{687C55CF-D482-43D5-9315-4DC986E1E914}" dt="2025-06-19T17:20:26.907" v="55" actId="207"/>
          <ac:spMkLst>
            <pc:docMk/>
            <pc:sldMk cId="3594577186" sldId="474"/>
            <ac:spMk id="68611" creationId="{6EF4288C-6F6B-4CEB-9B50-48E0F956D73C}"/>
          </ac:spMkLst>
        </pc:spChg>
      </pc:sldChg>
      <pc:sldChg chg="modSp add mod modTransition">
        <pc:chgData name="Garcia, Elma" userId="f2cc6a70-af64-4323-8354-63fdb2cbddcb" providerId="ADAL" clId="{687C55CF-D482-43D5-9315-4DC986E1E914}" dt="2025-06-19T17:20:32.006" v="57" actId="207"/>
        <pc:sldMkLst>
          <pc:docMk/>
          <pc:sldMk cId="1017349522" sldId="475"/>
        </pc:sldMkLst>
        <pc:spChg chg="mod">
          <ac:chgData name="Garcia, Elma" userId="f2cc6a70-af64-4323-8354-63fdb2cbddcb" providerId="ADAL" clId="{687C55CF-D482-43D5-9315-4DC986E1E914}" dt="2025-06-19T17:20:32.006" v="57" actId="207"/>
          <ac:spMkLst>
            <pc:docMk/>
            <pc:sldMk cId="1017349522" sldId="475"/>
            <ac:spMk id="70661" creationId="{75E5C8D2-C9D8-45F9-B5D2-90D582ED75E5}"/>
          </ac:spMkLst>
        </pc:spChg>
      </pc:sldChg>
      <pc:sldChg chg="modSp add mod modTransition">
        <pc:chgData name="Garcia, Elma" userId="f2cc6a70-af64-4323-8354-63fdb2cbddcb" providerId="ADAL" clId="{687C55CF-D482-43D5-9315-4DC986E1E914}" dt="2025-06-19T17:20:38.789" v="59" actId="207"/>
        <pc:sldMkLst>
          <pc:docMk/>
          <pc:sldMk cId="226722391" sldId="476"/>
        </pc:sldMkLst>
        <pc:spChg chg="mod">
          <ac:chgData name="Garcia, Elma" userId="f2cc6a70-af64-4323-8354-63fdb2cbddcb" providerId="ADAL" clId="{687C55CF-D482-43D5-9315-4DC986E1E914}" dt="2025-06-19T17:20:38.789" v="59" actId="207"/>
          <ac:spMkLst>
            <pc:docMk/>
            <pc:sldMk cId="226722391" sldId="476"/>
            <ac:spMk id="72711" creationId="{AD81CF20-FB22-429D-9057-2835E3DE0BAE}"/>
          </ac:spMkLst>
        </pc:spChg>
      </pc:sldChg>
      <pc:sldChg chg="modSp add mod modTransition">
        <pc:chgData name="Garcia, Elma" userId="f2cc6a70-af64-4323-8354-63fdb2cbddcb" providerId="ADAL" clId="{687C55CF-D482-43D5-9315-4DC986E1E914}" dt="2025-06-19T17:25:41.276" v="138" actId="207"/>
        <pc:sldMkLst>
          <pc:docMk/>
          <pc:sldMk cId="1135315263" sldId="477"/>
        </pc:sldMkLst>
        <pc:spChg chg="mod">
          <ac:chgData name="Garcia, Elma" userId="f2cc6a70-af64-4323-8354-63fdb2cbddcb" providerId="ADAL" clId="{687C55CF-D482-43D5-9315-4DC986E1E914}" dt="2025-06-19T17:25:41.276" v="138" actId="207"/>
          <ac:spMkLst>
            <pc:docMk/>
            <pc:sldMk cId="1135315263" sldId="477"/>
            <ac:spMk id="74755" creationId="{BACCA0E6-1BC9-4683-A0E1-ED426A757B6A}"/>
          </ac:spMkLst>
        </pc:spChg>
      </pc:sldChg>
      <pc:sldChg chg="modSp add mod modTransition">
        <pc:chgData name="Garcia, Elma" userId="f2cc6a70-af64-4323-8354-63fdb2cbddcb" providerId="ADAL" clId="{687C55CF-D482-43D5-9315-4DC986E1E914}" dt="2025-06-19T17:20:44.841" v="61" actId="207"/>
        <pc:sldMkLst>
          <pc:docMk/>
          <pc:sldMk cId="3469003641" sldId="478"/>
        </pc:sldMkLst>
        <pc:spChg chg="mod">
          <ac:chgData name="Garcia, Elma" userId="f2cc6a70-af64-4323-8354-63fdb2cbddcb" providerId="ADAL" clId="{687C55CF-D482-43D5-9315-4DC986E1E914}" dt="2025-06-19T17:20:44.841" v="61" actId="207"/>
          <ac:spMkLst>
            <pc:docMk/>
            <pc:sldMk cId="3469003641" sldId="478"/>
            <ac:spMk id="76805" creationId="{3B17D687-4BEE-4D7A-A721-F7DCB9EBFC79}"/>
          </ac:spMkLst>
        </pc:spChg>
      </pc:sldChg>
      <pc:sldChg chg="modSp add mod modTransition">
        <pc:chgData name="Garcia, Elma" userId="f2cc6a70-af64-4323-8354-63fdb2cbddcb" providerId="ADAL" clId="{687C55CF-D482-43D5-9315-4DC986E1E914}" dt="2025-06-19T17:20:51.567" v="63" actId="207"/>
        <pc:sldMkLst>
          <pc:docMk/>
          <pc:sldMk cId="4132992664" sldId="479"/>
        </pc:sldMkLst>
        <pc:spChg chg="mod">
          <ac:chgData name="Garcia, Elma" userId="f2cc6a70-af64-4323-8354-63fdb2cbddcb" providerId="ADAL" clId="{687C55CF-D482-43D5-9315-4DC986E1E914}" dt="2025-06-19T17:20:51.567" v="63" actId="207"/>
          <ac:spMkLst>
            <pc:docMk/>
            <pc:sldMk cId="4132992664" sldId="479"/>
            <ac:spMk id="78852" creationId="{E042E5E5-0C1D-478B-AB3F-161BCD2F3066}"/>
          </ac:spMkLst>
        </pc:spChg>
      </pc:sldChg>
      <pc:sldChg chg="modSp add mod modTransition">
        <pc:chgData name="Garcia, Elma" userId="f2cc6a70-af64-4323-8354-63fdb2cbddcb" providerId="ADAL" clId="{687C55CF-D482-43D5-9315-4DC986E1E914}" dt="2025-06-19T17:21:00.289" v="65" actId="207"/>
        <pc:sldMkLst>
          <pc:docMk/>
          <pc:sldMk cId="2021426755" sldId="480"/>
        </pc:sldMkLst>
        <pc:spChg chg="mod">
          <ac:chgData name="Garcia, Elma" userId="f2cc6a70-af64-4323-8354-63fdb2cbddcb" providerId="ADAL" clId="{687C55CF-D482-43D5-9315-4DC986E1E914}" dt="2025-06-19T17:21:00.289" v="65" actId="207"/>
          <ac:spMkLst>
            <pc:docMk/>
            <pc:sldMk cId="2021426755" sldId="480"/>
            <ac:spMk id="80900" creationId="{9EA278D3-4D4B-462D-8465-02A6DB797C75}"/>
          </ac:spMkLst>
        </pc:spChg>
      </pc:sldChg>
      <pc:sldChg chg="modSp add mod modTransition">
        <pc:chgData name="Garcia, Elma" userId="f2cc6a70-af64-4323-8354-63fdb2cbddcb" providerId="ADAL" clId="{687C55CF-D482-43D5-9315-4DC986E1E914}" dt="2025-06-19T17:21:21.918" v="68" actId="207"/>
        <pc:sldMkLst>
          <pc:docMk/>
          <pc:sldMk cId="2997827375" sldId="481"/>
        </pc:sldMkLst>
        <pc:spChg chg="mod">
          <ac:chgData name="Garcia, Elma" userId="f2cc6a70-af64-4323-8354-63fdb2cbddcb" providerId="ADAL" clId="{687C55CF-D482-43D5-9315-4DC986E1E914}" dt="2025-06-19T17:21:21.918" v="68" actId="207"/>
          <ac:spMkLst>
            <pc:docMk/>
            <pc:sldMk cId="2997827375" sldId="481"/>
            <ac:spMk id="82947" creationId="{EBA8802C-A4DF-4389-AC9D-CEE42ED7BBEF}"/>
          </ac:spMkLst>
        </pc:spChg>
      </pc:sldChg>
      <pc:sldChg chg="modSp add mod modTransition">
        <pc:chgData name="Garcia, Elma" userId="f2cc6a70-af64-4323-8354-63fdb2cbddcb" providerId="ADAL" clId="{687C55CF-D482-43D5-9315-4DC986E1E914}" dt="2025-06-19T17:21:33.114" v="71" actId="207"/>
        <pc:sldMkLst>
          <pc:docMk/>
          <pc:sldMk cId="1327793132" sldId="482"/>
        </pc:sldMkLst>
        <pc:spChg chg="mod">
          <ac:chgData name="Garcia, Elma" userId="f2cc6a70-af64-4323-8354-63fdb2cbddcb" providerId="ADAL" clId="{687C55CF-D482-43D5-9315-4DC986E1E914}" dt="2025-06-19T17:11:50.108" v="3" actId="27636"/>
          <ac:spMkLst>
            <pc:docMk/>
            <pc:sldMk cId="1327793132" sldId="482"/>
            <ac:spMk id="84994" creationId="{987FF9CA-1FB8-4C5A-B195-800D872BA4B6}"/>
          </ac:spMkLst>
        </pc:spChg>
        <pc:spChg chg="mod">
          <ac:chgData name="Garcia, Elma" userId="f2cc6a70-af64-4323-8354-63fdb2cbddcb" providerId="ADAL" clId="{687C55CF-D482-43D5-9315-4DC986E1E914}" dt="2025-06-19T17:21:33.114" v="71" actId="207"/>
          <ac:spMkLst>
            <pc:docMk/>
            <pc:sldMk cId="1327793132" sldId="482"/>
            <ac:spMk id="84997" creationId="{175CD688-58FE-4D8C-BED9-6D09EF470F2B}"/>
          </ac:spMkLst>
        </pc:spChg>
      </pc:sldChg>
      <pc:sldChg chg="modSp add mod modTransition">
        <pc:chgData name="Garcia, Elma" userId="f2cc6a70-af64-4323-8354-63fdb2cbddcb" providerId="ADAL" clId="{687C55CF-D482-43D5-9315-4DC986E1E914}" dt="2025-06-19T17:21:43.800" v="75" actId="207"/>
        <pc:sldMkLst>
          <pc:docMk/>
          <pc:sldMk cId="3470395200" sldId="483"/>
        </pc:sldMkLst>
        <pc:spChg chg="mod">
          <ac:chgData name="Garcia, Elma" userId="f2cc6a70-af64-4323-8354-63fdb2cbddcb" providerId="ADAL" clId="{687C55CF-D482-43D5-9315-4DC986E1E914}" dt="2025-06-19T17:21:43.800" v="75" actId="207"/>
          <ac:spMkLst>
            <pc:docMk/>
            <pc:sldMk cId="3470395200" sldId="483"/>
            <ac:spMk id="87045" creationId="{CDB7A720-AB04-46B9-8ADD-1962D4E9F6A6}"/>
          </ac:spMkLst>
        </pc:spChg>
      </pc:sldChg>
      <pc:sldChg chg="modSp add mod modTransition">
        <pc:chgData name="Garcia, Elma" userId="f2cc6a70-af64-4323-8354-63fdb2cbddcb" providerId="ADAL" clId="{687C55CF-D482-43D5-9315-4DC986E1E914}" dt="2025-06-19T17:21:51.648" v="78" actId="207"/>
        <pc:sldMkLst>
          <pc:docMk/>
          <pc:sldMk cId="890554084" sldId="484"/>
        </pc:sldMkLst>
        <pc:spChg chg="mod">
          <ac:chgData name="Garcia, Elma" userId="f2cc6a70-af64-4323-8354-63fdb2cbddcb" providerId="ADAL" clId="{687C55CF-D482-43D5-9315-4DC986E1E914}" dt="2025-06-19T17:21:51.648" v="78" actId="207"/>
          <ac:spMkLst>
            <pc:docMk/>
            <pc:sldMk cId="890554084" sldId="484"/>
            <ac:spMk id="89093" creationId="{082612D3-329A-4A14-A423-494EA5297BD7}"/>
          </ac:spMkLst>
        </pc:spChg>
      </pc:sldChg>
      <pc:sldChg chg="modSp add mod modTransition">
        <pc:chgData name="Garcia, Elma" userId="f2cc6a70-af64-4323-8354-63fdb2cbddcb" providerId="ADAL" clId="{687C55CF-D482-43D5-9315-4DC986E1E914}" dt="2025-06-19T17:21:59.478" v="80" actId="207"/>
        <pc:sldMkLst>
          <pc:docMk/>
          <pc:sldMk cId="661607240" sldId="485"/>
        </pc:sldMkLst>
        <pc:spChg chg="mod">
          <ac:chgData name="Garcia, Elma" userId="f2cc6a70-af64-4323-8354-63fdb2cbddcb" providerId="ADAL" clId="{687C55CF-D482-43D5-9315-4DC986E1E914}" dt="2025-06-19T17:21:59.478" v="80" actId="207"/>
          <ac:spMkLst>
            <pc:docMk/>
            <pc:sldMk cId="661607240" sldId="485"/>
            <ac:spMk id="91139" creationId="{9FB1115B-866D-49A4-9802-03473FC5F473}"/>
          </ac:spMkLst>
        </pc:spChg>
      </pc:sldChg>
      <pc:sldChg chg="modSp add mod modTransition">
        <pc:chgData name="Garcia, Elma" userId="f2cc6a70-af64-4323-8354-63fdb2cbddcb" providerId="ADAL" clId="{687C55CF-D482-43D5-9315-4DC986E1E914}" dt="2025-06-19T17:22:06.959" v="83" actId="207"/>
        <pc:sldMkLst>
          <pc:docMk/>
          <pc:sldMk cId="2421708421" sldId="486"/>
        </pc:sldMkLst>
        <pc:spChg chg="mod">
          <ac:chgData name="Garcia, Elma" userId="f2cc6a70-af64-4323-8354-63fdb2cbddcb" providerId="ADAL" clId="{687C55CF-D482-43D5-9315-4DC986E1E914}" dt="2025-06-19T17:22:06.959" v="83" actId="207"/>
          <ac:spMkLst>
            <pc:docMk/>
            <pc:sldMk cId="2421708421" sldId="486"/>
            <ac:spMk id="93188" creationId="{CD6C5C9C-42E8-4A45-9991-899566B3F260}"/>
          </ac:spMkLst>
        </pc:spChg>
      </pc:sldChg>
      <pc:sldChg chg="modSp add mod modTransition">
        <pc:chgData name="Garcia, Elma" userId="f2cc6a70-af64-4323-8354-63fdb2cbddcb" providerId="ADAL" clId="{687C55CF-D482-43D5-9315-4DC986E1E914}" dt="2025-06-19T17:22:13.862" v="85" actId="207"/>
        <pc:sldMkLst>
          <pc:docMk/>
          <pc:sldMk cId="1943780006" sldId="487"/>
        </pc:sldMkLst>
        <pc:spChg chg="mod">
          <ac:chgData name="Garcia, Elma" userId="f2cc6a70-af64-4323-8354-63fdb2cbddcb" providerId="ADAL" clId="{687C55CF-D482-43D5-9315-4DC986E1E914}" dt="2025-06-19T17:22:13.862" v="85" actId="207"/>
          <ac:spMkLst>
            <pc:docMk/>
            <pc:sldMk cId="1943780006" sldId="487"/>
            <ac:spMk id="95236" creationId="{A00C8D25-044A-4DA1-A025-453CF97EEC58}"/>
          </ac:spMkLst>
        </pc:spChg>
      </pc:sldChg>
      <pc:sldChg chg="modSp add mod modTransition">
        <pc:chgData name="Garcia, Elma" userId="f2cc6a70-af64-4323-8354-63fdb2cbddcb" providerId="ADAL" clId="{687C55CF-D482-43D5-9315-4DC986E1E914}" dt="2025-06-19T17:22:23.268" v="87" actId="207"/>
        <pc:sldMkLst>
          <pc:docMk/>
          <pc:sldMk cId="644376903" sldId="488"/>
        </pc:sldMkLst>
        <pc:spChg chg="mod">
          <ac:chgData name="Garcia, Elma" userId="f2cc6a70-af64-4323-8354-63fdb2cbddcb" providerId="ADAL" clId="{687C55CF-D482-43D5-9315-4DC986E1E914}" dt="2025-06-19T17:22:23.268" v="87" actId="207"/>
          <ac:spMkLst>
            <pc:docMk/>
            <pc:sldMk cId="644376903" sldId="488"/>
            <ac:spMk id="97285" creationId="{42596A0D-E3A1-4B35-84E3-68C774431398}"/>
          </ac:spMkLst>
        </pc:spChg>
      </pc:sldChg>
      <pc:sldChg chg="add">
        <pc:chgData name="Garcia, Elma" userId="f2cc6a70-af64-4323-8354-63fdb2cbddcb" providerId="ADAL" clId="{687C55CF-D482-43D5-9315-4DC986E1E914}" dt="2025-06-19T17:11:49.930" v="0"/>
        <pc:sldMkLst>
          <pc:docMk/>
          <pc:sldMk cId="1118585122" sldId="489"/>
        </pc:sldMkLst>
      </pc:sldChg>
      <pc:sldChg chg="modSp add mod modTransition">
        <pc:chgData name="Garcia, Elma" userId="f2cc6a70-af64-4323-8354-63fdb2cbddcb" providerId="ADAL" clId="{687C55CF-D482-43D5-9315-4DC986E1E914}" dt="2025-06-19T17:22:37.046" v="92" actId="207"/>
        <pc:sldMkLst>
          <pc:docMk/>
          <pc:sldMk cId="4087235041" sldId="490"/>
        </pc:sldMkLst>
        <pc:spChg chg="mod">
          <ac:chgData name="Garcia, Elma" userId="f2cc6a70-af64-4323-8354-63fdb2cbddcb" providerId="ADAL" clId="{687C55CF-D482-43D5-9315-4DC986E1E914}" dt="2025-06-19T17:22:37.046" v="92" actId="207"/>
          <ac:spMkLst>
            <pc:docMk/>
            <pc:sldMk cId="4087235041" sldId="490"/>
            <ac:spMk id="101379" creationId="{2C6A9BB8-D050-4D1C-8954-5B3E94295D85}"/>
          </ac:spMkLst>
        </pc:spChg>
      </pc:sldChg>
      <pc:sldChg chg="modSp add mod modTransition">
        <pc:chgData name="Garcia, Elma" userId="f2cc6a70-af64-4323-8354-63fdb2cbddcb" providerId="ADAL" clId="{687C55CF-D482-43D5-9315-4DC986E1E914}" dt="2025-06-19T17:23:36.499" v="114"/>
        <pc:sldMkLst>
          <pc:docMk/>
          <pc:sldMk cId="1625518613" sldId="491"/>
        </pc:sldMkLst>
        <pc:spChg chg="mod">
          <ac:chgData name="Garcia, Elma" userId="f2cc6a70-af64-4323-8354-63fdb2cbddcb" providerId="ADAL" clId="{687C55CF-D482-43D5-9315-4DC986E1E914}" dt="2025-06-19T17:23:36.499" v="114"/>
          <ac:spMkLst>
            <pc:docMk/>
            <pc:sldMk cId="1625518613" sldId="491"/>
            <ac:spMk id="103427" creationId="{5CCEC5B7-D7AF-4FF7-91C5-0A36F7EA7955}"/>
          </ac:spMkLst>
        </pc:spChg>
      </pc:sldChg>
      <pc:sldChg chg="modSp add mod">
        <pc:chgData name="Garcia, Elma" userId="f2cc6a70-af64-4323-8354-63fdb2cbddcb" providerId="ADAL" clId="{687C55CF-D482-43D5-9315-4DC986E1E914}" dt="2025-06-19T17:23:55.066" v="119" actId="14100"/>
        <pc:sldMkLst>
          <pc:docMk/>
          <pc:sldMk cId="3183742058" sldId="492"/>
        </pc:sldMkLst>
        <pc:spChg chg="mod">
          <ac:chgData name="Garcia, Elma" userId="f2cc6a70-af64-4323-8354-63fdb2cbddcb" providerId="ADAL" clId="{687C55CF-D482-43D5-9315-4DC986E1E914}" dt="2025-06-19T17:23:55.066" v="119" actId="14100"/>
          <ac:spMkLst>
            <pc:docMk/>
            <pc:sldMk cId="3183742058" sldId="492"/>
            <ac:spMk id="105474" creationId="{1FA3A47B-F026-4C56-BCF9-A492C4DC4A42}"/>
          </ac:spMkLst>
        </pc:spChg>
      </pc:sldChg>
      <pc:sldChg chg="modSp add mod">
        <pc:chgData name="Garcia, Elma" userId="f2cc6a70-af64-4323-8354-63fdb2cbddcb" providerId="ADAL" clId="{687C55CF-D482-43D5-9315-4DC986E1E914}" dt="2025-06-19T17:24:06.995" v="123" actId="27636"/>
        <pc:sldMkLst>
          <pc:docMk/>
          <pc:sldMk cId="4188043923" sldId="493"/>
        </pc:sldMkLst>
        <pc:spChg chg="mod">
          <ac:chgData name="Garcia, Elma" userId="f2cc6a70-af64-4323-8354-63fdb2cbddcb" providerId="ADAL" clId="{687C55CF-D482-43D5-9315-4DC986E1E914}" dt="2025-06-19T17:24:06.995" v="123" actId="27636"/>
          <ac:spMkLst>
            <pc:docMk/>
            <pc:sldMk cId="4188043923" sldId="493"/>
            <ac:spMk id="107522" creationId="{2B4114D9-D097-4696-8D10-148958FD1F39}"/>
          </ac:spMkLst>
        </pc:spChg>
      </pc:sldChg>
      <pc:sldChg chg="add">
        <pc:chgData name="Garcia, Elma" userId="f2cc6a70-af64-4323-8354-63fdb2cbddcb" providerId="ADAL" clId="{687C55CF-D482-43D5-9315-4DC986E1E914}" dt="2025-06-19T17:11:49.930" v="0"/>
        <pc:sldMkLst>
          <pc:docMk/>
          <pc:sldMk cId="1191692832" sldId="494"/>
        </pc:sldMkLst>
      </pc:sldChg>
      <pc:sldChg chg="modSp add mod modTransition">
        <pc:chgData name="Garcia, Elma" userId="f2cc6a70-af64-4323-8354-63fdb2cbddcb" providerId="ADAL" clId="{687C55CF-D482-43D5-9315-4DC986E1E914}" dt="2025-06-19T17:24:13.400" v="124" actId="207"/>
        <pc:sldMkLst>
          <pc:docMk/>
          <pc:sldMk cId="4219025307" sldId="495"/>
        </pc:sldMkLst>
        <pc:spChg chg="mod">
          <ac:chgData name="Garcia, Elma" userId="f2cc6a70-af64-4323-8354-63fdb2cbddcb" providerId="ADAL" clId="{687C55CF-D482-43D5-9315-4DC986E1E914}" dt="2025-06-19T17:11:50.129" v="4" actId="27636"/>
          <ac:spMkLst>
            <pc:docMk/>
            <pc:sldMk cId="4219025307" sldId="495"/>
            <ac:spMk id="111618" creationId="{37305984-7889-4E1A-9630-B4B81DCB6A5E}"/>
          </ac:spMkLst>
        </pc:spChg>
        <pc:spChg chg="mod">
          <ac:chgData name="Garcia, Elma" userId="f2cc6a70-af64-4323-8354-63fdb2cbddcb" providerId="ADAL" clId="{687C55CF-D482-43D5-9315-4DC986E1E914}" dt="2025-06-19T17:24:13.400" v="124" actId="207"/>
          <ac:spMkLst>
            <pc:docMk/>
            <pc:sldMk cId="4219025307" sldId="495"/>
            <ac:spMk id="111619" creationId="{EE550A0F-0757-4A9C-8560-AC39820F8697}"/>
          </ac:spMkLst>
        </pc:spChg>
      </pc:sldChg>
      <pc:sldChg chg="modSp add mod modTransition">
        <pc:chgData name="Garcia, Elma" userId="f2cc6a70-af64-4323-8354-63fdb2cbddcb" providerId="ADAL" clId="{687C55CF-D482-43D5-9315-4DC986E1E914}" dt="2025-06-19T17:24:24.559" v="127" actId="207"/>
        <pc:sldMkLst>
          <pc:docMk/>
          <pc:sldMk cId="4023788029" sldId="496"/>
        </pc:sldMkLst>
        <pc:spChg chg="mod">
          <ac:chgData name="Garcia, Elma" userId="f2cc6a70-af64-4323-8354-63fdb2cbddcb" providerId="ADAL" clId="{687C55CF-D482-43D5-9315-4DC986E1E914}" dt="2025-06-19T17:24:24.559" v="127" actId="207"/>
          <ac:spMkLst>
            <pc:docMk/>
            <pc:sldMk cId="4023788029" sldId="496"/>
            <ac:spMk id="113667" creationId="{C78CCC14-8CB7-4322-8F65-4BDF86A32F1F}"/>
          </ac:spMkLst>
        </pc:spChg>
      </pc:sldChg>
      <pc:sldChg chg="modSp add mod">
        <pc:chgData name="Garcia, Elma" userId="f2cc6a70-af64-4323-8354-63fdb2cbddcb" providerId="ADAL" clId="{687C55CF-D482-43D5-9315-4DC986E1E914}" dt="2025-06-19T17:24:58.628" v="131" actId="2711"/>
        <pc:sldMkLst>
          <pc:docMk/>
          <pc:sldMk cId="511800713" sldId="497"/>
        </pc:sldMkLst>
        <pc:spChg chg="mod">
          <ac:chgData name="Garcia, Elma" userId="f2cc6a70-af64-4323-8354-63fdb2cbddcb" providerId="ADAL" clId="{687C55CF-D482-43D5-9315-4DC986E1E914}" dt="2025-06-19T17:24:58.628" v="131" actId="2711"/>
          <ac:spMkLst>
            <pc:docMk/>
            <pc:sldMk cId="511800713" sldId="497"/>
            <ac:spMk id="63490" creationId="{3B563E8B-F174-46CA-8ECD-CA696868D99C}"/>
          </ac:spMkLst>
        </pc:spChg>
        <pc:spChg chg="mod">
          <ac:chgData name="Garcia, Elma" userId="f2cc6a70-af64-4323-8354-63fdb2cbddcb" providerId="ADAL" clId="{687C55CF-D482-43D5-9315-4DC986E1E914}" dt="2025-06-19T17:24:32.470" v="128" actId="14100"/>
          <ac:spMkLst>
            <pc:docMk/>
            <pc:sldMk cId="511800713" sldId="497"/>
            <ac:spMk id="115716" creationId="{CF83EA3F-2998-4A26-8754-75513A0D5EA9}"/>
          </ac:spMkLst>
        </pc:spChg>
      </pc:sldChg>
      <pc:sldChg chg="modSp add mod">
        <pc:chgData name="Garcia, Elma" userId="f2cc6a70-af64-4323-8354-63fdb2cbddcb" providerId="ADAL" clId="{687C55CF-D482-43D5-9315-4DC986E1E914}" dt="2025-06-19T17:25:05.061" v="133" actId="14100"/>
        <pc:sldMkLst>
          <pc:docMk/>
          <pc:sldMk cId="3860206954" sldId="498"/>
        </pc:sldMkLst>
        <pc:spChg chg="mod">
          <ac:chgData name="Garcia, Elma" userId="f2cc6a70-af64-4323-8354-63fdb2cbddcb" providerId="ADAL" clId="{687C55CF-D482-43D5-9315-4DC986E1E914}" dt="2025-06-19T17:25:05.061" v="133" actId="14100"/>
          <ac:spMkLst>
            <pc:docMk/>
            <pc:sldMk cId="3860206954" sldId="498"/>
            <ac:spMk id="117762" creationId="{E5F84BA7-5A25-435B-96B7-81F497ACFF8A}"/>
          </ac:spMkLst>
        </pc:spChg>
        <pc:spChg chg="mod">
          <ac:chgData name="Garcia, Elma" userId="f2cc6a70-af64-4323-8354-63fdb2cbddcb" providerId="ADAL" clId="{687C55CF-D482-43D5-9315-4DC986E1E914}" dt="2025-06-19T17:11:50.137" v="5" actId="27636"/>
          <ac:spMkLst>
            <pc:docMk/>
            <pc:sldMk cId="3860206954" sldId="498"/>
            <ac:spMk id="117763" creationId="{5D050C65-BEA5-42C5-B170-3502C12757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D2D2486E-DAAC-4318-AB47-44DC087C8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47F80B7F-1DD9-436D-940F-424BAB37AEE4}" type="slidenum">
              <a:rPr lang="en-US" altLang="en-US" sz="1000" smtClean="0"/>
              <a:pPr/>
              <a:t>1</a:t>
            </a:fld>
            <a:endParaRPr lang="en-US" altLang="en-US" sz="1000"/>
          </a:p>
        </p:txBody>
      </p:sp>
      <p:sp>
        <p:nvSpPr>
          <p:cNvPr id="6147" name="Rectangle 2">
            <a:extLst>
              <a:ext uri="{FF2B5EF4-FFF2-40B4-BE49-F238E27FC236}">
                <a16:creationId xmlns:a16="http://schemas.microsoft.com/office/drawing/2014/main" id="{5DCEC9FC-073F-4887-92CE-5CDDD39F5AF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F91C91C-DD97-4349-9FAE-84C7BDD7E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venir Next LT Pro Demi" panose="020B0704020202020204" pitchFamily="34" charset="0"/>
              </a:rPr>
              <a:t>Revision Date: 06/25</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70445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ADA34AEB-FE5D-4E6C-95DA-70E512DA8A58}"/>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FCB66E44-78E3-4321-94FE-968C4508D831}" type="slidenum">
              <a:rPr lang="en-US" altLang="en-US" sz="1000" i="1"/>
              <a:pPr algn="r"/>
              <a:t>10</a:t>
            </a:fld>
            <a:endParaRPr lang="en-US" altLang="en-US" sz="1000" i="1"/>
          </a:p>
        </p:txBody>
      </p:sp>
      <p:sp>
        <p:nvSpPr>
          <p:cNvPr id="24579" name="Rectangle 2">
            <a:extLst>
              <a:ext uri="{FF2B5EF4-FFF2-40B4-BE49-F238E27FC236}">
                <a16:creationId xmlns:a16="http://schemas.microsoft.com/office/drawing/2014/main" id="{AAE056D9-B0E7-44DE-BEEE-429F57EACBB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600D24F-58C0-4FFA-8983-18DFB49A5D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35942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18155C88-EE53-4EF4-B5DE-A4D7A28849A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3500E48-4F12-4714-A906-6520FE7BFD22}" type="slidenum">
              <a:rPr lang="en-US" altLang="en-US" sz="1000" i="1"/>
              <a:pPr algn="r"/>
              <a:t>11</a:t>
            </a:fld>
            <a:endParaRPr lang="en-US" altLang="en-US" sz="1000" i="1"/>
          </a:p>
        </p:txBody>
      </p:sp>
      <p:sp>
        <p:nvSpPr>
          <p:cNvPr id="26627" name="Rectangle 2">
            <a:extLst>
              <a:ext uri="{FF2B5EF4-FFF2-40B4-BE49-F238E27FC236}">
                <a16:creationId xmlns:a16="http://schemas.microsoft.com/office/drawing/2014/main" id="{450935BC-7806-4686-81F2-29090D46340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B0CC96E-75F0-40E0-B1EA-378CC3092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65131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6B8A4814-6CFC-4E7C-838C-1AE95D3676A0}"/>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EF3F4974-1FD6-44A7-92C9-5CF969080956}" type="slidenum">
              <a:rPr lang="en-US" altLang="en-US" sz="1000" i="1"/>
              <a:pPr algn="r"/>
              <a:t>12</a:t>
            </a:fld>
            <a:endParaRPr lang="en-US" altLang="en-US" sz="1000" i="1"/>
          </a:p>
        </p:txBody>
      </p:sp>
      <p:sp>
        <p:nvSpPr>
          <p:cNvPr id="28675" name="Rectangle 2">
            <a:extLst>
              <a:ext uri="{FF2B5EF4-FFF2-40B4-BE49-F238E27FC236}">
                <a16:creationId xmlns:a16="http://schemas.microsoft.com/office/drawing/2014/main" id="{126ACBD8-6D18-4B5A-ACF5-5C1D8B8F164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37F4117-233D-4FA5-A22D-AEB692FDF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60489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CEFDEC13-BE26-49FA-BDF6-A0A0144464A1}"/>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29F3567E-0B15-457A-9847-24AAD749C372}" type="slidenum">
              <a:rPr lang="en-US" altLang="en-US" sz="1000" i="1"/>
              <a:pPr algn="r"/>
              <a:t>13</a:t>
            </a:fld>
            <a:endParaRPr lang="en-US" altLang="en-US" sz="1000" i="1"/>
          </a:p>
        </p:txBody>
      </p:sp>
      <p:sp>
        <p:nvSpPr>
          <p:cNvPr id="30723" name="Rectangle 2">
            <a:extLst>
              <a:ext uri="{FF2B5EF4-FFF2-40B4-BE49-F238E27FC236}">
                <a16:creationId xmlns:a16="http://schemas.microsoft.com/office/drawing/2014/main" id="{2E230E60-B60A-4B87-A53B-7F1E6557273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E4A58DA-CCBD-4530-9372-DB32A1AB3A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02519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BC9059A5-8F44-4175-B6DD-6EE46B840EB2}"/>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AD850C98-D361-4BB4-9A26-49B1364A1F23}" type="slidenum">
              <a:rPr lang="en-US" altLang="en-US" sz="1000" i="1"/>
              <a:pPr algn="r"/>
              <a:t>14</a:t>
            </a:fld>
            <a:endParaRPr lang="en-US" altLang="en-US" sz="1000" i="1"/>
          </a:p>
        </p:txBody>
      </p:sp>
      <p:sp>
        <p:nvSpPr>
          <p:cNvPr id="32771" name="Rectangle 2">
            <a:extLst>
              <a:ext uri="{FF2B5EF4-FFF2-40B4-BE49-F238E27FC236}">
                <a16:creationId xmlns:a16="http://schemas.microsoft.com/office/drawing/2014/main" id="{114FBF7F-2B72-4A93-A895-23859D17EE3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BF22887-5EDB-42FE-B5D8-A136C55172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62486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48FD8B6C-ED1F-4D74-81BE-9AD977090874}"/>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7DB4737-D8E1-4801-853C-A48915527A3B}" type="slidenum">
              <a:rPr lang="en-US" altLang="en-US" sz="1000" i="1"/>
              <a:pPr algn="r"/>
              <a:t>15</a:t>
            </a:fld>
            <a:endParaRPr lang="en-US" altLang="en-US" sz="1000" i="1"/>
          </a:p>
        </p:txBody>
      </p:sp>
      <p:sp>
        <p:nvSpPr>
          <p:cNvPr id="34819" name="Rectangle 2">
            <a:extLst>
              <a:ext uri="{FF2B5EF4-FFF2-40B4-BE49-F238E27FC236}">
                <a16:creationId xmlns:a16="http://schemas.microsoft.com/office/drawing/2014/main" id="{E3904A7C-B268-4879-A9BC-EF9461AACEC9}"/>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2289C0C-E7EB-4613-BB6B-EB0AE7355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700263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3746C4B0-5054-4F6F-BCCB-D69743622B2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EF111D52-69D0-44AF-BF01-066C4FF3855D}" type="slidenum">
              <a:rPr lang="en-US" altLang="en-US" sz="1000" i="1"/>
              <a:pPr algn="r"/>
              <a:t>16</a:t>
            </a:fld>
            <a:endParaRPr lang="en-US" altLang="en-US" sz="1000" i="1"/>
          </a:p>
        </p:txBody>
      </p:sp>
      <p:sp>
        <p:nvSpPr>
          <p:cNvPr id="36867" name="Rectangle 2">
            <a:extLst>
              <a:ext uri="{FF2B5EF4-FFF2-40B4-BE49-F238E27FC236}">
                <a16:creationId xmlns:a16="http://schemas.microsoft.com/office/drawing/2014/main" id="{321B44BA-1BF3-4917-805E-1BB4B3BA48C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C7278E35-D25F-46FD-9993-67C46496E3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172323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CD3CBE3C-AB00-4CCD-83D4-90332E45F79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82A6E6C4-B97A-47AE-B800-BCBC45D87B9B}" type="slidenum">
              <a:rPr lang="en-US" altLang="en-US" sz="1000" i="1"/>
              <a:pPr algn="r"/>
              <a:t>17</a:t>
            </a:fld>
            <a:endParaRPr lang="en-US" altLang="en-US" sz="1000" i="1"/>
          </a:p>
        </p:txBody>
      </p:sp>
      <p:sp>
        <p:nvSpPr>
          <p:cNvPr id="38915" name="Rectangle 2">
            <a:extLst>
              <a:ext uri="{FF2B5EF4-FFF2-40B4-BE49-F238E27FC236}">
                <a16:creationId xmlns:a16="http://schemas.microsoft.com/office/drawing/2014/main" id="{6DCE0D8D-C4B7-41D9-9057-2824C6B02BB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192A4E3-782D-414C-BECF-77431709A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3639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D9712AA9-3827-4E45-9C46-520F2CCD376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5E3E1B28-7321-475F-94FB-6182FD19E0F6}" type="slidenum">
              <a:rPr lang="en-US" altLang="en-US" sz="1000" i="1"/>
              <a:pPr algn="r"/>
              <a:t>18</a:t>
            </a:fld>
            <a:endParaRPr lang="en-US" altLang="en-US" sz="1000" i="1"/>
          </a:p>
        </p:txBody>
      </p:sp>
      <p:sp>
        <p:nvSpPr>
          <p:cNvPr id="40963" name="Rectangle 2">
            <a:extLst>
              <a:ext uri="{FF2B5EF4-FFF2-40B4-BE49-F238E27FC236}">
                <a16:creationId xmlns:a16="http://schemas.microsoft.com/office/drawing/2014/main" id="{F1E377F8-9C0D-4649-ABCE-EEE69544CD5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CE9E150-025D-4741-8971-216D198405D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eaLnBrk="1" hangingPunct="1">
              <a:defRPr/>
            </a:pPr>
            <a:endParaRPr lang="en-US" altLang="en-US" b="1" dirty="0">
              <a:latin typeface="Avenir Next LT Pro Demi" panose="020B0704020202020204" pitchFamily="34" charset="0"/>
            </a:endParaRPr>
          </a:p>
          <a:p>
            <a:pPr eaLnBrk="1" hangingPunct="1">
              <a:defRPr/>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63952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F9FE119C-5740-4851-A999-F68FDC2FA74E}"/>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0570C1ED-5AA2-47EE-8176-873213E64897}" type="slidenum">
              <a:rPr lang="en-US" altLang="en-US" sz="1000" i="1"/>
              <a:pPr algn="r"/>
              <a:t>19</a:t>
            </a:fld>
            <a:endParaRPr lang="en-US" altLang="en-US" sz="1000" i="1"/>
          </a:p>
        </p:txBody>
      </p:sp>
      <p:sp>
        <p:nvSpPr>
          <p:cNvPr id="43011" name="Rectangle 2">
            <a:extLst>
              <a:ext uri="{FF2B5EF4-FFF2-40B4-BE49-F238E27FC236}">
                <a16:creationId xmlns:a16="http://schemas.microsoft.com/office/drawing/2014/main" id="{63CBE658-12E5-4D9C-A13A-50847376FA22}"/>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A5B6E86-F6F4-4124-AB58-5760CDE95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89341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31290167-36EC-47A6-8883-69C2578A8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49ADFF20-199B-40B8-BEF1-AA813131D248}" type="slidenum">
              <a:rPr lang="en-US" altLang="en-US" sz="1000" smtClean="0"/>
              <a:pPr/>
              <a:t>2</a:t>
            </a:fld>
            <a:endParaRPr lang="en-US" altLang="en-US" sz="1000"/>
          </a:p>
        </p:txBody>
      </p:sp>
      <p:sp>
        <p:nvSpPr>
          <p:cNvPr id="8195" name="Rectangle 2">
            <a:extLst>
              <a:ext uri="{FF2B5EF4-FFF2-40B4-BE49-F238E27FC236}">
                <a16:creationId xmlns:a16="http://schemas.microsoft.com/office/drawing/2014/main" id="{7A290DBF-9060-4648-9B10-07829575DFEA}"/>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2867DB16-92DF-4438-A9AE-24CEA11CB4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65325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ABC56477-D698-490D-8196-34A06CE2BDF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6D559824-948D-4653-B94A-61A42655F32C}" type="slidenum">
              <a:rPr lang="en-US" altLang="en-US" sz="1000" i="1"/>
              <a:pPr algn="r"/>
              <a:t>20</a:t>
            </a:fld>
            <a:endParaRPr lang="en-US" altLang="en-US" sz="1000" i="1"/>
          </a:p>
        </p:txBody>
      </p:sp>
      <p:sp>
        <p:nvSpPr>
          <p:cNvPr id="45059" name="Rectangle 2">
            <a:extLst>
              <a:ext uri="{FF2B5EF4-FFF2-40B4-BE49-F238E27FC236}">
                <a16:creationId xmlns:a16="http://schemas.microsoft.com/office/drawing/2014/main" id="{3AE4D713-3595-45ED-A43B-B1978141971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6EDBF4E-0969-4823-BFB3-FB66A6151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18013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65AFF554-9B1F-45AE-B069-F852F6BB2A20}"/>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26C8287-23ED-4479-8856-24FE9CDC182F}" type="slidenum">
              <a:rPr lang="en-US" altLang="en-US" sz="1000" i="1"/>
              <a:pPr algn="r"/>
              <a:t>21</a:t>
            </a:fld>
            <a:endParaRPr lang="en-US" altLang="en-US" sz="1000" i="1"/>
          </a:p>
        </p:txBody>
      </p:sp>
      <p:sp>
        <p:nvSpPr>
          <p:cNvPr id="47107" name="Rectangle 2">
            <a:extLst>
              <a:ext uri="{FF2B5EF4-FFF2-40B4-BE49-F238E27FC236}">
                <a16:creationId xmlns:a16="http://schemas.microsoft.com/office/drawing/2014/main" id="{5789BAAB-09EC-44D3-985D-2B6CAF0FF65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F644EBC-158F-41CB-840F-FA3451F57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41475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420905F7-D50F-42FF-8AE0-BE392EBCFC29}"/>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262D43F-4211-4A8D-89CC-7BE0E2AAF583}" type="slidenum">
              <a:rPr lang="en-US" altLang="en-US" sz="1000" i="1"/>
              <a:pPr algn="r"/>
              <a:t>22</a:t>
            </a:fld>
            <a:endParaRPr lang="en-US" altLang="en-US" sz="1000" i="1"/>
          </a:p>
        </p:txBody>
      </p:sp>
      <p:sp>
        <p:nvSpPr>
          <p:cNvPr id="49155" name="Rectangle 2">
            <a:extLst>
              <a:ext uri="{FF2B5EF4-FFF2-40B4-BE49-F238E27FC236}">
                <a16:creationId xmlns:a16="http://schemas.microsoft.com/office/drawing/2014/main" id="{CF53BF70-ECBF-4D76-BE19-F86A7608D35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71F5E6E-7973-463F-8B17-8962DE41B1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24782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92107633-6F8F-4825-8C04-F17951EE356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7F58F2C2-8CD2-45E5-A1D0-81E6C143D577}" type="slidenum">
              <a:rPr lang="en-US" altLang="en-US" sz="1000" i="1"/>
              <a:pPr algn="r"/>
              <a:t>23</a:t>
            </a:fld>
            <a:endParaRPr lang="en-US" altLang="en-US" sz="1000" i="1"/>
          </a:p>
        </p:txBody>
      </p:sp>
      <p:sp>
        <p:nvSpPr>
          <p:cNvPr id="51203" name="Rectangle 2">
            <a:extLst>
              <a:ext uri="{FF2B5EF4-FFF2-40B4-BE49-F238E27FC236}">
                <a16:creationId xmlns:a16="http://schemas.microsoft.com/office/drawing/2014/main" id="{84003F06-996E-411C-B56C-2454673ECBDE}"/>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9E1E83A-FCCB-4DEC-880B-4A54BFA2C8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505781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E5969BBE-13C3-4BCD-9130-0CE827266BA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7BCF2418-4D27-4522-B87C-20D5CDBB5B7D}" type="slidenum">
              <a:rPr lang="en-US" altLang="en-US" sz="1000" i="1"/>
              <a:pPr algn="r"/>
              <a:t>24</a:t>
            </a:fld>
            <a:endParaRPr lang="en-US" altLang="en-US" sz="1000" i="1"/>
          </a:p>
        </p:txBody>
      </p:sp>
      <p:sp>
        <p:nvSpPr>
          <p:cNvPr id="53251" name="Rectangle 2">
            <a:extLst>
              <a:ext uri="{FF2B5EF4-FFF2-40B4-BE49-F238E27FC236}">
                <a16:creationId xmlns:a16="http://schemas.microsoft.com/office/drawing/2014/main" id="{3391DDB9-99E8-4D25-8ECD-82650505643F}"/>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5C2DABE-2945-47BB-9A7D-52323B011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5336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a:extLst>
              <a:ext uri="{FF2B5EF4-FFF2-40B4-BE49-F238E27FC236}">
                <a16:creationId xmlns:a16="http://schemas.microsoft.com/office/drawing/2014/main" id="{504CBE22-05C2-4441-A07E-B1D2C3BF6F94}"/>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FB8D2A5C-FBC4-4671-AAA6-D57302F0E332}" type="slidenum">
              <a:rPr lang="en-US" altLang="en-US" sz="1000" i="1"/>
              <a:pPr algn="r"/>
              <a:t>25</a:t>
            </a:fld>
            <a:endParaRPr lang="en-US" altLang="en-US" sz="1000" i="1"/>
          </a:p>
        </p:txBody>
      </p:sp>
      <p:sp>
        <p:nvSpPr>
          <p:cNvPr id="55299" name="Rectangle 2">
            <a:extLst>
              <a:ext uri="{FF2B5EF4-FFF2-40B4-BE49-F238E27FC236}">
                <a16:creationId xmlns:a16="http://schemas.microsoft.com/office/drawing/2014/main" id="{18BDCB8C-084B-4251-85EA-ABA6EC0A359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EA47A13-B6CA-481C-AA33-6B10FD7E1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433578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8A99BB36-64EB-4A2C-A50F-5897A01BEF68}"/>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B26DB093-8D5D-45E2-BEB0-A4368AC243CE}" type="slidenum">
              <a:rPr lang="en-US" altLang="en-US" sz="1000" i="1"/>
              <a:pPr algn="r"/>
              <a:t>26</a:t>
            </a:fld>
            <a:endParaRPr lang="en-US" altLang="en-US" sz="1000" i="1"/>
          </a:p>
        </p:txBody>
      </p:sp>
      <p:sp>
        <p:nvSpPr>
          <p:cNvPr id="57347" name="Rectangle 2">
            <a:extLst>
              <a:ext uri="{FF2B5EF4-FFF2-40B4-BE49-F238E27FC236}">
                <a16:creationId xmlns:a16="http://schemas.microsoft.com/office/drawing/2014/main" id="{0158F858-8623-4CE5-A06E-E630BD27CC0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A3664D0-2B06-4B3D-9D44-DE13F8C6F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934479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a:extLst>
              <a:ext uri="{FF2B5EF4-FFF2-40B4-BE49-F238E27FC236}">
                <a16:creationId xmlns:a16="http://schemas.microsoft.com/office/drawing/2014/main" id="{4220F39C-FAE2-4D66-BEFA-A07388BA606E}"/>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45C43831-7710-44FE-B396-4B6F886E973F}" type="slidenum">
              <a:rPr lang="en-US" altLang="en-US" sz="1000" i="1"/>
              <a:pPr algn="r"/>
              <a:t>27</a:t>
            </a:fld>
            <a:endParaRPr lang="en-US" altLang="en-US" sz="1000" i="1"/>
          </a:p>
        </p:txBody>
      </p:sp>
      <p:sp>
        <p:nvSpPr>
          <p:cNvPr id="59395" name="Rectangle 2">
            <a:extLst>
              <a:ext uri="{FF2B5EF4-FFF2-40B4-BE49-F238E27FC236}">
                <a16:creationId xmlns:a16="http://schemas.microsoft.com/office/drawing/2014/main" id="{EB2C442B-DE66-44E8-A57A-6A3008E25BD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9F10A26-B51E-45CE-9ED5-403A709B11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456804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a:extLst>
              <a:ext uri="{FF2B5EF4-FFF2-40B4-BE49-F238E27FC236}">
                <a16:creationId xmlns:a16="http://schemas.microsoft.com/office/drawing/2014/main" id="{24434DF2-56A8-42DA-85A5-0511FEF2D2F8}"/>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9A96FCD2-7140-4F66-8409-DECC3463CBA6}" type="slidenum">
              <a:rPr lang="en-US" altLang="en-US" sz="1000" i="1"/>
              <a:pPr algn="r"/>
              <a:t>28</a:t>
            </a:fld>
            <a:endParaRPr lang="en-US" altLang="en-US" sz="1000" i="1"/>
          </a:p>
        </p:txBody>
      </p:sp>
      <p:sp>
        <p:nvSpPr>
          <p:cNvPr id="61443" name="Rectangle 2">
            <a:extLst>
              <a:ext uri="{FF2B5EF4-FFF2-40B4-BE49-F238E27FC236}">
                <a16:creationId xmlns:a16="http://schemas.microsoft.com/office/drawing/2014/main" id="{29FADE57-335B-4BD0-932C-16AD7CEB142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CFD9C9A-07A2-48A3-8EAF-3E0FC155D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628661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694BB133-8C8B-4476-BA05-64CAFF1FE083}"/>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C281C215-EBA0-4492-A4CF-02104548E7C2}" type="slidenum">
              <a:rPr lang="en-US" altLang="en-US" sz="1000" i="1"/>
              <a:pPr algn="r"/>
              <a:t>29</a:t>
            </a:fld>
            <a:endParaRPr lang="en-US" altLang="en-US" sz="1000" i="1"/>
          </a:p>
        </p:txBody>
      </p:sp>
      <p:sp>
        <p:nvSpPr>
          <p:cNvPr id="63491" name="Rectangle 2">
            <a:extLst>
              <a:ext uri="{FF2B5EF4-FFF2-40B4-BE49-F238E27FC236}">
                <a16:creationId xmlns:a16="http://schemas.microsoft.com/office/drawing/2014/main" id="{012FB0BE-88F0-4414-AC37-2274DA45EEB7}"/>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B9EE0D99-AFB0-408D-99FE-C6BB717C4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91925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E0C2E8B1-6B95-4A06-9D96-C331D1855D19}"/>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1CD03524-D742-40C3-9BB4-2CF0D3025A9A}" type="slidenum">
              <a:rPr lang="en-US" altLang="en-US" sz="1000" i="1"/>
              <a:pPr algn="r"/>
              <a:t>3</a:t>
            </a:fld>
            <a:endParaRPr lang="en-US" altLang="en-US" sz="1000" i="1"/>
          </a:p>
        </p:txBody>
      </p:sp>
      <p:sp>
        <p:nvSpPr>
          <p:cNvPr id="10243" name="Rectangle 2">
            <a:extLst>
              <a:ext uri="{FF2B5EF4-FFF2-40B4-BE49-F238E27FC236}">
                <a16:creationId xmlns:a16="http://schemas.microsoft.com/office/drawing/2014/main" id="{B4B407A4-D1D4-40E4-B2DE-4B3EF9B2E52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C9050DF-31BB-4E45-8A3D-5BCA3C7ABE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venir Next LT Pro Demi" panose="020B0704020202020204" pitchFamily="34" charset="0"/>
            </a:endParaRPr>
          </a:p>
        </p:txBody>
      </p:sp>
    </p:spTree>
    <p:extLst>
      <p:ext uri="{BB962C8B-B14F-4D97-AF65-F5344CB8AC3E}">
        <p14:creationId xmlns:p14="http://schemas.microsoft.com/office/powerpoint/2010/main" val="1550810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49220025-928B-489B-B8AE-6DA35315A698}"/>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C5DD0B0-9603-4349-9062-F264DC205CD7}" type="slidenum">
              <a:rPr lang="en-US" altLang="en-US" sz="1000" i="1"/>
              <a:pPr algn="r"/>
              <a:t>30</a:t>
            </a:fld>
            <a:endParaRPr lang="en-US" altLang="en-US" sz="1000" i="1"/>
          </a:p>
        </p:txBody>
      </p:sp>
      <p:sp>
        <p:nvSpPr>
          <p:cNvPr id="65539" name="Rectangle 2">
            <a:extLst>
              <a:ext uri="{FF2B5EF4-FFF2-40B4-BE49-F238E27FC236}">
                <a16:creationId xmlns:a16="http://schemas.microsoft.com/office/drawing/2014/main" id="{926D5CDC-44BF-45D5-87E1-1DEDB4C695D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547B4735-1C87-4BE8-9A15-FFA6659226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a:p>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467419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5FC7A452-3CE1-4DE3-97A5-17C4395B3A34}"/>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CEC3573E-4F74-496A-8D7F-579707922BD3}" type="slidenum">
              <a:rPr lang="en-US" altLang="en-US" sz="1000" i="1"/>
              <a:pPr algn="r"/>
              <a:t>31</a:t>
            </a:fld>
            <a:endParaRPr lang="en-US" altLang="en-US" sz="1000" i="1"/>
          </a:p>
        </p:txBody>
      </p:sp>
      <p:sp>
        <p:nvSpPr>
          <p:cNvPr id="67587" name="Rectangle 2">
            <a:extLst>
              <a:ext uri="{FF2B5EF4-FFF2-40B4-BE49-F238E27FC236}">
                <a16:creationId xmlns:a16="http://schemas.microsoft.com/office/drawing/2014/main" id="{E5CB1610-C042-4CBD-9C3B-268631475E63}"/>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59258A8-212E-4048-884D-24474DCAD2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a:p>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343338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a:extLst>
              <a:ext uri="{FF2B5EF4-FFF2-40B4-BE49-F238E27FC236}">
                <a16:creationId xmlns:a16="http://schemas.microsoft.com/office/drawing/2014/main" id="{C115937E-1E61-4B07-B70A-729557C61F43}"/>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54420A01-6D16-44FB-B682-F70BD8473484}" type="slidenum">
              <a:rPr lang="en-US" altLang="en-US" sz="1000" i="1"/>
              <a:pPr algn="r"/>
              <a:t>32</a:t>
            </a:fld>
            <a:endParaRPr lang="en-US" altLang="en-US" sz="1000" i="1"/>
          </a:p>
        </p:txBody>
      </p:sp>
      <p:sp>
        <p:nvSpPr>
          <p:cNvPr id="69635" name="Rectangle 2">
            <a:extLst>
              <a:ext uri="{FF2B5EF4-FFF2-40B4-BE49-F238E27FC236}">
                <a16:creationId xmlns:a16="http://schemas.microsoft.com/office/drawing/2014/main" id="{893FACC3-5451-4C94-B9F1-F544643D428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81A2E4B5-852F-4D99-A919-9BD5352925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701066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73E4F108-69DE-4EC6-913D-1BF2473E1B7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0EF6C866-2317-49B0-BF8C-19F77FD686B3}" type="slidenum">
              <a:rPr lang="en-US" altLang="en-US" sz="1000" i="1"/>
              <a:pPr algn="r"/>
              <a:t>33</a:t>
            </a:fld>
            <a:endParaRPr lang="en-US" altLang="en-US" sz="1000" i="1"/>
          </a:p>
        </p:txBody>
      </p:sp>
      <p:sp>
        <p:nvSpPr>
          <p:cNvPr id="71683" name="Rectangle 2">
            <a:extLst>
              <a:ext uri="{FF2B5EF4-FFF2-40B4-BE49-F238E27FC236}">
                <a16:creationId xmlns:a16="http://schemas.microsoft.com/office/drawing/2014/main" id="{4C0C98BA-A9C0-46F5-9C99-97C9BB31EC5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10E76A82-FDD3-44B5-9F7D-01BEA6EE3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a:p>
            <a:pPr eaLnBrk="1" hangingPunct="1">
              <a:buFontTx/>
              <a:buChar char="•"/>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300887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1BA282D5-74EF-45AD-93DF-7372E5BC31F2}"/>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1231F66B-E596-428D-A5B7-94BEC624061D}" type="slidenum">
              <a:rPr lang="en-US" altLang="en-US" sz="1000" i="1"/>
              <a:pPr algn="r"/>
              <a:t>34</a:t>
            </a:fld>
            <a:endParaRPr lang="en-US" altLang="en-US" sz="1000" i="1"/>
          </a:p>
        </p:txBody>
      </p:sp>
      <p:sp>
        <p:nvSpPr>
          <p:cNvPr id="73731" name="Rectangle 2">
            <a:extLst>
              <a:ext uri="{FF2B5EF4-FFF2-40B4-BE49-F238E27FC236}">
                <a16:creationId xmlns:a16="http://schemas.microsoft.com/office/drawing/2014/main" id="{F571E361-65A4-4F39-83CF-679E960BA7E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B9748E5-CECB-4742-AA8F-F2CD19C77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167277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a:extLst>
              <a:ext uri="{FF2B5EF4-FFF2-40B4-BE49-F238E27FC236}">
                <a16:creationId xmlns:a16="http://schemas.microsoft.com/office/drawing/2014/main" id="{7FB52134-B831-4546-A43E-4ECE9B21BB28}"/>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5D6243AD-6A93-400B-9BC7-015EE29513DA}" type="slidenum">
              <a:rPr lang="en-US" altLang="en-US" sz="1000" i="1"/>
              <a:pPr algn="r"/>
              <a:t>35</a:t>
            </a:fld>
            <a:endParaRPr lang="en-US" altLang="en-US" sz="1000" i="1"/>
          </a:p>
        </p:txBody>
      </p:sp>
      <p:sp>
        <p:nvSpPr>
          <p:cNvPr id="75779" name="Rectangle 2">
            <a:extLst>
              <a:ext uri="{FF2B5EF4-FFF2-40B4-BE49-F238E27FC236}">
                <a16:creationId xmlns:a16="http://schemas.microsoft.com/office/drawing/2014/main" id="{109B5686-DD5A-4B9D-A68C-0AF7268FA1D3}"/>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D4D8B3BD-8413-4A8D-99C4-67F3739A8BC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538" indent="-109538">
              <a:defRPr/>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4061860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817BA0BB-A88A-4C59-9CF7-43832BE4D2D7}"/>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A0ADA022-840F-4235-9BBD-453D00DC66B7}" type="slidenum">
              <a:rPr lang="en-US" altLang="en-US" sz="1000" i="1"/>
              <a:pPr algn="r"/>
              <a:t>36</a:t>
            </a:fld>
            <a:endParaRPr lang="en-US" altLang="en-US" sz="1000" i="1"/>
          </a:p>
        </p:txBody>
      </p:sp>
      <p:sp>
        <p:nvSpPr>
          <p:cNvPr id="77827" name="Rectangle 2">
            <a:extLst>
              <a:ext uri="{FF2B5EF4-FFF2-40B4-BE49-F238E27FC236}">
                <a16:creationId xmlns:a16="http://schemas.microsoft.com/office/drawing/2014/main" id="{DC6A4C4F-D4D4-4006-BE88-7F1390449FE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C6FC42A3-DF8B-46DF-83A6-8B93C87FC7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4028941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CFE1FA99-AEC5-4CA4-9324-28D5804259CD}"/>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A44C60D9-4E67-4EF6-976B-17D490D5AC60}" type="slidenum">
              <a:rPr lang="en-US" altLang="en-US" sz="1000" i="1"/>
              <a:pPr algn="r"/>
              <a:t>37</a:t>
            </a:fld>
            <a:endParaRPr lang="en-US" altLang="en-US" sz="1000" i="1"/>
          </a:p>
        </p:txBody>
      </p:sp>
      <p:sp>
        <p:nvSpPr>
          <p:cNvPr id="79875" name="Rectangle 2">
            <a:extLst>
              <a:ext uri="{FF2B5EF4-FFF2-40B4-BE49-F238E27FC236}">
                <a16:creationId xmlns:a16="http://schemas.microsoft.com/office/drawing/2014/main" id="{3AAD0480-5DBD-4AD0-A577-0B441D5DC8F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1D09F9DB-A3CC-41F0-85B5-4B3247F47C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750"/>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347488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F40259C7-EDFA-4B2B-B78C-90C7F0FEA6C7}"/>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584D6F0A-AF2E-4222-B0F3-8A792BB58577}" type="slidenum">
              <a:rPr lang="en-US" altLang="en-US" sz="1000" i="1"/>
              <a:pPr algn="r"/>
              <a:t>38</a:t>
            </a:fld>
            <a:endParaRPr lang="en-US" altLang="en-US" sz="1000" i="1"/>
          </a:p>
        </p:txBody>
      </p:sp>
      <p:sp>
        <p:nvSpPr>
          <p:cNvPr id="81923" name="Rectangle 2">
            <a:extLst>
              <a:ext uri="{FF2B5EF4-FFF2-40B4-BE49-F238E27FC236}">
                <a16:creationId xmlns:a16="http://schemas.microsoft.com/office/drawing/2014/main" id="{66FF7A43-32FA-4150-9C80-F6E4D6379F7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61D3BE31-6208-4D02-B883-8B3CF427B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085088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3F716F3F-9B73-4EFD-BE0D-058FFD2F3FE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1E77E205-4331-4A70-AB6D-720A4CB84A51}" type="slidenum">
              <a:rPr lang="en-US" altLang="en-US" sz="1000" i="1"/>
              <a:pPr algn="r"/>
              <a:t>39</a:t>
            </a:fld>
            <a:endParaRPr lang="en-US" altLang="en-US" sz="1000" i="1"/>
          </a:p>
        </p:txBody>
      </p:sp>
      <p:sp>
        <p:nvSpPr>
          <p:cNvPr id="83971" name="Rectangle 2">
            <a:extLst>
              <a:ext uri="{FF2B5EF4-FFF2-40B4-BE49-F238E27FC236}">
                <a16:creationId xmlns:a16="http://schemas.microsoft.com/office/drawing/2014/main" id="{BA3B7351-B7A2-4CB7-8609-F8A16C92D8A7}"/>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6EEF359-15CD-47BB-8503-E75DA2C5A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82370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378BBA37-0BAD-4F58-AC38-DBE8FF10DFB0}"/>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147A2504-BBD4-4F92-89FB-A0AAA657958D}" type="slidenum">
              <a:rPr lang="en-US" altLang="en-US" sz="1000" i="1"/>
              <a:pPr algn="r"/>
              <a:t>4</a:t>
            </a:fld>
            <a:endParaRPr lang="en-US" altLang="en-US" sz="1000" i="1"/>
          </a:p>
        </p:txBody>
      </p:sp>
      <p:sp>
        <p:nvSpPr>
          <p:cNvPr id="12291" name="Rectangle 2">
            <a:extLst>
              <a:ext uri="{FF2B5EF4-FFF2-40B4-BE49-F238E27FC236}">
                <a16:creationId xmlns:a16="http://schemas.microsoft.com/office/drawing/2014/main" id="{3FBEB3B7-055E-4A1A-BB23-5552D00A031D}"/>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31709EFA-1E21-4F72-ADC8-C87B83EC79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224102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73DE76F1-DFB3-40BA-A7AE-77C34020E45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D7CE38D3-56AE-4CBA-AF68-B546B766790F}" type="slidenum">
              <a:rPr lang="en-US" altLang="en-US" sz="1000" i="1"/>
              <a:pPr algn="r"/>
              <a:t>40</a:t>
            </a:fld>
            <a:endParaRPr lang="en-US" altLang="en-US" sz="1000" i="1"/>
          </a:p>
        </p:txBody>
      </p:sp>
      <p:sp>
        <p:nvSpPr>
          <p:cNvPr id="86019" name="Rectangle 2">
            <a:extLst>
              <a:ext uri="{FF2B5EF4-FFF2-40B4-BE49-F238E27FC236}">
                <a16:creationId xmlns:a16="http://schemas.microsoft.com/office/drawing/2014/main" id="{0EB7875E-03BF-4A99-857E-F455FA9E9257}"/>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FFF3530E-0B0E-4ADB-8D4F-81325FC44E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4026950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a:extLst>
              <a:ext uri="{FF2B5EF4-FFF2-40B4-BE49-F238E27FC236}">
                <a16:creationId xmlns:a16="http://schemas.microsoft.com/office/drawing/2014/main" id="{3A272913-D138-4570-AF50-CF902EE821B2}"/>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77624095-6349-4EA7-B025-D73D6D8B12C4}" type="slidenum">
              <a:rPr lang="en-US" altLang="en-US" sz="1000" i="1"/>
              <a:pPr algn="r"/>
              <a:t>41</a:t>
            </a:fld>
            <a:endParaRPr lang="en-US" altLang="en-US" sz="1000" i="1"/>
          </a:p>
        </p:txBody>
      </p:sp>
      <p:sp>
        <p:nvSpPr>
          <p:cNvPr id="88067" name="Rectangle 2">
            <a:extLst>
              <a:ext uri="{FF2B5EF4-FFF2-40B4-BE49-F238E27FC236}">
                <a16:creationId xmlns:a16="http://schemas.microsoft.com/office/drawing/2014/main" id="{80966CB6-4D3D-46E4-BCFA-8B5239E4A6F4}"/>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90219677-A2F4-434E-921D-23E2A11A4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78535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a:extLst>
              <a:ext uri="{FF2B5EF4-FFF2-40B4-BE49-F238E27FC236}">
                <a16:creationId xmlns:a16="http://schemas.microsoft.com/office/drawing/2014/main" id="{8A672C04-F852-4EDF-ADB3-BA9BEEF6481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6FB28147-9C01-46AB-9AB8-5CD07FCD1954}" type="slidenum">
              <a:rPr lang="en-US" altLang="en-US" sz="1000" i="1"/>
              <a:pPr algn="r"/>
              <a:t>42</a:t>
            </a:fld>
            <a:endParaRPr lang="en-US" altLang="en-US" sz="1000" i="1"/>
          </a:p>
        </p:txBody>
      </p:sp>
      <p:sp>
        <p:nvSpPr>
          <p:cNvPr id="90115" name="Rectangle 2">
            <a:extLst>
              <a:ext uri="{FF2B5EF4-FFF2-40B4-BE49-F238E27FC236}">
                <a16:creationId xmlns:a16="http://schemas.microsoft.com/office/drawing/2014/main" id="{E4F44EDA-9DF3-47BC-AB5F-3DED7A2E9955}"/>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AD8CFA-F023-4CB0-B24F-98416C5DD6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857945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a:extLst>
              <a:ext uri="{FF2B5EF4-FFF2-40B4-BE49-F238E27FC236}">
                <a16:creationId xmlns:a16="http://schemas.microsoft.com/office/drawing/2014/main" id="{91EBDB97-8EBF-47FD-B50F-4A5016389117}"/>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B08D0C39-028C-4D50-8AEF-8BF2DA269ADB}" type="slidenum">
              <a:rPr lang="en-US" altLang="en-US" sz="1000" i="1"/>
              <a:pPr algn="r"/>
              <a:t>43</a:t>
            </a:fld>
            <a:endParaRPr lang="en-US" altLang="en-US" sz="1000" i="1"/>
          </a:p>
        </p:txBody>
      </p:sp>
      <p:sp>
        <p:nvSpPr>
          <p:cNvPr id="92163" name="Rectangle 2">
            <a:extLst>
              <a:ext uri="{FF2B5EF4-FFF2-40B4-BE49-F238E27FC236}">
                <a16:creationId xmlns:a16="http://schemas.microsoft.com/office/drawing/2014/main" id="{BDB13D7F-C7A5-4BCD-85FF-113D15E18C5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BBCEA2F-7148-48A7-87B8-3AA39952A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13714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a:extLst>
              <a:ext uri="{FF2B5EF4-FFF2-40B4-BE49-F238E27FC236}">
                <a16:creationId xmlns:a16="http://schemas.microsoft.com/office/drawing/2014/main" id="{757CCDF4-EFA1-4F01-A324-4B9D4A93246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53BF05AA-394E-43B0-8DE8-D8782F27D776}" type="slidenum">
              <a:rPr lang="en-US" altLang="en-US" sz="1000" i="1"/>
              <a:pPr algn="r"/>
              <a:t>44</a:t>
            </a:fld>
            <a:endParaRPr lang="en-US" altLang="en-US" sz="1000" i="1"/>
          </a:p>
        </p:txBody>
      </p:sp>
      <p:sp>
        <p:nvSpPr>
          <p:cNvPr id="94211" name="Rectangle 2">
            <a:extLst>
              <a:ext uri="{FF2B5EF4-FFF2-40B4-BE49-F238E27FC236}">
                <a16:creationId xmlns:a16="http://schemas.microsoft.com/office/drawing/2014/main" id="{20DF3E65-EBA5-4ECA-A30B-EBB637085585}"/>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651AE0E-4A1B-4A11-9BF4-9084D7732A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750185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a:extLst>
              <a:ext uri="{FF2B5EF4-FFF2-40B4-BE49-F238E27FC236}">
                <a16:creationId xmlns:a16="http://schemas.microsoft.com/office/drawing/2014/main" id="{A9860ADE-5CDB-4BB8-9852-D6A425D3B610}"/>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62396460-427B-4384-9D79-E7A0ED2C3D04}" type="slidenum">
              <a:rPr lang="en-US" altLang="en-US" sz="1000" i="1"/>
              <a:pPr algn="r"/>
              <a:t>45</a:t>
            </a:fld>
            <a:endParaRPr lang="en-US" altLang="en-US" sz="1000" i="1"/>
          </a:p>
        </p:txBody>
      </p:sp>
      <p:sp>
        <p:nvSpPr>
          <p:cNvPr id="96259" name="Rectangle 2">
            <a:extLst>
              <a:ext uri="{FF2B5EF4-FFF2-40B4-BE49-F238E27FC236}">
                <a16:creationId xmlns:a16="http://schemas.microsoft.com/office/drawing/2014/main" id="{B69680BB-FC5E-40F1-9F46-FDBAF9ED1AF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2DB15BE0-36D9-4CF1-B556-6A6F79F72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396243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999B0EF5-3099-4667-8759-013CB1400C1E}"/>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FE0A67A-A27E-4265-B519-0A392C35D5DE}" type="slidenum">
              <a:rPr lang="en-US" altLang="en-US" sz="1000" i="1"/>
              <a:pPr algn="r"/>
              <a:t>46</a:t>
            </a:fld>
            <a:endParaRPr lang="en-US" altLang="en-US" sz="1000" i="1"/>
          </a:p>
        </p:txBody>
      </p:sp>
      <p:sp>
        <p:nvSpPr>
          <p:cNvPr id="98307" name="Rectangle 2">
            <a:extLst>
              <a:ext uri="{FF2B5EF4-FFF2-40B4-BE49-F238E27FC236}">
                <a16:creationId xmlns:a16="http://schemas.microsoft.com/office/drawing/2014/main" id="{116BE55D-7598-4FD3-B8DD-147F162D2E7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0C85BF32-69D0-4235-8884-9961FDA9B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040029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59D8D7E6-DC3B-4D9B-AF2A-B35F015D7B62}"/>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E3827641-3A7E-4E9B-A422-FA7E27E6F9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
        <p:nvSpPr>
          <p:cNvPr id="100356" name="Slide Number Placeholder 3">
            <a:extLst>
              <a:ext uri="{FF2B5EF4-FFF2-40B4-BE49-F238E27FC236}">
                <a16:creationId xmlns:a16="http://schemas.microsoft.com/office/drawing/2014/main" id="{48F29F8F-B725-40E2-B439-68EFDE0F5D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7A1F6EE8-3E15-4635-AB87-E929A8C4ADF1}" type="slidenum">
              <a:rPr lang="en-US" altLang="en-US" sz="1000" smtClean="0"/>
              <a:pPr/>
              <a:t>47</a:t>
            </a:fld>
            <a:endParaRPr lang="en-US" altLang="en-US" sz="1000"/>
          </a:p>
        </p:txBody>
      </p:sp>
    </p:spTree>
    <p:extLst>
      <p:ext uri="{BB962C8B-B14F-4D97-AF65-F5344CB8AC3E}">
        <p14:creationId xmlns:p14="http://schemas.microsoft.com/office/powerpoint/2010/main" val="841831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C8716236-3166-471E-959D-4B59237B5EF9}"/>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90BEAEAE-E197-4991-9127-8941782BC166}" type="slidenum">
              <a:rPr lang="en-US" altLang="en-US" sz="1000" i="1"/>
              <a:pPr algn="r"/>
              <a:t>48</a:t>
            </a:fld>
            <a:endParaRPr lang="en-US" altLang="en-US" sz="1000" i="1"/>
          </a:p>
        </p:txBody>
      </p:sp>
      <p:sp>
        <p:nvSpPr>
          <p:cNvPr id="102403" name="Rectangle 2">
            <a:extLst>
              <a:ext uri="{FF2B5EF4-FFF2-40B4-BE49-F238E27FC236}">
                <a16:creationId xmlns:a16="http://schemas.microsoft.com/office/drawing/2014/main" id="{38E648FC-A4FF-4E9A-8FB8-626E7C602FC3}"/>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71A79977-D425-450C-8F1C-737AA3FECA2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663045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7D15BF93-44F4-4285-93A5-D7DA7B9BBFD3}"/>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6B8B1485-EE16-4D3C-81E8-EBB738204D6F}" type="slidenum">
              <a:rPr lang="en-US" altLang="en-US" sz="1000" i="1"/>
              <a:pPr algn="r"/>
              <a:t>49</a:t>
            </a:fld>
            <a:endParaRPr lang="en-US" altLang="en-US" sz="1000" i="1"/>
          </a:p>
        </p:txBody>
      </p:sp>
      <p:sp>
        <p:nvSpPr>
          <p:cNvPr id="104451" name="Rectangle 2">
            <a:extLst>
              <a:ext uri="{FF2B5EF4-FFF2-40B4-BE49-F238E27FC236}">
                <a16:creationId xmlns:a16="http://schemas.microsoft.com/office/drawing/2014/main" id="{11B9FCDC-C8DD-4809-AE8D-CF18B15F46D8}"/>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7CA64D06-3839-4573-8FBF-B8963549F11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52813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77ACCEB8-86DD-4C61-BF0B-819611A83E4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5D049C54-BB15-4EB9-B4A7-E9CA971D9BB7}" type="slidenum">
              <a:rPr lang="en-US" altLang="en-US" sz="1000" i="1"/>
              <a:pPr algn="r"/>
              <a:t>5</a:t>
            </a:fld>
            <a:endParaRPr lang="en-US" altLang="en-US" sz="1000" i="1"/>
          </a:p>
        </p:txBody>
      </p:sp>
      <p:sp>
        <p:nvSpPr>
          <p:cNvPr id="14339" name="Rectangle 2">
            <a:extLst>
              <a:ext uri="{FF2B5EF4-FFF2-40B4-BE49-F238E27FC236}">
                <a16:creationId xmlns:a16="http://schemas.microsoft.com/office/drawing/2014/main" id="{95E5DEC5-9C67-4D67-8227-82DA31E1D9C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65E6C886-5C3C-4ED9-99F7-DB095CB96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venir Next LT Pro Demi" panose="020B0704020202020204" pitchFamily="34" charset="0"/>
              </a:rPr>
              <a:t> </a:t>
            </a:r>
          </a:p>
          <a:p>
            <a:pPr eaLnBrk="1" hangingPunct="1"/>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924329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6E76ECFE-28B7-40CE-B2F4-31FE21D6AF5D}"/>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94CBFFDE-FE44-494A-B786-B2C6840B7F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
        <p:nvSpPr>
          <p:cNvPr id="106500" name="Slide Number Placeholder 3">
            <a:extLst>
              <a:ext uri="{FF2B5EF4-FFF2-40B4-BE49-F238E27FC236}">
                <a16:creationId xmlns:a16="http://schemas.microsoft.com/office/drawing/2014/main" id="{CB5A5B29-ACF5-41C5-B115-42A4088762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3B311029-833B-42E8-BE4E-F5DA94C4B964}" type="slidenum">
              <a:rPr lang="en-US" altLang="en-US" sz="1000" smtClean="0"/>
              <a:pPr/>
              <a:t>50</a:t>
            </a:fld>
            <a:endParaRPr lang="en-US" altLang="en-US" sz="1000"/>
          </a:p>
        </p:txBody>
      </p:sp>
    </p:spTree>
    <p:extLst>
      <p:ext uri="{BB962C8B-B14F-4D97-AF65-F5344CB8AC3E}">
        <p14:creationId xmlns:p14="http://schemas.microsoft.com/office/powerpoint/2010/main" val="651914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02D1DFC2-358A-48FF-9911-70486BDB35B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3EC88B4-7543-4F4F-BBC6-07BE615505DB}"/>
              </a:ext>
            </a:extLst>
          </p:cNvPr>
          <p:cNvSpPr>
            <a:spLocks noGrp="1"/>
          </p:cNvSpPr>
          <p:nvPr>
            <p:ph type="body" idx="1"/>
          </p:nvPr>
        </p:nvSpPr>
        <p:spPr/>
        <p:txBody>
          <a:bodyPr>
            <a:normAutofit/>
          </a:bodyPr>
          <a:lstStyle/>
          <a:p>
            <a:pPr>
              <a:defRPr/>
            </a:pPr>
            <a:endParaRPr lang="en-US" dirty="0"/>
          </a:p>
        </p:txBody>
      </p:sp>
      <p:sp>
        <p:nvSpPr>
          <p:cNvPr id="108548" name="Slide Number Placeholder 3">
            <a:extLst>
              <a:ext uri="{FF2B5EF4-FFF2-40B4-BE49-F238E27FC236}">
                <a16:creationId xmlns:a16="http://schemas.microsoft.com/office/drawing/2014/main" id="{E893F2F4-7E53-4E71-B6E5-7EAFB0C623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0A87B820-9F19-47F5-B047-F1BE8EFACD9E}" type="slidenum">
              <a:rPr lang="en-US" altLang="en-US" sz="1000" smtClean="0"/>
              <a:pPr/>
              <a:t>51</a:t>
            </a:fld>
            <a:endParaRPr lang="en-US" altLang="en-US" sz="1000"/>
          </a:p>
        </p:txBody>
      </p:sp>
    </p:spTree>
    <p:extLst>
      <p:ext uri="{BB962C8B-B14F-4D97-AF65-F5344CB8AC3E}">
        <p14:creationId xmlns:p14="http://schemas.microsoft.com/office/powerpoint/2010/main" val="2384962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59900CD-07E5-4071-9987-AE2ADD9D11FE}"/>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787E8A56-9BCB-4C5D-8565-DA4089EB26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
        <p:nvSpPr>
          <p:cNvPr id="110596" name="Slide Number Placeholder 3">
            <a:extLst>
              <a:ext uri="{FF2B5EF4-FFF2-40B4-BE49-F238E27FC236}">
                <a16:creationId xmlns:a16="http://schemas.microsoft.com/office/drawing/2014/main" id="{C0734CBE-9246-4946-8110-44DB0F23AA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D789546C-FC49-4723-8EAB-DBF52975738F}" type="slidenum">
              <a:rPr lang="en-US" altLang="en-US" sz="1000" smtClean="0"/>
              <a:pPr/>
              <a:t>52</a:t>
            </a:fld>
            <a:endParaRPr lang="en-US" altLang="en-US" sz="1000"/>
          </a:p>
        </p:txBody>
      </p:sp>
    </p:spTree>
    <p:extLst>
      <p:ext uri="{BB962C8B-B14F-4D97-AF65-F5344CB8AC3E}">
        <p14:creationId xmlns:p14="http://schemas.microsoft.com/office/powerpoint/2010/main" val="3474952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a:extLst>
              <a:ext uri="{FF2B5EF4-FFF2-40B4-BE49-F238E27FC236}">
                <a16:creationId xmlns:a16="http://schemas.microsoft.com/office/drawing/2014/main" id="{458599BA-2A79-4CCD-8F6F-1B62CB53D703}"/>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AAAF32F7-5CBF-4F23-A481-45DB368DA3BC}" type="slidenum">
              <a:rPr lang="en-US" altLang="en-US" sz="1000" i="1"/>
              <a:pPr algn="r"/>
              <a:t>53</a:t>
            </a:fld>
            <a:endParaRPr lang="en-US" altLang="en-US" sz="1000" i="1"/>
          </a:p>
        </p:txBody>
      </p:sp>
      <p:sp>
        <p:nvSpPr>
          <p:cNvPr id="112643" name="Rectangle 2">
            <a:extLst>
              <a:ext uri="{FF2B5EF4-FFF2-40B4-BE49-F238E27FC236}">
                <a16:creationId xmlns:a16="http://schemas.microsoft.com/office/drawing/2014/main" id="{EF96D5DF-5AAD-4047-9B27-8D90486EBE05}"/>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F18CD8DC-197F-4C83-A09E-F4F4460BB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778970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a:extLst>
              <a:ext uri="{FF2B5EF4-FFF2-40B4-BE49-F238E27FC236}">
                <a16:creationId xmlns:a16="http://schemas.microsoft.com/office/drawing/2014/main" id="{E775BF52-A91A-4BDE-BBC2-ED254746A947}"/>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1E8FDAF5-3888-4E07-A3E7-C9133D8DDD0D}" type="slidenum">
              <a:rPr lang="en-US" altLang="en-US" sz="1000" i="1"/>
              <a:pPr algn="r"/>
              <a:t>54</a:t>
            </a:fld>
            <a:endParaRPr lang="en-US" altLang="en-US" sz="1000" i="1"/>
          </a:p>
        </p:txBody>
      </p:sp>
      <p:sp>
        <p:nvSpPr>
          <p:cNvPr id="114691" name="Rectangle 2">
            <a:extLst>
              <a:ext uri="{FF2B5EF4-FFF2-40B4-BE49-F238E27FC236}">
                <a16:creationId xmlns:a16="http://schemas.microsoft.com/office/drawing/2014/main" id="{0D4941F9-D80C-48FF-B0F2-E8E57B2391EE}"/>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50EC368F-C521-44A0-B548-3128B9C79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venir Next LT Pro Demi" panose="020B0704020202020204" pitchFamily="34" charset="0"/>
            </a:endParaRPr>
          </a:p>
        </p:txBody>
      </p:sp>
    </p:spTree>
    <p:extLst>
      <p:ext uri="{BB962C8B-B14F-4D97-AF65-F5344CB8AC3E}">
        <p14:creationId xmlns:p14="http://schemas.microsoft.com/office/powerpoint/2010/main" val="4264516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2E08AD0-20F3-4FDE-AB9E-2C7927324DCE}"/>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A6508D32-9B90-421E-A3C4-992359B1A4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
        <p:nvSpPr>
          <p:cNvPr id="116740" name="Slide Number Placeholder 3">
            <a:extLst>
              <a:ext uri="{FF2B5EF4-FFF2-40B4-BE49-F238E27FC236}">
                <a16:creationId xmlns:a16="http://schemas.microsoft.com/office/drawing/2014/main" id="{0068D180-9252-4788-B34E-488A2084CF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358E27E3-5D93-4670-A5E3-ABFEC92319DF}" type="slidenum">
              <a:rPr lang="en-US" altLang="en-US" sz="1000" smtClean="0"/>
              <a:pPr/>
              <a:t>55</a:t>
            </a:fld>
            <a:endParaRPr lang="en-US" altLang="en-US" sz="1000"/>
          </a:p>
        </p:txBody>
      </p:sp>
    </p:spTree>
    <p:extLst>
      <p:ext uri="{BB962C8B-B14F-4D97-AF65-F5344CB8AC3E}">
        <p14:creationId xmlns:p14="http://schemas.microsoft.com/office/powerpoint/2010/main" val="4287486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a:extLst>
              <a:ext uri="{FF2B5EF4-FFF2-40B4-BE49-F238E27FC236}">
                <a16:creationId xmlns:a16="http://schemas.microsoft.com/office/drawing/2014/main" id="{030E7CC7-C560-4005-887A-47528CC9D0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fld id="{F6E0C568-EA2B-4C3A-AE67-6C116AAD24CB}" type="slidenum">
              <a:rPr lang="en-US" altLang="en-US" sz="1000" smtClean="0"/>
              <a:pPr/>
              <a:t>56</a:t>
            </a:fld>
            <a:endParaRPr lang="en-US" altLang="en-US" sz="1000"/>
          </a:p>
        </p:txBody>
      </p:sp>
      <p:sp>
        <p:nvSpPr>
          <p:cNvPr id="118787" name="Rectangle 2">
            <a:extLst>
              <a:ext uri="{FF2B5EF4-FFF2-40B4-BE49-F238E27FC236}">
                <a16:creationId xmlns:a16="http://schemas.microsoft.com/office/drawing/2014/main" id="{3EC2E17D-329D-43D2-A44C-025053041251}"/>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146A6581-D5D6-4E6B-9B9D-8BB46E949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a:p>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147595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5BC5457E-4F8C-4C61-BE3F-6C80B77BEA3E}"/>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A44AE5D2-8E41-4E0A-89ED-FB69100B939F}" type="slidenum">
              <a:rPr lang="en-US" altLang="en-US" sz="1000" i="1"/>
              <a:pPr algn="r"/>
              <a:t>6</a:t>
            </a:fld>
            <a:endParaRPr lang="en-US" altLang="en-US" sz="1000" i="1"/>
          </a:p>
        </p:txBody>
      </p:sp>
      <p:sp>
        <p:nvSpPr>
          <p:cNvPr id="16387" name="Rectangle 2">
            <a:extLst>
              <a:ext uri="{FF2B5EF4-FFF2-40B4-BE49-F238E27FC236}">
                <a16:creationId xmlns:a16="http://schemas.microsoft.com/office/drawing/2014/main" id="{D055462B-7AF0-4DE4-BDBB-1360E2A9B00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2B661E59-D05C-44DC-BBAE-D99E521503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92188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F5F7B2D1-0F43-405B-BD15-ECD5B4C8492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870B48F5-350B-4A64-8870-0D8DA3FEE9A5}" type="slidenum">
              <a:rPr lang="en-US" altLang="en-US" sz="1000" i="1"/>
              <a:pPr algn="r"/>
              <a:t>7</a:t>
            </a:fld>
            <a:endParaRPr lang="en-US" altLang="en-US" sz="1000" i="1"/>
          </a:p>
        </p:txBody>
      </p:sp>
      <p:sp>
        <p:nvSpPr>
          <p:cNvPr id="18435" name="Rectangle 2">
            <a:extLst>
              <a:ext uri="{FF2B5EF4-FFF2-40B4-BE49-F238E27FC236}">
                <a16:creationId xmlns:a16="http://schemas.microsoft.com/office/drawing/2014/main" id="{84826175-DBA6-4E53-8A36-FC095CECBDB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7A12ECE-CD7A-4053-A0E6-8F5B534D83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88893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E4E021AC-4901-4B0A-831D-3591C175668D}"/>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9ED466CA-D195-45F7-AD3E-0A74CF2F18E2}" type="slidenum">
              <a:rPr lang="en-US" altLang="en-US" sz="1000" i="1"/>
              <a:pPr algn="r"/>
              <a:t>8</a:t>
            </a:fld>
            <a:endParaRPr lang="en-US" altLang="en-US" sz="1000" i="1"/>
          </a:p>
        </p:txBody>
      </p:sp>
      <p:sp>
        <p:nvSpPr>
          <p:cNvPr id="20483" name="Rectangle 2">
            <a:extLst>
              <a:ext uri="{FF2B5EF4-FFF2-40B4-BE49-F238E27FC236}">
                <a16:creationId xmlns:a16="http://schemas.microsoft.com/office/drawing/2014/main" id="{9ECAE21D-B7CD-4D7F-87C9-E02C3B839FA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A174B68-C425-46F8-B775-3ECF53736C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63844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DF003727-C55F-4127-A8BB-FEB060C94A4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 tIns="0" rIns="19577"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66FC7C86-BB7C-45AE-B508-7059A7160C57}" type="slidenum">
              <a:rPr lang="en-US" altLang="en-US" sz="1000" i="1"/>
              <a:pPr algn="r"/>
              <a:t>9</a:t>
            </a:fld>
            <a:endParaRPr lang="en-US" altLang="en-US" sz="1000" i="1"/>
          </a:p>
        </p:txBody>
      </p:sp>
      <p:sp>
        <p:nvSpPr>
          <p:cNvPr id="22531" name="Rectangle 2">
            <a:extLst>
              <a:ext uri="{FF2B5EF4-FFF2-40B4-BE49-F238E27FC236}">
                <a16:creationId xmlns:a16="http://schemas.microsoft.com/office/drawing/2014/main" id="{ED7782B6-0BCC-4458-81E3-144A310D6EA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0D3515A-6633-4C18-A218-16E73D53BF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venir Next LT Pro Demi" panose="020B0704020202020204" pitchFamily="34" charset="0"/>
            </a:endParaRPr>
          </a:p>
        </p:txBody>
      </p:sp>
    </p:spTree>
    <p:extLst>
      <p:ext uri="{BB962C8B-B14F-4D97-AF65-F5344CB8AC3E}">
        <p14:creationId xmlns:p14="http://schemas.microsoft.com/office/powerpoint/2010/main" val="311902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1270148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Demi" panose="020B07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Demi" panose="020B0704020202020204" pitchFamily="34" charset="0"/>
                <a:cs typeface="Arial" panose="020B0604020202020204" pitchFamily="34" charset="0"/>
              </a:rPr>
              <a:t>This</a:t>
            </a:r>
            <a:r>
              <a:rPr lang="en-US" sz="800" u="none" baseline="0" dirty="0">
                <a:solidFill>
                  <a:schemeClr val="accent1"/>
                </a:solidFill>
                <a:latin typeface="Avenir Next LT Pro Demi" panose="020B0704020202020204" pitchFamily="34" charset="0"/>
                <a:cs typeface="Arial" panose="020B0604020202020204" pitchFamily="34" charset="0"/>
              </a:rPr>
              <a:t> presentation was created by</a:t>
            </a:r>
            <a:r>
              <a:rPr lang="en-US" sz="800" u="none" dirty="0">
                <a:solidFill>
                  <a:schemeClr val="accent1"/>
                </a:solidFill>
                <a:latin typeface="Avenir Next LT Pro Demi" panose="020B0704020202020204" pitchFamily="34" charset="0"/>
                <a:cs typeface="Arial" panose="020B0604020202020204" pitchFamily="34" charset="0"/>
              </a:rPr>
              <a:t> the N.C. Department of Labor</a:t>
            </a:r>
            <a:r>
              <a:rPr lang="en-US" sz="800" u="none" baseline="0" dirty="0">
                <a:solidFill>
                  <a:schemeClr val="accent1"/>
                </a:solidFill>
                <a:latin typeface="Avenir Next LT Pro Demi" panose="020B0704020202020204" pitchFamily="34" charset="0"/>
                <a:cs typeface="Arial" panose="020B0604020202020204" pitchFamily="34" charset="0"/>
              </a:rPr>
              <a:t> for safety and health training</a:t>
            </a:r>
            <a:r>
              <a:rPr lang="en-US" sz="800" u="none" baseline="0" dirty="0">
                <a:solidFill>
                  <a:srgbClr val="2B0E62"/>
                </a:solidFill>
                <a:latin typeface="Avenir Next LT Pro Demi" panose="020B0704020202020204" pitchFamily="34" charset="0"/>
                <a:cs typeface="Arial" panose="020B0604020202020204" pitchFamily="34" charset="0"/>
              </a:rPr>
              <a:t>.</a:t>
            </a:r>
            <a:endParaRPr lang="en-US" sz="800" u="none" dirty="0">
              <a:solidFill>
                <a:srgbClr val="2B0E62"/>
              </a:solidFill>
              <a:latin typeface="Avenir Next LT Pro Demi" panose="020B07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4"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Demi" panose="020B07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A37932-87E9-4A50-BC28-97CD52949EB0}"/>
              </a:ext>
            </a:extLst>
          </p:cNvPr>
          <p:cNvSpPr>
            <a:spLocks noGrp="1" noChangeArrowheads="1"/>
          </p:cNvSpPr>
          <p:nvPr>
            <p:ph type="ctrTitle" sz="quarter"/>
          </p:nvPr>
        </p:nvSpPr>
        <p:spPr>
          <a:xfrm>
            <a:off x="609599" y="2362200"/>
            <a:ext cx="7874643" cy="1438275"/>
          </a:xfrm>
        </p:spPr>
        <p:txBody>
          <a:bodyPr>
            <a:normAutofit fontScale="90000"/>
          </a:bodyPr>
          <a:lstStyle/>
          <a:p>
            <a:pPr algn="l"/>
            <a:r>
              <a:rPr lang="en-US" altLang="en-US" dirty="0"/>
              <a:t>Fire Protection and Prevention</a:t>
            </a:r>
            <a:br>
              <a:rPr lang="en-US" altLang="en-US" dirty="0"/>
            </a:br>
            <a:endParaRPr lang="en-US" altLang="en-US" dirty="0"/>
          </a:p>
        </p:txBody>
      </p:sp>
      <p:sp>
        <p:nvSpPr>
          <p:cNvPr id="5123" name="Rectangle 3">
            <a:extLst>
              <a:ext uri="{FF2B5EF4-FFF2-40B4-BE49-F238E27FC236}">
                <a16:creationId xmlns:a16="http://schemas.microsoft.com/office/drawing/2014/main" id="{A55470FA-AD01-42D8-9761-4AF3916D9E97}"/>
              </a:ext>
            </a:extLst>
          </p:cNvPr>
          <p:cNvSpPr>
            <a:spLocks noGrp="1" noChangeArrowheads="1"/>
          </p:cNvSpPr>
          <p:nvPr>
            <p:ph type="subTitle" sz="quarter" idx="1"/>
          </p:nvPr>
        </p:nvSpPr>
        <p:spPr>
          <a:xfrm>
            <a:off x="1585730" y="3543782"/>
            <a:ext cx="6163519" cy="944563"/>
          </a:xfrm>
        </p:spPr>
        <p:txBody>
          <a:bodyPr/>
          <a:lstStyle/>
          <a:p>
            <a:pPr marL="342900" indent="-342900" algn="l">
              <a:buFont typeface="Arial" panose="020B0604020202020204" pitchFamily="34" charset="0"/>
              <a:buChar char="•"/>
            </a:pPr>
            <a:r>
              <a:rPr lang="en-US" altLang="en-US" i="1" dirty="0"/>
              <a:t> 29 CFR 1926, Subpart F</a:t>
            </a:r>
            <a:r>
              <a:rPr lang="en-US" altLang="en-US" dirty="0">
                <a:solidFill>
                  <a:schemeClr val="tx1"/>
                </a:solidFill>
              </a:rPr>
              <a:t> </a:t>
            </a:r>
          </a:p>
        </p:txBody>
      </p:sp>
    </p:spTree>
    <p:extLst>
      <p:ext uri="{BB962C8B-B14F-4D97-AF65-F5344CB8AC3E}">
        <p14:creationId xmlns:p14="http://schemas.microsoft.com/office/powerpoint/2010/main" val="277556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BBBEC81A-E764-457F-B215-27DC760771DB}"/>
              </a:ext>
            </a:extLst>
          </p:cNvPr>
          <p:cNvSpPr>
            <a:spLocks noGrp="1" noChangeArrowheads="1"/>
          </p:cNvSpPr>
          <p:nvPr>
            <p:ph type="body" idx="4294967295"/>
          </p:nvPr>
        </p:nvSpPr>
        <p:spPr>
          <a:xfrm>
            <a:off x="533400" y="1219200"/>
            <a:ext cx="8001000" cy="4724400"/>
          </a:xfrm>
        </p:spPr>
        <p:txBody>
          <a:bodyPr/>
          <a:lstStyle/>
          <a:p>
            <a:r>
              <a:rPr lang="en-US" altLang="en-US" dirty="0"/>
              <a:t>Water supply (temporary or permanent) required to properly operate firefighting equipment </a:t>
            </a:r>
          </a:p>
          <a:p>
            <a:pPr lvl="4"/>
            <a:endParaRPr lang="en-US" altLang="en-US" dirty="0"/>
          </a:p>
          <a:p>
            <a:pPr lvl="1"/>
            <a:r>
              <a:rPr lang="en-US" altLang="en-US" dirty="0"/>
              <a:t>Must be of sufficient volume, duration and pressure</a:t>
            </a:r>
          </a:p>
          <a:p>
            <a:pPr lvl="4"/>
            <a:endParaRPr lang="en-US" altLang="en-US" dirty="0"/>
          </a:p>
          <a:p>
            <a:pPr lvl="1"/>
            <a:r>
              <a:rPr lang="en-US" altLang="en-US" dirty="0"/>
              <a:t>To be made available as soon as combustible materials accumulate</a:t>
            </a:r>
          </a:p>
          <a:p>
            <a:pPr lvl="4"/>
            <a:endParaRPr lang="en-US" altLang="en-US" dirty="0"/>
          </a:p>
          <a:p>
            <a:r>
              <a:rPr lang="en-US" altLang="en-US" dirty="0"/>
              <a:t>Where underground water mains are to be provided, must be installed, completed and available for use as soon as practicable</a:t>
            </a:r>
          </a:p>
          <a:p>
            <a:endParaRPr lang="en-US" altLang="en-US" dirty="0"/>
          </a:p>
          <a:p>
            <a:endParaRPr lang="en-US" altLang="en-US" sz="1000" dirty="0"/>
          </a:p>
        </p:txBody>
      </p:sp>
      <p:sp>
        <p:nvSpPr>
          <p:cNvPr id="23555" name="Title 1">
            <a:extLst>
              <a:ext uri="{FF2B5EF4-FFF2-40B4-BE49-F238E27FC236}">
                <a16:creationId xmlns:a16="http://schemas.microsoft.com/office/drawing/2014/main" id="{576B74E9-A834-4CA8-BF93-77F7D0AB24A9}"/>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012447"/>
                </a:solidFill>
                <a:latin typeface="Avenir Next LT Pro Demi" panose="020B0704020202020204" pitchFamily="34" charset="0"/>
              </a:rPr>
              <a:t>Water Supply</a:t>
            </a:r>
          </a:p>
        </p:txBody>
      </p:sp>
      <p:sp>
        <p:nvSpPr>
          <p:cNvPr id="23556" name="Content Placeholder 3">
            <a:extLst>
              <a:ext uri="{FF2B5EF4-FFF2-40B4-BE49-F238E27FC236}">
                <a16:creationId xmlns:a16="http://schemas.microsoft.com/office/drawing/2014/main" id="{F6ED5F65-B92D-4131-828A-AD04C89392CB}"/>
              </a:ext>
            </a:extLst>
          </p:cNvPr>
          <p:cNvSpPr>
            <a:spLocks/>
          </p:cNvSpPr>
          <p:nvPr/>
        </p:nvSpPr>
        <p:spPr bwMode="auto">
          <a:xfrm>
            <a:off x="62611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1926.150(b)</a:t>
            </a:r>
          </a:p>
        </p:txBody>
      </p:sp>
    </p:spTree>
    <p:extLst>
      <p:ext uri="{BB962C8B-B14F-4D97-AF65-F5344CB8AC3E}">
        <p14:creationId xmlns:p14="http://schemas.microsoft.com/office/powerpoint/2010/main" val="291095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7B78EDCB-0C23-42DB-8F17-5AF872772367}"/>
              </a:ext>
            </a:extLst>
          </p:cNvPr>
          <p:cNvSpPr>
            <a:spLocks noGrp="1" noChangeArrowheads="1"/>
          </p:cNvSpPr>
          <p:nvPr>
            <p:ph type="body" idx="4294967295"/>
          </p:nvPr>
        </p:nvSpPr>
        <p:spPr>
          <a:xfrm>
            <a:off x="533400" y="1219200"/>
            <a:ext cx="5238750" cy="4525963"/>
          </a:xfrm>
        </p:spPr>
        <p:txBody>
          <a:bodyPr/>
          <a:lstStyle/>
          <a:p>
            <a:r>
              <a:rPr lang="en-US" altLang="en-US"/>
              <a:t>A fire extinguisher, rated not less than 2A, must be provided for each 3,000 square feet of the protected building area, or major fraction thereof</a:t>
            </a:r>
          </a:p>
          <a:p>
            <a:endParaRPr lang="en-US" altLang="en-US" sz="1000"/>
          </a:p>
          <a:p>
            <a:endParaRPr lang="en-US" altLang="en-US" sz="1000"/>
          </a:p>
          <a:p>
            <a:r>
              <a:rPr lang="en-US" altLang="en-US"/>
              <a:t>Travel distance from any point of the protected area to the nearest fire extinguisher must not exceed 100 feet</a:t>
            </a:r>
          </a:p>
        </p:txBody>
      </p:sp>
      <p:sp>
        <p:nvSpPr>
          <p:cNvPr id="25603" name="Title 1">
            <a:extLst>
              <a:ext uri="{FF2B5EF4-FFF2-40B4-BE49-F238E27FC236}">
                <a16:creationId xmlns:a16="http://schemas.microsoft.com/office/drawing/2014/main" id="{C5DE56A2-5F18-4ACE-A6E8-3329DAB57550}"/>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
        <p:nvSpPr>
          <p:cNvPr id="25604" name="Content Placeholder 3">
            <a:extLst>
              <a:ext uri="{FF2B5EF4-FFF2-40B4-BE49-F238E27FC236}">
                <a16:creationId xmlns:a16="http://schemas.microsoft.com/office/drawing/2014/main" id="{A66E8145-F4FB-4D61-921F-98B13EB34F8D}"/>
              </a:ext>
            </a:extLst>
          </p:cNvPr>
          <p:cNvSpPr>
            <a:spLocks/>
          </p:cNvSpPr>
          <p:nvPr/>
        </p:nvSpPr>
        <p:spPr bwMode="auto">
          <a:xfrm>
            <a:off x="67056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1926.150(c)(1)(i)</a:t>
            </a:r>
          </a:p>
        </p:txBody>
      </p:sp>
      <p:pic>
        <p:nvPicPr>
          <p:cNvPr id="25605" name="Picture 1">
            <a:extLst>
              <a:ext uri="{FF2B5EF4-FFF2-40B4-BE49-F238E27FC236}">
                <a16:creationId xmlns:a16="http://schemas.microsoft.com/office/drawing/2014/main" id="{E111E121-3E73-49EE-B379-1F123CACF9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1828800"/>
            <a:ext cx="2765425"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13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1E4FDFF2-2A3E-46CC-A441-326CB83506F0}"/>
              </a:ext>
            </a:extLst>
          </p:cNvPr>
          <p:cNvSpPr>
            <a:spLocks noGrp="1" noChangeArrowheads="1"/>
          </p:cNvSpPr>
          <p:nvPr>
            <p:ph type="body" idx="4294967295"/>
          </p:nvPr>
        </p:nvSpPr>
        <p:spPr>
          <a:xfrm>
            <a:off x="533400" y="1219200"/>
            <a:ext cx="8077200" cy="4525963"/>
          </a:xfrm>
        </p:spPr>
        <p:txBody>
          <a:bodyPr/>
          <a:lstStyle/>
          <a:p>
            <a:r>
              <a:rPr lang="en-US" altLang="en-US"/>
              <a:t>One 55-gallon open drum of water with two fire pails may be substituted for a fire extinguisher having a 2A rating</a:t>
            </a:r>
          </a:p>
        </p:txBody>
      </p:sp>
      <p:sp>
        <p:nvSpPr>
          <p:cNvPr id="27651" name="Content Placeholder 3">
            <a:extLst>
              <a:ext uri="{FF2B5EF4-FFF2-40B4-BE49-F238E27FC236}">
                <a16:creationId xmlns:a16="http://schemas.microsoft.com/office/drawing/2014/main" id="{907EC3A0-2CE3-494B-B9AC-3F1B06934734}"/>
              </a:ext>
            </a:extLst>
          </p:cNvPr>
          <p:cNvSpPr>
            <a:spLocks/>
          </p:cNvSpPr>
          <p:nvPr/>
        </p:nvSpPr>
        <p:spPr bwMode="auto">
          <a:xfrm>
            <a:off x="63246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1926.150(c)(1)(ii)</a:t>
            </a:r>
          </a:p>
        </p:txBody>
      </p:sp>
      <p:pic>
        <p:nvPicPr>
          <p:cNvPr id="27652" name="Picture 1">
            <a:extLst>
              <a:ext uri="{FF2B5EF4-FFF2-40B4-BE49-F238E27FC236}">
                <a16:creationId xmlns:a16="http://schemas.microsoft.com/office/drawing/2014/main" id="{D5FB4F85-E4E7-4BB8-96EC-EA7207C18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2478088"/>
            <a:ext cx="2863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tle 1">
            <a:extLst>
              <a:ext uri="{FF2B5EF4-FFF2-40B4-BE49-F238E27FC236}">
                <a16:creationId xmlns:a16="http://schemas.microsoft.com/office/drawing/2014/main" id="{0E11A8EA-5446-4D8B-81A3-E1E44B4B3750}"/>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21262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2B2D3903-C88D-4276-B657-92CDE0C5DB57}"/>
              </a:ext>
            </a:extLst>
          </p:cNvPr>
          <p:cNvSpPr>
            <a:spLocks noGrp="1" noChangeArrowheads="1"/>
          </p:cNvSpPr>
          <p:nvPr>
            <p:ph type="body" idx="4294967295"/>
          </p:nvPr>
        </p:nvSpPr>
        <p:spPr>
          <a:xfrm>
            <a:off x="533400" y="1295400"/>
            <a:ext cx="8077200" cy="4525963"/>
          </a:xfrm>
        </p:spPr>
        <p:txBody>
          <a:bodyPr/>
          <a:lstStyle/>
          <a:p>
            <a:pPr>
              <a:spcBef>
                <a:spcPts val="500"/>
              </a:spcBef>
              <a:spcAft>
                <a:spcPts val="500"/>
              </a:spcAft>
            </a:pPr>
            <a:r>
              <a:rPr lang="en-US" altLang="en-US" sz="2400" dirty="0"/>
              <a:t>A ½-inch diameter garden-type hose line, not to exceed 100 feet in length and equipped with a nozzle, may be substituted for a </a:t>
            </a:r>
            <a:r>
              <a:rPr lang="en-US" altLang="en-US" sz="2400" dirty="0" err="1"/>
              <a:t>2A</a:t>
            </a:r>
            <a:r>
              <a:rPr lang="en-US" altLang="en-US" sz="2400" dirty="0"/>
              <a:t>-rated fire extinguisher, provided it’s capable of discharging a minimum of 5 gallons per minute with a minimum hose stream range of 30 feet horizontally</a:t>
            </a:r>
          </a:p>
          <a:p>
            <a:pPr>
              <a:spcBef>
                <a:spcPts val="500"/>
              </a:spcBef>
              <a:spcAft>
                <a:spcPts val="500"/>
              </a:spcAft>
            </a:pPr>
            <a:r>
              <a:rPr lang="en-US" altLang="en-US" sz="2400" dirty="0"/>
              <a:t>Garden-type hose lines shall be mounted on conventional racks or reels </a:t>
            </a:r>
          </a:p>
          <a:p>
            <a:pPr>
              <a:spcBef>
                <a:spcPts val="500"/>
              </a:spcBef>
              <a:spcAft>
                <a:spcPts val="500"/>
              </a:spcAft>
            </a:pPr>
            <a:r>
              <a:rPr lang="en-US" altLang="en-US" sz="2400" dirty="0"/>
              <a:t>Number and location of hose racks or reels shall be such that at least one hose stream can be applied to all points in the area</a:t>
            </a:r>
          </a:p>
          <a:p>
            <a:pPr>
              <a:spcBef>
                <a:spcPts val="500"/>
              </a:spcBef>
              <a:spcAft>
                <a:spcPts val="500"/>
              </a:spcAft>
            </a:pPr>
            <a:endParaRPr lang="en-US" altLang="en-US" dirty="0"/>
          </a:p>
        </p:txBody>
      </p:sp>
      <p:sp>
        <p:nvSpPr>
          <p:cNvPr id="29699" name="Content Placeholder 3">
            <a:extLst>
              <a:ext uri="{FF2B5EF4-FFF2-40B4-BE49-F238E27FC236}">
                <a16:creationId xmlns:a16="http://schemas.microsoft.com/office/drawing/2014/main" id="{A4B26B0F-1C52-4762-818A-D47630BAA8D5}"/>
              </a:ext>
            </a:extLst>
          </p:cNvPr>
          <p:cNvSpPr>
            <a:spLocks/>
          </p:cNvSpPr>
          <p:nvPr/>
        </p:nvSpPr>
        <p:spPr bwMode="auto">
          <a:xfrm>
            <a:off x="628015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1926.150(c)(1)(iii)</a:t>
            </a:r>
          </a:p>
        </p:txBody>
      </p:sp>
      <p:sp>
        <p:nvSpPr>
          <p:cNvPr id="29700" name="Title 1">
            <a:extLst>
              <a:ext uri="{FF2B5EF4-FFF2-40B4-BE49-F238E27FC236}">
                <a16:creationId xmlns:a16="http://schemas.microsoft.com/office/drawing/2014/main" id="{60D9665F-8CDE-479E-95FA-5D687011E687}"/>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7959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24ABE4AE-01CD-4A02-BDEE-58F33723CE18}"/>
              </a:ext>
            </a:extLst>
          </p:cNvPr>
          <p:cNvSpPr>
            <a:spLocks noGrp="1" noChangeArrowheads="1"/>
          </p:cNvSpPr>
          <p:nvPr>
            <p:ph type="body" idx="4294967295"/>
          </p:nvPr>
        </p:nvSpPr>
        <p:spPr>
          <a:xfrm>
            <a:off x="533400" y="1295400"/>
            <a:ext cx="5181600" cy="4525963"/>
          </a:xfrm>
        </p:spPr>
        <p:txBody>
          <a:bodyPr/>
          <a:lstStyle/>
          <a:p>
            <a:pPr>
              <a:spcBef>
                <a:spcPts val="500"/>
              </a:spcBef>
              <a:spcAft>
                <a:spcPts val="500"/>
              </a:spcAft>
            </a:pPr>
            <a:r>
              <a:rPr lang="en-US" altLang="en-US" sz="2400"/>
              <a:t>One or more fire extinguishers, rated not less than 2A, shall be provided on each floor </a:t>
            </a:r>
          </a:p>
          <a:p>
            <a:pPr>
              <a:spcBef>
                <a:spcPts val="500"/>
              </a:spcBef>
              <a:spcAft>
                <a:spcPts val="500"/>
              </a:spcAft>
            </a:pPr>
            <a:endParaRPr lang="en-US" altLang="en-US" sz="800"/>
          </a:p>
          <a:p>
            <a:pPr>
              <a:spcBef>
                <a:spcPts val="500"/>
              </a:spcBef>
              <a:spcAft>
                <a:spcPts val="500"/>
              </a:spcAft>
            </a:pPr>
            <a:r>
              <a:rPr lang="en-US" altLang="en-US" sz="2400"/>
              <a:t>In multistory buildings, at least one fire extinguisher shall be located adjacent to stairway</a:t>
            </a:r>
          </a:p>
          <a:p>
            <a:pPr>
              <a:spcBef>
                <a:spcPts val="500"/>
              </a:spcBef>
              <a:spcAft>
                <a:spcPts val="500"/>
              </a:spcAft>
              <a:buFont typeface="Wingdings" panose="05000000000000000000" pitchFamily="2" charset="2"/>
              <a:buNone/>
            </a:pPr>
            <a:endParaRPr lang="en-US" altLang="en-US" sz="800"/>
          </a:p>
          <a:p>
            <a:pPr>
              <a:spcBef>
                <a:spcPts val="500"/>
              </a:spcBef>
              <a:spcAft>
                <a:spcPts val="500"/>
              </a:spcAft>
            </a:pPr>
            <a:r>
              <a:rPr lang="en-US" altLang="en-US" sz="2400"/>
              <a:t>Water devices used shall be protected from freezing</a:t>
            </a:r>
          </a:p>
          <a:p>
            <a:pPr>
              <a:spcBef>
                <a:spcPts val="500"/>
              </a:spcBef>
              <a:spcAft>
                <a:spcPts val="500"/>
              </a:spcAft>
            </a:pPr>
            <a:endParaRPr lang="en-US" altLang="en-US"/>
          </a:p>
        </p:txBody>
      </p:sp>
      <p:sp>
        <p:nvSpPr>
          <p:cNvPr id="31747" name="Content Placeholder 3">
            <a:extLst>
              <a:ext uri="{FF2B5EF4-FFF2-40B4-BE49-F238E27FC236}">
                <a16:creationId xmlns:a16="http://schemas.microsoft.com/office/drawing/2014/main" id="{994CE33F-20F8-4731-BF53-8A8897B4C866}"/>
              </a:ext>
            </a:extLst>
          </p:cNvPr>
          <p:cNvSpPr>
            <a:spLocks/>
          </p:cNvSpPr>
          <p:nvPr/>
        </p:nvSpPr>
        <p:spPr bwMode="auto">
          <a:xfrm>
            <a:off x="5735638" y="6096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1926.150(c)(1)(iv)-(v)</a:t>
            </a:r>
          </a:p>
        </p:txBody>
      </p:sp>
      <p:pic>
        <p:nvPicPr>
          <p:cNvPr id="31748" name="Picture 5">
            <a:extLst>
              <a:ext uri="{FF2B5EF4-FFF2-40B4-BE49-F238E27FC236}">
                <a16:creationId xmlns:a16="http://schemas.microsoft.com/office/drawing/2014/main" id="{DCEBEB2D-4984-4D42-AEE1-160627381C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1828800"/>
            <a:ext cx="2765425"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itle 1">
            <a:extLst>
              <a:ext uri="{FF2B5EF4-FFF2-40B4-BE49-F238E27FC236}">
                <a16:creationId xmlns:a16="http://schemas.microsoft.com/office/drawing/2014/main" id="{8CD61D92-3B69-4715-B726-7A6A455532A7}"/>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386856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C914B74-8576-4144-9C18-72BC0FB5CF0C}"/>
              </a:ext>
            </a:extLst>
          </p:cNvPr>
          <p:cNvSpPr>
            <a:spLocks noGrp="1" noChangeArrowheads="1"/>
          </p:cNvSpPr>
          <p:nvPr>
            <p:ph type="body" idx="4294967295"/>
          </p:nvPr>
        </p:nvSpPr>
        <p:spPr>
          <a:xfrm>
            <a:off x="533400" y="1295400"/>
            <a:ext cx="8077200" cy="4525963"/>
          </a:xfrm>
        </p:spPr>
        <p:txBody>
          <a:bodyPr/>
          <a:lstStyle/>
          <a:p>
            <a:pPr>
              <a:spcBef>
                <a:spcPts val="500"/>
              </a:spcBef>
              <a:spcAft>
                <a:spcPts val="500"/>
              </a:spcAft>
            </a:pPr>
            <a:r>
              <a:rPr lang="en-US" altLang="en-US"/>
              <a:t>Fire extinguisher, rated not less than 10B, must be provided within 50 feet of wherever more than 5 gallons of flammable or combustible liquids or 5 pounds of flammable gas are being used on jobsite</a:t>
            </a:r>
          </a:p>
          <a:p>
            <a:pPr>
              <a:spcBef>
                <a:spcPts val="500"/>
              </a:spcBef>
              <a:spcAft>
                <a:spcPts val="500"/>
              </a:spcAft>
            </a:pPr>
            <a:endParaRPr lang="en-US" altLang="en-US" sz="1000"/>
          </a:p>
          <a:p>
            <a:pPr>
              <a:spcBef>
                <a:spcPts val="500"/>
              </a:spcBef>
              <a:spcAft>
                <a:spcPts val="500"/>
              </a:spcAft>
            </a:pPr>
            <a:r>
              <a:rPr lang="en-US" altLang="en-US"/>
              <a:t>Requirement </a:t>
            </a:r>
            <a:r>
              <a:rPr lang="en-US" altLang="en-US" b="1"/>
              <a:t>does not apply </a:t>
            </a:r>
            <a:r>
              <a:rPr lang="en-US" altLang="en-US"/>
              <a:t>to the integral fuel tanks of motor vehicles</a:t>
            </a:r>
          </a:p>
          <a:p>
            <a:pPr>
              <a:spcBef>
                <a:spcPts val="500"/>
              </a:spcBef>
              <a:spcAft>
                <a:spcPts val="500"/>
              </a:spcAft>
            </a:pPr>
            <a:endParaRPr lang="en-US" altLang="en-US"/>
          </a:p>
        </p:txBody>
      </p:sp>
      <p:sp>
        <p:nvSpPr>
          <p:cNvPr id="33795" name="Content Placeholder 3">
            <a:extLst>
              <a:ext uri="{FF2B5EF4-FFF2-40B4-BE49-F238E27FC236}">
                <a16:creationId xmlns:a16="http://schemas.microsoft.com/office/drawing/2014/main" id="{1D64FB14-AC99-44FE-9C43-67390CFF62C0}"/>
              </a:ext>
            </a:extLst>
          </p:cNvPr>
          <p:cNvSpPr>
            <a:spLocks/>
          </p:cNvSpPr>
          <p:nvPr/>
        </p:nvSpPr>
        <p:spPr bwMode="auto">
          <a:xfrm>
            <a:off x="6329363"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1926.150(c)(1)(vi)</a:t>
            </a:r>
          </a:p>
        </p:txBody>
      </p:sp>
      <p:sp>
        <p:nvSpPr>
          <p:cNvPr id="33796" name="Title 1">
            <a:extLst>
              <a:ext uri="{FF2B5EF4-FFF2-40B4-BE49-F238E27FC236}">
                <a16:creationId xmlns:a16="http://schemas.microsoft.com/office/drawing/2014/main" id="{9C40AA83-0A2C-48CE-9D5B-A2CE65F6045B}"/>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24243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85B71347-B602-411C-94C3-5018F9AB0FA4}"/>
              </a:ext>
            </a:extLst>
          </p:cNvPr>
          <p:cNvSpPr>
            <a:spLocks noGrp="1" noChangeArrowheads="1"/>
          </p:cNvSpPr>
          <p:nvPr>
            <p:ph type="body" idx="4294967295"/>
          </p:nvPr>
        </p:nvSpPr>
        <p:spPr>
          <a:xfrm>
            <a:off x="533400" y="1219200"/>
            <a:ext cx="6019800" cy="1066800"/>
          </a:xfrm>
        </p:spPr>
        <p:txBody>
          <a:bodyPr>
            <a:normAutofit lnSpcReduction="10000"/>
          </a:bodyPr>
          <a:lstStyle/>
          <a:p>
            <a:pPr>
              <a:spcBef>
                <a:spcPts val="500"/>
              </a:spcBef>
              <a:spcAft>
                <a:spcPts val="500"/>
              </a:spcAft>
            </a:pPr>
            <a:r>
              <a:rPr lang="en-US" altLang="en-US"/>
              <a:t>Carbon tetrachloride and other toxic vaporizing liquid fire extinguishers are prohibited</a:t>
            </a:r>
          </a:p>
          <a:p>
            <a:pPr marL="742950" lvl="1" indent="-285750">
              <a:buFont typeface="Symbol" panose="05050102010706020507" pitchFamily="18" charset="2"/>
              <a:buNone/>
            </a:pPr>
            <a:endParaRPr lang="en-US" altLang="en-US" sz="3600" b="1"/>
          </a:p>
          <a:p>
            <a:pPr>
              <a:spcBef>
                <a:spcPts val="500"/>
              </a:spcBef>
              <a:spcAft>
                <a:spcPts val="500"/>
              </a:spcAft>
              <a:buFont typeface="Wingdings" panose="05000000000000000000" pitchFamily="2" charset="2"/>
              <a:buNone/>
            </a:pPr>
            <a:endParaRPr lang="en-US" altLang="en-US"/>
          </a:p>
        </p:txBody>
      </p:sp>
      <p:sp>
        <p:nvSpPr>
          <p:cNvPr id="35843" name="Content Placeholder 3">
            <a:extLst>
              <a:ext uri="{FF2B5EF4-FFF2-40B4-BE49-F238E27FC236}">
                <a16:creationId xmlns:a16="http://schemas.microsoft.com/office/drawing/2014/main" id="{14AE9FDE-B6AE-4C94-9994-0D799160B85D}"/>
              </a:ext>
            </a:extLst>
          </p:cNvPr>
          <p:cNvSpPr>
            <a:spLocks/>
          </p:cNvSpPr>
          <p:nvPr/>
        </p:nvSpPr>
        <p:spPr bwMode="auto">
          <a:xfrm>
            <a:off x="63119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1926.150(c)(1)(vii)</a:t>
            </a:r>
          </a:p>
        </p:txBody>
      </p:sp>
      <p:pic>
        <p:nvPicPr>
          <p:cNvPr id="35844" name="Picture 1">
            <a:extLst>
              <a:ext uri="{FF2B5EF4-FFF2-40B4-BE49-F238E27FC236}">
                <a16:creationId xmlns:a16="http://schemas.microsoft.com/office/drawing/2014/main" id="{11BE74B7-9069-46CC-9BE5-64DD434DCA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295400"/>
            <a:ext cx="17145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le 1">
            <a:extLst>
              <a:ext uri="{FF2B5EF4-FFF2-40B4-BE49-F238E27FC236}">
                <a16:creationId xmlns:a16="http://schemas.microsoft.com/office/drawing/2014/main" id="{2A266C11-C490-4027-B1FE-FC4FB8668E96}"/>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554422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32860085-073F-4E67-A08E-833042335AC7}"/>
              </a:ext>
            </a:extLst>
          </p:cNvPr>
          <p:cNvSpPr>
            <a:spLocks noGrp="1" noChangeArrowheads="1"/>
          </p:cNvSpPr>
          <p:nvPr>
            <p:ph type="body" idx="4294967295"/>
          </p:nvPr>
        </p:nvSpPr>
        <p:spPr>
          <a:xfrm>
            <a:off x="533400" y="1189038"/>
            <a:ext cx="7891463" cy="4525962"/>
          </a:xfrm>
        </p:spPr>
        <p:txBody>
          <a:bodyPr/>
          <a:lstStyle/>
          <a:p>
            <a:pPr>
              <a:spcBef>
                <a:spcPts val="500"/>
              </a:spcBef>
              <a:spcAft>
                <a:spcPts val="500"/>
              </a:spcAft>
            </a:pPr>
            <a:r>
              <a:rPr lang="en-US" altLang="en-US" sz="2600"/>
              <a:t>Portable fire extinguishers shall be inspected periodically and maintained in accordance with “Maintenance and Use of Portable Fire Extinguishers, NFPA 10”</a:t>
            </a:r>
          </a:p>
          <a:p>
            <a:pPr>
              <a:spcBef>
                <a:spcPts val="500"/>
              </a:spcBef>
              <a:spcAft>
                <a:spcPts val="500"/>
              </a:spcAft>
            </a:pPr>
            <a:endParaRPr lang="en-US" altLang="en-US" sz="2400"/>
          </a:p>
          <a:p>
            <a:pPr marL="742950" lvl="1" indent="-285750">
              <a:lnSpc>
                <a:spcPct val="90000"/>
              </a:lnSpc>
              <a:buFont typeface="Symbol" panose="05050102010706020507" pitchFamily="18" charset="2"/>
              <a:buNone/>
            </a:pPr>
            <a:endParaRPr lang="en-US" altLang="en-US" sz="3600" b="1"/>
          </a:p>
          <a:p>
            <a:pPr>
              <a:lnSpc>
                <a:spcPct val="90000"/>
              </a:lnSpc>
              <a:spcBef>
                <a:spcPts val="500"/>
              </a:spcBef>
              <a:spcAft>
                <a:spcPts val="500"/>
              </a:spcAft>
            </a:pPr>
            <a:endParaRPr lang="en-US" altLang="en-US"/>
          </a:p>
        </p:txBody>
      </p:sp>
      <p:sp>
        <p:nvSpPr>
          <p:cNvPr id="37891" name="Content Placeholder 3">
            <a:extLst>
              <a:ext uri="{FF2B5EF4-FFF2-40B4-BE49-F238E27FC236}">
                <a16:creationId xmlns:a16="http://schemas.microsoft.com/office/drawing/2014/main" id="{33783130-C680-4794-9A0E-62463372A7CD}"/>
              </a:ext>
            </a:extLst>
          </p:cNvPr>
          <p:cNvSpPr>
            <a:spLocks/>
          </p:cNvSpPr>
          <p:nvPr/>
        </p:nvSpPr>
        <p:spPr bwMode="auto">
          <a:xfrm>
            <a:off x="6143625" y="6096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1926.150(c)(1)(viii)</a:t>
            </a:r>
          </a:p>
        </p:txBody>
      </p:sp>
      <p:pic>
        <p:nvPicPr>
          <p:cNvPr id="37892" name="Picture 1">
            <a:extLst>
              <a:ext uri="{FF2B5EF4-FFF2-40B4-BE49-F238E27FC236}">
                <a16:creationId xmlns:a16="http://schemas.microsoft.com/office/drawing/2014/main" id="{5F1320D9-147C-4A23-B7A0-4091757D6F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60688"/>
            <a:ext cx="3700463"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itle 1">
            <a:extLst>
              <a:ext uri="{FF2B5EF4-FFF2-40B4-BE49-F238E27FC236}">
                <a16:creationId xmlns:a16="http://schemas.microsoft.com/office/drawing/2014/main" id="{E0BB3A71-65CD-4203-8B74-264D28F1CF9A}"/>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336953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3">
            <a:extLst>
              <a:ext uri="{FF2B5EF4-FFF2-40B4-BE49-F238E27FC236}">
                <a16:creationId xmlns:a16="http://schemas.microsoft.com/office/drawing/2014/main" id="{1246219B-0E3C-46E7-8A68-C46F2C4D7C95}"/>
              </a:ext>
            </a:extLst>
          </p:cNvPr>
          <p:cNvSpPr>
            <a:spLocks/>
          </p:cNvSpPr>
          <p:nvPr/>
        </p:nvSpPr>
        <p:spPr bwMode="auto">
          <a:xfrm>
            <a:off x="6477000" y="6096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1926.150(c)(1)(viii)</a:t>
            </a:r>
          </a:p>
        </p:txBody>
      </p:sp>
      <p:sp>
        <p:nvSpPr>
          <p:cNvPr id="2" name="TextBox 1">
            <a:extLst>
              <a:ext uri="{FF2B5EF4-FFF2-40B4-BE49-F238E27FC236}">
                <a16:creationId xmlns:a16="http://schemas.microsoft.com/office/drawing/2014/main" id="{482B345E-6699-493D-9767-7DEB0CE2C2FE}"/>
              </a:ext>
            </a:extLst>
          </p:cNvPr>
          <p:cNvSpPr txBox="1"/>
          <p:nvPr/>
        </p:nvSpPr>
        <p:spPr>
          <a:xfrm>
            <a:off x="2965450" y="1295400"/>
            <a:ext cx="3359150" cy="523875"/>
          </a:xfrm>
          <a:prstGeom prst="rect">
            <a:avLst/>
          </a:prstGeom>
          <a:noFill/>
        </p:spPr>
        <p:txBody>
          <a:bodyPr wrap="none">
            <a:spAutoFit/>
          </a:bodyPr>
          <a:lstStyle/>
          <a:p>
            <a:pPr>
              <a:defRPr/>
            </a:pPr>
            <a:r>
              <a:rPr lang="en-US" sz="2800" b="1" i="1" dirty="0">
                <a:latin typeface="+mn-lt"/>
              </a:rPr>
              <a:t>How does it work?</a:t>
            </a:r>
          </a:p>
        </p:txBody>
      </p:sp>
      <p:pic>
        <p:nvPicPr>
          <p:cNvPr id="39940" name="Picture 2">
            <a:extLst>
              <a:ext uri="{FF2B5EF4-FFF2-40B4-BE49-F238E27FC236}">
                <a16:creationId xmlns:a16="http://schemas.microsoft.com/office/drawing/2014/main" id="{5343F39A-A1A8-4DA2-9D90-1041730A42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2057400"/>
            <a:ext cx="77724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itle 1">
            <a:extLst>
              <a:ext uri="{FF2B5EF4-FFF2-40B4-BE49-F238E27FC236}">
                <a16:creationId xmlns:a16="http://schemas.microsoft.com/office/drawing/2014/main" id="{9F8B57EE-077E-45BC-A382-2993CF859A8F}"/>
              </a:ext>
            </a:extLst>
          </p:cNvPr>
          <p:cNvSpPr>
            <a:spLocks/>
          </p:cNvSpPr>
          <p:nvPr/>
        </p:nvSpPr>
        <p:spPr bwMode="gray">
          <a:xfrm>
            <a:off x="588963" y="525462"/>
            <a:ext cx="7772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 Extinguishers</a:t>
            </a:r>
          </a:p>
        </p:txBody>
      </p:sp>
    </p:spTree>
    <p:extLst>
      <p:ext uri="{BB962C8B-B14F-4D97-AF65-F5344CB8AC3E}">
        <p14:creationId xmlns:p14="http://schemas.microsoft.com/office/powerpoint/2010/main" val="150595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7196EA4A-492F-4680-B574-5A162ADAD955}"/>
              </a:ext>
            </a:extLst>
          </p:cNvPr>
          <p:cNvSpPr>
            <a:spLocks noGrp="1" noChangeArrowheads="1"/>
          </p:cNvSpPr>
          <p:nvPr>
            <p:ph type="body" idx="4294967295"/>
          </p:nvPr>
        </p:nvSpPr>
        <p:spPr>
          <a:xfrm>
            <a:off x="533400" y="1219200"/>
            <a:ext cx="8077200" cy="4525963"/>
          </a:xfrm>
        </p:spPr>
        <p:txBody>
          <a:bodyPr/>
          <a:lstStyle/>
          <a:p>
            <a:pPr>
              <a:spcBef>
                <a:spcPts val="500"/>
              </a:spcBef>
              <a:spcAft>
                <a:spcPts val="500"/>
              </a:spcAft>
              <a:defRPr/>
            </a:pPr>
            <a:r>
              <a:rPr lang="en-US" dirty="0"/>
              <a:t>Types of fire extinguishers are classified by the type of fire on which they may be used</a:t>
            </a:r>
          </a:p>
          <a:p>
            <a:pPr lvl="1">
              <a:spcBef>
                <a:spcPts val="500"/>
              </a:spcBef>
              <a:spcAft>
                <a:spcPts val="500"/>
              </a:spcAft>
              <a:defRPr/>
            </a:pPr>
            <a:r>
              <a:rPr lang="en-US" dirty="0"/>
              <a:t>Table F-1 provides a guide for selecting fire extinguishers</a:t>
            </a:r>
            <a:endParaRPr lang="en-US" altLang="en-US" dirty="0"/>
          </a:p>
          <a:p>
            <a:pPr marL="742950" lvl="1" indent="-285750">
              <a:buFont typeface="Symbol" panose="05050102010706020507" pitchFamily="18" charset="2"/>
              <a:buNone/>
              <a:defRPr/>
            </a:pPr>
            <a:endParaRPr lang="en-US" sz="1200" b="1" dirty="0"/>
          </a:p>
          <a:p>
            <a:pPr>
              <a:spcBef>
                <a:spcPts val="500"/>
              </a:spcBef>
              <a:spcAft>
                <a:spcPts val="500"/>
              </a:spcAft>
              <a:defRPr/>
            </a:pPr>
            <a:endParaRPr lang="en-US" altLang="en-US" dirty="0"/>
          </a:p>
        </p:txBody>
      </p:sp>
      <p:sp>
        <p:nvSpPr>
          <p:cNvPr id="41987" name="Content Placeholder 3">
            <a:extLst>
              <a:ext uri="{FF2B5EF4-FFF2-40B4-BE49-F238E27FC236}">
                <a16:creationId xmlns:a16="http://schemas.microsoft.com/office/drawing/2014/main" id="{1813F813-ED8F-4993-AADE-1C044168B585}"/>
              </a:ext>
            </a:extLst>
          </p:cNvPr>
          <p:cNvSpPr>
            <a:spLocks/>
          </p:cNvSpPr>
          <p:nvPr/>
        </p:nvSpPr>
        <p:spPr bwMode="auto">
          <a:xfrm>
            <a:off x="6103938" y="6096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1926.150(c)(1)(x)</a:t>
            </a:r>
          </a:p>
        </p:txBody>
      </p:sp>
      <p:pic>
        <p:nvPicPr>
          <p:cNvPr id="41988" name="Picture 1">
            <a:extLst>
              <a:ext uri="{FF2B5EF4-FFF2-40B4-BE49-F238E27FC236}">
                <a16:creationId xmlns:a16="http://schemas.microsoft.com/office/drawing/2014/main" id="{29A70708-6D37-4F0B-B977-205FF64A3B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35300"/>
            <a:ext cx="467201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itle 1">
            <a:extLst>
              <a:ext uri="{FF2B5EF4-FFF2-40B4-BE49-F238E27FC236}">
                <a16:creationId xmlns:a16="http://schemas.microsoft.com/office/drawing/2014/main" id="{89C46A05-66E8-4DBB-B3DA-5C54AF99E54B}"/>
              </a:ext>
            </a:extLst>
          </p:cNvPr>
          <p:cNvSpPr>
            <a:spLocks/>
          </p:cNvSpPr>
          <p:nvPr/>
        </p:nvSpPr>
        <p:spPr bwMode="gray">
          <a:xfrm>
            <a:off x="609600" y="441325"/>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 Extinguishers</a:t>
            </a:r>
          </a:p>
        </p:txBody>
      </p:sp>
    </p:spTree>
    <p:extLst>
      <p:ext uri="{BB962C8B-B14F-4D97-AF65-F5344CB8AC3E}">
        <p14:creationId xmlns:p14="http://schemas.microsoft.com/office/powerpoint/2010/main" val="390570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108BD4E3-2EB4-4ED6-BDAB-9D4CEFE2659C}"/>
              </a:ext>
            </a:extLst>
          </p:cNvPr>
          <p:cNvSpPr>
            <a:spLocks noGrp="1" noChangeArrowheads="1"/>
          </p:cNvSpPr>
          <p:nvPr>
            <p:ph idx="1"/>
          </p:nvPr>
        </p:nvSpPr>
        <p:spPr>
          <a:xfrm>
            <a:off x="685800" y="1616075"/>
            <a:ext cx="7848600" cy="4221163"/>
          </a:xfrm>
        </p:spPr>
        <p:txBody>
          <a:bodyPr/>
          <a:lstStyle/>
          <a:p>
            <a:endParaRPr lang="en-US" altLang="en-US" sz="800" dirty="0"/>
          </a:p>
          <a:p>
            <a:r>
              <a:rPr lang="en-US" altLang="en-US" sz="2400" dirty="0"/>
              <a:t>Employer responsibilities for the development of a fire protection program</a:t>
            </a:r>
          </a:p>
          <a:p>
            <a:endParaRPr lang="en-US" altLang="en-US" sz="2400" dirty="0"/>
          </a:p>
          <a:p>
            <a:r>
              <a:rPr lang="en-US" altLang="en-US" sz="2400" dirty="0"/>
              <a:t>Fire classifications</a:t>
            </a:r>
          </a:p>
          <a:p>
            <a:endParaRPr lang="en-US" altLang="en-US" sz="2400" dirty="0"/>
          </a:p>
          <a:p>
            <a:r>
              <a:rPr lang="en-US" altLang="en-US" sz="2400" dirty="0"/>
              <a:t>Fire extinguishers and small hose lines</a:t>
            </a:r>
          </a:p>
          <a:p>
            <a:endParaRPr lang="en-US" altLang="en-US" sz="2400" dirty="0"/>
          </a:p>
          <a:p>
            <a:r>
              <a:rPr lang="en-US" altLang="en-US" sz="2400" dirty="0"/>
              <a:t>Firefighting equipment</a:t>
            </a:r>
          </a:p>
          <a:p>
            <a:endParaRPr lang="en-US" altLang="en-US" dirty="0"/>
          </a:p>
        </p:txBody>
      </p:sp>
      <p:sp>
        <p:nvSpPr>
          <p:cNvPr id="4101" name="TextBox 4">
            <a:extLst>
              <a:ext uri="{FF2B5EF4-FFF2-40B4-BE49-F238E27FC236}">
                <a16:creationId xmlns:a16="http://schemas.microsoft.com/office/drawing/2014/main" id="{499EBD27-DF2F-40E6-9825-438E7348487D}"/>
              </a:ext>
            </a:extLst>
          </p:cNvPr>
          <p:cNvSpPr txBox="1">
            <a:spLocks noChangeArrowheads="1"/>
          </p:cNvSpPr>
          <p:nvPr/>
        </p:nvSpPr>
        <p:spPr bwMode="auto">
          <a:xfrm>
            <a:off x="533400" y="1189038"/>
            <a:ext cx="7543800" cy="523220"/>
          </a:xfrm>
          <a:prstGeom prst="rect">
            <a:avLst/>
          </a:prstGeom>
          <a:noFill/>
          <a:ln w="9525">
            <a:noFill/>
            <a:miter lim="800000"/>
            <a:headEnd/>
            <a:tailEnd/>
          </a:ln>
        </p:spPr>
        <p:txBody>
          <a:bodyPr wrap="square">
            <a:spAutoFit/>
          </a:bodyPr>
          <a:lstStyle/>
          <a:p>
            <a:pPr>
              <a:defRPr/>
            </a:pPr>
            <a:r>
              <a:rPr lang="en-US" sz="2800" u="none" dirty="0">
                <a:latin typeface="+mj-lt"/>
              </a:rPr>
              <a:t> In this course we will discuss the following:</a:t>
            </a:r>
          </a:p>
        </p:txBody>
      </p:sp>
      <p:sp>
        <p:nvSpPr>
          <p:cNvPr id="7172" name="Rectangle 2">
            <a:extLst>
              <a:ext uri="{FF2B5EF4-FFF2-40B4-BE49-F238E27FC236}">
                <a16:creationId xmlns:a16="http://schemas.microsoft.com/office/drawing/2014/main" id="{A059B927-E5DB-4966-8AF4-44236C9E58D0}"/>
              </a:ext>
            </a:extLst>
          </p:cNvPr>
          <p:cNvSpPr>
            <a:spLocks noGrp="1" noChangeArrowheads="1"/>
          </p:cNvSpPr>
          <p:nvPr>
            <p:ph type="title" idx="4294967295"/>
          </p:nvPr>
        </p:nvSpPr>
        <p:spPr>
          <a:xfrm>
            <a:off x="609600" y="441325"/>
            <a:ext cx="7924800" cy="549275"/>
          </a:xfrm>
        </p:spPr>
        <p:txBody>
          <a:bodyPr/>
          <a:lstStyle/>
          <a:p>
            <a:r>
              <a:rPr lang="en-US" altLang="en-US"/>
              <a:t>Objectives</a:t>
            </a:r>
          </a:p>
        </p:txBody>
      </p:sp>
      <p:pic>
        <p:nvPicPr>
          <p:cNvPr id="7173" name="Picture 1">
            <a:extLst>
              <a:ext uri="{FF2B5EF4-FFF2-40B4-BE49-F238E27FC236}">
                <a16:creationId xmlns:a16="http://schemas.microsoft.com/office/drawing/2014/main" id="{10BF2802-AB43-4168-A98E-9B4C718476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4114800"/>
            <a:ext cx="2232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Content Placeholder 3">
            <a:extLst>
              <a:ext uri="{FF2B5EF4-FFF2-40B4-BE49-F238E27FC236}">
                <a16:creationId xmlns:a16="http://schemas.microsoft.com/office/drawing/2014/main" id="{D22EFF59-47FA-47A1-B9F0-3CB6C4D0A206}"/>
              </a:ext>
            </a:extLst>
          </p:cNvPr>
          <p:cNvSpPr>
            <a:spLocks/>
          </p:cNvSpPr>
          <p:nvPr/>
        </p:nvSpPr>
        <p:spPr bwMode="auto">
          <a:xfrm>
            <a:off x="6284913"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 Subpart F</a:t>
            </a:r>
          </a:p>
        </p:txBody>
      </p:sp>
    </p:spTree>
    <p:extLst>
      <p:ext uri="{BB962C8B-B14F-4D97-AF65-F5344CB8AC3E}">
        <p14:creationId xmlns:p14="http://schemas.microsoft.com/office/powerpoint/2010/main" val="8234982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40606169-4D15-4EEE-9D6F-D9B35B5A3578}"/>
              </a:ext>
            </a:extLst>
          </p:cNvPr>
          <p:cNvSpPr>
            <a:spLocks noGrp="1" noChangeArrowheads="1"/>
          </p:cNvSpPr>
          <p:nvPr>
            <p:ph type="body" idx="4294967295"/>
          </p:nvPr>
        </p:nvSpPr>
        <p:spPr>
          <a:xfrm>
            <a:off x="561975" y="1295400"/>
            <a:ext cx="8077200" cy="4525963"/>
          </a:xfrm>
        </p:spPr>
        <p:txBody>
          <a:bodyPr/>
          <a:lstStyle/>
          <a:p>
            <a:pPr>
              <a:spcBef>
                <a:spcPts val="500"/>
              </a:spcBef>
              <a:spcAft>
                <a:spcPts val="500"/>
              </a:spcAft>
              <a:defRPr/>
            </a:pPr>
            <a:r>
              <a:rPr lang="en-US" altLang="en-US" b="1" dirty="0"/>
              <a:t>Class A</a:t>
            </a:r>
          </a:p>
          <a:p>
            <a:pPr marL="742950" lvl="1" indent="-285750">
              <a:defRPr/>
            </a:pPr>
            <a:r>
              <a:rPr lang="en-US" altLang="en-US" dirty="0"/>
              <a:t>Used on wood, paper, plastic</a:t>
            </a:r>
          </a:p>
          <a:p>
            <a:pPr marL="1828800" lvl="4" indent="-285750">
              <a:defRPr/>
            </a:pPr>
            <a:endParaRPr lang="en-US" altLang="en-US" dirty="0"/>
          </a:p>
          <a:p>
            <a:pPr>
              <a:defRPr/>
            </a:pPr>
            <a:r>
              <a:rPr lang="en-US" altLang="en-US" b="1" dirty="0"/>
              <a:t>Class B</a:t>
            </a:r>
          </a:p>
          <a:p>
            <a:pPr marL="742950" lvl="1" indent="-285750">
              <a:defRPr/>
            </a:pPr>
            <a:r>
              <a:rPr lang="en-US" altLang="en-US" dirty="0"/>
              <a:t>Used on flammable liquids</a:t>
            </a:r>
          </a:p>
          <a:p>
            <a:pPr marL="1828800" lvl="4" indent="-285750">
              <a:defRPr/>
            </a:pPr>
            <a:endParaRPr lang="en-US" altLang="en-US" dirty="0"/>
          </a:p>
          <a:p>
            <a:pPr>
              <a:defRPr/>
            </a:pPr>
            <a:r>
              <a:rPr lang="en-US" altLang="en-US" b="1" dirty="0"/>
              <a:t>Class C</a:t>
            </a:r>
          </a:p>
          <a:p>
            <a:pPr marL="742950" lvl="1" indent="-285750">
              <a:defRPr/>
            </a:pPr>
            <a:r>
              <a:rPr lang="en-US" altLang="en-US" dirty="0"/>
              <a:t>Used on electrical fires</a:t>
            </a:r>
          </a:p>
          <a:p>
            <a:pPr marL="1828800" lvl="4" indent="-285750">
              <a:defRPr/>
            </a:pPr>
            <a:endParaRPr lang="en-US" altLang="en-US" dirty="0"/>
          </a:p>
          <a:p>
            <a:pPr>
              <a:defRPr/>
            </a:pPr>
            <a:r>
              <a:rPr lang="en-US" altLang="en-US" b="1" dirty="0"/>
              <a:t>Class D</a:t>
            </a:r>
          </a:p>
          <a:p>
            <a:pPr marL="742950" lvl="1" indent="-285750">
              <a:lnSpc>
                <a:spcPct val="150000"/>
              </a:lnSpc>
              <a:defRPr/>
            </a:pPr>
            <a:r>
              <a:rPr lang="en-US" altLang="en-US" dirty="0"/>
              <a:t>Used on metal fires</a:t>
            </a:r>
          </a:p>
          <a:p>
            <a:pPr marL="395287" indent="-285750">
              <a:lnSpc>
                <a:spcPct val="150000"/>
              </a:lnSpc>
              <a:defRPr/>
            </a:pPr>
            <a:endParaRPr lang="en-US" altLang="en-US" sz="4400" b="1" dirty="0"/>
          </a:p>
        </p:txBody>
      </p:sp>
      <p:sp>
        <p:nvSpPr>
          <p:cNvPr id="44035" name="Title 1">
            <a:extLst>
              <a:ext uri="{FF2B5EF4-FFF2-40B4-BE49-F238E27FC236}">
                <a16:creationId xmlns:a16="http://schemas.microsoft.com/office/drawing/2014/main" id="{C37DBDAF-4756-4CF1-A9D9-AB710D94A612}"/>
              </a:ext>
            </a:extLst>
          </p:cNvPr>
          <p:cNvSpPr>
            <a:spLocks/>
          </p:cNvSpPr>
          <p:nvPr/>
        </p:nvSpPr>
        <p:spPr bwMode="gray">
          <a:xfrm>
            <a:off x="533400" y="457200"/>
            <a:ext cx="678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Types of Fire Extinguishers</a:t>
            </a:r>
          </a:p>
        </p:txBody>
      </p:sp>
      <p:sp>
        <p:nvSpPr>
          <p:cNvPr id="44036" name="Content Placeholder 3">
            <a:extLst>
              <a:ext uri="{FF2B5EF4-FFF2-40B4-BE49-F238E27FC236}">
                <a16:creationId xmlns:a16="http://schemas.microsoft.com/office/drawing/2014/main" id="{7CC0894D-A5BD-40EC-B12E-D5D5FB47EDA5}"/>
              </a:ext>
            </a:extLst>
          </p:cNvPr>
          <p:cNvSpPr>
            <a:spLocks/>
          </p:cNvSpPr>
          <p:nvPr/>
        </p:nvSpPr>
        <p:spPr bwMode="auto">
          <a:xfrm>
            <a:off x="6742113"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1926.150(c)(1)</a:t>
            </a:r>
          </a:p>
        </p:txBody>
      </p:sp>
      <p:pic>
        <p:nvPicPr>
          <p:cNvPr id="44037" name="Picture 1">
            <a:extLst>
              <a:ext uri="{FF2B5EF4-FFF2-40B4-BE49-F238E27FC236}">
                <a16:creationId xmlns:a16="http://schemas.microsoft.com/office/drawing/2014/main" id="{3B240C6E-64E8-4DA8-A4D9-5D293AB2B5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1295400"/>
            <a:ext cx="21875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
            <a:extLst>
              <a:ext uri="{FF2B5EF4-FFF2-40B4-BE49-F238E27FC236}">
                <a16:creationId xmlns:a16="http://schemas.microsoft.com/office/drawing/2014/main" id="{D1837F0A-17A2-48A8-A233-1D5BEA480B06}"/>
              </a:ext>
            </a:extLst>
          </p:cNvPr>
          <p:cNvSpPr>
            <a:spLocks noChangeArrowheads="1"/>
          </p:cNvSpPr>
          <p:nvPr/>
        </p:nvSpPr>
        <p:spPr bwMode="auto">
          <a:xfrm>
            <a:off x="6477000" y="4572000"/>
            <a:ext cx="533400" cy="457200"/>
          </a:xfrm>
          <a:prstGeom prst="ellipse">
            <a:avLst/>
          </a:prstGeom>
          <a:noFill/>
          <a:ln w="53975" algn="ctr">
            <a:solidFill>
              <a:srgbClr val="012D9A"/>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u="sng"/>
          </a:p>
        </p:txBody>
      </p:sp>
    </p:spTree>
    <p:extLst>
      <p:ext uri="{BB962C8B-B14F-4D97-AF65-F5344CB8AC3E}">
        <p14:creationId xmlns:p14="http://schemas.microsoft.com/office/powerpoint/2010/main" val="59167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8EC7557C-0B96-4B8D-9AEC-37368AC3F051}"/>
              </a:ext>
            </a:extLst>
          </p:cNvPr>
          <p:cNvSpPr>
            <a:spLocks noGrp="1" noChangeArrowheads="1"/>
          </p:cNvSpPr>
          <p:nvPr>
            <p:ph type="body" idx="4294967295"/>
          </p:nvPr>
        </p:nvSpPr>
        <p:spPr>
          <a:xfrm>
            <a:off x="533400" y="1219200"/>
            <a:ext cx="7162800" cy="4525963"/>
          </a:xfrm>
        </p:spPr>
        <p:txBody>
          <a:bodyPr/>
          <a:lstStyle/>
          <a:p>
            <a:pPr>
              <a:defRPr/>
            </a:pPr>
            <a:r>
              <a:rPr lang="en-US" altLang="en-US" dirty="0"/>
              <a:t>Using a fire extinguisher</a:t>
            </a:r>
          </a:p>
          <a:p>
            <a:pPr>
              <a:defRPr/>
            </a:pPr>
            <a:endParaRPr lang="en-US" altLang="en-US" sz="1000" dirty="0"/>
          </a:p>
          <a:p>
            <a:pPr marL="742950" lvl="1" indent="-285750">
              <a:defRPr/>
            </a:pPr>
            <a:r>
              <a:rPr lang="en-US" altLang="en-US" dirty="0"/>
              <a:t>Type (classification of fire)</a:t>
            </a:r>
          </a:p>
          <a:p>
            <a:pPr marL="742950" lvl="1" indent="-285750">
              <a:defRPr/>
            </a:pPr>
            <a:endParaRPr lang="en-US" altLang="en-US" sz="1000" dirty="0"/>
          </a:p>
          <a:p>
            <a:pPr marL="742950" lvl="1" indent="-285750">
              <a:defRPr/>
            </a:pPr>
            <a:r>
              <a:rPr lang="en-US" altLang="en-US" dirty="0"/>
              <a:t>Correct extinguisher</a:t>
            </a:r>
          </a:p>
          <a:p>
            <a:pPr marL="742950" lvl="1" indent="-285750">
              <a:defRPr/>
            </a:pPr>
            <a:endParaRPr lang="en-US" altLang="en-US" sz="1000" dirty="0"/>
          </a:p>
          <a:p>
            <a:pPr marL="742950" lvl="1" indent="-285750">
              <a:defRPr/>
            </a:pPr>
            <a:endParaRPr lang="en-US" altLang="en-US" sz="1000" dirty="0"/>
          </a:p>
          <a:p>
            <a:pPr marL="742950" lvl="1" indent="-285750">
              <a:defRPr/>
            </a:pPr>
            <a:endParaRPr lang="en-US" altLang="en-US" sz="1000" dirty="0"/>
          </a:p>
          <a:p>
            <a:pPr marL="395287" indent="-285750">
              <a:defRPr/>
            </a:pPr>
            <a:r>
              <a:rPr lang="en-US" altLang="en-US" dirty="0"/>
              <a:t>Use the </a:t>
            </a:r>
            <a:r>
              <a:rPr lang="en-US" altLang="en-US" b="1" dirty="0"/>
              <a:t>PASS</a:t>
            </a:r>
            <a:r>
              <a:rPr lang="en-US" altLang="en-US" dirty="0"/>
              <a:t> system</a:t>
            </a:r>
          </a:p>
          <a:p>
            <a:pPr marL="742950" lvl="1" indent="-285750">
              <a:defRPr/>
            </a:pPr>
            <a:endParaRPr lang="en-US" altLang="en-US" dirty="0"/>
          </a:p>
        </p:txBody>
      </p:sp>
      <p:sp>
        <p:nvSpPr>
          <p:cNvPr id="46083" name="Content Placeholder 3">
            <a:extLst>
              <a:ext uri="{FF2B5EF4-FFF2-40B4-BE49-F238E27FC236}">
                <a16:creationId xmlns:a16="http://schemas.microsoft.com/office/drawing/2014/main" id="{83B53D77-C694-4904-8596-5D6988FB54E4}"/>
              </a:ext>
            </a:extLst>
          </p:cNvPr>
          <p:cNvSpPr>
            <a:spLocks/>
          </p:cNvSpPr>
          <p:nvPr/>
        </p:nvSpPr>
        <p:spPr bwMode="auto">
          <a:xfrm>
            <a:off x="696595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a:t>
            </a:r>
          </a:p>
        </p:txBody>
      </p:sp>
      <p:sp>
        <p:nvSpPr>
          <p:cNvPr id="46084" name="Title 1">
            <a:extLst>
              <a:ext uri="{FF2B5EF4-FFF2-40B4-BE49-F238E27FC236}">
                <a16:creationId xmlns:a16="http://schemas.microsoft.com/office/drawing/2014/main" id="{AC94387F-FFC2-4E00-AB3F-259A7CC10C2C}"/>
              </a:ext>
            </a:extLst>
          </p:cNvPr>
          <p:cNvSpPr>
            <a:spLocks/>
          </p:cNvSpPr>
          <p:nvPr/>
        </p:nvSpPr>
        <p:spPr bwMode="gray">
          <a:xfrm>
            <a:off x="609600" y="457200"/>
            <a:ext cx="5943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Use of Fire Extinguishers</a:t>
            </a:r>
          </a:p>
        </p:txBody>
      </p:sp>
    </p:spTree>
    <p:extLst>
      <p:ext uri="{BB962C8B-B14F-4D97-AF65-F5344CB8AC3E}">
        <p14:creationId xmlns:p14="http://schemas.microsoft.com/office/powerpoint/2010/main" val="253834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4DD848E1-846D-41C8-BFFB-70A9D4A1B3E3}"/>
              </a:ext>
            </a:extLst>
          </p:cNvPr>
          <p:cNvSpPr>
            <a:spLocks noGrp="1" noChangeArrowheads="1"/>
          </p:cNvSpPr>
          <p:nvPr>
            <p:ph type="body" idx="4294967295"/>
          </p:nvPr>
        </p:nvSpPr>
        <p:spPr>
          <a:xfrm>
            <a:off x="609600" y="2209800"/>
            <a:ext cx="2590800" cy="2286000"/>
          </a:xfrm>
        </p:spPr>
        <p:txBody>
          <a:bodyPr>
            <a:normAutofit lnSpcReduction="10000"/>
          </a:bodyPr>
          <a:lstStyle/>
          <a:p>
            <a:pPr marL="514350" indent="-514350">
              <a:buFont typeface="+mj-lt"/>
              <a:buAutoNum type="arabicPeriod"/>
              <a:defRPr/>
            </a:pPr>
            <a:r>
              <a:rPr lang="en-US" dirty="0"/>
              <a:t>Pull</a:t>
            </a:r>
          </a:p>
          <a:p>
            <a:pPr>
              <a:buFont typeface="+mj-lt"/>
              <a:buAutoNum type="arabicPeriod"/>
              <a:defRPr/>
            </a:pPr>
            <a:endParaRPr lang="en-US" sz="1000" dirty="0"/>
          </a:p>
          <a:p>
            <a:pPr marL="514350" indent="-514350">
              <a:buFont typeface="+mj-lt"/>
              <a:buAutoNum type="arabicPeriod"/>
              <a:defRPr/>
            </a:pPr>
            <a:r>
              <a:rPr lang="en-US" dirty="0"/>
              <a:t>Aim</a:t>
            </a:r>
          </a:p>
          <a:p>
            <a:pPr>
              <a:buFont typeface="+mj-lt"/>
              <a:buAutoNum type="arabicPeriod"/>
              <a:defRPr/>
            </a:pPr>
            <a:endParaRPr lang="en-US" sz="1000" dirty="0"/>
          </a:p>
          <a:p>
            <a:pPr marL="514350" indent="-514350">
              <a:buFont typeface="+mj-lt"/>
              <a:buAutoNum type="arabicPeriod"/>
              <a:defRPr/>
            </a:pPr>
            <a:r>
              <a:rPr lang="en-US" dirty="0"/>
              <a:t>Squeeze</a:t>
            </a:r>
          </a:p>
          <a:p>
            <a:pPr>
              <a:buFont typeface="+mj-lt"/>
              <a:buAutoNum type="arabicPeriod"/>
              <a:defRPr/>
            </a:pPr>
            <a:endParaRPr lang="en-US" sz="1000" dirty="0"/>
          </a:p>
          <a:p>
            <a:pPr marL="514350" indent="-514350">
              <a:buFont typeface="+mj-lt"/>
              <a:buAutoNum type="arabicPeriod"/>
              <a:defRPr/>
            </a:pPr>
            <a:r>
              <a:rPr lang="en-US" dirty="0"/>
              <a:t>Sweep</a:t>
            </a:r>
            <a:endParaRPr lang="en-US" sz="3200" dirty="0"/>
          </a:p>
          <a:p>
            <a:pPr marL="742950" lvl="1" indent="-285750">
              <a:buFont typeface="Symbol" panose="05050102010706020507" pitchFamily="18" charset="2"/>
              <a:buNone/>
              <a:defRPr/>
            </a:pPr>
            <a:endParaRPr lang="en-US" altLang="en-US" dirty="0"/>
          </a:p>
        </p:txBody>
      </p:sp>
      <p:sp>
        <p:nvSpPr>
          <p:cNvPr id="48131" name="Content Placeholder 3">
            <a:extLst>
              <a:ext uri="{FF2B5EF4-FFF2-40B4-BE49-F238E27FC236}">
                <a16:creationId xmlns:a16="http://schemas.microsoft.com/office/drawing/2014/main" id="{D9B610E7-0AE3-445E-9766-41DC88BBF5F2}"/>
              </a:ext>
            </a:extLst>
          </p:cNvPr>
          <p:cNvSpPr>
            <a:spLocks/>
          </p:cNvSpPr>
          <p:nvPr/>
        </p:nvSpPr>
        <p:spPr bwMode="auto">
          <a:xfrm>
            <a:off x="6958013"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a:t>
            </a:r>
          </a:p>
        </p:txBody>
      </p:sp>
      <p:sp>
        <p:nvSpPr>
          <p:cNvPr id="48132" name="Text Box 9">
            <a:extLst>
              <a:ext uri="{FF2B5EF4-FFF2-40B4-BE49-F238E27FC236}">
                <a16:creationId xmlns:a16="http://schemas.microsoft.com/office/drawing/2014/main" id="{657732A9-9720-4EBF-8A63-521A72175E9A}"/>
              </a:ext>
            </a:extLst>
          </p:cNvPr>
          <p:cNvSpPr txBox="1">
            <a:spLocks noChangeArrowheads="1"/>
          </p:cNvSpPr>
          <p:nvPr/>
        </p:nvSpPr>
        <p:spPr bwMode="auto">
          <a:xfrm>
            <a:off x="609600" y="1220788"/>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dirty="0">
                <a:latin typeface="Avenir Next LT Pro Demi" panose="020B0704020202020204" pitchFamily="34" charset="0"/>
              </a:rPr>
              <a:t>PASS</a:t>
            </a:r>
          </a:p>
        </p:txBody>
      </p:sp>
      <p:sp>
        <p:nvSpPr>
          <p:cNvPr id="48133" name="Title 1">
            <a:extLst>
              <a:ext uri="{FF2B5EF4-FFF2-40B4-BE49-F238E27FC236}">
                <a16:creationId xmlns:a16="http://schemas.microsoft.com/office/drawing/2014/main" id="{62E32577-568F-4B1F-9117-7ECCA7DAF426}"/>
              </a:ext>
            </a:extLst>
          </p:cNvPr>
          <p:cNvSpPr>
            <a:spLocks/>
          </p:cNvSpPr>
          <p:nvPr/>
        </p:nvSpPr>
        <p:spPr bwMode="gray">
          <a:xfrm>
            <a:off x="609600" y="457200"/>
            <a:ext cx="6553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Use of Fire Extinguishers</a:t>
            </a:r>
          </a:p>
        </p:txBody>
      </p:sp>
      <p:pic>
        <p:nvPicPr>
          <p:cNvPr id="48134" name="Picture 1">
            <a:extLst>
              <a:ext uri="{FF2B5EF4-FFF2-40B4-BE49-F238E27FC236}">
                <a16:creationId xmlns:a16="http://schemas.microsoft.com/office/drawing/2014/main" id="{E2AC6227-31BD-4F2D-BF55-340EAC324E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2850"/>
            <a:ext cx="21875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10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3">
            <a:extLst>
              <a:ext uri="{FF2B5EF4-FFF2-40B4-BE49-F238E27FC236}">
                <a16:creationId xmlns:a16="http://schemas.microsoft.com/office/drawing/2014/main" id="{05F3E573-6F1D-4A32-8A3A-D8369495F182}"/>
              </a:ext>
            </a:extLst>
          </p:cNvPr>
          <p:cNvSpPr>
            <a:spLocks/>
          </p:cNvSpPr>
          <p:nvPr/>
        </p:nvSpPr>
        <p:spPr bwMode="auto">
          <a:xfrm>
            <a:off x="635635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1926.150(c)(2)(i)</a:t>
            </a:r>
          </a:p>
        </p:txBody>
      </p:sp>
      <p:sp>
        <p:nvSpPr>
          <p:cNvPr id="50179" name="Content Placeholder 10">
            <a:extLst>
              <a:ext uri="{FF2B5EF4-FFF2-40B4-BE49-F238E27FC236}">
                <a16:creationId xmlns:a16="http://schemas.microsoft.com/office/drawing/2014/main" id="{6A419BE7-B679-451E-84F6-0EEC6AE3F3D1}"/>
              </a:ext>
            </a:extLst>
          </p:cNvPr>
          <p:cNvSpPr>
            <a:spLocks noGrp="1" noChangeArrowheads="1"/>
          </p:cNvSpPr>
          <p:nvPr>
            <p:ph sz="half" idx="1"/>
          </p:nvPr>
        </p:nvSpPr>
        <p:spPr>
          <a:xfrm>
            <a:off x="533400" y="1219200"/>
            <a:ext cx="8001000" cy="4525963"/>
          </a:xfrm>
        </p:spPr>
        <p:txBody>
          <a:bodyPr/>
          <a:lstStyle/>
          <a:p>
            <a:pPr>
              <a:spcAft>
                <a:spcPts val="600"/>
              </a:spcAft>
            </a:pPr>
            <a:r>
              <a:rPr lang="en-US" altLang="en-US" dirty="0"/>
              <a:t>Fire hose and connections</a:t>
            </a:r>
            <a:endParaRPr lang="en-US" altLang="en-US" sz="800" dirty="0"/>
          </a:p>
          <a:p>
            <a:pPr lvl="1">
              <a:spcAft>
                <a:spcPts val="600"/>
              </a:spcAft>
            </a:pPr>
            <a:r>
              <a:rPr lang="en-US" altLang="en-US" dirty="0"/>
              <a:t>100 feet, or less, of 1½ -inch hose, with a nozzle capable of discharging water at 25 gallons or more per minute, may be substituted for a fire extinguisher rated not more than 2A in the designated area provided that the hose line can reach all points in the area</a:t>
            </a:r>
          </a:p>
        </p:txBody>
      </p:sp>
      <p:pic>
        <p:nvPicPr>
          <p:cNvPr id="50180" name="Picture 1">
            <a:extLst>
              <a:ext uri="{FF2B5EF4-FFF2-40B4-BE49-F238E27FC236}">
                <a16:creationId xmlns:a16="http://schemas.microsoft.com/office/drawing/2014/main" id="{D3F4BE87-4B3F-42F3-8AFF-38E962AEE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6538" y="3657600"/>
            <a:ext cx="18335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itle 1">
            <a:extLst>
              <a:ext uri="{FF2B5EF4-FFF2-40B4-BE49-F238E27FC236}">
                <a16:creationId xmlns:a16="http://schemas.microsoft.com/office/drawing/2014/main" id="{52BE6420-2507-4288-B8E5-4984ED1EB7B4}"/>
              </a:ext>
            </a:extLst>
          </p:cNvPr>
          <p:cNvSpPr>
            <a:spLocks/>
          </p:cNvSpPr>
          <p:nvPr/>
        </p:nvSpPr>
        <p:spPr bwMode="gray">
          <a:xfrm>
            <a:off x="609600" y="441325"/>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220724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C1800C16-98CB-4E93-B904-37A745CF2170}"/>
              </a:ext>
            </a:extLst>
          </p:cNvPr>
          <p:cNvSpPr>
            <a:spLocks noChangeArrowheads="1"/>
          </p:cNvSpPr>
          <p:nvPr/>
        </p:nvSpPr>
        <p:spPr bwMode="auto">
          <a:xfrm>
            <a:off x="533400" y="1066800"/>
            <a:ext cx="7962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endParaRPr lang="en-US" altLang="en-US" sz="1000" dirty="0">
              <a:latin typeface="Avenir Next LT Pro Demi" panose="020B0704020202020204" pitchFamily="34" charset="0"/>
            </a:endParaRPr>
          </a:p>
          <a:p>
            <a:r>
              <a:rPr lang="en-US" altLang="en-US" sz="2400" u="none" dirty="0">
                <a:latin typeface="+mn-lt"/>
              </a:rPr>
              <a:t>If fire hose connections are not compatible with local firefighting equipment, the contractor must provide adapters, or equivalent, to permit connections</a:t>
            </a:r>
          </a:p>
          <a:p>
            <a:pPr>
              <a:buNone/>
            </a:pPr>
            <a:endParaRPr lang="en-US" altLang="en-US" sz="2400" u="none" dirty="0">
              <a:latin typeface="+mn-lt"/>
            </a:endParaRPr>
          </a:p>
          <a:p>
            <a:r>
              <a:rPr lang="en-US" altLang="en-US" sz="2400" u="none" dirty="0">
                <a:latin typeface="+mn-lt"/>
              </a:rPr>
              <a:t>During demolition involving combustible materials, charged hose lines, supplied by hydrants, water tank trucks with pumps, or equivalent, must be made available</a:t>
            </a:r>
          </a:p>
        </p:txBody>
      </p:sp>
      <p:sp>
        <p:nvSpPr>
          <p:cNvPr id="52227" name="Content Placeholder 3">
            <a:extLst>
              <a:ext uri="{FF2B5EF4-FFF2-40B4-BE49-F238E27FC236}">
                <a16:creationId xmlns:a16="http://schemas.microsoft.com/office/drawing/2014/main" id="{E2C02E85-A2D5-4D50-B85A-5CD1888420B5}"/>
              </a:ext>
            </a:extLst>
          </p:cNvPr>
          <p:cNvSpPr>
            <a:spLocks/>
          </p:cNvSpPr>
          <p:nvPr/>
        </p:nvSpPr>
        <p:spPr bwMode="auto">
          <a:xfrm>
            <a:off x="5972175" y="6096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1926.150(c)(2)(ii)-(iii)</a:t>
            </a:r>
          </a:p>
        </p:txBody>
      </p:sp>
      <p:pic>
        <p:nvPicPr>
          <p:cNvPr id="52228" name="Picture 1">
            <a:extLst>
              <a:ext uri="{FF2B5EF4-FFF2-40B4-BE49-F238E27FC236}">
                <a16:creationId xmlns:a16="http://schemas.microsoft.com/office/drawing/2014/main" id="{A8BBB34E-9D09-44E9-A04A-5EB9340BB7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0302" y="4132162"/>
            <a:ext cx="1439798" cy="17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itle 1">
            <a:extLst>
              <a:ext uri="{FF2B5EF4-FFF2-40B4-BE49-F238E27FC236}">
                <a16:creationId xmlns:a16="http://schemas.microsoft.com/office/drawing/2014/main" id="{FCC0B5AD-CF40-43D9-BE7E-B793A52E1DA6}"/>
              </a:ext>
            </a:extLst>
          </p:cNvPr>
          <p:cNvSpPr>
            <a:spLocks/>
          </p:cNvSpPr>
          <p:nvPr/>
        </p:nvSpPr>
        <p:spPr bwMode="gray">
          <a:xfrm>
            <a:off x="609600" y="441325"/>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12577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C0324130-DF0B-4AE1-99C6-60A4B8BEC22F}"/>
              </a:ext>
            </a:extLst>
          </p:cNvPr>
          <p:cNvSpPr>
            <a:spLocks noChangeArrowheads="1"/>
          </p:cNvSpPr>
          <p:nvPr/>
        </p:nvSpPr>
        <p:spPr bwMode="auto">
          <a:xfrm>
            <a:off x="533400" y="1066800"/>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084263" indent="-169863">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endParaRPr lang="en-US" altLang="en-US" sz="1000" dirty="0">
              <a:latin typeface="Avenir Next LT Pro Demi" panose="020B0704020202020204" pitchFamily="34" charset="0"/>
            </a:endParaRPr>
          </a:p>
          <a:p>
            <a:r>
              <a:rPr lang="en-US" altLang="en-US" dirty="0">
                <a:latin typeface="+mn-lt"/>
              </a:rPr>
              <a:t>Sprinkler protection</a:t>
            </a:r>
          </a:p>
          <a:p>
            <a:endParaRPr lang="en-US" altLang="en-US" sz="800" dirty="0">
              <a:latin typeface="+mn-lt"/>
            </a:endParaRPr>
          </a:p>
          <a:p>
            <a:pPr lvl="1"/>
            <a:r>
              <a:rPr lang="en-US" altLang="en-US" u="none" dirty="0">
                <a:latin typeface="+mn-lt"/>
              </a:rPr>
              <a:t>If the facility being constructed includes the installation of automatic sprinkler protection, the installation shall closely follow the construction and be placed in service as soon as applicable laws permit following completion of each story</a:t>
            </a:r>
          </a:p>
          <a:p>
            <a:pPr lvl="1"/>
            <a:endParaRPr lang="en-US" altLang="en-US" u="none" dirty="0">
              <a:latin typeface="+mn-lt"/>
            </a:endParaRPr>
          </a:p>
          <a:p>
            <a:pPr lvl="1"/>
            <a:r>
              <a:rPr lang="en-US" altLang="en-US" u="none" dirty="0">
                <a:latin typeface="+mn-lt"/>
              </a:rPr>
              <a:t>During demolition or alterations, existing automatic sprinkler installations must be retained in service as long as reasonable</a:t>
            </a:r>
          </a:p>
          <a:p>
            <a:pPr lvl="1"/>
            <a:endParaRPr lang="en-US" altLang="en-US" sz="800" u="none" dirty="0">
              <a:latin typeface="+mn-lt"/>
            </a:endParaRPr>
          </a:p>
          <a:p>
            <a:pPr lvl="2"/>
            <a:r>
              <a:rPr lang="en-US" altLang="en-US" u="none" dirty="0">
                <a:latin typeface="+mn-lt"/>
              </a:rPr>
              <a:t>Operation of sprinkler control valves is permitted only by properly authorized persons</a:t>
            </a:r>
          </a:p>
          <a:p>
            <a:pPr lvl="1"/>
            <a:endParaRPr lang="en-US" altLang="en-US" dirty="0">
              <a:latin typeface="Avenir Next LT Pro Demi" panose="020B0704020202020204" pitchFamily="34" charset="0"/>
            </a:endParaRPr>
          </a:p>
        </p:txBody>
      </p:sp>
      <p:sp>
        <p:nvSpPr>
          <p:cNvPr id="54275" name="Content Placeholder 3">
            <a:extLst>
              <a:ext uri="{FF2B5EF4-FFF2-40B4-BE49-F238E27FC236}">
                <a16:creationId xmlns:a16="http://schemas.microsoft.com/office/drawing/2014/main" id="{0F5FB5C9-96FE-441D-BF84-7FB6758A256E}"/>
              </a:ext>
            </a:extLst>
          </p:cNvPr>
          <p:cNvSpPr>
            <a:spLocks/>
          </p:cNvSpPr>
          <p:nvPr/>
        </p:nvSpPr>
        <p:spPr bwMode="auto">
          <a:xfrm>
            <a:off x="6421438"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1926.150(d)(1)(i)</a:t>
            </a:r>
          </a:p>
        </p:txBody>
      </p:sp>
      <p:sp>
        <p:nvSpPr>
          <p:cNvPr id="54276" name="Title 1">
            <a:extLst>
              <a:ext uri="{FF2B5EF4-FFF2-40B4-BE49-F238E27FC236}">
                <a16:creationId xmlns:a16="http://schemas.microsoft.com/office/drawing/2014/main" id="{2BC8C907-26A3-433E-ADF6-439321C2AFA2}"/>
              </a:ext>
            </a:extLst>
          </p:cNvPr>
          <p:cNvSpPr>
            <a:spLocks/>
          </p:cNvSpPr>
          <p:nvPr/>
        </p:nvSpPr>
        <p:spPr bwMode="gray">
          <a:xfrm>
            <a:off x="609600" y="441325"/>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1451626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D036F767-1E9E-4760-A5E4-347E1FB64A6F}"/>
              </a:ext>
            </a:extLst>
          </p:cNvPr>
          <p:cNvSpPr>
            <a:spLocks noChangeArrowheads="1"/>
          </p:cNvSpPr>
          <p:nvPr/>
        </p:nvSpPr>
        <p:spPr bwMode="auto">
          <a:xfrm>
            <a:off x="533400" y="914400"/>
            <a:ext cx="784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084263" indent="-169863">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lvl="1"/>
            <a:endParaRPr lang="en-US" altLang="en-US" sz="1000" dirty="0">
              <a:latin typeface="Avenir Next LT Pro Demi" panose="020B0704020202020204" pitchFamily="34" charset="0"/>
            </a:endParaRPr>
          </a:p>
          <a:p>
            <a:pPr lvl="1">
              <a:buFontTx/>
              <a:buNone/>
            </a:pPr>
            <a:endParaRPr lang="en-US" altLang="en-US" sz="1400" dirty="0">
              <a:latin typeface="Avenir Next LT Pro Demi" panose="020B0704020202020204" pitchFamily="34" charset="0"/>
            </a:endParaRPr>
          </a:p>
          <a:p>
            <a:pPr lvl="1"/>
            <a:r>
              <a:rPr lang="en-US" altLang="en-US" u="none" dirty="0">
                <a:latin typeface="+mn-lt"/>
              </a:rPr>
              <a:t>Modification of sprinkler systems to permit alterations or additional demolition should be expedited so that the automatic protection may be returned to service as quickly as possible</a:t>
            </a:r>
          </a:p>
          <a:p>
            <a:pPr lvl="4"/>
            <a:endParaRPr lang="en-US" altLang="en-US" u="none" dirty="0">
              <a:latin typeface="+mn-lt"/>
            </a:endParaRPr>
          </a:p>
          <a:p>
            <a:pPr lvl="1"/>
            <a:r>
              <a:rPr lang="en-US" altLang="en-US" u="none" dirty="0">
                <a:latin typeface="+mn-lt"/>
              </a:rPr>
              <a:t>Sprinkler control valves must be checked daily at close of work to ascertain that the protection is in service</a:t>
            </a:r>
          </a:p>
          <a:p>
            <a:pPr lvl="1">
              <a:buFont typeface="Symbol" panose="05050102010706020507" pitchFamily="18" charset="2"/>
              <a:buNone/>
            </a:pPr>
            <a:endParaRPr lang="en-US" altLang="en-US" dirty="0">
              <a:latin typeface="Avenir Next LT Pro Demi" panose="020B0704020202020204" pitchFamily="34" charset="0"/>
            </a:endParaRPr>
          </a:p>
        </p:txBody>
      </p:sp>
      <p:sp>
        <p:nvSpPr>
          <p:cNvPr id="56323" name="Content Placeholder 3">
            <a:extLst>
              <a:ext uri="{FF2B5EF4-FFF2-40B4-BE49-F238E27FC236}">
                <a16:creationId xmlns:a16="http://schemas.microsoft.com/office/drawing/2014/main" id="{C2CFEB56-26F7-4404-B3EC-0EBD3E8F0256}"/>
              </a:ext>
            </a:extLst>
          </p:cNvPr>
          <p:cNvSpPr>
            <a:spLocks/>
          </p:cNvSpPr>
          <p:nvPr/>
        </p:nvSpPr>
        <p:spPr bwMode="auto">
          <a:xfrm>
            <a:off x="67056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1926.150(d)(1)(ii)</a:t>
            </a:r>
          </a:p>
        </p:txBody>
      </p:sp>
      <p:sp>
        <p:nvSpPr>
          <p:cNvPr id="56324" name="Title 1">
            <a:extLst>
              <a:ext uri="{FF2B5EF4-FFF2-40B4-BE49-F238E27FC236}">
                <a16:creationId xmlns:a16="http://schemas.microsoft.com/office/drawing/2014/main" id="{528FA271-6A56-4D4F-B06A-7E6A870BEC2B}"/>
              </a:ext>
            </a:extLst>
          </p:cNvPr>
          <p:cNvSpPr>
            <a:spLocks/>
          </p:cNvSpPr>
          <p:nvPr/>
        </p:nvSpPr>
        <p:spPr bwMode="gray">
          <a:xfrm>
            <a:off x="609600" y="441325"/>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pic>
        <p:nvPicPr>
          <p:cNvPr id="56325" name="Picture 1">
            <a:extLst>
              <a:ext uri="{FF2B5EF4-FFF2-40B4-BE49-F238E27FC236}">
                <a16:creationId xmlns:a16="http://schemas.microsoft.com/office/drawing/2014/main" id="{8FA70769-7A79-4D85-BA2F-8150B1F5F7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8075" y="3987800"/>
            <a:ext cx="21939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98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DD7D010B-A365-4012-B7C7-CCE77EF7B5D7}"/>
              </a:ext>
            </a:extLst>
          </p:cNvPr>
          <p:cNvSpPr>
            <a:spLocks noChangeArrowheads="1"/>
          </p:cNvSpPr>
          <p:nvPr/>
        </p:nvSpPr>
        <p:spPr bwMode="auto">
          <a:xfrm>
            <a:off x="533400" y="1143000"/>
            <a:ext cx="789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084263" indent="-169863">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endParaRPr lang="en-US" altLang="en-US" sz="1000" dirty="0">
              <a:latin typeface="Avenir Next LT Pro Demi" panose="020B0704020202020204" pitchFamily="34" charset="0"/>
            </a:endParaRPr>
          </a:p>
          <a:p>
            <a:r>
              <a:rPr lang="en-US" altLang="en-US" dirty="0">
                <a:latin typeface="+mn-lt"/>
              </a:rPr>
              <a:t>Standpipes</a:t>
            </a:r>
            <a:endParaRPr lang="en-US" altLang="en-US" sz="1400" dirty="0">
              <a:latin typeface="+mn-lt"/>
            </a:endParaRPr>
          </a:p>
          <a:p>
            <a:endParaRPr lang="en-US" altLang="en-US" sz="1400" dirty="0">
              <a:latin typeface="+mn-lt"/>
            </a:endParaRPr>
          </a:p>
          <a:p>
            <a:pPr lvl="1"/>
            <a:r>
              <a:rPr lang="en-US" altLang="en-US" u="none" dirty="0">
                <a:latin typeface="+mn-lt"/>
              </a:rPr>
              <a:t>In all structures in which standpipes are required, or where standpipes exist in structures being altered, they shall be brought up as soon as applicable laws permit, and maintained as construction progresses</a:t>
            </a:r>
          </a:p>
        </p:txBody>
      </p:sp>
      <p:sp>
        <p:nvSpPr>
          <p:cNvPr id="58371" name="Content Placeholder 3">
            <a:extLst>
              <a:ext uri="{FF2B5EF4-FFF2-40B4-BE49-F238E27FC236}">
                <a16:creationId xmlns:a16="http://schemas.microsoft.com/office/drawing/2014/main" id="{D7969CD8-10A6-424F-BC07-EB0315E8E086}"/>
              </a:ext>
            </a:extLst>
          </p:cNvPr>
          <p:cNvSpPr>
            <a:spLocks/>
          </p:cNvSpPr>
          <p:nvPr/>
        </p:nvSpPr>
        <p:spPr bwMode="auto">
          <a:xfrm>
            <a:off x="6657975"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1926.150(d)(2)</a:t>
            </a:r>
          </a:p>
        </p:txBody>
      </p:sp>
      <p:pic>
        <p:nvPicPr>
          <p:cNvPr id="58372" name="Picture 1">
            <a:extLst>
              <a:ext uri="{FF2B5EF4-FFF2-40B4-BE49-F238E27FC236}">
                <a16:creationId xmlns:a16="http://schemas.microsoft.com/office/drawing/2014/main" id="{9ED5593D-4456-4044-A99A-1E883595A9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35388"/>
            <a:ext cx="30130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itle 1">
            <a:extLst>
              <a:ext uri="{FF2B5EF4-FFF2-40B4-BE49-F238E27FC236}">
                <a16:creationId xmlns:a16="http://schemas.microsoft.com/office/drawing/2014/main" id="{45EC6920-953C-4864-9957-8F64EACF3CAD}"/>
              </a:ext>
            </a:extLst>
          </p:cNvPr>
          <p:cNvSpPr>
            <a:spLocks/>
          </p:cNvSpPr>
          <p:nvPr/>
        </p:nvSpPr>
        <p:spPr bwMode="gray">
          <a:xfrm>
            <a:off x="609600" y="441325"/>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288500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9FBA04DD-4EFC-486A-8D32-AE7057CB1980}"/>
              </a:ext>
            </a:extLst>
          </p:cNvPr>
          <p:cNvSpPr>
            <a:spLocks noChangeArrowheads="1"/>
          </p:cNvSpPr>
          <p:nvPr/>
        </p:nvSpPr>
        <p:spPr bwMode="auto">
          <a:xfrm>
            <a:off x="533400" y="11430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084263" indent="-169863">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lvl="1">
              <a:defRPr/>
            </a:pPr>
            <a:endParaRPr lang="en-US" altLang="en-US" sz="1000" dirty="0">
              <a:latin typeface="Avenir Next LT Pro Demi" panose="020B0704020202020204" pitchFamily="34" charset="0"/>
            </a:endParaRPr>
          </a:p>
          <a:p>
            <a:pPr lvl="1">
              <a:defRPr/>
            </a:pPr>
            <a:r>
              <a:rPr lang="en-US" altLang="en-US" u="none" dirty="0">
                <a:latin typeface="+mn-lt"/>
              </a:rPr>
              <a:t>Standpipes must be provided with Siamese fire department connections on the outside of the structure, at the street level, which shall be conspicuously marked </a:t>
            </a:r>
          </a:p>
          <a:p>
            <a:pPr lvl="1">
              <a:defRPr/>
            </a:pPr>
            <a:endParaRPr lang="en-US" altLang="en-US" u="none" dirty="0">
              <a:latin typeface="+mn-lt"/>
            </a:endParaRPr>
          </a:p>
          <a:p>
            <a:pPr lvl="1">
              <a:defRPr/>
            </a:pPr>
            <a:r>
              <a:rPr lang="en-US" altLang="en-US" u="none" dirty="0">
                <a:latin typeface="+mn-lt"/>
              </a:rPr>
              <a:t>Must be at least one standard</a:t>
            </a:r>
          </a:p>
          <a:p>
            <a:pPr marL="457200" lvl="1" indent="0">
              <a:buFont typeface="Symbol" panose="05050102010706020507" pitchFamily="18" charset="2"/>
              <a:buNone/>
              <a:defRPr/>
            </a:pPr>
            <a:r>
              <a:rPr lang="en-US" altLang="en-US" u="none" dirty="0">
                <a:latin typeface="+mn-lt"/>
              </a:rPr>
              <a:t>   hose outlet at each floor</a:t>
            </a:r>
          </a:p>
        </p:txBody>
      </p:sp>
      <p:sp>
        <p:nvSpPr>
          <p:cNvPr id="60419" name="Content Placeholder 3">
            <a:extLst>
              <a:ext uri="{FF2B5EF4-FFF2-40B4-BE49-F238E27FC236}">
                <a16:creationId xmlns:a16="http://schemas.microsoft.com/office/drawing/2014/main" id="{3FA84AA8-3649-4BF7-953D-8157C1A25E80}"/>
              </a:ext>
            </a:extLst>
          </p:cNvPr>
          <p:cNvSpPr>
            <a:spLocks/>
          </p:cNvSpPr>
          <p:nvPr/>
        </p:nvSpPr>
        <p:spPr bwMode="auto">
          <a:xfrm>
            <a:off x="6681788"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1926.150(d)(2)</a:t>
            </a:r>
          </a:p>
        </p:txBody>
      </p:sp>
      <p:pic>
        <p:nvPicPr>
          <p:cNvPr id="60420" name="Picture 1">
            <a:extLst>
              <a:ext uri="{FF2B5EF4-FFF2-40B4-BE49-F238E27FC236}">
                <a16:creationId xmlns:a16="http://schemas.microsoft.com/office/drawing/2014/main" id="{71DA83F3-12FF-4895-BC89-8A1DD5C28E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3436938"/>
            <a:ext cx="273685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itle 1">
            <a:extLst>
              <a:ext uri="{FF2B5EF4-FFF2-40B4-BE49-F238E27FC236}">
                <a16:creationId xmlns:a16="http://schemas.microsoft.com/office/drawing/2014/main" id="{1E7D07E3-7156-4827-A47E-C6777F856242}"/>
              </a:ext>
            </a:extLst>
          </p:cNvPr>
          <p:cNvSpPr>
            <a:spLocks/>
          </p:cNvSpPr>
          <p:nvPr/>
        </p:nvSpPr>
        <p:spPr bwMode="gray">
          <a:xfrm>
            <a:off x="609600" y="441325"/>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Firefighting Equipment</a:t>
            </a:r>
          </a:p>
        </p:txBody>
      </p:sp>
    </p:spTree>
    <p:extLst>
      <p:ext uri="{BB962C8B-B14F-4D97-AF65-F5344CB8AC3E}">
        <p14:creationId xmlns:p14="http://schemas.microsoft.com/office/powerpoint/2010/main" val="7061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6D2C6A2E-B666-45DA-B4A8-8EA9AD0F6124}"/>
              </a:ext>
            </a:extLst>
          </p:cNvPr>
          <p:cNvSpPr>
            <a:spLocks noGrp="1" noChangeArrowheads="1"/>
          </p:cNvSpPr>
          <p:nvPr>
            <p:ph type="body" idx="4294967295"/>
          </p:nvPr>
        </p:nvSpPr>
        <p:spPr>
          <a:xfrm>
            <a:off x="457200" y="990600"/>
            <a:ext cx="8153400" cy="4525963"/>
          </a:xfrm>
        </p:spPr>
        <p:txBody>
          <a:bodyPr/>
          <a:lstStyle/>
          <a:p>
            <a:pPr>
              <a:defRPr/>
            </a:pPr>
            <a:endParaRPr lang="en-US" sz="1000" dirty="0"/>
          </a:p>
          <a:p>
            <a:pPr marL="395287" indent="-285750">
              <a:defRPr/>
            </a:pPr>
            <a:endParaRPr lang="en-US" altLang="en-US" sz="800" dirty="0"/>
          </a:p>
          <a:p>
            <a:pPr marL="395287" indent="-285750">
              <a:defRPr/>
            </a:pPr>
            <a:r>
              <a:rPr lang="en-US" altLang="en-US" sz="2400" dirty="0"/>
              <a:t>Alarm system, e.g., telephone system, siren, must be established by the employer whereby employees on site and local fire department can be alerted for an emergency</a:t>
            </a:r>
          </a:p>
          <a:p>
            <a:pPr marL="395287" indent="-285750">
              <a:defRPr/>
            </a:pPr>
            <a:endParaRPr lang="en-US" altLang="en-US" sz="1400" dirty="0"/>
          </a:p>
          <a:p>
            <a:pPr marL="395287" indent="-285750">
              <a:defRPr/>
            </a:pPr>
            <a:r>
              <a:rPr lang="en-US" altLang="en-US" sz="2400" dirty="0"/>
              <a:t>Alarm code and reporting instructions must be conspicuously posted at phones and at employee entrances</a:t>
            </a:r>
            <a:endParaRPr lang="en-US" sz="2400" dirty="0"/>
          </a:p>
          <a:p>
            <a:pPr marL="742950" lvl="1" indent="-285750">
              <a:defRPr/>
            </a:pPr>
            <a:endParaRPr lang="en-US" altLang="en-US" dirty="0"/>
          </a:p>
        </p:txBody>
      </p:sp>
      <p:sp>
        <p:nvSpPr>
          <p:cNvPr id="114691" name="Title 1">
            <a:extLst>
              <a:ext uri="{FF2B5EF4-FFF2-40B4-BE49-F238E27FC236}">
                <a16:creationId xmlns:a16="http://schemas.microsoft.com/office/drawing/2014/main" id="{509E05E5-8888-491C-8932-5B3E5A9489C3}"/>
              </a:ext>
            </a:extLst>
          </p:cNvPr>
          <p:cNvSpPr>
            <a:spLocks/>
          </p:cNvSpPr>
          <p:nvPr/>
        </p:nvSpPr>
        <p:spPr bwMode="gray">
          <a:xfrm>
            <a:off x="609600" y="457200"/>
            <a:ext cx="7924800" cy="553998"/>
          </a:xfrm>
          <a:prstGeom prst="rect">
            <a:avLst/>
          </a:prstGeom>
          <a:noFill/>
          <a:ln w="9525">
            <a:noFill/>
            <a:miter lim="800000"/>
            <a:headEnd/>
            <a:tailEnd/>
          </a:ln>
        </p:spPr>
        <p:txBody>
          <a:bodyPr lIns="46038" tIns="0" rIns="46038" bIns="0">
            <a:spAutoFit/>
          </a:bodyPr>
          <a:lstStyle/>
          <a:p>
            <a:pPr>
              <a:defRPr/>
            </a:pPr>
            <a:r>
              <a:rPr lang="en-US" altLang="en-US" sz="3600" b="1" u="none" dirty="0">
                <a:solidFill>
                  <a:srgbClr val="102447"/>
                </a:solidFill>
                <a:latin typeface="Avenir Next LT Pro Demi" panose="020B0704020202020204" pitchFamily="34" charset="0"/>
              </a:rPr>
              <a:t>Fire A</a:t>
            </a:r>
            <a:r>
              <a:rPr lang="en-US" sz="3600" b="1" u="none" dirty="0">
                <a:solidFill>
                  <a:srgbClr val="102447"/>
                </a:solidFill>
                <a:latin typeface="Avenir Next LT Pro Demi" panose="020B0704020202020204" pitchFamily="34" charset="0"/>
              </a:rPr>
              <a:t>larm Devices</a:t>
            </a:r>
          </a:p>
        </p:txBody>
      </p:sp>
      <p:sp>
        <p:nvSpPr>
          <p:cNvPr id="62468" name="Content Placeholder 3">
            <a:extLst>
              <a:ext uri="{FF2B5EF4-FFF2-40B4-BE49-F238E27FC236}">
                <a16:creationId xmlns:a16="http://schemas.microsoft.com/office/drawing/2014/main" id="{738C2FA8-E61D-4D06-A11D-B48AB3BE820B}"/>
              </a:ext>
            </a:extLst>
          </p:cNvPr>
          <p:cNvSpPr>
            <a:spLocks/>
          </p:cNvSpPr>
          <p:nvPr/>
        </p:nvSpPr>
        <p:spPr bwMode="auto">
          <a:xfrm>
            <a:off x="6269038" y="6096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1926.150(e)(1)-(2)</a:t>
            </a:r>
          </a:p>
        </p:txBody>
      </p:sp>
      <p:pic>
        <p:nvPicPr>
          <p:cNvPr id="62469" name="Picture 1">
            <a:extLst>
              <a:ext uri="{FF2B5EF4-FFF2-40B4-BE49-F238E27FC236}">
                <a16:creationId xmlns:a16="http://schemas.microsoft.com/office/drawing/2014/main" id="{56FB8EB2-83B4-4566-AC63-4B735C8474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3886200"/>
            <a:ext cx="18002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1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BD85EDC-7986-485C-8B9F-70135FB1AEAC}"/>
              </a:ext>
            </a:extLst>
          </p:cNvPr>
          <p:cNvSpPr>
            <a:spLocks noGrp="1" noChangeArrowheads="1"/>
          </p:cNvSpPr>
          <p:nvPr>
            <p:ph type="title" idx="4294967295"/>
          </p:nvPr>
        </p:nvSpPr>
        <p:spPr>
          <a:xfrm>
            <a:off x="609600" y="441325"/>
            <a:ext cx="7924800" cy="549275"/>
          </a:xfrm>
        </p:spPr>
        <p:txBody>
          <a:bodyPr/>
          <a:lstStyle/>
          <a:p>
            <a:r>
              <a:rPr lang="en-US" altLang="en-US"/>
              <a:t>Objectives</a:t>
            </a:r>
          </a:p>
        </p:txBody>
      </p:sp>
      <p:sp>
        <p:nvSpPr>
          <p:cNvPr id="9219" name="Rectangle 3">
            <a:extLst>
              <a:ext uri="{FF2B5EF4-FFF2-40B4-BE49-F238E27FC236}">
                <a16:creationId xmlns:a16="http://schemas.microsoft.com/office/drawing/2014/main" id="{CB82648B-32BB-44A8-B4D2-072A27856A62}"/>
              </a:ext>
            </a:extLst>
          </p:cNvPr>
          <p:cNvSpPr>
            <a:spLocks noGrp="1" noChangeArrowheads="1"/>
          </p:cNvSpPr>
          <p:nvPr>
            <p:ph type="body" idx="4294967295"/>
          </p:nvPr>
        </p:nvSpPr>
        <p:spPr>
          <a:xfrm>
            <a:off x="533400" y="1219200"/>
            <a:ext cx="5791200" cy="4525963"/>
          </a:xfrm>
        </p:spPr>
        <p:txBody>
          <a:bodyPr/>
          <a:lstStyle/>
          <a:p>
            <a:r>
              <a:rPr lang="en-US" altLang="en-US"/>
              <a:t>Ignition hazards</a:t>
            </a:r>
          </a:p>
          <a:p>
            <a:pPr>
              <a:buFont typeface="Wingdings" panose="05000000000000000000" pitchFamily="2" charset="2"/>
              <a:buNone/>
            </a:pPr>
            <a:endParaRPr lang="en-US" altLang="en-US"/>
          </a:p>
          <a:p>
            <a:r>
              <a:rPr lang="en-US" altLang="en-US"/>
              <a:t>Temporary buildings</a:t>
            </a:r>
          </a:p>
          <a:p>
            <a:pPr>
              <a:buFont typeface="Wingdings" panose="05000000000000000000" pitchFamily="2" charset="2"/>
              <a:buNone/>
            </a:pPr>
            <a:endParaRPr lang="en-US" altLang="en-US"/>
          </a:p>
          <a:p>
            <a:r>
              <a:rPr lang="en-US" altLang="en-US"/>
              <a:t>Open yard combustible material storage</a:t>
            </a:r>
          </a:p>
          <a:p>
            <a:pPr>
              <a:buFont typeface="Wingdings" panose="05000000000000000000" pitchFamily="2" charset="2"/>
              <a:buNone/>
            </a:pPr>
            <a:endParaRPr lang="en-US" altLang="en-US"/>
          </a:p>
          <a:p>
            <a:r>
              <a:rPr lang="en-US" altLang="en-US"/>
              <a:t>Indoor material storage</a:t>
            </a:r>
          </a:p>
          <a:p>
            <a:endParaRPr lang="en-US" altLang="en-US"/>
          </a:p>
        </p:txBody>
      </p:sp>
      <p:sp>
        <p:nvSpPr>
          <p:cNvPr id="9220" name="Content Placeholder 3">
            <a:extLst>
              <a:ext uri="{FF2B5EF4-FFF2-40B4-BE49-F238E27FC236}">
                <a16:creationId xmlns:a16="http://schemas.microsoft.com/office/drawing/2014/main" id="{44769A72-6FD4-4B41-B36F-F4ED1F5085CD}"/>
              </a:ext>
            </a:extLst>
          </p:cNvPr>
          <p:cNvSpPr>
            <a:spLocks/>
          </p:cNvSpPr>
          <p:nvPr/>
        </p:nvSpPr>
        <p:spPr bwMode="auto">
          <a:xfrm>
            <a:off x="6284913"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 Subpart F</a:t>
            </a:r>
          </a:p>
        </p:txBody>
      </p:sp>
    </p:spTree>
    <p:extLst>
      <p:ext uri="{BB962C8B-B14F-4D97-AF65-F5344CB8AC3E}">
        <p14:creationId xmlns:p14="http://schemas.microsoft.com/office/powerpoint/2010/main" val="212777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56B09002-A552-4328-BFC4-09BAD7B35401}"/>
              </a:ext>
            </a:extLst>
          </p:cNvPr>
          <p:cNvSpPr>
            <a:spLocks noGrp="1" noChangeArrowheads="1"/>
          </p:cNvSpPr>
          <p:nvPr>
            <p:ph type="body" idx="4294967295"/>
          </p:nvPr>
        </p:nvSpPr>
        <p:spPr>
          <a:xfrm>
            <a:off x="457200" y="1189038"/>
            <a:ext cx="8077200" cy="4525962"/>
          </a:xfrm>
        </p:spPr>
        <p:txBody>
          <a:bodyPr/>
          <a:lstStyle/>
          <a:p>
            <a:pPr>
              <a:defRPr/>
            </a:pPr>
            <a:endParaRPr lang="en-US" sz="1000" dirty="0"/>
          </a:p>
          <a:p>
            <a:pPr marL="395287" indent="-285750">
              <a:defRPr/>
            </a:pPr>
            <a:r>
              <a:rPr lang="en-US" dirty="0"/>
              <a:t>Audible alarms</a:t>
            </a:r>
          </a:p>
          <a:p>
            <a:pPr marL="1136650" lvl="2" indent="-285750">
              <a:defRPr/>
            </a:pPr>
            <a:endParaRPr lang="en-US" sz="600" dirty="0"/>
          </a:p>
          <a:p>
            <a:pPr marL="749300" lvl="1" indent="-228600">
              <a:defRPr/>
            </a:pPr>
            <a:r>
              <a:rPr lang="en-US" dirty="0"/>
              <a:t>Bells</a:t>
            </a:r>
          </a:p>
          <a:p>
            <a:pPr marL="1143000" lvl="2" indent="-228600">
              <a:defRPr/>
            </a:pPr>
            <a:endParaRPr lang="en-US" sz="800" dirty="0"/>
          </a:p>
          <a:p>
            <a:pPr marL="749300" lvl="1" indent="-228600">
              <a:defRPr/>
            </a:pPr>
            <a:r>
              <a:rPr lang="en-US" dirty="0"/>
              <a:t>Horns</a:t>
            </a:r>
          </a:p>
          <a:p>
            <a:pPr marL="749300" lvl="1" indent="-228600">
              <a:buFontTx/>
              <a:buNone/>
              <a:defRPr/>
            </a:pPr>
            <a:r>
              <a:rPr lang="en-US" sz="800" dirty="0"/>
              <a:t>		</a:t>
            </a:r>
          </a:p>
          <a:p>
            <a:pPr marL="749300" lvl="1" indent="-228600">
              <a:defRPr/>
            </a:pPr>
            <a:r>
              <a:rPr lang="en-US" dirty="0"/>
              <a:t>Sirens</a:t>
            </a:r>
          </a:p>
          <a:p>
            <a:pPr marL="749300" lvl="1" indent="-228600">
              <a:defRPr/>
            </a:pPr>
            <a:endParaRPr lang="en-US" sz="800" dirty="0"/>
          </a:p>
          <a:p>
            <a:pPr marL="749300" lvl="1" indent="-228600">
              <a:defRPr/>
            </a:pPr>
            <a:endParaRPr lang="en-US" sz="800" dirty="0"/>
          </a:p>
          <a:p>
            <a:pPr marL="749300" lvl="1" indent="-228600">
              <a:defRPr/>
            </a:pPr>
            <a:endParaRPr lang="en-US" sz="800" dirty="0"/>
          </a:p>
          <a:p>
            <a:pPr marL="749300" lvl="1" indent="-228600">
              <a:defRPr/>
            </a:pPr>
            <a:endParaRPr lang="en-US" sz="800" dirty="0"/>
          </a:p>
          <a:p>
            <a:pPr marL="749300" lvl="1" indent="-228600">
              <a:defRPr/>
            </a:pPr>
            <a:endParaRPr lang="en-US" sz="800" dirty="0"/>
          </a:p>
          <a:p>
            <a:pPr marL="749300" lvl="1" indent="-228600">
              <a:defRPr/>
            </a:pPr>
            <a:endParaRPr lang="en-US" sz="800" dirty="0"/>
          </a:p>
          <a:p>
            <a:pPr marL="749300" lvl="1" indent="-228600">
              <a:defRPr/>
            </a:pPr>
            <a:endParaRPr lang="en-US" sz="800" dirty="0"/>
          </a:p>
          <a:p>
            <a:pPr marL="749300" lvl="1" indent="-228600">
              <a:defRPr/>
            </a:pPr>
            <a:endParaRPr lang="en-US" sz="800" dirty="0"/>
          </a:p>
          <a:p>
            <a:pPr marL="395287" indent="-285750">
              <a:defRPr/>
            </a:pPr>
            <a:r>
              <a:rPr lang="en-US" dirty="0"/>
              <a:t> Workplace announcement system</a:t>
            </a:r>
          </a:p>
          <a:p>
            <a:pPr marL="395287" indent="-285750">
              <a:defRPr/>
            </a:pPr>
            <a:endParaRPr lang="en-US" sz="800" dirty="0"/>
          </a:p>
          <a:p>
            <a:pPr marL="742950" lvl="1" indent="-285750">
              <a:defRPr/>
            </a:pPr>
            <a:r>
              <a:rPr lang="en-US" dirty="0"/>
              <a:t>Speakers used to play a live or recorded voice message</a:t>
            </a:r>
          </a:p>
          <a:p>
            <a:pPr marL="742950" lvl="1" indent="-285750">
              <a:defRPr/>
            </a:pPr>
            <a:endParaRPr lang="en-US" altLang="en-US" dirty="0"/>
          </a:p>
        </p:txBody>
      </p:sp>
      <p:sp>
        <p:nvSpPr>
          <p:cNvPr id="64515" name="Content Placeholder 3">
            <a:extLst>
              <a:ext uri="{FF2B5EF4-FFF2-40B4-BE49-F238E27FC236}">
                <a16:creationId xmlns:a16="http://schemas.microsoft.com/office/drawing/2014/main" id="{860222F6-ACAF-4912-9126-59023E72C637}"/>
              </a:ext>
            </a:extLst>
          </p:cNvPr>
          <p:cNvSpPr>
            <a:spLocks/>
          </p:cNvSpPr>
          <p:nvPr/>
        </p:nvSpPr>
        <p:spPr bwMode="auto">
          <a:xfrm>
            <a:off x="6669088"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1926.150(e)(1)</a:t>
            </a:r>
          </a:p>
        </p:txBody>
      </p:sp>
      <p:sp>
        <p:nvSpPr>
          <p:cNvPr id="7" name="Title 1">
            <a:extLst>
              <a:ext uri="{FF2B5EF4-FFF2-40B4-BE49-F238E27FC236}">
                <a16:creationId xmlns:a16="http://schemas.microsoft.com/office/drawing/2014/main" id="{B3CE11C0-71E7-48A5-A872-F68F5FDB6CCE}"/>
              </a:ext>
            </a:extLst>
          </p:cNvPr>
          <p:cNvSpPr>
            <a:spLocks/>
          </p:cNvSpPr>
          <p:nvPr/>
        </p:nvSpPr>
        <p:spPr bwMode="gray">
          <a:xfrm>
            <a:off x="609600" y="457200"/>
            <a:ext cx="7924800" cy="553998"/>
          </a:xfrm>
          <a:prstGeom prst="rect">
            <a:avLst/>
          </a:prstGeom>
          <a:noFill/>
          <a:ln w="9525">
            <a:noFill/>
            <a:miter lim="800000"/>
            <a:headEnd/>
            <a:tailEnd/>
          </a:ln>
        </p:spPr>
        <p:txBody>
          <a:bodyPr lIns="46038" tIns="0" rIns="46038" bIns="0">
            <a:spAutoFit/>
          </a:bodyPr>
          <a:lstStyle/>
          <a:p>
            <a:pPr>
              <a:defRPr/>
            </a:pPr>
            <a:r>
              <a:rPr lang="en-US" altLang="en-US" sz="3600" b="1" u="none" dirty="0">
                <a:solidFill>
                  <a:srgbClr val="102447"/>
                </a:solidFill>
                <a:latin typeface="Avenir Next LT Pro Demi" panose="020B0704020202020204" pitchFamily="34" charset="0"/>
              </a:rPr>
              <a:t>Fire A</a:t>
            </a:r>
            <a:r>
              <a:rPr lang="en-US" sz="3600" b="1" u="none" dirty="0">
                <a:solidFill>
                  <a:srgbClr val="102447"/>
                </a:solidFill>
                <a:latin typeface="Avenir Next LT Pro Demi" panose="020B0704020202020204" pitchFamily="34" charset="0"/>
              </a:rPr>
              <a:t>larm Devices</a:t>
            </a:r>
          </a:p>
        </p:txBody>
      </p:sp>
      <p:pic>
        <p:nvPicPr>
          <p:cNvPr id="64517" name="Picture 1">
            <a:extLst>
              <a:ext uri="{FF2B5EF4-FFF2-40B4-BE49-F238E27FC236}">
                <a16:creationId xmlns:a16="http://schemas.microsoft.com/office/drawing/2014/main" id="{4407BDAD-5519-4EAA-A3A5-9F0D1A8FBA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3313" y="1316038"/>
            <a:ext cx="2351087"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50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FE1A7B19-2C1C-4B4A-B37B-21ABE46BAB97}"/>
              </a:ext>
            </a:extLst>
          </p:cNvPr>
          <p:cNvSpPr>
            <a:spLocks noGrp="1" noChangeArrowheads="1"/>
          </p:cNvSpPr>
          <p:nvPr>
            <p:ph type="body" idx="4294967295"/>
          </p:nvPr>
        </p:nvSpPr>
        <p:spPr>
          <a:xfrm>
            <a:off x="457200" y="1219200"/>
            <a:ext cx="8197850" cy="4525963"/>
          </a:xfrm>
        </p:spPr>
        <p:txBody>
          <a:bodyPr/>
          <a:lstStyle/>
          <a:p>
            <a:pPr marL="393700" indent="-285750"/>
            <a:r>
              <a:rPr lang="en-US" altLang="en-US"/>
              <a:t>Fire walls and exit stairways, required for the completed buildings, must get construction priority</a:t>
            </a:r>
          </a:p>
          <a:p>
            <a:pPr marL="1828800" lvl="4" indent="-285750"/>
            <a:endParaRPr lang="en-US" altLang="en-US"/>
          </a:p>
          <a:p>
            <a:pPr marL="1828800" lvl="4" indent="-285750"/>
            <a:endParaRPr lang="en-US" altLang="en-US"/>
          </a:p>
          <a:p>
            <a:pPr marL="393700" indent="-285750"/>
            <a:r>
              <a:rPr lang="en-US" altLang="en-US"/>
              <a:t>Fire doors, with automatic closing devices, must be hung on openings as soon as practicable</a:t>
            </a:r>
          </a:p>
          <a:p>
            <a:pPr marL="1828800" lvl="4" indent="-285750"/>
            <a:endParaRPr lang="en-US" altLang="en-US"/>
          </a:p>
          <a:p>
            <a:pPr marL="1828800" lvl="4" indent="-285750"/>
            <a:endParaRPr lang="en-US" altLang="en-US"/>
          </a:p>
          <a:p>
            <a:pPr marL="393700" indent="-285750"/>
            <a:r>
              <a:rPr lang="en-US" altLang="en-US"/>
              <a:t>Fire cutoffs must be retained in buildings undergoing alterations or demolition until operations necessitate their removal</a:t>
            </a:r>
          </a:p>
        </p:txBody>
      </p:sp>
      <p:sp>
        <p:nvSpPr>
          <p:cNvPr id="66563" name="Title 1">
            <a:extLst>
              <a:ext uri="{FF2B5EF4-FFF2-40B4-BE49-F238E27FC236}">
                <a16:creationId xmlns:a16="http://schemas.microsoft.com/office/drawing/2014/main" id="{DC0ADE09-9EFA-491F-A267-84F80E5BD0E8}"/>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Fire Cutoffs</a:t>
            </a:r>
          </a:p>
        </p:txBody>
      </p:sp>
      <p:sp>
        <p:nvSpPr>
          <p:cNvPr id="66564" name="Content Placeholder 3">
            <a:extLst>
              <a:ext uri="{FF2B5EF4-FFF2-40B4-BE49-F238E27FC236}">
                <a16:creationId xmlns:a16="http://schemas.microsoft.com/office/drawing/2014/main" id="{32DA5E7A-8E01-4DF9-9139-9513F28CA534}"/>
              </a:ext>
            </a:extLst>
          </p:cNvPr>
          <p:cNvSpPr>
            <a:spLocks/>
          </p:cNvSpPr>
          <p:nvPr/>
        </p:nvSpPr>
        <p:spPr bwMode="auto">
          <a:xfrm>
            <a:off x="6216650" y="6096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1926.150(f)(1)-(2)</a:t>
            </a:r>
          </a:p>
        </p:txBody>
      </p:sp>
    </p:spTree>
    <p:extLst>
      <p:ext uri="{BB962C8B-B14F-4D97-AF65-F5344CB8AC3E}">
        <p14:creationId xmlns:p14="http://schemas.microsoft.com/office/powerpoint/2010/main" val="1323991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10A7E0CD-F847-4177-A12F-D04241423C1D}"/>
              </a:ext>
            </a:extLst>
          </p:cNvPr>
          <p:cNvSpPr>
            <a:spLocks noGrp="1" noChangeArrowheads="1"/>
          </p:cNvSpPr>
          <p:nvPr>
            <p:ph type="body" idx="4294967295"/>
          </p:nvPr>
        </p:nvSpPr>
        <p:spPr>
          <a:xfrm>
            <a:off x="457200" y="1143000"/>
            <a:ext cx="5257800" cy="4525963"/>
          </a:xfrm>
        </p:spPr>
        <p:txBody>
          <a:bodyPr/>
          <a:lstStyle/>
          <a:p>
            <a:pPr>
              <a:defRPr/>
            </a:pPr>
            <a:endParaRPr lang="en-US" altLang="en-US" sz="1000" dirty="0"/>
          </a:p>
          <a:p>
            <a:pPr marL="395287" indent="-285750">
              <a:defRPr/>
            </a:pPr>
            <a:r>
              <a:rPr lang="en-US" altLang="en-US" dirty="0"/>
              <a:t>Electrical wiring and equipment for light, heat, or power purposes must be installed in compliance with the requirements of 29 CFR 1926 Subpart K, Electrical</a:t>
            </a:r>
          </a:p>
        </p:txBody>
      </p:sp>
      <p:sp>
        <p:nvSpPr>
          <p:cNvPr id="68611" name="Title 1">
            <a:extLst>
              <a:ext uri="{FF2B5EF4-FFF2-40B4-BE49-F238E27FC236}">
                <a16:creationId xmlns:a16="http://schemas.microsoft.com/office/drawing/2014/main" id="{6EF4288C-6F6B-4CEB-9B50-48E0F956D73C}"/>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dirty="0">
                <a:solidFill>
                  <a:srgbClr val="102447"/>
                </a:solidFill>
                <a:latin typeface="Avenir Next LT Pro Demi" panose="020B0704020202020204" pitchFamily="34" charset="0"/>
              </a:rPr>
              <a:t>Ignition Hazards</a:t>
            </a:r>
          </a:p>
        </p:txBody>
      </p:sp>
      <p:sp>
        <p:nvSpPr>
          <p:cNvPr id="68612" name="Content Placeholder 3">
            <a:extLst>
              <a:ext uri="{FF2B5EF4-FFF2-40B4-BE49-F238E27FC236}">
                <a16:creationId xmlns:a16="http://schemas.microsoft.com/office/drawing/2014/main" id="{D704A1EF-1335-4460-9515-8D28A6C53D0A}"/>
              </a:ext>
            </a:extLst>
          </p:cNvPr>
          <p:cNvSpPr>
            <a:spLocks/>
          </p:cNvSpPr>
          <p:nvPr/>
        </p:nvSpPr>
        <p:spPr bwMode="auto">
          <a:xfrm>
            <a:off x="6537325"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dirty="0">
                <a:latin typeface="Avenir Next LT Pro Demi" panose="020B0704020202020204" pitchFamily="34" charset="0"/>
              </a:rPr>
              <a:t>1926.151(a)(1)</a:t>
            </a:r>
          </a:p>
        </p:txBody>
      </p:sp>
      <p:pic>
        <p:nvPicPr>
          <p:cNvPr id="68613" name="Picture 1">
            <a:extLst>
              <a:ext uri="{FF2B5EF4-FFF2-40B4-BE49-F238E27FC236}">
                <a16:creationId xmlns:a16="http://schemas.microsoft.com/office/drawing/2014/main" id="{16B5DC4D-6F69-45EB-9ABC-C4A8F4A39A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1355725"/>
            <a:ext cx="246697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57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C1CAC9B8-BD05-4A94-BF1E-6BFA86EB47AE}"/>
              </a:ext>
            </a:extLst>
          </p:cNvPr>
          <p:cNvSpPr>
            <a:spLocks noGrp="1" noChangeArrowheads="1"/>
          </p:cNvSpPr>
          <p:nvPr>
            <p:ph type="body" idx="4294967295"/>
          </p:nvPr>
        </p:nvSpPr>
        <p:spPr>
          <a:xfrm>
            <a:off x="457200" y="1066800"/>
            <a:ext cx="8013700" cy="4525963"/>
          </a:xfrm>
        </p:spPr>
        <p:txBody>
          <a:bodyPr/>
          <a:lstStyle/>
          <a:p>
            <a:pPr>
              <a:defRPr/>
            </a:pPr>
            <a:endParaRPr lang="en-US" altLang="en-US" sz="1000" dirty="0"/>
          </a:p>
          <a:p>
            <a:pPr marL="395287" indent="-285750">
              <a:defRPr/>
            </a:pPr>
            <a:r>
              <a:rPr lang="en-US" altLang="en-US" sz="2600" dirty="0"/>
              <a:t>Internal combustion engine powered equipment must be located so that the exhausts are away from combustible materials</a:t>
            </a:r>
          </a:p>
          <a:p>
            <a:pPr marL="395287" indent="-285750">
              <a:defRPr/>
            </a:pPr>
            <a:endParaRPr lang="en-US" altLang="en-US" dirty="0"/>
          </a:p>
          <a:p>
            <a:pPr marL="395287" indent="-285750">
              <a:defRPr/>
            </a:pPr>
            <a:r>
              <a:rPr lang="en-US" altLang="en-US" sz="2600" dirty="0"/>
              <a:t>When the exhausts are piped outside the building under construction, a clearance of at least 6 inches must be maintained between the piping and combustible material</a:t>
            </a:r>
          </a:p>
        </p:txBody>
      </p:sp>
      <p:sp>
        <p:nvSpPr>
          <p:cNvPr id="70659" name="Content Placeholder 3">
            <a:extLst>
              <a:ext uri="{FF2B5EF4-FFF2-40B4-BE49-F238E27FC236}">
                <a16:creationId xmlns:a16="http://schemas.microsoft.com/office/drawing/2014/main" id="{45682646-DA28-44D4-86D6-7FFFC3BBF375}"/>
              </a:ext>
            </a:extLst>
          </p:cNvPr>
          <p:cNvSpPr>
            <a:spLocks/>
          </p:cNvSpPr>
          <p:nvPr/>
        </p:nvSpPr>
        <p:spPr bwMode="auto">
          <a:xfrm>
            <a:off x="6742113"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1926.151(a)(2)</a:t>
            </a:r>
          </a:p>
        </p:txBody>
      </p:sp>
      <p:pic>
        <p:nvPicPr>
          <p:cNvPr id="70660" name="Picture 1">
            <a:extLst>
              <a:ext uri="{FF2B5EF4-FFF2-40B4-BE49-F238E27FC236}">
                <a16:creationId xmlns:a16="http://schemas.microsoft.com/office/drawing/2014/main" id="{32A73D5D-EBC5-4EEE-84B3-B4B6AC94C4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4224338"/>
            <a:ext cx="241458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itle 1">
            <a:extLst>
              <a:ext uri="{FF2B5EF4-FFF2-40B4-BE49-F238E27FC236}">
                <a16:creationId xmlns:a16="http://schemas.microsoft.com/office/drawing/2014/main" id="{75E5C8D2-C9D8-45F9-B5D2-90D582ED75E5}"/>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Ignition Hazards</a:t>
            </a:r>
          </a:p>
        </p:txBody>
      </p:sp>
    </p:spTree>
    <p:extLst>
      <p:ext uri="{BB962C8B-B14F-4D97-AF65-F5344CB8AC3E}">
        <p14:creationId xmlns:p14="http://schemas.microsoft.com/office/powerpoint/2010/main" val="1017349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8D2DC1D1-9762-44B1-98B7-4C4D88B7C557}"/>
              </a:ext>
            </a:extLst>
          </p:cNvPr>
          <p:cNvSpPr>
            <a:spLocks noGrp="1" noChangeArrowheads="1"/>
          </p:cNvSpPr>
          <p:nvPr>
            <p:ph type="body" idx="4294967295"/>
          </p:nvPr>
        </p:nvSpPr>
        <p:spPr>
          <a:xfrm>
            <a:off x="457200" y="1066800"/>
            <a:ext cx="7772400" cy="4525963"/>
          </a:xfrm>
        </p:spPr>
        <p:txBody>
          <a:bodyPr/>
          <a:lstStyle/>
          <a:p>
            <a:pPr>
              <a:defRPr/>
            </a:pPr>
            <a:endParaRPr lang="en-US" altLang="en-US" sz="1000" dirty="0"/>
          </a:p>
          <a:p>
            <a:pPr marL="395287" indent="-285750">
              <a:defRPr/>
            </a:pPr>
            <a:r>
              <a:rPr lang="en-US" altLang="en-US" dirty="0"/>
              <a:t>Smoking must be prohibited at or in the vicinity of operations which constitute a fire hazard</a:t>
            </a:r>
          </a:p>
          <a:p>
            <a:pPr marL="395287" indent="-285750">
              <a:defRPr/>
            </a:pPr>
            <a:endParaRPr lang="en-US" altLang="en-US" dirty="0"/>
          </a:p>
          <a:p>
            <a:pPr marL="395287" indent="-285750">
              <a:defRPr/>
            </a:pPr>
            <a:r>
              <a:rPr lang="en-US" altLang="en-US" dirty="0"/>
              <a:t>Conspicuously posted: “No Smoking or Open Flame”</a:t>
            </a:r>
          </a:p>
        </p:txBody>
      </p:sp>
      <p:sp>
        <p:nvSpPr>
          <p:cNvPr id="72707" name="Content Placeholder 3">
            <a:extLst>
              <a:ext uri="{FF2B5EF4-FFF2-40B4-BE49-F238E27FC236}">
                <a16:creationId xmlns:a16="http://schemas.microsoft.com/office/drawing/2014/main" id="{F7175125-1F37-4D6E-9B45-2E6E2E79B332}"/>
              </a:ext>
            </a:extLst>
          </p:cNvPr>
          <p:cNvSpPr>
            <a:spLocks/>
          </p:cNvSpPr>
          <p:nvPr/>
        </p:nvSpPr>
        <p:spPr bwMode="auto">
          <a:xfrm>
            <a:off x="6537325"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1926.151(a)(3)</a:t>
            </a:r>
          </a:p>
        </p:txBody>
      </p:sp>
      <p:pic>
        <p:nvPicPr>
          <p:cNvPr id="72708" name="Picture 1">
            <a:extLst>
              <a:ext uri="{FF2B5EF4-FFF2-40B4-BE49-F238E27FC236}">
                <a16:creationId xmlns:a16="http://schemas.microsoft.com/office/drawing/2014/main" id="{B34DFF98-CCE0-445E-A6C4-681F5930B4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5138" y="3509963"/>
            <a:ext cx="4259262"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D5A2225-18D8-4909-8AC4-D67600DF49DA}"/>
              </a:ext>
            </a:extLst>
          </p:cNvPr>
          <p:cNvSpPr/>
          <p:nvPr/>
        </p:nvSpPr>
        <p:spPr bwMode="auto">
          <a:xfrm>
            <a:off x="5257800" y="5181600"/>
            <a:ext cx="2120900" cy="304800"/>
          </a:xfrm>
          <a:prstGeom prst="rect">
            <a:avLst/>
          </a:prstGeom>
          <a:solidFill>
            <a:schemeClr val="bg1">
              <a:lumMod val="75000"/>
            </a:schemeClr>
          </a:solidFill>
          <a:ln w="12700" cap="flat" cmpd="sng" algn="ctr">
            <a:solidFill>
              <a:schemeClr val="bg1">
                <a:lumMod val="75000"/>
              </a:schemeClr>
            </a:solidFill>
            <a:prstDash val="solid"/>
            <a:round/>
            <a:headEnd type="none" w="sm" len="sm"/>
            <a:tailEnd type="none" w="sm" len="sm"/>
          </a:ln>
          <a:effectLst/>
        </p:spPr>
        <p:txBody>
          <a:bodyPr/>
          <a:lstStyle/>
          <a:p>
            <a:pPr>
              <a:defRPr/>
            </a:pPr>
            <a:endParaRPr lang="en-US" u="sng"/>
          </a:p>
        </p:txBody>
      </p:sp>
      <p:sp>
        <p:nvSpPr>
          <p:cNvPr id="8" name="Rectangle 7">
            <a:extLst>
              <a:ext uri="{FF2B5EF4-FFF2-40B4-BE49-F238E27FC236}">
                <a16:creationId xmlns:a16="http://schemas.microsoft.com/office/drawing/2014/main" id="{0A5F6D03-E8F2-476A-8AF0-51EBE6EEF20B}"/>
              </a:ext>
            </a:extLst>
          </p:cNvPr>
          <p:cNvSpPr/>
          <p:nvPr/>
        </p:nvSpPr>
        <p:spPr bwMode="auto">
          <a:xfrm>
            <a:off x="6858000" y="4876800"/>
            <a:ext cx="533400" cy="304800"/>
          </a:xfrm>
          <a:prstGeom prst="rect">
            <a:avLst/>
          </a:prstGeom>
          <a:solidFill>
            <a:schemeClr val="bg1">
              <a:lumMod val="75000"/>
            </a:schemeClr>
          </a:solidFill>
          <a:ln w="12700" cap="flat" cmpd="sng" algn="ctr">
            <a:solidFill>
              <a:schemeClr val="bg1">
                <a:lumMod val="75000"/>
              </a:schemeClr>
            </a:solidFill>
            <a:prstDash val="solid"/>
            <a:round/>
            <a:headEnd type="none" w="sm" len="sm"/>
            <a:tailEnd type="none" w="sm" len="sm"/>
          </a:ln>
          <a:effectLst/>
        </p:spPr>
        <p:txBody>
          <a:bodyPr/>
          <a:lstStyle/>
          <a:p>
            <a:pPr>
              <a:defRPr/>
            </a:pPr>
            <a:endParaRPr lang="en-US" u="sng"/>
          </a:p>
        </p:txBody>
      </p:sp>
      <p:sp>
        <p:nvSpPr>
          <p:cNvPr id="72711" name="Title 1">
            <a:extLst>
              <a:ext uri="{FF2B5EF4-FFF2-40B4-BE49-F238E27FC236}">
                <a16:creationId xmlns:a16="http://schemas.microsoft.com/office/drawing/2014/main" id="{AD81CF20-FB22-429D-9057-2835E3DE0BAE}"/>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Ignition Hazards</a:t>
            </a:r>
          </a:p>
        </p:txBody>
      </p:sp>
    </p:spTree>
    <p:extLst>
      <p:ext uri="{BB962C8B-B14F-4D97-AF65-F5344CB8AC3E}">
        <p14:creationId xmlns:p14="http://schemas.microsoft.com/office/powerpoint/2010/main" val="226722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FF5C1183-17B9-4C75-B301-67D64FC9FFB7}"/>
              </a:ext>
            </a:extLst>
          </p:cNvPr>
          <p:cNvSpPr>
            <a:spLocks noGrp="1" noChangeArrowheads="1"/>
          </p:cNvSpPr>
          <p:nvPr>
            <p:ph type="body" idx="4294967295"/>
          </p:nvPr>
        </p:nvSpPr>
        <p:spPr>
          <a:xfrm>
            <a:off x="457200" y="1143000"/>
            <a:ext cx="8077200" cy="4525963"/>
          </a:xfrm>
        </p:spPr>
        <p:txBody>
          <a:bodyPr/>
          <a:lstStyle/>
          <a:p>
            <a:pPr>
              <a:defRPr/>
            </a:pPr>
            <a:endParaRPr lang="en-US" altLang="en-US" sz="800" dirty="0"/>
          </a:p>
          <a:p>
            <a:pPr marL="395287" indent="-285750">
              <a:defRPr/>
            </a:pPr>
            <a:r>
              <a:rPr lang="en-US" altLang="en-US" dirty="0"/>
              <a:t>Cannot be erected where it will adversely affect any means of exit</a:t>
            </a:r>
          </a:p>
        </p:txBody>
      </p:sp>
      <p:sp>
        <p:nvSpPr>
          <p:cNvPr id="74755" name="Title 1">
            <a:extLst>
              <a:ext uri="{FF2B5EF4-FFF2-40B4-BE49-F238E27FC236}">
                <a16:creationId xmlns:a16="http://schemas.microsoft.com/office/drawing/2014/main" id="{BACCA0E6-1BC9-4683-A0E1-ED426A757B6A}"/>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Temporary Buildings</a:t>
            </a:r>
          </a:p>
        </p:txBody>
      </p:sp>
      <p:sp>
        <p:nvSpPr>
          <p:cNvPr id="74756" name="Content Placeholder 3">
            <a:extLst>
              <a:ext uri="{FF2B5EF4-FFF2-40B4-BE49-F238E27FC236}">
                <a16:creationId xmlns:a16="http://schemas.microsoft.com/office/drawing/2014/main" id="{6D45104F-0A0D-4FFD-A23E-3CEE1D2571FD}"/>
              </a:ext>
            </a:extLst>
          </p:cNvPr>
          <p:cNvSpPr>
            <a:spLocks/>
          </p:cNvSpPr>
          <p:nvPr/>
        </p:nvSpPr>
        <p:spPr bwMode="auto">
          <a:xfrm>
            <a:off x="6505575"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1926.151(b)(1)</a:t>
            </a:r>
          </a:p>
        </p:txBody>
      </p:sp>
      <p:pic>
        <p:nvPicPr>
          <p:cNvPr id="74757" name="Picture 1">
            <a:extLst>
              <a:ext uri="{FF2B5EF4-FFF2-40B4-BE49-F238E27FC236}">
                <a16:creationId xmlns:a16="http://schemas.microsoft.com/office/drawing/2014/main" id="{2D919882-B3E2-406B-8BAB-FC2786AA59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28950"/>
            <a:ext cx="35560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315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84A9998C-373A-4D8C-83F0-9C85E291CA3E}"/>
              </a:ext>
            </a:extLst>
          </p:cNvPr>
          <p:cNvSpPr>
            <a:spLocks noGrp="1" noChangeArrowheads="1"/>
          </p:cNvSpPr>
          <p:nvPr>
            <p:ph type="body" idx="4294967295"/>
          </p:nvPr>
        </p:nvSpPr>
        <p:spPr>
          <a:xfrm>
            <a:off x="457200" y="1219200"/>
            <a:ext cx="8001000" cy="4525963"/>
          </a:xfrm>
        </p:spPr>
        <p:txBody>
          <a:bodyPr/>
          <a:lstStyle/>
          <a:p>
            <a:pPr marL="742950" lvl="1" indent="-285750"/>
            <a:endParaRPr lang="en-US" altLang="en-US" sz="800" dirty="0"/>
          </a:p>
          <a:p>
            <a:pPr marL="393700" indent="-285750"/>
            <a:r>
              <a:rPr lang="en-US" altLang="en-US" dirty="0"/>
              <a:t>When located within another building or structure, must be of either noncombustible construction or of combustible construction having a fire resistance of not less than one hour</a:t>
            </a:r>
          </a:p>
        </p:txBody>
      </p:sp>
      <p:sp>
        <p:nvSpPr>
          <p:cNvPr id="76803" name="Content Placeholder 3">
            <a:extLst>
              <a:ext uri="{FF2B5EF4-FFF2-40B4-BE49-F238E27FC236}">
                <a16:creationId xmlns:a16="http://schemas.microsoft.com/office/drawing/2014/main" id="{6FBBFC5F-4FC4-4B91-A2C6-EFC2EB520BAA}"/>
              </a:ext>
            </a:extLst>
          </p:cNvPr>
          <p:cNvSpPr>
            <a:spLocks/>
          </p:cNvSpPr>
          <p:nvPr/>
        </p:nvSpPr>
        <p:spPr bwMode="auto">
          <a:xfrm>
            <a:off x="6516688"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1926.151(b)(2)</a:t>
            </a:r>
          </a:p>
        </p:txBody>
      </p:sp>
      <p:pic>
        <p:nvPicPr>
          <p:cNvPr id="76804" name="Picture 1">
            <a:extLst>
              <a:ext uri="{FF2B5EF4-FFF2-40B4-BE49-F238E27FC236}">
                <a16:creationId xmlns:a16="http://schemas.microsoft.com/office/drawing/2014/main" id="{4DCF6D72-AEC2-4005-8C0F-E8F424B592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3429000"/>
            <a:ext cx="238283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itle 1">
            <a:extLst>
              <a:ext uri="{FF2B5EF4-FFF2-40B4-BE49-F238E27FC236}">
                <a16:creationId xmlns:a16="http://schemas.microsoft.com/office/drawing/2014/main" id="{3B17D687-4BEE-4D7A-A721-F7DCB9EBFC79}"/>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Temporary Buildings</a:t>
            </a:r>
          </a:p>
        </p:txBody>
      </p:sp>
    </p:spTree>
    <p:extLst>
      <p:ext uri="{BB962C8B-B14F-4D97-AF65-F5344CB8AC3E}">
        <p14:creationId xmlns:p14="http://schemas.microsoft.com/office/powerpoint/2010/main" val="3469003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EFD04453-A47B-4E8C-BE7C-E4DDFF0B5DA1}"/>
              </a:ext>
            </a:extLst>
          </p:cNvPr>
          <p:cNvSpPr>
            <a:spLocks noGrp="1" noChangeArrowheads="1"/>
          </p:cNvSpPr>
          <p:nvPr>
            <p:ph type="body" idx="4294967295"/>
          </p:nvPr>
        </p:nvSpPr>
        <p:spPr>
          <a:xfrm>
            <a:off x="457200" y="1143000"/>
            <a:ext cx="7924800" cy="4495800"/>
          </a:xfrm>
        </p:spPr>
        <p:txBody>
          <a:bodyPr/>
          <a:lstStyle/>
          <a:p>
            <a:pPr>
              <a:defRPr/>
            </a:pPr>
            <a:endParaRPr lang="en-US" altLang="en-US" sz="800" dirty="0"/>
          </a:p>
          <a:p>
            <a:pPr marL="395287" indent="-285750">
              <a:defRPr/>
            </a:pPr>
            <a:r>
              <a:rPr lang="en-US" altLang="en-US" dirty="0"/>
              <a:t>Located other than inside another building</a:t>
            </a:r>
          </a:p>
          <a:p>
            <a:pPr marL="1476375" lvl="3" indent="-285750">
              <a:defRPr/>
            </a:pPr>
            <a:endParaRPr lang="en-US" altLang="en-US" dirty="0"/>
          </a:p>
          <a:p>
            <a:pPr marL="395287" indent="-285750">
              <a:defRPr/>
            </a:pPr>
            <a:r>
              <a:rPr lang="en-US" altLang="en-US" dirty="0"/>
              <a:t>Not used for storage, handling, or use of flammable or combustible liquids, flammable gases, explosives, or blasting agents, or similar hazardous occupancies</a:t>
            </a:r>
          </a:p>
          <a:p>
            <a:pPr marL="1476375" lvl="3" indent="-285750">
              <a:defRPr/>
            </a:pPr>
            <a:endParaRPr lang="en-US" altLang="en-US" dirty="0"/>
          </a:p>
          <a:p>
            <a:pPr marL="395287" indent="-285750">
              <a:defRPr/>
            </a:pPr>
            <a:r>
              <a:rPr lang="en-US" altLang="en-US" dirty="0"/>
              <a:t>Must be </a:t>
            </a:r>
            <a:r>
              <a:rPr lang="en-US" altLang="en-US" b="1" dirty="0"/>
              <a:t>located at a distance of not less than 10 feet from another building or structure</a:t>
            </a:r>
          </a:p>
        </p:txBody>
      </p:sp>
      <p:sp>
        <p:nvSpPr>
          <p:cNvPr id="78851" name="Content Placeholder 3">
            <a:extLst>
              <a:ext uri="{FF2B5EF4-FFF2-40B4-BE49-F238E27FC236}">
                <a16:creationId xmlns:a16="http://schemas.microsoft.com/office/drawing/2014/main" id="{56C8C27C-B4F6-4192-B2B5-45E0825ECA48}"/>
              </a:ext>
            </a:extLst>
          </p:cNvPr>
          <p:cNvSpPr>
            <a:spLocks/>
          </p:cNvSpPr>
          <p:nvPr/>
        </p:nvSpPr>
        <p:spPr bwMode="auto">
          <a:xfrm>
            <a:off x="6516688"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1926.151(b)(3)</a:t>
            </a:r>
          </a:p>
        </p:txBody>
      </p:sp>
      <p:sp>
        <p:nvSpPr>
          <p:cNvPr id="78852" name="Title 1">
            <a:extLst>
              <a:ext uri="{FF2B5EF4-FFF2-40B4-BE49-F238E27FC236}">
                <a16:creationId xmlns:a16="http://schemas.microsoft.com/office/drawing/2014/main" id="{E042E5E5-0C1D-478B-AB3F-161BCD2F3066}"/>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Temporary Buildings</a:t>
            </a:r>
          </a:p>
        </p:txBody>
      </p:sp>
    </p:spTree>
    <p:extLst>
      <p:ext uri="{BB962C8B-B14F-4D97-AF65-F5344CB8AC3E}">
        <p14:creationId xmlns:p14="http://schemas.microsoft.com/office/powerpoint/2010/main" val="4132992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860C4903-2B80-4716-9353-47E54D43583B}"/>
              </a:ext>
            </a:extLst>
          </p:cNvPr>
          <p:cNvSpPr>
            <a:spLocks noGrp="1" noChangeArrowheads="1"/>
          </p:cNvSpPr>
          <p:nvPr>
            <p:ph type="body" idx="4294967295"/>
          </p:nvPr>
        </p:nvSpPr>
        <p:spPr>
          <a:xfrm>
            <a:off x="457200" y="1066800"/>
            <a:ext cx="8077200" cy="4525963"/>
          </a:xfrm>
        </p:spPr>
        <p:txBody>
          <a:bodyPr/>
          <a:lstStyle/>
          <a:p>
            <a:pPr lvl="4"/>
            <a:endParaRPr lang="en-US" altLang="en-US" dirty="0"/>
          </a:p>
          <a:p>
            <a:pPr marL="393700" indent="-285750"/>
            <a:r>
              <a:rPr lang="en-US" altLang="en-US" dirty="0"/>
              <a:t>Groups of temporary buildings, not exceeding 2,000 square feet in aggregate</a:t>
            </a:r>
          </a:p>
          <a:p>
            <a:pPr marL="393700" indent="-285750"/>
            <a:endParaRPr lang="en-US" altLang="en-US" dirty="0"/>
          </a:p>
          <a:p>
            <a:pPr marL="393700" indent="-285750"/>
            <a:r>
              <a:rPr lang="en-US" altLang="en-US" dirty="0"/>
              <a:t>Must, for the purposes of 1926 Subpart F, be considered a single temporary building</a:t>
            </a:r>
          </a:p>
          <a:p>
            <a:pPr marL="742950" lvl="1" indent="-285750">
              <a:buFont typeface="Symbol" panose="05050102010706020507" pitchFamily="18" charset="2"/>
              <a:buNone/>
            </a:pPr>
            <a:endParaRPr lang="en-US" altLang="en-US" dirty="0"/>
          </a:p>
        </p:txBody>
      </p:sp>
      <p:sp>
        <p:nvSpPr>
          <p:cNvPr id="80899" name="Content Placeholder 3">
            <a:extLst>
              <a:ext uri="{FF2B5EF4-FFF2-40B4-BE49-F238E27FC236}">
                <a16:creationId xmlns:a16="http://schemas.microsoft.com/office/drawing/2014/main" id="{8FA43167-510F-4B2A-A620-1E9BD030245C}"/>
              </a:ext>
            </a:extLst>
          </p:cNvPr>
          <p:cNvSpPr>
            <a:spLocks/>
          </p:cNvSpPr>
          <p:nvPr/>
        </p:nvSpPr>
        <p:spPr bwMode="auto">
          <a:xfrm>
            <a:off x="6537325"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1926.151(b)(3)</a:t>
            </a:r>
          </a:p>
        </p:txBody>
      </p:sp>
      <p:sp>
        <p:nvSpPr>
          <p:cNvPr id="80900" name="Title 1">
            <a:extLst>
              <a:ext uri="{FF2B5EF4-FFF2-40B4-BE49-F238E27FC236}">
                <a16:creationId xmlns:a16="http://schemas.microsoft.com/office/drawing/2014/main" id="{9EA278D3-4D4B-462D-8465-02A6DB797C75}"/>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Temporary Buildings</a:t>
            </a:r>
          </a:p>
        </p:txBody>
      </p:sp>
    </p:spTree>
    <p:extLst>
      <p:ext uri="{BB962C8B-B14F-4D97-AF65-F5344CB8AC3E}">
        <p14:creationId xmlns:p14="http://schemas.microsoft.com/office/powerpoint/2010/main" val="202142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AEB02A17-BB62-441A-AC1D-332108401CB9}"/>
              </a:ext>
            </a:extLst>
          </p:cNvPr>
          <p:cNvSpPr>
            <a:spLocks noGrp="1" noChangeArrowheads="1"/>
          </p:cNvSpPr>
          <p:nvPr>
            <p:ph type="body" idx="4294967295"/>
          </p:nvPr>
        </p:nvSpPr>
        <p:spPr>
          <a:xfrm>
            <a:off x="457200" y="1219200"/>
            <a:ext cx="8001000" cy="4525963"/>
          </a:xfrm>
        </p:spPr>
        <p:txBody>
          <a:bodyPr/>
          <a:lstStyle/>
          <a:p>
            <a:pPr>
              <a:defRPr/>
            </a:pPr>
            <a:endParaRPr lang="en-US" altLang="en-US" sz="800" dirty="0"/>
          </a:p>
          <a:p>
            <a:pPr marL="395287" indent="-285750">
              <a:defRPr/>
            </a:pPr>
            <a:r>
              <a:rPr lang="en-US" altLang="en-US" dirty="0"/>
              <a:t>Combustible materials must be piled with due regard to the stability of piles and in no case higher than 20 feet</a:t>
            </a:r>
          </a:p>
          <a:p>
            <a:pPr marL="395287" indent="-285750">
              <a:defRPr/>
            </a:pPr>
            <a:endParaRPr lang="en-US" altLang="en-US" sz="2000" dirty="0"/>
          </a:p>
          <a:p>
            <a:pPr marL="395287" indent="-285750">
              <a:defRPr/>
            </a:pPr>
            <a:endParaRPr lang="en-US" altLang="en-US" sz="2000" dirty="0"/>
          </a:p>
          <a:p>
            <a:pPr marL="395287" indent="-285750">
              <a:defRPr/>
            </a:pPr>
            <a:r>
              <a:rPr lang="en-US" altLang="en-US" dirty="0"/>
              <a:t>Driveways between and around combustible storage piles must be at least 15 feet wide and maintained free from accumulation of rubbish, equipment, or other articles or materials</a:t>
            </a:r>
          </a:p>
          <a:p>
            <a:pPr marL="742950" lvl="1" indent="-285750">
              <a:buFont typeface="Symbol" panose="05050102010706020507" pitchFamily="18" charset="2"/>
              <a:buNone/>
              <a:defRPr/>
            </a:pPr>
            <a:endParaRPr lang="en-US" altLang="en-US" dirty="0"/>
          </a:p>
        </p:txBody>
      </p:sp>
      <p:sp>
        <p:nvSpPr>
          <p:cNvPr id="82947" name="Title 1">
            <a:extLst>
              <a:ext uri="{FF2B5EF4-FFF2-40B4-BE49-F238E27FC236}">
                <a16:creationId xmlns:a16="http://schemas.microsoft.com/office/drawing/2014/main" id="{EBA8802C-A4DF-4389-AC9D-CEE42ED7BBEF}"/>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Open Yard Storage</a:t>
            </a:r>
          </a:p>
        </p:txBody>
      </p:sp>
      <p:sp>
        <p:nvSpPr>
          <p:cNvPr id="82948" name="Content Placeholder 3">
            <a:extLst>
              <a:ext uri="{FF2B5EF4-FFF2-40B4-BE49-F238E27FC236}">
                <a16:creationId xmlns:a16="http://schemas.microsoft.com/office/drawing/2014/main" id="{02A684E8-1004-4059-8DFC-83508B864170}"/>
              </a:ext>
            </a:extLst>
          </p:cNvPr>
          <p:cNvSpPr>
            <a:spLocks/>
          </p:cNvSpPr>
          <p:nvPr/>
        </p:nvSpPr>
        <p:spPr bwMode="auto">
          <a:xfrm>
            <a:off x="6429375"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1926.151(c)(1)-(2)</a:t>
            </a:r>
          </a:p>
        </p:txBody>
      </p:sp>
    </p:spTree>
    <p:extLst>
      <p:ext uri="{BB962C8B-B14F-4D97-AF65-F5344CB8AC3E}">
        <p14:creationId xmlns:p14="http://schemas.microsoft.com/office/powerpoint/2010/main" val="299782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64E8A8-783F-4768-AB95-5CF9DFD744CC}"/>
              </a:ext>
            </a:extLst>
          </p:cNvPr>
          <p:cNvSpPr>
            <a:spLocks noGrp="1" noChangeArrowheads="1"/>
          </p:cNvSpPr>
          <p:nvPr>
            <p:ph type="title" idx="4294967295"/>
          </p:nvPr>
        </p:nvSpPr>
        <p:spPr>
          <a:xfrm>
            <a:off x="609600" y="414338"/>
            <a:ext cx="7924800" cy="549275"/>
          </a:xfrm>
        </p:spPr>
        <p:txBody>
          <a:bodyPr/>
          <a:lstStyle/>
          <a:p>
            <a:r>
              <a:rPr lang="en-US" altLang="en-US"/>
              <a:t>General Requirements</a:t>
            </a:r>
          </a:p>
        </p:txBody>
      </p:sp>
      <p:sp>
        <p:nvSpPr>
          <p:cNvPr id="11267" name="Rectangle 3">
            <a:extLst>
              <a:ext uri="{FF2B5EF4-FFF2-40B4-BE49-F238E27FC236}">
                <a16:creationId xmlns:a16="http://schemas.microsoft.com/office/drawing/2014/main" id="{F32A6923-CB8F-4482-8907-2A83378A37D5}"/>
              </a:ext>
            </a:extLst>
          </p:cNvPr>
          <p:cNvSpPr>
            <a:spLocks noGrp="1" noChangeArrowheads="1"/>
          </p:cNvSpPr>
          <p:nvPr>
            <p:ph type="body" idx="4294967295"/>
          </p:nvPr>
        </p:nvSpPr>
        <p:spPr>
          <a:xfrm>
            <a:off x="457200" y="1195388"/>
            <a:ext cx="8153400" cy="4525962"/>
          </a:xfrm>
        </p:spPr>
        <p:txBody>
          <a:bodyPr/>
          <a:lstStyle/>
          <a:p>
            <a:pPr marL="393700" indent="-285750">
              <a:lnSpc>
                <a:spcPct val="120000"/>
              </a:lnSpc>
            </a:pPr>
            <a:r>
              <a:rPr lang="en-US" altLang="en-US" dirty="0"/>
              <a:t>Employer is responsible for</a:t>
            </a:r>
          </a:p>
          <a:p>
            <a:pPr marL="742950" lvl="1" indent="-285750">
              <a:lnSpc>
                <a:spcPct val="120000"/>
              </a:lnSpc>
            </a:pPr>
            <a:r>
              <a:rPr lang="en-US" altLang="en-US" dirty="0"/>
              <a:t>Development of a fire protection program to be followed throughout all phases of the construction and demolition work</a:t>
            </a:r>
            <a:endParaRPr lang="en-US" altLang="en-US" i="1" dirty="0"/>
          </a:p>
          <a:p>
            <a:pPr marL="742950" lvl="1" indent="-285750">
              <a:lnSpc>
                <a:spcPct val="120000"/>
              </a:lnSpc>
            </a:pPr>
            <a:endParaRPr lang="en-US" altLang="en-US" dirty="0"/>
          </a:p>
          <a:p>
            <a:pPr marL="742950" lvl="1" indent="-285750">
              <a:lnSpc>
                <a:spcPct val="120000"/>
              </a:lnSpc>
            </a:pPr>
            <a:r>
              <a:rPr lang="en-US" altLang="en-US" dirty="0"/>
              <a:t>Providing for the firefighting equipment as specified in this Subpart</a:t>
            </a:r>
          </a:p>
          <a:p>
            <a:pPr marL="742950" lvl="1" indent="-285750">
              <a:lnSpc>
                <a:spcPct val="120000"/>
              </a:lnSpc>
            </a:pPr>
            <a:endParaRPr lang="en-US" altLang="en-US" dirty="0"/>
          </a:p>
          <a:p>
            <a:pPr marL="742950" lvl="1" indent="-285750">
              <a:lnSpc>
                <a:spcPct val="120000"/>
              </a:lnSpc>
            </a:pPr>
            <a:r>
              <a:rPr lang="en-US" altLang="en-US" dirty="0"/>
              <a:t>As fire hazards occur, there shall be no delay in providing the necessary equipment</a:t>
            </a:r>
          </a:p>
        </p:txBody>
      </p:sp>
      <p:sp>
        <p:nvSpPr>
          <p:cNvPr id="11268" name="Content Placeholder 3">
            <a:extLst>
              <a:ext uri="{FF2B5EF4-FFF2-40B4-BE49-F238E27FC236}">
                <a16:creationId xmlns:a16="http://schemas.microsoft.com/office/drawing/2014/main" id="{AD148047-9383-4620-B1BE-D702BC9C4062}"/>
              </a:ext>
            </a:extLst>
          </p:cNvPr>
          <p:cNvSpPr>
            <a:spLocks/>
          </p:cNvSpPr>
          <p:nvPr/>
        </p:nvSpPr>
        <p:spPr bwMode="auto">
          <a:xfrm>
            <a:off x="6284913"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1926.150(a)(1)</a:t>
            </a:r>
          </a:p>
        </p:txBody>
      </p:sp>
    </p:spTree>
    <p:extLst>
      <p:ext uri="{BB962C8B-B14F-4D97-AF65-F5344CB8AC3E}">
        <p14:creationId xmlns:p14="http://schemas.microsoft.com/office/powerpoint/2010/main" val="214642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987FF9CA-1FB8-4C5A-B195-800D872BA4B6}"/>
              </a:ext>
            </a:extLst>
          </p:cNvPr>
          <p:cNvSpPr>
            <a:spLocks noGrp="1" noChangeArrowheads="1"/>
          </p:cNvSpPr>
          <p:nvPr>
            <p:ph type="body" idx="4294967295"/>
          </p:nvPr>
        </p:nvSpPr>
        <p:spPr>
          <a:xfrm>
            <a:off x="457200" y="1066800"/>
            <a:ext cx="4868863" cy="4525963"/>
          </a:xfrm>
        </p:spPr>
        <p:txBody>
          <a:bodyPr>
            <a:normAutofit lnSpcReduction="10000"/>
          </a:bodyPr>
          <a:lstStyle/>
          <a:p>
            <a:pPr>
              <a:defRPr/>
            </a:pPr>
            <a:endParaRPr lang="en-US" altLang="en-US" sz="800" dirty="0"/>
          </a:p>
          <a:p>
            <a:pPr marL="395287" indent="-285750">
              <a:defRPr/>
            </a:pPr>
            <a:r>
              <a:rPr lang="en-US" altLang="en-US" sz="2200" dirty="0"/>
              <a:t>Entire storage site must be kept free from accumulation of unnecessary combustible materials </a:t>
            </a:r>
          </a:p>
          <a:p>
            <a:pPr marL="395287" indent="-285750">
              <a:defRPr/>
            </a:pPr>
            <a:endParaRPr lang="en-US" altLang="en-US" sz="2200" dirty="0"/>
          </a:p>
          <a:p>
            <a:pPr marL="395287" indent="-285750">
              <a:defRPr/>
            </a:pPr>
            <a:r>
              <a:rPr lang="en-US" altLang="en-US" sz="2200" dirty="0"/>
              <a:t>Weeds and grass must be kept down and regular procedure provided for periodic cleanup of entire area</a:t>
            </a:r>
          </a:p>
          <a:p>
            <a:pPr marL="395287" indent="-285750">
              <a:defRPr/>
            </a:pPr>
            <a:endParaRPr lang="en-US" altLang="en-US" sz="2200" dirty="0"/>
          </a:p>
          <a:p>
            <a:pPr marL="395287" indent="-285750">
              <a:defRPr/>
            </a:pPr>
            <a:r>
              <a:rPr lang="en-US" altLang="en-US" sz="2200" dirty="0"/>
              <a:t>When there is a danger of an underground fire, that land cannot be used for combustible or flammable storage</a:t>
            </a:r>
          </a:p>
          <a:p>
            <a:pPr marL="742950" lvl="1" indent="-285750">
              <a:buFont typeface="Symbol" panose="05050102010706020507" pitchFamily="18" charset="2"/>
              <a:buNone/>
              <a:defRPr/>
            </a:pPr>
            <a:endParaRPr lang="en-US" altLang="en-US" dirty="0"/>
          </a:p>
        </p:txBody>
      </p:sp>
      <p:sp>
        <p:nvSpPr>
          <p:cNvPr id="84995" name="Content Placeholder 3">
            <a:extLst>
              <a:ext uri="{FF2B5EF4-FFF2-40B4-BE49-F238E27FC236}">
                <a16:creationId xmlns:a16="http://schemas.microsoft.com/office/drawing/2014/main" id="{E4513C96-D471-43D7-879A-7F8F9E1E9C4E}"/>
              </a:ext>
            </a:extLst>
          </p:cNvPr>
          <p:cNvSpPr>
            <a:spLocks/>
          </p:cNvSpPr>
          <p:nvPr/>
        </p:nvSpPr>
        <p:spPr bwMode="auto">
          <a:xfrm>
            <a:off x="6345238"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1926.151(c)(3)-(4)</a:t>
            </a:r>
          </a:p>
        </p:txBody>
      </p:sp>
      <p:pic>
        <p:nvPicPr>
          <p:cNvPr id="84996" name="Picture 1">
            <a:extLst>
              <a:ext uri="{FF2B5EF4-FFF2-40B4-BE49-F238E27FC236}">
                <a16:creationId xmlns:a16="http://schemas.microsoft.com/office/drawing/2014/main" id="{F333D0A7-ACB7-4DE6-93C2-AA0277B892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2263" y="1630363"/>
            <a:ext cx="3132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itle 1">
            <a:extLst>
              <a:ext uri="{FF2B5EF4-FFF2-40B4-BE49-F238E27FC236}">
                <a16:creationId xmlns:a16="http://schemas.microsoft.com/office/drawing/2014/main" id="{175CD688-58FE-4D8C-BED9-6D09EF470F2B}"/>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Open Yard Storage</a:t>
            </a:r>
          </a:p>
        </p:txBody>
      </p:sp>
    </p:spTree>
    <p:extLst>
      <p:ext uri="{BB962C8B-B14F-4D97-AF65-F5344CB8AC3E}">
        <p14:creationId xmlns:p14="http://schemas.microsoft.com/office/powerpoint/2010/main" val="1327793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FA44DC13-3530-47DD-A928-030787880BB0}"/>
              </a:ext>
            </a:extLst>
          </p:cNvPr>
          <p:cNvSpPr>
            <a:spLocks noGrp="1" noChangeArrowheads="1"/>
          </p:cNvSpPr>
          <p:nvPr>
            <p:ph type="body" idx="4294967295"/>
          </p:nvPr>
        </p:nvSpPr>
        <p:spPr>
          <a:xfrm>
            <a:off x="457200" y="1143000"/>
            <a:ext cx="4724400" cy="4525963"/>
          </a:xfrm>
        </p:spPr>
        <p:txBody>
          <a:bodyPr/>
          <a:lstStyle/>
          <a:p>
            <a:pPr>
              <a:defRPr/>
            </a:pPr>
            <a:endParaRPr lang="en-US" altLang="en-US" sz="800" dirty="0"/>
          </a:p>
          <a:p>
            <a:pPr marL="395287" indent="-285750">
              <a:defRPr/>
            </a:pPr>
            <a:r>
              <a:rPr lang="en-US" altLang="en-US" dirty="0"/>
              <a:t>Method of piling must be solid wherever possible and in orderly and regular piles. </a:t>
            </a:r>
          </a:p>
          <a:p>
            <a:pPr marL="395287" indent="-285750">
              <a:defRPr/>
            </a:pPr>
            <a:endParaRPr lang="en-US" altLang="en-US" dirty="0"/>
          </a:p>
          <a:p>
            <a:pPr marL="395287" indent="-285750">
              <a:defRPr/>
            </a:pPr>
            <a:r>
              <a:rPr lang="en-US" altLang="en-US" dirty="0"/>
              <a:t>No combustible material can be stored outdoors within 10 feet of a building or structure.</a:t>
            </a:r>
          </a:p>
        </p:txBody>
      </p:sp>
      <p:sp>
        <p:nvSpPr>
          <p:cNvPr id="87043" name="Content Placeholder 3">
            <a:extLst>
              <a:ext uri="{FF2B5EF4-FFF2-40B4-BE49-F238E27FC236}">
                <a16:creationId xmlns:a16="http://schemas.microsoft.com/office/drawing/2014/main" id="{040DF3D6-8F65-405D-AB31-F74A1F1442E6}"/>
              </a:ext>
            </a:extLst>
          </p:cNvPr>
          <p:cNvSpPr>
            <a:spLocks/>
          </p:cNvSpPr>
          <p:nvPr/>
        </p:nvSpPr>
        <p:spPr bwMode="auto">
          <a:xfrm>
            <a:off x="652145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1926.151(c)(5)</a:t>
            </a:r>
          </a:p>
        </p:txBody>
      </p:sp>
      <p:pic>
        <p:nvPicPr>
          <p:cNvPr id="87044" name="Picture 5">
            <a:extLst>
              <a:ext uri="{FF2B5EF4-FFF2-40B4-BE49-F238E27FC236}">
                <a16:creationId xmlns:a16="http://schemas.microsoft.com/office/drawing/2014/main" id="{DE4BA238-B8A8-4CAD-81E3-62D7A6E040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2263" y="1630363"/>
            <a:ext cx="3132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itle 1">
            <a:extLst>
              <a:ext uri="{FF2B5EF4-FFF2-40B4-BE49-F238E27FC236}">
                <a16:creationId xmlns:a16="http://schemas.microsoft.com/office/drawing/2014/main" id="{CDB7A720-AB04-46B9-8ADD-1962D4E9F6A6}"/>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Open Yard Storage</a:t>
            </a:r>
          </a:p>
        </p:txBody>
      </p:sp>
    </p:spTree>
    <p:extLst>
      <p:ext uri="{BB962C8B-B14F-4D97-AF65-F5344CB8AC3E}">
        <p14:creationId xmlns:p14="http://schemas.microsoft.com/office/powerpoint/2010/main" val="3470395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CD444284-79E0-4A53-827A-650D8ED86C25}"/>
              </a:ext>
            </a:extLst>
          </p:cNvPr>
          <p:cNvSpPr>
            <a:spLocks noGrp="1" noChangeArrowheads="1"/>
          </p:cNvSpPr>
          <p:nvPr>
            <p:ph type="body" idx="4294967295"/>
          </p:nvPr>
        </p:nvSpPr>
        <p:spPr>
          <a:xfrm>
            <a:off x="457200" y="1066800"/>
            <a:ext cx="6088063" cy="4724400"/>
          </a:xfrm>
        </p:spPr>
        <p:txBody>
          <a:bodyPr/>
          <a:lstStyle/>
          <a:p>
            <a:pPr>
              <a:defRPr/>
            </a:pPr>
            <a:endParaRPr lang="en-US" altLang="en-US" sz="800" dirty="0"/>
          </a:p>
          <a:p>
            <a:pPr marL="395287" indent="-285750">
              <a:defRPr/>
            </a:pPr>
            <a:r>
              <a:rPr lang="en-US" altLang="en-US" dirty="0"/>
              <a:t>Suitable portable fire extinguishing equipment must be provided at convenient, conspicuously accessible locations in the yard area</a:t>
            </a:r>
          </a:p>
          <a:p>
            <a:pPr marL="395287" indent="-285750">
              <a:defRPr/>
            </a:pPr>
            <a:endParaRPr lang="en-US" altLang="en-US" sz="1400" dirty="0"/>
          </a:p>
          <a:p>
            <a:pPr marL="395287" indent="-285750">
              <a:defRPr/>
            </a:pPr>
            <a:endParaRPr lang="en-US" altLang="en-US" sz="1400" dirty="0"/>
          </a:p>
          <a:p>
            <a:pPr marL="395287" indent="-285750">
              <a:defRPr/>
            </a:pPr>
            <a:r>
              <a:rPr lang="en-US" altLang="en-US" dirty="0"/>
              <a:t>Portable fire extinguishers, rated not less than 2A, must be placed so that maximum travel distance to the nearest unit does not exceed 100 feet</a:t>
            </a:r>
          </a:p>
        </p:txBody>
      </p:sp>
      <p:sp>
        <p:nvSpPr>
          <p:cNvPr id="89091" name="Content Placeholder 3">
            <a:extLst>
              <a:ext uri="{FF2B5EF4-FFF2-40B4-BE49-F238E27FC236}">
                <a16:creationId xmlns:a16="http://schemas.microsoft.com/office/drawing/2014/main" id="{5C534CBD-5E76-44A6-8AB4-B4E17C9D5629}"/>
              </a:ext>
            </a:extLst>
          </p:cNvPr>
          <p:cNvSpPr>
            <a:spLocks/>
          </p:cNvSpPr>
          <p:nvPr/>
        </p:nvSpPr>
        <p:spPr bwMode="auto">
          <a:xfrm>
            <a:off x="6545263"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1926.151(c)(6)</a:t>
            </a:r>
          </a:p>
        </p:txBody>
      </p:sp>
      <p:pic>
        <p:nvPicPr>
          <p:cNvPr id="89092" name="Picture 1">
            <a:extLst>
              <a:ext uri="{FF2B5EF4-FFF2-40B4-BE49-F238E27FC236}">
                <a16:creationId xmlns:a16="http://schemas.microsoft.com/office/drawing/2014/main" id="{C45F6CF5-9104-49E6-B0AE-FAE2E99F3C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1639888"/>
            <a:ext cx="1908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itle 1">
            <a:extLst>
              <a:ext uri="{FF2B5EF4-FFF2-40B4-BE49-F238E27FC236}">
                <a16:creationId xmlns:a16="http://schemas.microsoft.com/office/drawing/2014/main" id="{082612D3-329A-4A14-A423-494EA5297BD7}"/>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Open Yard Storage</a:t>
            </a:r>
          </a:p>
        </p:txBody>
      </p:sp>
    </p:spTree>
    <p:extLst>
      <p:ext uri="{BB962C8B-B14F-4D97-AF65-F5344CB8AC3E}">
        <p14:creationId xmlns:p14="http://schemas.microsoft.com/office/powerpoint/2010/main" val="890554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611C30D1-5279-4604-96B2-F7C047194A4E}"/>
              </a:ext>
            </a:extLst>
          </p:cNvPr>
          <p:cNvSpPr>
            <a:spLocks noGrp="1" noChangeArrowheads="1"/>
          </p:cNvSpPr>
          <p:nvPr>
            <p:ph type="body" idx="4294967295"/>
          </p:nvPr>
        </p:nvSpPr>
        <p:spPr>
          <a:xfrm>
            <a:off x="457200" y="1066800"/>
            <a:ext cx="8077200" cy="4525963"/>
          </a:xfrm>
        </p:spPr>
        <p:txBody>
          <a:bodyPr/>
          <a:lstStyle/>
          <a:p>
            <a:pPr>
              <a:defRPr/>
            </a:pPr>
            <a:endParaRPr lang="en-US" altLang="en-US" sz="800" dirty="0"/>
          </a:p>
          <a:p>
            <a:pPr marL="395287" indent="-285750">
              <a:defRPr/>
            </a:pPr>
            <a:r>
              <a:rPr lang="en-US" altLang="en-US" dirty="0"/>
              <a:t>Must not obstruct, or adversely affect, means of exit</a:t>
            </a:r>
          </a:p>
          <a:p>
            <a:pPr marL="742950" lvl="1" indent="-285750">
              <a:defRPr/>
            </a:pPr>
            <a:endParaRPr lang="en-US" altLang="en-US" dirty="0"/>
          </a:p>
          <a:p>
            <a:pPr marL="395287" indent="-285750">
              <a:defRPr/>
            </a:pPr>
            <a:r>
              <a:rPr lang="en-US" altLang="en-US" dirty="0"/>
              <a:t>All materials must be stored, handled, and piled with due regard to their fire characteristics</a:t>
            </a:r>
          </a:p>
          <a:p>
            <a:pPr marL="742950" lvl="1" indent="-285750">
              <a:defRPr/>
            </a:pPr>
            <a:endParaRPr lang="en-US" altLang="en-US" dirty="0"/>
          </a:p>
          <a:p>
            <a:pPr marL="395287" indent="-285750">
              <a:defRPr/>
            </a:pPr>
            <a:r>
              <a:rPr lang="en-US" altLang="en-US" dirty="0" err="1"/>
              <a:t>Noncompatible</a:t>
            </a:r>
            <a:r>
              <a:rPr lang="en-US" altLang="en-US" dirty="0"/>
              <a:t> materials, which</a:t>
            </a:r>
          </a:p>
          <a:p>
            <a:pPr marL="109537" indent="0">
              <a:buFont typeface="Wingdings" panose="05000000000000000000" pitchFamily="2" charset="2"/>
              <a:buNone/>
              <a:defRPr/>
            </a:pPr>
            <a:r>
              <a:rPr lang="en-US" altLang="en-US" dirty="0"/>
              <a:t>   may create a fire hazard, must </a:t>
            </a:r>
          </a:p>
          <a:p>
            <a:pPr marL="109537" indent="0">
              <a:buFont typeface="Wingdings" panose="05000000000000000000" pitchFamily="2" charset="2"/>
              <a:buNone/>
              <a:defRPr/>
            </a:pPr>
            <a:r>
              <a:rPr lang="en-US" altLang="en-US" dirty="0"/>
              <a:t>   be segregated by a barrier </a:t>
            </a:r>
          </a:p>
          <a:p>
            <a:pPr marL="109537" indent="0">
              <a:buFont typeface="Wingdings" panose="05000000000000000000" pitchFamily="2" charset="2"/>
              <a:buNone/>
              <a:defRPr/>
            </a:pPr>
            <a:r>
              <a:rPr lang="en-US" altLang="en-US" dirty="0"/>
              <a:t>   having a fire resistance of at </a:t>
            </a:r>
          </a:p>
          <a:p>
            <a:pPr marL="109537" indent="0">
              <a:buFont typeface="Wingdings" panose="05000000000000000000" pitchFamily="2" charset="2"/>
              <a:buNone/>
              <a:defRPr/>
            </a:pPr>
            <a:r>
              <a:rPr lang="en-US" altLang="en-US" dirty="0"/>
              <a:t>   least one hour</a:t>
            </a:r>
          </a:p>
        </p:txBody>
      </p:sp>
      <p:sp>
        <p:nvSpPr>
          <p:cNvPr id="91139" name="Title 1">
            <a:extLst>
              <a:ext uri="{FF2B5EF4-FFF2-40B4-BE49-F238E27FC236}">
                <a16:creationId xmlns:a16="http://schemas.microsoft.com/office/drawing/2014/main" id="{9FB1115B-866D-49A4-9802-03473FC5F473}"/>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Indoor Storage</a:t>
            </a:r>
          </a:p>
        </p:txBody>
      </p:sp>
      <p:sp>
        <p:nvSpPr>
          <p:cNvPr id="91140" name="Content Placeholder 3">
            <a:extLst>
              <a:ext uri="{FF2B5EF4-FFF2-40B4-BE49-F238E27FC236}">
                <a16:creationId xmlns:a16="http://schemas.microsoft.com/office/drawing/2014/main" id="{AEEF2FAF-DE55-4E71-AC93-C64BF09657A4}"/>
              </a:ext>
            </a:extLst>
          </p:cNvPr>
          <p:cNvSpPr>
            <a:spLocks/>
          </p:cNvSpPr>
          <p:nvPr/>
        </p:nvSpPr>
        <p:spPr bwMode="auto">
          <a:xfrm>
            <a:off x="5746750" y="6096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1926.151(d)(1)-(3)</a:t>
            </a:r>
          </a:p>
        </p:txBody>
      </p:sp>
      <p:pic>
        <p:nvPicPr>
          <p:cNvPr id="91141" name="Picture 1">
            <a:extLst>
              <a:ext uri="{FF2B5EF4-FFF2-40B4-BE49-F238E27FC236}">
                <a16:creationId xmlns:a16="http://schemas.microsoft.com/office/drawing/2014/main" id="{A649FDD1-DE05-4D38-9160-69873F19F5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4575" y="38862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607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0643909E-D26F-4FC3-95D7-27F89120BF8F}"/>
              </a:ext>
            </a:extLst>
          </p:cNvPr>
          <p:cNvSpPr>
            <a:spLocks noGrp="1" noChangeArrowheads="1"/>
          </p:cNvSpPr>
          <p:nvPr>
            <p:ph type="body" idx="4294967295"/>
          </p:nvPr>
        </p:nvSpPr>
        <p:spPr>
          <a:xfrm>
            <a:off x="428625" y="1189038"/>
            <a:ext cx="8105775" cy="4525962"/>
          </a:xfrm>
        </p:spPr>
        <p:txBody>
          <a:bodyPr/>
          <a:lstStyle/>
          <a:p>
            <a:pPr marL="393700" indent="-285750"/>
            <a:r>
              <a:rPr lang="en-US" altLang="en-US"/>
              <a:t>Material must be piled to minimize the spread of fire internally and to permit convenient access for firefighting</a:t>
            </a:r>
          </a:p>
          <a:p>
            <a:pPr marL="393700" indent="-285750"/>
            <a:endParaRPr lang="en-US" altLang="en-US" sz="2000"/>
          </a:p>
          <a:p>
            <a:pPr marL="393700" indent="-285750"/>
            <a:r>
              <a:rPr lang="en-US" altLang="en-US"/>
              <a:t>Stable piling must be maintained at all times</a:t>
            </a:r>
          </a:p>
          <a:p>
            <a:pPr marL="393700" indent="-285750"/>
            <a:endParaRPr lang="en-US" altLang="en-US" sz="2000"/>
          </a:p>
          <a:p>
            <a:pPr marL="393700" indent="-285750"/>
            <a:r>
              <a:rPr lang="en-US" altLang="en-US"/>
              <a:t>Aisle space must be maintained to safely accommodate the widest vehicle that may be used within the building for firefighting purposes</a:t>
            </a:r>
          </a:p>
        </p:txBody>
      </p:sp>
      <p:sp>
        <p:nvSpPr>
          <p:cNvPr id="93187" name="Content Placeholder 3">
            <a:extLst>
              <a:ext uri="{FF2B5EF4-FFF2-40B4-BE49-F238E27FC236}">
                <a16:creationId xmlns:a16="http://schemas.microsoft.com/office/drawing/2014/main" id="{AB2F8B54-BC4A-420F-B4D6-D18A5C3182A8}"/>
              </a:ext>
            </a:extLst>
          </p:cNvPr>
          <p:cNvSpPr>
            <a:spLocks/>
          </p:cNvSpPr>
          <p:nvPr/>
        </p:nvSpPr>
        <p:spPr bwMode="auto">
          <a:xfrm>
            <a:off x="650875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1926.151(d)(4)</a:t>
            </a:r>
          </a:p>
        </p:txBody>
      </p:sp>
      <p:sp>
        <p:nvSpPr>
          <p:cNvPr id="93188" name="Title 1">
            <a:extLst>
              <a:ext uri="{FF2B5EF4-FFF2-40B4-BE49-F238E27FC236}">
                <a16:creationId xmlns:a16="http://schemas.microsoft.com/office/drawing/2014/main" id="{CD6C5C9C-42E8-4A45-9991-899566B3F260}"/>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Indoor Storage</a:t>
            </a:r>
          </a:p>
        </p:txBody>
      </p:sp>
    </p:spTree>
    <p:extLst>
      <p:ext uri="{BB962C8B-B14F-4D97-AF65-F5344CB8AC3E}">
        <p14:creationId xmlns:p14="http://schemas.microsoft.com/office/powerpoint/2010/main" val="2421708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2F43807A-9083-4E1F-BB48-D4F1F14C9CA0}"/>
              </a:ext>
            </a:extLst>
          </p:cNvPr>
          <p:cNvSpPr>
            <a:spLocks noGrp="1" noChangeArrowheads="1"/>
          </p:cNvSpPr>
          <p:nvPr>
            <p:ph type="body" idx="4294967295"/>
          </p:nvPr>
        </p:nvSpPr>
        <p:spPr>
          <a:xfrm>
            <a:off x="457200" y="1143000"/>
            <a:ext cx="7575630" cy="4525963"/>
          </a:xfrm>
        </p:spPr>
        <p:txBody>
          <a:bodyPr/>
          <a:lstStyle/>
          <a:p>
            <a:pPr>
              <a:defRPr/>
            </a:pPr>
            <a:endParaRPr lang="en-US" altLang="en-US" sz="800" dirty="0"/>
          </a:p>
          <a:p>
            <a:pPr marL="395287" indent="-285750">
              <a:defRPr/>
            </a:pPr>
            <a:r>
              <a:rPr lang="en-US" altLang="en-US" sz="2400" dirty="0"/>
              <a:t>Clearance of at least 36 inches must be maintained between the top level of the stored material and the sprinkler deflectors</a:t>
            </a:r>
          </a:p>
          <a:p>
            <a:pPr marL="395287" indent="-285750">
              <a:defRPr/>
            </a:pPr>
            <a:endParaRPr lang="en-US" altLang="en-US" sz="2400" dirty="0"/>
          </a:p>
          <a:p>
            <a:pPr marL="395287" indent="-285750">
              <a:defRPr/>
            </a:pPr>
            <a:r>
              <a:rPr lang="en-US" altLang="en-US" sz="2400" dirty="0"/>
              <a:t>Clearance must be maintained around lights and heating units to prevent ignition of combustible materials</a:t>
            </a:r>
          </a:p>
          <a:p>
            <a:pPr marL="742950" lvl="1" indent="-285750">
              <a:defRPr/>
            </a:pPr>
            <a:endParaRPr lang="en-US" altLang="en-US" dirty="0"/>
          </a:p>
        </p:txBody>
      </p:sp>
      <p:sp>
        <p:nvSpPr>
          <p:cNvPr id="95235" name="Content Placeholder 3">
            <a:extLst>
              <a:ext uri="{FF2B5EF4-FFF2-40B4-BE49-F238E27FC236}">
                <a16:creationId xmlns:a16="http://schemas.microsoft.com/office/drawing/2014/main" id="{5F7B6F7E-1011-4EBF-8FBA-E55EEEB7933A}"/>
              </a:ext>
            </a:extLst>
          </p:cNvPr>
          <p:cNvSpPr>
            <a:spLocks/>
          </p:cNvSpPr>
          <p:nvPr/>
        </p:nvSpPr>
        <p:spPr bwMode="auto">
          <a:xfrm>
            <a:off x="6272213" y="6096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1926.151(d)(5)-(6)</a:t>
            </a:r>
          </a:p>
        </p:txBody>
      </p:sp>
      <p:sp>
        <p:nvSpPr>
          <p:cNvPr id="95236" name="Title 1">
            <a:extLst>
              <a:ext uri="{FF2B5EF4-FFF2-40B4-BE49-F238E27FC236}">
                <a16:creationId xmlns:a16="http://schemas.microsoft.com/office/drawing/2014/main" id="{A00C8D25-044A-4DA1-A025-453CF97EEC58}"/>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Indoor Storage</a:t>
            </a:r>
          </a:p>
        </p:txBody>
      </p:sp>
    </p:spTree>
    <p:extLst>
      <p:ext uri="{BB962C8B-B14F-4D97-AF65-F5344CB8AC3E}">
        <p14:creationId xmlns:p14="http://schemas.microsoft.com/office/powerpoint/2010/main" val="1943780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B8B29A91-A5D4-4AA6-BDF4-DD020EBA82BB}"/>
              </a:ext>
            </a:extLst>
          </p:cNvPr>
          <p:cNvSpPr>
            <a:spLocks noGrp="1" noChangeArrowheads="1"/>
          </p:cNvSpPr>
          <p:nvPr>
            <p:ph type="body" idx="4294967295"/>
          </p:nvPr>
        </p:nvSpPr>
        <p:spPr>
          <a:xfrm>
            <a:off x="457200" y="1066800"/>
            <a:ext cx="8001000" cy="4525963"/>
          </a:xfrm>
        </p:spPr>
        <p:txBody>
          <a:bodyPr/>
          <a:lstStyle/>
          <a:p>
            <a:pPr>
              <a:defRPr/>
            </a:pPr>
            <a:endParaRPr lang="en-US" altLang="en-US" sz="800" dirty="0"/>
          </a:p>
          <a:p>
            <a:pPr marL="395287" indent="-285750">
              <a:defRPr/>
            </a:pPr>
            <a:r>
              <a:rPr lang="en-US" altLang="en-US" dirty="0"/>
              <a:t>A clearance of 24 inches must be maintained around the path of travel of fire doors</a:t>
            </a:r>
          </a:p>
          <a:p>
            <a:pPr marL="395287" indent="-285750">
              <a:defRPr/>
            </a:pPr>
            <a:endParaRPr lang="en-US" altLang="en-US" sz="2000" dirty="0"/>
          </a:p>
          <a:p>
            <a:pPr marL="395287" indent="-285750">
              <a:defRPr/>
            </a:pPr>
            <a:r>
              <a:rPr lang="en-US" altLang="en-US" dirty="0"/>
              <a:t>Material cannot be stored within 36 inches </a:t>
            </a:r>
          </a:p>
          <a:p>
            <a:pPr marL="109537" indent="0">
              <a:buFont typeface="Wingdings" panose="05000000000000000000" pitchFamily="2" charset="2"/>
              <a:buNone/>
              <a:defRPr/>
            </a:pPr>
            <a:r>
              <a:rPr lang="en-US" altLang="en-US" dirty="0"/>
              <a:t>   of a fire door opening</a:t>
            </a:r>
          </a:p>
          <a:p>
            <a:pPr marL="742950" lvl="1" indent="-285750">
              <a:defRPr/>
            </a:pPr>
            <a:endParaRPr lang="en-US" altLang="en-US" dirty="0"/>
          </a:p>
        </p:txBody>
      </p:sp>
      <p:sp>
        <p:nvSpPr>
          <p:cNvPr id="97283" name="Content Placeholder 3">
            <a:extLst>
              <a:ext uri="{FF2B5EF4-FFF2-40B4-BE49-F238E27FC236}">
                <a16:creationId xmlns:a16="http://schemas.microsoft.com/office/drawing/2014/main" id="{EE6EB087-52E8-46BB-99CF-1E23EF850245}"/>
              </a:ext>
            </a:extLst>
          </p:cNvPr>
          <p:cNvSpPr>
            <a:spLocks/>
          </p:cNvSpPr>
          <p:nvPr/>
        </p:nvSpPr>
        <p:spPr bwMode="auto">
          <a:xfrm>
            <a:off x="650875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1926.151(d)(7)</a:t>
            </a:r>
          </a:p>
        </p:txBody>
      </p:sp>
      <p:pic>
        <p:nvPicPr>
          <p:cNvPr id="97284" name="Picture 5">
            <a:extLst>
              <a:ext uri="{FF2B5EF4-FFF2-40B4-BE49-F238E27FC236}">
                <a16:creationId xmlns:a16="http://schemas.microsoft.com/office/drawing/2014/main" id="{0C86578A-4432-40AC-B78E-A9D251C7E2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54375"/>
            <a:ext cx="29305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itle 1">
            <a:extLst>
              <a:ext uri="{FF2B5EF4-FFF2-40B4-BE49-F238E27FC236}">
                <a16:creationId xmlns:a16="http://schemas.microsoft.com/office/drawing/2014/main" id="{42596A0D-E3A1-4B35-84E3-68C774431398}"/>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Indoor Storage</a:t>
            </a:r>
          </a:p>
        </p:txBody>
      </p:sp>
    </p:spTree>
    <p:extLst>
      <p:ext uri="{BB962C8B-B14F-4D97-AF65-F5344CB8AC3E}">
        <p14:creationId xmlns:p14="http://schemas.microsoft.com/office/powerpoint/2010/main" val="644376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01566A94-295F-4A7D-9C88-7CF76F48A576}"/>
              </a:ext>
            </a:extLst>
          </p:cNvPr>
          <p:cNvSpPr>
            <a:spLocks noGrp="1" noChangeArrowheads="1"/>
          </p:cNvSpPr>
          <p:nvPr>
            <p:ph type="title"/>
          </p:nvPr>
        </p:nvSpPr>
        <p:spPr>
          <a:xfrm>
            <a:off x="609600" y="457200"/>
            <a:ext cx="7924800" cy="554038"/>
          </a:xfrm>
        </p:spPr>
        <p:txBody>
          <a:bodyPr>
            <a:normAutofit fontScale="90000"/>
          </a:bodyPr>
          <a:lstStyle/>
          <a:p>
            <a:r>
              <a:rPr lang="en-US" altLang="en-US" sz="4000" dirty="0">
                <a:solidFill>
                  <a:srgbClr val="102447"/>
                </a:solidFill>
              </a:rPr>
              <a:t>Flammable Liquids</a:t>
            </a:r>
            <a:r>
              <a:rPr lang="en-US" altLang="en-US" dirty="0">
                <a:solidFill>
                  <a:srgbClr val="102447"/>
                </a:solidFill>
              </a:rPr>
              <a:t>	</a:t>
            </a:r>
          </a:p>
        </p:txBody>
      </p:sp>
      <p:sp>
        <p:nvSpPr>
          <p:cNvPr id="99331" name="Content Placeholder 2">
            <a:extLst>
              <a:ext uri="{FF2B5EF4-FFF2-40B4-BE49-F238E27FC236}">
                <a16:creationId xmlns:a16="http://schemas.microsoft.com/office/drawing/2014/main" id="{EFC41635-3E07-419B-B88F-8DDF8FFBE635}"/>
              </a:ext>
            </a:extLst>
          </p:cNvPr>
          <p:cNvSpPr>
            <a:spLocks noGrp="1" noChangeArrowheads="1"/>
          </p:cNvSpPr>
          <p:nvPr>
            <p:ph idx="1"/>
          </p:nvPr>
        </p:nvSpPr>
        <p:spPr>
          <a:xfrm>
            <a:off x="533400" y="1219200"/>
            <a:ext cx="7924800" cy="4724400"/>
          </a:xfrm>
        </p:spPr>
        <p:txBody>
          <a:bodyPr/>
          <a:lstStyle/>
          <a:p>
            <a:r>
              <a:rPr lang="en-US" altLang="en-US"/>
              <a:t>General requirements</a:t>
            </a:r>
          </a:p>
          <a:p>
            <a:endParaRPr lang="en-US" altLang="en-US" sz="800"/>
          </a:p>
          <a:p>
            <a:pPr lvl="1"/>
            <a:r>
              <a:rPr lang="en-US" altLang="en-US"/>
              <a:t>Only approved containers and portable tanks can be used for storage and handling of flammable liquids</a:t>
            </a:r>
          </a:p>
          <a:p>
            <a:pPr lvl="1"/>
            <a:endParaRPr lang="en-US" altLang="en-US" sz="800"/>
          </a:p>
          <a:p>
            <a:pPr lvl="1"/>
            <a:r>
              <a:rPr lang="en-US" altLang="en-US"/>
              <a:t>Flammable liquids cannot be stored in areas used for exits, stairways, or normally used for the safe passage of people</a:t>
            </a:r>
          </a:p>
        </p:txBody>
      </p:sp>
      <p:sp>
        <p:nvSpPr>
          <p:cNvPr id="99332" name="Content Placeholder 3">
            <a:extLst>
              <a:ext uri="{FF2B5EF4-FFF2-40B4-BE49-F238E27FC236}">
                <a16:creationId xmlns:a16="http://schemas.microsoft.com/office/drawing/2014/main" id="{8D787A5F-7401-4306-AD24-9FC670D8E5DD}"/>
              </a:ext>
            </a:extLst>
          </p:cNvPr>
          <p:cNvSpPr>
            <a:spLocks/>
          </p:cNvSpPr>
          <p:nvPr/>
        </p:nvSpPr>
        <p:spPr bwMode="auto">
          <a:xfrm>
            <a:off x="6340475"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1926.152(a)(1)-(2)</a:t>
            </a:r>
          </a:p>
        </p:txBody>
      </p:sp>
      <p:pic>
        <p:nvPicPr>
          <p:cNvPr id="99333" name="Picture 1">
            <a:extLst>
              <a:ext uri="{FF2B5EF4-FFF2-40B4-BE49-F238E27FC236}">
                <a16:creationId xmlns:a16="http://schemas.microsoft.com/office/drawing/2014/main" id="{F5BF0E60-6DFD-4383-B33B-EB7E5A65B4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3962400"/>
            <a:ext cx="21986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58512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B017222B-F50C-4056-8857-1FC0C8CA5DAD}"/>
              </a:ext>
            </a:extLst>
          </p:cNvPr>
          <p:cNvSpPr>
            <a:spLocks noGrp="1" noChangeArrowheads="1"/>
          </p:cNvSpPr>
          <p:nvPr>
            <p:ph type="body" idx="4294967295"/>
          </p:nvPr>
        </p:nvSpPr>
        <p:spPr>
          <a:xfrm>
            <a:off x="533400" y="1189038"/>
            <a:ext cx="8001000" cy="4525962"/>
          </a:xfrm>
        </p:spPr>
        <p:txBody>
          <a:bodyPr/>
          <a:lstStyle/>
          <a:p>
            <a:r>
              <a:rPr lang="en-US" altLang="en-US" dirty="0"/>
              <a:t>Indoor storage</a:t>
            </a:r>
          </a:p>
          <a:p>
            <a:endParaRPr lang="en-US" altLang="en-US" sz="800" dirty="0"/>
          </a:p>
          <a:p>
            <a:pPr marL="742950" lvl="1" indent="-285750"/>
            <a:r>
              <a:rPr lang="en-US" altLang="en-US" dirty="0"/>
              <a:t>No more than 25 gallons of flammable liquids can be stored in a room outside of an approved storage cabinet</a:t>
            </a:r>
          </a:p>
          <a:p>
            <a:pPr marL="742950" lvl="1" indent="-285750"/>
            <a:endParaRPr lang="en-US" altLang="en-US" dirty="0"/>
          </a:p>
        </p:txBody>
      </p:sp>
      <p:sp>
        <p:nvSpPr>
          <p:cNvPr id="101379" name="Title 1">
            <a:extLst>
              <a:ext uri="{FF2B5EF4-FFF2-40B4-BE49-F238E27FC236}">
                <a16:creationId xmlns:a16="http://schemas.microsoft.com/office/drawing/2014/main" id="{2C6A9BB8-D050-4D1C-8954-5B3E94295D85}"/>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Flammable Liquids</a:t>
            </a:r>
          </a:p>
        </p:txBody>
      </p:sp>
      <p:sp>
        <p:nvSpPr>
          <p:cNvPr id="101380" name="Content Placeholder 3">
            <a:extLst>
              <a:ext uri="{FF2B5EF4-FFF2-40B4-BE49-F238E27FC236}">
                <a16:creationId xmlns:a16="http://schemas.microsoft.com/office/drawing/2014/main" id="{D1815995-C478-402E-A6CC-5469D4F2C5F8}"/>
              </a:ext>
            </a:extLst>
          </p:cNvPr>
          <p:cNvSpPr>
            <a:spLocks/>
          </p:cNvSpPr>
          <p:nvPr/>
        </p:nvSpPr>
        <p:spPr bwMode="auto">
          <a:xfrm>
            <a:off x="650875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1926.152(b)(1)</a:t>
            </a:r>
          </a:p>
        </p:txBody>
      </p:sp>
      <p:pic>
        <p:nvPicPr>
          <p:cNvPr id="101381" name="Picture 1">
            <a:extLst>
              <a:ext uri="{FF2B5EF4-FFF2-40B4-BE49-F238E27FC236}">
                <a16:creationId xmlns:a16="http://schemas.microsoft.com/office/drawing/2014/main" id="{16B6AEDA-2BA1-4B00-B7FF-F1BCE4286D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2732088"/>
            <a:ext cx="214153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235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84839AD2-89D3-4262-AA4D-089B00DDB860}"/>
              </a:ext>
            </a:extLst>
          </p:cNvPr>
          <p:cNvSpPr>
            <a:spLocks noGrp="1" noChangeArrowheads="1"/>
          </p:cNvSpPr>
          <p:nvPr>
            <p:ph type="body" idx="4294967295"/>
          </p:nvPr>
        </p:nvSpPr>
        <p:spPr>
          <a:xfrm>
            <a:off x="533400" y="1219200"/>
            <a:ext cx="8001000" cy="4525963"/>
          </a:xfrm>
        </p:spPr>
        <p:txBody>
          <a:bodyPr/>
          <a:lstStyle/>
          <a:p>
            <a:pPr>
              <a:defRPr/>
            </a:pPr>
            <a:r>
              <a:rPr lang="en-US" altLang="en-US" dirty="0"/>
              <a:t>Indoor storage</a:t>
            </a:r>
          </a:p>
          <a:p>
            <a:pPr>
              <a:defRPr/>
            </a:pPr>
            <a:endParaRPr lang="en-US" altLang="en-US" sz="800" dirty="0"/>
          </a:p>
          <a:p>
            <a:pPr marL="742950" lvl="1" indent="-285750">
              <a:defRPr/>
            </a:pPr>
            <a:r>
              <a:rPr lang="en-US" altLang="en-US" dirty="0"/>
              <a:t>Quantities of flammable liquid in excess of 25 gallons must be stored in an acceptable or approved cabinet</a:t>
            </a:r>
          </a:p>
          <a:p>
            <a:pPr marL="742950" lvl="1" indent="-285750">
              <a:defRPr/>
            </a:pPr>
            <a:endParaRPr lang="en-US" altLang="en-US" sz="800" dirty="0"/>
          </a:p>
          <a:p>
            <a:pPr marL="742950" lvl="1" indent="-285750">
              <a:defRPr/>
            </a:pPr>
            <a:r>
              <a:rPr lang="en-US" altLang="en-US" dirty="0"/>
              <a:t>Cabinets must be labeled in </a:t>
            </a:r>
          </a:p>
          <a:p>
            <a:pPr marL="457200" lvl="1" indent="0">
              <a:buFont typeface="Symbol" panose="05050102010706020507" pitchFamily="18" charset="2"/>
              <a:buNone/>
              <a:defRPr/>
            </a:pPr>
            <a:r>
              <a:rPr lang="en-US" altLang="en-US" dirty="0"/>
              <a:t>    conspicuous lettering, </a:t>
            </a:r>
          </a:p>
          <a:p>
            <a:pPr marL="457200" lvl="1" indent="0">
              <a:buFont typeface="Symbol" panose="05050102010706020507" pitchFamily="18" charset="2"/>
              <a:buNone/>
              <a:defRPr/>
            </a:pPr>
            <a:r>
              <a:rPr lang="en-US" altLang="en-US" dirty="0"/>
              <a:t>    “Flammable—Keep Fire Away”</a:t>
            </a:r>
          </a:p>
          <a:p>
            <a:pPr marL="742950" lvl="1" indent="-285750">
              <a:defRPr/>
            </a:pPr>
            <a:endParaRPr lang="en-US" altLang="en-US" dirty="0"/>
          </a:p>
        </p:txBody>
      </p:sp>
      <p:sp>
        <p:nvSpPr>
          <p:cNvPr id="103427" name="Title 1">
            <a:extLst>
              <a:ext uri="{FF2B5EF4-FFF2-40B4-BE49-F238E27FC236}">
                <a16:creationId xmlns:a16="http://schemas.microsoft.com/office/drawing/2014/main" id="{5CCEC5B7-D7AF-4FF7-91C5-0A36F7EA7955}"/>
              </a:ext>
            </a:extLst>
          </p:cNvPr>
          <p:cNvSpPr>
            <a:spLocks/>
          </p:cNvSpPr>
          <p:nvPr/>
        </p:nvSpPr>
        <p:spPr bwMode="gray">
          <a:xfrm>
            <a:off x="609600" y="457200"/>
            <a:ext cx="7924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dirty="0">
                <a:solidFill>
                  <a:srgbClr val="102447"/>
                </a:solidFill>
                <a:latin typeface="Avenir Next LT Pro Demi" panose="020B0704020202020204" pitchFamily="34" charset="0"/>
              </a:rPr>
              <a:t>Flammable Liquids</a:t>
            </a:r>
          </a:p>
          <a:p>
            <a:endParaRPr lang="en-US" altLang="en-US" b="1" u="none" dirty="0">
              <a:solidFill>
                <a:srgbClr val="012D9A"/>
              </a:solidFill>
              <a:latin typeface="Avenir Next LT Pro Demi" panose="020B0704020202020204" pitchFamily="34" charset="0"/>
            </a:endParaRPr>
          </a:p>
        </p:txBody>
      </p:sp>
      <p:sp>
        <p:nvSpPr>
          <p:cNvPr id="103428" name="Content Placeholder 3">
            <a:extLst>
              <a:ext uri="{FF2B5EF4-FFF2-40B4-BE49-F238E27FC236}">
                <a16:creationId xmlns:a16="http://schemas.microsoft.com/office/drawing/2014/main" id="{25F45D1B-D2C5-4F9A-A6C6-42CDAFC8F146}"/>
              </a:ext>
            </a:extLst>
          </p:cNvPr>
          <p:cNvSpPr>
            <a:spLocks/>
          </p:cNvSpPr>
          <p:nvPr/>
        </p:nvSpPr>
        <p:spPr bwMode="auto">
          <a:xfrm>
            <a:off x="6532563"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1926.152(b)(2)</a:t>
            </a:r>
          </a:p>
        </p:txBody>
      </p:sp>
      <p:pic>
        <p:nvPicPr>
          <p:cNvPr id="103429" name="Picture 5">
            <a:extLst>
              <a:ext uri="{FF2B5EF4-FFF2-40B4-BE49-F238E27FC236}">
                <a16:creationId xmlns:a16="http://schemas.microsoft.com/office/drawing/2014/main" id="{E83A6AC3-9877-43F7-A3CE-3792565EAC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20963"/>
            <a:ext cx="2173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1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DD8A2C8-C1B5-49C1-ADDE-8A6B9641D125}"/>
              </a:ext>
            </a:extLst>
          </p:cNvPr>
          <p:cNvSpPr>
            <a:spLocks noGrp="1" noChangeArrowheads="1"/>
          </p:cNvSpPr>
          <p:nvPr>
            <p:ph type="title" idx="4294967295"/>
          </p:nvPr>
        </p:nvSpPr>
        <p:spPr>
          <a:xfrm>
            <a:off x="609600" y="381000"/>
            <a:ext cx="7924800" cy="549275"/>
          </a:xfrm>
        </p:spPr>
        <p:txBody>
          <a:bodyPr/>
          <a:lstStyle/>
          <a:p>
            <a:r>
              <a:rPr lang="en-US" altLang="en-US"/>
              <a:t>Types of Fires</a:t>
            </a:r>
          </a:p>
        </p:txBody>
      </p:sp>
      <p:sp>
        <p:nvSpPr>
          <p:cNvPr id="13315" name="Rectangle 3">
            <a:extLst>
              <a:ext uri="{FF2B5EF4-FFF2-40B4-BE49-F238E27FC236}">
                <a16:creationId xmlns:a16="http://schemas.microsoft.com/office/drawing/2014/main" id="{C2AC3AF3-8845-4027-8624-8951F6CA687B}"/>
              </a:ext>
            </a:extLst>
          </p:cNvPr>
          <p:cNvSpPr>
            <a:spLocks noGrp="1" noChangeArrowheads="1"/>
          </p:cNvSpPr>
          <p:nvPr>
            <p:ph type="body" idx="4294967295"/>
          </p:nvPr>
        </p:nvSpPr>
        <p:spPr>
          <a:xfrm>
            <a:off x="533400" y="1282700"/>
            <a:ext cx="8077200" cy="4525963"/>
          </a:xfrm>
        </p:spPr>
        <p:txBody>
          <a:bodyPr/>
          <a:lstStyle/>
          <a:p>
            <a:r>
              <a:rPr lang="en-US" altLang="en-US" b="1"/>
              <a:t>Fires are classified</a:t>
            </a:r>
            <a:r>
              <a:rPr lang="en-US" altLang="en-US"/>
              <a:t> by the type of </a:t>
            </a:r>
            <a:r>
              <a:rPr lang="en-US" altLang="en-US" b="1"/>
              <a:t>FUEL</a:t>
            </a:r>
            <a:r>
              <a:rPr lang="en-US" altLang="en-US"/>
              <a:t> they burn</a:t>
            </a:r>
          </a:p>
          <a:p>
            <a:endParaRPr lang="en-US" altLang="en-US" sz="1000"/>
          </a:p>
          <a:p>
            <a:endParaRPr lang="en-US" altLang="en-US" sz="1000"/>
          </a:p>
          <a:p>
            <a:r>
              <a:rPr lang="en-US" altLang="en-US"/>
              <a:t>4 Types:</a:t>
            </a:r>
          </a:p>
          <a:p>
            <a:endParaRPr lang="en-US" altLang="en-US" sz="1000"/>
          </a:p>
          <a:p>
            <a:pPr marL="742950" lvl="1" indent="-285750"/>
            <a:r>
              <a:rPr lang="en-US" altLang="en-US" b="1"/>
              <a:t>A: </a:t>
            </a:r>
            <a:r>
              <a:rPr lang="en-US" altLang="en-US"/>
              <a:t>Normal combustibles</a:t>
            </a:r>
          </a:p>
          <a:p>
            <a:pPr marL="742950" lvl="1" indent="-285750"/>
            <a:endParaRPr lang="en-US" altLang="en-US" sz="1000"/>
          </a:p>
          <a:p>
            <a:pPr marL="742950" lvl="1" indent="-285750"/>
            <a:r>
              <a:rPr lang="en-US" altLang="en-US" b="1"/>
              <a:t>B:</a:t>
            </a:r>
            <a:r>
              <a:rPr lang="en-US" altLang="en-US"/>
              <a:t> Flammable liquids</a:t>
            </a:r>
          </a:p>
          <a:p>
            <a:pPr marL="742950" lvl="1" indent="-285750"/>
            <a:endParaRPr lang="en-US" altLang="en-US" sz="1000"/>
          </a:p>
          <a:p>
            <a:pPr marL="742950" lvl="1" indent="-285750"/>
            <a:r>
              <a:rPr lang="en-US" altLang="en-US" b="1"/>
              <a:t>C:</a:t>
            </a:r>
            <a:r>
              <a:rPr lang="en-US" altLang="en-US"/>
              <a:t> Electrical</a:t>
            </a:r>
          </a:p>
          <a:p>
            <a:pPr marL="742950" lvl="1" indent="-285750"/>
            <a:endParaRPr lang="en-US" altLang="en-US" sz="1000"/>
          </a:p>
          <a:p>
            <a:pPr marL="742950" lvl="1" indent="-285750"/>
            <a:r>
              <a:rPr lang="en-US" altLang="en-US" b="1"/>
              <a:t>D:</a:t>
            </a:r>
            <a:r>
              <a:rPr lang="en-US" altLang="en-US"/>
              <a:t> Combustible metals</a:t>
            </a:r>
          </a:p>
        </p:txBody>
      </p:sp>
      <p:sp>
        <p:nvSpPr>
          <p:cNvPr id="13316" name="Content Placeholder 3">
            <a:extLst>
              <a:ext uri="{FF2B5EF4-FFF2-40B4-BE49-F238E27FC236}">
                <a16:creationId xmlns:a16="http://schemas.microsoft.com/office/drawing/2014/main" id="{7FECAEBF-DA03-441E-9E49-DFF8EC272633}"/>
              </a:ext>
            </a:extLst>
          </p:cNvPr>
          <p:cNvSpPr>
            <a:spLocks/>
          </p:cNvSpPr>
          <p:nvPr/>
        </p:nvSpPr>
        <p:spPr bwMode="auto">
          <a:xfrm>
            <a:off x="64008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 Table F-1</a:t>
            </a:r>
          </a:p>
        </p:txBody>
      </p:sp>
    </p:spTree>
    <p:extLst>
      <p:ext uri="{BB962C8B-B14F-4D97-AF65-F5344CB8AC3E}">
        <p14:creationId xmlns:p14="http://schemas.microsoft.com/office/powerpoint/2010/main" val="174342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1FA3A47B-F026-4C56-BCF9-A492C4DC4A42}"/>
              </a:ext>
            </a:extLst>
          </p:cNvPr>
          <p:cNvSpPr>
            <a:spLocks noGrp="1" noChangeArrowheads="1"/>
          </p:cNvSpPr>
          <p:nvPr>
            <p:ph type="title"/>
          </p:nvPr>
        </p:nvSpPr>
        <p:spPr>
          <a:xfrm>
            <a:off x="609600" y="457199"/>
            <a:ext cx="8032750" cy="766763"/>
          </a:xfrm>
        </p:spPr>
        <p:txBody>
          <a:bodyPr>
            <a:normAutofit/>
          </a:bodyPr>
          <a:lstStyle/>
          <a:p>
            <a:r>
              <a:rPr lang="en-US" altLang="en-US" sz="3600" dirty="0">
                <a:solidFill>
                  <a:srgbClr val="102447"/>
                </a:solidFill>
              </a:rPr>
              <a:t>Flammable</a:t>
            </a:r>
            <a:r>
              <a:rPr lang="en-US" altLang="en-US" dirty="0">
                <a:solidFill>
                  <a:srgbClr val="102447"/>
                </a:solidFill>
              </a:rPr>
              <a:t> Liquids</a:t>
            </a:r>
          </a:p>
        </p:txBody>
      </p:sp>
      <p:sp>
        <p:nvSpPr>
          <p:cNvPr id="105475" name="Content Placeholder 2">
            <a:extLst>
              <a:ext uri="{FF2B5EF4-FFF2-40B4-BE49-F238E27FC236}">
                <a16:creationId xmlns:a16="http://schemas.microsoft.com/office/drawing/2014/main" id="{56F8392F-8C7C-4267-AFED-4B03C0252FEA}"/>
              </a:ext>
            </a:extLst>
          </p:cNvPr>
          <p:cNvSpPr>
            <a:spLocks noGrp="1"/>
          </p:cNvSpPr>
          <p:nvPr>
            <p:ph idx="1"/>
          </p:nvPr>
        </p:nvSpPr>
        <p:spPr>
          <a:xfrm>
            <a:off x="533400" y="1223963"/>
            <a:ext cx="7964488" cy="4724400"/>
          </a:xfrm>
        </p:spPr>
        <p:txBody>
          <a:bodyPr/>
          <a:lstStyle/>
          <a:p>
            <a:pPr>
              <a:defRPr/>
            </a:pPr>
            <a:r>
              <a:rPr lang="en-US" altLang="en-US" dirty="0"/>
              <a:t>Indoor storage</a:t>
            </a:r>
          </a:p>
          <a:p>
            <a:pPr>
              <a:defRPr/>
            </a:pPr>
            <a:endParaRPr lang="en-US" altLang="en-US" sz="800" dirty="0"/>
          </a:p>
          <a:p>
            <a:pPr lvl="1">
              <a:defRPr/>
            </a:pPr>
            <a:r>
              <a:rPr lang="en-US" altLang="en-US" dirty="0"/>
              <a:t>Not more than 60 gallons of Category 1, 2 and/or 3 flammable liquids or 120 gallons of Category 4 flammable liquids can be stored in any one storage cabinet</a:t>
            </a:r>
          </a:p>
          <a:p>
            <a:pPr lvl="1">
              <a:defRPr/>
            </a:pPr>
            <a:endParaRPr lang="en-US" altLang="en-US" sz="800" dirty="0"/>
          </a:p>
          <a:p>
            <a:pPr lvl="1">
              <a:defRPr/>
            </a:pPr>
            <a:r>
              <a:rPr lang="en-US" altLang="en-US" dirty="0"/>
              <a:t>Not more than three such cabinets </a:t>
            </a:r>
          </a:p>
          <a:p>
            <a:pPr marL="457200" lvl="1" indent="0">
              <a:buFont typeface="Symbol" panose="05050102010706020507" pitchFamily="18" charset="2"/>
              <a:buNone/>
              <a:defRPr/>
            </a:pPr>
            <a:r>
              <a:rPr lang="en-US" altLang="en-US" dirty="0"/>
              <a:t>   may be located in a single storage area </a:t>
            </a:r>
          </a:p>
          <a:p>
            <a:pPr lvl="1">
              <a:defRPr/>
            </a:pPr>
            <a:endParaRPr lang="en-US" altLang="en-US" sz="800" dirty="0"/>
          </a:p>
          <a:p>
            <a:pPr lvl="2">
              <a:defRPr/>
            </a:pPr>
            <a:r>
              <a:rPr lang="en-US" altLang="en-US" dirty="0"/>
              <a:t>Quantities in excess of this must be stored </a:t>
            </a:r>
          </a:p>
          <a:p>
            <a:pPr marL="914400" lvl="2" indent="0">
              <a:buFontTx/>
              <a:buNone/>
              <a:defRPr/>
            </a:pPr>
            <a:r>
              <a:rPr lang="en-US" altLang="en-US" dirty="0"/>
              <a:t>   in an inside storage room</a:t>
            </a:r>
          </a:p>
          <a:p>
            <a:pPr>
              <a:defRPr/>
            </a:pPr>
            <a:endParaRPr lang="en-US" altLang="en-US" dirty="0"/>
          </a:p>
        </p:txBody>
      </p:sp>
      <p:sp>
        <p:nvSpPr>
          <p:cNvPr id="105476" name="Content Placeholder 3">
            <a:extLst>
              <a:ext uri="{FF2B5EF4-FFF2-40B4-BE49-F238E27FC236}">
                <a16:creationId xmlns:a16="http://schemas.microsoft.com/office/drawing/2014/main" id="{482448ED-3DDC-462A-9102-2769931133B5}"/>
              </a:ext>
            </a:extLst>
          </p:cNvPr>
          <p:cNvSpPr>
            <a:spLocks noGrp="1" noChangeArrowheads="1"/>
          </p:cNvSpPr>
          <p:nvPr>
            <p:ph sz="quarter" idx="10"/>
          </p:nvPr>
        </p:nvSpPr>
        <p:spPr>
          <a:xfrm>
            <a:off x="6508750" y="609600"/>
            <a:ext cx="2133600" cy="381000"/>
          </a:xfrm>
        </p:spPr>
        <p:txBody>
          <a:bodyPr/>
          <a:lstStyle/>
          <a:p>
            <a:pPr algn="r"/>
            <a:r>
              <a:rPr lang="en-US" altLang="en-US" sz="1800"/>
              <a:t>1926.152(b)(3)</a:t>
            </a:r>
          </a:p>
        </p:txBody>
      </p:sp>
      <p:pic>
        <p:nvPicPr>
          <p:cNvPr id="105477" name="Picture 5">
            <a:extLst>
              <a:ext uri="{FF2B5EF4-FFF2-40B4-BE49-F238E27FC236}">
                <a16:creationId xmlns:a16="http://schemas.microsoft.com/office/drawing/2014/main" id="{A319A69F-D788-4438-9BD7-DDC31C8AFC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429000"/>
            <a:ext cx="1620838"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74205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2B4114D9-D097-4696-8D10-148958FD1F39}"/>
              </a:ext>
            </a:extLst>
          </p:cNvPr>
          <p:cNvSpPr>
            <a:spLocks noGrp="1" noChangeArrowheads="1"/>
          </p:cNvSpPr>
          <p:nvPr>
            <p:ph type="title"/>
          </p:nvPr>
        </p:nvSpPr>
        <p:spPr>
          <a:xfrm>
            <a:off x="609600" y="459654"/>
            <a:ext cx="7924800" cy="759546"/>
          </a:xfrm>
        </p:spPr>
        <p:txBody>
          <a:bodyPr>
            <a:normAutofit/>
          </a:bodyPr>
          <a:lstStyle/>
          <a:p>
            <a:r>
              <a:rPr lang="en-US" altLang="en-US" sz="3600" dirty="0">
                <a:solidFill>
                  <a:srgbClr val="102447"/>
                </a:solidFill>
              </a:rPr>
              <a:t>Flammable Liquids</a:t>
            </a:r>
          </a:p>
        </p:txBody>
      </p:sp>
      <p:sp>
        <p:nvSpPr>
          <p:cNvPr id="107523" name="Content Placeholder 2">
            <a:extLst>
              <a:ext uri="{FF2B5EF4-FFF2-40B4-BE49-F238E27FC236}">
                <a16:creationId xmlns:a16="http://schemas.microsoft.com/office/drawing/2014/main" id="{4C39C96C-0CF8-4D40-BD92-2E65BC10806C}"/>
              </a:ext>
            </a:extLst>
          </p:cNvPr>
          <p:cNvSpPr>
            <a:spLocks noGrp="1" noChangeArrowheads="1"/>
          </p:cNvSpPr>
          <p:nvPr>
            <p:ph idx="1"/>
          </p:nvPr>
        </p:nvSpPr>
        <p:spPr>
          <a:xfrm>
            <a:off x="533400" y="1219200"/>
            <a:ext cx="8001000" cy="4724400"/>
          </a:xfrm>
        </p:spPr>
        <p:txBody>
          <a:bodyPr/>
          <a:lstStyle/>
          <a:p>
            <a:r>
              <a:rPr lang="en-US" altLang="en-US"/>
              <a:t>Indoor storage</a:t>
            </a:r>
          </a:p>
          <a:p>
            <a:endParaRPr lang="en-US" altLang="en-US" sz="800"/>
          </a:p>
          <a:p>
            <a:pPr lvl="1"/>
            <a:r>
              <a:rPr lang="en-US" altLang="en-US"/>
              <a:t>Constructed to meet the required fire-resistive rating for their use</a:t>
            </a:r>
          </a:p>
          <a:p>
            <a:pPr lvl="1"/>
            <a:endParaRPr lang="en-US" altLang="en-US" sz="1200"/>
          </a:p>
          <a:p>
            <a:pPr lvl="1"/>
            <a:r>
              <a:rPr lang="en-US" altLang="en-US"/>
              <a:t>Room must have raised sills or ramps at least 4 inches in height</a:t>
            </a:r>
          </a:p>
          <a:p>
            <a:pPr lvl="1"/>
            <a:endParaRPr lang="en-US" altLang="en-US" sz="1200"/>
          </a:p>
          <a:p>
            <a:pPr lvl="1"/>
            <a:r>
              <a:rPr lang="en-US" altLang="en-US"/>
              <a:t>Electrical wiring and equipment must be approved for Class I, Division 1, Hazardous Locations</a:t>
            </a:r>
          </a:p>
          <a:p>
            <a:pPr lvl="1"/>
            <a:endParaRPr lang="en-US" altLang="en-US" sz="1200"/>
          </a:p>
          <a:p>
            <a:pPr lvl="1"/>
            <a:r>
              <a:rPr lang="en-US" altLang="en-US"/>
              <a:t>Provided with either a gravity or a mechanical exhausting system</a:t>
            </a:r>
          </a:p>
        </p:txBody>
      </p:sp>
      <p:sp>
        <p:nvSpPr>
          <p:cNvPr id="107524" name="Content Placeholder 3">
            <a:extLst>
              <a:ext uri="{FF2B5EF4-FFF2-40B4-BE49-F238E27FC236}">
                <a16:creationId xmlns:a16="http://schemas.microsoft.com/office/drawing/2014/main" id="{54AFB1C6-F02E-4AD5-80F7-9493C96075B7}"/>
              </a:ext>
            </a:extLst>
          </p:cNvPr>
          <p:cNvSpPr>
            <a:spLocks noGrp="1" noChangeArrowheads="1"/>
          </p:cNvSpPr>
          <p:nvPr>
            <p:ph sz="quarter" idx="10"/>
          </p:nvPr>
        </p:nvSpPr>
        <p:spPr>
          <a:xfrm>
            <a:off x="6529388" y="609600"/>
            <a:ext cx="2133600" cy="381000"/>
          </a:xfrm>
        </p:spPr>
        <p:txBody>
          <a:bodyPr/>
          <a:lstStyle/>
          <a:p>
            <a:pPr algn="r"/>
            <a:r>
              <a:rPr lang="en-US" altLang="en-US" sz="1800"/>
              <a:t>1926.152(b)(4)</a:t>
            </a:r>
          </a:p>
        </p:txBody>
      </p:sp>
    </p:spTree>
    <p:extLst>
      <p:ext uri="{BB962C8B-B14F-4D97-AF65-F5344CB8AC3E}">
        <p14:creationId xmlns:p14="http://schemas.microsoft.com/office/powerpoint/2010/main" val="418804392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225D1291-6EF4-4CFC-9364-839CC504C625}"/>
              </a:ext>
            </a:extLst>
          </p:cNvPr>
          <p:cNvSpPr>
            <a:spLocks noGrp="1" noChangeArrowheads="1"/>
          </p:cNvSpPr>
          <p:nvPr>
            <p:ph type="title"/>
          </p:nvPr>
        </p:nvSpPr>
        <p:spPr>
          <a:xfrm>
            <a:off x="609600" y="506412"/>
            <a:ext cx="7924800" cy="549275"/>
          </a:xfrm>
        </p:spPr>
        <p:txBody>
          <a:bodyPr>
            <a:noAutofit/>
          </a:bodyPr>
          <a:lstStyle/>
          <a:p>
            <a:r>
              <a:rPr lang="en-US" altLang="en-US" sz="3600" dirty="0">
                <a:solidFill>
                  <a:srgbClr val="102447"/>
                </a:solidFill>
              </a:rPr>
              <a:t>Flammable Liquids</a:t>
            </a:r>
          </a:p>
        </p:txBody>
      </p:sp>
      <p:sp>
        <p:nvSpPr>
          <p:cNvPr id="109571" name="Content Placeholder 2">
            <a:extLst>
              <a:ext uri="{FF2B5EF4-FFF2-40B4-BE49-F238E27FC236}">
                <a16:creationId xmlns:a16="http://schemas.microsoft.com/office/drawing/2014/main" id="{02DE89E7-C2D6-4877-95ED-F31E5CD56E44}"/>
              </a:ext>
            </a:extLst>
          </p:cNvPr>
          <p:cNvSpPr>
            <a:spLocks noGrp="1" noChangeArrowheads="1"/>
          </p:cNvSpPr>
          <p:nvPr>
            <p:ph idx="1"/>
          </p:nvPr>
        </p:nvSpPr>
        <p:spPr>
          <a:xfrm>
            <a:off x="533400" y="1219200"/>
            <a:ext cx="4495800" cy="4724400"/>
          </a:xfrm>
        </p:spPr>
        <p:txBody>
          <a:bodyPr/>
          <a:lstStyle/>
          <a:p>
            <a:r>
              <a:rPr lang="en-US" altLang="en-US"/>
              <a:t>Quantity</a:t>
            </a:r>
          </a:p>
          <a:p>
            <a:endParaRPr lang="en-US" altLang="en-US" sz="800"/>
          </a:p>
          <a:p>
            <a:pPr lvl="1"/>
            <a:r>
              <a:rPr lang="en-US" altLang="en-US"/>
              <a:t>Quantity of flammable liquids kept in the vicinity of spraying operations must be the minimum required for operations and should ordinarily not exceed a supply for 1 day or one shift</a:t>
            </a:r>
          </a:p>
        </p:txBody>
      </p:sp>
      <p:sp>
        <p:nvSpPr>
          <p:cNvPr id="109572" name="Content Placeholder 3">
            <a:extLst>
              <a:ext uri="{FF2B5EF4-FFF2-40B4-BE49-F238E27FC236}">
                <a16:creationId xmlns:a16="http://schemas.microsoft.com/office/drawing/2014/main" id="{7FA6F701-A2E7-4546-B02D-0C06153B7236}"/>
              </a:ext>
            </a:extLst>
          </p:cNvPr>
          <p:cNvSpPr>
            <a:spLocks noGrp="1" noChangeArrowheads="1"/>
          </p:cNvSpPr>
          <p:nvPr>
            <p:ph sz="quarter" idx="10"/>
          </p:nvPr>
        </p:nvSpPr>
        <p:spPr>
          <a:xfrm>
            <a:off x="6529388" y="609600"/>
            <a:ext cx="2133600" cy="381000"/>
          </a:xfrm>
        </p:spPr>
        <p:txBody>
          <a:bodyPr/>
          <a:lstStyle/>
          <a:p>
            <a:pPr algn="r"/>
            <a:r>
              <a:rPr lang="en-US" altLang="en-US" sz="1800"/>
              <a:t>1926.152(b)(5)</a:t>
            </a:r>
          </a:p>
        </p:txBody>
      </p:sp>
      <p:pic>
        <p:nvPicPr>
          <p:cNvPr id="109573" name="Picture 5">
            <a:extLst>
              <a:ext uri="{FF2B5EF4-FFF2-40B4-BE49-F238E27FC236}">
                <a16:creationId xmlns:a16="http://schemas.microsoft.com/office/drawing/2014/main" id="{1AFE47D2-604A-4427-909A-7B562B918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95400"/>
            <a:ext cx="3078163"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69283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a:extLst>
              <a:ext uri="{FF2B5EF4-FFF2-40B4-BE49-F238E27FC236}">
                <a16:creationId xmlns:a16="http://schemas.microsoft.com/office/drawing/2014/main" id="{37305984-7889-4E1A-9630-B4B81DCB6A5E}"/>
              </a:ext>
            </a:extLst>
          </p:cNvPr>
          <p:cNvSpPr>
            <a:spLocks noGrp="1" noChangeArrowheads="1"/>
          </p:cNvSpPr>
          <p:nvPr>
            <p:ph type="body" idx="4294967295"/>
          </p:nvPr>
        </p:nvSpPr>
        <p:spPr>
          <a:xfrm>
            <a:off x="457200" y="1295400"/>
            <a:ext cx="6457950" cy="4525963"/>
          </a:xfrm>
        </p:spPr>
        <p:txBody>
          <a:bodyPr>
            <a:normAutofit lnSpcReduction="10000"/>
          </a:bodyPr>
          <a:lstStyle/>
          <a:p>
            <a:pPr marL="393700" indent="-285750">
              <a:lnSpc>
                <a:spcPct val="90000"/>
              </a:lnSpc>
            </a:pPr>
            <a:r>
              <a:rPr lang="en-US" altLang="en-US" dirty="0"/>
              <a:t>General requirements</a:t>
            </a:r>
          </a:p>
          <a:p>
            <a:pPr marL="742950" lvl="1" indent="-285750">
              <a:lnSpc>
                <a:spcPct val="90000"/>
              </a:lnSpc>
            </a:pPr>
            <a:endParaRPr lang="en-US" altLang="en-US" sz="1000" dirty="0"/>
          </a:p>
          <a:p>
            <a:pPr marL="393700" indent="-285750">
              <a:lnSpc>
                <a:spcPct val="90000"/>
              </a:lnSpc>
            </a:pPr>
            <a:r>
              <a:rPr lang="en-US" altLang="en-US" dirty="0"/>
              <a:t>Indoor storage</a:t>
            </a:r>
          </a:p>
          <a:p>
            <a:pPr marL="742950" lvl="1" indent="-285750">
              <a:lnSpc>
                <a:spcPct val="90000"/>
              </a:lnSpc>
            </a:pPr>
            <a:endParaRPr lang="en-US" altLang="en-US" sz="1000" dirty="0"/>
          </a:p>
          <a:p>
            <a:pPr marL="393700" indent="-285750">
              <a:lnSpc>
                <a:spcPct val="90000"/>
              </a:lnSpc>
            </a:pPr>
            <a:r>
              <a:rPr lang="en-US" altLang="en-US" dirty="0"/>
              <a:t>Storage outside buildings</a:t>
            </a:r>
          </a:p>
          <a:p>
            <a:pPr marL="742950" lvl="1" indent="-285750">
              <a:lnSpc>
                <a:spcPct val="90000"/>
              </a:lnSpc>
            </a:pPr>
            <a:endParaRPr lang="en-US" altLang="en-US" sz="1000" dirty="0"/>
          </a:p>
          <a:p>
            <a:pPr marL="393700" indent="-285750">
              <a:lnSpc>
                <a:spcPct val="90000"/>
              </a:lnSpc>
            </a:pPr>
            <a:r>
              <a:rPr lang="en-US" altLang="en-US" dirty="0"/>
              <a:t>Fire control</a:t>
            </a:r>
          </a:p>
          <a:p>
            <a:pPr marL="742950" lvl="1" indent="-285750">
              <a:lnSpc>
                <a:spcPct val="90000"/>
              </a:lnSpc>
            </a:pPr>
            <a:endParaRPr lang="en-US" altLang="en-US" sz="1000" dirty="0"/>
          </a:p>
          <a:p>
            <a:pPr marL="393700" indent="-285750">
              <a:lnSpc>
                <a:spcPct val="90000"/>
              </a:lnSpc>
            </a:pPr>
            <a:r>
              <a:rPr lang="en-US" altLang="en-US" dirty="0"/>
              <a:t>Dispensing liquids</a:t>
            </a:r>
          </a:p>
          <a:p>
            <a:pPr marL="742950" lvl="1" indent="-285750">
              <a:lnSpc>
                <a:spcPct val="90000"/>
              </a:lnSpc>
            </a:pPr>
            <a:endParaRPr lang="en-US" altLang="en-US" sz="1000" dirty="0"/>
          </a:p>
          <a:p>
            <a:pPr marL="393700" indent="-285750">
              <a:lnSpc>
                <a:spcPct val="90000"/>
              </a:lnSpc>
            </a:pPr>
            <a:r>
              <a:rPr lang="en-US" altLang="en-US" dirty="0"/>
              <a:t>Handling liquids at point of final use</a:t>
            </a:r>
          </a:p>
          <a:p>
            <a:pPr marL="742950" lvl="1" indent="-285750">
              <a:lnSpc>
                <a:spcPct val="90000"/>
              </a:lnSpc>
            </a:pPr>
            <a:endParaRPr lang="en-US" altLang="en-US" sz="1000" dirty="0"/>
          </a:p>
          <a:p>
            <a:pPr marL="393700" indent="-285750">
              <a:lnSpc>
                <a:spcPct val="90000"/>
              </a:lnSpc>
            </a:pPr>
            <a:r>
              <a:rPr lang="en-US" altLang="en-US" dirty="0"/>
              <a:t>Service and refueling areas</a:t>
            </a:r>
          </a:p>
          <a:p>
            <a:pPr marL="742950" lvl="1" indent="-285750">
              <a:lnSpc>
                <a:spcPct val="90000"/>
              </a:lnSpc>
            </a:pPr>
            <a:endParaRPr lang="en-US" altLang="en-US" sz="1000" dirty="0"/>
          </a:p>
          <a:p>
            <a:pPr marL="393700" indent="-285750">
              <a:lnSpc>
                <a:spcPct val="90000"/>
              </a:lnSpc>
            </a:pPr>
            <a:r>
              <a:rPr lang="en-US" altLang="en-US" dirty="0"/>
              <a:t>Tank storage</a:t>
            </a:r>
          </a:p>
        </p:txBody>
      </p:sp>
      <p:sp>
        <p:nvSpPr>
          <p:cNvPr id="111619" name="Title 1">
            <a:extLst>
              <a:ext uri="{FF2B5EF4-FFF2-40B4-BE49-F238E27FC236}">
                <a16:creationId xmlns:a16="http://schemas.microsoft.com/office/drawing/2014/main" id="{EE550A0F-0757-4A9C-8560-AC39820F8697}"/>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Flammable Liquids</a:t>
            </a:r>
          </a:p>
        </p:txBody>
      </p:sp>
      <p:sp>
        <p:nvSpPr>
          <p:cNvPr id="111620" name="Content Placeholder 3">
            <a:extLst>
              <a:ext uri="{FF2B5EF4-FFF2-40B4-BE49-F238E27FC236}">
                <a16:creationId xmlns:a16="http://schemas.microsoft.com/office/drawing/2014/main" id="{8BE8013F-62DD-47DE-8960-FDE22C3BD4BE}"/>
              </a:ext>
            </a:extLst>
          </p:cNvPr>
          <p:cNvSpPr>
            <a:spLocks/>
          </p:cNvSpPr>
          <p:nvPr/>
        </p:nvSpPr>
        <p:spPr bwMode="auto">
          <a:xfrm>
            <a:off x="7315200" y="6096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1926.152</a:t>
            </a:r>
          </a:p>
        </p:txBody>
      </p:sp>
      <p:pic>
        <p:nvPicPr>
          <p:cNvPr id="111621" name="Picture 1">
            <a:extLst>
              <a:ext uri="{FF2B5EF4-FFF2-40B4-BE49-F238E27FC236}">
                <a16:creationId xmlns:a16="http://schemas.microsoft.com/office/drawing/2014/main" id="{2A99EA5A-73B3-40B3-9A7A-7791427C3F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0113" y="1295400"/>
            <a:ext cx="2538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025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id="{9EBAF2A4-81E8-4D68-BFDF-7BB41F68D504}"/>
              </a:ext>
            </a:extLst>
          </p:cNvPr>
          <p:cNvSpPr>
            <a:spLocks noGrp="1" noChangeArrowheads="1"/>
          </p:cNvSpPr>
          <p:nvPr>
            <p:ph type="body" idx="4294967295"/>
          </p:nvPr>
        </p:nvSpPr>
        <p:spPr>
          <a:xfrm>
            <a:off x="457200" y="1219200"/>
            <a:ext cx="7453313" cy="4525963"/>
          </a:xfrm>
        </p:spPr>
        <p:txBody>
          <a:bodyPr/>
          <a:lstStyle/>
          <a:p>
            <a:pPr marL="393700" indent="-285750">
              <a:spcAft>
                <a:spcPts val="800"/>
              </a:spcAft>
            </a:pPr>
            <a:r>
              <a:rPr lang="en-US" altLang="en-US" dirty="0"/>
              <a:t>Approval of equipment and systems</a:t>
            </a:r>
            <a:endParaRPr lang="en-US" altLang="en-US" sz="400" dirty="0"/>
          </a:p>
          <a:p>
            <a:pPr marL="393700" indent="-285750">
              <a:spcAft>
                <a:spcPts val="800"/>
              </a:spcAft>
            </a:pPr>
            <a:r>
              <a:rPr lang="en-US" altLang="en-US" dirty="0"/>
              <a:t>Welding on LP-gas containers prohibited</a:t>
            </a:r>
            <a:endParaRPr lang="en-US" altLang="en-US" sz="400" dirty="0"/>
          </a:p>
          <a:p>
            <a:pPr marL="393700" indent="-285750">
              <a:spcAft>
                <a:spcPts val="800"/>
              </a:spcAft>
            </a:pPr>
            <a:r>
              <a:rPr lang="en-US" altLang="en-US" dirty="0"/>
              <a:t>Safety devices</a:t>
            </a:r>
            <a:endParaRPr lang="en-US" altLang="en-US" sz="400" dirty="0"/>
          </a:p>
          <a:p>
            <a:pPr marL="393700" indent="-285750">
              <a:spcAft>
                <a:spcPts val="800"/>
              </a:spcAft>
            </a:pPr>
            <a:r>
              <a:rPr lang="en-US" altLang="en-US" dirty="0"/>
              <a:t>Dispensing </a:t>
            </a:r>
            <a:endParaRPr lang="en-US" altLang="en-US" sz="400" dirty="0"/>
          </a:p>
          <a:p>
            <a:pPr marL="393700" indent="-285750">
              <a:spcAft>
                <a:spcPts val="800"/>
              </a:spcAft>
            </a:pPr>
            <a:r>
              <a:rPr lang="en-US" altLang="en-US" dirty="0"/>
              <a:t>Requirements for appliances</a:t>
            </a:r>
            <a:endParaRPr lang="en-US" altLang="en-US" sz="400" dirty="0"/>
          </a:p>
          <a:p>
            <a:pPr marL="393700" indent="-285750">
              <a:spcAft>
                <a:spcPts val="800"/>
              </a:spcAft>
            </a:pPr>
            <a:r>
              <a:rPr lang="en-US" altLang="en-US" dirty="0"/>
              <a:t>Containers and regulating equipment</a:t>
            </a:r>
            <a:endParaRPr lang="en-US" altLang="en-US" sz="400" dirty="0"/>
          </a:p>
          <a:p>
            <a:pPr marL="393700" indent="-285750">
              <a:spcAft>
                <a:spcPts val="800"/>
              </a:spcAft>
            </a:pPr>
            <a:r>
              <a:rPr lang="en-US" altLang="en-US" dirty="0"/>
              <a:t>Storage of LP containers</a:t>
            </a:r>
          </a:p>
        </p:txBody>
      </p:sp>
      <p:sp>
        <p:nvSpPr>
          <p:cNvPr id="113667" name="Title 1">
            <a:extLst>
              <a:ext uri="{FF2B5EF4-FFF2-40B4-BE49-F238E27FC236}">
                <a16:creationId xmlns:a16="http://schemas.microsoft.com/office/drawing/2014/main" id="{C78CCC14-8CB7-4322-8F65-4BDF86A32F1F}"/>
              </a:ext>
            </a:extLst>
          </p:cNvPr>
          <p:cNvSpPr>
            <a:spLocks/>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b="1" u="none" dirty="0">
                <a:solidFill>
                  <a:srgbClr val="102447"/>
                </a:solidFill>
                <a:latin typeface="Avenir Next LT Pro Demi" panose="020B0704020202020204" pitchFamily="34" charset="0"/>
              </a:rPr>
              <a:t>Liquefied Petroleum Gas</a:t>
            </a:r>
          </a:p>
        </p:txBody>
      </p:sp>
      <p:sp>
        <p:nvSpPr>
          <p:cNvPr id="113668" name="Content Placeholder 3">
            <a:extLst>
              <a:ext uri="{FF2B5EF4-FFF2-40B4-BE49-F238E27FC236}">
                <a16:creationId xmlns:a16="http://schemas.microsoft.com/office/drawing/2014/main" id="{800A2BBD-1FBD-4E5B-9EEB-0A73CA322741}"/>
              </a:ext>
            </a:extLst>
          </p:cNvPr>
          <p:cNvSpPr>
            <a:spLocks/>
          </p:cNvSpPr>
          <p:nvPr/>
        </p:nvSpPr>
        <p:spPr bwMode="auto">
          <a:xfrm>
            <a:off x="7202488"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1926.153</a:t>
            </a:r>
          </a:p>
        </p:txBody>
      </p:sp>
      <p:pic>
        <p:nvPicPr>
          <p:cNvPr id="113669" name="Picture 1">
            <a:extLst>
              <a:ext uri="{FF2B5EF4-FFF2-40B4-BE49-F238E27FC236}">
                <a16:creationId xmlns:a16="http://schemas.microsoft.com/office/drawing/2014/main" id="{F78FB3DB-F3A1-49E3-991B-F880DA36CB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19600"/>
            <a:ext cx="2667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788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a:extLst>
              <a:ext uri="{FF2B5EF4-FFF2-40B4-BE49-F238E27FC236}">
                <a16:creationId xmlns:a16="http://schemas.microsoft.com/office/drawing/2014/main" id="{3B563E8B-F174-46CA-8ECD-CA696868D99C}"/>
              </a:ext>
            </a:extLst>
          </p:cNvPr>
          <p:cNvSpPr txBox="1">
            <a:spLocks noChangeArrowheads="1"/>
          </p:cNvSpPr>
          <p:nvPr/>
        </p:nvSpPr>
        <p:spPr bwMode="auto">
          <a:xfrm>
            <a:off x="533400" y="438875"/>
            <a:ext cx="6553200" cy="584775"/>
          </a:xfrm>
          <a:prstGeom prst="rect">
            <a:avLst/>
          </a:prstGeom>
          <a:noFill/>
          <a:ln w="9525">
            <a:noFill/>
            <a:miter lim="800000"/>
            <a:headEnd/>
            <a:tailEnd/>
          </a:ln>
        </p:spPr>
        <p:txBody>
          <a:bodyPr>
            <a:spAutoFit/>
          </a:bodyPr>
          <a:lstStyle/>
          <a:p>
            <a:pPr>
              <a:defRPr/>
            </a:pPr>
            <a:r>
              <a:rPr lang="en-US" sz="3200" b="1" u="none" dirty="0">
                <a:solidFill>
                  <a:srgbClr val="102447"/>
                </a:solidFill>
                <a:latin typeface="Avenir Next LT Pro Demi" panose="020B0704020202020204" pitchFamily="34" charset="0"/>
              </a:rPr>
              <a:t>Temporary Heating Devices</a:t>
            </a:r>
          </a:p>
        </p:txBody>
      </p:sp>
      <p:sp>
        <p:nvSpPr>
          <p:cNvPr id="63491" name="TextBox 2">
            <a:extLst>
              <a:ext uri="{FF2B5EF4-FFF2-40B4-BE49-F238E27FC236}">
                <a16:creationId xmlns:a16="http://schemas.microsoft.com/office/drawing/2014/main" id="{F2387E9A-9324-43DF-990F-F96ABE2C103E}"/>
              </a:ext>
            </a:extLst>
          </p:cNvPr>
          <p:cNvSpPr txBox="1">
            <a:spLocks noChangeArrowheads="1"/>
          </p:cNvSpPr>
          <p:nvPr/>
        </p:nvSpPr>
        <p:spPr bwMode="auto">
          <a:xfrm>
            <a:off x="7346950" y="609600"/>
            <a:ext cx="1295400" cy="369888"/>
          </a:xfrm>
          <a:prstGeom prst="rect">
            <a:avLst/>
          </a:prstGeom>
          <a:noFill/>
          <a:ln w="9525">
            <a:noFill/>
            <a:miter lim="800000"/>
            <a:headEnd/>
            <a:tailEnd/>
          </a:ln>
        </p:spPr>
        <p:txBody>
          <a:bodyPr>
            <a:spAutoFit/>
          </a:bodyPr>
          <a:lstStyle/>
          <a:p>
            <a:pPr algn="r">
              <a:defRPr/>
            </a:pPr>
            <a:r>
              <a:rPr lang="en-US" sz="1800" u="none" dirty="0">
                <a:latin typeface="+mn-lt"/>
              </a:rPr>
              <a:t>1926.154</a:t>
            </a:r>
          </a:p>
        </p:txBody>
      </p:sp>
      <p:sp>
        <p:nvSpPr>
          <p:cNvPr id="115716" name="Content Placeholder 5">
            <a:extLst>
              <a:ext uri="{FF2B5EF4-FFF2-40B4-BE49-F238E27FC236}">
                <a16:creationId xmlns:a16="http://schemas.microsoft.com/office/drawing/2014/main" id="{CF83EA3F-2998-4A26-8754-75513A0D5EA9}"/>
              </a:ext>
            </a:extLst>
          </p:cNvPr>
          <p:cNvSpPr>
            <a:spLocks noGrp="1" noChangeArrowheads="1"/>
          </p:cNvSpPr>
          <p:nvPr>
            <p:ph idx="1"/>
          </p:nvPr>
        </p:nvSpPr>
        <p:spPr>
          <a:xfrm>
            <a:off x="533400" y="1280160"/>
            <a:ext cx="8001000" cy="2529840"/>
          </a:xfrm>
        </p:spPr>
        <p:txBody>
          <a:bodyPr/>
          <a:lstStyle/>
          <a:p>
            <a:pPr>
              <a:spcAft>
                <a:spcPts val="600"/>
              </a:spcAft>
            </a:pPr>
            <a:r>
              <a:rPr lang="en-US" altLang="en-US" dirty="0"/>
              <a:t>Ventilation</a:t>
            </a:r>
          </a:p>
          <a:p>
            <a:pPr>
              <a:spcAft>
                <a:spcPts val="600"/>
              </a:spcAft>
            </a:pPr>
            <a:r>
              <a:rPr lang="en-US" altLang="en-US" dirty="0"/>
              <a:t>Clearance mounting</a:t>
            </a:r>
          </a:p>
          <a:p>
            <a:pPr>
              <a:spcAft>
                <a:spcPts val="600"/>
              </a:spcAft>
            </a:pPr>
            <a:r>
              <a:rPr lang="en-US" altLang="en-US" dirty="0"/>
              <a:t>Stability</a:t>
            </a:r>
          </a:p>
          <a:p>
            <a:pPr>
              <a:spcAft>
                <a:spcPts val="600"/>
              </a:spcAft>
            </a:pPr>
            <a:r>
              <a:rPr lang="en-US" altLang="en-US" dirty="0"/>
              <a:t>Solid fuel salamanders</a:t>
            </a:r>
          </a:p>
          <a:p>
            <a:pPr>
              <a:spcAft>
                <a:spcPts val="600"/>
              </a:spcAft>
            </a:pPr>
            <a:r>
              <a:rPr lang="en-US" altLang="en-US" dirty="0"/>
              <a:t>Oil-fired heaters</a:t>
            </a:r>
          </a:p>
        </p:txBody>
      </p:sp>
      <p:pic>
        <p:nvPicPr>
          <p:cNvPr id="115717" name="Picture 1">
            <a:extLst>
              <a:ext uri="{FF2B5EF4-FFF2-40B4-BE49-F238E27FC236}">
                <a16:creationId xmlns:a16="http://schemas.microsoft.com/office/drawing/2014/main" id="{4499156B-F24B-4341-AA80-C5DDA4170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97300"/>
            <a:ext cx="65627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80071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5F84BA7-5A25-435B-96B7-81F497ACFF8A}"/>
              </a:ext>
            </a:extLst>
          </p:cNvPr>
          <p:cNvSpPr>
            <a:spLocks noGrp="1" noChangeArrowheads="1"/>
          </p:cNvSpPr>
          <p:nvPr>
            <p:ph type="title"/>
          </p:nvPr>
        </p:nvSpPr>
        <p:spPr>
          <a:xfrm>
            <a:off x="609600" y="291379"/>
            <a:ext cx="7924800" cy="927821"/>
          </a:xfrm>
        </p:spPr>
        <p:txBody>
          <a:bodyPr/>
          <a:lstStyle/>
          <a:p>
            <a:r>
              <a:rPr lang="en-US" altLang="en-US" dirty="0">
                <a:solidFill>
                  <a:srgbClr val="102447"/>
                </a:solidFill>
              </a:rPr>
              <a:t>Summary</a:t>
            </a:r>
          </a:p>
        </p:txBody>
      </p:sp>
      <p:sp>
        <p:nvSpPr>
          <p:cNvPr id="117763" name="Rectangle 3">
            <a:extLst>
              <a:ext uri="{FF2B5EF4-FFF2-40B4-BE49-F238E27FC236}">
                <a16:creationId xmlns:a16="http://schemas.microsoft.com/office/drawing/2014/main" id="{5D050C65-BEA5-42C5-B170-3502C12757AB}"/>
              </a:ext>
            </a:extLst>
          </p:cNvPr>
          <p:cNvSpPr>
            <a:spLocks noGrp="1" noChangeArrowheads="1"/>
          </p:cNvSpPr>
          <p:nvPr>
            <p:ph idx="1"/>
          </p:nvPr>
        </p:nvSpPr>
        <p:spPr>
          <a:xfrm>
            <a:off x="457200" y="1219200"/>
            <a:ext cx="8077200" cy="4724400"/>
          </a:xfrm>
        </p:spPr>
        <p:txBody>
          <a:bodyPr>
            <a:normAutofit lnSpcReduction="10000"/>
          </a:bodyPr>
          <a:lstStyle/>
          <a:p>
            <a:pPr marL="393700" indent="-285750">
              <a:buFont typeface="CG Omega" pitchFamily="34" charset="0"/>
              <a:buChar char="●"/>
            </a:pPr>
            <a:r>
              <a:rPr lang="en-US" altLang="en-US"/>
              <a:t>Employer responsibilities</a:t>
            </a:r>
          </a:p>
          <a:p>
            <a:pPr marL="393700" indent="-285750">
              <a:buFont typeface="CG Omega" pitchFamily="34" charset="0"/>
              <a:buChar char="●"/>
            </a:pPr>
            <a:endParaRPr lang="en-US" altLang="en-US" sz="800"/>
          </a:p>
          <a:p>
            <a:pPr marL="393700" indent="-285750">
              <a:buFont typeface="CG Omega" pitchFamily="34" charset="0"/>
              <a:buChar char="●"/>
            </a:pPr>
            <a:r>
              <a:rPr lang="en-US" altLang="en-US"/>
              <a:t>Fire classifications</a:t>
            </a:r>
          </a:p>
          <a:p>
            <a:pPr marL="393700" indent="-285750">
              <a:buFont typeface="CG Omega" pitchFamily="34" charset="0"/>
              <a:buChar char="●"/>
            </a:pPr>
            <a:endParaRPr lang="en-US" altLang="en-US" sz="800"/>
          </a:p>
          <a:p>
            <a:pPr marL="393700" indent="-285750">
              <a:buFont typeface="CG Omega" pitchFamily="34" charset="0"/>
              <a:buChar char="●"/>
            </a:pPr>
            <a:r>
              <a:rPr lang="en-US" altLang="en-US"/>
              <a:t>Fire extinguishers</a:t>
            </a:r>
          </a:p>
          <a:p>
            <a:pPr marL="393700" indent="-285750">
              <a:buFont typeface="CG Omega" pitchFamily="34" charset="0"/>
              <a:buChar char="●"/>
            </a:pPr>
            <a:endParaRPr lang="en-US" altLang="en-US" sz="800"/>
          </a:p>
          <a:p>
            <a:pPr marL="393700" indent="-285750">
              <a:buFont typeface="CG Omega" pitchFamily="34" charset="0"/>
              <a:buChar char="●"/>
            </a:pPr>
            <a:r>
              <a:rPr lang="en-US" altLang="en-US"/>
              <a:t>Firefighting equipment </a:t>
            </a:r>
          </a:p>
          <a:p>
            <a:pPr marL="393700" indent="-285750">
              <a:buFont typeface="CG Omega" pitchFamily="34" charset="0"/>
              <a:buChar char="●"/>
            </a:pPr>
            <a:endParaRPr lang="en-US" altLang="en-US" sz="800"/>
          </a:p>
          <a:p>
            <a:pPr marL="393700" indent="-285750">
              <a:buFont typeface="CG Omega" pitchFamily="34" charset="0"/>
              <a:buChar char="●"/>
            </a:pPr>
            <a:r>
              <a:rPr lang="en-US" altLang="en-US"/>
              <a:t>Ignition hazards</a:t>
            </a:r>
          </a:p>
          <a:p>
            <a:pPr marL="393700" indent="-285750">
              <a:buFont typeface="CG Omega" pitchFamily="34" charset="0"/>
              <a:buChar char="●"/>
            </a:pPr>
            <a:endParaRPr lang="en-US" altLang="en-US" sz="800"/>
          </a:p>
          <a:p>
            <a:pPr marL="393700" indent="-285750">
              <a:buFont typeface="CG Omega" pitchFamily="34" charset="0"/>
              <a:buChar char="●"/>
            </a:pPr>
            <a:r>
              <a:rPr lang="en-US" altLang="en-US"/>
              <a:t>Temporary buildings</a:t>
            </a:r>
          </a:p>
          <a:p>
            <a:pPr marL="393700" indent="-285750">
              <a:buFont typeface="CG Omega" pitchFamily="34" charset="0"/>
              <a:buChar char="●"/>
            </a:pPr>
            <a:endParaRPr lang="en-US" altLang="en-US" sz="800"/>
          </a:p>
          <a:p>
            <a:pPr marL="393700" indent="-285750">
              <a:buFont typeface="CG Omega" pitchFamily="34" charset="0"/>
              <a:buChar char="●"/>
            </a:pPr>
            <a:r>
              <a:rPr lang="en-US" altLang="en-US"/>
              <a:t>Open yard combustible material storage</a:t>
            </a:r>
          </a:p>
          <a:p>
            <a:pPr marL="393700" indent="-285750">
              <a:buFont typeface="CG Omega" pitchFamily="34" charset="0"/>
              <a:buChar char="●"/>
            </a:pPr>
            <a:endParaRPr lang="en-US" altLang="en-US" sz="800"/>
          </a:p>
          <a:p>
            <a:pPr marL="393700" indent="-285750">
              <a:buFont typeface="CG Omega" pitchFamily="34" charset="0"/>
              <a:buChar char="●"/>
            </a:pPr>
            <a:r>
              <a:rPr lang="en-US" altLang="en-US"/>
              <a:t>Indoor material storage</a:t>
            </a:r>
          </a:p>
        </p:txBody>
      </p:sp>
      <p:pic>
        <p:nvPicPr>
          <p:cNvPr id="117764" name="Picture 1">
            <a:extLst>
              <a:ext uri="{FF2B5EF4-FFF2-40B4-BE49-F238E27FC236}">
                <a16:creationId xmlns:a16="http://schemas.microsoft.com/office/drawing/2014/main" id="{FC27F0C2-A4A7-4550-B60D-ADA63299C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0113" y="1295400"/>
            <a:ext cx="2538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Content Placeholder 3">
            <a:extLst>
              <a:ext uri="{FF2B5EF4-FFF2-40B4-BE49-F238E27FC236}">
                <a16:creationId xmlns:a16="http://schemas.microsoft.com/office/drawing/2014/main" id="{20392477-7850-43AB-81C7-500DF2B23BDC}"/>
              </a:ext>
            </a:extLst>
          </p:cNvPr>
          <p:cNvSpPr>
            <a:spLocks/>
          </p:cNvSpPr>
          <p:nvPr/>
        </p:nvSpPr>
        <p:spPr bwMode="auto">
          <a:xfrm>
            <a:off x="6284913"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 Subpart F</a:t>
            </a:r>
          </a:p>
        </p:txBody>
      </p:sp>
    </p:spTree>
    <p:extLst>
      <p:ext uri="{BB962C8B-B14F-4D97-AF65-F5344CB8AC3E}">
        <p14:creationId xmlns:p14="http://schemas.microsoft.com/office/powerpoint/2010/main" val="38602069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4E9A7BE-118D-44B1-B8B2-0D00994D7B70}"/>
              </a:ext>
            </a:extLst>
          </p:cNvPr>
          <p:cNvSpPr>
            <a:spLocks noGrp="1" noChangeArrowheads="1"/>
          </p:cNvSpPr>
          <p:nvPr>
            <p:ph type="body" idx="4294967295"/>
          </p:nvPr>
        </p:nvSpPr>
        <p:spPr>
          <a:xfrm>
            <a:off x="533400" y="1295400"/>
            <a:ext cx="8077200" cy="4525963"/>
          </a:xfrm>
        </p:spPr>
        <p:txBody>
          <a:bodyPr/>
          <a:lstStyle/>
          <a:p>
            <a:r>
              <a:rPr lang="en-US" altLang="en-US" b="1" dirty="0"/>
              <a:t>Class A</a:t>
            </a:r>
          </a:p>
          <a:p>
            <a:endParaRPr lang="en-US" altLang="en-US" sz="1000" dirty="0"/>
          </a:p>
          <a:p>
            <a:pPr marL="742950" lvl="1" indent="-285750"/>
            <a:r>
              <a:rPr lang="en-US" altLang="en-US" dirty="0"/>
              <a:t>Normal combustibles</a:t>
            </a:r>
          </a:p>
          <a:p>
            <a:pPr marL="742950" lvl="1" indent="-285750"/>
            <a:endParaRPr lang="en-US" altLang="en-US" sz="1000" dirty="0"/>
          </a:p>
          <a:p>
            <a:pPr marL="1143000" lvl="2" indent="-228600"/>
            <a:r>
              <a:rPr lang="en-US" altLang="en-US" dirty="0"/>
              <a:t> Wood</a:t>
            </a:r>
          </a:p>
          <a:p>
            <a:pPr marL="1143000" lvl="2" indent="-228600"/>
            <a:endParaRPr lang="en-US" altLang="en-US" sz="1000" dirty="0"/>
          </a:p>
          <a:p>
            <a:pPr marL="1143000" lvl="2" indent="-228600"/>
            <a:r>
              <a:rPr lang="en-US" altLang="en-US" dirty="0"/>
              <a:t> Paper</a:t>
            </a:r>
          </a:p>
          <a:p>
            <a:pPr marL="1143000" lvl="2" indent="-228600"/>
            <a:endParaRPr lang="en-US" altLang="en-US" sz="1000" dirty="0"/>
          </a:p>
          <a:p>
            <a:pPr marL="1143000" lvl="2" indent="-228600"/>
            <a:r>
              <a:rPr lang="en-US" altLang="en-US" dirty="0"/>
              <a:t> Plastic</a:t>
            </a:r>
          </a:p>
          <a:p>
            <a:pPr marL="1143000" lvl="2" indent="-228600"/>
            <a:endParaRPr lang="en-US" altLang="en-US" sz="1000" dirty="0"/>
          </a:p>
          <a:p>
            <a:pPr marL="1143000" lvl="2" indent="-228600"/>
            <a:r>
              <a:rPr lang="en-US" altLang="en-US" dirty="0"/>
              <a:t> Rags</a:t>
            </a:r>
          </a:p>
        </p:txBody>
      </p:sp>
      <p:pic>
        <p:nvPicPr>
          <p:cNvPr id="15363" name="Picture 1">
            <a:extLst>
              <a:ext uri="{FF2B5EF4-FFF2-40B4-BE49-F238E27FC236}">
                <a16:creationId xmlns:a16="http://schemas.microsoft.com/office/drawing/2014/main" id="{3C40A9BC-7CBC-4295-B714-E6D305B691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152650"/>
            <a:ext cx="226536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912666E-EEDA-4EAF-93DF-5C6A796F8CCC}"/>
              </a:ext>
            </a:extLst>
          </p:cNvPr>
          <p:cNvSpPr txBox="1">
            <a:spLocks noChangeArrowheads="1"/>
          </p:cNvSpPr>
          <p:nvPr/>
        </p:nvSpPr>
        <p:spPr bwMode="gray">
          <a:xfrm>
            <a:off x="609600" y="441325"/>
            <a:ext cx="7086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defRPr/>
            </a:pPr>
            <a:r>
              <a:rPr lang="en-US" altLang="en-US" u="none" kern="0" dirty="0">
                <a:solidFill>
                  <a:srgbClr val="102447"/>
                </a:solidFill>
                <a:latin typeface="Avenir Next LT Pro Demi" panose="020B0704020202020204" pitchFamily="34" charset="0"/>
              </a:rPr>
              <a:t>Fire Classifications</a:t>
            </a:r>
          </a:p>
        </p:txBody>
      </p:sp>
      <p:sp>
        <p:nvSpPr>
          <p:cNvPr id="15365" name="Content Placeholder 3">
            <a:extLst>
              <a:ext uri="{FF2B5EF4-FFF2-40B4-BE49-F238E27FC236}">
                <a16:creationId xmlns:a16="http://schemas.microsoft.com/office/drawing/2014/main" id="{773FB54A-0FEC-4B63-B2EF-7E8CA3B15054}"/>
              </a:ext>
            </a:extLst>
          </p:cNvPr>
          <p:cNvSpPr>
            <a:spLocks/>
          </p:cNvSpPr>
          <p:nvPr/>
        </p:nvSpPr>
        <p:spPr bwMode="auto">
          <a:xfrm>
            <a:off x="64008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 Table F-1</a:t>
            </a:r>
          </a:p>
        </p:txBody>
      </p:sp>
    </p:spTree>
    <p:extLst>
      <p:ext uri="{BB962C8B-B14F-4D97-AF65-F5344CB8AC3E}">
        <p14:creationId xmlns:p14="http://schemas.microsoft.com/office/powerpoint/2010/main" val="47012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43B9AA-9E96-451B-881F-EDC7954F46F2}"/>
              </a:ext>
            </a:extLst>
          </p:cNvPr>
          <p:cNvSpPr>
            <a:spLocks noGrp="1" noChangeArrowheads="1"/>
          </p:cNvSpPr>
          <p:nvPr>
            <p:ph type="title" idx="4294967295"/>
          </p:nvPr>
        </p:nvSpPr>
        <p:spPr>
          <a:xfrm>
            <a:off x="609600" y="441325"/>
            <a:ext cx="7924800" cy="549275"/>
          </a:xfrm>
        </p:spPr>
        <p:txBody>
          <a:bodyPr>
            <a:noAutofit/>
          </a:bodyPr>
          <a:lstStyle/>
          <a:p>
            <a:r>
              <a:rPr lang="en-US" altLang="en-US" sz="3600" dirty="0"/>
              <a:t>Fire Classifications</a:t>
            </a:r>
          </a:p>
        </p:txBody>
      </p:sp>
      <p:sp>
        <p:nvSpPr>
          <p:cNvPr id="17411" name="Rectangle 3">
            <a:extLst>
              <a:ext uri="{FF2B5EF4-FFF2-40B4-BE49-F238E27FC236}">
                <a16:creationId xmlns:a16="http://schemas.microsoft.com/office/drawing/2014/main" id="{B19DEF66-3299-44BD-B49F-3D1F2B37F95B}"/>
              </a:ext>
            </a:extLst>
          </p:cNvPr>
          <p:cNvSpPr>
            <a:spLocks noGrp="1" noChangeArrowheads="1"/>
          </p:cNvSpPr>
          <p:nvPr>
            <p:ph type="body" idx="4294967295"/>
          </p:nvPr>
        </p:nvSpPr>
        <p:spPr>
          <a:xfrm>
            <a:off x="533400" y="1295400"/>
            <a:ext cx="8077200" cy="4525963"/>
          </a:xfrm>
        </p:spPr>
        <p:txBody>
          <a:bodyPr/>
          <a:lstStyle/>
          <a:p>
            <a:r>
              <a:rPr lang="en-US" altLang="en-US" b="1"/>
              <a:t>Class B</a:t>
            </a:r>
          </a:p>
          <a:p>
            <a:endParaRPr lang="en-US" altLang="en-US" sz="1000"/>
          </a:p>
          <a:p>
            <a:pPr marL="742950" lvl="1" indent="-285750"/>
            <a:r>
              <a:rPr lang="en-US" altLang="en-US"/>
              <a:t>Flammable liquids</a:t>
            </a:r>
          </a:p>
          <a:p>
            <a:pPr marL="742950" lvl="1" indent="-285750"/>
            <a:endParaRPr lang="en-US" altLang="en-US" sz="1000"/>
          </a:p>
          <a:p>
            <a:pPr marL="1143000" lvl="2" indent="-228600"/>
            <a:r>
              <a:rPr lang="en-US" altLang="en-US"/>
              <a:t>Gasoline</a:t>
            </a:r>
          </a:p>
          <a:p>
            <a:pPr marL="1143000" lvl="2" indent="-228600"/>
            <a:endParaRPr lang="en-US" altLang="en-US" sz="1000"/>
          </a:p>
          <a:p>
            <a:pPr marL="1143000" lvl="2" indent="-228600"/>
            <a:r>
              <a:rPr lang="en-US" altLang="en-US"/>
              <a:t>Oil</a:t>
            </a:r>
          </a:p>
          <a:p>
            <a:pPr marL="1143000" lvl="2" indent="-228600"/>
            <a:endParaRPr lang="en-US" altLang="en-US" sz="1000"/>
          </a:p>
          <a:p>
            <a:pPr marL="1143000" lvl="2" indent="-228600"/>
            <a:r>
              <a:rPr lang="en-US" altLang="en-US"/>
              <a:t>Grease</a:t>
            </a:r>
          </a:p>
          <a:p>
            <a:pPr marL="1143000" lvl="2" indent="-228600"/>
            <a:endParaRPr lang="en-US" altLang="en-US" sz="1000"/>
          </a:p>
          <a:p>
            <a:pPr marL="1143000" lvl="2" indent="-228600"/>
            <a:r>
              <a:rPr lang="en-US" altLang="en-US"/>
              <a:t>Paint</a:t>
            </a:r>
          </a:p>
        </p:txBody>
      </p:sp>
      <p:pic>
        <p:nvPicPr>
          <p:cNvPr id="17412" name="Picture 1">
            <a:extLst>
              <a:ext uri="{FF2B5EF4-FFF2-40B4-BE49-F238E27FC236}">
                <a16:creationId xmlns:a16="http://schemas.microsoft.com/office/drawing/2014/main" id="{26A77B2A-91BD-4998-84E6-A6AC26DA74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65325"/>
            <a:ext cx="41878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ontent Placeholder 3">
            <a:extLst>
              <a:ext uri="{FF2B5EF4-FFF2-40B4-BE49-F238E27FC236}">
                <a16:creationId xmlns:a16="http://schemas.microsoft.com/office/drawing/2014/main" id="{4C4C48FF-5D91-42FA-AEAC-201836A13818}"/>
              </a:ext>
            </a:extLst>
          </p:cNvPr>
          <p:cNvSpPr>
            <a:spLocks/>
          </p:cNvSpPr>
          <p:nvPr/>
        </p:nvSpPr>
        <p:spPr bwMode="auto">
          <a:xfrm>
            <a:off x="64008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 Table F-1</a:t>
            </a:r>
          </a:p>
        </p:txBody>
      </p:sp>
    </p:spTree>
    <p:extLst>
      <p:ext uri="{BB962C8B-B14F-4D97-AF65-F5344CB8AC3E}">
        <p14:creationId xmlns:p14="http://schemas.microsoft.com/office/powerpoint/2010/main" val="202049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4A29715-1B38-46BF-AA97-C8803B03C5F2}"/>
              </a:ext>
            </a:extLst>
          </p:cNvPr>
          <p:cNvSpPr>
            <a:spLocks noGrp="1" noChangeArrowheads="1"/>
          </p:cNvSpPr>
          <p:nvPr>
            <p:ph type="title" idx="4294967295"/>
          </p:nvPr>
        </p:nvSpPr>
        <p:spPr>
          <a:xfrm>
            <a:off x="609600" y="441325"/>
            <a:ext cx="7924800" cy="549275"/>
          </a:xfrm>
        </p:spPr>
        <p:txBody>
          <a:bodyPr/>
          <a:lstStyle/>
          <a:p>
            <a:r>
              <a:rPr lang="en-US" altLang="en-US" sz="3200" dirty="0">
                <a:solidFill>
                  <a:srgbClr val="102447"/>
                </a:solidFill>
              </a:rPr>
              <a:t>Fire</a:t>
            </a:r>
            <a:r>
              <a:rPr lang="en-US" altLang="en-US" sz="3200" dirty="0"/>
              <a:t> Classifications</a:t>
            </a:r>
            <a:endParaRPr lang="en-US" altLang="en-US" dirty="0"/>
          </a:p>
        </p:txBody>
      </p:sp>
      <p:sp>
        <p:nvSpPr>
          <p:cNvPr id="19459" name="Rectangle 3">
            <a:extLst>
              <a:ext uri="{FF2B5EF4-FFF2-40B4-BE49-F238E27FC236}">
                <a16:creationId xmlns:a16="http://schemas.microsoft.com/office/drawing/2014/main" id="{F7470918-B429-44BD-8864-49E13B564FBE}"/>
              </a:ext>
            </a:extLst>
          </p:cNvPr>
          <p:cNvSpPr>
            <a:spLocks noGrp="1" noChangeArrowheads="1"/>
          </p:cNvSpPr>
          <p:nvPr>
            <p:ph type="body" idx="4294967295"/>
          </p:nvPr>
        </p:nvSpPr>
        <p:spPr>
          <a:xfrm>
            <a:off x="533400" y="1282700"/>
            <a:ext cx="8077200" cy="4525963"/>
          </a:xfrm>
        </p:spPr>
        <p:txBody>
          <a:bodyPr/>
          <a:lstStyle/>
          <a:p>
            <a:r>
              <a:rPr lang="en-US" altLang="en-US" b="1"/>
              <a:t>Class C</a:t>
            </a:r>
          </a:p>
          <a:p>
            <a:endParaRPr lang="en-US" altLang="en-US" sz="1000"/>
          </a:p>
          <a:p>
            <a:pPr marL="742950" lvl="1" indent="-285750"/>
            <a:r>
              <a:rPr lang="en-US" altLang="en-US"/>
              <a:t>Electrical</a:t>
            </a:r>
          </a:p>
          <a:p>
            <a:pPr marL="742950" lvl="1" indent="-285750"/>
            <a:endParaRPr lang="en-US" altLang="en-US" sz="1000"/>
          </a:p>
          <a:p>
            <a:pPr marL="1143000" lvl="2" indent="-228600"/>
            <a:r>
              <a:rPr lang="en-US" altLang="en-US"/>
              <a:t>Electrical junctions</a:t>
            </a:r>
          </a:p>
          <a:p>
            <a:pPr marL="1143000" lvl="2" indent="-228600">
              <a:buFontTx/>
              <a:buNone/>
            </a:pPr>
            <a:endParaRPr lang="en-US" altLang="en-US" sz="1000"/>
          </a:p>
          <a:p>
            <a:pPr marL="1143000" lvl="2" indent="-228600"/>
            <a:r>
              <a:rPr lang="en-US" altLang="en-US"/>
              <a:t>Motors</a:t>
            </a:r>
          </a:p>
          <a:p>
            <a:pPr marL="1143000" lvl="2" indent="-228600"/>
            <a:endParaRPr lang="en-US" altLang="en-US" sz="1000"/>
          </a:p>
          <a:p>
            <a:pPr marL="1143000" lvl="2" indent="-228600"/>
            <a:r>
              <a:rPr lang="en-US" altLang="en-US"/>
              <a:t>Generators</a:t>
            </a:r>
          </a:p>
          <a:p>
            <a:pPr marL="1143000" lvl="2" indent="-228600"/>
            <a:endParaRPr lang="en-US" altLang="en-US" sz="1000"/>
          </a:p>
          <a:p>
            <a:pPr marL="1143000" lvl="2" indent="-228600"/>
            <a:r>
              <a:rPr lang="en-US" altLang="en-US"/>
              <a:t>Heaters</a:t>
            </a:r>
          </a:p>
        </p:txBody>
      </p:sp>
      <p:sp>
        <p:nvSpPr>
          <p:cNvPr id="19460" name="Content Placeholder 3">
            <a:extLst>
              <a:ext uri="{FF2B5EF4-FFF2-40B4-BE49-F238E27FC236}">
                <a16:creationId xmlns:a16="http://schemas.microsoft.com/office/drawing/2014/main" id="{C3472996-1732-43F9-9225-7446C0F94EB9}"/>
              </a:ext>
            </a:extLst>
          </p:cNvPr>
          <p:cNvSpPr>
            <a:spLocks/>
          </p:cNvSpPr>
          <p:nvPr/>
        </p:nvSpPr>
        <p:spPr bwMode="auto">
          <a:xfrm>
            <a:off x="64008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 Table F-1</a:t>
            </a:r>
          </a:p>
        </p:txBody>
      </p:sp>
      <p:pic>
        <p:nvPicPr>
          <p:cNvPr id="19461" name="Picture 2">
            <a:extLst>
              <a:ext uri="{FF2B5EF4-FFF2-40B4-BE49-F238E27FC236}">
                <a16:creationId xmlns:a16="http://schemas.microsoft.com/office/drawing/2014/main" id="{ECD4C651-BCA8-4B6C-AB40-E96277EF0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95425"/>
            <a:ext cx="24288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9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558C7A3D-C96F-4B52-A38D-26EBE52286C2}"/>
              </a:ext>
            </a:extLst>
          </p:cNvPr>
          <p:cNvSpPr>
            <a:spLocks noGrp="1" noChangeArrowheads="1"/>
          </p:cNvSpPr>
          <p:nvPr>
            <p:ph type="body" idx="4294967295"/>
          </p:nvPr>
        </p:nvSpPr>
        <p:spPr>
          <a:xfrm>
            <a:off x="533400" y="1316038"/>
            <a:ext cx="8077200" cy="4525962"/>
          </a:xfrm>
        </p:spPr>
        <p:txBody>
          <a:bodyPr/>
          <a:lstStyle/>
          <a:p>
            <a:r>
              <a:rPr lang="en-US" altLang="en-US" b="1" dirty="0"/>
              <a:t>Class D</a:t>
            </a:r>
          </a:p>
          <a:p>
            <a:endParaRPr lang="en-US" altLang="en-US" sz="1000" dirty="0"/>
          </a:p>
          <a:p>
            <a:pPr marL="742950" lvl="1" indent="-285750"/>
            <a:r>
              <a:rPr lang="en-US" altLang="en-US" dirty="0"/>
              <a:t> Metals</a:t>
            </a:r>
          </a:p>
          <a:p>
            <a:pPr marL="742950" lvl="1" indent="-285750"/>
            <a:endParaRPr lang="en-US" altLang="en-US" sz="1000" dirty="0"/>
          </a:p>
          <a:p>
            <a:pPr marL="1143000" lvl="2" indent="-228600"/>
            <a:r>
              <a:rPr lang="en-US" altLang="en-US" dirty="0"/>
              <a:t>Potassium</a:t>
            </a:r>
          </a:p>
          <a:p>
            <a:pPr marL="1143000" lvl="2" indent="-228600"/>
            <a:endParaRPr lang="en-US" altLang="en-US" sz="1000" dirty="0"/>
          </a:p>
          <a:p>
            <a:pPr marL="1143000" lvl="2" indent="-228600"/>
            <a:r>
              <a:rPr lang="en-US" altLang="en-US" dirty="0"/>
              <a:t>Sodium</a:t>
            </a:r>
          </a:p>
          <a:p>
            <a:pPr marL="1143000" lvl="2" indent="-228600"/>
            <a:endParaRPr lang="en-US" altLang="en-US" sz="1000" dirty="0"/>
          </a:p>
          <a:p>
            <a:pPr marL="1143000" lvl="2" indent="-228600"/>
            <a:r>
              <a:rPr lang="en-US" altLang="en-US" dirty="0"/>
              <a:t>Aluminum</a:t>
            </a:r>
          </a:p>
          <a:p>
            <a:pPr marL="1143000" lvl="2" indent="-228600"/>
            <a:endParaRPr lang="en-US" altLang="en-US" sz="1000" dirty="0"/>
          </a:p>
          <a:p>
            <a:pPr marL="1143000" lvl="2" indent="-228600"/>
            <a:r>
              <a:rPr lang="en-US" altLang="en-US" dirty="0"/>
              <a:t>Magnesium</a:t>
            </a:r>
          </a:p>
        </p:txBody>
      </p:sp>
      <p:pic>
        <p:nvPicPr>
          <p:cNvPr id="21507" name="Picture 1">
            <a:extLst>
              <a:ext uri="{FF2B5EF4-FFF2-40B4-BE49-F238E27FC236}">
                <a16:creationId xmlns:a16="http://schemas.microsoft.com/office/drawing/2014/main" id="{2A883733-1285-4520-A8DC-67738F656A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93800"/>
            <a:ext cx="26146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ontent Placeholder 3">
            <a:extLst>
              <a:ext uri="{FF2B5EF4-FFF2-40B4-BE49-F238E27FC236}">
                <a16:creationId xmlns:a16="http://schemas.microsoft.com/office/drawing/2014/main" id="{75F3BD61-6B50-4016-AECD-F3051F1EC481}"/>
              </a:ext>
            </a:extLst>
          </p:cNvPr>
          <p:cNvSpPr>
            <a:spLocks/>
          </p:cNvSpPr>
          <p:nvPr/>
        </p:nvSpPr>
        <p:spPr bwMode="auto">
          <a:xfrm>
            <a:off x="64008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1800" u="none" dirty="0">
                <a:latin typeface="Avenir Next LT Pro Demi" panose="020B0704020202020204" pitchFamily="34" charset="0"/>
              </a:rPr>
              <a:t> 1926.150 Table F-1</a:t>
            </a:r>
          </a:p>
        </p:txBody>
      </p:sp>
      <p:sp>
        <p:nvSpPr>
          <p:cNvPr id="7" name="Rectangle 2">
            <a:extLst>
              <a:ext uri="{FF2B5EF4-FFF2-40B4-BE49-F238E27FC236}">
                <a16:creationId xmlns:a16="http://schemas.microsoft.com/office/drawing/2014/main" id="{F62E26BB-070D-4C8F-BAFD-B6AC7B05FF57}"/>
              </a:ext>
            </a:extLst>
          </p:cNvPr>
          <p:cNvSpPr txBox="1">
            <a:spLocks noChangeArrowheads="1"/>
          </p:cNvSpPr>
          <p:nvPr/>
        </p:nvSpPr>
        <p:spPr bwMode="gray">
          <a:xfrm>
            <a:off x="609600" y="441325"/>
            <a:ext cx="693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defRPr/>
            </a:pPr>
            <a:r>
              <a:rPr lang="en-US" altLang="en-US" dirty="0">
                <a:solidFill>
                  <a:srgbClr val="102447"/>
                </a:solidFill>
                <a:latin typeface="Avenir Next LT Pro Demi" panose="020B0704020202020204" pitchFamily="34" charset="0"/>
              </a:rPr>
              <a:t>Fire Classifications</a:t>
            </a:r>
            <a:endParaRPr lang="en-US" altLang="en-US"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341181761"/>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25</TotalTime>
  <Words>2564</Words>
  <Application>Microsoft Office PowerPoint</Application>
  <PresentationFormat>On-screen Show (4:3)</PresentationFormat>
  <Paragraphs>519</Paragraphs>
  <Slides>57</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Aptos</vt:lpstr>
      <vt:lpstr>Arial</vt:lpstr>
      <vt:lpstr>Avenir Next LT Pro</vt:lpstr>
      <vt:lpstr>Avenir Next LT Pro Demi</vt:lpstr>
      <vt:lpstr>Avenir Next LT Pro Light</vt:lpstr>
      <vt:lpstr>CG Omega</vt:lpstr>
      <vt:lpstr>Symbol</vt:lpstr>
      <vt:lpstr>Wingdings</vt:lpstr>
      <vt:lpstr>Office Theme</vt:lpstr>
      <vt:lpstr>Fire Protection and Prevention </vt:lpstr>
      <vt:lpstr>Objectives</vt:lpstr>
      <vt:lpstr>Objectives</vt:lpstr>
      <vt:lpstr>General Requirements</vt:lpstr>
      <vt:lpstr>Types of Fires</vt:lpstr>
      <vt:lpstr>PowerPoint Presentation</vt:lpstr>
      <vt:lpstr>Fire Classifications</vt:lpstr>
      <vt:lpstr>Fire Classifications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Flammable Liquids </vt:lpstr>
      <vt:lpstr>PowerPoint Presentation</vt:lpstr>
      <vt:lpstr>PowerPoint Presentation</vt:lpstr>
      <vt:lpstr>Flammable Liquids</vt:lpstr>
      <vt:lpstr>Flammable Liquids</vt:lpstr>
      <vt:lpstr>Flammable Liquids</vt:lpstr>
      <vt:lpstr>PowerPoint Presentation</vt:lpstr>
      <vt:lpstr>PowerPoint Presentation</vt:lpstr>
      <vt:lpstr>PowerPoint Presentation</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2025-06-24T12:32:06Z</dcterms:modified>
</cp:coreProperties>
</file>