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443" r:id="rId2"/>
    <p:sldId id="444" r:id="rId3"/>
    <p:sldId id="445" r:id="rId4"/>
    <p:sldId id="446" r:id="rId5"/>
    <p:sldId id="447" r:id="rId6"/>
    <p:sldId id="448" r:id="rId7"/>
    <p:sldId id="449" r:id="rId8"/>
    <p:sldId id="450" r:id="rId9"/>
    <p:sldId id="451" r:id="rId10"/>
    <p:sldId id="452" r:id="rId11"/>
    <p:sldId id="453" r:id="rId12"/>
    <p:sldId id="454" r:id="rId13"/>
    <p:sldId id="455" r:id="rId14"/>
    <p:sldId id="456" r:id="rId15"/>
    <p:sldId id="457" r:id="rId16"/>
    <p:sldId id="458" r:id="rId17"/>
    <p:sldId id="459" r:id="rId18"/>
    <p:sldId id="460" r:id="rId19"/>
    <p:sldId id="461" r:id="rId20"/>
    <p:sldId id="462" r:id="rId21"/>
    <p:sldId id="463" r:id="rId22"/>
    <p:sldId id="464" r:id="rId23"/>
    <p:sldId id="465" r:id="rId24"/>
    <p:sldId id="466" r:id="rId25"/>
    <p:sldId id="467" r:id="rId26"/>
    <p:sldId id="39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0C62"/>
    <a:srgbClr val="2B0E62"/>
    <a:srgbClr val="FFFBFF"/>
    <a:srgbClr val="0074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9383D9-2390-41B9-BDB6-16F2B4AA4A7D}" v="1" dt="2025-06-20T12:38:38.1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1870" autoAdjust="0"/>
  </p:normalViewPr>
  <p:slideViewPr>
    <p:cSldViewPr snapToGrid="0">
      <p:cViewPr varScale="1">
        <p:scale>
          <a:sx n="66" d="100"/>
          <a:sy n="66" d="100"/>
        </p:scale>
        <p:origin x="1786" y="58"/>
      </p:cViewPr>
      <p:guideLst/>
    </p:cSldViewPr>
  </p:slideViewPr>
  <p:notesTextViewPr>
    <p:cViewPr>
      <p:scale>
        <a:sx n="1" d="1"/>
        <a:sy n="1" d="1"/>
      </p:scale>
      <p:origin x="0" y="0"/>
    </p:cViewPr>
  </p:notesTextViewPr>
  <p:notesViewPr>
    <p:cSldViewPr snapToGrid="0">
      <p:cViewPr varScale="1">
        <p:scale>
          <a:sx n="86" d="100"/>
          <a:sy n="86" d="100"/>
        </p:scale>
        <p:origin x="4166"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cia, Elma" userId="f2cc6a70-af64-4323-8354-63fdb2cbddcb" providerId="ADAL" clId="{E49383D9-2390-41B9-BDB6-16F2B4AA4A7D}"/>
    <pc:docChg chg="custSel addSld delSld modSld">
      <pc:chgData name="Garcia, Elma" userId="f2cc6a70-af64-4323-8354-63fdb2cbddcb" providerId="ADAL" clId="{E49383D9-2390-41B9-BDB6-16F2B4AA4A7D}" dt="2025-06-20T12:40:20.223" v="30" actId="47"/>
      <pc:docMkLst>
        <pc:docMk/>
      </pc:docMkLst>
      <pc:sldChg chg="del">
        <pc:chgData name="Garcia, Elma" userId="f2cc6a70-af64-4323-8354-63fdb2cbddcb" providerId="ADAL" clId="{E49383D9-2390-41B9-BDB6-16F2B4AA4A7D}" dt="2025-06-20T12:38:43.298" v="8" actId="2696"/>
        <pc:sldMkLst>
          <pc:docMk/>
          <pc:sldMk cId="4224782898" sldId="256"/>
        </pc:sldMkLst>
      </pc:sldChg>
      <pc:sldChg chg="del">
        <pc:chgData name="Garcia, Elma" userId="f2cc6a70-af64-4323-8354-63fdb2cbddcb" providerId="ADAL" clId="{E49383D9-2390-41B9-BDB6-16F2B4AA4A7D}" dt="2025-06-20T12:40:17.933" v="28" actId="47"/>
        <pc:sldMkLst>
          <pc:docMk/>
          <pc:sldMk cId="1447532766" sldId="257"/>
        </pc:sldMkLst>
      </pc:sldChg>
      <pc:sldChg chg="del">
        <pc:chgData name="Garcia, Elma" userId="f2cc6a70-af64-4323-8354-63fdb2cbddcb" providerId="ADAL" clId="{E49383D9-2390-41B9-BDB6-16F2B4AA4A7D}" dt="2025-06-20T12:40:19.333" v="29" actId="47"/>
        <pc:sldMkLst>
          <pc:docMk/>
          <pc:sldMk cId="3648550839" sldId="258"/>
        </pc:sldMkLst>
      </pc:sldChg>
      <pc:sldChg chg="del">
        <pc:chgData name="Garcia, Elma" userId="f2cc6a70-af64-4323-8354-63fdb2cbddcb" providerId="ADAL" clId="{E49383D9-2390-41B9-BDB6-16F2B4AA4A7D}" dt="2025-06-20T12:40:20.223" v="30" actId="47"/>
        <pc:sldMkLst>
          <pc:docMk/>
          <pc:sldMk cId="2852384745" sldId="259"/>
        </pc:sldMkLst>
      </pc:sldChg>
      <pc:sldChg chg="modSp add mod">
        <pc:chgData name="Garcia, Elma" userId="f2cc6a70-af64-4323-8354-63fdb2cbddcb" providerId="ADAL" clId="{E49383D9-2390-41B9-BDB6-16F2B4AA4A7D}" dt="2025-06-20T12:38:38.378" v="7" actId="27636"/>
        <pc:sldMkLst>
          <pc:docMk/>
          <pc:sldMk cId="2103241237" sldId="391"/>
        </pc:sldMkLst>
        <pc:spChg chg="mod">
          <ac:chgData name="Garcia, Elma" userId="f2cc6a70-af64-4323-8354-63fdb2cbddcb" providerId="ADAL" clId="{E49383D9-2390-41B9-BDB6-16F2B4AA4A7D}" dt="2025-06-20T12:38:38.378" v="7" actId="27636"/>
          <ac:spMkLst>
            <pc:docMk/>
            <pc:sldMk cId="2103241237" sldId="391"/>
            <ac:spMk id="87043" creationId="{00000000-0000-0000-0000-000000000000}"/>
          </ac:spMkLst>
        </pc:spChg>
      </pc:sldChg>
      <pc:sldChg chg="modSp add mod modTransition modNotesTx">
        <pc:chgData name="Garcia, Elma" userId="f2cc6a70-af64-4323-8354-63fdb2cbddcb" providerId="ADAL" clId="{E49383D9-2390-41B9-BDB6-16F2B4AA4A7D}" dt="2025-06-20T12:39:15.537" v="19" actId="12"/>
        <pc:sldMkLst>
          <pc:docMk/>
          <pc:sldMk cId="654487784" sldId="443"/>
        </pc:sldMkLst>
        <pc:spChg chg="mod">
          <ac:chgData name="Garcia, Elma" userId="f2cc6a70-af64-4323-8354-63fdb2cbddcb" providerId="ADAL" clId="{E49383D9-2390-41B9-BDB6-16F2B4AA4A7D}" dt="2025-06-20T12:39:07.142" v="17" actId="120"/>
          <ac:spMkLst>
            <pc:docMk/>
            <pc:sldMk cId="654487784" sldId="443"/>
            <ac:spMk id="5122" creationId="{2B246947-C5BA-43A6-8C96-7AB20FE7BFCC}"/>
          </ac:spMkLst>
        </pc:spChg>
        <pc:spChg chg="mod">
          <ac:chgData name="Garcia, Elma" userId="f2cc6a70-af64-4323-8354-63fdb2cbddcb" providerId="ADAL" clId="{E49383D9-2390-41B9-BDB6-16F2B4AA4A7D}" dt="2025-06-20T12:39:15.537" v="19" actId="12"/>
          <ac:spMkLst>
            <pc:docMk/>
            <pc:sldMk cId="654487784" sldId="443"/>
            <ac:spMk id="5124" creationId="{5812DBA6-F177-42C5-B76B-1DEB5A54F196}"/>
          </ac:spMkLst>
        </pc:spChg>
      </pc:sldChg>
      <pc:sldChg chg="modSp add mod">
        <pc:chgData name="Garcia, Elma" userId="f2cc6a70-af64-4323-8354-63fdb2cbddcb" providerId="ADAL" clId="{E49383D9-2390-41B9-BDB6-16F2B4AA4A7D}" dt="2025-06-20T12:38:38.291" v="1" actId="27636"/>
        <pc:sldMkLst>
          <pc:docMk/>
          <pc:sldMk cId="3307800969" sldId="444"/>
        </pc:sldMkLst>
        <pc:spChg chg="mod">
          <ac:chgData name="Garcia, Elma" userId="f2cc6a70-af64-4323-8354-63fdb2cbddcb" providerId="ADAL" clId="{E49383D9-2390-41B9-BDB6-16F2B4AA4A7D}" dt="2025-06-20T12:38:38.291" v="1" actId="27636"/>
          <ac:spMkLst>
            <pc:docMk/>
            <pc:sldMk cId="3307800969" sldId="444"/>
            <ac:spMk id="7171" creationId="{E5DEA0C8-21D2-4577-8049-19D480981A29}"/>
          </ac:spMkLst>
        </pc:spChg>
      </pc:sldChg>
      <pc:sldChg chg="add">
        <pc:chgData name="Garcia, Elma" userId="f2cc6a70-af64-4323-8354-63fdb2cbddcb" providerId="ADAL" clId="{E49383D9-2390-41B9-BDB6-16F2B4AA4A7D}" dt="2025-06-20T12:38:38.143" v="0"/>
        <pc:sldMkLst>
          <pc:docMk/>
          <pc:sldMk cId="4194388539" sldId="445"/>
        </pc:sldMkLst>
      </pc:sldChg>
      <pc:sldChg chg="add">
        <pc:chgData name="Garcia, Elma" userId="f2cc6a70-af64-4323-8354-63fdb2cbddcb" providerId="ADAL" clId="{E49383D9-2390-41B9-BDB6-16F2B4AA4A7D}" dt="2025-06-20T12:38:38.143" v="0"/>
        <pc:sldMkLst>
          <pc:docMk/>
          <pc:sldMk cId="2666015890" sldId="446"/>
        </pc:sldMkLst>
      </pc:sldChg>
      <pc:sldChg chg="add">
        <pc:chgData name="Garcia, Elma" userId="f2cc6a70-af64-4323-8354-63fdb2cbddcb" providerId="ADAL" clId="{E49383D9-2390-41B9-BDB6-16F2B4AA4A7D}" dt="2025-06-20T12:38:38.143" v="0"/>
        <pc:sldMkLst>
          <pc:docMk/>
          <pc:sldMk cId="545662307" sldId="447"/>
        </pc:sldMkLst>
      </pc:sldChg>
      <pc:sldChg chg="add">
        <pc:chgData name="Garcia, Elma" userId="f2cc6a70-af64-4323-8354-63fdb2cbddcb" providerId="ADAL" clId="{E49383D9-2390-41B9-BDB6-16F2B4AA4A7D}" dt="2025-06-20T12:38:38.143" v="0"/>
        <pc:sldMkLst>
          <pc:docMk/>
          <pc:sldMk cId="2606448944" sldId="448"/>
        </pc:sldMkLst>
      </pc:sldChg>
      <pc:sldChg chg="add">
        <pc:chgData name="Garcia, Elma" userId="f2cc6a70-af64-4323-8354-63fdb2cbddcb" providerId="ADAL" clId="{E49383D9-2390-41B9-BDB6-16F2B4AA4A7D}" dt="2025-06-20T12:38:38.143" v="0"/>
        <pc:sldMkLst>
          <pc:docMk/>
          <pc:sldMk cId="3337564081" sldId="449"/>
        </pc:sldMkLst>
      </pc:sldChg>
      <pc:sldChg chg="add">
        <pc:chgData name="Garcia, Elma" userId="f2cc6a70-af64-4323-8354-63fdb2cbddcb" providerId="ADAL" clId="{E49383D9-2390-41B9-BDB6-16F2B4AA4A7D}" dt="2025-06-20T12:38:38.143" v="0"/>
        <pc:sldMkLst>
          <pc:docMk/>
          <pc:sldMk cId="2962960870" sldId="450"/>
        </pc:sldMkLst>
      </pc:sldChg>
      <pc:sldChg chg="add">
        <pc:chgData name="Garcia, Elma" userId="f2cc6a70-af64-4323-8354-63fdb2cbddcb" providerId="ADAL" clId="{E49383D9-2390-41B9-BDB6-16F2B4AA4A7D}" dt="2025-06-20T12:38:38.143" v="0"/>
        <pc:sldMkLst>
          <pc:docMk/>
          <pc:sldMk cId="69696281" sldId="451"/>
        </pc:sldMkLst>
      </pc:sldChg>
      <pc:sldChg chg="add">
        <pc:chgData name="Garcia, Elma" userId="f2cc6a70-af64-4323-8354-63fdb2cbddcb" providerId="ADAL" clId="{E49383D9-2390-41B9-BDB6-16F2B4AA4A7D}" dt="2025-06-20T12:38:38.143" v="0"/>
        <pc:sldMkLst>
          <pc:docMk/>
          <pc:sldMk cId="1105299893" sldId="452"/>
        </pc:sldMkLst>
      </pc:sldChg>
      <pc:sldChg chg="add">
        <pc:chgData name="Garcia, Elma" userId="f2cc6a70-af64-4323-8354-63fdb2cbddcb" providerId="ADAL" clId="{E49383D9-2390-41B9-BDB6-16F2B4AA4A7D}" dt="2025-06-20T12:38:38.143" v="0"/>
        <pc:sldMkLst>
          <pc:docMk/>
          <pc:sldMk cId="3438939463" sldId="453"/>
        </pc:sldMkLst>
      </pc:sldChg>
      <pc:sldChg chg="add">
        <pc:chgData name="Garcia, Elma" userId="f2cc6a70-af64-4323-8354-63fdb2cbddcb" providerId="ADAL" clId="{E49383D9-2390-41B9-BDB6-16F2B4AA4A7D}" dt="2025-06-20T12:38:38.143" v="0"/>
        <pc:sldMkLst>
          <pc:docMk/>
          <pc:sldMk cId="2361091719" sldId="454"/>
        </pc:sldMkLst>
      </pc:sldChg>
      <pc:sldChg chg="add">
        <pc:chgData name="Garcia, Elma" userId="f2cc6a70-af64-4323-8354-63fdb2cbddcb" providerId="ADAL" clId="{E49383D9-2390-41B9-BDB6-16F2B4AA4A7D}" dt="2025-06-20T12:38:38.143" v="0"/>
        <pc:sldMkLst>
          <pc:docMk/>
          <pc:sldMk cId="4181441905" sldId="455"/>
        </pc:sldMkLst>
      </pc:sldChg>
      <pc:sldChg chg="add">
        <pc:chgData name="Garcia, Elma" userId="f2cc6a70-af64-4323-8354-63fdb2cbddcb" providerId="ADAL" clId="{E49383D9-2390-41B9-BDB6-16F2B4AA4A7D}" dt="2025-06-20T12:38:38.143" v="0"/>
        <pc:sldMkLst>
          <pc:docMk/>
          <pc:sldMk cId="82457027" sldId="456"/>
        </pc:sldMkLst>
      </pc:sldChg>
      <pc:sldChg chg="add">
        <pc:chgData name="Garcia, Elma" userId="f2cc6a70-af64-4323-8354-63fdb2cbddcb" providerId="ADAL" clId="{E49383D9-2390-41B9-BDB6-16F2B4AA4A7D}" dt="2025-06-20T12:38:38.143" v="0"/>
        <pc:sldMkLst>
          <pc:docMk/>
          <pc:sldMk cId="930920654" sldId="457"/>
        </pc:sldMkLst>
      </pc:sldChg>
      <pc:sldChg chg="add">
        <pc:chgData name="Garcia, Elma" userId="f2cc6a70-af64-4323-8354-63fdb2cbddcb" providerId="ADAL" clId="{E49383D9-2390-41B9-BDB6-16F2B4AA4A7D}" dt="2025-06-20T12:38:38.143" v="0"/>
        <pc:sldMkLst>
          <pc:docMk/>
          <pc:sldMk cId="733484901" sldId="458"/>
        </pc:sldMkLst>
      </pc:sldChg>
      <pc:sldChg chg="modSp add mod">
        <pc:chgData name="Garcia, Elma" userId="f2cc6a70-af64-4323-8354-63fdb2cbddcb" providerId="ADAL" clId="{E49383D9-2390-41B9-BDB6-16F2B4AA4A7D}" dt="2025-06-20T12:39:49.557" v="23" actId="27636"/>
        <pc:sldMkLst>
          <pc:docMk/>
          <pc:sldMk cId="1664866922" sldId="459"/>
        </pc:sldMkLst>
        <pc:spChg chg="mod">
          <ac:chgData name="Garcia, Elma" userId="f2cc6a70-af64-4323-8354-63fdb2cbddcb" providerId="ADAL" clId="{E49383D9-2390-41B9-BDB6-16F2B4AA4A7D}" dt="2025-06-20T12:39:49.557" v="23" actId="27636"/>
          <ac:spMkLst>
            <pc:docMk/>
            <pc:sldMk cId="1664866922" sldId="459"/>
            <ac:spMk id="37890" creationId="{287F411F-E5FE-4D5D-9FA0-4802757449FB}"/>
          </ac:spMkLst>
        </pc:spChg>
      </pc:sldChg>
      <pc:sldChg chg="modSp add mod">
        <pc:chgData name="Garcia, Elma" userId="f2cc6a70-af64-4323-8354-63fdb2cbddcb" providerId="ADAL" clId="{E49383D9-2390-41B9-BDB6-16F2B4AA4A7D}" dt="2025-06-20T12:39:44.452" v="21" actId="27636"/>
        <pc:sldMkLst>
          <pc:docMk/>
          <pc:sldMk cId="3840854767" sldId="460"/>
        </pc:sldMkLst>
        <pc:spChg chg="mod">
          <ac:chgData name="Garcia, Elma" userId="f2cc6a70-af64-4323-8354-63fdb2cbddcb" providerId="ADAL" clId="{E49383D9-2390-41B9-BDB6-16F2B4AA4A7D}" dt="2025-06-20T12:39:44.452" v="21" actId="27636"/>
          <ac:spMkLst>
            <pc:docMk/>
            <pc:sldMk cId="3840854767" sldId="460"/>
            <ac:spMk id="7" creationId="{287F411F-E5FE-4D5D-9FA0-4802757449FB}"/>
          </ac:spMkLst>
        </pc:spChg>
      </pc:sldChg>
      <pc:sldChg chg="modSp add mod">
        <pc:chgData name="Garcia, Elma" userId="f2cc6a70-af64-4323-8354-63fdb2cbddcb" providerId="ADAL" clId="{E49383D9-2390-41B9-BDB6-16F2B4AA4A7D}" dt="2025-06-20T12:39:59.810" v="25" actId="27636"/>
        <pc:sldMkLst>
          <pc:docMk/>
          <pc:sldMk cId="3223921223" sldId="461"/>
        </pc:sldMkLst>
        <pc:spChg chg="mod">
          <ac:chgData name="Garcia, Elma" userId="f2cc6a70-af64-4323-8354-63fdb2cbddcb" providerId="ADAL" clId="{E49383D9-2390-41B9-BDB6-16F2B4AA4A7D}" dt="2025-06-20T12:39:59.810" v="25" actId="27636"/>
          <ac:spMkLst>
            <pc:docMk/>
            <pc:sldMk cId="3223921223" sldId="461"/>
            <ac:spMk id="6" creationId="{287F411F-E5FE-4D5D-9FA0-4802757449FB}"/>
          </ac:spMkLst>
        </pc:spChg>
      </pc:sldChg>
      <pc:sldChg chg="modSp add mod">
        <pc:chgData name="Garcia, Elma" userId="f2cc6a70-af64-4323-8354-63fdb2cbddcb" providerId="ADAL" clId="{E49383D9-2390-41B9-BDB6-16F2B4AA4A7D}" dt="2025-06-20T12:40:06.456" v="27" actId="27636"/>
        <pc:sldMkLst>
          <pc:docMk/>
          <pc:sldMk cId="299989165" sldId="462"/>
        </pc:sldMkLst>
        <pc:spChg chg="mod">
          <ac:chgData name="Garcia, Elma" userId="f2cc6a70-af64-4323-8354-63fdb2cbddcb" providerId="ADAL" clId="{E49383D9-2390-41B9-BDB6-16F2B4AA4A7D}" dt="2025-06-20T12:40:06.456" v="27" actId="27636"/>
          <ac:spMkLst>
            <pc:docMk/>
            <pc:sldMk cId="299989165" sldId="462"/>
            <ac:spMk id="7" creationId="{287F411F-E5FE-4D5D-9FA0-4802757449FB}"/>
          </ac:spMkLst>
        </pc:spChg>
      </pc:sldChg>
      <pc:sldChg chg="add">
        <pc:chgData name="Garcia, Elma" userId="f2cc6a70-af64-4323-8354-63fdb2cbddcb" providerId="ADAL" clId="{E49383D9-2390-41B9-BDB6-16F2B4AA4A7D}" dt="2025-06-20T12:38:38.143" v="0"/>
        <pc:sldMkLst>
          <pc:docMk/>
          <pc:sldMk cId="3389820979" sldId="463"/>
        </pc:sldMkLst>
      </pc:sldChg>
      <pc:sldChg chg="add">
        <pc:chgData name="Garcia, Elma" userId="f2cc6a70-af64-4323-8354-63fdb2cbddcb" providerId="ADAL" clId="{E49383D9-2390-41B9-BDB6-16F2B4AA4A7D}" dt="2025-06-20T12:38:38.143" v="0"/>
        <pc:sldMkLst>
          <pc:docMk/>
          <pc:sldMk cId="2453439821" sldId="464"/>
        </pc:sldMkLst>
      </pc:sldChg>
      <pc:sldChg chg="add">
        <pc:chgData name="Garcia, Elma" userId="f2cc6a70-af64-4323-8354-63fdb2cbddcb" providerId="ADAL" clId="{E49383D9-2390-41B9-BDB6-16F2B4AA4A7D}" dt="2025-06-20T12:38:38.143" v="0"/>
        <pc:sldMkLst>
          <pc:docMk/>
          <pc:sldMk cId="323912228" sldId="465"/>
        </pc:sldMkLst>
      </pc:sldChg>
      <pc:sldChg chg="add">
        <pc:chgData name="Garcia, Elma" userId="f2cc6a70-af64-4323-8354-63fdb2cbddcb" providerId="ADAL" clId="{E49383D9-2390-41B9-BDB6-16F2B4AA4A7D}" dt="2025-06-20T12:38:38.143" v="0"/>
        <pc:sldMkLst>
          <pc:docMk/>
          <pc:sldMk cId="143557114" sldId="466"/>
        </pc:sldMkLst>
      </pc:sldChg>
      <pc:sldChg chg="modSp add mod">
        <pc:chgData name="Garcia, Elma" userId="f2cc6a70-af64-4323-8354-63fdb2cbddcb" providerId="ADAL" clId="{E49383D9-2390-41B9-BDB6-16F2B4AA4A7D}" dt="2025-06-20T12:38:38.368" v="6" actId="27636"/>
        <pc:sldMkLst>
          <pc:docMk/>
          <pc:sldMk cId="1450386006" sldId="467"/>
        </pc:sldMkLst>
        <pc:spChg chg="mod">
          <ac:chgData name="Garcia, Elma" userId="f2cc6a70-af64-4323-8354-63fdb2cbddcb" providerId="ADAL" clId="{E49383D9-2390-41B9-BDB6-16F2B4AA4A7D}" dt="2025-06-20T12:38:38.368" v="6" actId="27636"/>
          <ac:spMkLst>
            <pc:docMk/>
            <pc:sldMk cId="1450386006" sldId="467"/>
            <ac:spMk id="56323" creationId="{26E13290-B733-4EAA-B696-E742FBCF3AE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EC8EC1-E77F-19CF-CF25-6911A1070BC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4825C3A-554A-392E-A082-F021FE5B5F8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78DF95D-A3C3-4480-8172-56CF1B3AFB86}" type="datetimeFigureOut">
              <a:rPr lang="en-US" smtClean="0"/>
              <a:t>6/23/2025</a:t>
            </a:fld>
            <a:endParaRPr lang="en-US"/>
          </a:p>
        </p:txBody>
      </p:sp>
      <p:sp>
        <p:nvSpPr>
          <p:cNvPr id="4" name="Footer Placeholder 3">
            <a:extLst>
              <a:ext uri="{FF2B5EF4-FFF2-40B4-BE49-F238E27FC236}">
                <a16:creationId xmlns:a16="http://schemas.microsoft.com/office/drawing/2014/main" id="{568CD11B-A496-1118-5503-B75C60610BA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53B923E-AF13-A62C-318A-BB274BAF65F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748DD6-383E-469A-BDF4-48A0E9F505E5}" type="slidenum">
              <a:rPr lang="en-US" smtClean="0"/>
              <a:t>‹#›</a:t>
            </a:fld>
            <a:endParaRPr lang="en-US"/>
          </a:p>
        </p:txBody>
      </p:sp>
    </p:spTree>
    <p:extLst>
      <p:ext uri="{BB962C8B-B14F-4D97-AF65-F5344CB8AC3E}">
        <p14:creationId xmlns:p14="http://schemas.microsoft.com/office/powerpoint/2010/main" val="1767905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9AF244-278D-4D90-87E2-1C6B081D7DB0}" type="datetimeFigureOut">
              <a:rPr lang="en-US" smtClean="0"/>
              <a:t>6/23/2025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B7853E-902C-4E95-A8FD-67F57F357270}" type="slidenum">
              <a:rPr lang="en-US" smtClean="0"/>
              <a:t>‹#›</a:t>
            </a:fld>
            <a:endParaRPr lang="en-US"/>
          </a:p>
        </p:txBody>
      </p:sp>
    </p:spTree>
    <p:extLst>
      <p:ext uri="{BB962C8B-B14F-4D97-AF65-F5344CB8AC3E}">
        <p14:creationId xmlns:p14="http://schemas.microsoft.com/office/powerpoint/2010/main" val="806945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21109D93-2342-46C4-ACD9-92AB44B501A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645A2541-1060-4CCE-9ABE-524276AE8BF1}" type="slidenum">
              <a:rPr lang="en-US" altLang="en-US" sz="1000" u="none"/>
              <a:pPr/>
              <a:t>1</a:t>
            </a:fld>
            <a:endParaRPr lang="en-US" altLang="en-US" sz="1000" u="none"/>
          </a:p>
        </p:txBody>
      </p:sp>
      <p:sp>
        <p:nvSpPr>
          <p:cNvPr id="6147" name="Rectangle 2">
            <a:extLst>
              <a:ext uri="{FF2B5EF4-FFF2-40B4-BE49-F238E27FC236}">
                <a16:creationId xmlns:a16="http://schemas.microsoft.com/office/drawing/2014/main" id="{E74C39F4-3AB5-45F5-BF87-3FCBD8E69BC7}"/>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C3F52AEA-0235-409D-AE1C-C0044DEB128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a:latin typeface="Avenir Next LT Pro Demi" panose="020B0704020202020204" pitchFamily="34" charset="0"/>
              </a:rPr>
              <a:t>Revised: 6/16/25</a:t>
            </a:r>
          </a:p>
          <a:p>
            <a:pPr eaLnBrk="1" hangingPunct="1"/>
            <a:endParaRPr lang="en-US" altLang="en-US" dirty="0">
              <a:latin typeface="Avenir Next LT Pro Demi" panose="020B0704020202020204" pitchFamily="34" charset="0"/>
            </a:endParaRPr>
          </a:p>
          <a:p>
            <a:pPr eaLnBrk="1" hangingPunct="1"/>
            <a:r>
              <a:rPr lang="en-US" altLang="en-US" dirty="0">
                <a:latin typeface="Avenir Next LT Pro Demi" panose="020B0704020202020204" pitchFamily="34" charset="0"/>
              </a:rPr>
              <a:t>The information in this presentation is provided voluntarily by the N.C. Department of Labor, Education Training and Technical Assistance Bureau as a public service and is made available in good faith. This presentation is designed to assist trainers conducting OSHA outreach training for workers.  Since workers are the target audience, this presentation emphasizes hazard identification, avoidance, and control – not standards.  No attempt has been made to treat the topic exhaustively.  It is essential that trainers tailor their presentations to the needs and understanding of their audience.</a:t>
            </a:r>
          </a:p>
          <a:p>
            <a:pPr eaLnBrk="1" hangingPunct="1"/>
            <a:endParaRPr lang="en-US" altLang="en-US" dirty="0">
              <a:latin typeface="Avenir Next LT Pro Demi" panose="020B0704020202020204" pitchFamily="34" charset="0"/>
            </a:endParaRPr>
          </a:p>
          <a:p>
            <a:pPr eaLnBrk="1" hangingPunct="1"/>
            <a:r>
              <a:rPr lang="en-US" altLang="en-US" dirty="0">
                <a:latin typeface="Avenir Next LT Pro Demi" panose="020B0704020202020204" pitchFamily="34" charset="0"/>
              </a:rPr>
              <a:t>The information and advice provided on this Site and on Linked Sites is provided solely on the basis that users will be responsible for making their own assessment of the matters discussed herein and are advised to verify all relevant representations, statements, and information.</a:t>
            </a:r>
          </a:p>
          <a:p>
            <a:pPr eaLnBrk="1" hangingPunct="1"/>
            <a:endParaRPr lang="en-US" altLang="en-US" dirty="0">
              <a:latin typeface="Avenir Next LT Pro Demi" panose="020B0704020202020204" pitchFamily="34" charset="0"/>
            </a:endParaRPr>
          </a:p>
          <a:p>
            <a:pPr eaLnBrk="1" hangingPunct="1"/>
            <a:r>
              <a:rPr lang="en-US" altLang="en-US" dirty="0">
                <a:latin typeface="Avenir Next LT Pro Demi" panose="020B0704020202020204" pitchFamily="34" charset="0"/>
              </a:rPr>
              <a:t>This presentation is not a substitute for any of the provisions of the Occupational Safety and Health Act of North Carolina or for any standards issued by the N.C. Department of Labor.  Mention of trade names, commercial products, or organizations does not imply endorsement by the N.C. Department of Labor.</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 </a:t>
            </a:r>
          </a:p>
        </p:txBody>
      </p:sp>
    </p:spTree>
    <p:extLst>
      <p:ext uri="{BB962C8B-B14F-4D97-AF65-F5344CB8AC3E}">
        <p14:creationId xmlns:p14="http://schemas.microsoft.com/office/powerpoint/2010/main" val="25272895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a:extLst>
              <a:ext uri="{FF2B5EF4-FFF2-40B4-BE49-F238E27FC236}">
                <a16:creationId xmlns:a16="http://schemas.microsoft.com/office/drawing/2014/main" id="{49777616-4B7F-4B98-848E-1C38F9627C8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1331CA7F-F35C-40BF-A39A-CA0D49044A7E}" type="slidenum">
              <a:rPr lang="en-US" altLang="en-US" sz="1000" u="none"/>
              <a:pPr/>
              <a:t>10</a:t>
            </a:fld>
            <a:endParaRPr lang="en-US" altLang="en-US" sz="1000" u="none"/>
          </a:p>
        </p:txBody>
      </p:sp>
      <p:sp>
        <p:nvSpPr>
          <p:cNvPr id="24579" name="Rectangle 2">
            <a:extLst>
              <a:ext uri="{FF2B5EF4-FFF2-40B4-BE49-F238E27FC236}">
                <a16:creationId xmlns:a16="http://schemas.microsoft.com/office/drawing/2014/main" id="{0D85EE06-C066-494B-A87F-03F2FBAE3965}"/>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4F453678-FD7F-45DD-AD17-31FAB8F3426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r>
              <a:rPr lang="en-US" altLang="en-US" dirty="0">
                <a:latin typeface="Arial" panose="020B0604020202020204" pitchFamily="34" charset="0"/>
              </a:rPr>
            </a:br>
            <a:br>
              <a:rPr lang="en-US" altLang="en-US" dirty="0">
                <a:latin typeface="Arial" panose="020B0604020202020204" pitchFamily="34" charset="0"/>
              </a:rPr>
            </a:br>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42597364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5">
            <a:extLst>
              <a:ext uri="{FF2B5EF4-FFF2-40B4-BE49-F238E27FC236}">
                <a16:creationId xmlns:a16="http://schemas.microsoft.com/office/drawing/2014/main" id="{A72BAFCE-33BA-47DE-A989-CE9F09435BB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66CA426C-1993-4DD6-A548-6F6DE59795D4}" type="slidenum">
              <a:rPr lang="en-US" altLang="en-US" sz="1000" u="none"/>
              <a:pPr/>
              <a:t>11</a:t>
            </a:fld>
            <a:endParaRPr lang="en-US" altLang="en-US" sz="1000" u="none"/>
          </a:p>
        </p:txBody>
      </p:sp>
      <p:sp>
        <p:nvSpPr>
          <p:cNvPr id="26627" name="Rectangle 2">
            <a:extLst>
              <a:ext uri="{FF2B5EF4-FFF2-40B4-BE49-F238E27FC236}">
                <a16:creationId xmlns:a16="http://schemas.microsoft.com/office/drawing/2014/main" id="{2DD55C37-890F-4516-9ED4-C7C93657A6DC}"/>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DB0926DD-BBA8-47F1-9D38-0A7D948DBE5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2041805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D9F698E7-0EBD-4346-83CC-1CA9CF9F9D8F}"/>
              </a:ext>
            </a:extLst>
          </p:cNvPr>
          <p:cNvSpPr>
            <a:spLocks noGrp="1" noRot="1" noChangeAspect="1" noChangeArrowheads="1" noTextEdit="1"/>
          </p:cNvSpPr>
          <p:nvPr>
            <p:ph type="sldImg"/>
          </p:nvPr>
        </p:nvSpPr>
        <p:spPr>
          <a:ln/>
        </p:spPr>
      </p:sp>
      <p:sp>
        <p:nvSpPr>
          <p:cNvPr id="28675" name="Notes Placeholder 2">
            <a:extLst>
              <a:ext uri="{FF2B5EF4-FFF2-40B4-BE49-F238E27FC236}">
                <a16:creationId xmlns:a16="http://schemas.microsoft.com/office/drawing/2014/main" id="{0085E679-76C5-4D3B-B459-50917D47C5C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4248"/>
            <a:endParaRPr lang="en-US" altLang="en-US" dirty="0">
              <a:latin typeface="Arial" panose="020B0604020202020204" pitchFamily="34" charset="0"/>
            </a:endParaRPr>
          </a:p>
        </p:txBody>
      </p:sp>
      <p:sp>
        <p:nvSpPr>
          <p:cNvPr id="28676" name="Slide Number Placeholder 3">
            <a:extLst>
              <a:ext uri="{FF2B5EF4-FFF2-40B4-BE49-F238E27FC236}">
                <a16:creationId xmlns:a16="http://schemas.microsoft.com/office/drawing/2014/main" id="{8644AAAD-47C7-4695-85E8-F49BA2DA181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DCFA1850-D1A6-4D25-9F5B-4C664F3F1D13}" type="slidenum">
              <a:rPr lang="en-US" altLang="en-US" sz="1000" u="none"/>
              <a:pPr/>
              <a:t>12</a:t>
            </a:fld>
            <a:endParaRPr lang="en-US" altLang="en-US" sz="1000" u="none"/>
          </a:p>
        </p:txBody>
      </p:sp>
    </p:spTree>
    <p:extLst>
      <p:ext uri="{BB962C8B-B14F-4D97-AF65-F5344CB8AC3E}">
        <p14:creationId xmlns:p14="http://schemas.microsoft.com/office/powerpoint/2010/main" val="736921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FF9F2A71-5028-4AB4-A338-667D5AB7B1C8}"/>
              </a:ext>
            </a:extLst>
          </p:cNvPr>
          <p:cNvSpPr>
            <a:spLocks noGrp="1" noRot="1" noChangeAspect="1" noChangeArrowheads="1" noTextEdit="1"/>
          </p:cNvSpPr>
          <p:nvPr>
            <p:ph type="sldImg"/>
          </p:nvPr>
        </p:nvSpPr>
        <p:spPr>
          <a:ln/>
        </p:spPr>
      </p:sp>
      <p:sp>
        <p:nvSpPr>
          <p:cNvPr id="30723" name="Notes Placeholder 2">
            <a:extLst>
              <a:ext uri="{FF2B5EF4-FFF2-40B4-BE49-F238E27FC236}">
                <a16:creationId xmlns:a16="http://schemas.microsoft.com/office/drawing/2014/main" id="{30C1EC88-97A2-46AA-A7BE-361038D0427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a:p>
            <a:endParaRPr lang="en-US" altLang="en-US" dirty="0">
              <a:latin typeface="Arial" panose="020B0604020202020204" pitchFamily="34" charset="0"/>
            </a:endParaRPr>
          </a:p>
        </p:txBody>
      </p:sp>
      <p:sp>
        <p:nvSpPr>
          <p:cNvPr id="30724" name="Slide Number Placeholder 3">
            <a:extLst>
              <a:ext uri="{FF2B5EF4-FFF2-40B4-BE49-F238E27FC236}">
                <a16:creationId xmlns:a16="http://schemas.microsoft.com/office/drawing/2014/main" id="{8E59BF5A-C466-498B-BB65-09C468BF71A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118CF43F-E7F7-4307-8DB7-8952E4341790}" type="slidenum">
              <a:rPr lang="en-US" altLang="en-US" sz="1000" u="none"/>
              <a:pPr/>
              <a:t>13</a:t>
            </a:fld>
            <a:endParaRPr lang="en-US" altLang="en-US" sz="1000" u="none"/>
          </a:p>
        </p:txBody>
      </p:sp>
    </p:spTree>
    <p:extLst>
      <p:ext uri="{BB962C8B-B14F-4D97-AF65-F5344CB8AC3E}">
        <p14:creationId xmlns:p14="http://schemas.microsoft.com/office/powerpoint/2010/main" val="14728589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9E552244-F30A-48BC-BFCD-D050A3025F3B}"/>
              </a:ext>
            </a:extLst>
          </p:cNvPr>
          <p:cNvSpPr>
            <a:spLocks noGrp="1" noRot="1" noChangeAspect="1" noChangeArrowheads="1" noTextEdit="1"/>
          </p:cNvSpPr>
          <p:nvPr>
            <p:ph type="sldImg"/>
          </p:nvPr>
        </p:nvSpPr>
        <p:spPr>
          <a:ln/>
        </p:spPr>
      </p:sp>
      <p:sp>
        <p:nvSpPr>
          <p:cNvPr id="32771" name="Notes Placeholder 2">
            <a:extLst>
              <a:ext uri="{FF2B5EF4-FFF2-40B4-BE49-F238E27FC236}">
                <a16:creationId xmlns:a16="http://schemas.microsoft.com/office/drawing/2014/main" id="{A4ADE295-8A0F-4433-9C9B-ADCA5A42BBB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32772" name="Slide Number Placeholder 3">
            <a:extLst>
              <a:ext uri="{FF2B5EF4-FFF2-40B4-BE49-F238E27FC236}">
                <a16:creationId xmlns:a16="http://schemas.microsoft.com/office/drawing/2014/main" id="{3ED46A79-8C01-490C-9581-3B75F05BEC2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EF0CE3CB-BEDF-4AD2-ADAB-1B478E274D8A}" type="slidenum">
              <a:rPr lang="en-US" altLang="en-US" sz="1000" u="none"/>
              <a:pPr/>
              <a:t>14</a:t>
            </a:fld>
            <a:endParaRPr lang="en-US" altLang="en-US" sz="1000" u="none"/>
          </a:p>
        </p:txBody>
      </p:sp>
    </p:spTree>
    <p:extLst>
      <p:ext uri="{BB962C8B-B14F-4D97-AF65-F5344CB8AC3E}">
        <p14:creationId xmlns:p14="http://schemas.microsoft.com/office/powerpoint/2010/main" val="19983210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B5E2E1DB-90B1-4937-A4EB-3013BE011E59}"/>
              </a:ext>
            </a:extLst>
          </p:cNvPr>
          <p:cNvSpPr>
            <a:spLocks noGrp="1" noRot="1" noChangeAspect="1" noChangeArrowheads="1" noTextEdit="1"/>
          </p:cNvSpPr>
          <p:nvPr>
            <p:ph type="sldImg"/>
          </p:nvPr>
        </p:nvSpPr>
        <p:spPr>
          <a:ln/>
        </p:spPr>
      </p:sp>
      <p:sp>
        <p:nvSpPr>
          <p:cNvPr id="34819" name="Notes Placeholder 2">
            <a:extLst>
              <a:ext uri="{FF2B5EF4-FFF2-40B4-BE49-F238E27FC236}">
                <a16:creationId xmlns:a16="http://schemas.microsoft.com/office/drawing/2014/main" id="{7980D928-0F08-4625-B531-87DD1388789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a:p>
            <a:endParaRPr lang="en-US" altLang="en-US" dirty="0">
              <a:latin typeface="Arial" panose="020B0604020202020204" pitchFamily="34" charset="0"/>
            </a:endParaRPr>
          </a:p>
        </p:txBody>
      </p:sp>
      <p:sp>
        <p:nvSpPr>
          <p:cNvPr id="34820" name="Slide Number Placeholder 3">
            <a:extLst>
              <a:ext uri="{FF2B5EF4-FFF2-40B4-BE49-F238E27FC236}">
                <a16:creationId xmlns:a16="http://schemas.microsoft.com/office/drawing/2014/main" id="{61BA4B48-7020-4460-83AE-51EF2EF4ED5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742BE9BE-012E-4B9A-BA0D-1529F7452B30}" type="slidenum">
              <a:rPr lang="en-US" altLang="en-US" sz="1000" u="none"/>
              <a:pPr/>
              <a:t>15</a:t>
            </a:fld>
            <a:endParaRPr lang="en-US" altLang="en-US" sz="1000" u="none"/>
          </a:p>
        </p:txBody>
      </p:sp>
    </p:spTree>
    <p:extLst>
      <p:ext uri="{BB962C8B-B14F-4D97-AF65-F5344CB8AC3E}">
        <p14:creationId xmlns:p14="http://schemas.microsoft.com/office/powerpoint/2010/main" val="39773651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A4CE30A3-D564-4DEA-B445-9217E197A7D5}"/>
              </a:ext>
            </a:extLst>
          </p:cNvPr>
          <p:cNvSpPr>
            <a:spLocks noGrp="1" noRot="1" noChangeAspect="1" noChangeArrowheads="1" noTextEdit="1"/>
          </p:cNvSpPr>
          <p:nvPr>
            <p:ph type="sldImg"/>
          </p:nvPr>
        </p:nvSpPr>
        <p:spPr>
          <a:ln/>
        </p:spPr>
      </p:sp>
      <p:sp>
        <p:nvSpPr>
          <p:cNvPr id="36867" name="Notes Placeholder 2">
            <a:extLst>
              <a:ext uri="{FF2B5EF4-FFF2-40B4-BE49-F238E27FC236}">
                <a16:creationId xmlns:a16="http://schemas.microsoft.com/office/drawing/2014/main" id="{0882036B-3DE9-411F-BA10-E763B87C690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36868" name="Slide Number Placeholder 3">
            <a:extLst>
              <a:ext uri="{FF2B5EF4-FFF2-40B4-BE49-F238E27FC236}">
                <a16:creationId xmlns:a16="http://schemas.microsoft.com/office/drawing/2014/main" id="{F5AB77DE-835E-454F-8FE1-318BD7DE18A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D514D94B-7421-4BFA-8BA9-7C14DC1BD777}" type="slidenum">
              <a:rPr lang="en-US" altLang="en-US" sz="1000" u="none"/>
              <a:pPr/>
              <a:t>16</a:t>
            </a:fld>
            <a:endParaRPr lang="en-US" altLang="en-US" sz="1000" u="none"/>
          </a:p>
        </p:txBody>
      </p:sp>
    </p:spTree>
    <p:extLst>
      <p:ext uri="{BB962C8B-B14F-4D97-AF65-F5344CB8AC3E}">
        <p14:creationId xmlns:p14="http://schemas.microsoft.com/office/powerpoint/2010/main" val="24858768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a:extLst>
              <a:ext uri="{FF2B5EF4-FFF2-40B4-BE49-F238E27FC236}">
                <a16:creationId xmlns:a16="http://schemas.microsoft.com/office/drawing/2014/main" id="{17199716-C1C3-4A14-B488-9BEE534376F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03BCF91C-9D5F-444B-AB98-BA3AF2A71A9C}" type="slidenum">
              <a:rPr lang="en-US" altLang="en-US" sz="1000" u="none"/>
              <a:pPr/>
              <a:t>17</a:t>
            </a:fld>
            <a:endParaRPr lang="en-US" altLang="en-US" sz="1000" u="none"/>
          </a:p>
        </p:txBody>
      </p:sp>
      <p:sp>
        <p:nvSpPr>
          <p:cNvPr id="38915" name="Rectangle 2">
            <a:extLst>
              <a:ext uri="{FF2B5EF4-FFF2-40B4-BE49-F238E27FC236}">
                <a16:creationId xmlns:a16="http://schemas.microsoft.com/office/drawing/2014/main" id="{A64BE65C-F900-4B6B-B70E-69FCB09AF23B}"/>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FC2CC150-7EC5-4B64-8AB8-C6771FE91DE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3641276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a:extLst>
              <a:ext uri="{FF2B5EF4-FFF2-40B4-BE49-F238E27FC236}">
                <a16:creationId xmlns:a16="http://schemas.microsoft.com/office/drawing/2014/main" id="{4B167580-4C71-4EB9-8A07-AEEE8B23D27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407BA11D-78F6-4FD4-AD8A-174B6046F40C}" type="slidenum">
              <a:rPr lang="en-US" altLang="en-US" sz="1000" u="none"/>
              <a:pPr/>
              <a:t>18</a:t>
            </a:fld>
            <a:endParaRPr lang="en-US" altLang="en-US" sz="1000" u="none"/>
          </a:p>
        </p:txBody>
      </p:sp>
      <p:sp>
        <p:nvSpPr>
          <p:cNvPr id="40963" name="Rectangle 2">
            <a:extLst>
              <a:ext uri="{FF2B5EF4-FFF2-40B4-BE49-F238E27FC236}">
                <a16:creationId xmlns:a16="http://schemas.microsoft.com/office/drawing/2014/main" id="{976FF609-9132-45C1-8EB3-F83D0E25CD5F}"/>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5F02AE54-6F0A-4753-A4C4-846B490DEE0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3975094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5">
            <a:extLst>
              <a:ext uri="{FF2B5EF4-FFF2-40B4-BE49-F238E27FC236}">
                <a16:creationId xmlns:a16="http://schemas.microsoft.com/office/drawing/2014/main" id="{95DC4BBC-D1D8-4D3F-A45E-24275E2DD79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1C2E8D85-B3AF-4D42-8624-22975E29A50E}" type="slidenum">
              <a:rPr lang="en-US" altLang="en-US" sz="1000" u="none"/>
              <a:pPr/>
              <a:t>19</a:t>
            </a:fld>
            <a:endParaRPr lang="en-US" altLang="en-US" sz="1000" u="none"/>
          </a:p>
        </p:txBody>
      </p:sp>
      <p:sp>
        <p:nvSpPr>
          <p:cNvPr id="43011" name="Rectangle 2">
            <a:extLst>
              <a:ext uri="{FF2B5EF4-FFF2-40B4-BE49-F238E27FC236}">
                <a16:creationId xmlns:a16="http://schemas.microsoft.com/office/drawing/2014/main" id="{6E7E0BD9-9A1E-44E0-9E65-9A6602DF2932}"/>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A218F360-BC3C-4861-9E4B-9AA0E11292D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862796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7519B0FC-BD93-4CCD-9243-F60C9D72817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5CF37BC1-B381-491C-8457-B1EEB810BADA}" type="slidenum">
              <a:rPr lang="en-US" altLang="en-US" sz="1000" u="none"/>
              <a:pPr/>
              <a:t>2</a:t>
            </a:fld>
            <a:endParaRPr lang="en-US" altLang="en-US" sz="1000" u="none"/>
          </a:p>
        </p:txBody>
      </p:sp>
      <p:sp>
        <p:nvSpPr>
          <p:cNvPr id="8195" name="Rectangle 2">
            <a:extLst>
              <a:ext uri="{FF2B5EF4-FFF2-40B4-BE49-F238E27FC236}">
                <a16:creationId xmlns:a16="http://schemas.microsoft.com/office/drawing/2014/main" id="{D5B8C2D9-10A6-4356-9F6D-26F5717FF8CD}"/>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A5A0BB23-27A2-4111-BC91-DEF403DB43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4686138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BBB00B0C-D715-4102-B506-0DEF52A0F5DD}"/>
              </a:ext>
            </a:extLst>
          </p:cNvPr>
          <p:cNvSpPr>
            <a:spLocks noGrp="1" noRot="1" noChangeAspect="1" noChangeArrowheads="1" noTextEdit="1"/>
          </p:cNvSpPr>
          <p:nvPr>
            <p:ph type="sldImg"/>
          </p:nvPr>
        </p:nvSpPr>
        <p:spPr>
          <a:ln/>
        </p:spPr>
      </p:sp>
      <p:sp>
        <p:nvSpPr>
          <p:cNvPr id="45059" name="Notes Placeholder 2">
            <a:extLst>
              <a:ext uri="{FF2B5EF4-FFF2-40B4-BE49-F238E27FC236}">
                <a16:creationId xmlns:a16="http://schemas.microsoft.com/office/drawing/2014/main" id="{D5D03A17-645A-400D-B37A-E69B3D27813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45060" name="Slide Number Placeholder 3">
            <a:extLst>
              <a:ext uri="{FF2B5EF4-FFF2-40B4-BE49-F238E27FC236}">
                <a16:creationId xmlns:a16="http://schemas.microsoft.com/office/drawing/2014/main" id="{A6458170-1416-4357-B93F-5CA8AA463BC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5EDAC459-EF2D-42D9-9D53-2ECC5B8EFE04}" type="slidenum">
              <a:rPr lang="en-US" altLang="en-US" sz="1000" u="none"/>
              <a:pPr/>
              <a:t>20</a:t>
            </a:fld>
            <a:endParaRPr lang="en-US" altLang="en-US" sz="1000" u="none"/>
          </a:p>
        </p:txBody>
      </p:sp>
    </p:spTree>
    <p:extLst>
      <p:ext uri="{BB962C8B-B14F-4D97-AF65-F5344CB8AC3E}">
        <p14:creationId xmlns:p14="http://schemas.microsoft.com/office/powerpoint/2010/main" val="15995958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5">
            <a:extLst>
              <a:ext uri="{FF2B5EF4-FFF2-40B4-BE49-F238E27FC236}">
                <a16:creationId xmlns:a16="http://schemas.microsoft.com/office/drawing/2014/main" id="{AC2B835A-14BE-4E69-A023-1023C41B346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05904E85-9D52-4481-8B24-9B438A26E33A}" type="slidenum">
              <a:rPr lang="en-US" altLang="en-US" sz="1000" u="none"/>
              <a:pPr/>
              <a:t>21</a:t>
            </a:fld>
            <a:endParaRPr lang="en-US" altLang="en-US" sz="1000" u="none"/>
          </a:p>
        </p:txBody>
      </p:sp>
      <p:sp>
        <p:nvSpPr>
          <p:cNvPr id="47107" name="Rectangle 2">
            <a:extLst>
              <a:ext uri="{FF2B5EF4-FFF2-40B4-BE49-F238E27FC236}">
                <a16:creationId xmlns:a16="http://schemas.microsoft.com/office/drawing/2014/main" id="{38F75D7B-1631-40C8-96FA-2A1EDCF28AE1}"/>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5B4FE99E-1434-4FE7-AAE9-16CAFA8B6BC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2318263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9C0221F1-8A96-48BE-94A9-EB6E31644097}"/>
              </a:ext>
            </a:extLst>
          </p:cNvPr>
          <p:cNvSpPr>
            <a:spLocks noGrp="1" noRot="1" noChangeAspect="1" noChangeArrowheads="1" noTextEdit="1"/>
          </p:cNvSpPr>
          <p:nvPr>
            <p:ph type="sldImg"/>
          </p:nvPr>
        </p:nvSpPr>
        <p:spPr>
          <a:ln/>
        </p:spPr>
      </p:sp>
      <p:sp>
        <p:nvSpPr>
          <p:cNvPr id="49155" name="Notes Placeholder 2">
            <a:extLst>
              <a:ext uri="{FF2B5EF4-FFF2-40B4-BE49-F238E27FC236}">
                <a16:creationId xmlns:a16="http://schemas.microsoft.com/office/drawing/2014/main" id="{191F3E75-2AC7-4A04-A54B-9ED0A335A9B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a:p>
            <a:endParaRPr lang="en-US" altLang="en-US" dirty="0">
              <a:latin typeface="Arial" panose="020B0604020202020204" pitchFamily="34" charset="0"/>
            </a:endParaRPr>
          </a:p>
          <a:p>
            <a:endParaRPr lang="en-US" altLang="en-US" dirty="0">
              <a:latin typeface="Arial" panose="020B0604020202020204" pitchFamily="34" charset="0"/>
            </a:endParaRPr>
          </a:p>
        </p:txBody>
      </p:sp>
      <p:sp>
        <p:nvSpPr>
          <p:cNvPr id="49156" name="Slide Number Placeholder 3">
            <a:extLst>
              <a:ext uri="{FF2B5EF4-FFF2-40B4-BE49-F238E27FC236}">
                <a16:creationId xmlns:a16="http://schemas.microsoft.com/office/drawing/2014/main" id="{9CA883B1-5C2E-4AA2-8596-3793CD20535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2486D9EC-12B5-4106-964C-4A4C7282039E}" type="slidenum">
              <a:rPr lang="en-US" altLang="en-US" sz="1000" u="none"/>
              <a:pPr/>
              <a:t>22</a:t>
            </a:fld>
            <a:endParaRPr lang="en-US" altLang="en-US" sz="1000" u="none"/>
          </a:p>
        </p:txBody>
      </p:sp>
    </p:spTree>
    <p:extLst>
      <p:ext uri="{BB962C8B-B14F-4D97-AF65-F5344CB8AC3E}">
        <p14:creationId xmlns:p14="http://schemas.microsoft.com/office/powerpoint/2010/main" val="25716858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5">
            <a:extLst>
              <a:ext uri="{FF2B5EF4-FFF2-40B4-BE49-F238E27FC236}">
                <a16:creationId xmlns:a16="http://schemas.microsoft.com/office/drawing/2014/main" id="{2C148414-3754-4A81-8D34-E684322FC99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8C7CD056-FB38-4B58-B14A-7BE4DDF79F7B}" type="slidenum">
              <a:rPr lang="en-US" altLang="en-US" sz="1000" u="none"/>
              <a:pPr/>
              <a:t>23</a:t>
            </a:fld>
            <a:endParaRPr lang="en-US" altLang="en-US" sz="1000" u="none"/>
          </a:p>
        </p:txBody>
      </p:sp>
      <p:sp>
        <p:nvSpPr>
          <p:cNvPr id="51203" name="Rectangle 2">
            <a:extLst>
              <a:ext uri="{FF2B5EF4-FFF2-40B4-BE49-F238E27FC236}">
                <a16:creationId xmlns:a16="http://schemas.microsoft.com/office/drawing/2014/main" id="{D7FD9200-5468-4106-8EBC-F7C45F607F96}"/>
              </a:ext>
            </a:extLst>
          </p:cNvPr>
          <p:cNvSpPr>
            <a:spLocks noGrp="1" noRot="1" noChangeAspect="1" noChangeArrowheads="1" noTextEdit="1"/>
          </p:cNvSpPr>
          <p:nvPr>
            <p:ph type="sldImg"/>
          </p:nvPr>
        </p:nvSpPr>
        <p:spPr>
          <a:ln/>
        </p:spPr>
      </p:sp>
      <p:sp>
        <p:nvSpPr>
          <p:cNvPr id="51204" name="Rectangle 3">
            <a:extLst>
              <a:ext uri="{FF2B5EF4-FFF2-40B4-BE49-F238E27FC236}">
                <a16:creationId xmlns:a16="http://schemas.microsoft.com/office/drawing/2014/main" id="{E734BA37-1876-42A6-9A82-CB59427B76B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9536284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5">
            <a:extLst>
              <a:ext uri="{FF2B5EF4-FFF2-40B4-BE49-F238E27FC236}">
                <a16:creationId xmlns:a16="http://schemas.microsoft.com/office/drawing/2014/main" id="{19B94518-45FD-4EF7-A2EA-CFCA3A2B9AC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F10EDEAE-E732-412D-8CE6-C14DD9660151}" type="slidenum">
              <a:rPr lang="en-US" altLang="en-US" sz="1000" u="none"/>
              <a:pPr/>
              <a:t>24</a:t>
            </a:fld>
            <a:endParaRPr lang="en-US" altLang="en-US" sz="1000" u="none"/>
          </a:p>
        </p:txBody>
      </p:sp>
      <p:sp>
        <p:nvSpPr>
          <p:cNvPr id="53251" name="Rectangle 2">
            <a:extLst>
              <a:ext uri="{FF2B5EF4-FFF2-40B4-BE49-F238E27FC236}">
                <a16:creationId xmlns:a16="http://schemas.microsoft.com/office/drawing/2014/main" id="{99AAE7BB-54A1-4B07-A67A-A2730C6ECF68}"/>
              </a:ext>
            </a:extLst>
          </p:cNvPr>
          <p:cNvSpPr>
            <a:spLocks noGrp="1" noRot="1" noChangeAspect="1" noChangeArrowheads="1" noTextEdit="1"/>
          </p:cNvSpPr>
          <p:nvPr>
            <p:ph type="sldImg"/>
          </p:nvPr>
        </p:nvSpPr>
        <p:spPr>
          <a:ln/>
        </p:spPr>
      </p:sp>
      <p:sp>
        <p:nvSpPr>
          <p:cNvPr id="53252" name="Rectangle 3">
            <a:extLst>
              <a:ext uri="{FF2B5EF4-FFF2-40B4-BE49-F238E27FC236}">
                <a16:creationId xmlns:a16="http://schemas.microsoft.com/office/drawing/2014/main" id="{43912AC2-15B3-4F0C-B798-BD7677E931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21807" eaLnBrk="1" hangingPunct="1">
              <a:defRPr/>
            </a:pPr>
            <a:endParaRPr lang="en-US" altLang="en-US" dirty="0">
              <a:latin typeface="Arial" panose="020B0604020202020204" pitchFamily="34" charset="0"/>
            </a:endParaRPr>
          </a:p>
        </p:txBody>
      </p:sp>
    </p:spTree>
    <p:extLst>
      <p:ext uri="{BB962C8B-B14F-4D97-AF65-F5344CB8AC3E}">
        <p14:creationId xmlns:p14="http://schemas.microsoft.com/office/powerpoint/2010/main" val="21224194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5">
            <a:extLst>
              <a:ext uri="{FF2B5EF4-FFF2-40B4-BE49-F238E27FC236}">
                <a16:creationId xmlns:a16="http://schemas.microsoft.com/office/drawing/2014/main" id="{DE63E518-59DE-4400-8FE8-C96E9F34FB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00D6E240-8428-4BA0-A513-B70E1F46A034}" type="slidenum">
              <a:rPr lang="en-US" altLang="en-US" sz="1000" u="none"/>
              <a:pPr/>
              <a:t>25</a:t>
            </a:fld>
            <a:endParaRPr lang="en-US" altLang="en-US" sz="1000" u="none"/>
          </a:p>
        </p:txBody>
      </p:sp>
      <p:sp>
        <p:nvSpPr>
          <p:cNvPr id="57347" name="Rectangle 2">
            <a:extLst>
              <a:ext uri="{FF2B5EF4-FFF2-40B4-BE49-F238E27FC236}">
                <a16:creationId xmlns:a16="http://schemas.microsoft.com/office/drawing/2014/main" id="{73502EAC-D1F3-4119-A24A-EB3817A0D981}"/>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F42DCE35-A0F3-4B85-B22B-61E06C6DF24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3829811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41">
              <a:defRPr sz="3700" u="sng">
                <a:solidFill>
                  <a:schemeClr val="tx1"/>
                </a:solidFill>
                <a:latin typeface="Times New Roman" panose="02020603050405020304" pitchFamily="18" charset="0"/>
              </a:defRPr>
            </a:lvl1pPr>
            <a:lvl2pPr marL="760632" indent="-292551" defTabSz="954041">
              <a:defRPr sz="3700" u="sng">
                <a:solidFill>
                  <a:schemeClr val="tx1"/>
                </a:solidFill>
                <a:latin typeface="Times New Roman" panose="02020603050405020304" pitchFamily="18" charset="0"/>
              </a:defRPr>
            </a:lvl2pPr>
            <a:lvl3pPr marL="1170203" indent="-234041" defTabSz="954041">
              <a:defRPr sz="3700" u="sng">
                <a:solidFill>
                  <a:schemeClr val="tx1"/>
                </a:solidFill>
                <a:latin typeface="Times New Roman" panose="02020603050405020304" pitchFamily="18" charset="0"/>
              </a:defRPr>
            </a:lvl3pPr>
            <a:lvl4pPr marL="1638285" indent="-234041" defTabSz="954041">
              <a:defRPr sz="3700" u="sng">
                <a:solidFill>
                  <a:schemeClr val="tx1"/>
                </a:solidFill>
                <a:latin typeface="Times New Roman" panose="02020603050405020304" pitchFamily="18" charset="0"/>
              </a:defRPr>
            </a:lvl4pPr>
            <a:lvl5pPr marL="2106366" indent="-234041" defTabSz="954041">
              <a:defRPr sz="3700" u="sng">
                <a:solidFill>
                  <a:schemeClr val="tx1"/>
                </a:solidFill>
                <a:latin typeface="Times New Roman" panose="02020603050405020304" pitchFamily="18" charset="0"/>
              </a:defRPr>
            </a:lvl5pPr>
            <a:lvl6pPr marL="2574447" indent="-234041" defTabSz="954041" eaLnBrk="0" fontAlgn="base" hangingPunct="0">
              <a:spcBef>
                <a:spcPct val="0"/>
              </a:spcBef>
              <a:spcAft>
                <a:spcPct val="0"/>
              </a:spcAft>
              <a:defRPr sz="3700" u="sng">
                <a:solidFill>
                  <a:schemeClr val="tx1"/>
                </a:solidFill>
                <a:latin typeface="Times New Roman" panose="02020603050405020304" pitchFamily="18" charset="0"/>
              </a:defRPr>
            </a:lvl6pPr>
            <a:lvl7pPr marL="3042529" indent="-234041" defTabSz="954041" eaLnBrk="0" fontAlgn="base" hangingPunct="0">
              <a:spcBef>
                <a:spcPct val="0"/>
              </a:spcBef>
              <a:spcAft>
                <a:spcPct val="0"/>
              </a:spcAft>
              <a:defRPr sz="3700" u="sng">
                <a:solidFill>
                  <a:schemeClr val="tx1"/>
                </a:solidFill>
                <a:latin typeface="Times New Roman" panose="02020603050405020304" pitchFamily="18" charset="0"/>
              </a:defRPr>
            </a:lvl7pPr>
            <a:lvl8pPr marL="3510610" indent="-234041" defTabSz="954041" eaLnBrk="0" fontAlgn="base" hangingPunct="0">
              <a:spcBef>
                <a:spcPct val="0"/>
              </a:spcBef>
              <a:spcAft>
                <a:spcPct val="0"/>
              </a:spcAft>
              <a:defRPr sz="3700" u="sng">
                <a:solidFill>
                  <a:schemeClr val="tx1"/>
                </a:solidFill>
                <a:latin typeface="Times New Roman" panose="02020603050405020304" pitchFamily="18" charset="0"/>
              </a:defRPr>
            </a:lvl8pPr>
            <a:lvl9pPr marL="3978692" indent="-234041" defTabSz="954041" eaLnBrk="0" fontAlgn="base" hangingPunct="0">
              <a:spcBef>
                <a:spcPct val="0"/>
              </a:spcBef>
              <a:spcAft>
                <a:spcPct val="0"/>
              </a:spcAft>
              <a:defRPr sz="3700" u="sng">
                <a:solidFill>
                  <a:schemeClr val="tx1"/>
                </a:solidFill>
                <a:latin typeface="Times New Roman" panose="02020603050405020304" pitchFamily="18" charset="0"/>
              </a:defRPr>
            </a:lvl9pPr>
          </a:lstStyle>
          <a:p>
            <a:fld id="{2F3C2436-C4E8-4546-A4FE-45BE9A2A79F2}" type="slidenum">
              <a:rPr lang="en-US" altLang="en-US" sz="1000" u="none"/>
              <a:pPr/>
              <a:t>26</a:t>
            </a:fld>
            <a:endParaRPr lang="en-US" altLang="en-US" sz="1000" u="none"/>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106739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a:extLst>
              <a:ext uri="{FF2B5EF4-FFF2-40B4-BE49-F238E27FC236}">
                <a16:creationId xmlns:a16="http://schemas.microsoft.com/office/drawing/2014/main" id="{521313CD-C368-4A5A-8AB4-38EA5422B09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1DEC9F55-027E-4B8C-B8AF-92AA0A4E3B4E}" type="slidenum">
              <a:rPr lang="en-US" altLang="en-US" sz="1000" u="none"/>
              <a:pPr/>
              <a:t>3</a:t>
            </a:fld>
            <a:endParaRPr lang="en-US" altLang="en-US" sz="1000" u="none"/>
          </a:p>
        </p:txBody>
      </p:sp>
      <p:sp>
        <p:nvSpPr>
          <p:cNvPr id="10243" name="Rectangle 2">
            <a:extLst>
              <a:ext uri="{FF2B5EF4-FFF2-40B4-BE49-F238E27FC236}">
                <a16:creationId xmlns:a16="http://schemas.microsoft.com/office/drawing/2014/main" id="{F63DB631-7D69-40C6-BB3A-DFB0BE5CA326}"/>
              </a:ext>
            </a:extLst>
          </p:cNvPr>
          <p:cNvSpPr>
            <a:spLocks noGrp="1" noRot="1" noChangeAspect="1" noChangeArrowheads="1" noTextEdit="1"/>
          </p:cNvSpPr>
          <p:nvPr>
            <p:ph type="sldImg"/>
          </p:nvPr>
        </p:nvSpPr>
        <p:spPr>
          <a:xfrm>
            <a:off x="1709738" y="566738"/>
            <a:ext cx="3367087" cy="2525712"/>
          </a:xfrm>
          <a:ln/>
        </p:spPr>
      </p:sp>
      <p:sp>
        <p:nvSpPr>
          <p:cNvPr id="10244" name="Rectangle 3">
            <a:extLst>
              <a:ext uri="{FF2B5EF4-FFF2-40B4-BE49-F238E27FC236}">
                <a16:creationId xmlns:a16="http://schemas.microsoft.com/office/drawing/2014/main" id="{1C0D1802-C32C-4804-BF75-A66BE25FDFF1}"/>
              </a:ext>
            </a:extLst>
          </p:cNvPr>
          <p:cNvSpPr>
            <a:spLocks noGrp="1" noChangeArrowheads="1"/>
          </p:cNvSpPr>
          <p:nvPr>
            <p:ph type="body" idx="1"/>
          </p:nvPr>
        </p:nvSpPr>
        <p:spPr>
          <a:xfrm>
            <a:off x="943610" y="3309938"/>
            <a:ext cx="5189855" cy="535191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br>
              <a:rPr lang="en-US" altLang="en-US" sz="800" dirty="0">
                <a:latin typeface="Arial" panose="020B0604020202020204" pitchFamily="34" charset="0"/>
              </a:rPr>
            </a:br>
            <a:endParaRPr lang="en-US" altLang="en-US" sz="800" dirty="0">
              <a:latin typeface="Arial" panose="020B0604020202020204" pitchFamily="34" charset="0"/>
            </a:endParaRPr>
          </a:p>
        </p:txBody>
      </p:sp>
    </p:spTree>
    <p:extLst>
      <p:ext uri="{BB962C8B-B14F-4D97-AF65-F5344CB8AC3E}">
        <p14:creationId xmlns:p14="http://schemas.microsoft.com/office/powerpoint/2010/main" val="1789340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a:extLst>
              <a:ext uri="{FF2B5EF4-FFF2-40B4-BE49-F238E27FC236}">
                <a16:creationId xmlns:a16="http://schemas.microsoft.com/office/drawing/2014/main" id="{AC275907-3735-4ED2-9965-F5FE6764284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7B118B64-58B5-43A1-8BA3-BCA03E0D9D10}" type="slidenum">
              <a:rPr lang="en-US" altLang="en-US" sz="1000" u="none"/>
              <a:pPr/>
              <a:t>4</a:t>
            </a:fld>
            <a:endParaRPr lang="en-US" altLang="en-US" sz="1000" u="none"/>
          </a:p>
        </p:txBody>
      </p:sp>
      <p:sp>
        <p:nvSpPr>
          <p:cNvPr id="12291" name="Rectangle 2">
            <a:extLst>
              <a:ext uri="{FF2B5EF4-FFF2-40B4-BE49-F238E27FC236}">
                <a16:creationId xmlns:a16="http://schemas.microsoft.com/office/drawing/2014/main" id="{68BC4980-8B12-479F-9F5E-906277EA3F21}"/>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C6C7C92A-E5DF-42B4-BA34-7F85B1BB7F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defTabSz="921807" eaLnBrk="1" hangingPunct="1">
              <a:defRPr/>
            </a:pPr>
            <a:endParaRPr lang="en-US" altLang="en-US" dirty="0">
              <a:latin typeface="Arial" panose="020B0604020202020204" pitchFamily="34" charset="0"/>
            </a:endParaRPr>
          </a:p>
        </p:txBody>
      </p:sp>
    </p:spTree>
    <p:extLst>
      <p:ext uri="{BB962C8B-B14F-4D97-AF65-F5344CB8AC3E}">
        <p14:creationId xmlns:p14="http://schemas.microsoft.com/office/powerpoint/2010/main" val="1027488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a:extLst>
              <a:ext uri="{FF2B5EF4-FFF2-40B4-BE49-F238E27FC236}">
                <a16:creationId xmlns:a16="http://schemas.microsoft.com/office/drawing/2014/main" id="{1880D3F2-0054-46AE-897B-6846D802B1F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6662BAC4-9880-4F93-AA85-DE7C329E8A6E}" type="slidenum">
              <a:rPr lang="en-US" altLang="en-US" sz="1000" u="none"/>
              <a:pPr/>
              <a:t>5</a:t>
            </a:fld>
            <a:endParaRPr lang="en-US" altLang="en-US" sz="1000" u="none"/>
          </a:p>
        </p:txBody>
      </p:sp>
      <p:sp>
        <p:nvSpPr>
          <p:cNvPr id="14339" name="Rectangle 2">
            <a:extLst>
              <a:ext uri="{FF2B5EF4-FFF2-40B4-BE49-F238E27FC236}">
                <a16:creationId xmlns:a16="http://schemas.microsoft.com/office/drawing/2014/main" id="{AA1A2C4B-1EEC-4443-9774-5FAB5E40C8E1}"/>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3F8BBFF7-9E03-4B9B-A9D2-14534A8BA04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508395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a:extLst>
              <a:ext uri="{FF2B5EF4-FFF2-40B4-BE49-F238E27FC236}">
                <a16:creationId xmlns:a16="http://schemas.microsoft.com/office/drawing/2014/main" id="{0A793505-D805-4E7E-BCD5-4E752BA805A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0BB57949-738E-4071-93F9-B7942ED8A2FA}" type="slidenum">
              <a:rPr lang="en-US" altLang="en-US" sz="1000" u="none"/>
              <a:pPr/>
              <a:t>6</a:t>
            </a:fld>
            <a:endParaRPr lang="en-US" altLang="en-US" sz="1000" u="none"/>
          </a:p>
        </p:txBody>
      </p:sp>
      <p:sp>
        <p:nvSpPr>
          <p:cNvPr id="16387" name="Rectangle 2">
            <a:extLst>
              <a:ext uri="{FF2B5EF4-FFF2-40B4-BE49-F238E27FC236}">
                <a16:creationId xmlns:a16="http://schemas.microsoft.com/office/drawing/2014/main" id="{109C5AFF-2F9E-4FD2-9766-2AB86FFAD24B}"/>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4FBBA454-22CE-4D64-9750-7F7F0FDA5F3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693206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5">
            <a:extLst>
              <a:ext uri="{FF2B5EF4-FFF2-40B4-BE49-F238E27FC236}">
                <a16:creationId xmlns:a16="http://schemas.microsoft.com/office/drawing/2014/main" id="{35DC81F1-596A-469A-8597-42CB1111C9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3F25CC2B-445A-4464-8339-12C0D7327645}" type="slidenum">
              <a:rPr lang="en-US" altLang="en-US" sz="1000" u="none"/>
              <a:pPr/>
              <a:t>7</a:t>
            </a:fld>
            <a:endParaRPr lang="en-US" altLang="en-US" sz="1000" u="none"/>
          </a:p>
        </p:txBody>
      </p:sp>
      <p:sp>
        <p:nvSpPr>
          <p:cNvPr id="18435" name="Rectangle 2">
            <a:extLst>
              <a:ext uri="{FF2B5EF4-FFF2-40B4-BE49-F238E27FC236}">
                <a16:creationId xmlns:a16="http://schemas.microsoft.com/office/drawing/2014/main" id="{563B2229-0CA1-4A3A-8391-59E4FF7D9245}"/>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C9A4F1B0-BEA1-41E7-BC38-4739CBE2622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6035695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5">
            <a:extLst>
              <a:ext uri="{FF2B5EF4-FFF2-40B4-BE49-F238E27FC236}">
                <a16:creationId xmlns:a16="http://schemas.microsoft.com/office/drawing/2014/main" id="{193FDB6B-F528-489C-B1F8-78540F1563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CAF8D7DC-260C-4BA1-A73A-73847A585891}" type="slidenum">
              <a:rPr lang="en-US" altLang="en-US" sz="1000" u="none"/>
              <a:pPr/>
              <a:t>8</a:t>
            </a:fld>
            <a:endParaRPr lang="en-US" altLang="en-US" sz="1000" u="none"/>
          </a:p>
        </p:txBody>
      </p:sp>
      <p:sp>
        <p:nvSpPr>
          <p:cNvPr id="20483" name="Rectangle 2">
            <a:extLst>
              <a:ext uri="{FF2B5EF4-FFF2-40B4-BE49-F238E27FC236}">
                <a16:creationId xmlns:a16="http://schemas.microsoft.com/office/drawing/2014/main" id="{62B69FE5-92A4-44D8-ADB2-02FCF2457C35}"/>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3221BFCB-523E-4075-86BC-4281F58E6B8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 </a:t>
            </a:r>
          </a:p>
        </p:txBody>
      </p:sp>
    </p:spTree>
    <p:extLst>
      <p:ext uri="{BB962C8B-B14F-4D97-AF65-F5344CB8AC3E}">
        <p14:creationId xmlns:p14="http://schemas.microsoft.com/office/powerpoint/2010/main" val="1951600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a:extLst>
              <a:ext uri="{FF2B5EF4-FFF2-40B4-BE49-F238E27FC236}">
                <a16:creationId xmlns:a16="http://schemas.microsoft.com/office/drawing/2014/main" id="{BF0D0429-DB4A-469D-8A06-F4CD55BEE7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08">
              <a:defRPr sz="3600" u="sng">
                <a:solidFill>
                  <a:schemeClr val="tx1"/>
                </a:solidFill>
                <a:latin typeface="Times New Roman" panose="02020603050405020304" pitchFamily="18" charset="0"/>
              </a:defRPr>
            </a:lvl1pPr>
            <a:lvl2pPr marL="742827" indent="-285703" defTabSz="931708">
              <a:defRPr sz="3600" u="sng">
                <a:solidFill>
                  <a:schemeClr val="tx1"/>
                </a:solidFill>
                <a:latin typeface="Times New Roman" panose="02020603050405020304" pitchFamily="18" charset="0"/>
              </a:defRPr>
            </a:lvl2pPr>
            <a:lvl3pPr marL="1142809" indent="-228561" defTabSz="931708">
              <a:defRPr sz="3600" u="sng">
                <a:solidFill>
                  <a:schemeClr val="tx1"/>
                </a:solidFill>
                <a:latin typeface="Times New Roman" panose="02020603050405020304" pitchFamily="18" charset="0"/>
              </a:defRPr>
            </a:lvl3pPr>
            <a:lvl4pPr marL="1599933" indent="-228561" defTabSz="931708">
              <a:defRPr sz="3600" u="sng">
                <a:solidFill>
                  <a:schemeClr val="tx1"/>
                </a:solidFill>
                <a:latin typeface="Times New Roman" panose="02020603050405020304" pitchFamily="18" charset="0"/>
              </a:defRPr>
            </a:lvl4pPr>
            <a:lvl5pPr marL="2057057" indent="-228561" defTabSz="931708">
              <a:defRPr sz="3600" u="sng">
                <a:solidFill>
                  <a:schemeClr val="tx1"/>
                </a:solidFill>
                <a:latin typeface="Times New Roman" panose="02020603050405020304" pitchFamily="18" charset="0"/>
              </a:defRPr>
            </a:lvl5pPr>
            <a:lvl6pPr marL="2514181" indent="-228561" defTabSz="931708" eaLnBrk="0" fontAlgn="base" hangingPunct="0">
              <a:spcBef>
                <a:spcPct val="0"/>
              </a:spcBef>
              <a:spcAft>
                <a:spcPct val="0"/>
              </a:spcAft>
              <a:defRPr sz="3600" u="sng">
                <a:solidFill>
                  <a:schemeClr val="tx1"/>
                </a:solidFill>
                <a:latin typeface="Times New Roman" panose="02020603050405020304" pitchFamily="18" charset="0"/>
              </a:defRPr>
            </a:lvl6pPr>
            <a:lvl7pPr marL="2971305" indent="-228561" defTabSz="931708" eaLnBrk="0" fontAlgn="base" hangingPunct="0">
              <a:spcBef>
                <a:spcPct val="0"/>
              </a:spcBef>
              <a:spcAft>
                <a:spcPct val="0"/>
              </a:spcAft>
              <a:defRPr sz="3600" u="sng">
                <a:solidFill>
                  <a:schemeClr val="tx1"/>
                </a:solidFill>
                <a:latin typeface="Times New Roman" panose="02020603050405020304" pitchFamily="18" charset="0"/>
              </a:defRPr>
            </a:lvl7pPr>
            <a:lvl8pPr marL="3428429" indent="-228561" defTabSz="931708" eaLnBrk="0" fontAlgn="base" hangingPunct="0">
              <a:spcBef>
                <a:spcPct val="0"/>
              </a:spcBef>
              <a:spcAft>
                <a:spcPct val="0"/>
              </a:spcAft>
              <a:defRPr sz="3600" u="sng">
                <a:solidFill>
                  <a:schemeClr val="tx1"/>
                </a:solidFill>
                <a:latin typeface="Times New Roman" panose="02020603050405020304" pitchFamily="18" charset="0"/>
              </a:defRPr>
            </a:lvl8pPr>
            <a:lvl9pPr marL="3885553" indent="-228561" defTabSz="931708" eaLnBrk="0" fontAlgn="base" hangingPunct="0">
              <a:spcBef>
                <a:spcPct val="0"/>
              </a:spcBef>
              <a:spcAft>
                <a:spcPct val="0"/>
              </a:spcAft>
              <a:defRPr sz="3600" u="sng">
                <a:solidFill>
                  <a:schemeClr val="tx1"/>
                </a:solidFill>
                <a:latin typeface="Times New Roman" panose="02020603050405020304" pitchFamily="18" charset="0"/>
              </a:defRPr>
            </a:lvl9pPr>
          </a:lstStyle>
          <a:p>
            <a:fld id="{A65FB6FD-4E52-4553-BABF-6AFDEA9A583B}" type="slidenum">
              <a:rPr lang="en-US" altLang="en-US" sz="1000" u="none"/>
              <a:pPr/>
              <a:t>9</a:t>
            </a:fld>
            <a:endParaRPr lang="en-US" altLang="en-US" sz="1000" u="none"/>
          </a:p>
        </p:txBody>
      </p:sp>
      <p:sp>
        <p:nvSpPr>
          <p:cNvPr id="22531" name="Rectangle 2">
            <a:extLst>
              <a:ext uri="{FF2B5EF4-FFF2-40B4-BE49-F238E27FC236}">
                <a16:creationId xmlns:a16="http://schemas.microsoft.com/office/drawing/2014/main" id="{DBD76827-7C2B-495F-8E57-FFD79074D0AA}"/>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4221476A-1EE8-487E-B6EA-FD5E4D8D45A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634870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EF8D3-6444-74EE-9A09-04726976FC18}"/>
              </a:ext>
            </a:extLst>
          </p:cNvPr>
          <p:cNvSpPr>
            <a:spLocks noGrp="1"/>
          </p:cNvSpPr>
          <p:nvPr>
            <p:ph type="ctrTitle"/>
          </p:nvPr>
        </p:nvSpPr>
        <p:spPr>
          <a:xfrm>
            <a:off x="1143000" y="1284193"/>
            <a:ext cx="6858000" cy="2225769"/>
          </a:xfrm>
        </p:spPr>
        <p:txBody>
          <a:bodyPr anchor="b"/>
          <a:lstStyle>
            <a:lvl1pPr algn="ctr">
              <a:defRPr sz="4500" b="1">
                <a:solidFill>
                  <a:schemeClr val="accent1"/>
                </a:solidFill>
                <a:latin typeface="Avenir Next LT Pro Demi" panose="020B0704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51CF3CC-AC80-C645-8B6A-A6B813E117B4}"/>
              </a:ext>
            </a:extLst>
          </p:cNvPr>
          <p:cNvSpPr>
            <a:spLocks noGrp="1"/>
          </p:cNvSpPr>
          <p:nvPr>
            <p:ph type="subTitle" idx="1"/>
          </p:nvPr>
        </p:nvSpPr>
        <p:spPr>
          <a:xfrm>
            <a:off x="1143000" y="3602038"/>
            <a:ext cx="6858000" cy="1655762"/>
          </a:xfrm>
        </p:spPr>
        <p:txBody>
          <a:bodyPr>
            <a:normAutofit/>
          </a:bodyPr>
          <a:lstStyle>
            <a:lvl1pPr marL="0" indent="0" algn="ctr">
              <a:buNone/>
              <a:defRPr sz="240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F1FE64B-7FFD-315B-2008-67D8D77455C8}"/>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5" name="Footer Placeholder 4">
            <a:extLst>
              <a:ext uri="{FF2B5EF4-FFF2-40B4-BE49-F238E27FC236}">
                <a16:creationId xmlns:a16="http://schemas.microsoft.com/office/drawing/2014/main" id="{B9ADF4E3-3248-1647-8715-C70639E9BFE1}"/>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75F911F-E6D7-7F52-6D88-02142AD8322D}"/>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
        <p:nvSpPr>
          <p:cNvPr id="7" name="Rectangle 4">
            <a:extLst>
              <a:ext uri="{FF2B5EF4-FFF2-40B4-BE49-F238E27FC236}">
                <a16:creationId xmlns:a16="http://schemas.microsoft.com/office/drawing/2014/main" id="{DD2C8904-B17A-7541-6E11-B0E6E5B2A3CA}"/>
              </a:ext>
            </a:extLst>
          </p:cNvPr>
          <p:cNvSpPr>
            <a:spLocks noChangeArrowheads="1"/>
          </p:cNvSpPr>
          <p:nvPr userDrawn="1"/>
        </p:nvSpPr>
        <p:spPr bwMode="auto">
          <a:xfrm>
            <a:off x="685800" y="5561446"/>
            <a:ext cx="8077200" cy="3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550" tIns="41275" rIns="82550" bIns="41275" anchor="ctr">
            <a:spAutoFit/>
          </a:bodyPr>
          <a:lstStyle>
            <a:lvl1pPr>
              <a:buClr>
                <a:srgbClr val="910046"/>
              </a:buClr>
              <a:buSzPct val="84000"/>
              <a:buFont typeface="Wingdings" panose="05000000000000000000" pitchFamily="2" charset="2"/>
              <a:buChar char="l"/>
              <a:defRPr sz="2800">
                <a:solidFill>
                  <a:schemeClr val="tx1"/>
                </a:solidFill>
                <a:latin typeface="Arial" panose="020B0604020202020204" pitchFamily="34" charset="0"/>
              </a:defRPr>
            </a:lvl1pPr>
            <a:lvl2pPr marL="742950" indent="-285750">
              <a:buClr>
                <a:srgbClr val="012D9A"/>
              </a:buClr>
              <a:buFont typeface="Symbol" panose="05050102010706020507" pitchFamily="18" charset="2"/>
              <a:buChar char="-"/>
              <a:defRPr sz="2400">
                <a:solidFill>
                  <a:schemeClr val="tx1"/>
                </a:solidFill>
                <a:latin typeface="Arial" panose="020B0604020202020204" pitchFamily="34" charset="0"/>
              </a:defRPr>
            </a:lvl2pPr>
            <a:lvl3pPr marL="1143000" indent="-228600">
              <a:buClr>
                <a:srgbClr val="012D9A"/>
              </a:buClr>
              <a:buChar char="»"/>
              <a:defRPr sz="2000">
                <a:solidFill>
                  <a:schemeClr val="tx1"/>
                </a:solidFill>
                <a:latin typeface="Arial" panose="020B0604020202020204" pitchFamily="34" charset="0"/>
              </a:defRPr>
            </a:lvl3pPr>
            <a:lvl4pPr marL="1600200" indent="-228600">
              <a:buClr>
                <a:srgbClr val="012D9A"/>
              </a:buClr>
              <a:buChar char="•"/>
              <a:defRPr sz="2000">
                <a:solidFill>
                  <a:schemeClr val="tx1"/>
                </a:solidFill>
                <a:latin typeface="Arial" panose="020B0604020202020204" pitchFamily="34" charset="0"/>
              </a:defRPr>
            </a:lvl4pPr>
            <a:lvl5pPr marL="2057400" indent="-228600">
              <a:buClr>
                <a:srgbClr val="012D9A"/>
              </a:buClr>
              <a:buChar char="–"/>
              <a:defRPr sz="1600">
                <a:solidFill>
                  <a:schemeClr val="tx1"/>
                </a:solidFill>
                <a:latin typeface="Arial" panose="020B0604020202020204" pitchFamily="34" charset="0"/>
              </a:defRPr>
            </a:lvl5pPr>
            <a:lvl6pPr marL="25146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6pPr>
            <a:lvl7pPr marL="29718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7pPr>
            <a:lvl8pPr marL="34290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8pPr>
            <a:lvl9pPr marL="38862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9pPr>
          </a:lstStyle>
          <a:p>
            <a:pPr>
              <a:lnSpc>
                <a:spcPct val="110000"/>
              </a:lnSpc>
              <a:spcBef>
                <a:spcPct val="10000"/>
              </a:spcBef>
              <a:spcAft>
                <a:spcPct val="10000"/>
              </a:spcAft>
              <a:buClr>
                <a:srgbClr val="A50021"/>
              </a:buClr>
              <a:buSzPct val="90000"/>
              <a:buFont typeface="Wingdings" panose="05000000000000000000" pitchFamily="2" charset="2"/>
              <a:buNone/>
            </a:pPr>
            <a:r>
              <a:rPr lang="en-US" altLang="en-US" sz="1600" b="1" u="none" dirty="0">
                <a:solidFill>
                  <a:schemeClr val="accent1"/>
                </a:solidFill>
                <a:latin typeface="Avenir Next LT Pro Light" panose="020B0304020202020204" pitchFamily="34" charset="0"/>
              </a:rPr>
              <a:t>Presented by</a:t>
            </a:r>
            <a:r>
              <a:rPr lang="en-US" altLang="en-US" sz="1600" u="none" dirty="0">
                <a:solidFill>
                  <a:schemeClr val="accent1"/>
                </a:solidFill>
                <a:latin typeface="Avenir Next LT Pro Light" panose="020B0304020202020204" pitchFamily="34" charset="0"/>
              </a:rPr>
              <a:t>:</a:t>
            </a:r>
          </a:p>
        </p:txBody>
      </p:sp>
    </p:spTree>
    <p:extLst>
      <p:ext uri="{BB962C8B-B14F-4D97-AF65-F5344CB8AC3E}">
        <p14:creationId xmlns:p14="http://schemas.microsoft.com/office/powerpoint/2010/main" val="2526681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5FF91-2747-1FB6-C081-C57B8B3488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4121F5-09C1-AAB7-EF55-B44846E1DD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0EFE2C-5131-A5F1-50DE-6E8A726A38EC}"/>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5" name="Footer Placeholder 4">
            <a:extLst>
              <a:ext uri="{FF2B5EF4-FFF2-40B4-BE49-F238E27FC236}">
                <a16:creationId xmlns:a16="http://schemas.microsoft.com/office/drawing/2014/main" id="{FF53D48F-6378-E27B-04A2-D2878F7F10E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B964D17-AA0B-B27A-A094-574AF12D40A4}"/>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487625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BFD853-1EB5-FD6B-D881-B3583C5CDDD8}"/>
              </a:ext>
            </a:extLst>
          </p:cNvPr>
          <p:cNvSpPr>
            <a:spLocks noGrp="1"/>
          </p:cNvSpPr>
          <p:nvPr>
            <p:ph type="title" orient="vert"/>
          </p:nvPr>
        </p:nvSpPr>
        <p:spPr>
          <a:xfrm>
            <a:off x="6543675" y="1223681"/>
            <a:ext cx="1971675" cy="4753537"/>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8CD302D-F236-2961-5383-C4F6860C74B5}"/>
              </a:ext>
            </a:extLst>
          </p:cNvPr>
          <p:cNvSpPr>
            <a:spLocks noGrp="1"/>
          </p:cNvSpPr>
          <p:nvPr>
            <p:ph type="body" orient="vert" idx="1"/>
          </p:nvPr>
        </p:nvSpPr>
        <p:spPr>
          <a:xfrm>
            <a:off x="628650" y="1223681"/>
            <a:ext cx="5800725" cy="47535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823135-B24A-1429-049A-9A8BDF116896}"/>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5" name="Footer Placeholder 4">
            <a:extLst>
              <a:ext uri="{FF2B5EF4-FFF2-40B4-BE49-F238E27FC236}">
                <a16:creationId xmlns:a16="http://schemas.microsoft.com/office/drawing/2014/main" id="{E98CBCEB-E16E-64C0-5AB6-307D36E6219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24EBD1D-AF81-5928-A43B-72CBB34D7FAB}"/>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3118391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59812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458200" cy="549275"/>
          </a:xfrm>
        </p:spPr>
        <p:txBody>
          <a:bodyPr/>
          <a:lstStyle/>
          <a:p>
            <a:r>
              <a:rPr lang="en-US"/>
              <a:t>Click to edit Master title style</a:t>
            </a:r>
          </a:p>
        </p:txBody>
      </p:sp>
      <p:sp>
        <p:nvSpPr>
          <p:cNvPr id="3" name="Table Placeholder 2"/>
          <p:cNvSpPr>
            <a:spLocks noGrp="1"/>
          </p:cNvSpPr>
          <p:nvPr>
            <p:ph type="tbl" idx="1"/>
          </p:nvPr>
        </p:nvSpPr>
        <p:spPr>
          <a:xfrm>
            <a:off x="457200" y="1295400"/>
            <a:ext cx="8229600" cy="4525963"/>
          </a:xfrm>
        </p:spPr>
        <p:txBody>
          <a:bodyPr/>
          <a:lstStyle/>
          <a:p>
            <a:pPr lvl="0"/>
            <a:endParaRPr lang="en-US" noProof="0"/>
          </a:p>
        </p:txBody>
      </p:sp>
    </p:spTree>
    <p:extLst>
      <p:ext uri="{BB962C8B-B14F-4D97-AF65-F5344CB8AC3E}">
        <p14:creationId xmlns:p14="http://schemas.microsoft.com/office/powerpoint/2010/main" val="655588459"/>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379"/>
            <a:ext cx="7924800" cy="549275"/>
          </a:xfrm>
        </p:spPr>
        <p:txBody>
          <a:bodyPr/>
          <a:lstStyle/>
          <a:p>
            <a:r>
              <a:rPr lang="en-US" dirty="0"/>
              <a:t>Click to edit Master title style</a:t>
            </a:r>
          </a:p>
        </p:txBody>
      </p:sp>
      <p:sp>
        <p:nvSpPr>
          <p:cNvPr id="3" name="Content Placeholder 2"/>
          <p:cNvSpPr>
            <a:spLocks noGrp="1"/>
          </p:cNvSpPr>
          <p:nvPr>
            <p:ph idx="1"/>
          </p:nvPr>
        </p:nvSpPr>
        <p:spPr>
          <a:xfrm>
            <a:off x="609600" y="1219200"/>
            <a:ext cx="8001000" cy="4724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0"/>
          </p:nvPr>
        </p:nvSpPr>
        <p:spPr>
          <a:xfrm>
            <a:off x="6400800" y="609600"/>
            <a:ext cx="2133600" cy="381000"/>
          </a:xfrm>
        </p:spPr>
        <p:txBody>
          <a:bodyPr/>
          <a:lstStyle>
            <a:lvl1pPr>
              <a:buNone/>
              <a:defRPr sz="2000"/>
            </a:lvl1pPr>
            <a:lvl2pPr>
              <a:buNone/>
              <a:defRPr sz="2000"/>
            </a:lvl2pPr>
            <a:lvl3pPr>
              <a:buNone/>
              <a:defRPr sz="2000"/>
            </a:lvl3pPr>
            <a:lvl4pPr>
              <a:buNone/>
              <a:defRPr sz="2000"/>
            </a:lvl4pPr>
            <a:lvl5pPr>
              <a:buNone/>
              <a:defRPr sz="2000"/>
            </a:lvl5pPr>
          </a:lstStyle>
          <a:p>
            <a:pPr lvl="0"/>
            <a:r>
              <a:rPr lang="en-US" dirty="0"/>
              <a:t>Click to edit Master text styles</a:t>
            </a:r>
          </a:p>
        </p:txBody>
      </p:sp>
    </p:spTree>
    <p:extLst>
      <p:ext uri="{BB962C8B-B14F-4D97-AF65-F5344CB8AC3E}">
        <p14:creationId xmlns:p14="http://schemas.microsoft.com/office/powerpoint/2010/main" val="339296168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BE045-A4F0-68FF-2482-119AE7F5ADD6}"/>
              </a:ext>
            </a:extLst>
          </p:cNvPr>
          <p:cNvSpPr>
            <a:spLocks noGrp="1"/>
          </p:cNvSpPr>
          <p:nvPr>
            <p:ph type="title"/>
          </p:nvPr>
        </p:nvSpPr>
        <p:spPr/>
        <p:txBody>
          <a:bodyPr/>
          <a:lstStyle>
            <a:lvl1pPr>
              <a:defRPr b="1">
                <a:solidFill>
                  <a:schemeClr val="accent1"/>
                </a:solidFill>
              </a:defRPr>
            </a:lvl1pPr>
          </a:lstStyle>
          <a:p>
            <a:r>
              <a:rPr lang="en-US"/>
              <a:t>Click to edit Master title style</a:t>
            </a:r>
            <a:endParaRPr lang="en-US" dirty="0"/>
          </a:p>
        </p:txBody>
      </p:sp>
      <p:sp>
        <p:nvSpPr>
          <p:cNvPr id="4" name="Date Placeholder 3">
            <a:extLst>
              <a:ext uri="{FF2B5EF4-FFF2-40B4-BE49-F238E27FC236}">
                <a16:creationId xmlns:a16="http://schemas.microsoft.com/office/drawing/2014/main" id="{9BB38F74-DC81-5D7F-9AC0-39A29CAA25DF}"/>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5" name="Footer Placeholder 4">
            <a:extLst>
              <a:ext uri="{FF2B5EF4-FFF2-40B4-BE49-F238E27FC236}">
                <a16:creationId xmlns:a16="http://schemas.microsoft.com/office/drawing/2014/main" id="{FA390DD9-672E-488B-51A3-027EFEE7AB5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394825D-DF6C-4BDB-6835-9F362BF98289}"/>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
        <p:nvSpPr>
          <p:cNvPr id="9" name="Text Placeholder 2">
            <a:extLst>
              <a:ext uri="{FF2B5EF4-FFF2-40B4-BE49-F238E27FC236}">
                <a16:creationId xmlns:a16="http://schemas.microsoft.com/office/drawing/2014/main" id="{3CEE2EDA-13E9-F6B4-98FF-F7B6ECB47A51}"/>
              </a:ext>
            </a:extLst>
          </p:cNvPr>
          <p:cNvSpPr>
            <a:spLocks noGrp="1"/>
          </p:cNvSpPr>
          <p:nvPr>
            <p:ph idx="1"/>
          </p:nvPr>
        </p:nvSpPr>
        <p:spPr>
          <a:xfrm>
            <a:off x="628650" y="1333787"/>
            <a:ext cx="7886700" cy="46703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kumimoji="0" lang="en-US"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 name="Text Placeholder 10">
            <a:extLst>
              <a:ext uri="{FF2B5EF4-FFF2-40B4-BE49-F238E27FC236}">
                <a16:creationId xmlns:a16="http://schemas.microsoft.com/office/drawing/2014/main" id="{AEBD02D5-02AC-BC9E-2B65-4F435DDDC6CE}"/>
              </a:ext>
            </a:extLst>
          </p:cNvPr>
          <p:cNvSpPr>
            <a:spLocks noGrp="1"/>
          </p:cNvSpPr>
          <p:nvPr>
            <p:ph type="body" sz="quarter" idx="13" hasCustomPrompt="1"/>
          </p:nvPr>
        </p:nvSpPr>
        <p:spPr>
          <a:xfrm>
            <a:off x="6886575" y="765175"/>
            <a:ext cx="1628775" cy="365125"/>
          </a:xfrm>
        </p:spPr>
        <p:txBody>
          <a:bodyPr>
            <a:normAutofit/>
          </a:bodyPr>
          <a:lstStyle>
            <a:lvl1pPr marL="0" indent="0" algn="r">
              <a:buNone/>
              <a:defRPr sz="1400">
                <a:latin typeface="Avenir Next LT Pro Light" panose="020B0304020202020204" pitchFamily="34" charset="0"/>
              </a:defRPr>
            </a:lvl1pPr>
          </a:lstStyle>
          <a:p>
            <a:pPr lvl="0"/>
            <a:r>
              <a:rPr lang="en-US" dirty="0"/>
              <a:t>Standard #</a:t>
            </a:r>
          </a:p>
        </p:txBody>
      </p:sp>
    </p:spTree>
    <p:extLst>
      <p:ext uri="{BB962C8B-B14F-4D97-AF65-F5344CB8AC3E}">
        <p14:creationId xmlns:p14="http://schemas.microsoft.com/office/powerpoint/2010/main" val="2236782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4B382-250F-08DD-8384-A832A85461DF}"/>
              </a:ext>
            </a:extLst>
          </p:cNvPr>
          <p:cNvSpPr>
            <a:spLocks noGrp="1"/>
          </p:cNvSpPr>
          <p:nvPr>
            <p:ph type="title"/>
          </p:nvPr>
        </p:nvSpPr>
        <p:spPr>
          <a:xfrm>
            <a:off x="623888" y="1393481"/>
            <a:ext cx="7886700" cy="2852737"/>
          </a:xfrm>
        </p:spPr>
        <p:txBody>
          <a:bodyPr anchor="b"/>
          <a:lstStyle>
            <a:lvl1pPr>
              <a:defRPr sz="45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90E0377-0A7B-06C7-FCF9-39B31F9AB815}"/>
              </a:ext>
            </a:extLst>
          </p:cNvPr>
          <p:cNvSpPr>
            <a:spLocks noGrp="1"/>
          </p:cNvSpPr>
          <p:nvPr>
            <p:ph type="body" idx="1"/>
          </p:nvPr>
        </p:nvSpPr>
        <p:spPr>
          <a:xfrm>
            <a:off x="623888" y="4246218"/>
            <a:ext cx="7886700" cy="170769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3904B3-6537-1F41-D1A7-AB49A7D4C4C5}"/>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5" name="Footer Placeholder 4">
            <a:extLst>
              <a:ext uri="{FF2B5EF4-FFF2-40B4-BE49-F238E27FC236}">
                <a16:creationId xmlns:a16="http://schemas.microsoft.com/office/drawing/2014/main" id="{0CE3D81A-8D19-DD81-BA8E-AD0418D7919F}"/>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DE0AE2A-1808-C60E-78F1-FB61C23635ED}"/>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3405943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E8652-1557-7A82-17A8-B2C67394B8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06861A8-0EBE-9579-3F47-5DF1194A060E}"/>
              </a:ext>
            </a:extLst>
          </p:cNvPr>
          <p:cNvSpPr>
            <a:spLocks noGrp="1"/>
          </p:cNvSpPr>
          <p:nvPr>
            <p:ph sz="half" idx="1"/>
          </p:nvPr>
        </p:nvSpPr>
        <p:spPr>
          <a:xfrm>
            <a:off x="628650" y="1308941"/>
            <a:ext cx="3886200" cy="4868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CAB1BE-749B-BA09-C6F5-8FA3258A8163}"/>
              </a:ext>
            </a:extLst>
          </p:cNvPr>
          <p:cNvSpPr>
            <a:spLocks noGrp="1"/>
          </p:cNvSpPr>
          <p:nvPr>
            <p:ph sz="half" idx="2"/>
          </p:nvPr>
        </p:nvSpPr>
        <p:spPr>
          <a:xfrm>
            <a:off x="4629150" y="1308941"/>
            <a:ext cx="3886200" cy="4868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FB380E-0423-5E42-F1EA-B9909018FF64}"/>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6" name="Footer Placeholder 5">
            <a:extLst>
              <a:ext uri="{FF2B5EF4-FFF2-40B4-BE49-F238E27FC236}">
                <a16:creationId xmlns:a16="http://schemas.microsoft.com/office/drawing/2014/main" id="{CFBB1B29-28A9-E5B9-BFF6-2C751CA7F568}"/>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17A053D-138E-33BA-9B2C-D8393B1DE748}"/>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2463285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F37E5-AC04-8CD2-C391-2928AB1D92B2}"/>
              </a:ext>
            </a:extLst>
          </p:cNvPr>
          <p:cNvSpPr>
            <a:spLocks noGrp="1"/>
          </p:cNvSpPr>
          <p:nvPr>
            <p:ph type="title"/>
          </p:nvPr>
        </p:nvSpPr>
        <p:spPr>
          <a:xfrm>
            <a:off x="629841" y="365126"/>
            <a:ext cx="7886700" cy="748655"/>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85FFAD-2D44-B067-E6A5-9908468DF907}"/>
              </a:ext>
            </a:extLst>
          </p:cNvPr>
          <p:cNvSpPr>
            <a:spLocks noGrp="1"/>
          </p:cNvSpPr>
          <p:nvPr>
            <p:ph type="body" idx="1"/>
          </p:nvPr>
        </p:nvSpPr>
        <p:spPr>
          <a:xfrm>
            <a:off x="629842" y="1280466"/>
            <a:ext cx="3868340" cy="803825"/>
          </a:xfrm>
        </p:spPr>
        <p:txBody>
          <a:bodyPr anchor="t">
            <a:noAutofit/>
          </a:bodyPr>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4241B3A-767A-9A4A-0B8A-772BED469FA7}"/>
              </a:ext>
            </a:extLst>
          </p:cNvPr>
          <p:cNvSpPr>
            <a:spLocks noGrp="1"/>
          </p:cNvSpPr>
          <p:nvPr>
            <p:ph sz="half" idx="2"/>
          </p:nvPr>
        </p:nvSpPr>
        <p:spPr>
          <a:xfrm>
            <a:off x="629842" y="2174313"/>
            <a:ext cx="3868340" cy="37961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60D8AA6-CE6A-D288-D368-26826379604D}"/>
              </a:ext>
            </a:extLst>
          </p:cNvPr>
          <p:cNvSpPr>
            <a:spLocks noGrp="1"/>
          </p:cNvSpPr>
          <p:nvPr>
            <p:ph type="body" sz="quarter" idx="3"/>
          </p:nvPr>
        </p:nvSpPr>
        <p:spPr>
          <a:xfrm>
            <a:off x="4629150" y="1280468"/>
            <a:ext cx="3887391" cy="803826"/>
          </a:xfrm>
        </p:spPr>
        <p:txBody>
          <a:bodyPr anchor="t">
            <a:noAutofit/>
          </a:bodyPr>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C05C531-4234-79A7-61C1-E1BC9AA6881B}"/>
              </a:ext>
            </a:extLst>
          </p:cNvPr>
          <p:cNvSpPr>
            <a:spLocks noGrp="1"/>
          </p:cNvSpPr>
          <p:nvPr>
            <p:ph sz="quarter" idx="4"/>
          </p:nvPr>
        </p:nvSpPr>
        <p:spPr>
          <a:xfrm>
            <a:off x="4629150" y="2174315"/>
            <a:ext cx="3887391" cy="37961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1080686-BBF0-EE53-3B50-4E12CEDEF14F}"/>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8" name="Footer Placeholder 7">
            <a:extLst>
              <a:ext uri="{FF2B5EF4-FFF2-40B4-BE49-F238E27FC236}">
                <a16:creationId xmlns:a16="http://schemas.microsoft.com/office/drawing/2014/main" id="{54FB29C8-BE45-98AA-EBBA-E01ED7F6AB18}"/>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71092F0C-89FA-D661-5097-1CC4749B5CE2}"/>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557990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A136C-F4D2-7903-A6EC-265A56C970D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98AB4F-9B16-926C-9013-A33F437ACAA3}"/>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4" name="Footer Placeholder 3">
            <a:extLst>
              <a:ext uri="{FF2B5EF4-FFF2-40B4-BE49-F238E27FC236}">
                <a16:creationId xmlns:a16="http://schemas.microsoft.com/office/drawing/2014/main" id="{622D755C-F9FE-6F90-EB7E-1D7B84979449}"/>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7C277539-7B11-3FA2-3ED0-2EC1EA65187F}"/>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735281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36612A-13EF-AD25-A15C-2EADCDA51D89}"/>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3" name="Footer Placeholder 2">
            <a:extLst>
              <a:ext uri="{FF2B5EF4-FFF2-40B4-BE49-F238E27FC236}">
                <a16:creationId xmlns:a16="http://schemas.microsoft.com/office/drawing/2014/main" id="{D984F336-775C-94F6-42CB-FC2BEE45D5BC}"/>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E83B1501-06DE-46A0-E7A1-46E9A2D08A7B}"/>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2374425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92003-6817-D090-4A4D-F5D5F642E24B}"/>
              </a:ext>
            </a:extLst>
          </p:cNvPr>
          <p:cNvSpPr>
            <a:spLocks noGrp="1"/>
          </p:cNvSpPr>
          <p:nvPr>
            <p:ph type="title"/>
          </p:nvPr>
        </p:nvSpPr>
        <p:spPr>
          <a:xfrm>
            <a:off x="629841" y="1290918"/>
            <a:ext cx="2949178" cy="766482"/>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2D82F9C-0495-E6FF-4ABF-E88102FD1FD2}"/>
              </a:ext>
            </a:extLst>
          </p:cNvPr>
          <p:cNvSpPr>
            <a:spLocks noGrp="1"/>
          </p:cNvSpPr>
          <p:nvPr>
            <p:ph idx="1"/>
          </p:nvPr>
        </p:nvSpPr>
        <p:spPr>
          <a:xfrm>
            <a:off x="3887391" y="1290918"/>
            <a:ext cx="4629150" cy="457013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F6D7BE0-CAFE-1D7A-F8F6-E9B3A5C3A43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3821D26-D682-EE1D-FA90-F620EF6EC3A9}"/>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6" name="Footer Placeholder 5">
            <a:extLst>
              <a:ext uri="{FF2B5EF4-FFF2-40B4-BE49-F238E27FC236}">
                <a16:creationId xmlns:a16="http://schemas.microsoft.com/office/drawing/2014/main" id="{4E9630B9-6136-DA11-2E68-3D308CCBC99C}"/>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06E3CDC-3C7C-3937-5217-278378297F51}"/>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223921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47BC1-D176-7893-903F-79E7D6FF7D44}"/>
              </a:ext>
            </a:extLst>
          </p:cNvPr>
          <p:cNvSpPr>
            <a:spLocks noGrp="1"/>
          </p:cNvSpPr>
          <p:nvPr>
            <p:ph type="title"/>
          </p:nvPr>
        </p:nvSpPr>
        <p:spPr>
          <a:xfrm>
            <a:off x="629841" y="1277470"/>
            <a:ext cx="2949178" cy="779929"/>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E3901ED6-8752-8CD3-FAB8-62040819CA2A}"/>
              </a:ext>
            </a:extLst>
          </p:cNvPr>
          <p:cNvSpPr>
            <a:spLocks noGrp="1"/>
          </p:cNvSpPr>
          <p:nvPr>
            <p:ph type="pic" idx="1"/>
          </p:nvPr>
        </p:nvSpPr>
        <p:spPr>
          <a:xfrm>
            <a:off x="3887391" y="1277471"/>
            <a:ext cx="4629150" cy="458358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356452B5-68F8-57B2-4207-491A27391F3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BB52EE5-58B1-3C27-07F4-AC1E809363CE}"/>
              </a:ext>
            </a:extLst>
          </p:cNvPr>
          <p:cNvSpPr>
            <a:spLocks noGrp="1"/>
          </p:cNvSpPr>
          <p:nvPr>
            <p:ph type="dt" sz="half" idx="10"/>
          </p:nvPr>
        </p:nvSpPr>
        <p:spPr>
          <a:xfrm>
            <a:off x="628650" y="6356351"/>
            <a:ext cx="2057400" cy="365125"/>
          </a:xfrm>
          <a:prstGeom prst="rect">
            <a:avLst/>
          </a:prstGeom>
        </p:spPr>
        <p:txBody>
          <a:bodyPr/>
          <a:lstStyle/>
          <a:p>
            <a:fld id="{B47087F6-30BC-4FA7-8D44-707823BCCEED}" type="datetimeFigureOut">
              <a:rPr lang="en-US" smtClean="0"/>
              <a:t>6/23/2025</a:t>
            </a:fld>
            <a:endParaRPr lang="en-US"/>
          </a:p>
        </p:txBody>
      </p:sp>
      <p:sp>
        <p:nvSpPr>
          <p:cNvPr id="6" name="Footer Placeholder 5">
            <a:extLst>
              <a:ext uri="{FF2B5EF4-FFF2-40B4-BE49-F238E27FC236}">
                <a16:creationId xmlns:a16="http://schemas.microsoft.com/office/drawing/2014/main" id="{AA10209E-F5A6-812C-B492-9E8219BEC0BE}"/>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341C061-24FE-CEAF-A796-D65754CD9747}"/>
              </a:ext>
            </a:extLst>
          </p:cNvPr>
          <p:cNvSpPr>
            <a:spLocks noGrp="1"/>
          </p:cNvSpPr>
          <p:nvPr>
            <p:ph type="sldNum" sz="quarter" idx="12"/>
          </p:nvPr>
        </p:nvSpPr>
        <p:spPr>
          <a:xfrm>
            <a:off x="6457950" y="6356351"/>
            <a:ext cx="2057400" cy="365125"/>
          </a:xfrm>
          <a:prstGeom prst="rect">
            <a:avLst/>
          </a:prstGeom>
        </p:spPr>
        <p:txBody>
          <a:bodyPr/>
          <a:lstStyle/>
          <a:p>
            <a:fld id="{8AB4E1ED-C50C-4298-8DAF-A4280F9B5F4C}" type="slidenum">
              <a:rPr lang="en-US" smtClean="0"/>
              <a:t>‹#›</a:t>
            </a:fld>
            <a:endParaRPr lang="en-US"/>
          </a:p>
        </p:txBody>
      </p:sp>
    </p:spTree>
    <p:extLst>
      <p:ext uri="{BB962C8B-B14F-4D97-AF65-F5344CB8AC3E}">
        <p14:creationId xmlns:p14="http://schemas.microsoft.com/office/powerpoint/2010/main" val="839973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EFD1C6-66B0-5E7B-EE8F-467BFDDD8B9F}"/>
              </a:ext>
            </a:extLst>
          </p:cNvPr>
          <p:cNvSpPr>
            <a:spLocks noGrp="1"/>
          </p:cNvSpPr>
          <p:nvPr>
            <p:ph type="title"/>
          </p:nvPr>
        </p:nvSpPr>
        <p:spPr>
          <a:xfrm>
            <a:off x="628650" y="365126"/>
            <a:ext cx="7886700" cy="7644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2BC8463-DDAF-9D3C-8BBC-7922A2EE56C5}"/>
              </a:ext>
            </a:extLst>
          </p:cNvPr>
          <p:cNvSpPr>
            <a:spLocks noGrp="1"/>
          </p:cNvSpPr>
          <p:nvPr>
            <p:ph type="body" idx="1"/>
          </p:nvPr>
        </p:nvSpPr>
        <p:spPr>
          <a:xfrm>
            <a:off x="628650" y="1333787"/>
            <a:ext cx="7886700" cy="46703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kumimoji="0" lang="en-US" sz="135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cxnSp>
        <p:nvCxnSpPr>
          <p:cNvPr id="8" name="Straight Connector 7">
            <a:extLst>
              <a:ext uri="{FF2B5EF4-FFF2-40B4-BE49-F238E27FC236}">
                <a16:creationId xmlns:a16="http://schemas.microsoft.com/office/drawing/2014/main" id="{EE3F6DF2-3B63-F3D6-98C7-B2F7D0D0C4A3}"/>
              </a:ext>
            </a:extLst>
          </p:cNvPr>
          <p:cNvCxnSpPr/>
          <p:nvPr userDrawn="1"/>
        </p:nvCxnSpPr>
        <p:spPr>
          <a:xfrm>
            <a:off x="628650" y="1183341"/>
            <a:ext cx="7886700" cy="0"/>
          </a:xfrm>
          <a:prstGeom prst="line">
            <a:avLst/>
          </a:prstGeom>
          <a:ln w="25400">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22B8EA42-D432-73E6-CE8F-03A782FDAF6F}"/>
              </a:ext>
            </a:extLst>
          </p:cNvPr>
          <p:cNvCxnSpPr/>
          <p:nvPr userDrawn="1"/>
        </p:nvCxnSpPr>
        <p:spPr>
          <a:xfrm>
            <a:off x="628650" y="6019818"/>
            <a:ext cx="7886700" cy="0"/>
          </a:xfrm>
          <a:prstGeom prst="line">
            <a:avLst/>
          </a:prstGeom>
          <a:ln w="25400">
            <a:solidFill>
              <a:schemeClr val="accent2"/>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C922C017-4874-4962-2A36-D0F35E344F3C}"/>
              </a:ext>
            </a:extLst>
          </p:cNvPr>
          <p:cNvSpPr txBox="1"/>
          <p:nvPr userDrawn="1"/>
        </p:nvSpPr>
        <p:spPr>
          <a:xfrm>
            <a:off x="5631024" y="6254911"/>
            <a:ext cx="2971800" cy="338554"/>
          </a:xfrm>
          <a:prstGeom prst="rect">
            <a:avLst/>
          </a:prstGeom>
          <a:noFill/>
        </p:spPr>
        <p:txBody>
          <a:bodyPr wrap="square">
            <a:spAutoFit/>
          </a:bodyPr>
          <a:lstStyle/>
          <a:p>
            <a:pPr algn="r">
              <a:defRPr/>
            </a:pPr>
            <a:r>
              <a:rPr lang="en-US" sz="800" u="none" dirty="0">
                <a:solidFill>
                  <a:schemeClr val="accent1"/>
                </a:solidFill>
                <a:latin typeface="Arial" panose="020B0604020202020204" pitchFamily="34" charset="0"/>
                <a:cs typeface="Arial" panose="020B0604020202020204" pitchFamily="34" charset="0"/>
              </a:rPr>
              <a:t>This</a:t>
            </a:r>
            <a:r>
              <a:rPr lang="en-US" sz="800" u="none" baseline="0" dirty="0">
                <a:solidFill>
                  <a:schemeClr val="accent1"/>
                </a:solidFill>
                <a:latin typeface="Arial" panose="020B0604020202020204" pitchFamily="34" charset="0"/>
                <a:cs typeface="Arial" panose="020B0604020202020204" pitchFamily="34" charset="0"/>
              </a:rPr>
              <a:t> presentation was created by</a:t>
            </a:r>
            <a:r>
              <a:rPr lang="en-US" sz="800" u="none" dirty="0">
                <a:solidFill>
                  <a:schemeClr val="accent1"/>
                </a:solidFill>
                <a:latin typeface="Arial" panose="020B0604020202020204" pitchFamily="34" charset="0"/>
                <a:cs typeface="Arial" panose="020B0604020202020204" pitchFamily="34" charset="0"/>
              </a:rPr>
              <a:t> the N.C. Department of Labor</a:t>
            </a:r>
            <a:r>
              <a:rPr lang="en-US" sz="800" u="none" baseline="0" dirty="0">
                <a:solidFill>
                  <a:schemeClr val="accent1"/>
                </a:solidFill>
                <a:latin typeface="Arial" panose="020B0604020202020204" pitchFamily="34" charset="0"/>
                <a:cs typeface="Arial" panose="020B0604020202020204" pitchFamily="34" charset="0"/>
              </a:rPr>
              <a:t> for safety and health training</a:t>
            </a:r>
            <a:r>
              <a:rPr lang="en-US" sz="800" u="none" baseline="0" dirty="0">
                <a:solidFill>
                  <a:srgbClr val="2B0E62"/>
                </a:solidFill>
                <a:latin typeface="Arial" panose="020B0604020202020204" pitchFamily="34" charset="0"/>
                <a:cs typeface="Arial" panose="020B0604020202020204" pitchFamily="34" charset="0"/>
              </a:rPr>
              <a:t>.</a:t>
            </a:r>
            <a:endParaRPr lang="en-US" sz="800" u="none" dirty="0">
              <a:solidFill>
                <a:srgbClr val="2B0E62"/>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E076B97E-1997-A29B-34BC-406537262DBC}"/>
              </a:ext>
            </a:extLst>
          </p:cNvPr>
          <p:cNvPicPr>
            <a:picLocks noChangeAspect="1"/>
          </p:cNvPicPr>
          <p:nvPr userDrawn="1"/>
        </p:nvPicPr>
        <p:blipFill>
          <a:blip r:embed="rId16" cstate="print">
            <a:alphaModFix/>
            <a:extLst>
              <a:ext uri="{28A0092B-C50C-407E-A947-70E740481C1C}">
                <a14:useLocalDpi xmlns:a14="http://schemas.microsoft.com/office/drawing/2010/main" val="0"/>
              </a:ext>
            </a:extLst>
          </a:blip>
          <a:srcRect l="7929" t="37778" r="7929" b="37778"/>
          <a:stretch/>
        </p:blipFill>
        <p:spPr>
          <a:xfrm>
            <a:off x="628650" y="6154558"/>
            <a:ext cx="1955130" cy="438907"/>
          </a:xfrm>
          <a:prstGeom prst="rect">
            <a:avLst/>
          </a:prstGeom>
        </p:spPr>
      </p:pic>
    </p:spTree>
    <p:extLst>
      <p:ext uri="{BB962C8B-B14F-4D97-AF65-F5344CB8AC3E}">
        <p14:creationId xmlns:p14="http://schemas.microsoft.com/office/powerpoint/2010/main" val="390519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685800" rtl="0" eaLnBrk="1" latinLnBrk="0" hangingPunct="1">
        <a:lnSpc>
          <a:spcPct val="90000"/>
        </a:lnSpc>
        <a:spcBef>
          <a:spcPct val="0"/>
        </a:spcBef>
        <a:buNone/>
        <a:defRPr sz="3300" b="1" kern="1200">
          <a:solidFill>
            <a:schemeClr val="accent1"/>
          </a:solidFill>
          <a:latin typeface="Avenir Next LT Pro Demi" panose="020B0704020202020204" pitchFamily="34" charset="0"/>
          <a:ea typeface="+mj-ea"/>
          <a:cs typeface="+mj-cs"/>
        </a:defRPr>
      </a:lvl1pPr>
    </p:titleStyle>
    <p:bodyStyle>
      <a:lvl1pPr marL="171450" indent="-171450" algn="l" defTabSz="685800" rtl="0" eaLnBrk="1" latinLnBrk="0" hangingPunct="1">
        <a:lnSpc>
          <a:spcPct val="90000"/>
        </a:lnSpc>
        <a:spcBef>
          <a:spcPts val="750"/>
        </a:spcBef>
        <a:buClr>
          <a:schemeClr val="accent3"/>
        </a:buClr>
        <a:buFont typeface="Arial" panose="020B0604020202020204" pitchFamily="34" charset="0"/>
        <a:buChar char="•"/>
        <a:defRPr sz="2400" kern="1200">
          <a:solidFill>
            <a:schemeClr val="tx1"/>
          </a:solidFill>
          <a:latin typeface="Avenir Next LT Pro" panose="020B0504020202020204" pitchFamily="34" charset="0"/>
          <a:ea typeface="+mn-ea"/>
          <a:cs typeface="+mn-cs"/>
        </a:defRPr>
      </a:lvl1pPr>
      <a:lvl2pPr marL="514350" indent="-171450" algn="l" defTabSz="685800" rtl="0" eaLnBrk="1" latinLnBrk="0" hangingPunct="1">
        <a:lnSpc>
          <a:spcPct val="90000"/>
        </a:lnSpc>
        <a:spcBef>
          <a:spcPts val="375"/>
        </a:spcBef>
        <a:buClr>
          <a:schemeClr val="accent1"/>
        </a:buClr>
        <a:buFont typeface="Avenir Next LT Pro Light" panose="020B0304020202020204" pitchFamily="34" charset="0"/>
        <a:buChar char="–"/>
        <a:defRPr sz="2000" kern="1200">
          <a:solidFill>
            <a:schemeClr val="tx1"/>
          </a:solidFill>
          <a:latin typeface="Avenir Next LT Pro" panose="020B0504020202020204" pitchFamily="34" charset="0"/>
          <a:ea typeface="+mn-ea"/>
          <a:cs typeface="+mn-cs"/>
        </a:defRPr>
      </a:lvl2pPr>
      <a:lvl3pPr marL="857250" indent="-171450" algn="l" defTabSz="685800" rtl="0" eaLnBrk="1" latinLnBrk="0" hangingPunct="1">
        <a:lnSpc>
          <a:spcPct val="90000"/>
        </a:lnSpc>
        <a:spcBef>
          <a:spcPts val="375"/>
        </a:spcBef>
        <a:buClr>
          <a:schemeClr val="accent1"/>
        </a:buClr>
        <a:buFont typeface="Wingdings" panose="05000000000000000000" pitchFamily="2" charset="2"/>
        <a:buChar char="Ø"/>
        <a:defRPr sz="1800" kern="1200">
          <a:solidFill>
            <a:schemeClr val="tx1"/>
          </a:solidFill>
          <a:latin typeface="Avenir Next LT Pro" panose="020B0504020202020204" pitchFamily="34" charset="0"/>
          <a:ea typeface="+mn-ea"/>
          <a:cs typeface="+mn-cs"/>
        </a:defRPr>
      </a:lvl3pPr>
      <a:lvl4pPr marL="1200150" indent="-171450" algn="l" defTabSz="685800" rtl="0" eaLnBrk="1" latinLnBrk="0" hangingPunct="1">
        <a:lnSpc>
          <a:spcPct val="90000"/>
        </a:lnSpc>
        <a:spcBef>
          <a:spcPts val="375"/>
        </a:spcBef>
        <a:buClr>
          <a:schemeClr val="accent1"/>
        </a:buClr>
        <a:buFont typeface="Arial" panose="020B0604020202020204" pitchFamily="34" charset="0"/>
        <a:buChar char="•"/>
        <a:defRPr sz="1600" kern="1200">
          <a:solidFill>
            <a:schemeClr val="tx1"/>
          </a:solidFill>
          <a:latin typeface="Avenir Next LT Pro" panose="020B0504020202020204" pitchFamily="34" charset="0"/>
          <a:ea typeface="+mn-ea"/>
          <a:cs typeface="+mn-cs"/>
        </a:defRPr>
      </a:lvl4pPr>
      <a:lvl5pPr marL="1543050" indent="-171450" algn="l" defTabSz="685800" rtl="0" eaLnBrk="1" latinLnBrk="0" hangingPunct="1">
        <a:lnSpc>
          <a:spcPct val="90000"/>
        </a:lnSpc>
        <a:spcBef>
          <a:spcPts val="375"/>
        </a:spcBef>
        <a:buClr>
          <a:schemeClr val="accent3"/>
        </a:buClr>
        <a:buFont typeface="Avenir Next LT Pro" panose="020B0504020202020204" pitchFamily="34" charset="0"/>
        <a:buChar char="–"/>
        <a:defRPr sz="1400" kern="1200">
          <a:solidFill>
            <a:schemeClr val="tx1"/>
          </a:solidFill>
          <a:latin typeface="Avenir Next LT Pro" panose="020B05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B246947-C5BA-43A6-8C96-7AB20FE7BFCC}"/>
              </a:ext>
            </a:extLst>
          </p:cNvPr>
          <p:cNvSpPr>
            <a:spLocks noGrp="1" noChangeArrowheads="1"/>
          </p:cNvSpPr>
          <p:nvPr>
            <p:ph type="ctrTitle"/>
          </p:nvPr>
        </p:nvSpPr>
        <p:spPr>
          <a:xfrm>
            <a:off x="699247" y="1995961"/>
            <a:ext cx="7848600" cy="1930016"/>
          </a:xfrm>
        </p:spPr>
        <p:txBody>
          <a:bodyPr/>
          <a:lstStyle/>
          <a:p>
            <a:pPr algn="l"/>
            <a:r>
              <a:rPr lang="en-US" altLang="en-US" sz="4000" dirty="0"/>
              <a:t>Fire Protection – Portable Fire Extinguishers</a:t>
            </a:r>
            <a:br>
              <a:rPr lang="en-US" altLang="en-US" sz="4000" dirty="0"/>
            </a:br>
            <a:endParaRPr lang="en-US" altLang="en-US" sz="4000" dirty="0"/>
          </a:p>
        </p:txBody>
      </p:sp>
      <p:sp>
        <p:nvSpPr>
          <p:cNvPr id="5124" name="Rectangle 3">
            <a:extLst>
              <a:ext uri="{FF2B5EF4-FFF2-40B4-BE49-F238E27FC236}">
                <a16:creationId xmlns:a16="http://schemas.microsoft.com/office/drawing/2014/main" id="{5812DBA6-F177-42C5-B76B-1DEB5A54F196}"/>
              </a:ext>
            </a:extLst>
          </p:cNvPr>
          <p:cNvSpPr>
            <a:spLocks noGrp="1" noChangeArrowheads="1"/>
          </p:cNvSpPr>
          <p:nvPr>
            <p:ph type="subTitle" idx="1"/>
          </p:nvPr>
        </p:nvSpPr>
        <p:spPr>
          <a:xfrm>
            <a:off x="990599" y="3516028"/>
            <a:ext cx="7557247" cy="945131"/>
          </a:xfrm>
        </p:spPr>
        <p:txBody>
          <a:bodyPr/>
          <a:lstStyle/>
          <a:p>
            <a:pPr marL="342900" indent="-342900" algn="l">
              <a:buFont typeface="Arial" panose="020B0604020202020204" pitchFamily="34" charset="0"/>
              <a:buChar char="•"/>
            </a:pPr>
            <a:r>
              <a:rPr lang="en-US" altLang="en-US" b="1" i="1" dirty="0">
                <a:cs typeface="Arial" panose="020B0604020202020204" pitchFamily="34" charset="0"/>
              </a:rPr>
              <a:t>29 CFR </a:t>
            </a:r>
            <a:r>
              <a:rPr lang="en-US" altLang="en-US" b="1" i="1" dirty="0"/>
              <a:t>1910.157</a:t>
            </a:r>
            <a:r>
              <a:rPr lang="en-US" altLang="en-US" b="1" i="1" dirty="0">
                <a:cs typeface="Arial" panose="020B0604020202020204" pitchFamily="34" charset="0"/>
              </a:rPr>
              <a:t> </a:t>
            </a:r>
          </a:p>
          <a:p>
            <a:pPr marL="282575" indent="-282575">
              <a:buNone/>
            </a:pPr>
            <a:r>
              <a:rPr lang="en-US" altLang="en-US" b="1" i="1" dirty="0">
                <a:cs typeface="Arial" panose="020B0604020202020204" pitchFamily="34" charset="0"/>
              </a:rPr>
              <a:t>	</a:t>
            </a:r>
            <a:endParaRPr lang="en-US" altLang="en-US" b="1" i="1" dirty="0"/>
          </a:p>
        </p:txBody>
      </p:sp>
    </p:spTree>
    <p:extLst>
      <p:ext uri="{BB962C8B-B14F-4D97-AF65-F5344CB8AC3E}">
        <p14:creationId xmlns:p14="http://schemas.microsoft.com/office/powerpoint/2010/main" val="654487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0E89EE55-4706-4260-B761-1DF65FAB7E81}"/>
              </a:ext>
            </a:extLst>
          </p:cNvPr>
          <p:cNvSpPr>
            <a:spLocks noGrp="1" noChangeArrowheads="1"/>
          </p:cNvSpPr>
          <p:nvPr>
            <p:ph type="title"/>
          </p:nvPr>
        </p:nvSpPr>
        <p:spPr>
          <a:xfrm>
            <a:off x="533400" y="441325"/>
            <a:ext cx="5334000" cy="549275"/>
          </a:xfrm>
        </p:spPr>
        <p:txBody>
          <a:bodyPr/>
          <a:lstStyle/>
          <a:p>
            <a:r>
              <a:rPr lang="en-US" altLang="en-US" dirty="0"/>
              <a:t>General Requirements</a:t>
            </a:r>
            <a:endParaRPr lang="en-US" altLang="en-US" sz="1200" dirty="0">
              <a:solidFill>
                <a:schemeClr val="tx1"/>
              </a:solidFill>
            </a:endParaRPr>
          </a:p>
        </p:txBody>
      </p:sp>
      <p:sp>
        <p:nvSpPr>
          <p:cNvPr id="23555" name="Rectangle 3">
            <a:extLst>
              <a:ext uri="{FF2B5EF4-FFF2-40B4-BE49-F238E27FC236}">
                <a16:creationId xmlns:a16="http://schemas.microsoft.com/office/drawing/2014/main" id="{976D6367-4BE8-4426-9297-80FC5953B49D}"/>
              </a:ext>
            </a:extLst>
          </p:cNvPr>
          <p:cNvSpPr>
            <a:spLocks noGrp="1" noChangeArrowheads="1"/>
          </p:cNvSpPr>
          <p:nvPr>
            <p:ph type="body" idx="1"/>
          </p:nvPr>
        </p:nvSpPr>
        <p:spPr>
          <a:xfrm>
            <a:off x="533400" y="1219200"/>
            <a:ext cx="8077200" cy="4525963"/>
          </a:xfrm>
        </p:spPr>
        <p:txBody>
          <a:bodyPr/>
          <a:lstStyle/>
          <a:p>
            <a:r>
              <a:rPr lang="en-US" altLang="en-US"/>
              <a:t>Employer shall remove the following fire extinguishers from service (delisted by Underwriters Laboratories in 1969):</a:t>
            </a:r>
          </a:p>
          <a:p>
            <a:pPr lvl="1">
              <a:lnSpc>
                <a:spcPct val="90000"/>
              </a:lnSpc>
            </a:pPr>
            <a:endParaRPr lang="en-US" altLang="en-US" sz="800"/>
          </a:p>
          <a:p>
            <a:pPr lvl="1">
              <a:lnSpc>
                <a:spcPct val="90000"/>
              </a:lnSpc>
            </a:pPr>
            <a:r>
              <a:rPr lang="en-US" altLang="en-US"/>
              <a:t>Soldered or riveted shell self-generating soda acid</a:t>
            </a:r>
          </a:p>
          <a:p>
            <a:pPr lvl="1">
              <a:lnSpc>
                <a:spcPct val="90000"/>
              </a:lnSpc>
            </a:pPr>
            <a:endParaRPr lang="en-US" altLang="en-US" sz="1200"/>
          </a:p>
          <a:p>
            <a:pPr lvl="1">
              <a:lnSpc>
                <a:spcPct val="90000"/>
              </a:lnSpc>
            </a:pPr>
            <a:r>
              <a:rPr lang="en-US" altLang="en-US"/>
              <a:t>Self-generating foam</a:t>
            </a:r>
          </a:p>
          <a:p>
            <a:pPr lvl="1">
              <a:lnSpc>
                <a:spcPct val="90000"/>
              </a:lnSpc>
            </a:pPr>
            <a:endParaRPr lang="en-US" altLang="en-US" sz="1200"/>
          </a:p>
          <a:p>
            <a:pPr lvl="1">
              <a:lnSpc>
                <a:spcPct val="90000"/>
              </a:lnSpc>
            </a:pPr>
            <a:r>
              <a:rPr lang="en-US" altLang="en-US"/>
              <a:t>Gas cartridge water type portable fire </a:t>
            </a:r>
          </a:p>
          <a:p>
            <a:pPr lvl="1">
              <a:lnSpc>
                <a:spcPct val="90000"/>
              </a:lnSpc>
              <a:buFont typeface="Symbol" panose="05050102010706020507" pitchFamily="18" charset="2"/>
              <a:buNone/>
            </a:pPr>
            <a:r>
              <a:rPr lang="en-US" altLang="en-US"/>
              <a:t>    extinguishers which operate by being </a:t>
            </a:r>
          </a:p>
          <a:p>
            <a:pPr lvl="1">
              <a:lnSpc>
                <a:spcPct val="90000"/>
              </a:lnSpc>
              <a:buFont typeface="Symbol" panose="05050102010706020507" pitchFamily="18" charset="2"/>
              <a:buNone/>
            </a:pPr>
            <a:r>
              <a:rPr lang="en-US" altLang="en-US"/>
              <a:t>    inverted</a:t>
            </a:r>
          </a:p>
          <a:p>
            <a:pPr lvl="1">
              <a:lnSpc>
                <a:spcPct val="90000"/>
              </a:lnSpc>
            </a:pPr>
            <a:endParaRPr lang="en-US" altLang="en-US"/>
          </a:p>
        </p:txBody>
      </p:sp>
      <p:sp>
        <p:nvSpPr>
          <p:cNvPr id="4" name="TextBox 3">
            <a:extLst>
              <a:ext uri="{FF2B5EF4-FFF2-40B4-BE49-F238E27FC236}">
                <a16:creationId xmlns:a16="http://schemas.microsoft.com/office/drawing/2014/main" id="{BD9251B1-3BCF-4610-88B1-78831130175D}"/>
              </a:ext>
            </a:extLst>
          </p:cNvPr>
          <p:cNvSpPr txBox="1"/>
          <p:nvPr/>
        </p:nvSpPr>
        <p:spPr>
          <a:xfrm>
            <a:off x="6988175" y="533400"/>
            <a:ext cx="1698625" cy="369888"/>
          </a:xfrm>
          <a:prstGeom prst="rect">
            <a:avLst/>
          </a:prstGeom>
          <a:noFill/>
        </p:spPr>
        <p:txBody>
          <a:bodyPr wrap="none">
            <a:spAutoFit/>
          </a:bodyPr>
          <a:lstStyle/>
          <a:p>
            <a:pPr>
              <a:defRPr/>
            </a:pPr>
            <a:r>
              <a:rPr lang="en-US" sz="1800" u="none" dirty="0">
                <a:latin typeface="+mj-lt"/>
              </a:rPr>
              <a:t>1910.157(c)(5)</a:t>
            </a:r>
          </a:p>
        </p:txBody>
      </p:sp>
    </p:spTree>
    <p:extLst>
      <p:ext uri="{BB962C8B-B14F-4D97-AF65-F5344CB8AC3E}">
        <p14:creationId xmlns:p14="http://schemas.microsoft.com/office/powerpoint/2010/main" val="1105299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C2CACC9C-F847-401A-B3A3-5518A723C6A3}"/>
              </a:ext>
            </a:extLst>
          </p:cNvPr>
          <p:cNvSpPr>
            <a:spLocks noGrp="1" noChangeArrowheads="1"/>
          </p:cNvSpPr>
          <p:nvPr>
            <p:ph type="title"/>
          </p:nvPr>
        </p:nvSpPr>
        <p:spPr>
          <a:xfrm>
            <a:off x="533400" y="436562"/>
            <a:ext cx="5791200" cy="554038"/>
          </a:xfrm>
        </p:spPr>
        <p:txBody>
          <a:bodyPr/>
          <a:lstStyle/>
          <a:p>
            <a:r>
              <a:rPr lang="en-US" altLang="en-US" dirty="0"/>
              <a:t>Selection and Distribution  </a:t>
            </a:r>
            <a:endParaRPr lang="en-US" altLang="en-US" sz="1200" dirty="0">
              <a:solidFill>
                <a:schemeClr val="tx1"/>
              </a:solidFill>
            </a:endParaRPr>
          </a:p>
        </p:txBody>
      </p:sp>
      <p:sp>
        <p:nvSpPr>
          <p:cNvPr id="25603" name="Rectangle 3">
            <a:extLst>
              <a:ext uri="{FF2B5EF4-FFF2-40B4-BE49-F238E27FC236}">
                <a16:creationId xmlns:a16="http://schemas.microsoft.com/office/drawing/2014/main" id="{580F6A0B-EF9F-4E5E-A97E-855A5E6F287E}"/>
              </a:ext>
            </a:extLst>
          </p:cNvPr>
          <p:cNvSpPr>
            <a:spLocks noGrp="1" noChangeArrowheads="1"/>
          </p:cNvSpPr>
          <p:nvPr>
            <p:ph type="body" idx="1"/>
          </p:nvPr>
        </p:nvSpPr>
        <p:spPr>
          <a:xfrm>
            <a:off x="533400" y="1219200"/>
            <a:ext cx="8077200" cy="4525963"/>
          </a:xfrm>
          <a:noFill/>
        </p:spPr>
        <p:txBody>
          <a:bodyPr/>
          <a:lstStyle/>
          <a:p>
            <a:r>
              <a:rPr lang="en-US" altLang="en-US" dirty="0"/>
              <a:t>Portable fire extinguishers shall be provided for employee use</a:t>
            </a:r>
          </a:p>
          <a:p>
            <a:endParaRPr lang="en-US" altLang="en-US" dirty="0"/>
          </a:p>
          <a:p>
            <a:r>
              <a:rPr lang="en-US" altLang="en-US" dirty="0"/>
              <a:t>Selected and distributed based on the classes of anticipated workplace fires, size and degree of hazard </a:t>
            </a:r>
          </a:p>
          <a:p>
            <a:endParaRPr lang="en-US" altLang="en-US" dirty="0"/>
          </a:p>
          <a:p>
            <a:pPr>
              <a:buFont typeface="Wingdings" panose="05000000000000000000" pitchFamily="2" charset="2"/>
              <a:buNone/>
            </a:pPr>
            <a:r>
              <a:rPr lang="en-US" altLang="en-US" dirty="0"/>
              <a:t>	</a:t>
            </a:r>
          </a:p>
        </p:txBody>
      </p:sp>
      <p:sp>
        <p:nvSpPr>
          <p:cNvPr id="4" name="TextBox 3">
            <a:extLst>
              <a:ext uri="{FF2B5EF4-FFF2-40B4-BE49-F238E27FC236}">
                <a16:creationId xmlns:a16="http://schemas.microsoft.com/office/drawing/2014/main" id="{39CA449B-8971-43E0-9BC1-98FC18E91148}"/>
              </a:ext>
            </a:extLst>
          </p:cNvPr>
          <p:cNvSpPr txBox="1"/>
          <p:nvPr/>
        </p:nvSpPr>
        <p:spPr>
          <a:xfrm>
            <a:off x="6975475" y="533400"/>
            <a:ext cx="1711325" cy="369887"/>
          </a:xfrm>
          <a:prstGeom prst="rect">
            <a:avLst/>
          </a:prstGeom>
          <a:noFill/>
        </p:spPr>
        <p:txBody>
          <a:bodyPr wrap="none">
            <a:spAutoFit/>
          </a:bodyPr>
          <a:lstStyle/>
          <a:p>
            <a:pPr>
              <a:defRPr/>
            </a:pPr>
            <a:r>
              <a:rPr lang="en-US" sz="1800" u="none" dirty="0">
                <a:latin typeface="+mj-lt"/>
              </a:rPr>
              <a:t>1910.157(d)(1)</a:t>
            </a:r>
          </a:p>
        </p:txBody>
      </p:sp>
      <p:pic>
        <p:nvPicPr>
          <p:cNvPr id="5" name="Picture 4">
            <a:extLst>
              <a:ext uri="{FF2B5EF4-FFF2-40B4-BE49-F238E27FC236}">
                <a16:creationId xmlns:a16="http://schemas.microsoft.com/office/drawing/2014/main" id="{4E155DF7-5639-4629-A6C0-CA2DFD78798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16200000">
            <a:off x="4622881" y="2306877"/>
            <a:ext cx="2260437" cy="4800600"/>
          </a:xfrm>
          <a:prstGeom prst="rect">
            <a:avLst/>
          </a:prstGeom>
        </p:spPr>
      </p:pic>
    </p:spTree>
    <p:extLst>
      <p:ext uri="{BB962C8B-B14F-4D97-AF65-F5344CB8AC3E}">
        <p14:creationId xmlns:p14="http://schemas.microsoft.com/office/powerpoint/2010/main" val="3438939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625C8AC-A56C-4D4B-9D70-175E68726762}"/>
              </a:ext>
            </a:extLst>
          </p:cNvPr>
          <p:cNvSpPr>
            <a:spLocks noGrp="1" noChangeArrowheads="1"/>
          </p:cNvSpPr>
          <p:nvPr>
            <p:ph type="title"/>
          </p:nvPr>
        </p:nvSpPr>
        <p:spPr>
          <a:xfrm>
            <a:off x="533400" y="436562"/>
            <a:ext cx="5791200" cy="554038"/>
          </a:xfrm>
        </p:spPr>
        <p:txBody>
          <a:bodyPr/>
          <a:lstStyle/>
          <a:p>
            <a:r>
              <a:rPr lang="en-US" altLang="en-US" dirty="0"/>
              <a:t>Selection and Distribution         </a:t>
            </a:r>
            <a:endParaRPr lang="en-US" altLang="en-US" sz="1200" dirty="0">
              <a:solidFill>
                <a:schemeClr val="tx1"/>
              </a:solidFill>
            </a:endParaRPr>
          </a:p>
        </p:txBody>
      </p:sp>
      <p:sp>
        <p:nvSpPr>
          <p:cNvPr id="27651" name="Rectangle 3">
            <a:extLst>
              <a:ext uri="{FF2B5EF4-FFF2-40B4-BE49-F238E27FC236}">
                <a16:creationId xmlns:a16="http://schemas.microsoft.com/office/drawing/2014/main" id="{1A4BFA66-C41B-4620-81AE-69CC826F4CF7}"/>
              </a:ext>
            </a:extLst>
          </p:cNvPr>
          <p:cNvSpPr>
            <a:spLocks noGrp="1" noChangeArrowheads="1"/>
          </p:cNvSpPr>
          <p:nvPr>
            <p:ph type="body" idx="1"/>
          </p:nvPr>
        </p:nvSpPr>
        <p:spPr>
          <a:xfrm>
            <a:off x="533400" y="1219200"/>
            <a:ext cx="5562600" cy="4525963"/>
          </a:xfrm>
        </p:spPr>
        <p:txBody>
          <a:bodyPr/>
          <a:lstStyle/>
          <a:p>
            <a:r>
              <a:rPr lang="en-US" altLang="en-US" dirty="0"/>
              <a:t>Employer shall distribute:</a:t>
            </a:r>
          </a:p>
          <a:p>
            <a:endParaRPr lang="en-US" altLang="en-US" sz="800" dirty="0"/>
          </a:p>
          <a:p>
            <a:pPr lvl="1"/>
            <a:r>
              <a:rPr lang="en-US" altLang="en-US" dirty="0"/>
              <a:t>Class A fire extinguishers within a travel distance of 75 feet or less</a:t>
            </a:r>
          </a:p>
          <a:p>
            <a:pPr lvl="1"/>
            <a:endParaRPr lang="en-US" altLang="en-US" sz="1000" dirty="0"/>
          </a:p>
          <a:p>
            <a:pPr lvl="1"/>
            <a:r>
              <a:rPr lang="en-US" altLang="en-US" b="1" dirty="0"/>
              <a:t>Class A—Ordinary combustibles</a:t>
            </a:r>
          </a:p>
          <a:p>
            <a:pPr lvl="1"/>
            <a:endParaRPr lang="en-US" altLang="en-US" sz="1000" dirty="0"/>
          </a:p>
          <a:p>
            <a:pPr lvl="2"/>
            <a:r>
              <a:rPr lang="en-US" altLang="en-US" dirty="0"/>
              <a:t> </a:t>
            </a:r>
            <a:r>
              <a:rPr lang="en-US" altLang="en-US" i="0" dirty="0"/>
              <a:t>Wood</a:t>
            </a:r>
          </a:p>
          <a:p>
            <a:pPr lvl="2"/>
            <a:endParaRPr lang="en-US" altLang="en-US" sz="1000" i="0" dirty="0"/>
          </a:p>
          <a:p>
            <a:pPr lvl="2"/>
            <a:r>
              <a:rPr lang="en-US" altLang="en-US" i="0" dirty="0"/>
              <a:t> Paper</a:t>
            </a:r>
          </a:p>
          <a:p>
            <a:pPr lvl="2"/>
            <a:endParaRPr lang="en-US" altLang="en-US" sz="1000" i="0" dirty="0"/>
          </a:p>
          <a:p>
            <a:pPr lvl="2"/>
            <a:r>
              <a:rPr lang="en-US" altLang="en-US" i="0" dirty="0"/>
              <a:t> Plastic</a:t>
            </a:r>
          </a:p>
          <a:p>
            <a:pPr lvl="2"/>
            <a:endParaRPr lang="en-US" altLang="en-US" sz="1000" i="0" dirty="0"/>
          </a:p>
          <a:p>
            <a:pPr lvl="2"/>
            <a:r>
              <a:rPr lang="en-US" altLang="en-US" i="0" dirty="0"/>
              <a:t> Cloth</a:t>
            </a:r>
          </a:p>
          <a:p>
            <a:pPr lvl="2"/>
            <a:endParaRPr lang="en-US" altLang="en-US" sz="1000" i="0" dirty="0"/>
          </a:p>
          <a:p>
            <a:pPr lvl="2"/>
            <a:r>
              <a:rPr lang="en-US" altLang="en-US" i="0" dirty="0"/>
              <a:t> Rubber</a:t>
            </a:r>
          </a:p>
        </p:txBody>
      </p:sp>
      <p:sp>
        <p:nvSpPr>
          <p:cNvPr id="5" name="TextBox 4">
            <a:extLst>
              <a:ext uri="{FF2B5EF4-FFF2-40B4-BE49-F238E27FC236}">
                <a16:creationId xmlns:a16="http://schemas.microsoft.com/office/drawing/2014/main" id="{E1D8550E-64FF-4A43-B14B-B5F350E08B54}"/>
              </a:ext>
            </a:extLst>
          </p:cNvPr>
          <p:cNvSpPr txBox="1"/>
          <p:nvPr/>
        </p:nvSpPr>
        <p:spPr>
          <a:xfrm>
            <a:off x="6975475" y="533400"/>
            <a:ext cx="1711325" cy="369888"/>
          </a:xfrm>
          <a:prstGeom prst="rect">
            <a:avLst/>
          </a:prstGeom>
          <a:noFill/>
        </p:spPr>
        <p:txBody>
          <a:bodyPr wrap="none">
            <a:spAutoFit/>
          </a:bodyPr>
          <a:lstStyle/>
          <a:p>
            <a:pPr>
              <a:defRPr/>
            </a:pPr>
            <a:r>
              <a:rPr lang="en-US" sz="1800" u="none" dirty="0">
                <a:latin typeface="+mj-lt"/>
              </a:rPr>
              <a:t>1910.157(d)(2)</a:t>
            </a:r>
          </a:p>
        </p:txBody>
      </p:sp>
      <p:pic>
        <p:nvPicPr>
          <p:cNvPr id="6" name="Picture 1">
            <a:extLst>
              <a:ext uri="{FF2B5EF4-FFF2-40B4-BE49-F238E27FC236}">
                <a16:creationId xmlns:a16="http://schemas.microsoft.com/office/drawing/2014/main" id="{3E811563-E2FE-46E4-A5F9-C87643C62D90}"/>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096000" y="1317625"/>
            <a:ext cx="2035175" cy="449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1091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C8D15558-4426-48D9-8305-AF80C8381025}"/>
              </a:ext>
            </a:extLst>
          </p:cNvPr>
          <p:cNvSpPr>
            <a:spLocks noGrp="1" noChangeArrowheads="1"/>
          </p:cNvSpPr>
          <p:nvPr>
            <p:ph type="title"/>
          </p:nvPr>
        </p:nvSpPr>
        <p:spPr>
          <a:xfrm>
            <a:off x="533400" y="436562"/>
            <a:ext cx="5791200" cy="554038"/>
          </a:xfrm>
        </p:spPr>
        <p:txBody>
          <a:bodyPr/>
          <a:lstStyle/>
          <a:p>
            <a:r>
              <a:rPr lang="en-US" altLang="en-US" dirty="0"/>
              <a:t>Selection and Distribution          </a:t>
            </a:r>
            <a:endParaRPr lang="en-US" altLang="en-US" sz="1200" dirty="0">
              <a:solidFill>
                <a:schemeClr val="tx1"/>
              </a:solidFill>
            </a:endParaRPr>
          </a:p>
        </p:txBody>
      </p:sp>
      <p:sp>
        <p:nvSpPr>
          <p:cNvPr id="29699" name="Rectangle 3">
            <a:extLst>
              <a:ext uri="{FF2B5EF4-FFF2-40B4-BE49-F238E27FC236}">
                <a16:creationId xmlns:a16="http://schemas.microsoft.com/office/drawing/2014/main" id="{F89FC204-0A77-44D1-B0E6-A939AFC7996F}"/>
              </a:ext>
            </a:extLst>
          </p:cNvPr>
          <p:cNvSpPr>
            <a:spLocks noGrp="1" noChangeArrowheads="1"/>
          </p:cNvSpPr>
          <p:nvPr>
            <p:ph type="body" idx="1"/>
          </p:nvPr>
        </p:nvSpPr>
        <p:spPr>
          <a:xfrm>
            <a:off x="533400" y="1219200"/>
            <a:ext cx="8001000" cy="4525963"/>
          </a:xfrm>
        </p:spPr>
        <p:txBody>
          <a:bodyPr/>
          <a:lstStyle/>
          <a:p>
            <a:r>
              <a:rPr lang="en-US" altLang="en-US" dirty="0"/>
              <a:t>Employer may use:</a:t>
            </a:r>
          </a:p>
          <a:p>
            <a:endParaRPr lang="en-US" altLang="en-US" sz="800" dirty="0"/>
          </a:p>
          <a:p>
            <a:pPr lvl="1"/>
            <a:r>
              <a:rPr lang="en-US" altLang="en-US" dirty="0"/>
              <a:t>Uniformly spaced standpipe systems or hose stations connected to a sprinkler system instead of Class A fire extinguishers</a:t>
            </a:r>
          </a:p>
          <a:p>
            <a:endParaRPr lang="en-US" altLang="en-US" sz="800" dirty="0"/>
          </a:p>
          <a:p>
            <a:pPr lvl="2"/>
            <a:r>
              <a:rPr lang="en-US" altLang="en-US" i="0" dirty="0"/>
              <a:t>Systems must provide total coverage of area to be protected and employees must be trained annually in use </a:t>
            </a:r>
          </a:p>
        </p:txBody>
      </p:sp>
      <p:sp>
        <p:nvSpPr>
          <p:cNvPr id="5" name="TextBox 4">
            <a:extLst>
              <a:ext uri="{FF2B5EF4-FFF2-40B4-BE49-F238E27FC236}">
                <a16:creationId xmlns:a16="http://schemas.microsoft.com/office/drawing/2014/main" id="{FE373D6F-A159-4944-B4C3-A5951138C3B4}"/>
              </a:ext>
            </a:extLst>
          </p:cNvPr>
          <p:cNvSpPr txBox="1"/>
          <p:nvPr/>
        </p:nvSpPr>
        <p:spPr>
          <a:xfrm>
            <a:off x="6975475" y="533400"/>
            <a:ext cx="1711325" cy="369888"/>
          </a:xfrm>
          <a:prstGeom prst="rect">
            <a:avLst/>
          </a:prstGeom>
          <a:noFill/>
        </p:spPr>
        <p:txBody>
          <a:bodyPr wrap="none">
            <a:spAutoFit/>
          </a:bodyPr>
          <a:lstStyle/>
          <a:p>
            <a:pPr>
              <a:defRPr/>
            </a:pPr>
            <a:r>
              <a:rPr lang="en-US" sz="1800" u="none" dirty="0">
                <a:latin typeface="+mj-lt"/>
              </a:rPr>
              <a:t>1910.157(d)(3)</a:t>
            </a:r>
          </a:p>
        </p:txBody>
      </p:sp>
      <p:pic>
        <p:nvPicPr>
          <p:cNvPr id="6" name="Picture 1">
            <a:extLst>
              <a:ext uri="{FF2B5EF4-FFF2-40B4-BE49-F238E27FC236}">
                <a16:creationId xmlns:a16="http://schemas.microsoft.com/office/drawing/2014/main" id="{598691F6-3A7D-4F61-8F69-CCF0C4431176}"/>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096000" y="3861326"/>
            <a:ext cx="2222500" cy="1980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1441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4">
            <a:extLst>
              <a:ext uri="{FF2B5EF4-FFF2-40B4-BE49-F238E27FC236}">
                <a16:creationId xmlns:a16="http://schemas.microsoft.com/office/drawing/2014/main" id="{261E9CEE-E79D-4C7D-A05C-532AFA0B8E8E}"/>
              </a:ext>
            </a:extLst>
          </p:cNvPr>
          <p:cNvSpPr>
            <a:spLocks noGrp="1" noChangeArrowheads="1"/>
          </p:cNvSpPr>
          <p:nvPr>
            <p:ph type="body" idx="1"/>
          </p:nvPr>
        </p:nvSpPr>
        <p:spPr>
          <a:xfrm>
            <a:off x="533400" y="1219200"/>
            <a:ext cx="8001000" cy="4525963"/>
          </a:xfrm>
          <a:noFill/>
        </p:spPr>
        <p:txBody>
          <a:bodyPr/>
          <a:lstStyle/>
          <a:p>
            <a:r>
              <a:rPr lang="en-US" altLang="en-US" dirty="0"/>
              <a:t>Employer shall distribute:</a:t>
            </a:r>
          </a:p>
          <a:p>
            <a:endParaRPr lang="en-US" altLang="en-US" sz="800" dirty="0"/>
          </a:p>
          <a:p>
            <a:pPr lvl="1"/>
            <a:r>
              <a:rPr lang="en-US" altLang="en-US" dirty="0"/>
              <a:t>Class B fire extinguishers within a travel distance of 50 feet or less </a:t>
            </a:r>
          </a:p>
          <a:p>
            <a:pPr lvl="1"/>
            <a:endParaRPr lang="en-US" altLang="en-US" sz="800" dirty="0"/>
          </a:p>
          <a:p>
            <a:pPr lvl="2"/>
            <a:r>
              <a:rPr lang="en-US" altLang="en-US" b="1" i="0" dirty="0"/>
              <a:t>Class B</a:t>
            </a:r>
            <a:r>
              <a:rPr lang="en-US" altLang="en-US" b="1" dirty="0"/>
              <a:t>—</a:t>
            </a:r>
            <a:r>
              <a:rPr lang="en-US" altLang="en-US" b="1" i="0" dirty="0"/>
              <a:t>Flammable liquids</a:t>
            </a:r>
            <a:endParaRPr lang="en-US" altLang="en-US" sz="3600" b="1" i="0" dirty="0"/>
          </a:p>
          <a:p>
            <a:pPr lvl="1"/>
            <a:endParaRPr lang="en-US" altLang="en-US" sz="2800" dirty="0"/>
          </a:p>
        </p:txBody>
      </p:sp>
      <p:sp>
        <p:nvSpPr>
          <p:cNvPr id="5" name="TextBox 4">
            <a:extLst>
              <a:ext uri="{FF2B5EF4-FFF2-40B4-BE49-F238E27FC236}">
                <a16:creationId xmlns:a16="http://schemas.microsoft.com/office/drawing/2014/main" id="{64D67E06-FB7A-401B-A551-69B1311D775D}"/>
              </a:ext>
            </a:extLst>
          </p:cNvPr>
          <p:cNvSpPr txBox="1"/>
          <p:nvPr/>
        </p:nvSpPr>
        <p:spPr>
          <a:xfrm>
            <a:off x="6975475" y="533400"/>
            <a:ext cx="1711325" cy="369888"/>
          </a:xfrm>
          <a:prstGeom prst="rect">
            <a:avLst/>
          </a:prstGeom>
          <a:noFill/>
        </p:spPr>
        <p:txBody>
          <a:bodyPr wrap="none">
            <a:spAutoFit/>
          </a:bodyPr>
          <a:lstStyle/>
          <a:p>
            <a:pPr>
              <a:defRPr/>
            </a:pPr>
            <a:r>
              <a:rPr lang="en-US" sz="1800" u="none" dirty="0">
                <a:latin typeface="+mj-lt"/>
              </a:rPr>
              <a:t>1910.157(d)(4)</a:t>
            </a:r>
          </a:p>
        </p:txBody>
      </p:sp>
      <p:pic>
        <p:nvPicPr>
          <p:cNvPr id="6" name="Picture 1">
            <a:extLst>
              <a:ext uri="{FF2B5EF4-FFF2-40B4-BE49-F238E27FC236}">
                <a16:creationId xmlns:a16="http://schemas.microsoft.com/office/drawing/2014/main" id="{712B80D1-77C7-4435-BB65-48C92063BC53}"/>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232258" y="2971799"/>
            <a:ext cx="3070367" cy="276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a:extLst>
              <a:ext uri="{FF2B5EF4-FFF2-40B4-BE49-F238E27FC236}">
                <a16:creationId xmlns:a16="http://schemas.microsoft.com/office/drawing/2014/main" id="{C8D15558-4426-48D9-8305-AF80C8381025}"/>
              </a:ext>
            </a:extLst>
          </p:cNvPr>
          <p:cNvSpPr>
            <a:spLocks noGrp="1" noChangeArrowheads="1"/>
          </p:cNvSpPr>
          <p:nvPr>
            <p:ph type="title"/>
          </p:nvPr>
        </p:nvSpPr>
        <p:spPr>
          <a:xfrm>
            <a:off x="533400" y="436562"/>
            <a:ext cx="5791200" cy="554038"/>
          </a:xfrm>
        </p:spPr>
        <p:txBody>
          <a:bodyPr/>
          <a:lstStyle/>
          <a:p>
            <a:r>
              <a:rPr lang="en-US" altLang="en-US" dirty="0"/>
              <a:t>Selection and Distribution          </a:t>
            </a:r>
            <a:endParaRPr lang="en-US" altLang="en-US" sz="1200" dirty="0">
              <a:solidFill>
                <a:schemeClr val="tx1"/>
              </a:solidFill>
            </a:endParaRPr>
          </a:p>
        </p:txBody>
      </p:sp>
    </p:spTree>
    <p:extLst>
      <p:ext uri="{BB962C8B-B14F-4D97-AF65-F5344CB8AC3E}">
        <p14:creationId xmlns:p14="http://schemas.microsoft.com/office/powerpoint/2010/main" val="82457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5">
            <a:extLst>
              <a:ext uri="{FF2B5EF4-FFF2-40B4-BE49-F238E27FC236}">
                <a16:creationId xmlns:a16="http://schemas.microsoft.com/office/drawing/2014/main" id="{D61C931D-547C-4FC6-BF9F-5730BDB25E17}"/>
              </a:ext>
            </a:extLst>
          </p:cNvPr>
          <p:cNvSpPr>
            <a:spLocks noGrp="1" noChangeArrowheads="1"/>
          </p:cNvSpPr>
          <p:nvPr>
            <p:ph type="body" idx="1"/>
          </p:nvPr>
        </p:nvSpPr>
        <p:spPr>
          <a:xfrm>
            <a:off x="533400" y="1219200"/>
            <a:ext cx="5029200" cy="4525963"/>
          </a:xfrm>
          <a:noFill/>
        </p:spPr>
        <p:txBody>
          <a:bodyPr/>
          <a:lstStyle/>
          <a:p>
            <a:r>
              <a:rPr lang="en-US" altLang="en-US" dirty="0"/>
              <a:t>Employer shall distribute:</a:t>
            </a:r>
          </a:p>
          <a:p>
            <a:endParaRPr lang="en-US" altLang="en-US" sz="800" dirty="0"/>
          </a:p>
          <a:p>
            <a:pPr lvl="1"/>
            <a:r>
              <a:rPr lang="en-US" altLang="en-US" dirty="0"/>
              <a:t>Class C fire extinguishers on the basis of the appropriate pattern for existing Class A or Class B hazards</a:t>
            </a:r>
          </a:p>
          <a:p>
            <a:pPr lvl="1"/>
            <a:endParaRPr lang="en-US" altLang="en-US" sz="800" dirty="0"/>
          </a:p>
          <a:p>
            <a:pPr lvl="2"/>
            <a:r>
              <a:rPr lang="en-US" altLang="en-US" b="1" i="0" dirty="0"/>
              <a:t>Class C</a:t>
            </a:r>
            <a:r>
              <a:rPr lang="en-US" altLang="en-US" b="1" dirty="0"/>
              <a:t>—</a:t>
            </a:r>
            <a:r>
              <a:rPr lang="en-US" altLang="en-US" b="1" i="0" dirty="0"/>
              <a:t>Electrical fires</a:t>
            </a:r>
            <a:endParaRPr lang="en-US" altLang="en-US" sz="3600" b="1" i="0" dirty="0"/>
          </a:p>
          <a:p>
            <a:pPr lvl="1">
              <a:buFont typeface="Symbol" panose="05050102010706020507" pitchFamily="18" charset="2"/>
              <a:buNone/>
            </a:pPr>
            <a:endParaRPr lang="en-US" altLang="en-US" sz="2800" dirty="0"/>
          </a:p>
        </p:txBody>
      </p:sp>
      <p:sp>
        <p:nvSpPr>
          <p:cNvPr id="5" name="TextBox 4">
            <a:extLst>
              <a:ext uri="{FF2B5EF4-FFF2-40B4-BE49-F238E27FC236}">
                <a16:creationId xmlns:a16="http://schemas.microsoft.com/office/drawing/2014/main" id="{B6A953A7-E237-430C-B879-19ADD99D13BA}"/>
              </a:ext>
            </a:extLst>
          </p:cNvPr>
          <p:cNvSpPr txBox="1"/>
          <p:nvPr/>
        </p:nvSpPr>
        <p:spPr>
          <a:xfrm>
            <a:off x="6975475" y="544513"/>
            <a:ext cx="1711325" cy="369887"/>
          </a:xfrm>
          <a:prstGeom prst="rect">
            <a:avLst/>
          </a:prstGeom>
          <a:noFill/>
        </p:spPr>
        <p:txBody>
          <a:bodyPr wrap="none">
            <a:spAutoFit/>
          </a:bodyPr>
          <a:lstStyle/>
          <a:p>
            <a:pPr>
              <a:defRPr/>
            </a:pPr>
            <a:r>
              <a:rPr lang="en-US" sz="1800" u="none" dirty="0">
                <a:latin typeface="+mj-lt"/>
              </a:rPr>
              <a:t>1910.157(d)(5)</a:t>
            </a:r>
          </a:p>
        </p:txBody>
      </p:sp>
      <p:pic>
        <p:nvPicPr>
          <p:cNvPr id="6" name="Picture 5">
            <a:extLst>
              <a:ext uri="{FF2B5EF4-FFF2-40B4-BE49-F238E27FC236}">
                <a16:creationId xmlns:a16="http://schemas.microsoft.com/office/drawing/2014/main" id="{41F6998E-6F37-4895-B672-F93ACCEC194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791200" y="1253067"/>
            <a:ext cx="2595563" cy="4614333"/>
          </a:xfrm>
          <a:prstGeom prst="rect">
            <a:avLst/>
          </a:prstGeom>
        </p:spPr>
      </p:pic>
      <p:sp>
        <p:nvSpPr>
          <p:cNvPr id="7" name="Rectangle 2">
            <a:extLst>
              <a:ext uri="{FF2B5EF4-FFF2-40B4-BE49-F238E27FC236}">
                <a16:creationId xmlns:a16="http://schemas.microsoft.com/office/drawing/2014/main" id="{C8D15558-4426-48D9-8305-AF80C8381025}"/>
              </a:ext>
            </a:extLst>
          </p:cNvPr>
          <p:cNvSpPr>
            <a:spLocks noGrp="1" noChangeArrowheads="1"/>
          </p:cNvSpPr>
          <p:nvPr>
            <p:ph type="title"/>
          </p:nvPr>
        </p:nvSpPr>
        <p:spPr>
          <a:xfrm>
            <a:off x="533400" y="436562"/>
            <a:ext cx="5791200" cy="554038"/>
          </a:xfrm>
        </p:spPr>
        <p:txBody>
          <a:bodyPr/>
          <a:lstStyle/>
          <a:p>
            <a:r>
              <a:rPr lang="en-US" altLang="en-US" dirty="0"/>
              <a:t>Selection and Distribution          </a:t>
            </a:r>
            <a:endParaRPr lang="en-US" altLang="en-US" sz="1200" dirty="0">
              <a:solidFill>
                <a:schemeClr val="tx1"/>
              </a:solidFill>
            </a:endParaRPr>
          </a:p>
        </p:txBody>
      </p:sp>
    </p:spTree>
    <p:extLst>
      <p:ext uri="{BB962C8B-B14F-4D97-AF65-F5344CB8AC3E}">
        <p14:creationId xmlns:p14="http://schemas.microsoft.com/office/powerpoint/2010/main" val="930920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6">
            <a:extLst>
              <a:ext uri="{FF2B5EF4-FFF2-40B4-BE49-F238E27FC236}">
                <a16:creationId xmlns:a16="http://schemas.microsoft.com/office/drawing/2014/main" id="{731CD058-DA05-4639-9F07-CF4E0A9CA01C}"/>
              </a:ext>
            </a:extLst>
          </p:cNvPr>
          <p:cNvSpPr>
            <a:spLocks noGrp="1" noChangeArrowheads="1"/>
          </p:cNvSpPr>
          <p:nvPr>
            <p:ph type="body" idx="1"/>
          </p:nvPr>
        </p:nvSpPr>
        <p:spPr>
          <a:xfrm>
            <a:off x="533400" y="1219200"/>
            <a:ext cx="7924800" cy="4525963"/>
          </a:xfrm>
          <a:noFill/>
        </p:spPr>
        <p:txBody>
          <a:bodyPr/>
          <a:lstStyle/>
          <a:p>
            <a:r>
              <a:rPr lang="en-US" altLang="en-US" dirty="0"/>
              <a:t>Employer shall distribute:</a:t>
            </a:r>
          </a:p>
          <a:p>
            <a:endParaRPr lang="en-US" altLang="en-US" sz="800" dirty="0"/>
          </a:p>
          <a:p>
            <a:pPr lvl="1"/>
            <a:r>
              <a:rPr lang="en-US" altLang="en-US" dirty="0"/>
              <a:t>Class D fire extinguishers within a travel distance of 75 feet or less </a:t>
            </a:r>
          </a:p>
          <a:p>
            <a:pPr lvl="1">
              <a:buFont typeface="Symbol" panose="05050102010706020507" pitchFamily="18" charset="2"/>
              <a:buNone/>
            </a:pPr>
            <a:endParaRPr lang="en-US" altLang="en-US" sz="1600" dirty="0"/>
          </a:p>
          <a:p>
            <a:pPr lvl="1"/>
            <a:r>
              <a:rPr lang="en-US" altLang="en-US" dirty="0"/>
              <a:t>Required in combustible metal areas where metal powders, flakes, and shavings are generated at least once every two weeks</a:t>
            </a:r>
          </a:p>
          <a:p>
            <a:pPr lvl="1"/>
            <a:endParaRPr lang="en-US" altLang="en-US" sz="800" dirty="0"/>
          </a:p>
          <a:p>
            <a:pPr lvl="2"/>
            <a:r>
              <a:rPr lang="en-US" altLang="en-US" b="1" i="0" dirty="0"/>
              <a:t>Class D</a:t>
            </a:r>
            <a:r>
              <a:rPr lang="en-US" altLang="en-US" b="1" dirty="0"/>
              <a:t>—</a:t>
            </a:r>
            <a:r>
              <a:rPr lang="en-US" altLang="en-US" b="1" i="0" dirty="0"/>
              <a:t>Metals</a:t>
            </a:r>
          </a:p>
          <a:p>
            <a:pPr lvl="1"/>
            <a:endParaRPr lang="en-US" altLang="en-US" sz="800" dirty="0"/>
          </a:p>
          <a:p>
            <a:pPr lvl="2"/>
            <a:endParaRPr lang="en-US" altLang="en-US" dirty="0"/>
          </a:p>
          <a:p>
            <a:pPr lvl="1"/>
            <a:endParaRPr lang="en-US" altLang="en-US" dirty="0"/>
          </a:p>
          <a:p>
            <a:pPr lvl="1"/>
            <a:endParaRPr lang="en-US" altLang="en-US" dirty="0"/>
          </a:p>
          <a:p>
            <a:endParaRPr lang="en-US" altLang="en-US" dirty="0"/>
          </a:p>
        </p:txBody>
      </p:sp>
      <p:sp>
        <p:nvSpPr>
          <p:cNvPr id="5" name="TextBox 4">
            <a:extLst>
              <a:ext uri="{FF2B5EF4-FFF2-40B4-BE49-F238E27FC236}">
                <a16:creationId xmlns:a16="http://schemas.microsoft.com/office/drawing/2014/main" id="{E090F292-3D58-4F32-922C-D0EB20B70E0B}"/>
              </a:ext>
            </a:extLst>
          </p:cNvPr>
          <p:cNvSpPr txBox="1"/>
          <p:nvPr/>
        </p:nvSpPr>
        <p:spPr>
          <a:xfrm>
            <a:off x="6975475" y="544513"/>
            <a:ext cx="1711325" cy="369887"/>
          </a:xfrm>
          <a:prstGeom prst="rect">
            <a:avLst/>
          </a:prstGeom>
          <a:noFill/>
        </p:spPr>
        <p:txBody>
          <a:bodyPr wrap="none">
            <a:spAutoFit/>
          </a:bodyPr>
          <a:lstStyle/>
          <a:p>
            <a:pPr>
              <a:defRPr/>
            </a:pPr>
            <a:r>
              <a:rPr lang="en-US" sz="1800" u="none" dirty="0">
                <a:latin typeface="+mj-lt"/>
              </a:rPr>
              <a:t>1910.157(d)(6)</a:t>
            </a:r>
          </a:p>
        </p:txBody>
      </p:sp>
      <p:sp>
        <p:nvSpPr>
          <p:cNvPr id="6" name="Rectangle 2">
            <a:extLst>
              <a:ext uri="{FF2B5EF4-FFF2-40B4-BE49-F238E27FC236}">
                <a16:creationId xmlns:a16="http://schemas.microsoft.com/office/drawing/2014/main" id="{C8D15558-4426-48D9-8305-AF80C8381025}"/>
              </a:ext>
            </a:extLst>
          </p:cNvPr>
          <p:cNvSpPr>
            <a:spLocks noGrp="1" noChangeArrowheads="1"/>
          </p:cNvSpPr>
          <p:nvPr>
            <p:ph type="title"/>
          </p:nvPr>
        </p:nvSpPr>
        <p:spPr>
          <a:xfrm>
            <a:off x="533400" y="436562"/>
            <a:ext cx="5791200" cy="554038"/>
          </a:xfrm>
        </p:spPr>
        <p:txBody>
          <a:bodyPr/>
          <a:lstStyle/>
          <a:p>
            <a:r>
              <a:rPr lang="en-US" altLang="en-US" dirty="0"/>
              <a:t>Selection and Distribution          </a:t>
            </a:r>
            <a:endParaRPr lang="en-US" altLang="en-US" sz="1200" dirty="0">
              <a:solidFill>
                <a:schemeClr val="tx1"/>
              </a:solidFill>
            </a:endParaRPr>
          </a:p>
        </p:txBody>
      </p:sp>
    </p:spTree>
    <p:extLst>
      <p:ext uri="{BB962C8B-B14F-4D97-AF65-F5344CB8AC3E}">
        <p14:creationId xmlns:p14="http://schemas.microsoft.com/office/powerpoint/2010/main" val="733484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287F411F-E5FE-4D5D-9FA0-4802757449FB}"/>
              </a:ext>
            </a:extLst>
          </p:cNvPr>
          <p:cNvSpPr>
            <a:spLocks noGrp="1" noChangeArrowheads="1"/>
          </p:cNvSpPr>
          <p:nvPr>
            <p:ph type="title"/>
          </p:nvPr>
        </p:nvSpPr>
        <p:spPr>
          <a:xfrm>
            <a:off x="533400" y="484188"/>
            <a:ext cx="6629400" cy="631690"/>
          </a:xfrm>
        </p:spPr>
        <p:txBody>
          <a:bodyPr>
            <a:normAutofit/>
          </a:bodyPr>
          <a:lstStyle/>
          <a:p>
            <a:r>
              <a:rPr lang="en-US" altLang="en-US" sz="2800" dirty="0"/>
              <a:t>Inspection, Maintenance and Testing</a:t>
            </a:r>
            <a:endParaRPr lang="en-US" altLang="en-US" sz="2800" dirty="0">
              <a:solidFill>
                <a:schemeClr val="tx1"/>
              </a:solidFill>
            </a:endParaRPr>
          </a:p>
        </p:txBody>
      </p:sp>
      <p:sp>
        <p:nvSpPr>
          <p:cNvPr id="37891" name="Rectangle 3">
            <a:extLst>
              <a:ext uri="{FF2B5EF4-FFF2-40B4-BE49-F238E27FC236}">
                <a16:creationId xmlns:a16="http://schemas.microsoft.com/office/drawing/2014/main" id="{40D22F93-3D1A-4133-9F8C-E3F23797FB5B}"/>
              </a:ext>
            </a:extLst>
          </p:cNvPr>
          <p:cNvSpPr>
            <a:spLocks noGrp="1" noChangeArrowheads="1"/>
          </p:cNvSpPr>
          <p:nvPr>
            <p:ph type="body" idx="1"/>
          </p:nvPr>
        </p:nvSpPr>
        <p:spPr>
          <a:xfrm>
            <a:off x="533400" y="990600"/>
            <a:ext cx="8077200" cy="4525963"/>
          </a:xfrm>
        </p:spPr>
        <p:txBody>
          <a:bodyPr/>
          <a:lstStyle/>
          <a:p>
            <a:endParaRPr lang="en-US" altLang="en-US" sz="1200" dirty="0"/>
          </a:p>
          <a:p>
            <a:r>
              <a:rPr lang="en-US" altLang="en-US" dirty="0"/>
              <a:t>Employer shall be responsible for the inspection, maintenance and testing of all portable fire extinguishers in the workplace</a:t>
            </a:r>
          </a:p>
          <a:p>
            <a:endParaRPr lang="en-US" altLang="en-US" dirty="0"/>
          </a:p>
          <a:p>
            <a:r>
              <a:rPr lang="en-US" altLang="en-US" dirty="0"/>
              <a:t>Fire extinguishers or hose shall be visually inspected </a:t>
            </a:r>
            <a:r>
              <a:rPr lang="en-US" altLang="en-US" b="1" dirty="0"/>
              <a:t>monthly</a:t>
            </a:r>
            <a:r>
              <a:rPr lang="en-US" altLang="en-US" dirty="0"/>
              <a:t> </a:t>
            </a:r>
          </a:p>
          <a:p>
            <a:endParaRPr lang="en-US" altLang="en-US" dirty="0"/>
          </a:p>
        </p:txBody>
      </p:sp>
      <p:sp>
        <p:nvSpPr>
          <p:cNvPr id="5" name="TextBox 4">
            <a:extLst>
              <a:ext uri="{FF2B5EF4-FFF2-40B4-BE49-F238E27FC236}">
                <a16:creationId xmlns:a16="http://schemas.microsoft.com/office/drawing/2014/main" id="{9AD38A0B-226F-43DA-8353-B1D61D78E212}"/>
              </a:ext>
            </a:extLst>
          </p:cNvPr>
          <p:cNvSpPr txBox="1"/>
          <p:nvPr/>
        </p:nvSpPr>
        <p:spPr>
          <a:xfrm>
            <a:off x="6823075" y="533400"/>
            <a:ext cx="2168525" cy="369888"/>
          </a:xfrm>
          <a:prstGeom prst="rect">
            <a:avLst/>
          </a:prstGeom>
          <a:noFill/>
        </p:spPr>
        <p:txBody>
          <a:bodyPr>
            <a:spAutoFit/>
          </a:bodyPr>
          <a:lstStyle/>
          <a:p>
            <a:pPr>
              <a:defRPr/>
            </a:pPr>
            <a:r>
              <a:rPr lang="en-US" sz="1800" u="none" dirty="0">
                <a:latin typeface="+mj-lt"/>
              </a:rPr>
              <a:t>1910.157(e)(1)-(2)</a:t>
            </a:r>
          </a:p>
        </p:txBody>
      </p:sp>
      <p:pic>
        <p:nvPicPr>
          <p:cNvPr id="6" name="Picture 1">
            <a:extLst>
              <a:ext uri="{FF2B5EF4-FFF2-40B4-BE49-F238E27FC236}">
                <a16:creationId xmlns:a16="http://schemas.microsoft.com/office/drawing/2014/main" id="{D4D3BA21-A986-47C5-93B8-70D668293713}"/>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257800" y="3423398"/>
            <a:ext cx="3160713" cy="2482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4866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a:extLst>
              <a:ext uri="{FF2B5EF4-FFF2-40B4-BE49-F238E27FC236}">
                <a16:creationId xmlns:a16="http://schemas.microsoft.com/office/drawing/2014/main" id="{D3AACF0A-A265-4B23-9CF3-0B87759DA529}"/>
              </a:ext>
            </a:extLst>
          </p:cNvPr>
          <p:cNvSpPr>
            <a:spLocks noGrp="1" noChangeArrowheads="1"/>
          </p:cNvSpPr>
          <p:nvPr>
            <p:ph type="body" idx="1"/>
          </p:nvPr>
        </p:nvSpPr>
        <p:spPr>
          <a:xfrm>
            <a:off x="533400" y="1219200"/>
            <a:ext cx="7924800" cy="4525963"/>
          </a:xfrm>
        </p:spPr>
        <p:txBody>
          <a:bodyPr/>
          <a:lstStyle/>
          <a:p>
            <a:r>
              <a:rPr lang="en-US" altLang="en-US" dirty="0"/>
              <a:t>Employer shall:</a:t>
            </a:r>
          </a:p>
          <a:p>
            <a:endParaRPr lang="en-US" altLang="en-US" sz="800" dirty="0"/>
          </a:p>
          <a:p>
            <a:pPr lvl="1"/>
            <a:r>
              <a:rPr lang="en-US" altLang="en-US" dirty="0"/>
              <a:t>Assure that fire extinguishers are subjected to an </a:t>
            </a:r>
            <a:r>
              <a:rPr lang="en-US" altLang="en-US" b="1" dirty="0"/>
              <a:t>annual </a:t>
            </a:r>
            <a:r>
              <a:rPr lang="en-US" altLang="en-US" dirty="0"/>
              <a:t>maintenance check</a:t>
            </a:r>
          </a:p>
          <a:p>
            <a:endParaRPr lang="en-US" altLang="en-US" sz="2000" dirty="0"/>
          </a:p>
          <a:p>
            <a:pPr lvl="1"/>
            <a:r>
              <a:rPr lang="en-US" altLang="en-US" dirty="0"/>
              <a:t>Record the annual maintenance date and retain record for one year</a:t>
            </a:r>
          </a:p>
          <a:p>
            <a:endParaRPr lang="en-US" altLang="en-US" sz="2000" dirty="0"/>
          </a:p>
          <a:p>
            <a:pPr lvl="1"/>
            <a:r>
              <a:rPr lang="en-US" altLang="en-US" dirty="0"/>
              <a:t>Record available to the Assistant</a:t>
            </a:r>
          </a:p>
          <a:p>
            <a:pPr lvl="1">
              <a:buFont typeface="Symbol" panose="05050102010706020507" pitchFamily="18" charset="2"/>
              <a:buNone/>
            </a:pPr>
            <a:r>
              <a:rPr lang="en-US" altLang="en-US" dirty="0"/>
              <a:t>   Secretary upon request </a:t>
            </a:r>
          </a:p>
        </p:txBody>
      </p:sp>
      <p:sp>
        <p:nvSpPr>
          <p:cNvPr id="5" name="TextBox 4">
            <a:extLst>
              <a:ext uri="{FF2B5EF4-FFF2-40B4-BE49-F238E27FC236}">
                <a16:creationId xmlns:a16="http://schemas.microsoft.com/office/drawing/2014/main" id="{95893336-172E-417C-9DA2-A91C3B1762C8}"/>
              </a:ext>
            </a:extLst>
          </p:cNvPr>
          <p:cNvSpPr txBox="1"/>
          <p:nvPr/>
        </p:nvSpPr>
        <p:spPr>
          <a:xfrm>
            <a:off x="6934200" y="533400"/>
            <a:ext cx="1711325" cy="369888"/>
          </a:xfrm>
          <a:prstGeom prst="rect">
            <a:avLst/>
          </a:prstGeom>
          <a:noFill/>
        </p:spPr>
        <p:txBody>
          <a:bodyPr wrap="none">
            <a:spAutoFit/>
          </a:bodyPr>
          <a:lstStyle/>
          <a:p>
            <a:pPr>
              <a:defRPr/>
            </a:pPr>
            <a:r>
              <a:rPr lang="en-US" sz="1800" u="none" dirty="0">
                <a:latin typeface="+mj-lt"/>
              </a:rPr>
              <a:t>1910.157(e)(3)</a:t>
            </a:r>
          </a:p>
        </p:txBody>
      </p:sp>
      <p:pic>
        <p:nvPicPr>
          <p:cNvPr id="6" name="Picture 1">
            <a:extLst>
              <a:ext uri="{FF2B5EF4-FFF2-40B4-BE49-F238E27FC236}">
                <a16:creationId xmlns:a16="http://schemas.microsoft.com/office/drawing/2014/main" id="{72648172-80A2-4FA2-B961-8E9EE5527EB7}"/>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847133" y="3886200"/>
            <a:ext cx="2571380" cy="2019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a:extLst>
              <a:ext uri="{FF2B5EF4-FFF2-40B4-BE49-F238E27FC236}">
                <a16:creationId xmlns:a16="http://schemas.microsoft.com/office/drawing/2014/main" id="{287F411F-E5FE-4D5D-9FA0-4802757449FB}"/>
              </a:ext>
            </a:extLst>
          </p:cNvPr>
          <p:cNvSpPr>
            <a:spLocks noGrp="1" noChangeArrowheads="1"/>
          </p:cNvSpPr>
          <p:nvPr>
            <p:ph type="title"/>
          </p:nvPr>
        </p:nvSpPr>
        <p:spPr>
          <a:xfrm>
            <a:off x="533400" y="484188"/>
            <a:ext cx="6629400" cy="574676"/>
          </a:xfrm>
        </p:spPr>
        <p:txBody>
          <a:bodyPr>
            <a:normAutofit/>
          </a:bodyPr>
          <a:lstStyle/>
          <a:p>
            <a:r>
              <a:rPr lang="en-US" altLang="en-US" sz="2800" dirty="0"/>
              <a:t>Inspection, Maintenance and Testing</a:t>
            </a:r>
            <a:endParaRPr lang="en-US" altLang="en-US" sz="2800" dirty="0">
              <a:solidFill>
                <a:schemeClr val="tx1"/>
              </a:solidFill>
            </a:endParaRPr>
          </a:p>
        </p:txBody>
      </p:sp>
    </p:spTree>
    <p:extLst>
      <p:ext uri="{BB962C8B-B14F-4D97-AF65-F5344CB8AC3E}">
        <p14:creationId xmlns:p14="http://schemas.microsoft.com/office/powerpoint/2010/main" val="3840854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a:extLst>
              <a:ext uri="{FF2B5EF4-FFF2-40B4-BE49-F238E27FC236}">
                <a16:creationId xmlns:a16="http://schemas.microsoft.com/office/drawing/2014/main" id="{FFFB2810-D0D5-491A-AB02-B1B8EE7CFA39}"/>
              </a:ext>
            </a:extLst>
          </p:cNvPr>
          <p:cNvSpPr>
            <a:spLocks noGrp="1" noChangeArrowheads="1"/>
          </p:cNvSpPr>
          <p:nvPr>
            <p:ph type="body" idx="1"/>
          </p:nvPr>
        </p:nvSpPr>
        <p:spPr>
          <a:xfrm>
            <a:off x="533400" y="1295400"/>
            <a:ext cx="8001000" cy="4525963"/>
          </a:xfrm>
        </p:spPr>
        <p:txBody>
          <a:bodyPr/>
          <a:lstStyle/>
          <a:p>
            <a:r>
              <a:rPr lang="en-US" altLang="en-US" sz="2400"/>
              <a:t>Dry chemical extinguishers require a 12-year hydrostatic test </a:t>
            </a:r>
          </a:p>
          <a:p>
            <a:endParaRPr lang="en-US" altLang="en-US" sz="800"/>
          </a:p>
          <a:p>
            <a:pPr lvl="1"/>
            <a:r>
              <a:rPr lang="en-US" altLang="en-US" sz="2000"/>
              <a:t>Subjected to applicable maintenance procedures every 6 years</a:t>
            </a:r>
          </a:p>
          <a:p>
            <a:endParaRPr lang="en-US" altLang="en-US" sz="1400"/>
          </a:p>
          <a:p>
            <a:endParaRPr lang="en-US" altLang="en-US" sz="1400"/>
          </a:p>
          <a:p>
            <a:r>
              <a:rPr lang="en-US" altLang="en-US" sz="2400"/>
              <a:t>Exempted</a:t>
            </a:r>
          </a:p>
          <a:p>
            <a:endParaRPr lang="en-US" altLang="en-US" sz="800"/>
          </a:p>
          <a:p>
            <a:pPr lvl="1"/>
            <a:r>
              <a:rPr lang="en-US" altLang="en-US" sz="2000"/>
              <a:t>Dry chemical extinguishers having non-refillable </a:t>
            </a:r>
          </a:p>
          <a:p>
            <a:pPr lvl="1">
              <a:buFont typeface="Symbol" panose="05050102010706020507" pitchFamily="18" charset="2"/>
              <a:buNone/>
            </a:pPr>
            <a:r>
              <a:rPr lang="en-US" altLang="en-US" sz="2000"/>
              <a:t>    disposable containers</a:t>
            </a:r>
          </a:p>
          <a:p>
            <a:endParaRPr lang="en-US" altLang="en-US" sz="1400"/>
          </a:p>
        </p:txBody>
      </p:sp>
      <p:sp>
        <p:nvSpPr>
          <p:cNvPr id="5" name="TextBox 4">
            <a:extLst>
              <a:ext uri="{FF2B5EF4-FFF2-40B4-BE49-F238E27FC236}">
                <a16:creationId xmlns:a16="http://schemas.microsoft.com/office/drawing/2014/main" id="{08199DE4-616E-4094-956F-7BAE0DBDEEA6}"/>
              </a:ext>
            </a:extLst>
          </p:cNvPr>
          <p:cNvSpPr txBox="1"/>
          <p:nvPr/>
        </p:nvSpPr>
        <p:spPr>
          <a:xfrm>
            <a:off x="6934200" y="533400"/>
            <a:ext cx="1711325" cy="369888"/>
          </a:xfrm>
          <a:prstGeom prst="rect">
            <a:avLst/>
          </a:prstGeom>
          <a:noFill/>
        </p:spPr>
        <p:txBody>
          <a:bodyPr wrap="none">
            <a:spAutoFit/>
          </a:bodyPr>
          <a:lstStyle/>
          <a:p>
            <a:pPr>
              <a:defRPr/>
            </a:pPr>
            <a:r>
              <a:rPr lang="en-US" sz="1800" u="none" dirty="0">
                <a:latin typeface="+mj-lt"/>
              </a:rPr>
              <a:t>1910.157(e)(4)</a:t>
            </a:r>
          </a:p>
        </p:txBody>
      </p:sp>
      <p:sp>
        <p:nvSpPr>
          <p:cNvPr id="6" name="Rectangle 2">
            <a:extLst>
              <a:ext uri="{FF2B5EF4-FFF2-40B4-BE49-F238E27FC236}">
                <a16:creationId xmlns:a16="http://schemas.microsoft.com/office/drawing/2014/main" id="{287F411F-E5FE-4D5D-9FA0-4802757449FB}"/>
              </a:ext>
            </a:extLst>
          </p:cNvPr>
          <p:cNvSpPr>
            <a:spLocks noGrp="1" noChangeArrowheads="1"/>
          </p:cNvSpPr>
          <p:nvPr>
            <p:ph type="title"/>
          </p:nvPr>
        </p:nvSpPr>
        <p:spPr>
          <a:xfrm>
            <a:off x="533400" y="484187"/>
            <a:ext cx="6629400" cy="662687"/>
          </a:xfrm>
        </p:spPr>
        <p:txBody>
          <a:bodyPr>
            <a:normAutofit/>
          </a:bodyPr>
          <a:lstStyle/>
          <a:p>
            <a:r>
              <a:rPr lang="en-US" altLang="en-US" sz="2800" dirty="0"/>
              <a:t>Inspection, Maintenance and Testing</a:t>
            </a:r>
            <a:endParaRPr lang="en-US" altLang="en-US" sz="2800" dirty="0">
              <a:solidFill>
                <a:schemeClr val="tx1"/>
              </a:solidFill>
            </a:endParaRPr>
          </a:p>
        </p:txBody>
      </p:sp>
    </p:spTree>
    <p:extLst>
      <p:ext uri="{BB962C8B-B14F-4D97-AF65-F5344CB8AC3E}">
        <p14:creationId xmlns:p14="http://schemas.microsoft.com/office/powerpoint/2010/main" val="3223921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2A036A7-EE48-4DE9-88E7-8180932B9F41}"/>
              </a:ext>
            </a:extLst>
          </p:cNvPr>
          <p:cNvSpPr>
            <a:spLocks noGrp="1" noChangeArrowheads="1"/>
          </p:cNvSpPr>
          <p:nvPr>
            <p:ph type="title"/>
          </p:nvPr>
        </p:nvSpPr>
        <p:spPr>
          <a:xfrm>
            <a:off x="533400" y="457200"/>
            <a:ext cx="7924800" cy="549275"/>
          </a:xfrm>
        </p:spPr>
        <p:txBody>
          <a:bodyPr/>
          <a:lstStyle/>
          <a:p>
            <a:r>
              <a:rPr lang="en-US" altLang="en-US" dirty="0"/>
              <a:t>Objectives</a:t>
            </a:r>
          </a:p>
        </p:txBody>
      </p:sp>
      <p:sp>
        <p:nvSpPr>
          <p:cNvPr id="7171" name="Rectangle 3">
            <a:extLst>
              <a:ext uri="{FF2B5EF4-FFF2-40B4-BE49-F238E27FC236}">
                <a16:creationId xmlns:a16="http://schemas.microsoft.com/office/drawing/2014/main" id="{E5DEA0C8-21D2-4577-8049-19D480981A29}"/>
              </a:ext>
            </a:extLst>
          </p:cNvPr>
          <p:cNvSpPr>
            <a:spLocks noGrp="1" noChangeArrowheads="1"/>
          </p:cNvSpPr>
          <p:nvPr>
            <p:ph type="body" idx="1"/>
          </p:nvPr>
        </p:nvSpPr>
        <p:spPr>
          <a:xfrm>
            <a:off x="609600" y="1288650"/>
            <a:ext cx="8229600" cy="4525963"/>
          </a:xfrm>
        </p:spPr>
        <p:txBody>
          <a:bodyPr>
            <a:normAutofit fontScale="92500" lnSpcReduction="20000"/>
          </a:bodyPr>
          <a:lstStyle/>
          <a:p>
            <a:pPr>
              <a:lnSpc>
                <a:spcPct val="90000"/>
              </a:lnSpc>
              <a:buFont typeface="Wingdings" panose="05000000000000000000" pitchFamily="2" charset="2"/>
              <a:buNone/>
            </a:pPr>
            <a:r>
              <a:rPr lang="en-US" altLang="en-US" dirty="0"/>
              <a:t>In this course, we will discuss the following:</a:t>
            </a:r>
          </a:p>
          <a:p>
            <a:pPr>
              <a:lnSpc>
                <a:spcPct val="90000"/>
              </a:lnSpc>
              <a:buFont typeface="Wingdings" panose="05000000000000000000" pitchFamily="2" charset="2"/>
              <a:buNone/>
            </a:pPr>
            <a:endParaRPr lang="en-US" altLang="en-US" sz="2400" dirty="0"/>
          </a:p>
          <a:p>
            <a:pPr>
              <a:lnSpc>
                <a:spcPct val="90000"/>
              </a:lnSpc>
            </a:pPr>
            <a:r>
              <a:rPr lang="en-US" altLang="en-US" sz="2400" dirty="0"/>
              <a:t>Scope and application</a:t>
            </a:r>
          </a:p>
          <a:p>
            <a:pPr>
              <a:lnSpc>
                <a:spcPct val="90000"/>
              </a:lnSpc>
            </a:pPr>
            <a:endParaRPr lang="en-US" altLang="en-US" sz="2400" dirty="0"/>
          </a:p>
          <a:p>
            <a:pPr>
              <a:lnSpc>
                <a:spcPct val="90000"/>
              </a:lnSpc>
            </a:pPr>
            <a:r>
              <a:rPr lang="en-US" altLang="en-US" sz="2400" dirty="0"/>
              <a:t>Exemptions</a:t>
            </a:r>
          </a:p>
          <a:p>
            <a:pPr>
              <a:lnSpc>
                <a:spcPct val="90000"/>
              </a:lnSpc>
            </a:pPr>
            <a:endParaRPr lang="en-US" altLang="en-US" sz="2400" dirty="0"/>
          </a:p>
          <a:p>
            <a:pPr>
              <a:lnSpc>
                <a:spcPct val="90000"/>
              </a:lnSpc>
            </a:pPr>
            <a:r>
              <a:rPr lang="en-US" altLang="en-US" sz="2400" dirty="0"/>
              <a:t>General requirements</a:t>
            </a:r>
          </a:p>
          <a:p>
            <a:pPr>
              <a:lnSpc>
                <a:spcPct val="90000"/>
              </a:lnSpc>
            </a:pPr>
            <a:endParaRPr lang="en-US" altLang="en-US" sz="2400" dirty="0"/>
          </a:p>
          <a:p>
            <a:pPr>
              <a:lnSpc>
                <a:spcPct val="90000"/>
              </a:lnSpc>
            </a:pPr>
            <a:r>
              <a:rPr lang="en-US" altLang="en-US" sz="2400" dirty="0"/>
              <a:t>Selection</a:t>
            </a:r>
          </a:p>
          <a:p>
            <a:pPr>
              <a:lnSpc>
                <a:spcPct val="90000"/>
              </a:lnSpc>
            </a:pPr>
            <a:endParaRPr lang="en-US" altLang="en-US" sz="2400" dirty="0"/>
          </a:p>
          <a:p>
            <a:pPr>
              <a:lnSpc>
                <a:spcPct val="90000"/>
              </a:lnSpc>
            </a:pPr>
            <a:r>
              <a:rPr lang="en-US" altLang="en-US" sz="2400" dirty="0"/>
              <a:t>Inspection and maintenance</a:t>
            </a:r>
          </a:p>
          <a:p>
            <a:pPr>
              <a:lnSpc>
                <a:spcPct val="90000"/>
              </a:lnSpc>
            </a:pPr>
            <a:endParaRPr lang="en-US" altLang="en-US" sz="2400" dirty="0"/>
          </a:p>
          <a:p>
            <a:pPr>
              <a:lnSpc>
                <a:spcPct val="90000"/>
              </a:lnSpc>
            </a:pPr>
            <a:r>
              <a:rPr lang="en-US" altLang="en-US" sz="2400" dirty="0"/>
              <a:t>Training</a:t>
            </a:r>
          </a:p>
        </p:txBody>
      </p:sp>
      <p:sp>
        <p:nvSpPr>
          <p:cNvPr id="4" name="TextBox 3">
            <a:extLst>
              <a:ext uri="{FF2B5EF4-FFF2-40B4-BE49-F238E27FC236}">
                <a16:creationId xmlns:a16="http://schemas.microsoft.com/office/drawing/2014/main" id="{91A99A9A-B124-466D-A8F7-1A655C322689}"/>
              </a:ext>
            </a:extLst>
          </p:cNvPr>
          <p:cNvSpPr txBox="1"/>
          <p:nvPr/>
        </p:nvSpPr>
        <p:spPr>
          <a:xfrm>
            <a:off x="7464132" y="533400"/>
            <a:ext cx="1146468" cy="369332"/>
          </a:xfrm>
          <a:prstGeom prst="rect">
            <a:avLst/>
          </a:prstGeom>
          <a:noFill/>
        </p:spPr>
        <p:txBody>
          <a:bodyPr wrap="none">
            <a:spAutoFit/>
          </a:bodyPr>
          <a:lstStyle/>
          <a:p>
            <a:pPr>
              <a:defRPr/>
            </a:pPr>
            <a:r>
              <a:rPr lang="en-US" sz="1800" u="none" dirty="0">
                <a:latin typeface="+mj-lt"/>
              </a:rPr>
              <a:t>1910.157</a:t>
            </a:r>
          </a:p>
        </p:txBody>
      </p:sp>
    </p:spTree>
    <p:extLst>
      <p:ext uri="{BB962C8B-B14F-4D97-AF65-F5344CB8AC3E}">
        <p14:creationId xmlns:p14="http://schemas.microsoft.com/office/powerpoint/2010/main" val="33078009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a:extLst>
              <a:ext uri="{FF2B5EF4-FFF2-40B4-BE49-F238E27FC236}">
                <a16:creationId xmlns:a16="http://schemas.microsoft.com/office/drawing/2014/main" id="{1B0C5F6F-02A7-40C8-9E3C-C3E22E5E4E0E}"/>
              </a:ext>
            </a:extLst>
          </p:cNvPr>
          <p:cNvSpPr>
            <a:spLocks noGrp="1" noChangeArrowheads="1"/>
          </p:cNvSpPr>
          <p:nvPr>
            <p:ph type="body" idx="1"/>
          </p:nvPr>
        </p:nvSpPr>
        <p:spPr>
          <a:xfrm>
            <a:off x="533400" y="1219200"/>
            <a:ext cx="4724400" cy="4525963"/>
          </a:xfrm>
        </p:spPr>
        <p:txBody>
          <a:bodyPr/>
          <a:lstStyle/>
          <a:p>
            <a:r>
              <a:rPr lang="en-US" altLang="en-US" dirty="0"/>
              <a:t>Employer shall assure that alternate equivalent protection is provided when portable fire extinguishers are removed from service for maintenance and recharging </a:t>
            </a:r>
          </a:p>
        </p:txBody>
      </p:sp>
      <p:sp>
        <p:nvSpPr>
          <p:cNvPr id="5" name="TextBox 4">
            <a:extLst>
              <a:ext uri="{FF2B5EF4-FFF2-40B4-BE49-F238E27FC236}">
                <a16:creationId xmlns:a16="http://schemas.microsoft.com/office/drawing/2014/main" id="{55BA0703-0283-4E26-9D4E-36F63F0DC436}"/>
              </a:ext>
            </a:extLst>
          </p:cNvPr>
          <p:cNvSpPr txBox="1"/>
          <p:nvPr/>
        </p:nvSpPr>
        <p:spPr>
          <a:xfrm>
            <a:off x="6934200" y="533400"/>
            <a:ext cx="1711325" cy="369888"/>
          </a:xfrm>
          <a:prstGeom prst="rect">
            <a:avLst/>
          </a:prstGeom>
          <a:noFill/>
        </p:spPr>
        <p:txBody>
          <a:bodyPr wrap="none">
            <a:spAutoFit/>
          </a:bodyPr>
          <a:lstStyle/>
          <a:p>
            <a:pPr>
              <a:defRPr/>
            </a:pPr>
            <a:r>
              <a:rPr lang="en-US" sz="1800" u="none" dirty="0">
                <a:latin typeface="+mj-lt"/>
              </a:rPr>
              <a:t>1910.157(e)(5)</a:t>
            </a:r>
          </a:p>
        </p:txBody>
      </p:sp>
      <p:pic>
        <p:nvPicPr>
          <p:cNvPr id="6" name="Picture 1">
            <a:extLst>
              <a:ext uri="{FF2B5EF4-FFF2-40B4-BE49-F238E27FC236}">
                <a16:creationId xmlns:a16="http://schemas.microsoft.com/office/drawing/2014/main" id="{EB373039-633A-4845-9D94-178B247A261B}"/>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248275" y="2057400"/>
            <a:ext cx="3254375"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a:extLst>
              <a:ext uri="{FF2B5EF4-FFF2-40B4-BE49-F238E27FC236}">
                <a16:creationId xmlns:a16="http://schemas.microsoft.com/office/drawing/2014/main" id="{287F411F-E5FE-4D5D-9FA0-4802757449FB}"/>
              </a:ext>
            </a:extLst>
          </p:cNvPr>
          <p:cNvSpPr>
            <a:spLocks noGrp="1" noChangeArrowheads="1"/>
          </p:cNvSpPr>
          <p:nvPr>
            <p:ph type="title"/>
          </p:nvPr>
        </p:nvSpPr>
        <p:spPr>
          <a:xfrm>
            <a:off x="533400" y="484187"/>
            <a:ext cx="6629400" cy="628649"/>
          </a:xfrm>
        </p:spPr>
        <p:txBody>
          <a:bodyPr>
            <a:normAutofit/>
          </a:bodyPr>
          <a:lstStyle/>
          <a:p>
            <a:r>
              <a:rPr lang="en-US" altLang="en-US" sz="2800" dirty="0"/>
              <a:t>Inspection, Maintenance and Testing</a:t>
            </a:r>
            <a:endParaRPr lang="en-US" altLang="en-US" sz="2800" dirty="0">
              <a:solidFill>
                <a:schemeClr val="tx1"/>
              </a:solidFill>
            </a:endParaRPr>
          </a:p>
        </p:txBody>
      </p:sp>
    </p:spTree>
    <p:extLst>
      <p:ext uri="{BB962C8B-B14F-4D97-AF65-F5344CB8AC3E}">
        <p14:creationId xmlns:p14="http://schemas.microsoft.com/office/powerpoint/2010/main" val="299989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51F97D2F-7EAB-459B-ACD1-055FF581F521}"/>
              </a:ext>
            </a:extLst>
          </p:cNvPr>
          <p:cNvSpPr>
            <a:spLocks noGrp="1" noChangeArrowheads="1"/>
          </p:cNvSpPr>
          <p:nvPr>
            <p:ph type="title"/>
          </p:nvPr>
        </p:nvSpPr>
        <p:spPr>
          <a:xfrm>
            <a:off x="533400" y="381000"/>
            <a:ext cx="4800600" cy="549275"/>
          </a:xfrm>
        </p:spPr>
        <p:txBody>
          <a:bodyPr/>
          <a:lstStyle/>
          <a:p>
            <a:r>
              <a:rPr lang="en-US" altLang="en-US"/>
              <a:t>Hydrostatic Testing</a:t>
            </a:r>
            <a:endParaRPr lang="en-US" altLang="en-US" sz="1200">
              <a:solidFill>
                <a:schemeClr val="tx1"/>
              </a:solidFill>
            </a:endParaRPr>
          </a:p>
        </p:txBody>
      </p:sp>
      <p:sp>
        <p:nvSpPr>
          <p:cNvPr id="46083" name="Rectangle 3">
            <a:extLst>
              <a:ext uri="{FF2B5EF4-FFF2-40B4-BE49-F238E27FC236}">
                <a16:creationId xmlns:a16="http://schemas.microsoft.com/office/drawing/2014/main" id="{8D422245-0302-4CD6-8233-8BAAE0C28C66}"/>
              </a:ext>
            </a:extLst>
          </p:cNvPr>
          <p:cNvSpPr>
            <a:spLocks noGrp="1" noChangeArrowheads="1"/>
          </p:cNvSpPr>
          <p:nvPr>
            <p:ph type="body" idx="1"/>
          </p:nvPr>
        </p:nvSpPr>
        <p:spPr>
          <a:xfrm>
            <a:off x="533400" y="1219200"/>
            <a:ext cx="8229600" cy="4525963"/>
          </a:xfrm>
        </p:spPr>
        <p:txBody>
          <a:bodyPr/>
          <a:lstStyle/>
          <a:p>
            <a:r>
              <a:rPr lang="en-US" altLang="en-US" dirty="0"/>
              <a:t>Employer shall assure that hydrostatic testing is performed by trained persons with suitable testing equipment and facilities </a:t>
            </a:r>
          </a:p>
        </p:txBody>
      </p:sp>
      <p:sp>
        <p:nvSpPr>
          <p:cNvPr id="5" name="TextBox 4">
            <a:extLst>
              <a:ext uri="{FF2B5EF4-FFF2-40B4-BE49-F238E27FC236}">
                <a16:creationId xmlns:a16="http://schemas.microsoft.com/office/drawing/2014/main" id="{B7C6BBC2-0FD2-43B1-8D69-D6A28A08511C}"/>
              </a:ext>
            </a:extLst>
          </p:cNvPr>
          <p:cNvSpPr txBox="1"/>
          <p:nvPr/>
        </p:nvSpPr>
        <p:spPr>
          <a:xfrm>
            <a:off x="7010400" y="533400"/>
            <a:ext cx="1646238" cy="369888"/>
          </a:xfrm>
          <a:prstGeom prst="rect">
            <a:avLst/>
          </a:prstGeom>
          <a:noFill/>
        </p:spPr>
        <p:txBody>
          <a:bodyPr wrap="none">
            <a:spAutoFit/>
          </a:bodyPr>
          <a:lstStyle/>
          <a:p>
            <a:pPr>
              <a:defRPr/>
            </a:pPr>
            <a:r>
              <a:rPr lang="en-US" sz="1800" u="none" dirty="0">
                <a:latin typeface="+mj-lt"/>
              </a:rPr>
              <a:t>1910.157(f)(1)</a:t>
            </a:r>
          </a:p>
        </p:txBody>
      </p:sp>
    </p:spTree>
    <p:extLst>
      <p:ext uri="{BB962C8B-B14F-4D97-AF65-F5344CB8AC3E}">
        <p14:creationId xmlns:p14="http://schemas.microsoft.com/office/powerpoint/2010/main" val="3389820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BCC1C0AA-2332-4804-9F7A-C906CC8D294A}"/>
              </a:ext>
            </a:extLst>
          </p:cNvPr>
          <p:cNvSpPr>
            <a:spLocks noGrp="1" noChangeArrowheads="1"/>
          </p:cNvSpPr>
          <p:nvPr>
            <p:ph type="title"/>
          </p:nvPr>
        </p:nvSpPr>
        <p:spPr>
          <a:xfrm>
            <a:off x="533400" y="381000"/>
            <a:ext cx="4876800" cy="549275"/>
          </a:xfrm>
        </p:spPr>
        <p:txBody>
          <a:bodyPr/>
          <a:lstStyle/>
          <a:p>
            <a:r>
              <a:rPr lang="en-US" altLang="en-US"/>
              <a:t>Hydrostatic Testing  </a:t>
            </a:r>
            <a:endParaRPr lang="en-US" altLang="en-US" sz="1200">
              <a:solidFill>
                <a:schemeClr val="tx1"/>
              </a:solidFill>
            </a:endParaRPr>
          </a:p>
        </p:txBody>
      </p:sp>
      <p:sp>
        <p:nvSpPr>
          <p:cNvPr id="48187" name="Rectangle 447">
            <a:extLst>
              <a:ext uri="{FF2B5EF4-FFF2-40B4-BE49-F238E27FC236}">
                <a16:creationId xmlns:a16="http://schemas.microsoft.com/office/drawing/2014/main" id="{5098C1B0-B4D9-473A-8522-BCB908A5FF71}"/>
              </a:ext>
            </a:extLst>
          </p:cNvPr>
          <p:cNvSpPr>
            <a:spLocks noChangeArrowheads="1"/>
          </p:cNvSpPr>
          <p:nvPr/>
        </p:nvSpPr>
        <p:spPr bwMode="auto">
          <a:xfrm>
            <a:off x="533400" y="1219200"/>
            <a:ext cx="80772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buClr>
                <a:srgbClr val="910046"/>
              </a:buClr>
              <a:buSzPct val="84000"/>
              <a:buFont typeface="Wingdings" panose="05000000000000000000" pitchFamily="2" charset="2"/>
              <a:buChar char="l"/>
              <a:defRPr sz="2800">
                <a:solidFill>
                  <a:schemeClr val="tx1"/>
                </a:solidFill>
                <a:latin typeface="Arial" panose="020B0604020202020204" pitchFamily="34" charset="0"/>
              </a:defRPr>
            </a:lvl1pPr>
            <a:lvl2pPr marL="742950" indent="-285750">
              <a:buClr>
                <a:srgbClr val="012D9A"/>
              </a:buClr>
              <a:buFont typeface="Symbol" panose="05050102010706020507" pitchFamily="18" charset="2"/>
              <a:buChar char="-"/>
              <a:defRPr sz="2400">
                <a:solidFill>
                  <a:schemeClr val="tx1"/>
                </a:solidFill>
                <a:latin typeface="Arial" panose="020B0604020202020204" pitchFamily="34" charset="0"/>
              </a:defRPr>
            </a:lvl2pPr>
            <a:lvl3pPr marL="1143000" indent="-228600">
              <a:buClr>
                <a:srgbClr val="012D9A"/>
              </a:buClr>
              <a:buChar char="»"/>
              <a:defRPr sz="2000" i="1">
                <a:solidFill>
                  <a:schemeClr val="tx1"/>
                </a:solidFill>
                <a:latin typeface="Arial" panose="020B0604020202020204" pitchFamily="34" charset="0"/>
              </a:defRPr>
            </a:lvl3pPr>
            <a:lvl4pPr marL="1600200" indent="-228600">
              <a:buClr>
                <a:srgbClr val="012D9A"/>
              </a:buClr>
              <a:buChar char="•"/>
              <a:defRPr>
                <a:solidFill>
                  <a:schemeClr val="tx1"/>
                </a:solidFill>
                <a:latin typeface="Arial" panose="020B0604020202020204" pitchFamily="34" charset="0"/>
              </a:defRPr>
            </a:lvl4pPr>
            <a:lvl5pPr marL="2057400" indent="-228600">
              <a:buClr>
                <a:srgbClr val="012D9A"/>
              </a:buClr>
              <a:buChar char="–"/>
              <a:defRPr sz="1600">
                <a:solidFill>
                  <a:schemeClr val="tx1"/>
                </a:solidFill>
                <a:latin typeface="Arial" panose="020B0604020202020204" pitchFamily="34" charset="0"/>
              </a:defRPr>
            </a:lvl5pPr>
            <a:lvl6pPr marL="25146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6pPr>
            <a:lvl7pPr marL="29718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7pPr>
            <a:lvl8pPr marL="34290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8pPr>
            <a:lvl9pPr marL="3886200" indent="-228600" eaLnBrk="0" fontAlgn="base" hangingPunct="0">
              <a:spcBef>
                <a:spcPct val="0"/>
              </a:spcBef>
              <a:spcAft>
                <a:spcPct val="0"/>
              </a:spcAft>
              <a:buClr>
                <a:srgbClr val="012D9A"/>
              </a:buClr>
              <a:buChar char="–"/>
              <a:defRPr sz="1600">
                <a:solidFill>
                  <a:schemeClr val="tx1"/>
                </a:solidFill>
                <a:latin typeface="Arial" panose="020B0604020202020204" pitchFamily="34" charset="0"/>
              </a:defRPr>
            </a:lvl9pPr>
          </a:lstStyle>
          <a:p>
            <a:r>
              <a:rPr lang="en-US" altLang="en-US" u="none" dirty="0"/>
              <a:t>Employer shall assure that portable extinguishers are hydrostatically tested at the intervals listed in </a:t>
            </a:r>
            <a:r>
              <a:rPr lang="en-US" altLang="en-US" b="1" u="none" dirty="0"/>
              <a:t>Table L-1</a:t>
            </a:r>
          </a:p>
          <a:p>
            <a:endParaRPr lang="en-US" altLang="en-US" b="1" u="none" dirty="0"/>
          </a:p>
          <a:p>
            <a:r>
              <a:rPr lang="en-US" altLang="en-US" u="none" dirty="0"/>
              <a:t>Take this time to look up </a:t>
            </a:r>
            <a:r>
              <a:rPr lang="en-US" altLang="en-US" b="1" u="none" dirty="0"/>
              <a:t>Table L-1</a:t>
            </a:r>
          </a:p>
          <a:p>
            <a:pPr lvl="1">
              <a:lnSpc>
                <a:spcPct val="80000"/>
              </a:lnSpc>
              <a:buNone/>
              <a:defRPr/>
            </a:pPr>
            <a:endParaRPr lang="en-US" sz="1600" b="1" dirty="0"/>
          </a:p>
          <a:p>
            <a:pPr lvl="1">
              <a:lnSpc>
                <a:spcPct val="80000"/>
              </a:lnSpc>
              <a:buNone/>
              <a:defRPr/>
            </a:pPr>
            <a:r>
              <a:rPr lang="en-US" sz="1600" b="1" u="none" dirty="0"/>
              <a:t>29 CFR 1910.157(f)(2) Table L-1</a:t>
            </a:r>
          </a:p>
          <a:p>
            <a:pPr>
              <a:lnSpc>
                <a:spcPct val="80000"/>
              </a:lnSpc>
              <a:buNone/>
              <a:defRPr/>
            </a:pPr>
            <a:endParaRPr lang="en-US" sz="1600" u="none" dirty="0"/>
          </a:p>
          <a:p>
            <a:pPr lvl="1">
              <a:lnSpc>
                <a:spcPct val="80000"/>
              </a:lnSpc>
              <a:buNone/>
              <a:defRPr/>
            </a:pPr>
            <a:r>
              <a:rPr lang="en-US" sz="1600" b="1" u="none" dirty="0"/>
              <a:t>29  </a:t>
            </a:r>
            <a:r>
              <a:rPr lang="en-US" sz="1600" b="1" u="none" dirty="0">
                <a:solidFill>
                  <a:srgbClr val="CC0000"/>
                </a:solidFill>
              </a:rPr>
              <a:t>(Title)</a:t>
            </a:r>
          </a:p>
          <a:p>
            <a:pPr lvl="1">
              <a:lnSpc>
                <a:spcPct val="80000"/>
              </a:lnSpc>
              <a:buNone/>
              <a:defRPr/>
            </a:pPr>
            <a:endParaRPr lang="en-US" sz="1600" b="1" u="none" dirty="0">
              <a:solidFill>
                <a:srgbClr val="CC0000"/>
              </a:solidFill>
            </a:endParaRPr>
          </a:p>
          <a:p>
            <a:pPr lvl="2">
              <a:lnSpc>
                <a:spcPct val="80000"/>
              </a:lnSpc>
              <a:buFontTx/>
              <a:buNone/>
              <a:defRPr/>
            </a:pPr>
            <a:r>
              <a:rPr lang="en-US" sz="1600" b="1" i="0" u="none" dirty="0"/>
              <a:t>CFR  </a:t>
            </a:r>
            <a:r>
              <a:rPr lang="en-US" sz="1600" b="1" i="0" u="none" dirty="0">
                <a:solidFill>
                  <a:srgbClr val="CC0000"/>
                </a:solidFill>
              </a:rPr>
              <a:t>(Code of Federal Regulations)</a:t>
            </a:r>
          </a:p>
          <a:p>
            <a:pPr lvl="2">
              <a:lnSpc>
                <a:spcPct val="80000"/>
              </a:lnSpc>
              <a:buFontTx/>
              <a:buNone/>
              <a:defRPr/>
            </a:pPr>
            <a:endParaRPr lang="en-US" sz="1600" b="1" i="0" u="none" dirty="0">
              <a:solidFill>
                <a:srgbClr val="CC0000"/>
              </a:solidFill>
            </a:endParaRPr>
          </a:p>
          <a:p>
            <a:pPr lvl="3">
              <a:lnSpc>
                <a:spcPct val="80000"/>
              </a:lnSpc>
              <a:buFontTx/>
              <a:buNone/>
              <a:defRPr/>
            </a:pPr>
            <a:r>
              <a:rPr lang="en-US" sz="1600" b="1" u="none" dirty="0"/>
              <a:t>    1910  </a:t>
            </a:r>
            <a:r>
              <a:rPr lang="en-US" sz="1600" b="1" u="none" dirty="0">
                <a:solidFill>
                  <a:srgbClr val="CC0000"/>
                </a:solidFill>
              </a:rPr>
              <a:t>(Part)</a:t>
            </a:r>
          </a:p>
          <a:p>
            <a:pPr lvl="3">
              <a:lnSpc>
                <a:spcPct val="80000"/>
              </a:lnSpc>
              <a:buFontTx/>
              <a:buNone/>
              <a:defRPr/>
            </a:pPr>
            <a:endParaRPr lang="en-US" sz="1600" b="1" u="none" dirty="0">
              <a:solidFill>
                <a:srgbClr val="CC0000"/>
              </a:solidFill>
            </a:endParaRPr>
          </a:p>
          <a:p>
            <a:pPr lvl="4">
              <a:lnSpc>
                <a:spcPct val="80000"/>
              </a:lnSpc>
              <a:buFontTx/>
              <a:buNone/>
              <a:defRPr/>
            </a:pPr>
            <a:r>
              <a:rPr lang="en-US" b="1" u="none" dirty="0"/>
              <a:t>        157 (f)(2) Table L-1  </a:t>
            </a:r>
            <a:r>
              <a:rPr lang="en-US" b="1" u="none" dirty="0">
                <a:solidFill>
                  <a:srgbClr val="CC0000"/>
                </a:solidFill>
              </a:rPr>
              <a:t>(Section)</a:t>
            </a:r>
          </a:p>
          <a:p>
            <a:endParaRPr lang="en-US" altLang="en-US" b="1" u="none" dirty="0"/>
          </a:p>
        </p:txBody>
      </p:sp>
      <p:sp>
        <p:nvSpPr>
          <p:cNvPr id="23612" name="Rectangle 448">
            <a:extLst>
              <a:ext uri="{FF2B5EF4-FFF2-40B4-BE49-F238E27FC236}">
                <a16:creationId xmlns:a16="http://schemas.microsoft.com/office/drawing/2014/main" id="{9C8F86C6-33DE-45E1-91FF-E0EDD7C8B29C}"/>
              </a:ext>
            </a:extLst>
          </p:cNvPr>
          <p:cNvSpPr>
            <a:spLocks noChangeArrowheads="1"/>
          </p:cNvSpPr>
          <p:nvPr/>
        </p:nvSpPr>
        <p:spPr bwMode="auto">
          <a:xfrm>
            <a:off x="6629400" y="5715000"/>
            <a:ext cx="849313" cy="276225"/>
          </a:xfrm>
          <a:prstGeom prst="rect">
            <a:avLst/>
          </a:prstGeom>
          <a:noFill/>
          <a:ln w="12700">
            <a:noFill/>
            <a:miter lim="800000"/>
            <a:headEnd type="none" w="sm" len="sm"/>
            <a:tailEnd type="none" w="sm" len="sm"/>
          </a:ln>
        </p:spPr>
        <p:txBody>
          <a:bodyPr wrap="none">
            <a:spAutoFit/>
          </a:bodyPr>
          <a:lstStyle/>
          <a:p>
            <a:pPr>
              <a:defRPr/>
            </a:pPr>
            <a:r>
              <a:rPr lang="en-US" sz="1200" b="1" u="none" dirty="0">
                <a:latin typeface="+mn-lt"/>
              </a:rPr>
              <a:t>Table L-1</a:t>
            </a:r>
          </a:p>
        </p:txBody>
      </p:sp>
      <p:sp>
        <p:nvSpPr>
          <p:cNvPr id="61" name="TextBox 60">
            <a:extLst>
              <a:ext uri="{FF2B5EF4-FFF2-40B4-BE49-F238E27FC236}">
                <a16:creationId xmlns:a16="http://schemas.microsoft.com/office/drawing/2014/main" id="{6584CF2D-90D1-46B0-9F18-11BC820CD959}"/>
              </a:ext>
            </a:extLst>
          </p:cNvPr>
          <p:cNvSpPr txBox="1"/>
          <p:nvPr/>
        </p:nvSpPr>
        <p:spPr>
          <a:xfrm>
            <a:off x="7010400" y="533400"/>
            <a:ext cx="1646237" cy="369888"/>
          </a:xfrm>
          <a:prstGeom prst="rect">
            <a:avLst/>
          </a:prstGeom>
          <a:noFill/>
        </p:spPr>
        <p:txBody>
          <a:bodyPr wrap="none">
            <a:spAutoFit/>
          </a:bodyPr>
          <a:lstStyle/>
          <a:p>
            <a:pPr>
              <a:defRPr/>
            </a:pPr>
            <a:r>
              <a:rPr lang="en-US" sz="1800" u="none" dirty="0">
                <a:latin typeface="+mj-lt"/>
              </a:rPr>
              <a:t>1910.157(f)(2)</a:t>
            </a:r>
          </a:p>
        </p:txBody>
      </p:sp>
    </p:spTree>
    <p:extLst>
      <p:ext uri="{BB962C8B-B14F-4D97-AF65-F5344CB8AC3E}">
        <p14:creationId xmlns:p14="http://schemas.microsoft.com/office/powerpoint/2010/main" val="2453439821"/>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BDD633AD-0E71-4A67-9B8E-0E7D28617704}"/>
              </a:ext>
            </a:extLst>
          </p:cNvPr>
          <p:cNvSpPr>
            <a:spLocks noGrp="1" noChangeArrowheads="1"/>
          </p:cNvSpPr>
          <p:nvPr>
            <p:ph type="title"/>
          </p:nvPr>
        </p:nvSpPr>
        <p:spPr>
          <a:xfrm>
            <a:off x="533400" y="381000"/>
            <a:ext cx="5410200" cy="549275"/>
          </a:xfrm>
        </p:spPr>
        <p:txBody>
          <a:bodyPr/>
          <a:lstStyle/>
          <a:p>
            <a:r>
              <a:rPr lang="en-US" altLang="en-US"/>
              <a:t>Training and Education</a:t>
            </a:r>
            <a:endParaRPr lang="en-US" altLang="en-US" sz="1200">
              <a:solidFill>
                <a:schemeClr val="tx1"/>
              </a:solidFill>
            </a:endParaRPr>
          </a:p>
        </p:txBody>
      </p:sp>
      <p:sp>
        <p:nvSpPr>
          <p:cNvPr id="50179" name="Rectangle 3">
            <a:extLst>
              <a:ext uri="{FF2B5EF4-FFF2-40B4-BE49-F238E27FC236}">
                <a16:creationId xmlns:a16="http://schemas.microsoft.com/office/drawing/2014/main" id="{EA7A90ED-84AB-49D1-A634-7AC9309EC4B5}"/>
              </a:ext>
            </a:extLst>
          </p:cNvPr>
          <p:cNvSpPr>
            <a:spLocks noGrp="1" noChangeArrowheads="1"/>
          </p:cNvSpPr>
          <p:nvPr>
            <p:ph type="body" idx="1"/>
          </p:nvPr>
        </p:nvSpPr>
        <p:spPr>
          <a:xfrm>
            <a:off x="533400" y="1219200"/>
            <a:ext cx="8077200" cy="4525963"/>
          </a:xfrm>
        </p:spPr>
        <p:txBody>
          <a:bodyPr/>
          <a:lstStyle/>
          <a:p>
            <a:r>
              <a:rPr lang="en-US" altLang="en-US" dirty="0"/>
              <a:t>Where employer has provided portable fire extinguishers for employee use</a:t>
            </a:r>
          </a:p>
          <a:p>
            <a:endParaRPr lang="en-US" altLang="en-US" sz="1200" dirty="0"/>
          </a:p>
          <a:p>
            <a:pPr lvl="1"/>
            <a:r>
              <a:rPr lang="en-US" altLang="en-US" dirty="0"/>
              <a:t>Employer shall provide </a:t>
            </a:r>
          </a:p>
          <a:p>
            <a:pPr marL="685800" lvl="1" indent="-228600">
              <a:buNone/>
            </a:pPr>
            <a:r>
              <a:rPr lang="en-US" altLang="en-US" dirty="0"/>
              <a:t>	training on fire extinguisher</a:t>
            </a:r>
          </a:p>
          <a:p>
            <a:pPr marL="685800" lvl="1" indent="-228600">
              <a:buNone/>
            </a:pPr>
            <a:r>
              <a:rPr lang="en-US" altLang="en-US" dirty="0"/>
              <a:t>  	use and hazards involved </a:t>
            </a:r>
          </a:p>
          <a:p>
            <a:pPr marL="685800" lvl="1" indent="-228600">
              <a:buNone/>
            </a:pPr>
            <a:r>
              <a:rPr lang="en-US" altLang="en-US" dirty="0"/>
              <a:t>	with incipient stage fire fighting</a:t>
            </a:r>
          </a:p>
          <a:p>
            <a:pPr lvl="1"/>
            <a:endParaRPr lang="en-US" altLang="en-US" sz="800" dirty="0"/>
          </a:p>
          <a:p>
            <a:pPr lvl="2"/>
            <a:r>
              <a:rPr lang="en-US" altLang="en-US" i="0" dirty="0"/>
              <a:t>Initially and annually thereafter</a:t>
            </a:r>
          </a:p>
          <a:p>
            <a:pPr lvl="1"/>
            <a:endParaRPr lang="en-US" altLang="en-US" dirty="0"/>
          </a:p>
          <a:p>
            <a:pPr lvl="1"/>
            <a:endParaRPr lang="en-US" altLang="en-US" dirty="0"/>
          </a:p>
          <a:p>
            <a:pPr lvl="1"/>
            <a:endParaRPr lang="en-US" altLang="en-US" dirty="0"/>
          </a:p>
          <a:p>
            <a:pPr lvl="1"/>
            <a:endParaRPr lang="en-US" altLang="en-US" dirty="0"/>
          </a:p>
          <a:p>
            <a:endParaRPr lang="en-US" altLang="en-US" sz="1200" dirty="0"/>
          </a:p>
        </p:txBody>
      </p:sp>
      <p:sp>
        <p:nvSpPr>
          <p:cNvPr id="5" name="TextBox 4">
            <a:extLst>
              <a:ext uri="{FF2B5EF4-FFF2-40B4-BE49-F238E27FC236}">
                <a16:creationId xmlns:a16="http://schemas.microsoft.com/office/drawing/2014/main" id="{D38F848B-D516-49A7-8130-D62F718149BD}"/>
              </a:ext>
            </a:extLst>
          </p:cNvPr>
          <p:cNvSpPr txBox="1"/>
          <p:nvPr/>
        </p:nvSpPr>
        <p:spPr>
          <a:xfrm>
            <a:off x="6616700" y="533400"/>
            <a:ext cx="2222500" cy="369888"/>
          </a:xfrm>
          <a:prstGeom prst="rect">
            <a:avLst/>
          </a:prstGeom>
          <a:noFill/>
        </p:spPr>
        <p:txBody>
          <a:bodyPr>
            <a:spAutoFit/>
          </a:bodyPr>
          <a:lstStyle/>
          <a:p>
            <a:pPr>
              <a:defRPr/>
            </a:pPr>
            <a:r>
              <a:rPr lang="en-US" sz="1800" u="none" dirty="0">
                <a:latin typeface="+mj-lt"/>
              </a:rPr>
              <a:t>1910.157(g)(1)-(2)</a:t>
            </a:r>
          </a:p>
        </p:txBody>
      </p:sp>
      <p:pic>
        <p:nvPicPr>
          <p:cNvPr id="6" name="Picture 1">
            <a:extLst>
              <a:ext uri="{FF2B5EF4-FFF2-40B4-BE49-F238E27FC236}">
                <a16:creationId xmlns:a16="http://schemas.microsoft.com/office/drawing/2014/main" id="{C1B84C01-0DEF-4F61-B76E-7707DEC4CF85}"/>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715000" y="2595282"/>
            <a:ext cx="2706589" cy="312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912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57BE399B-4A06-48CD-95A7-ECDCF0860E37}"/>
              </a:ext>
            </a:extLst>
          </p:cNvPr>
          <p:cNvSpPr>
            <a:spLocks noGrp="1" noChangeArrowheads="1"/>
          </p:cNvSpPr>
          <p:nvPr>
            <p:ph type="title"/>
          </p:nvPr>
        </p:nvSpPr>
        <p:spPr>
          <a:xfrm>
            <a:off x="533400" y="381000"/>
            <a:ext cx="5562600" cy="549275"/>
          </a:xfrm>
        </p:spPr>
        <p:txBody>
          <a:bodyPr/>
          <a:lstStyle/>
          <a:p>
            <a:r>
              <a:rPr lang="en-US" altLang="en-US"/>
              <a:t>Training and Education</a:t>
            </a:r>
            <a:endParaRPr lang="en-US" altLang="en-US" sz="1200">
              <a:solidFill>
                <a:schemeClr val="tx1"/>
              </a:solidFill>
            </a:endParaRPr>
          </a:p>
        </p:txBody>
      </p:sp>
      <p:sp>
        <p:nvSpPr>
          <p:cNvPr id="52227" name="Rectangle 3">
            <a:extLst>
              <a:ext uri="{FF2B5EF4-FFF2-40B4-BE49-F238E27FC236}">
                <a16:creationId xmlns:a16="http://schemas.microsoft.com/office/drawing/2014/main" id="{75B3026D-ECB7-4C3A-BEE5-7DFCD10EACA3}"/>
              </a:ext>
            </a:extLst>
          </p:cNvPr>
          <p:cNvSpPr>
            <a:spLocks noGrp="1" noChangeArrowheads="1"/>
          </p:cNvSpPr>
          <p:nvPr>
            <p:ph type="body" idx="1"/>
          </p:nvPr>
        </p:nvSpPr>
        <p:spPr>
          <a:xfrm>
            <a:off x="533400" y="1143000"/>
            <a:ext cx="8153400" cy="4525963"/>
          </a:xfrm>
        </p:spPr>
        <p:txBody>
          <a:bodyPr/>
          <a:lstStyle/>
          <a:p>
            <a:r>
              <a:rPr lang="en-US" altLang="en-US" dirty="0"/>
              <a:t>Employees who have been designated to use fire fighting equipment as part of an emergency action plan</a:t>
            </a:r>
          </a:p>
          <a:p>
            <a:endParaRPr lang="en-US" altLang="en-US" sz="800" dirty="0"/>
          </a:p>
          <a:p>
            <a:pPr lvl="1"/>
            <a:r>
              <a:rPr lang="en-US" altLang="en-US" dirty="0"/>
              <a:t>Employer shall provide training in use of appropriate equipment to designated group</a:t>
            </a:r>
          </a:p>
          <a:p>
            <a:endParaRPr lang="en-US" altLang="en-US" sz="800" dirty="0"/>
          </a:p>
          <a:p>
            <a:pPr lvl="2"/>
            <a:r>
              <a:rPr lang="en-US" altLang="en-US" i="0" dirty="0"/>
              <a:t>Initially and annually thereafter </a:t>
            </a:r>
          </a:p>
        </p:txBody>
      </p:sp>
      <p:sp>
        <p:nvSpPr>
          <p:cNvPr id="5" name="TextBox 4">
            <a:extLst>
              <a:ext uri="{FF2B5EF4-FFF2-40B4-BE49-F238E27FC236}">
                <a16:creationId xmlns:a16="http://schemas.microsoft.com/office/drawing/2014/main" id="{6FA19442-F75B-4B2F-9B6B-CD6041546F89}"/>
              </a:ext>
            </a:extLst>
          </p:cNvPr>
          <p:cNvSpPr txBox="1"/>
          <p:nvPr/>
        </p:nvSpPr>
        <p:spPr>
          <a:xfrm>
            <a:off x="6616700" y="533400"/>
            <a:ext cx="2070100" cy="369888"/>
          </a:xfrm>
          <a:prstGeom prst="rect">
            <a:avLst/>
          </a:prstGeom>
          <a:noFill/>
        </p:spPr>
        <p:txBody>
          <a:bodyPr wrap="none">
            <a:spAutoFit/>
          </a:bodyPr>
          <a:lstStyle/>
          <a:p>
            <a:pPr>
              <a:defRPr/>
            </a:pPr>
            <a:r>
              <a:rPr lang="en-US" sz="1800" u="none" dirty="0">
                <a:latin typeface="+mj-lt"/>
              </a:rPr>
              <a:t>1910.157(g)(3)-(4)</a:t>
            </a:r>
          </a:p>
        </p:txBody>
      </p:sp>
      <p:sp>
        <p:nvSpPr>
          <p:cNvPr id="6" name="TextBox 5">
            <a:extLst>
              <a:ext uri="{FF2B5EF4-FFF2-40B4-BE49-F238E27FC236}">
                <a16:creationId xmlns:a16="http://schemas.microsoft.com/office/drawing/2014/main" id="{774B1F6C-D783-4822-A7AC-AF24C76D696B}"/>
              </a:ext>
            </a:extLst>
          </p:cNvPr>
          <p:cNvSpPr txBox="1"/>
          <p:nvPr/>
        </p:nvSpPr>
        <p:spPr>
          <a:xfrm>
            <a:off x="4902200" y="4114800"/>
            <a:ext cx="3429000" cy="1752600"/>
          </a:xfrm>
          <a:prstGeom prst="rect">
            <a:avLst/>
          </a:prstGeom>
          <a:noFill/>
        </p:spPr>
        <p:txBody>
          <a:bodyPr wrap="square" rtlCol="0">
            <a:spAutoFit/>
          </a:bodyPr>
          <a:lstStyle/>
          <a:p>
            <a:endParaRPr lang="en-US" dirty="0"/>
          </a:p>
        </p:txBody>
      </p:sp>
      <p:pic>
        <p:nvPicPr>
          <p:cNvPr id="7" name="Picture 1">
            <a:extLst>
              <a:ext uri="{FF2B5EF4-FFF2-40B4-BE49-F238E27FC236}">
                <a16:creationId xmlns:a16="http://schemas.microsoft.com/office/drawing/2014/main" id="{79B93DCF-008F-4BC1-9BFB-2B86ED777906}"/>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914900" y="3810000"/>
            <a:ext cx="34163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557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0C670B48-8F5B-4499-A5E6-8B799A0C1DA9}"/>
              </a:ext>
            </a:extLst>
          </p:cNvPr>
          <p:cNvSpPr>
            <a:spLocks noGrp="1" noChangeArrowheads="1"/>
          </p:cNvSpPr>
          <p:nvPr>
            <p:ph type="title"/>
          </p:nvPr>
        </p:nvSpPr>
        <p:spPr/>
        <p:txBody>
          <a:bodyPr/>
          <a:lstStyle/>
          <a:p>
            <a:r>
              <a:rPr lang="en-US" altLang="en-US"/>
              <a:t>Summary</a:t>
            </a:r>
          </a:p>
        </p:txBody>
      </p:sp>
      <p:sp>
        <p:nvSpPr>
          <p:cNvPr id="56323" name="Rectangle 3">
            <a:extLst>
              <a:ext uri="{FF2B5EF4-FFF2-40B4-BE49-F238E27FC236}">
                <a16:creationId xmlns:a16="http://schemas.microsoft.com/office/drawing/2014/main" id="{26E13290-B733-4EAA-B696-E742FBCF3AE9}"/>
              </a:ext>
            </a:extLst>
          </p:cNvPr>
          <p:cNvSpPr>
            <a:spLocks noGrp="1" noChangeArrowheads="1"/>
          </p:cNvSpPr>
          <p:nvPr>
            <p:ph type="body" idx="1"/>
          </p:nvPr>
        </p:nvSpPr>
        <p:spPr>
          <a:xfrm>
            <a:off x="685800" y="1295400"/>
            <a:ext cx="8229600" cy="4525963"/>
          </a:xfrm>
        </p:spPr>
        <p:txBody>
          <a:bodyPr>
            <a:normAutofit fontScale="92500" lnSpcReduction="20000"/>
          </a:bodyPr>
          <a:lstStyle/>
          <a:p>
            <a:pPr>
              <a:lnSpc>
                <a:spcPct val="90000"/>
              </a:lnSpc>
              <a:buFont typeface="Wingdings" panose="05000000000000000000" pitchFamily="2" charset="2"/>
              <a:buNone/>
            </a:pPr>
            <a:r>
              <a:rPr lang="en-US" altLang="en-US"/>
              <a:t>In this course, we discussed:</a:t>
            </a:r>
          </a:p>
          <a:p>
            <a:pPr>
              <a:lnSpc>
                <a:spcPct val="90000"/>
              </a:lnSpc>
              <a:buFont typeface="Wingdings" panose="05000000000000000000" pitchFamily="2" charset="2"/>
              <a:buNone/>
            </a:pPr>
            <a:endParaRPr lang="en-US" altLang="en-US" sz="2400"/>
          </a:p>
          <a:p>
            <a:pPr>
              <a:lnSpc>
                <a:spcPct val="90000"/>
              </a:lnSpc>
            </a:pPr>
            <a:r>
              <a:rPr lang="en-US" altLang="en-US" sz="2400"/>
              <a:t>Scope and application</a:t>
            </a:r>
          </a:p>
          <a:p>
            <a:pPr>
              <a:lnSpc>
                <a:spcPct val="90000"/>
              </a:lnSpc>
            </a:pPr>
            <a:endParaRPr lang="en-US" altLang="en-US" sz="2400"/>
          </a:p>
          <a:p>
            <a:pPr>
              <a:lnSpc>
                <a:spcPct val="90000"/>
              </a:lnSpc>
            </a:pPr>
            <a:r>
              <a:rPr lang="en-US" altLang="en-US" sz="2400"/>
              <a:t>Exemptions</a:t>
            </a:r>
          </a:p>
          <a:p>
            <a:pPr>
              <a:lnSpc>
                <a:spcPct val="90000"/>
              </a:lnSpc>
            </a:pPr>
            <a:endParaRPr lang="en-US" altLang="en-US" sz="2400"/>
          </a:p>
          <a:p>
            <a:pPr>
              <a:lnSpc>
                <a:spcPct val="90000"/>
              </a:lnSpc>
            </a:pPr>
            <a:r>
              <a:rPr lang="en-US" altLang="en-US" sz="2400"/>
              <a:t>General requirements</a:t>
            </a:r>
          </a:p>
          <a:p>
            <a:pPr>
              <a:lnSpc>
                <a:spcPct val="90000"/>
              </a:lnSpc>
            </a:pPr>
            <a:endParaRPr lang="en-US" altLang="en-US" sz="2400"/>
          </a:p>
          <a:p>
            <a:pPr>
              <a:lnSpc>
                <a:spcPct val="90000"/>
              </a:lnSpc>
            </a:pPr>
            <a:r>
              <a:rPr lang="en-US" altLang="en-US" sz="2400"/>
              <a:t>Selection</a:t>
            </a:r>
          </a:p>
          <a:p>
            <a:pPr>
              <a:lnSpc>
                <a:spcPct val="90000"/>
              </a:lnSpc>
            </a:pPr>
            <a:endParaRPr lang="en-US" altLang="en-US" sz="2400"/>
          </a:p>
          <a:p>
            <a:pPr>
              <a:lnSpc>
                <a:spcPct val="90000"/>
              </a:lnSpc>
            </a:pPr>
            <a:r>
              <a:rPr lang="en-US" altLang="en-US" sz="2400"/>
              <a:t>Inspection and maintenance</a:t>
            </a:r>
          </a:p>
          <a:p>
            <a:pPr>
              <a:lnSpc>
                <a:spcPct val="90000"/>
              </a:lnSpc>
            </a:pPr>
            <a:endParaRPr lang="en-US" altLang="en-US" sz="2400"/>
          </a:p>
          <a:p>
            <a:pPr>
              <a:lnSpc>
                <a:spcPct val="90000"/>
              </a:lnSpc>
            </a:pPr>
            <a:r>
              <a:rPr lang="en-US" altLang="en-US" sz="2400"/>
              <a:t>Training</a:t>
            </a:r>
          </a:p>
          <a:p>
            <a:pPr>
              <a:lnSpc>
                <a:spcPct val="90000"/>
              </a:lnSpc>
            </a:pPr>
            <a:endParaRPr lang="en-US" altLang="en-US" sz="2400"/>
          </a:p>
        </p:txBody>
      </p:sp>
      <p:sp>
        <p:nvSpPr>
          <p:cNvPr id="4" name="TextBox 3">
            <a:extLst>
              <a:ext uri="{FF2B5EF4-FFF2-40B4-BE49-F238E27FC236}">
                <a16:creationId xmlns:a16="http://schemas.microsoft.com/office/drawing/2014/main" id="{9E6CF1DE-826C-47D9-8434-A172981F0A34}"/>
              </a:ext>
            </a:extLst>
          </p:cNvPr>
          <p:cNvSpPr txBox="1"/>
          <p:nvPr/>
        </p:nvSpPr>
        <p:spPr>
          <a:xfrm>
            <a:off x="7464425" y="533400"/>
            <a:ext cx="1146175" cy="369888"/>
          </a:xfrm>
          <a:prstGeom prst="rect">
            <a:avLst/>
          </a:prstGeom>
          <a:noFill/>
        </p:spPr>
        <p:txBody>
          <a:bodyPr wrap="none">
            <a:spAutoFit/>
          </a:bodyPr>
          <a:lstStyle/>
          <a:p>
            <a:pPr>
              <a:defRPr/>
            </a:pPr>
            <a:r>
              <a:rPr lang="en-US" sz="1800" u="none" dirty="0">
                <a:latin typeface="+mj-lt"/>
              </a:rPr>
              <a:t>1910.157</a:t>
            </a:r>
          </a:p>
        </p:txBody>
      </p:sp>
    </p:spTree>
    <p:extLst>
      <p:ext uri="{BB962C8B-B14F-4D97-AF65-F5344CB8AC3E}">
        <p14:creationId xmlns:p14="http://schemas.microsoft.com/office/powerpoint/2010/main" val="1450386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533400" y="457200"/>
            <a:ext cx="8305800" cy="549275"/>
          </a:xfrm>
        </p:spPr>
        <p:txBody>
          <a:bodyPr/>
          <a:lstStyle/>
          <a:p>
            <a:r>
              <a:rPr lang="en-US" altLang="en-US"/>
              <a:t>Thank You For Attending!</a:t>
            </a:r>
          </a:p>
        </p:txBody>
      </p:sp>
      <p:sp>
        <p:nvSpPr>
          <p:cNvPr id="87043" name="Rectangle 3"/>
          <p:cNvSpPr>
            <a:spLocks noGrp="1" noChangeArrowheads="1"/>
          </p:cNvSpPr>
          <p:nvPr>
            <p:ph type="body" idx="1"/>
          </p:nvPr>
        </p:nvSpPr>
        <p:spPr>
          <a:xfrm>
            <a:off x="1428750" y="1531937"/>
            <a:ext cx="6705600" cy="838200"/>
          </a:xfrm>
        </p:spPr>
        <p:txBody>
          <a:bodyPr>
            <a:normAutofit lnSpcReduction="10000"/>
          </a:bodyPr>
          <a:lstStyle/>
          <a:p>
            <a:pPr algn="ctr">
              <a:buFont typeface="Wingdings" panose="05000000000000000000" pitchFamily="2" charset="2"/>
              <a:buNone/>
            </a:pPr>
            <a:r>
              <a:rPr lang="en-US" altLang="en-US" sz="6000" dirty="0">
                <a:solidFill>
                  <a:srgbClr val="000000"/>
                </a:solidFill>
              </a:rPr>
              <a:t>Final Questions?</a:t>
            </a:r>
            <a:endParaRPr lang="en-US" altLang="en-US" sz="6000" dirty="0"/>
          </a:p>
        </p:txBody>
      </p:sp>
    </p:spTree>
    <p:extLst>
      <p:ext uri="{BB962C8B-B14F-4D97-AF65-F5344CB8AC3E}">
        <p14:creationId xmlns:p14="http://schemas.microsoft.com/office/powerpoint/2010/main" val="210324123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D705CB4-ECF2-448E-B969-8BA999F2A6F9}"/>
              </a:ext>
            </a:extLst>
          </p:cNvPr>
          <p:cNvSpPr>
            <a:spLocks noGrp="1" noChangeArrowheads="1"/>
          </p:cNvSpPr>
          <p:nvPr>
            <p:ph type="title"/>
          </p:nvPr>
        </p:nvSpPr>
        <p:spPr>
          <a:xfrm>
            <a:off x="533400" y="441325"/>
            <a:ext cx="5181600" cy="549275"/>
          </a:xfrm>
        </p:spPr>
        <p:txBody>
          <a:bodyPr/>
          <a:lstStyle/>
          <a:p>
            <a:r>
              <a:rPr lang="en-US" altLang="en-US" dirty="0"/>
              <a:t>Scope and Application</a:t>
            </a:r>
            <a:endParaRPr lang="en-US" altLang="en-US" dirty="0">
              <a:solidFill>
                <a:schemeClr val="tx1"/>
              </a:solidFill>
            </a:endParaRPr>
          </a:p>
        </p:txBody>
      </p:sp>
      <p:sp>
        <p:nvSpPr>
          <p:cNvPr id="9219" name="Rectangle 3">
            <a:extLst>
              <a:ext uri="{FF2B5EF4-FFF2-40B4-BE49-F238E27FC236}">
                <a16:creationId xmlns:a16="http://schemas.microsoft.com/office/drawing/2014/main" id="{F82B5E37-F6B5-4FF8-A1C6-2EFA66FD5EFD}"/>
              </a:ext>
            </a:extLst>
          </p:cNvPr>
          <p:cNvSpPr>
            <a:spLocks noGrp="1" noChangeArrowheads="1"/>
          </p:cNvSpPr>
          <p:nvPr>
            <p:ph type="body" idx="1"/>
          </p:nvPr>
        </p:nvSpPr>
        <p:spPr>
          <a:xfrm>
            <a:off x="533400" y="1295400"/>
            <a:ext cx="4876800" cy="4525963"/>
          </a:xfrm>
        </p:spPr>
        <p:txBody>
          <a:bodyPr/>
          <a:lstStyle/>
          <a:p>
            <a:r>
              <a:rPr lang="en-US" altLang="en-US" dirty="0"/>
              <a:t>Applies to the placement, use, maintenance, and testing of portable fire extinguishers provided for the use of employees </a:t>
            </a:r>
          </a:p>
        </p:txBody>
      </p:sp>
      <p:sp>
        <p:nvSpPr>
          <p:cNvPr id="5" name="TextBox 4">
            <a:extLst>
              <a:ext uri="{FF2B5EF4-FFF2-40B4-BE49-F238E27FC236}">
                <a16:creationId xmlns:a16="http://schemas.microsoft.com/office/drawing/2014/main" id="{91A99A9A-B124-466D-A8F7-1A655C322689}"/>
              </a:ext>
            </a:extLst>
          </p:cNvPr>
          <p:cNvSpPr txBox="1"/>
          <p:nvPr/>
        </p:nvSpPr>
        <p:spPr>
          <a:xfrm>
            <a:off x="7258050" y="533400"/>
            <a:ext cx="1428750" cy="369888"/>
          </a:xfrm>
          <a:prstGeom prst="rect">
            <a:avLst/>
          </a:prstGeom>
          <a:noFill/>
        </p:spPr>
        <p:txBody>
          <a:bodyPr wrap="none">
            <a:spAutoFit/>
          </a:bodyPr>
          <a:lstStyle/>
          <a:p>
            <a:pPr>
              <a:defRPr/>
            </a:pPr>
            <a:r>
              <a:rPr lang="en-US" sz="1800" u="none" dirty="0">
                <a:latin typeface="+mj-lt"/>
              </a:rPr>
              <a:t>1910.157(a)</a:t>
            </a:r>
          </a:p>
        </p:txBody>
      </p:sp>
      <p:pic>
        <p:nvPicPr>
          <p:cNvPr id="3" name="Picture 2">
            <a:extLst>
              <a:ext uri="{FF2B5EF4-FFF2-40B4-BE49-F238E27FC236}">
                <a16:creationId xmlns:a16="http://schemas.microsoft.com/office/drawing/2014/main" id="{A4E76375-9E0E-4493-8B40-C102BE86C79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486400" y="1752600"/>
            <a:ext cx="2971800" cy="3962400"/>
          </a:xfrm>
          <a:prstGeom prst="rect">
            <a:avLst/>
          </a:prstGeom>
        </p:spPr>
      </p:pic>
    </p:spTree>
    <p:extLst>
      <p:ext uri="{BB962C8B-B14F-4D97-AF65-F5344CB8AC3E}">
        <p14:creationId xmlns:p14="http://schemas.microsoft.com/office/powerpoint/2010/main" val="4194388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78D93A6-FD6B-433E-8828-2C95BEF334E7}"/>
              </a:ext>
            </a:extLst>
          </p:cNvPr>
          <p:cNvSpPr>
            <a:spLocks noGrp="1" noChangeArrowheads="1"/>
          </p:cNvSpPr>
          <p:nvPr>
            <p:ph type="title"/>
          </p:nvPr>
        </p:nvSpPr>
        <p:spPr>
          <a:xfrm>
            <a:off x="533400" y="441325"/>
            <a:ext cx="4343400" cy="549275"/>
          </a:xfrm>
        </p:spPr>
        <p:txBody>
          <a:bodyPr/>
          <a:lstStyle/>
          <a:p>
            <a:r>
              <a:rPr lang="en-US" altLang="en-US" dirty="0"/>
              <a:t>Exemptions</a:t>
            </a:r>
            <a:endParaRPr lang="en-US" altLang="en-US" sz="1200" dirty="0">
              <a:solidFill>
                <a:schemeClr val="tx1"/>
              </a:solidFill>
            </a:endParaRPr>
          </a:p>
        </p:txBody>
      </p:sp>
      <p:sp>
        <p:nvSpPr>
          <p:cNvPr id="11267" name="Rectangle 3">
            <a:extLst>
              <a:ext uri="{FF2B5EF4-FFF2-40B4-BE49-F238E27FC236}">
                <a16:creationId xmlns:a16="http://schemas.microsoft.com/office/drawing/2014/main" id="{BDD183A3-BC01-4FB3-9163-D3ADA5CDE951}"/>
              </a:ext>
            </a:extLst>
          </p:cNvPr>
          <p:cNvSpPr>
            <a:spLocks noGrp="1" noChangeArrowheads="1"/>
          </p:cNvSpPr>
          <p:nvPr>
            <p:ph type="body" idx="1"/>
          </p:nvPr>
        </p:nvSpPr>
        <p:spPr>
          <a:xfrm>
            <a:off x="533400" y="1295400"/>
            <a:ext cx="8153400" cy="4525963"/>
          </a:xfrm>
        </p:spPr>
        <p:txBody>
          <a:bodyPr/>
          <a:lstStyle/>
          <a:p>
            <a:r>
              <a:rPr lang="en-US" altLang="en-US" dirty="0"/>
              <a:t>Employer has established and implemented:</a:t>
            </a:r>
          </a:p>
          <a:p>
            <a:pPr lvl="1"/>
            <a:endParaRPr lang="en-US" altLang="en-US" sz="800" dirty="0"/>
          </a:p>
          <a:p>
            <a:pPr lvl="1"/>
            <a:r>
              <a:rPr lang="en-US" altLang="en-US" dirty="0"/>
              <a:t>Written fire safety policy</a:t>
            </a:r>
          </a:p>
          <a:p>
            <a:pPr lvl="1"/>
            <a:endParaRPr lang="en-US" altLang="en-US" sz="1000" dirty="0"/>
          </a:p>
          <a:p>
            <a:pPr lvl="1"/>
            <a:r>
              <a:rPr lang="en-US" altLang="en-US" dirty="0"/>
              <a:t>Requires the immediate and total evacuation of employees</a:t>
            </a:r>
          </a:p>
          <a:p>
            <a:endParaRPr lang="en-US" altLang="en-US" sz="1200" dirty="0"/>
          </a:p>
          <a:p>
            <a:endParaRPr lang="en-US" altLang="en-US" sz="1200" dirty="0"/>
          </a:p>
          <a:p>
            <a:r>
              <a:rPr lang="en-US" altLang="en-US" dirty="0"/>
              <a:t>When extinguishers are not available</a:t>
            </a:r>
          </a:p>
          <a:p>
            <a:pPr>
              <a:buFont typeface="Wingdings" panose="05000000000000000000" pitchFamily="2" charset="2"/>
              <a:buNone/>
            </a:pPr>
            <a:r>
              <a:rPr lang="en-US" altLang="en-US" dirty="0"/>
              <a:t>    in the workplace, unless a specific </a:t>
            </a:r>
          </a:p>
          <a:p>
            <a:pPr>
              <a:buFont typeface="Wingdings" panose="05000000000000000000" pitchFamily="2" charset="2"/>
              <a:buNone/>
            </a:pPr>
            <a:r>
              <a:rPr lang="en-US" altLang="en-US" dirty="0"/>
              <a:t>    standard requires that a portable</a:t>
            </a:r>
          </a:p>
          <a:p>
            <a:pPr>
              <a:buFont typeface="Wingdings" panose="05000000000000000000" pitchFamily="2" charset="2"/>
              <a:buNone/>
            </a:pPr>
            <a:r>
              <a:rPr lang="en-US" altLang="en-US" dirty="0"/>
              <a:t>    fire extinguisher be provided </a:t>
            </a:r>
          </a:p>
          <a:p>
            <a:endParaRPr lang="en-US" altLang="en-US" dirty="0"/>
          </a:p>
        </p:txBody>
      </p:sp>
      <p:sp>
        <p:nvSpPr>
          <p:cNvPr id="5" name="TextBox 4">
            <a:extLst>
              <a:ext uri="{FF2B5EF4-FFF2-40B4-BE49-F238E27FC236}">
                <a16:creationId xmlns:a16="http://schemas.microsoft.com/office/drawing/2014/main" id="{70D6B9EB-05E5-4D78-B3D9-4A0B7A911F7F}"/>
              </a:ext>
            </a:extLst>
          </p:cNvPr>
          <p:cNvSpPr txBox="1"/>
          <p:nvPr/>
        </p:nvSpPr>
        <p:spPr>
          <a:xfrm>
            <a:off x="6975475" y="533400"/>
            <a:ext cx="1711325" cy="369888"/>
          </a:xfrm>
          <a:prstGeom prst="rect">
            <a:avLst/>
          </a:prstGeom>
          <a:noFill/>
        </p:spPr>
        <p:txBody>
          <a:bodyPr wrap="none">
            <a:spAutoFit/>
          </a:bodyPr>
          <a:lstStyle/>
          <a:p>
            <a:pPr>
              <a:defRPr/>
            </a:pPr>
            <a:r>
              <a:rPr lang="en-US" sz="1800" u="none" dirty="0">
                <a:latin typeface="+mj-lt"/>
              </a:rPr>
              <a:t>1910.157(b)(1)</a:t>
            </a:r>
          </a:p>
        </p:txBody>
      </p:sp>
      <p:pic>
        <p:nvPicPr>
          <p:cNvPr id="3" name="Picture 2">
            <a:extLst>
              <a:ext uri="{FF2B5EF4-FFF2-40B4-BE49-F238E27FC236}">
                <a16:creationId xmlns:a16="http://schemas.microsoft.com/office/drawing/2014/main" id="{B1C00B06-A90B-41D5-A188-17270167FE0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086600" y="3075062"/>
            <a:ext cx="1285283" cy="2771701"/>
          </a:xfrm>
          <a:prstGeom prst="rect">
            <a:avLst/>
          </a:prstGeom>
        </p:spPr>
      </p:pic>
    </p:spTree>
    <p:extLst>
      <p:ext uri="{BB962C8B-B14F-4D97-AF65-F5344CB8AC3E}">
        <p14:creationId xmlns:p14="http://schemas.microsoft.com/office/powerpoint/2010/main" val="2666015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364832E-F7F1-4F8C-89A8-8E6907679DD5}"/>
              </a:ext>
            </a:extLst>
          </p:cNvPr>
          <p:cNvSpPr>
            <a:spLocks noGrp="1" noChangeArrowheads="1"/>
          </p:cNvSpPr>
          <p:nvPr>
            <p:ph type="title"/>
          </p:nvPr>
        </p:nvSpPr>
        <p:spPr>
          <a:xfrm>
            <a:off x="533400" y="441325"/>
            <a:ext cx="4343400" cy="549275"/>
          </a:xfrm>
        </p:spPr>
        <p:txBody>
          <a:bodyPr/>
          <a:lstStyle/>
          <a:p>
            <a:r>
              <a:rPr lang="en-US" altLang="en-US" dirty="0"/>
              <a:t>Exemptions</a:t>
            </a:r>
            <a:endParaRPr lang="en-US" altLang="en-US" sz="1200" dirty="0">
              <a:solidFill>
                <a:schemeClr val="tx1"/>
              </a:solidFill>
            </a:endParaRPr>
          </a:p>
        </p:txBody>
      </p:sp>
      <p:sp>
        <p:nvSpPr>
          <p:cNvPr id="13315" name="Rectangle 3">
            <a:extLst>
              <a:ext uri="{FF2B5EF4-FFF2-40B4-BE49-F238E27FC236}">
                <a16:creationId xmlns:a16="http://schemas.microsoft.com/office/drawing/2014/main" id="{4520691E-52A9-410F-BA07-0131DEBE8B1F}"/>
              </a:ext>
            </a:extLst>
          </p:cNvPr>
          <p:cNvSpPr>
            <a:spLocks noGrp="1" noChangeArrowheads="1"/>
          </p:cNvSpPr>
          <p:nvPr>
            <p:ph type="body" idx="1"/>
          </p:nvPr>
        </p:nvSpPr>
        <p:spPr>
          <a:xfrm>
            <a:off x="533400" y="1219200"/>
            <a:ext cx="8153400" cy="4525963"/>
          </a:xfrm>
        </p:spPr>
        <p:txBody>
          <a:bodyPr/>
          <a:lstStyle/>
          <a:p>
            <a:pPr eaLnBrk="1" hangingPunct="1"/>
            <a:r>
              <a:rPr lang="en-US" altLang="en-US"/>
              <a:t>Employer exempt from the distribution requirements in paragraph (d) if employer has established and implemented:</a:t>
            </a:r>
          </a:p>
          <a:p>
            <a:pPr eaLnBrk="1" hangingPunct="1"/>
            <a:endParaRPr lang="en-US" altLang="en-US" sz="800"/>
          </a:p>
          <a:p>
            <a:pPr lvl="1" eaLnBrk="1" hangingPunct="1"/>
            <a:r>
              <a:rPr lang="en-US" altLang="en-US"/>
              <a:t>Emergency action plan that authorizes certain employees to use portable fire extinguishers</a:t>
            </a:r>
          </a:p>
          <a:p>
            <a:pPr lvl="1" eaLnBrk="1" hangingPunct="1"/>
            <a:endParaRPr lang="en-US" altLang="en-US" sz="2000"/>
          </a:p>
          <a:p>
            <a:pPr lvl="1" eaLnBrk="1" hangingPunct="1"/>
            <a:r>
              <a:rPr lang="en-US" altLang="en-US"/>
              <a:t>Requires the immediate evacuation of all other employees</a:t>
            </a:r>
          </a:p>
          <a:p>
            <a:endParaRPr lang="en-US" altLang="en-US"/>
          </a:p>
        </p:txBody>
      </p:sp>
      <p:sp>
        <p:nvSpPr>
          <p:cNvPr id="5" name="TextBox 4">
            <a:extLst>
              <a:ext uri="{FF2B5EF4-FFF2-40B4-BE49-F238E27FC236}">
                <a16:creationId xmlns:a16="http://schemas.microsoft.com/office/drawing/2014/main" id="{D305DD86-431C-4587-9592-F2521A5E6F8D}"/>
              </a:ext>
            </a:extLst>
          </p:cNvPr>
          <p:cNvSpPr txBox="1"/>
          <p:nvPr/>
        </p:nvSpPr>
        <p:spPr>
          <a:xfrm>
            <a:off x="6975475" y="533400"/>
            <a:ext cx="1711325" cy="369888"/>
          </a:xfrm>
          <a:prstGeom prst="rect">
            <a:avLst/>
          </a:prstGeom>
          <a:noFill/>
        </p:spPr>
        <p:txBody>
          <a:bodyPr wrap="none">
            <a:spAutoFit/>
          </a:bodyPr>
          <a:lstStyle/>
          <a:p>
            <a:pPr>
              <a:defRPr/>
            </a:pPr>
            <a:r>
              <a:rPr lang="en-US" sz="1800" u="none" dirty="0">
                <a:latin typeface="+mj-lt"/>
              </a:rPr>
              <a:t>1910.157(b)(2)</a:t>
            </a:r>
          </a:p>
        </p:txBody>
      </p:sp>
    </p:spTree>
    <p:extLst>
      <p:ext uri="{BB962C8B-B14F-4D97-AF65-F5344CB8AC3E}">
        <p14:creationId xmlns:p14="http://schemas.microsoft.com/office/powerpoint/2010/main" val="545662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a:extLst>
              <a:ext uri="{FF2B5EF4-FFF2-40B4-BE49-F238E27FC236}">
                <a16:creationId xmlns:a16="http://schemas.microsoft.com/office/drawing/2014/main" id="{2653A288-F674-4CCF-B536-3FB62F0E5AB0}"/>
              </a:ext>
            </a:extLst>
          </p:cNvPr>
          <p:cNvSpPr>
            <a:spLocks noGrp="1" noChangeArrowheads="1"/>
          </p:cNvSpPr>
          <p:nvPr>
            <p:ph type="title"/>
          </p:nvPr>
        </p:nvSpPr>
        <p:spPr>
          <a:xfrm>
            <a:off x="533400" y="441325"/>
            <a:ext cx="5638800" cy="549275"/>
          </a:xfrm>
        </p:spPr>
        <p:txBody>
          <a:bodyPr/>
          <a:lstStyle/>
          <a:p>
            <a:r>
              <a:rPr lang="en-US" altLang="en-US" dirty="0"/>
              <a:t>General Requirements</a:t>
            </a:r>
            <a:endParaRPr lang="en-US" altLang="en-US" sz="1200" dirty="0">
              <a:solidFill>
                <a:schemeClr val="tx1"/>
              </a:solidFill>
            </a:endParaRPr>
          </a:p>
        </p:txBody>
      </p:sp>
      <p:sp>
        <p:nvSpPr>
          <p:cNvPr id="15364" name="Rectangle 3">
            <a:extLst>
              <a:ext uri="{FF2B5EF4-FFF2-40B4-BE49-F238E27FC236}">
                <a16:creationId xmlns:a16="http://schemas.microsoft.com/office/drawing/2014/main" id="{51F93106-B414-43B4-BDF3-A92A6F237C60}"/>
              </a:ext>
            </a:extLst>
          </p:cNvPr>
          <p:cNvSpPr>
            <a:spLocks noGrp="1" noChangeArrowheads="1"/>
          </p:cNvSpPr>
          <p:nvPr>
            <p:ph type="body" idx="1"/>
          </p:nvPr>
        </p:nvSpPr>
        <p:spPr>
          <a:xfrm>
            <a:off x="533400" y="1189037"/>
            <a:ext cx="4953000" cy="4525963"/>
          </a:xfrm>
        </p:spPr>
        <p:txBody>
          <a:bodyPr/>
          <a:lstStyle/>
          <a:p>
            <a:r>
              <a:rPr lang="en-US" altLang="en-US" dirty="0"/>
              <a:t>Employer shall:</a:t>
            </a:r>
          </a:p>
          <a:p>
            <a:pPr>
              <a:buFont typeface="Wingdings" panose="05000000000000000000" pitchFamily="2" charset="2"/>
              <a:buNone/>
            </a:pPr>
            <a:endParaRPr lang="en-US" altLang="en-US" sz="800" dirty="0"/>
          </a:p>
          <a:p>
            <a:pPr lvl="1"/>
            <a:r>
              <a:rPr lang="en-US" altLang="en-US" dirty="0"/>
              <a:t>Provide portable fire extinguishers</a:t>
            </a:r>
          </a:p>
          <a:p>
            <a:pPr lvl="1"/>
            <a:endParaRPr lang="en-US" altLang="en-US" sz="1000" dirty="0"/>
          </a:p>
          <a:p>
            <a:pPr lvl="1"/>
            <a:r>
              <a:rPr lang="en-US" altLang="en-US" dirty="0"/>
              <a:t>Mount, locate and identify them so they are readily accessible to employees without subjecting employees to possible injury</a:t>
            </a:r>
          </a:p>
        </p:txBody>
      </p:sp>
      <p:sp>
        <p:nvSpPr>
          <p:cNvPr id="6" name="TextBox 5">
            <a:extLst>
              <a:ext uri="{FF2B5EF4-FFF2-40B4-BE49-F238E27FC236}">
                <a16:creationId xmlns:a16="http://schemas.microsoft.com/office/drawing/2014/main" id="{5BF6C044-9D70-46B6-B8BB-0EC04A0383DC}"/>
              </a:ext>
            </a:extLst>
          </p:cNvPr>
          <p:cNvSpPr txBox="1"/>
          <p:nvPr/>
        </p:nvSpPr>
        <p:spPr>
          <a:xfrm>
            <a:off x="6988175" y="533400"/>
            <a:ext cx="1698625" cy="369888"/>
          </a:xfrm>
          <a:prstGeom prst="rect">
            <a:avLst/>
          </a:prstGeom>
          <a:noFill/>
        </p:spPr>
        <p:txBody>
          <a:bodyPr wrap="none">
            <a:spAutoFit/>
          </a:bodyPr>
          <a:lstStyle/>
          <a:p>
            <a:pPr>
              <a:defRPr/>
            </a:pPr>
            <a:r>
              <a:rPr lang="en-US" sz="1800" u="none" dirty="0">
                <a:latin typeface="+mj-lt"/>
              </a:rPr>
              <a:t>1910.157(c)(1)</a:t>
            </a:r>
          </a:p>
        </p:txBody>
      </p:sp>
      <p:pic>
        <p:nvPicPr>
          <p:cNvPr id="5" name="Picture 4">
            <a:extLst>
              <a:ext uri="{FF2B5EF4-FFF2-40B4-BE49-F238E27FC236}">
                <a16:creationId xmlns:a16="http://schemas.microsoft.com/office/drawing/2014/main" id="{23D4EBB5-8269-4A2F-97EF-E52D05CC0F2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486400" y="1752600"/>
            <a:ext cx="2971800" cy="3962400"/>
          </a:xfrm>
          <a:prstGeom prst="rect">
            <a:avLst/>
          </a:prstGeom>
        </p:spPr>
      </p:pic>
    </p:spTree>
    <p:extLst>
      <p:ext uri="{BB962C8B-B14F-4D97-AF65-F5344CB8AC3E}">
        <p14:creationId xmlns:p14="http://schemas.microsoft.com/office/powerpoint/2010/main" val="2606448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978673AE-8027-4B80-B611-464BEAE6A6A6}"/>
              </a:ext>
            </a:extLst>
          </p:cNvPr>
          <p:cNvSpPr>
            <a:spLocks noGrp="1" noChangeArrowheads="1"/>
          </p:cNvSpPr>
          <p:nvPr>
            <p:ph type="title"/>
          </p:nvPr>
        </p:nvSpPr>
        <p:spPr>
          <a:xfrm>
            <a:off x="533400" y="441325"/>
            <a:ext cx="5181600" cy="549275"/>
          </a:xfrm>
        </p:spPr>
        <p:txBody>
          <a:bodyPr/>
          <a:lstStyle/>
          <a:p>
            <a:r>
              <a:rPr lang="en-US" altLang="en-US" dirty="0"/>
              <a:t>General Requirements</a:t>
            </a:r>
            <a:endParaRPr lang="en-US" altLang="en-US" sz="1200" dirty="0">
              <a:solidFill>
                <a:schemeClr val="tx1"/>
              </a:solidFill>
            </a:endParaRPr>
          </a:p>
        </p:txBody>
      </p:sp>
      <p:sp>
        <p:nvSpPr>
          <p:cNvPr id="17411" name="Rectangle 3">
            <a:extLst>
              <a:ext uri="{FF2B5EF4-FFF2-40B4-BE49-F238E27FC236}">
                <a16:creationId xmlns:a16="http://schemas.microsoft.com/office/drawing/2014/main" id="{4DBC8514-1685-4493-AF6B-11E7F2A0FC70}"/>
              </a:ext>
            </a:extLst>
          </p:cNvPr>
          <p:cNvSpPr>
            <a:spLocks noGrp="1" noChangeArrowheads="1"/>
          </p:cNvSpPr>
          <p:nvPr>
            <p:ph type="body" idx="1"/>
          </p:nvPr>
        </p:nvSpPr>
        <p:spPr>
          <a:xfrm>
            <a:off x="533400" y="1219200"/>
            <a:ext cx="8077200" cy="4525963"/>
          </a:xfrm>
        </p:spPr>
        <p:txBody>
          <a:bodyPr/>
          <a:lstStyle/>
          <a:p>
            <a:r>
              <a:rPr lang="en-US" altLang="en-US" dirty="0"/>
              <a:t>Only approved portable fire extinguishers shall be used </a:t>
            </a:r>
          </a:p>
        </p:txBody>
      </p:sp>
      <p:sp>
        <p:nvSpPr>
          <p:cNvPr id="6" name="TextBox 5">
            <a:extLst>
              <a:ext uri="{FF2B5EF4-FFF2-40B4-BE49-F238E27FC236}">
                <a16:creationId xmlns:a16="http://schemas.microsoft.com/office/drawing/2014/main" id="{39DB5063-01B8-42DA-A2B0-9ED2A278B768}"/>
              </a:ext>
            </a:extLst>
          </p:cNvPr>
          <p:cNvSpPr txBox="1"/>
          <p:nvPr/>
        </p:nvSpPr>
        <p:spPr>
          <a:xfrm>
            <a:off x="6988175" y="533400"/>
            <a:ext cx="1698625" cy="369888"/>
          </a:xfrm>
          <a:prstGeom prst="rect">
            <a:avLst/>
          </a:prstGeom>
          <a:noFill/>
        </p:spPr>
        <p:txBody>
          <a:bodyPr wrap="none">
            <a:spAutoFit/>
          </a:bodyPr>
          <a:lstStyle/>
          <a:p>
            <a:pPr>
              <a:defRPr/>
            </a:pPr>
            <a:r>
              <a:rPr lang="en-US" sz="1800" u="none" dirty="0">
                <a:latin typeface="+mj-lt"/>
              </a:rPr>
              <a:t>1910.157(c)(2)</a:t>
            </a:r>
          </a:p>
        </p:txBody>
      </p:sp>
      <p:pic>
        <p:nvPicPr>
          <p:cNvPr id="7" name="Picture 2">
            <a:extLst>
              <a:ext uri="{FF2B5EF4-FFF2-40B4-BE49-F238E27FC236}">
                <a16:creationId xmlns:a16="http://schemas.microsoft.com/office/drawing/2014/main" id="{6381A16B-0FFB-4C69-92E8-9FED464E9AD2}"/>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85800" y="2286000"/>
            <a:ext cx="7620000" cy="3587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7564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5FE1847F-8869-45D5-B4F5-251D2294EEC4}"/>
              </a:ext>
            </a:extLst>
          </p:cNvPr>
          <p:cNvSpPr>
            <a:spLocks noGrp="1" noChangeArrowheads="1"/>
          </p:cNvSpPr>
          <p:nvPr>
            <p:ph type="title"/>
          </p:nvPr>
        </p:nvSpPr>
        <p:spPr>
          <a:xfrm>
            <a:off x="533400" y="441325"/>
            <a:ext cx="5181600" cy="549275"/>
          </a:xfrm>
        </p:spPr>
        <p:txBody>
          <a:bodyPr/>
          <a:lstStyle/>
          <a:p>
            <a:r>
              <a:rPr lang="en-US" altLang="en-US" dirty="0"/>
              <a:t>General Requirements</a:t>
            </a:r>
            <a:endParaRPr lang="en-US" altLang="en-US" sz="1200" dirty="0">
              <a:solidFill>
                <a:schemeClr val="tx1"/>
              </a:solidFill>
            </a:endParaRPr>
          </a:p>
        </p:txBody>
      </p:sp>
      <p:sp>
        <p:nvSpPr>
          <p:cNvPr id="19459" name="Rectangle 3">
            <a:extLst>
              <a:ext uri="{FF2B5EF4-FFF2-40B4-BE49-F238E27FC236}">
                <a16:creationId xmlns:a16="http://schemas.microsoft.com/office/drawing/2014/main" id="{992B28EA-4F07-423F-9898-04AC75E24D3B}"/>
              </a:ext>
            </a:extLst>
          </p:cNvPr>
          <p:cNvSpPr>
            <a:spLocks noGrp="1" noChangeArrowheads="1"/>
          </p:cNvSpPr>
          <p:nvPr>
            <p:ph type="body" idx="1"/>
          </p:nvPr>
        </p:nvSpPr>
        <p:spPr>
          <a:xfrm>
            <a:off x="533400" y="1219200"/>
            <a:ext cx="8077200" cy="4525963"/>
          </a:xfrm>
        </p:spPr>
        <p:txBody>
          <a:bodyPr/>
          <a:lstStyle/>
          <a:p>
            <a:r>
              <a:rPr lang="en-US" altLang="en-US"/>
              <a:t>Employer shall not provide or make available in the workplace portable fire extinguishers using: </a:t>
            </a:r>
          </a:p>
          <a:p>
            <a:endParaRPr lang="en-US" altLang="en-US" sz="800"/>
          </a:p>
          <a:p>
            <a:pPr lvl="1"/>
            <a:r>
              <a:rPr lang="en-US" altLang="en-US"/>
              <a:t>Carbon tetrachloride,</a:t>
            </a:r>
            <a:r>
              <a:rPr lang="en-US" altLang="en-US" b="1" i="1"/>
              <a:t> or</a:t>
            </a:r>
          </a:p>
          <a:p>
            <a:pPr lvl="1">
              <a:buFont typeface="Symbol" panose="05050102010706020507" pitchFamily="18" charset="2"/>
              <a:buNone/>
            </a:pPr>
            <a:endParaRPr lang="en-US" altLang="en-US" sz="1800"/>
          </a:p>
          <a:p>
            <a:pPr lvl="1"/>
            <a:r>
              <a:rPr lang="en-US" altLang="en-US"/>
              <a:t>Chlorobromomethane extinguishing agents</a:t>
            </a:r>
          </a:p>
        </p:txBody>
      </p:sp>
      <p:sp>
        <p:nvSpPr>
          <p:cNvPr id="6" name="TextBox 5">
            <a:extLst>
              <a:ext uri="{FF2B5EF4-FFF2-40B4-BE49-F238E27FC236}">
                <a16:creationId xmlns:a16="http://schemas.microsoft.com/office/drawing/2014/main" id="{12127ADB-F02E-4306-9309-69EFD54D1F56}"/>
              </a:ext>
            </a:extLst>
          </p:cNvPr>
          <p:cNvSpPr txBox="1"/>
          <p:nvPr/>
        </p:nvSpPr>
        <p:spPr>
          <a:xfrm>
            <a:off x="6988175" y="533400"/>
            <a:ext cx="1698625" cy="369888"/>
          </a:xfrm>
          <a:prstGeom prst="rect">
            <a:avLst/>
          </a:prstGeom>
          <a:noFill/>
        </p:spPr>
        <p:txBody>
          <a:bodyPr wrap="none">
            <a:spAutoFit/>
          </a:bodyPr>
          <a:lstStyle/>
          <a:p>
            <a:pPr>
              <a:defRPr/>
            </a:pPr>
            <a:r>
              <a:rPr lang="en-US" sz="1800" u="none" dirty="0">
                <a:latin typeface="+mj-lt"/>
              </a:rPr>
              <a:t>1910.157(c)(3)</a:t>
            </a:r>
          </a:p>
        </p:txBody>
      </p:sp>
      <p:pic>
        <p:nvPicPr>
          <p:cNvPr id="5" name="Picture 1">
            <a:extLst>
              <a:ext uri="{FF2B5EF4-FFF2-40B4-BE49-F238E27FC236}">
                <a16:creationId xmlns:a16="http://schemas.microsoft.com/office/drawing/2014/main" id="{5FE4001A-458B-4AE6-B75D-C10970994EB7}"/>
              </a:ext>
            </a:extLst>
          </p:cNvPr>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rot="5400000">
            <a:off x="3660848" y="1736165"/>
            <a:ext cx="2114065" cy="562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2960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a:extLst>
              <a:ext uri="{FF2B5EF4-FFF2-40B4-BE49-F238E27FC236}">
                <a16:creationId xmlns:a16="http://schemas.microsoft.com/office/drawing/2014/main" id="{F0A6F150-9A04-4B47-9D72-6413E3BE8871}"/>
              </a:ext>
            </a:extLst>
          </p:cNvPr>
          <p:cNvSpPr>
            <a:spLocks noGrp="1" noChangeArrowheads="1"/>
          </p:cNvSpPr>
          <p:nvPr>
            <p:ph type="body" idx="1"/>
          </p:nvPr>
        </p:nvSpPr>
        <p:spPr>
          <a:xfrm>
            <a:off x="533400" y="1219200"/>
            <a:ext cx="4724400" cy="4525963"/>
          </a:xfrm>
        </p:spPr>
        <p:txBody>
          <a:bodyPr/>
          <a:lstStyle/>
          <a:p>
            <a:r>
              <a:rPr lang="en-US" altLang="en-US" dirty="0"/>
              <a:t>Employer shall assure:</a:t>
            </a:r>
          </a:p>
          <a:p>
            <a:endParaRPr lang="en-US" altLang="en-US" sz="800" dirty="0"/>
          </a:p>
          <a:p>
            <a:pPr lvl="1"/>
            <a:r>
              <a:rPr lang="en-US" altLang="en-US" dirty="0"/>
              <a:t>Fire extinguishers are maintained in a fully charged and operable condition</a:t>
            </a:r>
          </a:p>
          <a:p>
            <a:pPr lvl="1"/>
            <a:endParaRPr lang="en-US" altLang="en-US" sz="2000" dirty="0"/>
          </a:p>
          <a:p>
            <a:pPr lvl="1"/>
            <a:r>
              <a:rPr lang="en-US" altLang="en-US" dirty="0"/>
              <a:t>Kept in their designated places at all times except during use</a:t>
            </a:r>
          </a:p>
        </p:txBody>
      </p:sp>
      <p:sp>
        <p:nvSpPr>
          <p:cNvPr id="5" name="TextBox 4">
            <a:extLst>
              <a:ext uri="{FF2B5EF4-FFF2-40B4-BE49-F238E27FC236}">
                <a16:creationId xmlns:a16="http://schemas.microsoft.com/office/drawing/2014/main" id="{7302F422-EE3B-4100-ADFD-A3AAB8941FD5}"/>
              </a:ext>
            </a:extLst>
          </p:cNvPr>
          <p:cNvSpPr txBox="1"/>
          <p:nvPr/>
        </p:nvSpPr>
        <p:spPr>
          <a:xfrm>
            <a:off x="6988175" y="533400"/>
            <a:ext cx="1698625" cy="369888"/>
          </a:xfrm>
          <a:prstGeom prst="rect">
            <a:avLst/>
          </a:prstGeom>
          <a:noFill/>
        </p:spPr>
        <p:txBody>
          <a:bodyPr wrap="none">
            <a:spAutoFit/>
          </a:bodyPr>
          <a:lstStyle/>
          <a:p>
            <a:pPr>
              <a:defRPr/>
            </a:pPr>
            <a:r>
              <a:rPr lang="en-US" sz="1800" u="none" dirty="0">
                <a:latin typeface="+mj-lt"/>
              </a:rPr>
              <a:t>1910.157(c)(4)</a:t>
            </a:r>
          </a:p>
        </p:txBody>
      </p:sp>
      <p:pic>
        <p:nvPicPr>
          <p:cNvPr id="6" name="Picture 5">
            <a:extLst>
              <a:ext uri="{FF2B5EF4-FFF2-40B4-BE49-F238E27FC236}">
                <a16:creationId xmlns:a16="http://schemas.microsoft.com/office/drawing/2014/main" id="{05743E20-0C14-463B-B6FE-8B6D4F9808C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486400" y="1752600"/>
            <a:ext cx="2971800" cy="3962400"/>
          </a:xfrm>
          <a:prstGeom prst="rect">
            <a:avLst/>
          </a:prstGeom>
        </p:spPr>
      </p:pic>
      <p:sp>
        <p:nvSpPr>
          <p:cNvPr id="7" name="Rectangle 2">
            <a:extLst>
              <a:ext uri="{FF2B5EF4-FFF2-40B4-BE49-F238E27FC236}">
                <a16:creationId xmlns:a16="http://schemas.microsoft.com/office/drawing/2014/main" id="{5FE1847F-8869-45D5-B4F5-251D2294EEC4}"/>
              </a:ext>
            </a:extLst>
          </p:cNvPr>
          <p:cNvSpPr>
            <a:spLocks noGrp="1" noChangeArrowheads="1"/>
          </p:cNvSpPr>
          <p:nvPr>
            <p:ph type="title"/>
          </p:nvPr>
        </p:nvSpPr>
        <p:spPr>
          <a:xfrm>
            <a:off x="533400" y="441325"/>
            <a:ext cx="5181600" cy="549275"/>
          </a:xfrm>
        </p:spPr>
        <p:txBody>
          <a:bodyPr/>
          <a:lstStyle/>
          <a:p>
            <a:r>
              <a:rPr lang="en-US" altLang="en-US" dirty="0"/>
              <a:t>General Requirements</a:t>
            </a:r>
            <a:endParaRPr lang="en-US" altLang="en-US" sz="1200" dirty="0">
              <a:solidFill>
                <a:schemeClr val="tx1"/>
              </a:solidFill>
            </a:endParaRPr>
          </a:p>
        </p:txBody>
      </p:sp>
    </p:spTree>
    <p:extLst>
      <p:ext uri="{BB962C8B-B14F-4D97-AF65-F5344CB8AC3E}">
        <p14:creationId xmlns:p14="http://schemas.microsoft.com/office/powerpoint/2010/main" val="69696281"/>
      </p:ext>
    </p:extLst>
  </p:cSld>
  <p:clrMapOvr>
    <a:masterClrMapping/>
  </p:clrMapOvr>
</p:sld>
</file>

<file path=ppt/theme/theme1.xml><?xml version="1.0" encoding="utf-8"?>
<a:theme xmlns:a="http://schemas.openxmlformats.org/drawingml/2006/main" name="Office Theme">
  <a:themeElements>
    <a:clrScheme name="NCDOL 2025-Farley">
      <a:dk1>
        <a:srgbClr val="000000"/>
      </a:dk1>
      <a:lt1>
        <a:sysClr val="window" lastClr="FFFFFF"/>
      </a:lt1>
      <a:dk2>
        <a:srgbClr val="7F7F7F"/>
      </a:dk2>
      <a:lt2>
        <a:srgbClr val="E7E6E6"/>
      </a:lt2>
      <a:accent1>
        <a:srgbClr val="102447"/>
      </a:accent1>
      <a:accent2>
        <a:srgbClr val="00814A"/>
      </a:accent2>
      <a:accent3>
        <a:srgbClr val="A70D15"/>
      </a:accent3>
      <a:accent4>
        <a:srgbClr val="FABE00"/>
      </a:accent4>
      <a:accent5>
        <a:srgbClr val="5283D8"/>
      </a:accent5>
      <a:accent6>
        <a:srgbClr val="70AD47"/>
      </a:accent6>
      <a:hlink>
        <a:srgbClr val="234F9D"/>
      </a:hlink>
      <a:folHlink>
        <a:srgbClr val="7D090F"/>
      </a:folHlink>
    </a:clrScheme>
    <a:fontScheme name="Custom 1">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xternal-Public STD PPT template-4.potx  -  Read-Only" id="{1792736E-40D6-48DC-8481-B6148C192018}" vid="{987325D1-C413-4405-B07D-29E194FD3A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External-Public STD PPT template-4</Template>
  <TotalTime>2</TotalTime>
  <Words>1171</Words>
  <Application>Microsoft Office PowerPoint</Application>
  <PresentationFormat>On-screen Show (4:3)</PresentationFormat>
  <Paragraphs>260</Paragraphs>
  <Slides>26</Slides>
  <Notes>26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Aptos</vt:lpstr>
      <vt:lpstr>Arial</vt:lpstr>
      <vt:lpstr>Avenir Next LT Pro</vt:lpstr>
      <vt:lpstr>Avenir Next LT Pro Demi</vt:lpstr>
      <vt:lpstr>Avenir Next LT Pro Light</vt:lpstr>
      <vt:lpstr>Symbol</vt:lpstr>
      <vt:lpstr>Wingdings</vt:lpstr>
      <vt:lpstr>Office Theme</vt:lpstr>
      <vt:lpstr>Fire Protection – Portable Fire Extinguishers </vt:lpstr>
      <vt:lpstr>Objectives</vt:lpstr>
      <vt:lpstr>Scope and Application</vt:lpstr>
      <vt:lpstr>Exemptions</vt:lpstr>
      <vt:lpstr>Exemptions</vt:lpstr>
      <vt:lpstr>General Requirements</vt:lpstr>
      <vt:lpstr>General Requirements</vt:lpstr>
      <vt:lpstr>General Requirements</vt:lpstr>
      <vt:lpstr>General Requirements</vt:lpstr>
      <vt:lpstr>General Requirements</vt:lpstr>
      <vt:lpstr>Selection and Distribution  </vt:lpstr>
      <vt:lpstr>Selection and Distribution         </vt:lpstr>
      <vt:lpstr>Selection and Distribution          </vt:lpstr>
      <vt:lpstr>Selection and Distribution          </vt:lpstr>
      <vt:lpstr>Selection and Distribution          </vt:lpstr>
      <vt:lpstr>Selection and Distribution          </vt:lpstr>
      <vt:lpstr>Inspection, Maintenance and Testing</vt:lpstr>
      <vt:lpstr>Inspection, Maintenance and Testing</vt:lpstr>
      <vt:lpstr>Inspection, Maintenance and Testing</vt:lpstr>
      <vt:lpstr>Inspection, Maintenance and Testing</vt:lpstr>
      <vt:lpstr>Hydrostatic Testing</vt:lpstr>
      <vt:lpstr>Hydrostatic Testing  </vt:lpstr>
      <vt:lpstr>Training and Education</vt:lpstr>
      <vt:lpstr>Training and Education</vt:lpstr>
      <vt:lpstr>Summary</vt:lpstr>
      <vt:lpstr>Thank You For Attending!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Lagoe, Wanda</dc:creator>
  <cp:lastModifiedBy>Lagoe, Wanda</cp:lastModifiedBy>
  <cp:revision>2</cp:revision>
  <dcterms:created xsi:type="dcterms:W3CDTF">2025-06-17T12:32:10Z</dcterms:created>
  <dcterms:modified xsi:type="dcterms:W3CDTF">2025-06-23T18:43:14Z</dcterms:modified>
</cp:coreProperties>
</file>