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handoutMasterIdLst>
    <p:handoutMasterId r:id="rId60"/>
  </p:handoutMasterIdLst>
  <p:sldIdLst>
    <p:sldId id="400" r:id="rId2"/>
    <p:sldId id="401" r:id="rId3"/>
    <p:sldId id="402" r:id="rId4"/>
    <p:sldId id="403" r:id="rId5"/>
    <p:sldId id="404" r:id="rId6"/>
    <p:sldId id="454" r:id="rId7"/>
    <p:sldId id="405" r:id="rId8"/>
    <p:sldId id="406" r:id="rId9"/>
    <p:sldId id="407" r:id="rId10"/>
    <p:sldId id="408" r:id="rId11"/>
    <p:sldId id="409" r:id="rId12"/>
    <p:sldId id="410" r:id="rId13"/>
    <p:sldId id="411" r:id="rId14"/>
    <p:sldId id="412" r:id="rId15"/>
    <p:sldId id="413" r:id="rId16"/>
    <p:sldId id="452" r:id="rId17"/>
    <p:sldId id="414" r:id="rId18"/>
    <p:sldId id="415" r:id="rId19"/>
    <p:sldId id="416" r:id="rId20"/>
    <p:sldId id="417" r:id="rId21"/>
    <p:sldId id="418" r:id="rId22"/>
    <p:sldId id="419" r:id="rId23"/>
    <p:sldId id="420" r:id="rId24"/>
    <p:sldId id="421" r:id="rId25"/>
    <p:sldId id="422" r:id="rId26"/>
    <p:sldId id="423" r:id="rId27"/>
    <p:sldId id="424" r:id="rId28"/>
    <p:sldId id="425" r:id="rId29"/>
    <p:sldId id="426" r:id="rId30"/>
    <p:sldId id="427" r:id="rId31"/>
    <p:sldId id="428" r:id="rId32"/>
    <p:sldId id="429" r:id="rId33"/>
    <p:sldId id="430" r:id="rId34"/>
    <p:sldId id="431" r:id="rId35"/>
    <p:sldId id="432" r:id="rId36"/>
    <p:sldId id="433" r:id="rId37"/>
    <p:sldId id="434" r:id="rId38"/>
    <p:sldId id="435" r:id="rId39"/>
    <p:sldId id="436" r:id="rId40"/>
    <p:sldId id="437" r:id="rId41"/>
    <p:sldId id="438" r:id="rId42"/>
    <p:sldId id="439" r:id="rId43"/>
    <p:sldId id="441" r:id="rId44"/>
    <p:sldId id="442" r:id="rId45"/>
    <p:sldId id="443" r:id="rId46"/>
    <p:sldId id="444" r:id="rId47"/>
    <p:sldId id="445" r:id="rId48"/>
    <p:sldId id="446" r:id="rId49"/>
    <p:sldId id="447" r:id="rId50"/>
    <p:sldId id="448" r:id="rId51"/>
    <p:sldId id="458" r:id="rId52"/>
    <p:sldId id="457" r:id="rId53"/>
    <p:sldId id="459" r:id="rId54"/>
    <p:sldId id="460" r:id="rId55"/>
    <p:sldId id="456" r:id="rId56"/>
    <p:sldId id="455" r:id="rId57"/>
    <p:sldId id="391" r:id="rId5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5B77B9-3DAD-469D-8F86-08C79D8341BB}" v="2" dt="2025-06-18T14:37:11.2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85691" autoAdjust="0"/>
  </p:normalViewPr>
  <p:slideViewPr>
    <p:cSldViewPr snapToGrid="0">
      <p:cViewPr varScale="1">
        <p:scale>
          <a:sx n="57" d="100"/>
          <a:sy n="57" d="100"/>
        </p:scale>
        <p:origin x="2515" y="43"/>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65"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cia, Elma" userId="f2cc6a70-af64-4323-8354-63fdb2cbddcb" providerId="ADAL" clId="{225B77B9-3DAD-469D-8F86-08C79D8341BB}"/>
    <pc:docChg chg="custSel addSld delSld modSld">
      <pc:chgData name="Garcia, Elma" userId="f2cc6a70-af64-4323-8354-63fdb2cbddcb" providerId="ADAL" clId="{225B77B9-3DAD-469D-8F86-08C79D8341BB}" dt="2025-06-18T14:38:45.224" v="20" actId="47"/>
      <pc:docMkLst>
        <pc:docMk/>
      </pc:docMkLst>
      <pc:sldChg chg="del">
        <pc:chgData name="Garcia, Elma" userId="f2cc6a70-af64-4323-8354-63fdb2cbddcb" providerId="ADAL" clId="{225B77B9-3DAD-469D-8F86-08C79D8341BB}" dt="2025-06-18T14:37:04.309" v="15" actId="47"/>
        <pc:sldMkLst>
          <pc:docMk/>
          <pc:sldMk cId="4224782898" sldId="256"/>
        </pc:sldMkLst>
      </pc:sldChg>
      <pc:sldChg chg="del">
        <pc:chgData name="Garcia, Elma" userId="f2cc6a70-af64-4323-8354-63fdb2cbddcb" providerId="ADAL" clId="{225B77B9-3DAD-469D-8F86-08C79D8341BB}" dt="2025-06-18T14:38:45.224" v="20" actId="47"/>
        <pc:sldMkLst>
          <pc:docMk/>
          <pc:sldMk cId="1447532766" sldId="257"/>
        </pc:sldMkLst>
      </pc:sldChg>
      <pc:sldChg chg="del">
        <pc:chgData name="Garcia, Elma" userId="f2cc6a70-af64-4323-8354-63fdb2cbddcb" providerId="ADAL" clId="{225B77B9-3DAD-469D-8F86-08C79D8341BB}" dt="2025-06-18T14:38:43.496" v="19" actId="47"/>
        <pc:sldMkLst>
          <pc:docMk/>
          <pc:sldMk cId="3648550839" sldId="258"/>
        </pc:sldMkLst>
      </pc:sldChg>
      <pc:sldChg chg="del">
        <pc:chgData name="Garcia, Elma" userId="f2cc6a70-af64-4323-8354-63fdb2cbddcb" providerId="ADAL" clId="{225B77B9-3DAD-469D-8F86-08C79D8341BB}" dt="2025-06-18T14:38:41.664" v="18" actId="47"/>
        <pc:sldMkLst>
          <pc:docMk/>
          <pc:sldMk cId="2852384745" sldId="259"/>
        </pc:sldMkLst>
      </pc:sldChg>
      <pc:sldChg chg="modSp add mod">
        <pc:chgData name="Garcia, Elma" userId="f2cc6a70-af64-4323-8354-63fdb2cbddcb" providerId="ADAL" clId="{225B77B9-3DAD-469D-8F86-08C79D8341BB}" dt="2025-06-18T14:36:31.022" v="12" actId="27636"/>
        <pc:sldMkLst>
          <pc:docMk/>
          <pc:sldMk cId="2103241237" sldId="391"/>
        </pc:sldMkLst>
        <pc:spChg chg="mod">
          <ac:chgData name="Garcia, Elma" userId="f2cc6a70-af64-4323-8354-63fdb2cbddcb" providerId="ADAL" clId="{225B77B9-3DAD-469D-8F86-08C79D8341BB}" dt="2025-06-18T14:36:31.022" v="12" actId="27636"/>
          <ac:spMkLst>
            <pc:docMk/>
            <pc:sldMk cId="2103241237" sldId="391"/>
            <ac:spMk id="87043" creationId="{00000000-0000-0000-0000-000000000000}"/>
          </ac:spMkLst>
        </pc:spChg>
      </pc:sldChg>
      <pc:sldChg chg="add modTransition modNotesTx">
        <pc:chgData name="Garcia, Elma" userId="f2cc6a70-af64-4323-8354-63fdb2cbddcb" providerId="ADAL" clId="{225B77B9-3DAD-469D-8F86-08C79D8341BB}" dt="2025-06-18T14:37:16.907" v="16" actId="2711"/>
        <pc:sldMkLst>
          <pc:docMk/>
          <pc:sldMk cId="594999282" sldId="400"/>
        </pc:sldMkLst>
      </pc:sldChg>
      <pc:sldChg chg="add">
        <pc:chgData name="Garcia, Elma" userId="f2cc6a70-af64-4323-8354-63fdb2cbddcb" providerId="ADAL" clId="{225B77B9-3DAD-469D-8F86-08C79D8341BB}" dt="2025-06-18T14:36:30.726" v="0"/>
        <pc:sldMkLst>
          <pc:docMk/>
          <pc:sldMk cId="334684335" sldId="401"/>
        </pc:sldMkLst>
      </pc:sldChg>
      <pc:sldChg chg="add">
        <pc:chgData name="Garcia, Elma" userId="f2cc6a70-af64-4323-8354-63fdb2cbddcb" providerId="ADAL" clId="{225B77B9-3DAD-469D-8F86-08C79D8341BB}" dt="2025-06-18T14:36:30.726" v="0"/>
        <pc:sldMkLst>
          <pc:docMk/>
          <pc:sldMk cId="3099563645" sldId="402"/>
        </pc:sldMkLst>
      </pc:sldChg>
      <pc:sldChg chg="add">
        <pc:chgData name="Garcia, Elma" userId="f2cc6a70-af64-4323-8354-63fdb2cbddcb" providerId="ADAL" clId="{225B77B9-3DAD-469D-8F86-08C79D8341BB}" dt="2025-06-18T14:36:30.726" v="0"/>
        <pc:sldMkLst>
          <pc:docMk/>
          <pc:sldMk cId="1352318986" sldId="403"/>
        </pc:sldMkLst>
      </pc:sldChg>
      <pc:sldChg chg="add">
        <pc:chgData name="Garcia, Elma" userId="f2cc6a70-af64-4323-8354-63fdb2cbddcb" providerId="ADAL" clId="{225B77B9-3DAD-469D-8F86-08C79D8341BB}" dt="2025-06-18T14:36:30.726" v="0"/>
        <pc:sldMkLst>
          <pc:docMk/>
          <pc:sldMk cId="716164975" sldId="404"/>
        </pc:sldMkLst>
      </pc:sldChg>
      <pc:sldChg chg="add">
        <pc:chgData name="Garcia, Elma" userId="f2cc6a70-af64-4323-8354-63fdb2cbddcb" providerId="ADAL" clId="{225B77B9-3DAD-469D-8F86-08C79D8341BB}" dt="2025-06-18T14:36:30.726" v="0"/>
        <pc:sldMkLst>
          <pc:docMk/>
          <pc:sldMk cId="2387748872" sldId="405"/>
        </pc:sldMkLst>
      </pc:sldChg>
      <pc:sldChg chg="add">
        <pc:chgData name="Garcia, Elma" userId="f2cc6a70-af64-4323-8354-63fdb2cbddcb" providerId="ADAL" clId="{225B77B9-3DAD-469D-8F86-08C79D8341BB}" dt="2025-06-18T14:36:30.726" v="0"/>
        <pc:sldMkLst>
          <pc:docMk/>
          <pc:sldMk cId="2177825543" sldId="406"/>
        </pc:sldMkLst>
      </pc:sldChg>
      <pc:sldChg chg="modSp add mod">
        <pc:chgData name="Garcia, Elma" userId="f2cc6a70-af64-4323-8354-63fdb2cbddcb" providerId="ADAL" clId="{225B77B9-3DAD-469D-8F86-08C79D8341BB}" dt="2025-06-18T14:36:57.255" v="14" actId="27636"/>
        <pc:sldMkLst>
          <pc:docMk/>
          <pc:sldMk cId="2547345030" sldId="407"/>
        </pc:sldMkLst>
        <pc:spChg chg="mod">
          <ac:chgData name="Garcia, Elma" userId="f2cc6a70-af64-4323-8354-63fdb2cbddcb" providerId="ADAL" clId="{225B77B9-3DAD-469D-8F86-08C79D8341BB}" dt="2025-06-18T14:36:57.255" v="14" actId="27636"/>
          <ac:spMkLst>
            <pc:docMk/>
            <pc:sldMk cId="2547345030" sldId="407"/>
            <ac:spMk id="19459" creationId="{00000000-0000-0000-0000-000000000000}"/>
          </ac:spMkLst>
        </pc:spChg>
      </pc:sldChg>
      <pc:sldChg chg="add">
        <pc:chgData name="Garcia, Elma" userId="f2cc6a70-af64-4323-8354-63fdb2cbddcb" providerId="ADAL" clId="{225B77B9-3DAD-469D-8F86-08C79D8341BB}" dt="2025-06-18T14:36:30.726" v="0"/>
        <pc:sldMkLst>
          <pc:docMk/>
          <pc:sldMk cId="1080672160" sldId="408"/>
        </pc:sldMkLst>
      </pc:sldChg>
      <pc:sldChg chg="modSp add mod">
        <pc:chgData name="Garcia, Elma" userId="f2cc6a70-af64-4323-8354-63fdb2cbddcb" providerId="ADAL" clId="{225B77B9-3DAD-469D-8F86-08C79D8341BB}" dt="2025-06-18T14:36:30.854" v="2" actId="27636"/>
        <pc:sldMkLst>
          <pc:docMk/>
          <pc:sldMk cId="3079760523" sldId="409"/>
        </pc:sldMkLst>
        <pc:spChg chg="mod">
          <ac:chgData name="Garcia, Elma" userId="f2cc6a70-af64-4323-8354-63fdb2cbddcb" providerId="ADAL" clId="{225B77B9-3DAD-469D-8F86-08C79D8341BB}" dt="2025-06-18T14:36:30.854" v="2" actId="27636"/>
          <ac:spMkLst>
            <pc:docMk/>
            <pc:sldMk cId="3079760523" sldId="409"/>
            <ac:spMk id="23555" creationId="{00000000-0000-0000-0000-000000000000}"/>
          </ac:spMkLst>
        </pc:spChg>
      </pc:sldChg>
      <pc:sldChg chg="modSp add mod">
        <pc:chgData name="Garcia, Elma" userId="f2cc6a70-af64-4323-8354-63fdb2cbddcb" providerId="ADAL" clId="{225B77B9-3DAD-469D-8F86-08C79D8341BB}" dt="2025-06-18T14:36:30.863" v="3" actId="27636"/>
        <pc:sldMkLst>
          <pc:docMk/>
          <pc:sldMk cId="1513987670" sldId="410"/>
        </pc:sldMkLst>
        <pc:spChg chg="mod">
          <ac:chgData name="Garcia, Elma" userId="f2cc6a70-af64-4323-8354-63fdb2cbddcb" providerId="ADAL" clId="{225B77B9-3DAD-469D-8F86-08C79D8341BB}" dt="2025-06-18T14:36:30.863" v="3" actId="27636"/>
          <ac:spMkLst>
            <pc:docMk/>
            <pc:sldMk cId="1513987670" sldId="410"/>
            <ac:spMk id="25603" creationId="{00000000-0000-0000-0000-000000000000}"/>
          </ac:spMkLst>
        </pc:spChg>
      </pc:sldChg>
      <pc:sldChg chg="add">
        <pc:chgData name="Garcia, Elma" userId="f2cc6a70-af64-4323-8354-63fdb2cbddcb" providerId="ADAL" clId="{225B77B9-3DAD-469D-8F86-08C79D8341BB}" dt="2025-06-18T14:36:30.726" v="0"/>
        <pc:sldMkLst>
          <pc:docMk/>
          <pc:sldMk cId="837157702" sldId="411"/>
        </pc:sldMkLst>
      </pc:sldChg>
      <pc:sldChg chg="add">
        <pc:chgData name="Garcia, Elma" userId="f2cc6a70-af64-4323-8354-63fdb2cbddcb" providerId="ADAL" clId="{225B77B9-3DAD-469D-8F86-08C79D8341BB}" dt="2025-06-18T14:36:30.726" v="0"/>
        <pc:sldMkLst>
          <pc:docMk/>
          <pc:sldMk cId="2967534145" sldId="412"/>
        </pc:sldMkLst>
      </pc:sldChg>
      <pc:sldChg chg="add">
        <pc:chgData name="Garcia, Elma" userId="f2cc6a70-af64-4323-8354-63fdb2cbddcb" providerId="ADAL" clId="{225B77B9-3DAD-469D-8F86-08C79D8341BB}" dt="2025-06-18T14:36:30.726" v="0"/>
        <pc:sldMkLst>
          <pc:docMk/>
          <pc:sldMk cId="1588312874" sldId="413"/>
        </pc:sldMkLst>
      </pc:sldChg>
      <pc:sldChg chg="add">
        <pc:chgData name="Garcia, Elma" userId="f2cc6a70-af64-4323-8354-63fdb2cbddcb" providerId="ADAL" clId="{225B77B9-3DAD-469D-8F86-08C79D8341BB}" dt="2025-06-18T14:36:30.726" v="0"/>
        <pc:sldMkLst>
          <pc:docMk/>
          <pc:sldMk cId="3253672533" sldId="414"/>
        </pc:sldMkLst>
      </pc:sldChg>
      <pc:sldChg chg="add">
        <pc:chgData name="Garcia, Elma" userId="f2cc6a70-af64-4323-8354-63fdb2cbddcb" providerId="ADAL" clId="{225B77B9-3DAD-469D-8F86-08C79D8341BB}" dt="2025-06-18T14:36:30.726" v="0"/>
        <pc:sldMkLst>
          <pc:docMk/>
          <pc:sldMk cId="3849495700" sldId="415"/>
        </pc:sldMkLst>
      </pc:sldChg>
      <pc:sldChg chg="add">
        <pc:chgData name="Garcia, Elma" userId="f2cc6a70-af64-4323-8354-63fdb2cbddcb" providerId="ADAL" clId="{225B77B9-3DAD-469D-8F86-08C79D8341BB}" dt="2025-06-18T14:36:30.726" v="0"/>
        <pc:sldMkLst>
          <pc:docMk/>
          <pc:sldMk cId="3775712587" sldId="416"/>
        </pc:sldMkLst>
      </pc:sldChg>
      <pc:sldChg chg="add">
        <pc:chgData name="Garcia, Elma" userId="f2cc6a70-af64-4323-8354-63fdb2cbddcb" providerId="ADAL" clId="{225B77B9-3DAD-469D-8F86-08C79D8341BB}" dt="2025-06-18T14:36:30.726" v="0"/>
        <pc:sldMkLst>
          <pc:docMk/>
          <pc:sldMk cId="537517745" sldId="417"/>
        </pc:sldMkLst>
      </pc:sldChg>
      <pc:sldChg chg="add">
        <pc:chgData name="Garcia, Elma" userId="f2cc6a70-af64-4323-8354-63fdb2cbddcb" providerId="ADAL" clId="{225B77B9-3DAD-469D-8F86-08C79D8341BB}" dt="2025-06-18T14:36:30.726" v="0"/>
        <pc:sldMkLst>
          <pc:docMk/>
          <pc:sldMk cId="3000823798" sldId="418"/>
        </pc:sldMkLst>
      </pc:sldChg>
      <pc:sldChg chg="modSp add mod">
        <pc:chgData name="Garcia, Elma" userId="f2cc6a70-af64-4323-8354-63fdb2cbddcb" providerId="ADAL" clId="{225B77B9-3DAD-469D-8F86-08C79D8341BB}" dt="2025-06-18T14:36:30.892" v="4" actId="27636"/>
        <pc:sldMkLst>
          <pc:docMk/>
          <pc:sldMk cId="1458441622" sldId="419"/>
        </pc:sldMkLst>
        <pc:spChg chg="mod">
          <ac:chgData name="Garcia, Elma" userId="f2cc6a70-af64-4323-8354-63fdb2cbddcb" providerId="ADAL" clId="{225B77B9-3DAD-469D-8F86-08C79D8341BB}" dt="2025-06-18T14:36:30.892" v="4" actId="27636"/>
          <ac:spMkLst>
            <pc:docMk/>
            <pc:sldMk cId="1458441622" sldId="419"/>
            <ac:spMk id="44035" creationId="{00000000-0000-0000-0000-000000000000}"/>
          </ac:spMkLst>
        </pc:spChg>
      </pc:sldChg>
      <pc:sldChg chg="add">
        <pc:chgData name="Garcia, Elma" userId="f2cc6a70-af64-4323-8354-63fdb2cbddcb" providerId="ADAL" clId="{225B77B9-3DAD-469D-8F86-08C79D8341BB}" dt="2025-06-18T14:36:30.726" v="0"/>
        <pc:sldMkLst>
          <pc:docMk/>
          <pc:sldMk cId="4148674524" sldId="420"/>
        </pc:sldMkLst>
      </pc:sldChg>
      <pc:sldChg chg="add">
        <pc:chgData name="Garcia, Elma" userId="f2cc6a70-af64-4323-8354-63fdb2cbddcb" providerId="ADAL" clId="{225B77B9-3DAD-469D-8F86-08C79D8341BB}" dt="2025-06-18T14:36:30.726" v="0"/>
        <pc:sldMkLst>
          <pc:docMk/>
          <pc:sldMk cId="2565671226" sldId="421"/>
        </pc:sldMkLst>
      </pc:sldChg>
      <pc:sldChg chg="modSp add mod">
        <pc:chgData name="Garcia, Elma" userId="f2cc6a70-af64-4323-8354-63fdb2cbddcb" providerId="ADAL" clId="{225B77B9-3DAD-469D-8F86-08C79D8341BB}" dt="2025-06-18T14:37:49.181" v="17" actId="14100"/>
        <pc:sldMkLst>
          <pc:docMk/>
          <pc:sldMk cId="177042175" sldId="422"/>
        </pc:sldMkLst>
        <pc:spChg chg="mod">
          <ac:chgData name="Garcia, Elma" userId="f2cc6a70-af64-4323-8354-63fdb2cbddcb" providerId="ADAL" clId="{225B77B9-3DAD-469D-8F86-08C79D8341BB}" dt="2025-06-18T14:36:30.901" v="5" actId="27636"/>
          <ac:spMkLst>
            <pc:docMk/>
            <pc:sldMk cId="177042175" sldId="422"/>
            <ac:spMk id="50179" creationId="{00000000-0000-0000-0000-000000000000}"/>
          </ac:spMkLst>
        </pc:spChg>
        <pc:spChg chg="mod">
          <ac:chgData name="Garcia, Elma" userId="f2cc6a70-af64-4323-8354-63fdb2cbddcb" providerId="ADAL" clId="{225B77B9-3DAD-469D-8F86-08C79D8341BB}" dt="2025-06-18T14:37:49.181" v="17" actId="14100"/>
          <ac:spMkLst>
            <pc:docMk/>
            <pc:sldMk cId="177042175" sldId="422"/>
            <ac:spMk id="50180" creationId="{00000000-0000-0000-0000-000000000000}"/>
          </ac:spMkLst>
        </pc:spChg>
      </pc:sldChg>
      <pc:sldChg chg="add">
        <pc:chgData name="Garcia, Elma" userId="f2cc6a70-af64-4323-8354-63fdb2cbddcb" providerId="ADAL" clId="{225B77B9-3DAD-469D-8F86-08C79D8341BB}" dt="2025-06-18T14:36:30.726" v="0"/>
        <pc:sldMkLst>
          <pc:docMk/>
          <pc:sldMk cId="2053695456" sldId="423"/>
        </pc:sldMkLst>
      </pc:sldChg>
      <pc:sldChg chg="add">
        <pc:chgData name="Garcia, Elma" userId="f2cc6a70-af64-4323-8354-63fdb2cbddcb" providerId="ADAL" clId="{225B77B9-3DAD-469D-8F86-08C79D8341BB}" dt="2025-06-18T14:36:30.726" v="0"/>
        <pc:sldMkLst>
          <pc:docMk/>
          <pc:sldMk cId="2617444504" sldId="424"/>
        </pc:sldMkLst>
      </pc:sldChg>
      <pc:sldChg chg="add">
        <pc:chgData name="Garcia, Elma" userId="f2cc6a70-af64-4323-8354-63fdb2cbddcb" providerId="ADAL" clId="{225B77B9-3DAD-469D-8F86-08C79D8341BB}" dt="2025-06-18T14:36:30.726" v="0"/>
        <pc:sldMkLst>
          <pc:docMk/>
          <pc:sldMk cId="3562302284" sldId="425"/>
        </pc:sldMkLst>
      </pc:sldChg>
      <pc:sldChg chg="modSp add mod">
        <pc:chgData name="Garcia, Elma" userId="f2cc6a70-af64-4323-8354-63fdb2cbddcb" providerId="ADAL" clId="{225B77B9-3DAD-469D-8F86-08C79D8341BB}" dt="2025-06-18T14:36:30.914" v="6" actId="27636"/>
        <pc:sldMkLst>
          <pc:docMk/>
          <pc:sldMk cId="3109649200" sldId="426"/>
        </pc:sldMkLst>
        <pc:spChg chg="mod">
          <ac:chgData name="Garcia, Elma" userId="f2cc6a70-af64-4323-8354-63fdb2cbddcb" providerId="ADAL" clId="{225B77B9-3DAD-469D-8F86-08C79D8341BB}" dt="2025-06-18T14:36:30.914" v="6" actId="27636"/>
          <ac:spMkLst>
            <pc:docMk/>
            <pc:sldMk cId="3109649200" sldId="426"/>
            <ac:spMk id="58371" creationId="{00000000-0000-0000-0000-000000000000}"/>
          </ac:spMkLst>
        </pc:spChg>
      </pc:sldChg>
      <pc:sldChg chg="add">
        <pc:chgData name="Garcia, Elma" userId="f2cc6a70-af64-4323-8354-63fdb2cbddcb" providerId="ADAL" clId="{225B77B9-3DAD-469D-8F86-08C79D8341BB}" dt="2025-06-18T14:36:30.726" v="0"/>
        <pc:sldMkLst>
          <pc:docMk/>
          <pc:sldMk cId="2699030839" sldId="427"/>
        </pc:sldMkLst>
      </pc:sldChg>
      <pc:sldChg chg="add">
        <pc:chgData name="Garcia, Elma" userId="f2cc6a70-af64-4323-8354-63fdb2cbddcb" providerId="ADAL" clId="{225B77B9-3DAD-469D-8F86-08C79D8341BB}" dt="2025-06-18T14:36:30.726" v="0"/>
        <pc:sldMkLst>
          <pc:docMk/>
          <pc:sldMk cId="3540474871" sldId="428"/>
        </pc:sldMkLst>
      </pc:sldChg>
      <pc:sldChg chg="add">
        <pc:chgData name="Garcia, Elma" userId="f2cc6a70-af64-4323-8354-63fdb2cbddcb" providerId="ADAL" clId="{225B77B9-3DAD-469D-8F86-08C79D8341BB}" dt="2025-06-18T14:36:30.726" v="0"/>
        <pc:sldMkLst>
          <pc:docMk/>
          <pc:sldMk cId="370702647" sldId="429"/>
        </pc:sldMkLst>
      </pc:sldChg>
      <pc:sldChg chg="add">
        <pc:chgData name="Garcia, Elma" userId="f2cc6a70-af64-4323-8354-63fdb2cbddcb" providerId="ADAL" clId="{225B77B9-3DAD-469D-8F86-08C79D8341BB}" dt="2025-06-18T14:36:30.726" v="0"/>
        <pc:sldMkLst>
          <pc:docMk/>
          <pc:sldMk cId="299128058" sldId="430"/>
        </pc:sldMkLst>
      </pc:sldChg>
      <pc:sldChg chg="add">
        <pc:chgData name="Garcia, Elma" userId="f2cc6a70-af64-4323-8354-63fdb2cbddcb" providerId="ADAL" clId="{225B77B9-3DAD-469D-8F86-08C79D8341BB}" dt="2025-06-18T14:36:30.726" v="0"/>
        <pc:sldMkLst>
          <pc:docMk/>
          <pc:sldMk cId="3394817466" sldId="431"/>
        </pc:sldMkLst>
      </pc:sldChg>
      <pc:sldChg chg="add">
        <pc:chgData name="Garcia, Elma" userId="f2cc6a70-af64-4323-8354-63fdb2cbddcb" providerId="ADAL" clId="{225B77B9-3DAD-469D-8F86-08C79D8341BB}" dt="2025-06-18T14:36:30.726" v="0"/>
        <pc:sldMkLst>
          <pc:docMk/>
          <pc:sldMk cId="4044961103" sldId="432"/>
        </pc:sldMkLst>
      </pc:sldChg>
      <pc:sldChg chg="modSp add mod">
        <pc:chgData name="Garcia, Elma" userId="f2cc6a70-af64-4323-8354-63fdb2cbddcb" providerId="ADAL" clId="{225B77B9-3DAD-469D-8F86-08C79D8341BB}" dt="2025-06-18T14:36:30.931" v="7" actId="27636"/>
        <pc:sldMkLst>
          <pc:docMk/>
          <pc:sldMk cId="14497009" sldId="433"/>
        </pc:sldMkLst>
        <pc:spChg chg="mod">
          <ac:chgData name="Garcia, Elma" userId="f2cc6a70-af64-4323-8354-63fdb2cbddcb" providerId="ADAL" clId="{225B77B9-3DAD-469D-8F86-08C79D8341BB}" dt="2025-06-18T14:36:30.931" v="7" actId="27636"/>
          <ac:spMkLst>
            <pc:docMk/>
            <pc:sldMk cId="14497009" sldId="433"/>
            <ac:spMk id="72707" creationId="{00000000-0000-0000-0000-000000000000}"/>
          </ac:spMkLst>
        </pc:spChg>
      </pc:sldChg>
      <pc:sldChg chg="add">
        <pc:chgData name="Garcia, Elma" userId="f2cc6a70-af64-4323-8354-63fdb2cbddcb" providerId="ADAL" clId="{225B77B9-3DAD-469D-8F86-08C79D8341BB}" dt="2025-06-18T14:36:30.726" v="0"/>
        <pc:sldMkLst>
          <pc:docMk/>
          <pc:sldMk cId="3790000054" sldId="434"/>
        </pc:sldMkLst>
      </pc:sldChg>
      <pc:sldChg chg="add">
        <pc:chgData name="Garcia, Elma" userId="f2cc6a70-af64-4323-8354-63fdb2cbddcb" providerId="ADAL" clId="{225B77B9-3DAD-469D-8F86-08C79D8341BB}" dt="2025-06-18T14:36:30.726" v="0"/>
        <pc:sldMkLst>
          <pc:docMk/>
          <pc:sldMk cId="2462714235" sldId="435"/>
        </pc:sldMkLst>
      </pc:sldChg>
      <pc:sldChg chg="add">
        <pc:chgData name="Garcia, Elma" userId="f2cc6a70-af64-4323-8354-63fdb2cbddcb" providerId="ADAL" clId="{225B77B9-3DAD-469D-8F86-08C79D8341BB}" dt="2025-06-18T14:36:30.726" v="0"/>
        <pc:sldMkLst>
          <pc:docMk/>
          <pc:sldMk cId="1676533934" sldId="436"/>
        </pc:sldMkLst>
      </pc:sldChg>
      <pc:sldChg chg="modSp add mod">
        <pc:chgData name="Garcia, Elma" userId="f2cc6a70-af64-4323-8354-63fdb2cbddcb" providerId="ADAL" clId="{225B77B9-3DAD-469D-8F86-08C79D8341BB}" dt="2025-06-18T14:36:30.949" v="8" actId="27636"/>
        <pc:sldMkLst>
          <pc:docMk/>
          <pc:sldMk cId="2056995481" sldId="437"/>
        </pc:sldMkLst>
        <pc:spChg chg="mod">
          <ac:chgData name="Garcia, Elma" userId="f2cc6a70-af64-4323-8354-63fdb2cbddcb" providerId="ADAL" clId="{225B77B9-3DAD-469D-8F86-08C79D8341BB}" dt="2025-06-18T14:36:30.949" v="8" actId="27636"/>
          <ac:spMkLst>
            <pc:docMk/>
            <pc:sldMk cId="2056995481" sldId="437"/>
            <ac:spMk id="64517" creationId="{00000000-0000-0000-0000-000000000000}"/>
          </ac:spMkLst>
        </pc:spChg>
      </pc:sldChg>
      <pc:sldChg chg="add">
        <pc:chgData name="Garcia, Elma" userId="f2cc6a70-af64-4323-8354-63fdb2cbddcb" providerId="ADAL" clId="{225B77B9-3DAD-469D-8F86-08C79D8341BB}" dt="2025-06-18T14:36:30.726" v="0"/>
        <pc:sldMkLst>
          <pc:docMk/>
          <pc:sldMk cId="3630585089" sldId="438"/>
        </pc:sldMkLst>
      </pc:sldChg>
      <pc:sldChg chg="add modTransition">
        <pc:chgData name="Garcia, Elma" userId="f2cc6a70-af64-4323-8354-63fdb2cbddcb" providerId="ADAL" clId="{225B77B9-3DAD-469D-8F86-08C79D8341BB}" dt="2025-06-18T14:36:30.726" v="0"/>
        <pc:sldMkLst>
          <pc:docMk/>
          <pc:sldMk cId="750614953" sldId="439"/>
        </pc:sldMkLst>
      </pc:sldChg>
      <pc:sldChg chg="add">
        <pc:chgData name="Garcia, Elma" userId="f2cc6a70-af64-4323-8354-63fdb2cbddcb" providerId="ADAL" clId="{225B77B9-3DAD-469D-8F86-08C79D8341BB}" dt="2025-06-18T14:36:30.726" v="0"/>
        <pc:sldMkLst>
          <pc:docMk/>
          <pc:sldMk cId="3714552318" sldId="441"/>
        </pc:sldMkLst>
      </pc:sldChg>
      <pc:sldChg chg="add">
        <pc:chgData name="Garcia, Elma" userId="f2cc6a70-af64-4323-8354-63fdb2cbddcb" providerId="ADAL" clId="{225B77B9-3DAD-469D-8F86-08C79D8341BB}" dt="2025-06-18T14:36:30.726" v="0"/>
        <pc:sldMkLst>
          <pc:docMk/>
          <pc:sldMk cId="3171947996" sldId="442"/>
        </pc:sldMkLst>
      </pc:sldChg>
      <pc:sldChg chg="add">
        <pc:chgData name="Garcia, Elma" userId="f2cc6a70-af64-4323-8354-63fdb2cbddcb" providerId="ADAL" clId="{225B77B9-3DAD-469D-8F86-08C79D8341BB}" dt="2025-06-18T14:36:30.726" v="0"/>
        <pc:sldMkLst>
          <pc:docMk/>
          <pc:sldMk cId="503681892" sldId="443"/>
        </pc:sldMkLst>
      </pc:sldChg>
      <pc:sldChg chg="add">
        <pc:chgData name="Garcia, Elma" userId="f2cc6a70-af64-4323-8354-63fdb2cbddcb" providerId="ADAL" clId="{225B77B9-3DAD-469D-8F86-08C79D8341BB}" dt="2025-06-18T14:36:30.726" v="0"/>
        <pc:sldMkLst>
          <pc:docMk/>
          <pc:sldMk cId="1280705052" sldId="444"/>
        </pc:sldMkLst>
      </pc:sldChg>
      <pc:sldChg chg="modSp add mod">
        <pc:chgData name="Garcia, Elma" userId="f2cc6a70-af64-4323-8354-63fdb2cbddcb" providerId="ADAL" clId="{225B77B9-3DAD-469D-8F86-08C79D8341BB}" dt="2025-06-18T14:36:30.977" v="9" actId="27636"/>
        <pc:sldMkLst>
          <pc:docMk/>
          <pc:sldMk cId="3507360342" sldId="445"/>
        </pc:sldMkLst>
        <pc:spChg chg="mod">
          <ac:chgData name="Garcia, Elma" userId="f2cc6a70-af64-4323-8354-63fdb2cbddcb" providerId="ADAL" clId="{225B77B9-3DAD-469D-8F86-08C79D8341BB}" dt="2025-06-18T14:36:30.977" v="9" actId="27636"/>
          <ac:spMkLst>
            <pc:docMk/>
            <pc:sldMk cId="3507360342" sldId="445"/>
            <ac:spMk id="97283" creationId="{00000000-0000-0000-0000-000000000000}"/>
          </ac:spMkLst>
        </pc:spChg>
      </pc:sldChg>
      <pc:sldChg chg="add">
        <pc:chgData name="Garcia, Elma" userId="f2cc6a70-af64-4323-8354-63fdb2cbddcb" providerId="ADAL" clId="{225B77B9-3DAD-469D-8F86-08C79D8341BB}" dt="2025-06-18T14:36:30.726" v="0"/>
        <pc:sldMkLst>
          <pc:docMk/>
          <pc:sldMk cId="3031250872" sldId="446"/>
        </pc:sldMkLst>
      </pc:sldChg>
      <pc:sldChg chg="add">
        <pc:chgData name="Garcia, Elma" userId="f2cc6a70-af64-4323-8354-63fdb2cbddcb" providerId="ADAL" clId="{225B77B9-3DAD-469D-8F86-08C79D8341BB}" dt="2025-06-18T14:36:30.726" v="0"/>
        <pc:sldMkLst>
          <pc:docMk/>
          <pc:sldMk cId="2476060919" sldId="447"/>
        </pc:sldMkLst>
      </pc:sldChg>
      <pc:sldChg chg="modSp add mod">
        <pc:chgData name="Garcia, Elma" userId="f2cc6a70-af64-4323-8354-63fdb2cbddcb" providerId="ADAL" clId="{225B77B9-3DAD-469D-8F86-08C79D8341BB}" dt="2025-06-18T14:36:30.993" v="10" actId="27636"/>
        <pc:sldMkLst>
          <pc:docMk/>
          <pc:sldMk cId="1551371727" sldId="448"/>
        </pc:sldMkLst>
        <pc:spChg chg="mod">
          <ac:chgData name="Garcia, Elma" userId="f2cc6a70-af64-4323-8354-63fdb2cbddcb" providerId="ADAL" clId="{225B77B9-3DAD-469D-8F86-08C79D8341BB}" dt="2025-06-18T14:36:30.993" v="10" actId="27636"/>
          <ac:spMkLst>
            <pc:docMk/>
            <pc:sldMk cId="1551371727" sldId="448"/>
            <ac:spMk id="103426" creationId="{00000000-0000-0000-0000-000000000000}"/>
          </ac:spMkLst>
        </pc:spChg>
      </pc:sldChg>
      <pc:sldChg chg="add">
        <pc:chgData name="Garcia, Elma" userId="f2cc6a70-af64-4323-8354-63fdb2cbddcb" providerId="ADAL" clId="{225B77B9-3DAD-469D-8F86-08C79D8341BB}" dt="2025-06-18T14:36:30.726" v="0"/>
        <pc:sldMkLst>
          <pc:docMk/>
          <pc:sldMk cId="2776679574" sldId="452"/>
        </pc:sldMkLst>
      </pc:sldChg>
      <pc:sldChg chg="add">
        <pc:chgData name="Garcia, Elma" userId="f2cc6a70-af64-4323-8354-63fdb2cbddcb" providerId="ADAL" clId="{225B77B9-3DAD-469D-8F86-08C79D8341BB}" dt="2025-06-18T14:36:30.726" v="0"/>
        <pc:sldMkLst>
          <pc:docMk/>
          <pc:sldMk cId="509576636" sldId="454"/>
        </pc:sldMkLst>
      </pc:sldChg>
      <pc:sldChg chg="add">
        <pc:chgData name="Garcia, Elma" userId="f2cc6a70-af64-4323-8354-63fdb2cbddcb" providerId="ADAL" clId="{225B77B9-3DAD-469D-8F86-08C79D8341BB}" dt="2025-06-18T14:36:30.726" v="0"/>
        <pc:sldMkLst>
          <pc:docMk/>
          <pc:sldMk cId="54513732" sldId="455"/>
        </pc:sldMkLst>
      </pc:sldChg>
      <pc:sldChg chg="modSp add mod">
        <pc:chgData name="Garcia, Elma" userId="f2cc6a70-af64-4323-8354-63fdb2cbddcb" providerId="ADAL" clId="{225B77B9-3DAD-469D-8F86-08C79D8341BB}" dt="2025-06-18T14:36:31.011" v="11" actId="27636"/>
        <pc:sldMkLst>
          <pc:docMk/>
          <pc:sldMk cId="3855564972" sldId="456"/>
        </pc:sldMkLst>
        <pc:spChg chg="mod">
          <ac:chgData name="Garcia, Elma" userId="f2cc6a70-af64-4323-8354-63fdb2cbddcb" providerId="ADAL" clId="{225B77B9-3DAD-469D-8F86-08C79D8341BB}" dt="2025-06-18T14:36:31.011" v="11" actId="27636"/>
          <ac:spMkLst>
            <pc:docMk/>
            <pc:sldMk cId="3855564972" sldId="456"/>
            <ac:spMk id="2" creationId="{5165C5EA-109C-BEC9-5B96-A2EBD63F5341}"/>
          </ac:spMkLst>
        </pc:spChg>
      </pc:sldChg>
      <pc:sldChg chg="add">
        <pc:chgData name="Garcia, Elma" userId="f2cc6a70-af64-4323-8354-63fdb2cbddcb" providerId="ADAL" clId="{225B77B9-3DAD-469D-8F86-08C79D8341BB}" dt="2025-06-18T14:36:30.726" v="0"/>
        <pc:sldMkLst>
          <pc:docMk/>
          <pc:sldMk cId="4232428788" sldId="457"/>
        </pc:sldMkLst>
      </pc:sldChg>
      <pc:sldChg chg="add">
        <pc:chgData name="Garcia, Elma" userId="f2cc6a70-af64-4323-8354-63fdb2cbddcb" providerId="ADAL" clId="{225B77B9-3DAD-469D-8F86-08C79D8341BB}" dt="2025-06-18T14:36:30.726" v="0"/>
        <pc:sldMkLst>
          <pc:docMk/>
          <pc:sldMk cId="1094780508" sldId="458"/>
        </pc:sldMkLst>
      </pc:sldChg>
      <pc:sldChg chg="add">
        <pc:chgData name="Garcia, Elma" userId="f2cc6a70-af64-4323-8354-63fdb2cbddcb" providerId="ADAL" clId="{225B77B9-3DAD-469D-8F86-08C79D8341BB}" dt="2025-06-18T14:36:30.726" v="0"/>
        <pc:sldMkLst>
          <pc:docMk/>
          <pc:sldMk cId="2024072865" sldId="459"/>
        </pc:sldMkLst>
      </pc:sldChg>
      <pc:sldChg chg="add">
        <pc:chgData name="Garcia, Elma" userId="f2cc6a70-af64-4323-8354-63fdb2cbddcb" providerId="ADAL" clId="{225B77B9-3DAD-469D-8F86-08C79D8341BB}" dt="2025-06-18T14:36:30.726" v="0"/>
        <pc:sldMkLst>
          <pc:docMk/>
          <pc:sldMk cId="3275542733" sldId="46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6/24/2025</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6/24/2025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50070742-6D5A-483A-8E05-6AE3A01A91DE}" type="slidenum">
              <a:rPr lang="en-US" altLang="en-US">
                <a:latin typeface="Times New Roman" panose="02020603050405020304" pitchFamily="18" charset="0"/>
              </a:rPr>
              <a:pPr>
                <a:spcBef>
                  <a:spcPct val="0"/>
                </a:spcBef>
              </a:pPr>
              <a:t>1</a:t>
            </a:fld>
            <a:endParaRPr lang="en-US" altLang="en-US">
              <a:latin typeface="Times New Roman" panose="02020603050405020304" pitchFamily="18"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venir Next LT Pro Demi" panose="020B0704020202020204" pitchFamily="34" charset="0"/>
              </a:rPr>
              <a:t>Updated:  06/25</a:t>
            </a:r>
            <a:endParaRPr lang="en-US" altLang="en-US" b="1" baseline="0" dirty="0">
              <a:latin typeface="Avenir Next LT Pro Demi" panose="020B0704020202020204" pitchFamily="34" charset="0"/>
            </a:endParaRP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 </a:t>
            </a:r>
          </a:p>
          <a:p>
            <a:endParaRPr lang="en-US" altLang="en-US" dirty="0"/>
          </a:p>
          <a:p>
            <a:pPr eaLnBrk="1" hangingPunct="1"/>
            <a:endParaRPr lang="en-US" altLang="en-US" dirty="0"/>
          </a:p>
        </p:txBody>
      </p:sp>
    </p:spTree>
    <p:extLst>
      <p:ext uri="{BB962C8B-B14F-4D97-AF65-F5344CB8AC3E}">
        <p14:creationId xmlns:p14="http://schemas.microsoft.com/office/powerpoint/2010/main" val="38259209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71B744DE-7C55-492B-852C-18D1130B177E}" type="slidenum">
              <a:rPr lang="en-US" altLang="en-US">
                <a:latin typeface="Times New Roman" panose="02020603050405020304" pitchFamily="18" charset="0"/>
              </a:rPr>
              <a:pPr>
                <a:spcBef>
                  <a:spcPct val="0"/>
                </a:spcBef>
              </a:pPr>
              <a:t>10</a:t>
            </a:fld>
            <a:endParaRPr lang="en-US" altLang="en-US">
              <a:latin typeface="Times New Roman" panose="02020603050405020304" pitchFamily="18" charset="0"/>
            </a:endParaRPr>
          </a:p>
        </p:txBody>
      </p:sp>
      <p:sp>
        <p:nvSpPr>
          <p:cNvPr id="22531" name="Rectangle 2"/>
          <p:cNvSpPr>
            <a:spLocks noGrp="1" noRot="1" noChangeAspect="1" noChangeArrowheads="1" noTextEdit="1"/>
          </p:cNvSpPr>
          <p:nvPr>
            <p:ph type="sldImg"/>
          </p:nvPr>
        </p:nvSpPr>
        <p:spPr>
          <a:xfrm>
            <a:off x="1173163" y="688975"/>
            <a:ext cx="4624387" cy="3468688"/>
          </a:xfrm>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011294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A901A262-B230-4882-BE31-8EC9CB0AC319}" type="slidenum">
              <a:rPr lang="en-US" altLang="en-US">
                <a:latin typeface="Times New Roman" panose="02020603050405020304" pitchFamily="18" charset="0"/>
              </a:rPr>
              <a:pPr>
                <a:spcBef>
                  <a:spcPct val="0"/>
                </a:spcBef>
              </a:pPr>
              <a:t>11</a:t>
            </a:fld>
            <a:endParaRPr lang="en-US" altLang="en-US">
              <a:latin typeface="Times New Roman" panose="02020603050405020304" pitchFamily="18" charset="0"/>
            </a:endParaRPr>
          </a:p>
        </p:txBody>
      </p:sp>
      <p:sp>
        <p:nvSpPr>
          <p:cNvPr id="24579" name="Rectangle 2"/>
          <p:cNvSpPr>
            <a:spLocks noGrp="1" noRot="1" noChangeAspect="1" noChangeArrowheads="1" noTextEdit="1"/>
          </p:cNvSpPr>
          <p:nvPr>
            <p:ph type="sldImg"/>
          </p:nvPr>
        </p:nvSpPr>
        <p:spPr>
          <a:xfrm>
            <a:off x="1163638" y="690563"/>
            <a:ext cx="4630737" cy="3471862"/>
          </a:xfrm>
          <a:ln/>
        </p:spPr>
      </p:sp>
      <p:sp>
        <p:nvSpPr>
          <p:cNvPr id="24580" name="Rectangle 3"/>
          <p:cNvSpPr>
            <a:spLocks noGrp="1" noChangeArrowheads="1"/>
          </p:cNvSpPr>
          <p:nvPr>
            <p:ph type="body" idx="1"/>
          </p:nvPr>
        </p:nvSpPr>
        <p:spPr>
          <a:xfrm>
            <a:off x="928689" y="4387851"/>
            <a:ext cx="5097462" cy="41624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630681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3A47D3A8-1D9A-477C-85E3-777CDBAADF95}" type="slidenum">
              <a:rPr lang="en-US" altLang="en-US">
                <a:latin typeface="Times New Roman" panose="02020603050405020304" pitchFamily="18" charset="0"/>
              </a:rPr>
              <a:pPr>
                <a:spcBef>
                  <a:spcPct val="0"/>
                </a:spcBef>
              </a:pPr>
              <a:t>12</a:t>
            </a:fld>
            <a:endParaRPr lang="en-US" altLang="en-US">
              <a:latin typeface="Times New Roman" panose="02020603050405020304" pitchFamily="18" charset="0"/>
            </a:endParaRPr>
          </a:p>
        </p:txBody>
      </p:sp>
      <p:sp>
        <p:nvSpPr>
          <p:cNvPr id="26627" name="Rectangle 2"/>
          <p:cNvSpPr>
            <a:spLocks noGrp="1" noRot="1" noChangeAspect="1" noChangeArrowheads="1" noTextEdit="1"/>
          </p:cNvSpPr>
          <p:nvPr>
            <p:ph type="sldImg"/>
          </p:nvPr>
        </p:nvSpPr>
        <p:spPr>
          <a:xfrm>
            <a:off x="1163638" y="690563"/>
            <a:ext cx="4630737" cy="3471862"/>
          </a:xfrm>
          <a:ln/>
        </p:spPr>
      </p:sp>
      <p:sp>
        <p:nvSpPr>
          <p:cNvPr id="26628" name="Rectangle 3"/>
          <p:cNvSpPr>
            <a:spLocks noGrp="1" noChangeArrowheads="1"/>
          </p:cNvSpPr>
          <p:nvPr>
            <p:ph type="body" idx="1"/>
          </p:nvPr>
        </p:nvSpPr>
        <p:spPr>
          <a:xfrm>
            <a:off x="928689" y="4387851"/>
            <a:ext cx="5097462" cy="41624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194969" defTabSz="928116" eaLnBrk="1" hangingPunct="1">
              <a:defRPr/>
            </a:pPr>
            <a:endParaRPr lang="en-US" altLang="en-US" dirty="0"/>
          </a:p>
          <a:p>
            <a:pPr eaLnBrk="1" hangingPunct="1"/>
            <a:endParaRPr lang="en-US" altLang="en-US" dirty="0"/>
          </a:p>
        </p:txBody>
      </p:sp>
    </p:spTree>
    <p:extLst>
      <p:ext uri="{BB962C8B-B14F-4D97-AF65-F5344CB8AC3E}">
        <p14:creationId xmlns:p14="http://schemas.microsoft.com/office/powerpoint/2010/main" val="9212162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388BC93D-52E7-452D-973F-F42B80C87B06}" type="slidenum">
              <a:rPr lang="en-US" altLang="en-US">
                <a:latin typeface="Times New Roman" panose="02020603050405020304" pitchFamily="18" charset="0"/>
              </a:rPr>
              <a:pPr>
                <a:spcBef>
                  <a:spcPct val="0"/>
                </a:spcBef>
              </a:pPr>
              <a:t>13</a:t>
            </a:fld>
            <a:endParaRPr lang="en-US" altLang="en-US">
              <a:latin typeface="Times New Roman" panose="02020603050405020304" pitchFamily="18" charset="0"/>
            </a:endParaRPr>
          </a:p>
        </p:txBody>
      </p:sp>
      <p:sp>
        <p:nvSpPr>
          <p:cNvPr id="28675" name="Rectangle 2"/>
          <p:cNvSpPr>
            <a:spLocks noGrp="1" noRot="1" noChangeAspect="1" noChangeArrowheads="1" noTextEdit="1"/>
          </p:cNvSpPr>
          <p:nvPr>
            <p:ph type="sldImg"/>
          </p:nvPr>
        </p:nvSpPr>
        <p:spPr>
          <a:xfrm>
            <a:off x="1163638" y="690563"/>
            <a:ext cx="4630737" cy="3471862"/>
          </a:xfrm>
          <a:ln/>
        </p:spPr>
      </p:sp>
      <p:sp>
        <p:nvSpPr>
          <p:cNvPr id="28676" name="Rectangle 3"/>
          <p:cNvSpPr>
            <a:spLocks noGrp="1" noChangeArrowheads="1"/>
          </p:cNvSpPr>
          <p:nvPr>
            <p:ph type="body" idx="1"/>
          </p:nvPr>
        </p:nvSpPr>
        <p:spPr>
          <a:xfrm>
            <a:off x="928689" y="4387851"/>
            <a:ext cx="5097462" cy="41624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2185427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9AD69D3F-CA91-4226-9C61-5A31C95E18AA}" type="slidenum">
              <a:rPr lang="en-US" altLang="en-US">
                <a:latin typeface="Times New Roman" panose="02020603050405020304" pitchFamily="18" charset="0"/>
              </a:rPr>
              <a:pPr>
                <a:spcBef>
                  <a:spcPct val="0"/>
                </a:spcBef>
              </a:pPr>
              <a:t>14</a:t>
            </a:fld>
            <a:endParaRPr lang="en-US" altLang="en-US">
              <a:latin typeface="Times New Roman" panose="02020603050405020304" pitchFamily="18" charset="0"/>
            </a:endParaRPr>
          </a:p>
        </p:txBody>
      </p:sp>
      <p:sp>
        <p:nvSpPr>
          <p:cNvPr id="30723" name="Rectangle 2"/>
          <p:cNvSpPr>
            <a:spLocks noGrp="1" noRot="1" noChangeAspect="1" noChangeArrowheads="1" noTextEdit="1"/>
          </p:cNvSpPr>
          <p:nvPr>
            <p:ph type="sldImg"/>
          </p:nvPr>
        </p:nvSpPr>
        <p:spPr>
          <a:xfrm>
            <a:off x="1163638" y="690563"/>
            <a:ext cx="4630737" cy="3471862"/>
          </a:xfrm>
          <a:ln/>
        </p:spPr>
      </p:sp>
      <p:sp>
        <p:nvSpPr>
          <p:cNvPr id="30724" name="Rectangle 3"/>
          <p:cNvSpPr>
            <a:spLocks noGrp="1" noChangeArrowheads="1"/>
          </p:cNvSpPr>
          <p:nvPr>
            <p:ph type="body" idx="1"/>
          </p:nvPr>
        </p:nvSpPr>
        <p:spPr>
          <a:xfrm>
            <a:off x="928689" y="4387851"/>
            <a:ext cx="5097462" cy="41624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1115060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34A79BA9-4A03-48D3-80E4-EE0A754CD7FE}" type="slidenum">
              <a:rPr lang="en-US" altLang="en-US">
                <a:latin typeface="Times New Roman" panose="02020603050405020304" pitchFamily="18" charset="0"/>
              </a:rPr>
              <a:pPr>
                <a:spcBef>
                  <a:spcPct val="0"/>
                </a:spcBef>
              </a:pPr>
              <a:t>15</a:t>
            </a:fld>
            <a:endParaRPr lang="en-US" altLang="en-US">
              <a:latin typeface="Times New Roman" panose="02020603050405020304" pitchFamily="18" charset="0"/>
            </a:endParaRPr>
          </a:p>
        </p:txBody>
      </p:sp>
    </p:spTree>
    <p:extLst>
      <p:ext uri="{BB962C8B-B14F-4D97-AF65-F5344CB8AC3E}">
        <p14:creationId xmlns:p14="http://schemas.microsoft.com/office/powerpoint/2010/main" val="6513270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116">
              <a:defRPr/>
            </a:pPr>
            <a:endParaRPr lang="en-US" altLang="en-US" dirty="0"/>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34A79BA9-4A03-48D3-80E4-EE0A754CD7FE}" type="slidenum">
              <a:rPr lang="en-US" altLang="en-US">
                <a:latin typeface="Times New Roman" panose="02020603050405020304" pitchFamily="18" charset="0"/>
              </a:rPr>
              <a:pPr>
                <a:spcBef>
                  <a:spcPct val="0"/>
                </a:spcBef>
              </a:pPr>
              <a:t>16</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3118419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5B09B953-9B7B-4290-933F-4352BFD354DA}" type="slidenum">
              <a:rPr lang="en-US" altLang="en-US">
                <a:latin typeface="Times New Roman" panose="02020603050405020304" pitchFamily="18" charset="0"/>
              </a:rPr>
              <a:pPr>
                <a:spcBef>
                  <a:spcPct val="0"/>
                </a:spcBef>
              </a:pPr>
              <a:t>17</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0082916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EFF912A2-4D37-4A8A-96C8-DC843991E282}" type="slidenum">
              <a:rPr lang="en-US" altLang="en-US">
                <a:latin typeface="Times New Roman" panose="02020603050405020304" pitchFamily="18" charset="0"/>
              </a:rPr>
              <a:pPr>
                <a:spcBef>
                  <a:spcPct val="0"/>
                </a:spcBef>
              </a:pPr>
              <a:t>18</a:t>
            </a:fld>
            <a:endParaRPr lang="en-US" altLang="en-US">
              <a:latin typeface="Times New Roman" panose="02020603050405020304" pitchFamily="18" charset="0"/>
            </a:endParaRPr>
          </a:p>
        </p:txBody>
      </p:sp>
      <p:sp>
        <p:nvSpPr>
          <p:cNvPr id="36867" name="Rectangle 2"/>
          <p:cNvSpPr>
            <a:spLocks noGrp="1" noRot="1" noChangeAspect="1" noChangeArrowheads="1" noTextEdit="1"/>
          </p:cNvSpPr>
          <p:nvPr>
            <p:ph type="sldImg"/>
          </p:nvPr>
        </p:nvSpPr>
        <p:spPr>
          <a:xfrm>
            <a:off x="1163638" y="690563"/>
            <a:ext cx="4630737" cy="3471862"/>
          </a:xfrm>
          <a:ln/>
        </p:spPr>
      </p:sp>
      <p:sp>
        <p:nvSpPr>
          <p:cNvPr id="36868" name="Rectangle 3"/>
          <p:cNvSpPr>
            <a:spLocks noGrp="1" noChangeArrowheads="1"/>
          </p:cNvSpPr>
          <p:nvPr>
            <p:ph type="body" idx="1"/>
          </p:nvPr>
        </p:nvSpPr>
        <p:spPr>
          <a:xfrm>
            <a:off x="928689" y="4387851"/>
            <a:ext cx="5097462" cy="41624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116" eaLnBrk="1" hangingPunct="1">
              <a:defRPr/>
            </a:pPr>
            <a:endParaRPr lang="en-US" altLang="en-US" dirty="0"/>
          </a:p>
        </p:txBody>
      </p:sp>
    </p:spTree>
    <p:extLst>
      <p:ext uri="{BB962C8B-B14F-4D97-AF65-F5344CB8AC3E}">
        <p14:creationId xmlns:p14="http://schemas.microsoft.com/office/powerpoint/2010/main" val="5366903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A9BCB96E-F895-4451-A0AD-092EFA0C1AA9}" type="slidenum">
              <a:rPr lang="en-US" altLang="en-US">
                <a:latin typeface="Times New Roman" panose="02020603050405020304" pitchFamily="18" charset="0"/>
              </a:rPr>
              <a:pPr>
                <a:spcBef>
                  <a:spcPct val="0"/>
                </a:spcBef>
              </a:pPr>
              <a:t>19</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087400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53AB6487-B6C6-450D-94AA-C9B1A67FD617}" type="slidenum">
              <a:rPr lang="en-US" altLang="en-US">
                <a:latin typeface="Times New Roman" panose="02020603050405020304" pitchFamily="18" charset="0"/>
              </a:rPr>
              <a:pPr>
                <a:spcBef>
                  <a:spcPct val="0"/>
                </a:spcBef>
              </a:pPr>
              <a:t>2</a:t>
            </a:fld>
            <a:endParaRPr lang="en-US" altLang="en-US">
              <a:latin typeface="Times New Roman" panose="02020603050405020304" pitchFamily="18"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60888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145411" name="Notes Placeholder 2"/>
          <p:cNvSpPr>
            <a:spLocks noGrp="1"/>
          </p:cNvSpPr>
          <p:nvPr>
            <p:ph type="body" idx="1"/>
          </p:nvPr>
        </p:nvSpPr>
        <p:spPr>
          <a:ln/>
        </p:spPr>
        <p:txBody>
          <a:bodyPr/>
          <a:lstStyle/>
          <a:p>
            <a:pPr>
              <a:defRPr/>
            </a:pPr>
            <a:endParaRPr lang="en-US" dirty="0"/>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C5186655-7581-451A-8136-E16232D3159F}" type="slidenum">
              <a:rPr lang="en-US" altLang="en-US">
                <a:latin typeface="Times New Roman" panose="02020603050405020304" pitchFamily="18" charset="0"/>
              </a:rPr>
              <a:pPr>
                <a:spcBef>
                  <a:spcPct val="0"/>
                </a:spcBef>
              </a:pPr>
              <a:t>20</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7773533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837453B-8DBA-471B-A6D6-07BB7EC7FF74}" type="slidenum">
              <a:rPr lang="en-US" altLang="en-US">
                <a:latin typeface="Times New Roman" panose="02020603050405020304" pitchFamily="18" charset="0"/>
              </a:rPr>
              <a:pPr>
                <a:spcBef>
                  <a:spcPct val="0"/>
                </a:spcBef>
              </a:pPr>
              <a:t>21</a:t>
            </a:fld>
            <a:endParaRPr lang="en-US" altLang="en-US">
              <a:latin typeface="Times New Roman" panose="02020603050405020304" pitchFamily="18" charset="0"/>
            </a:endParaRPr>
          </a:p>
        </p:txBody>
      </p:sp>
      <p:sp>
        <p:nvSpPr>
          <p:cNvPr id="43011" name="Rectangle 2"/>
          <p:cNvSpPr>
            <a:spLocks noGrp="1" noRot="1" noChangeAspect="1" noChangeArrowheads="1" noTextEdit="1"/>
          </p:cNvSpPr>
          <p:nvPr>
            <p:ph type="sldImg"/>
          </p:nvPr>
        </p:nvSpPr>
        <p:spPr>
          <a:xfrm>
            <a:off x="1163638" y="690563"/>
            <a:ext cx="4630737" cy="3471862"/>
          </a:xfrm>
          <a:ln/>
        </p:spPr>
      </p:sp>
      <p:sp>
        <p:nvSpPr>
          <p:cNvPr id="43012" name="Rectangle 3"/>
          <p:cNvSpPr>
            <a:spLocks noGrp="1" noChangeArrowheads="1"/>
          </p:cNvSpPr>
          <p:nvPr>
            <p:ph type="body" idx="1"/>
          </p:nvPr>
        </p:nvSpPr>
        <p:spPr>
          <a:xfrm>
            <a:off x="928689" y="4387851"/>
            <a:ext cx="5097462" cy="41624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7761292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709C7ED9-36C2-41D6-B8D0-7227C1926236}" type="slidenum">
              <a:rPr lang="en-US" altLang="en-US">
                <a:latin typeface="Times New Roman" panose="02020603050405020304" pitchFamily="18" charset="0"/>
              </a:rPr>
              <a:pPr>
                <a:spcBef>
                  <a:spcPct val="0"/>
                </a:spcBef>
              </a:pPr>
              <a:t>22</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613937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BBD6A0F6-B579-4C1F-8D44-8E306A0CDD8D}" type="slidenum">
              <a:rPr lang="en-US" altLang="en-US">
                <a:latin typeface="Times New Roman" panose="02020603050405020304" pitchFamily="18" charset="0"/>
              </a:rPr>
              <a:pPr>
                <a:spcBef>
                  <a:spcPct val="0"/>
                </a:spcBef>
              </a:pPr>
              <a:t>23</a:t>
            </a:fld>
            <a:endParaRPr lang="en-US" altLang="en-US">
              <a:latin typeface="Times New Roman" panose="02020603050405020304" pitchFamily="18" charset="0"/>
            </a:endParaRPr>
          </a:p>
        </p:txBody>
      </p:sp>
      <p:sp>
        <p:nvSpPr>
          <p:cNvPr id="47107" name="Rectangle 2"/>
          <p:cNvSpPr>
            <a:spLocks noGrp="1" noRot="1" noChangeAspect="1" noChangeArrowheads="1" noTextEdit="1"/>
          </p:cNvSpPr>
          <p:nvPr>
            <p:ph type="sldImg"/>
          </p:nvPr>
        </p:nvSpPr>
        <p:spPr>
          <a:xfrm>
            <a:off x="1163638" y="690563"/>
            <a:ext cx="4630737" cy="3471862"/>
          </a:xfrm>
          <a:ln/>
        </p:spPr>
      </p:sp>
      <p:sp>
        <p:nvSpPr>
          <p:cNvPr id="47108" name="Rectangle 3"/>
          <p:cNvSpPr>
            <a:spLocks noGrp="1" noChangeArrowheads="1"/>
          </p:cNvSpPr>
          <p:nvPr>
            <p:ph type="body" idx="1"/>
          </p:nvPr>
        </p:nvSpPr>
        <p:spPr>
          <a:xfrm>
            <a:off x="928689" y="4387851"/>
            <a:ext cx="5097462" cy="41624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2646001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10FE2C22-794A-478C-84FD-C20FFBA12809}" type="slidenum">
              <a:rPr lang="en-US" altLang="en-US">
                <a:latin typeface="Times New Roman" panose="02020603050405020304" pitchFamily="18" charset="0"/>
              </a:rPr>
              <a:pPr>
                <a:spcBef>
                  <a:spcPct val="0"/>
                </a:spcBef>
              </a:pPr>
              <a:t>24</a:t>
            </a:fld>
            <a:endParaRPr lang="en-US" altLang="en-US">
              <a:latin typeface="Times New Roman" panose="02020603050405020304" pitchFamily="18" charset="0"/>
            </a:endParaRPr>
          </a:p>
        </p:txBody>
      </p:sp>
      <p:sp>
        <p:nvSpPr>
          <p:cNvPr id="137219" name="Rectangle 2"/>
          <p:cNvSpPr>
            <a:spLocks noGrp="1" noChangeArrowheads="1"/>
          </p:cNvSpPr>
          <p:nvPr>
            <p:ph type="body" idx="1"/>
          </p:nvPr>
        </p:nvSpPr>
        <p:spPr>
          <a:xfrm>
            <a:off x="582614" y="4389439"/>
            <a:ext cx="5867400" cy="4344987"/>
          </a:xfrm>
          <a:ln/>
        </p:spPr>
        <p:txBody>
          <a:bodyPr lIns="91255" tIns="44826" rIns="91255" bIns="44826"/>
          <a:lstStyle/>
          <a:p>
            <a:pPr marL="461075" indent="-461075" eaLnBrk="1" hangingPunct="1">
              <a:defRPr/>
            </a:pPr>
            <a:endParaRPr lang="en-US" sz="800" dirty="0"/>
          </a:p>
        </p:txBody>
      </p:sp>
      <p:sp>
        <p:nvSpPr>
          <p:cNvPr id="49156" name="Rectangle 3"/>
          <p:cNvSpPr>
            <a:spLocks noGrp="1" noRot="1" noChangeAspect="1" noChangeArrowheads="1" noTextEdit="1"/>
          </p:cNvSpPr>
          <p:nvPr>
            <p:ph type="sldImg"/>
          </p:nvPr>
        </p:nvSpPr>
        <p:spPr>
          <a:xfrm>
            <a:off x="1168400" y="692150"/>
            <a:ext cx="4619625" cy="3465513"/>
          </a:xfrm>
          <a:ln cap="flat"/>
        </p:spPr>
      </p:sp>
    </p:spTree>
    <p:extLst>
      <p:ext uri="{BB962C8B-B14F-4D97-AF65-F5344CB8AC3E}">
        <p14:creationId xmlns:p14="http://schemas.microsoft.com/office/powerpoint/2010/main" val="7425352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E634B6C-5987-4841-A647-304CAE063747}" type="slidenum">
              <a:rPr lang="en-US" altLang="en-US">
                <a:latin typeface="Times New Roman" panose="02020603050405020304" pitchFamily="18" charset="0"/>
              </a:rPr>
              <a:pPr>
                <a:spcBef>
                  <a:spcPct val="0"/>
                </a:spcBef>
              </a:pPr>
              <a:t>25</a:t>
            </a:fld>
            <a:endParaRPr lang="en-US" altLang="en-US">
              <a:latin typeface="Times New Roman" panose="02020603050405020304" pitchFamily="18" charset="0"/>
            </a:endParaRPr>
          </a:p>
        </p:txBody>
      </p:sp>
      <p:sp>
        <p:nvSpPr>
          <p:cNvPr id="51203" name="Rectangle 2"/>
          <p:cNvSpPr>
            <a:spLocks noGrp="1" noRot="1" noChangeAspect="1" noChangeArrowheads="1" noTextEdit="1"/>
          </p:cNvSpPr>
          <p:nvPr>
            <p:ph type="sldImg"/>
          </p:nvPr>
        </p:nvSpPr>
        <p:spPr>
          <a:xfrm>
            <a:off x="1165225" y="692150"/>
            <a:ext cx="4624388" cy="3468688"/>
          </a:xfrm>
          <a:ln/>
        </p:spPr>
      </p:sp>
      <p:sp>
        <p:nvSpPr>
          <p:cNvPr id="51204" name="Rectangle 3"/>
          <p:cNvSpPr>
            <a:spLocks noGrp="1" noChangeArrowheads="1"/>
          </p:cNvSpPr>
          <p:nvPr>
            <p:ph type="body" idx="1"/>
          </p:nvPr>
        </p:nvSpPr>
        <p:spPr>
          <a:xfrm>
            <a:off x="773113" y="4389438"/>
            <a:ext cx="5872162"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6249743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9CCFB1E1-A360-4DFE-B6A2-39AAC02AC891}" type="slidenum">
              <a:rPr lang="en-US" altLang="en-US">
                <a:latin typeface="Times New Roman" panose="02020603050405020304" pitchFamily="18" charset="0"/>
              </a:rPr>
              <a:pPr>
                <a:spcBef>
                  <a:spcPct val="0"/>
                </a:spcBef>
              </a:pPr>
              <a:t>26</a:t>
            </a:fld>
            <a:endParaRPr lang="en-US" altLang="en-US">
              <a:latin typeface="Times New Roman" panose="02020603050405020304" pitchFamily="18" charset="0"/>
            </a:endParaRPr>
          </a:p>
        </p:txBody>
      </p:sp>
      <p:sp>
        <p:nvSpPr>
          <p:cNvPr id="139267" name="Rectangle 2"/>
          <p:cNvSpPr>
            <a:spLocks noGrp="1" noChangeArrowheads="1"/>
          </p:cNvSpPr>
          <p:nvPr>
            <p:ph type="body" idx="1"/>
          </p:nvPr>
        </p:nvSpPr>
        <p:spPr>
          <a:ln/>
        </p:spPr>
        <p:txBody>
          <a:bodyPr lIns="91255" tIns="44826" rIns="91255" bIns="44826"/>
          <a:lstStyle/>
          <a:p>
            <a:pPr marL="461075" indent="-461075" eaLnBrk="1" hangingPunct="1">
              <a:tabLst>
                <a:tab pos="576343" algn="l"/>
              </a:tabLst>
              <a:defRPr/>
            </a:pPr>
            <a:endParaRPr lang="en-US" dirty="0"/>
          </a:p>
        </p:txBody>
      </p:sp>
      <p:sp>
        <p:nvSpPr>
          <p:cNvPr id="53252" name="Rectangle 3"/>
          <p:cNvSpPr>
            <a:spLocks noGrp="1" noRot="1" noChangeAspect="1" noChangeArrowheads="1" noTextEdit="1"/>
          </p:cNvSpPr>
          <p:nvPr>
            <p:ph type="sldImg"/>
          </p:nvPr>
        </p:nvSpPr>
        <p:spPr>
          <a:xfrm>
            <a:off x="1168400" y="692150"/>
            <a:ext cx="4619625" cy="3465513"/>
          </a:xfrm>
          <a:ln cap="flat"/>
        </p:spPr>
      </p:sp>
    </p:spTree>
    <p:extLst>
      <p:ext uri="{BB962C8B-B14F-4D97-AF65-F5344CB8AC3E}">
        <p14:creationId xmlns:p14="http://schemas.microsoft.com/office/powerpoint/2010/main" val="4348692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4BE6C41B-7513-4C61-988F-BB1B7B36528F}" type="slidenum">
              <a:rPr lang="en-US" altLang="en-US">
                <a:latin typeface="Times New Roman" panose="02020603050405020304" pitchFamily="18" charset="0"/>
              </a:rPr>
              <a:pPr>
                <a:spcBef>
                  <a:spcPct val="0"/>
                </a:spcBef>
              </a:pPr>
              <a:t>27</a:t>
            </a:fld>
            <a:endParaRPr lang="en-US" altLang="en-US">
              <a:latin typeface="Times New Roman" panose="02020603050405020304" pitchFamily="18" charset="0"/>
            </a:endParaRPr>
          </a:p>
        </p:txBody>
      </p:sp>
      <p:sp>
        <p:nvSpPr>
          <p:cNvPr id="55299" name="Rectangle 2"/>
          <p:cNvSpPr>
            <a:spLocks noGrp="1" noRot="1" noChangeAspect="1" noChangeArrowheads="1" noTextEdit="1"/>
          </p:cNvSpPr>
          <p:nvPr>
            <p:ph type="sldImg"/>
          </p:nvPr>
        </p:nvSpPr>
        <p:spPr>
          <a:xfrm>
            <a:off x="1163638" y="690563"/>
            <a:ext cx="4630737" cy="3471862"/>
          </a:xfrm>
          <a:ln/>
        </p:spPr>
      </p:sp>
      <p:sp>
        <p:nvSpPr>
          <p:cNvPr id="55300" name="Rectangle 3"/>
          <p:cNvSpPr>
            <a:spLocks noGrp="1" noChangeArrowheads="1"/>
          </p:cNvSpPr>
          <p:nvPr>
            <p:ph type="body" idx="1"/>
          </p:nvPr>
        </p:nvSpPr>
        <p:spPr>
          <a:xfrm>
            <a:off x="928689" y="4387851"/>
            <a:ext cx="5097462" cy="41624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p:txBody>
      </p:sp>
    </p:spTree>
    <p:extLst>
      <p:ext uri="{BB962C8B-B14F-4D97-AF65-F5344CB8AC3E}">
        <p14:creationId xmlns:p14="http://schemas.microsoft.com/office/powerpoint/2010/main" val="15187153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AE8EE1CF-B59B-4AF7-8CC8-41E8F3EFB1EE}" type="slidenum">
              <a:rPr lang="en-US" altLang="en-US">
                <a:latin typeface="Times New Roman" panose="02020603050405020304" pitchFamily="18" charset="0"/>
              </a:rPr>
              <a:pPr>
                <a:spcBef>
                  <a:spcPct val="0"/>
                </a:spcBef>
              </a:pPr>
              <a:t>28</a:t>
            </a:fld>
            <a:endParaRPr lang="en-US" altLang="en-US">
              <a:latin typeface="Times New Roman" panose="02020603050405020304" pitchFamily="18" charset="0"/>
            </a:endParaRPr>
          </a:p>
        </p:txBody>
      </p:sp>
      <p:sp>
        <p:nvSpPr>
          <p:cNvPr id="57347" name="Rectangle 2"/>
          <p:cNvSpPr>
            <a:spLocks noGrp="1" noRot="1" noChangeAspect="1" noChangeArrowheads="1" noTextEdit="1"/>
          </p:cNvSpPr>
          <p:nvPr>
            <p:ph type="sldImg"/>
          </p:nvPr>
        </p:nvSpPr>
        <p:spPr>
          <a:xfrm>
            <a:off x="1163638" y="690563"/>
            <a:ext cx="4630737" cy="3471862"/>
          </a:xfrm>
          <a:ln/>
        </p:spPr>
      </p:sp>
      <p:sp>
        <p:nvSpPr>
          <p:cNvPr id="158724" name="Rectangle 3"/>
          <p:cNvSpPr>
            <a:spLocks noGrp="1" noChangeArrowheads="1"/>
          </p:cNvSpPr>
          <p:nvPr>
            <p:ph type="body" idx="1"/>
          </p:nvPr>
        </p:nvSpPr>
        <p:spPr>
          <a:xfrm>
            <a:off x="928689" y="4387851"/>
            <a:ext cx="5097462" cy="4162425"/>
          </a:xfrm>
          <a:ln/>
        </p:spPr>
        <p:txBody>
          <a:bodyPr/>
          <a:lstStyle/>
          <a:p>
            <a:pPr eaLnBrk="1" hangingPunct="1">
              <a:buFontTx/>
              <a:buChar char="-"/>
              <a:defRPr/>
            </a:pPr>
            <a:endParaRPr lang="en-US" dirty="0"/>
          </a:p>
        </p:txBody>
      </p:sp>
    </p:spTree>
    <p:extLst>
      <p:ext uri="{BB962C8B-B14F-4D97-AF65-F5344CB8AC3E}">
        <p14:creationId xmlns:p14="http://schemas.microsoft.com/office/powerpoint/2010/main" val="24841293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E39503E7-714D-4086-AAAD-D993E75FF66B}" type="slidenum">
              <a:rPr lang="en-US" altLang="en-US">
                <a:latin typeface="Times New Roman" panose="02020603050405020304" pitchFamily="18" charset="0"/>
              </a:rPr>
              <a:pPr>
                <a:spcBef>
                  <a:spcPct val="0"/>
                </a:spcBef>
              </a:pPr>
              <a:t>29</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360721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2BBBC234-57EA-4827-8785-6BF4689CEAE7}" type="slidenum">
              <a:rPr lang="en-US" altLang="en-US">
                <a:latin typeface="Times New Roman" panose="02020603050405020304" pitchFamily="18" charset="0"/>
              </a:rPr>
              <a:pPr>
                <a:spcBef>
                  <a:spcPct val="0"/>
                </a:spcBef>
              </a:pPr>
              <a:t>3</a:t>
            </a:fld>
            <a:endParaRPr lang="en-US" altLang="en-US">
              <a:latin typeface="Times New Roman" panose="02020603050405020304" pitchFamily="18" charset="0"/>
            </a:endParaRPr>
          </a:p>
        </p:txBody>
      </p:sp>
      <p:sp>
        <p:nvSpPr>
          <p:cNvPr id="10243" name="Rectangle 2"/>
          <p:cNvSpPr>
            <a:spLocks noGrp="1" noRot="1" noChangeAspect="1" noChangeArrowheads="1" noTextEdit="1"/>
          </p:cNvSpPr>
          <p:nvPr>
            <p:ph type="sldImg"/>
          </p:nvPr>
        </p:nvSpPr>
        <p:spPr>
          <a:xfrm>
            <a:off x="1163638" y="690563"/>
            <a:ext cx="4630737" cy="3471862"/>
          </a:xfrm>
          <a:ln/>
        </p:spPr>
      </p:sp>
      <p:sp>
        <p:nvSpPr>
          <p:cNvPr id="10244" name="Rectangle 3"/>
          <p:cNvSpPr>
            <a:spLocks noGrp="1" noChangeArrowheads="1"/>
          </p:cNvSpPr>
          <p:nvPr>
            <p:ph type="body" idx="1"/>
          </p:nvPr>
        </p:nvSpPr>
        <p:spPr>
          <a:xfrm>
            <a:off x="458788" y="4387851"/>
            <a:ext cx="6051550" cy="41624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30159" indent="-230159" eaLnBrk="1" hangingPunct="1"/>
            <a:endParaRPr lang="en-US" altLang="en-US" sz="900" dirty="0"/>
          </a:p>
        </p:txBody>
      </p:sp>
    </p:spTree>
    <p:extLst>
      <p:ext uri="{BB962C8B-B14F-4D97-AF65-F5344CB8AC3E}">
        <p14:creationId xmlns:p14="http://schemas.microsoft.com/office/powerpoint/2010/main" val="19860539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372059A-8622-4D85-A3C2-869F2BD11C81}" type="slidenum">
              <a:rPr lang="en-US" altLang="en-US">
                <a:latin typeface="Times New Roman" panose="02020603050405020304" pitchFamily="18" charset="0"/>
              </a:rPr>
              <a:pPr>
                <a:spcBef>
                  <a:spcPct val="0"/>
                </a:spcBef>
              </a:pPr>
              <a:t>30</a:t>
            </a:fld>
            <a:endParaRPr lang="en-US" altLang="en-US">
              <a:latin typeface="Times New Roman" panose="02020603050405020304" pitchFamily="18" charset="0"/>
            </a:endParaRPr>
          </a:p>
        </p:txBody>
      </p:sp>
      <p:sp>
        <p:nvSpPr>
          <p:cNvPr id="61443" name="Rectangle 2"/>
          <p:cNvSpPr>
            <a:spLocks noGrp="1" noRot="1" noChangeAspect="1" noChangeArrowheads="1" noTextEdit="1"/>
          </p:cNvSpPr>
          <p:nvPr>
            <p:ph type="sldImg"/>
          </p:nvPr>
        </p:nvSpPr>
        <p:spPr>
          <a:xfrm>
            <a:off x="1163638" y="690563"/>
            <a:ext cx="4630737" cy="3471862"/>
          </a:xfrm>
          <a:ln/>
        </p:spPr>
      </p:sp>
      <p:sp>
        <p:nvSpPr>
          <p:cNvPr id="61444" name="Rectangle 3"/>
          <p:cNvSpPr>
            <a:spLocks noGrp="1" noChangeArrowheads="1"/>
          </p:cNvSpPr>
          <p:nvPr>
            <p:ph type="body" idx="1"/>
          </p:nvPr>
        </p:nvSpPr>
        <p:spPr>
          <a:xfrm>
            <a:off x="928689" y="4387851"/>
            <a:ext cx="5097462" cy="41624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744587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116">
              <a:defRPr/>
            </a:pPr>
            <a:endParaRPr lang="en-US" altLang="en-US" dirty="0"/>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7E8F8C41-92E8-42D3-AD0D-4440B2F11159}" type="slidenum">
              <a:rPr lang="en-US" altLang="en-US">
                <a:latin typeface="Times New Roman" panose="02020603050405020304" pitchFamily="18" charset="0"/>
              </a:rPr>
              <a:pPr>
                <a:spcBef>
                  <a:spcPct val="0"/>
                </a:spcBef>
              </a:pPr>
              <a:t>31</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761512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3EF2ECD4-699B-45EB-AE5B-49AC812B5EC8}" type="slidenum">
              <a:rPr lang="en-US" altLang="en-US">
                <a:latin typeface="Times New Roman" panose="02020603050405020304" pitchFamily="18" charset="0"/>
              </a:rPr>
              <a:pPr>
                <a:spcBef>
                  <a:spcPct val="0"/>
                </a:spcBef>
              </a:pPr>
              <a:t>32</a:t>
            </a:fld>
            <a:endParaRPr lang="en-US" altLang="en-US">
              <a:latin typeface="Times New Roman" panose="02020603050405020304" pitchFamily="18" charset="0"/>
            </a:endParaRPr>
          </a:p>
        </p:txBody>
      </p:sp>
      <p:sp>
        <p:nvSpPr>
          <p:cNvPr id="65539" name="Rectangle 2"/>
          <p:cNvSpPr>
            <a:spLocks noGrp="1" noRot="1" noChangeAspect="1" noChangeArrowheads="1" noTextEdit="1"/>
          </p:cNvSpPr>
          <p:nvPr>
            <p:ph type="sldImg"/>
          </p:nvPr>
        </p:nvSpPr>
        <p:spPr>
          <a:xfrm>
            <a:off x="1163638" y="690563"/>
            <a:ext cx="4630737" cy="3471862"/>
          </a:xfrm>
          <a:ln/>
        </p:spPr>
      </p:sp>
      <p:sp>
        <p:nvSpPr>
          <p:cNvPr id="65540" name="Rectangle 3"/>
          <p:cNvSpPr>
            <a:spLocks noGrp="1" noChangeArrowheads="1"/>
          </p:cNvSpPr>
          <p:nvPr>
            <p:ph type="body" idx="1"/>
          </p:nvPr>
        </p:nvSpPr>
        <p:spPr>
          <a:xfrm>
            <a:off x="928689" y="4387851"/>
            <a:ext cx="5097462" cy="41624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116" eaLnBrk="1" hangingPunct="1">
              <a:defRPr/>
            </a:pPr>
            <a:endParaRPr lang="en-US" altLang="en-US" b="1" dirty="0"/>
          </a:p>
        </p:txBody>
      </p:sp>
    </p:spTree>
    <p:extLst>
      <p:ext uri="{BB962C8B-B14F-4D97-AF65-F5344CB8AC3E}">
        <p14:creationId xmlns:p14="http://schemas.microsoft.com/office/powerpoint/2010/main" val="25419602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166915" name="Notes Placeholder 2"/>
          <p:cNvSpPr>
            <a:spLocks noGrp="1"/>
          </p:cNvSpPr>
          <p:nvPr>
            <p:ph type="body" idx="1"/>
          </p:nvPr>
        </p:nvSpPr>
        <p:spPr>
          <a:ln/>
        </p:spPr>
        <p:txBody>
          <a:bodyPr/>
          <a:lstStyle/>
          <a:p>
            <a:pPr>
              <a:defRPr/>
            </a:pPr>
            <a:endParaRPr lang="en-US" dirty="0"/>
          </a:p>
        </p:txBody>
      </p:sp>
      <p:sp>
        <p:nvSpPr>
          <p:cNvPr id="675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985ED213-CED8-4885-92A2-9447B8866C3C}" type="slidenum">
              <a:rPr lang="en-US" altLang="en-US">
                <a:latin typeface="Times New Roman" panose="02020603050405020304" pitchFamily="18" charset="0"/>
              </a:rPr>
              <a:pPr>
                <a:spcBef>
                  <a:spcPct val="0"/>
                </a:spcBef>
              </a:pPr>
              <a:t>33</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3330048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116" eaLnBrk="1" hangingPunct="1">
              <a:defRPr/>
            </a:pPr>
            <a:endParaRPr lang="en-US" altLang="en-US" b="1" dirty="0"/>
          </a:p>
        </p:txBody>
      </p:sp>
      <p:sp>
        <p:nvSpPr>
          <p:cNvPr id="696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DCA562F1-30A8-4CA8-B8F1-AE9AEB15CE4B}" type="slidenum">
              <a:rPr lang="en-US" altLang="en-US">
                <a:latin typeface="Times New Roman" panose="02020603050405020304" pitchFamily="18" charset="0"/>
              </a:rPr>
              <a:pPr>
                <a:spcBef>
                  <a:spcPct val="0"/>
                </a:spcBef>
              </a:pPr>
              <a:t>34</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3333236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168963" name="Notes Placeholder 2"/>
          <p:cNvSpPr>
            <a:spLocks noGrp="1"/>
          </p:cNvSpPr>
          <p:nvPr>
            <p:ph type="body" idx="1"/>
          </p:nvPr>
        </p:nvSpPr>
        <p:spPr>
          <a:ln/>
        </p:spPr>
        <p:txBody>
          <a:bodyPr/>
          <a:lstStyle/>
          <a:p>
            <a:pPr eaLnBrk="1" hangingPunct="1">
              <a:defRPr/>
            </a:pPr>
            <a:endParaRPr lang="en-US" dirty="0"/>
          </a:p>
        </p:txBody>
      </p:sp>
      <p:sp>
        <p:nvSpPr>
          <p:cNvPr id="716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50AA95E1-3327-44BC-9D2C-A3195F8710B3}" type="slidenum">
              <a:rPr lang="en-US" altLang="en-US">
                <a:latin typeface="Times New Roman" panose="02020603050405020304" pitchFamily="18" charset="0"/>
              </a:rPr>
              <a:pPr>
                <a:spcBef>
                  <a:spcPct val="0"/>
                </a:spcBef>
              </a:pPr>
              <a:t>35</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0882363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03DD5697-6CC3-4E5B-AE05-3D02A021409A}" type="slidenum">
              <a:rPr lang="en-US" altLang="en-US">
                <a:latin typeface="Times New Roman" panose="02020603050405020304" pitchFamily="18" charset="0"/>
              </a:rPr>
              <a:pPr>
                <a:spcBef>
                  <a:spcPct val="0"/>
                </a:spcBef>
              </a:pPr>
              <a:t>36</a:t>
            </a:fld>
            <a:endParaRPr lang="en-US" altLang="en-US">
              <a:latin typeface="Times New Roman" panose="02020603050405020304" pitchFamily="18" charset="0"/>
            </a:endParaRPr>
          </a:p>
        </p:txBody>
      </p:sp>
      <p:sp>
        <p:nvSpPr>
          <p:cNvPr id="73731" name="Rectangle 2"/>
          <p:cNvSpPr>
            <a:spLocks noGrp="1" noRot="1" noChangeAspect="1" noChangeArrowheads="1" noTextEdit="1"/>
          </p:cNvSpPr>
          <p:nvPr>
            <p:ph type="sldImg"/>
          </p:nvPr>
        </p:nvSpPr>
        <p:spPr>
          <a:xfrm>
            <a:off x="1163638" y="690563"/>
            <a:ext cx="4630737" cy="3471862"/>
          </a:xfrm>
          <a:ln/>
        </p:spPr>
      </p:sp>
      <p:sp>
        <p:nvSpPr>
          <p:cNvPr id="148484" name="Rectangle 3"/>
          <p:cNvSpPr>
            <a:spLocks noGrp="1" noChangeArrowheads="1"/>
          </p:cNvSpPr>
          <p:nvPr>
            <p:ph type="body" idx="1"/>
          </p:nvPr>
        </p:nvSpPr>
        <p:spPr>
          <a:xfrm>
            <a:off x="928689" y="4387851"/>
            <a:ext cx="5097462" cy="4162425"/>
          </a:xfrm>
          <a:ln/>
        </p:spPr>
        <p:txBody>
          <a:bodyPr/>
          <a:lstStyle/>
          <a:p>
            <a:pPr marL="230538" indent="-230538" eaLnBrk="1" hangingPunct="1">
              <a:defRPr/>
            </a:pPr>
            <a:endParaRPr lang="en-US" dirty="0"/>
          </a:p>
        </p:txBody>
      </p:sp>
    </p:spTree>
    <p:extLst>
      <p:ext uri="{BB962C8B-B14F-4D97-AF65-F5344CB8AC3E}">
        <p14:creationId xmlns:p14="http://schemas.microsoft.com/office/powerpoint/2010/main" val="11830176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176131" name="Notes Placeholder 2"/>
          <p:cNvSpPr>
            <a:spLocks noGrp="1"/>
          </p:cNvSpPr>
          <p:nvPr>
            <p:ph type="body" idx="1"/>
          </p:nvPr>
        </p:nvSpPr>
        <p:spPr>
          <a:ln/>
        </p:spPr>
        <p:txBody>
          <a:bodyPr/>
          <a:lstStyle/>
          <a:p>
            <a:pPr eaLnBrk="1" hangingPunct="1">
              <a:defRPr/>
            </a:pPr>
            <a:endParaRPr lang="en-US" dirty="0"/>
          </a:p>
        </p:txBody>
      </p:sp>
      <p:sp>
        <p:nvSpPr>
          <p:cNvPr id="757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102A850C-2FDA-4F64-8DE3-9072AA22D767}" type="slidenum">
              <a:rPr lang="en-US" altLang="en-US">
                <a:latin typeface="Times New Roman" panose="02020603050405020304" pitchFamily="18" charset="0"/>
              </a:rPr>
              <a:pPr>
                <a:spcBef>
                  <a:spcPct val="0"/>
                </a:spcBef>
              </a:pPr>
              <a:t>37</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8641697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796C267F-C325-4347-B859-DCDBFD6E16F6}" type="slidenum">
              <a:rPr lang="en-US" altLang="en-US">
                <a:latin typeface="Times New Roman" panose="02020603050405020304" pitchFamily="18" charset="0"/>
              </a:rPr>
              <a:pPr>
                <a:spcBef>
                  <a:spcPct val="0"/>
                </a:spcBef>
              </a:pPr>
              <a:t>38</a:t>
            </a:fld>
            <a:endParaRPr lang="en-US" altLang="en-US">
              <a:latin typeface="Times New Roman" panose="02020603050405020304" pitchFamily="18" charset="0"/>
            </a:endParaRPr>
          </a:p>
        </p:txBody>
      </p:sp>
      <p:sp>
        <p:nvSpPr>
          <p:cNvPr id="156675" name="Rectangle 2"/>
          <p:cNvSpPr>
            <a:spLocks noGrp="1" noChangeArrowheads="1"/>
          </p:cNvSpPr>
          <p:nvPr>
            <p:ph type="body" idx="1"/>
          </p:nvPr>
        </p:nvSpPr>
        <p:spPr>
          <a:xfrm>
            <a:off x="277813" y="4240213"/>
            <a:ext cx="6400800" cy="4159250"/>
          </a:xfrm>
          <a:ln/>
        </p:spPr>
        <p:txBody>
          <a:bodyPr lIns="91255" tIns="44826" rIns="91255" bIns="44826"/>
          <a:lstStyle/>
          <a:p>
            <a:pPr marL="231747" indent="-231747" defTabSz="928116" eaLnBrk="1" hangingPunct="1">
              <a:defRPr/>
            </a:pPr>
            <a:endParaRPr lang="en-US" sz="800" dirty="0"/>
          </a:p>
        </p:txBody>
      </p:sp>
      <p:sp>
        <p:nvSpPr>
          <p:cNvPr id="77828" name="Rectangle 3"/>
          <p:cNvSpPr>
            <a:spLocks noGrp="1" noRot="1" noChangeAspect="1" noChangeArrowheads="1" noTextEdit="1"/>
          </p:cNvSpPr>
          <p:nvPr>
            <p:ph type="sldImg"/>
          </p:nvPr>
        </p:nvSpPr>
        <p:spPr>
          <a:xfrm>
            <a:off x="1168400" y="692150"/>
            <a:ext cx="4619625" cy="3465513"/>
          </a:xfrm>
          <a:ln cap="flat"/>
        </p:spPr>
      </p:sp>
    </p:spTree>
    <p:extLst>
      <p:ext uri="{BB962C8B-B14F-4D97-AF65-F5344CB8AC3E}">
        <p14:creationId xmlns:p14="http://schemas.microsoft.com/office/powerpoint/2010/main" val="38515807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183299" name="Notes Placeholder 2"/>
          <p:cNvSpPr>
            <a:spLocks noGrp="1"/>
          </p:cNvSpPr>
          <p:nvPr>
            <p:ph type="body" idx="1"/>
          </p:nvPr>
        </p:nvSpPr>
        <p:spPr>
          <a:ln/>
        </p:spPr>
        <p:txBody>
          <a:bodyPr/>
          <a:lstStyle/>
          <a:p>
            <a:pPr eaLnBrk="1" hangingPunct="1">
              <a:defRPr/>
            </a:pPr>
            <a:endParaRPr lang="en-US" dirty="0"/>
          </a:p>
        </p:txBody>
      </p:sp>
      <p:sp>
        <p:nvSpPr>
          <p:cNvPr id="798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478CE794-F3C0-43C0-B12A-8C735D6F859D}" type="slidenum">
              <a:rPr lang="en-US" altLang="en-US">
                <a:latin typeface="Times New Roman" panose="02020603050405020304" pitchFamily="18" charset="0"/>
              </a:rPr>
              <a:pPr>
                <a:spcBef>
                  <a:spcPct val="0"/>
                </a:spcBef>
              </a:pPr>
              <a:t>39</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775089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D17A948D-A9E2-4CD7-91C2-12F0A1C6D240}" type="slidenum">
              <a:rPr lang="en-US" altLang="en-US">
                <a:latin typeface="Times New Roman" panose="02020603050405020304" pitchFamily="18" charset="0"/>
              </a:rPr>
              <a:pPr>
                <a:spcBef>
                  <a:spcPct val="0"/>
                </a:spcBef>
              </a:pPr>
              <a:t>4</a:t>
            </a:fld>
            <a:endParaRPr lang="en-US" altLang="en-US">
              <a:latin typeface="Times New Roman" panose="02020603050405020304" pitchFamily="18" charset="0"/>
            </a:endParaRPr>
          </a:p>
        </p:txBody>
      </p:sp>
      <p:sp>
        <p:nvSpPr>
          <p:cNvPr id="12291" name="Rectangle 2"/>
          <p:cNvSpPr>
            <a:spLocks noGrp="1" noRot="1" noChangeAspect="1" noChangeArrowheads="1" noTextEdit="1"/>
          </p:cNvSpPr>
          <p:nvPr>
            <p:ph type="sldImg"/>
          </p:nvPr>
        </p:nvSpPr>
        <p:spPr>
          <a:xfrm>
            <a:off x="1165225" y="692150"/>
            <a:ext cx="4624388" cy="3468688"/>
          </a:xfrm>
          <a:ln/>
        </p:spPr>
      </p:sp>
      <p:sp>
        <p:nvSpPr>
          <p:cNvPr id="12292" name="Rectangle 3"/>
          <p:cNvSpPr>
            <a:spLocks noGrp="1" noChangeArrowheads="1"/>
          </p:cNvSpPr>
          <p:nvPr>
            <p:ph type="body" idx="1"/>
          </p:nvPr>
        </p:nvSpPr>
        <p:spPr>
          <a:xfrm>
            <a:off x="541339" y="4389438"/>
            <a:ext cx="6103937"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7927086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819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09B386CA-6A36-491D-8172-67961E87FB3F}" type="slidenum">
              <a:rPr lang="en-US" altLang="en-US">
                <a:latin typeface="Times New Roman" panose="02020603050405020304" pitchFamily="18" charset="0"/>
              </a:rPr>
              <a:pPr>
                <a:spcBef>
                  <a:spcPct val="0"/>
                </a:spcBef>
              </a:pPr>
              <a:t>40</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9111991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839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B5940177-E684-4482-8BDA-753A1C340049}" type="slidenum">
              <a:rPr lang="en-US" altLang="en-US">
                <a:latin typeface="Times New Roman" panose="02020603050405020304" pitchFamily="18" charset="0"/>
              </a:rPr>
              <a:pPr>
                <a:spcBef>
                  <a:spcPct val="0"/>
                </a:spcBef>
              </a:pPr>
              <a:t>41</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60355798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188419" name="Notes Placeholder 2"/>
          <p:cNvSpPr>
            <a:spLocks noGrp="1"/>
          </p:cNvSpPr>
          <p:nvPr>
            <p:ph type="body" idx="1"/>
          </p:nvPr>
        </p:nvSpPr>
        <p:spPr>
          <a:ln/>
        </p:spPr>
        <p:txBody>
          <a:bodyPr/>
          <a:lstStyle/>
          <a:p>
            <a:pPr eaLnBrk="1" hangingPunct="1">
              <a:defRPr/>
            </a:pPr>
            <a:endParaRPr lang="en-US" dirty="0"/>
          </a:p>
        </p:txBody>
      </p:sp>
      <p:sp>
        <p:nvSpPr>
          <p:cNvPr id="860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616A89AB-0F5A-4430-B430-740AC4A91CD2}" type="slidenum">
              <a:rPr lang="en-US" altLang="en-US">
                <a:latin typeface="Times New Roman" panose="02020603050405020304" pitchFamily="18" charset="0"/>
              </a:rPr>
              <a:pPr>
                <a:spcBef>
                  <a:spcPct val="0"/>
                </a:spcBef>
              </a:pPr>
              <a:t>42</a:t>
            </a:fld>
            <a:endParaRPr lang="en-US" altLang="en-US">
              <a:latin typeface="Times New Roman" panose="02020603050405020304" pitchFamily="18" charset="0"/>
            </a:endParaRPr>
          </a:p>
        </p:txBody>
      </p:sp>
    </p:spTree>
    <p:extLst>
      <p:ext uri="{BB962C8B-B14F-4D97-AF65-F5344CB8AC3E}">
        <p14:creationId xmlns:p14="http://schemas.microsoft.com/office/powerpoint/2010/main" val="6382947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9DEC26F1-D7DF-49C8-B8F8-74A04976601A}" type="slidenum">
              <a:rPr lang="en-US" altLang="en-US">
                <a:latin typeface="Times New Roman" panose="02020603050405020304" pitchFamily="18" charset="0"/>
              </a:rPr>
              <a:pPr>
                <a:spcBef>
                  <a:spcPct val="0"/>
                </a:spcBef>
              </a:pPr>
              <a:t>43</a:t>
            </a:fld>
            <a:endParaRPr lang="en-US" altLang="en-US">
              <a:latin typeface="Times New Roman" panose="02020603050405020304" pitchFamily="18" charset="0"/>
            </a:endParaRPr>
          </a:p>
        </p:txBody>
      </p:sp>
      <p:sp>
        <p:nvSpPr>
          <p:cNvPr id="90115" name="Rectangle 2"/>
          <p:cNvSpPr>
            <a:spLocks noGrp="1" noRot="1" noChangeAspect="1" noChangeArrowheads="1" noTextEdit="1"/>
          </p:cNvSpPr>
          <p:nvPr>
            <p:ph type="sldImg"/>
          </p:nvPr>
        </p:nvSpPr>
        <p:spPr>
          <a:xfrm>
            <a:off x="1163638" y="690563"/>
            <a:ext cx="4630737" cy="3471862"/>
          </a:xfrm>
          <a:ln/>
        </p:spPr>
      </p:sp>
      <p:sp>
        <p:nvSpPr>
          <p:cNvPr id="90116" name="Rectangle 3"/>
          <p:cNvSpPr>
            <a:spLocks noGrp="1" noChangeArrowheads="1"/>
          </p:cNvSpPr>
          <p:nvPr>
            <p:ph type="body" idx="1"/>
          </p:nvPr>
        </p:nvSpPr>
        <p:spPr>
          <a:xfrm>
            <a:off x="928689" y="4387851"/>
            <a:ext cx="5097462" cy="41624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42586945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188B2BF8-25C6-4FCE-B9F1-E13D403DE6CA}" type="slidenum">
              <a:rPr lang="en-US" altLang="en-US">
                <a:latin typeface="Times New Roman" panose="02020603050405020304" pitchFamily="18" charset="0"/>
              </a:rPr>
              <a:pPr>
                <a:spcBef>
                  <a:spcPct val="0"/>
                </a:spcBef>
              </a:pPr>
              <a:t>44</a:t>
            </a:fld>
            <a:endParaRPr lang="en-US" altLang="en-US">
              <a:latin typeface="Times New Roman" panose="02020603050405020304" pitchFamily="18" charset="0"/>
            </a:endParaRPr>
          </a:p>
        </p:txBody>
      </p:sp>
      <p:sp>
        <p:nvSpPr>
          <p:cNvPr id="92163" name="Rectangle 2"/>
          <p:cNvSpPr>
            <a:spLocks noGrp="1" noRot="1" noChangeAspect="1" noChangeArrowheads="1" noTextEdit="1"/>
          </p:cNvSpPr>
          <p:nvPr>
            <p:ph type="sldImg"/>
          </p:nvPr>
        </p:nvSpPr>
        <p:spPr>
          <a:xfrm>
            <a:off x="1163638" y="690563"/>
            <a:ext cx="4630737" cy="3471862"/>
          </a:xfrm>
          <a:ln/>
        </p:spPr>
      </p:sp>
      <p:sp>
        <p:nvSpPr>
          <p:cNvPr id="92164" name="Rectangle 3"/>
          <p:cNvSpPr>
            <a:spLocks noGrp="1" noChangeArrowheads="1"/>
          </p:cNvSpPr>
          <p:nvPr>
            <p:ph type="body" idx="1"/>
          </p:nvPr>
        </p:nvSpPr>
        <p:spPr>
          <a:xfrm>
            <a:off x="928689" y="4387851"/>
            <a:ext cx="5097462" cy="41624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4137378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296F107B-ED6C-4C35-AFA6-F7F425880A52}" type="slidenum">
              <a:rPr lang="en-US" altLang="en-US">
                <a:latin typeface="Times New Roman" panose="02020603050405020304" pitchFamily="18" charset="0"/>
              </a:rPr>
              <a:pPr>
                <a:spcBef>
                  <a:spcPct val="0"/>
                </a:spcBef>
              </a:pPr>
              <a:t>45</a:t>
            </a:fld>
            <a:endParaRPr lang="en-US" altLang="en-US">
              <a:latin typeface="Times New Roman" panose="02020603050405020304" pitchFamily="18" charset="0"/>
            </a:endParaRPr>
          </a:p>
        </p:txBody>
      </p:sp>
      <p:sp>
        <p:nvSpPr>
          <p:cNvPr id="94211" name="Rectangle 2"/>
          <p:cNvSpPr>
            <a:spLocks noGrp="1" noRot="1" noChangeAspect="1" noChangeArrowheads="1" noTextEdit="1"/>
          </p:cNvSpPr>
          <p:nvPr>
            <p:ph type="sldImg"/>
          </p:nvPr>
        </p:nvSpPr>
        <p:spPr>
          <a:xfrm>
            <a:off x="1163638" y="690563"/>
            <a:ext cx="4630737" cy="3471862"/>
          </a:xfrm>
          <a:ln/>
        </p:spPr>
      </p:sp>
      <p:sp>
        <p:nvSpPr>
          <p:cNvPr id="94212" name="Rectangle 3"/>
          <p:cNvSpPr>
            <a:spLocks noGrp="1" noChangeArrowheads="1"/>
          </p:cNvSpPr>
          <p:nvPr>
            <p:ph type="body" idx="1"/>
          </p:nvPr>
        </p:nvSpPr>
        <p:spPr>
          <a:xfrm>
            <a:off x="928689" y="4387851"/>
            <a:ext cx="5097462" cy="41624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5215621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962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8BABA36F-FBB8-48DD-A009-76CC232008DF}" type="slidenum">
              <a:rPr lang="en-US" altLang="en-US">
                <a:latin typeface="Times New Roman" panose="02020603050405020304" pitchFamily="18" charset="0"/>
              </a:rPr>
              <a:pPr>
                <a:spcBef>
                  <a:spcPct val="0"/>
                </a:spcBef>
              </a:pPr>
              <a:t>46</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62600602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C69BA09A-1DED-410B-AC66-02D9E50EAB1C}" type="slidenum">
              <a:rPr lang="en-US" altLang="en-US">
                <a:latin typeface="Times New Roman" panose="02020603050405020304" pitchFamily="18" charset="0"/>
              </a:rPr>
              <a:pPr>
                <a:spcBef>
                  <a:spcPct val="0"/>
                </a:spcBef>
              </a:pPr>
              <a:t>47</a:t>
            </a:fld>
            <a:endParaRPr lang="en-US" altLang="en-US">
              <a:latin typeface="Times New Roman" panose="02020603050405020304" pitchFamily="18" charset="0"/>
            </a:endParaRPr>
          </a:p>
        </p:txBody>
      </p:sp>
      <p:sp>
        <p:nvSpPr>
          <p:cNvPr id="98307" name="Rectangle 2"/>
          <p:cNvSpPr>
            <a:spLocks noGrp="1" noRot="1" noChangeAspect="1" noChangeArrowheads="1" noTextEdit="1"/>
          </p:cNvSpPr>
          <p:nvPr>
            <p:ph type="sldImg"/>
          </p:nvPr>
        </p:nvSpPr>
        <p:spPr>
          <a:xfrm>
            <a:off x="1163638" y="690563"/>
            <a:ext cx="4630737" cy="3471862"/>
          </a:xfrm>
          <a:ln/>
        </p:spPr>
      </p:sp>
      <p:sp>
        <p:nvSpPr>
          <p:cNvPr id="98308" name="Rectangle 3"/>
          <p:cNvSpPr>
            <a:spLocks noGrp="1" noChangeArrowheads="1"/>
          </p:cNvSpPr>
          <p:nvPr>
            <p:ph type="body" idx="1"/>
          </p:nvPr>
        </p:nvSpPr>
        <p:spPr>
          <a:xfrm>
            <a:off x="928689" y="4387851"/>
            <a:ext cx="5097462" cy="41624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6747741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4598D7E5-BE5F-470D-989B-D9868993B899}" type="slidenum">
              <a:rPr lang="en-US" altLang="en-US">
                <a:latin typeface="Times New Roman" panose="02020603050405020304" pitchFamily="18" charset="0"/>
              </a:rPr>
              <a:pPr>
                <a:spcBef>
                  <a:spcPct val="0"/>
                </a:spcBef>
              </a:pPr>
              <a:t>48</a:t>
            </a:fld>
            <a:endParaRPr lang="en-US" altLang="en-US">
              <a:latin typeface="Times New Roman" panose="02020603050405020304" pitchFamily="18" charset="0"/>
            </a:endParaRPr>
          </a:p>
        </p:txBody>
      </p:sp>
      <p:sp>
        <p:nvSpPr>
          <p:cNvPr id="100355" name="Rectangle 2"/>
          <p:cNvSpPr>
            <a:spLocks noGrp="1" noRot="1" noChangeAspect="1" noChangeArrowheads="1" noTextEdit="1"/>
          </p:cNvSpPr>
          <p:nvPr>
            <p:ph type="sldImg"/>
          </p:nvPr>
        </p:nvSpPr>
        <p:spPr>
          <a:xfrm>
            <a:off x="1163638" y="690563"/>
            <a:ext cx="4630737" cy="3471862"/>
          </a:xfrm>
          <a:ln/>
        </p:spPr>
      </p:sp>
      <p:sp>
        <p:nvSpPr>
          <p:cNvPr id="100356" name="Rectangle 3"/>
          <p:cNvSpPr>
            <a:spLocks noGrp="1" noChangeArrowheads="1"/>
          </p:cNvSpPr>
          <p:nvPr>
            <p:ph type="body" idx="1"/>
          </p:nvPr>
        </p:nvSpPr>
        <p:spPr>
          <a:xfrm>
            <a:off x="928689" y="4387851"/>
            <a:ext cx="5097462" cy="41624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43962605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E974268E-12E8-451B-BD1F-75EA4240E1AA}" type="slidenum">
              <a:rPr lang="en-US" altLang="en-US">
                <a:latin typeface="Times New Roman" panose="02020603050405020304" pitchFamily="18" charset="0"/>
              </a:rPr>
              <a:pPr>
                <a:spcBef>
                  <a:spcPct val="0"/>
                </a:spcBef>
              </a:pPr>
              <a:t>49</a:t>
            </a:fld>
            <a:endParaRPr lang="en-US" altLang="en-US">
              <a:latin typeface="Times New Roman" panose="02020603050405020304" pitchFamily="18" charset="0"/>
            </a:endParaRPr>
          </a:p>
        </p:txBody>
      </p:sp>
      <p:sp>
        <p:nvSpPr>
          <p:cNvPr id="102403" name="Rectangle 2"/>
          <p:cNvSpPr>
            <a:spLocks noGrp="1" noRot="1" noChangeAspect="1" noChangeArrowheads="1" noTextEdit="1"/>
          </p:cNvSpPr>
          <p:nvPr>
            <p:ph type="sldImg"/>
          </p:nvPr>
        </p:nvSpPr>
        <p:spPr>
          <a:xfrm>
            <a:off x="1163638" y="690563"/>
            <a:ext cx="4630737" cy="3471862"/>
          </a:xfrm>
          <a:ln/>
        </p:spPr>
      </p:sp>
      <p:sp>
        <p:nvSpPr>
          <p:cNvPr id="102404" name="Rectangle 3"/>
          <p:cNvSpPr>
            <a:spLocks noGrp="1" noChangeArrowheads="1"/>
          </p:cNvSpPr>
          <p:nvPr>
            <p:ph type="body" idx="1"/>
          </p:nvPr>
        </p:nvSpPr>
        <p:spPr>
          <a:xfrm>
            <a:off x="928689" y="4387851"/>
            <a:ext cx="5097462" cy="41624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116">
              <a:defRPr/>
            </a:pPr>
            <a:endParaRPr lang="en-US" altLang="en-US" dirty="0"/>
          </a:p>
        </p:txBody>
      </p:sp>
    </p:spTree>
    <p:extLst>
      <p:ext uri="{BB962C8B-B14F-4D97-AF65-F5344CB8AC3E}">
        <p14:creationId xmlns:p14="http://schemas.microsoft.com/office/powerpoint/2010/main" val="19914910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eaLnBrk="1" hangingPunct="1">
              <a:defRPr/>
            </a:pPr>
            <a:endParaRPr lang="en-US" dirty="0"/>
          </a:p>
        </p:txBody>
      </p:sp>
      <p:sp>
        <p:nvSpPr>
          <p:cNvPr id="143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5DCE5180-1CFE-4719-9C45-4BE3B26D34CD}" type="slidenum">
              <a:rPr lang="en-US" altLang="en-US">
                <a:latin typeface="Times New Roman" panose="02020603050405020304" pitchFamily="18" charset="0"/>
              </a:rPr>
              <a:pPr>
                <a:spcBef>
                  <a:spcPct val="0"/>
                </a:spcBef>
              </a:pPr>
              <a:t>5</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02387495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a:ln/>
        </p:spPr>
      </p:sp>
      <p:sp>
        <p:nvSpPr>
          <p:cNvPr id="1044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044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E6BD0D39-2186-48C5-BBE6-97AD65958779}" type="slidenum">
              <a:rPr lang="en-US" altLang="en-US">
                <a:latin typeface="Times New Roman" panose="02020603050405020304" pitchFamily="18" charset="0"/>
              </a:rPr>
              <a:pPr>
                <a:spcBef>
                  <a:spcPct val="0"/>
                </a:spcBef>
              </a:pPr>
              <a:t>50</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20420604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a:ln/>
        </p:spPr>
      </p:sp>
      <p:sp>
        <p:nvSpPr>
          <p:cNvPr id="1044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1044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E6BD0D39-2186-48C5-BBE6-97AD65958779}" type="slidenum">
              <a:rPr lang="en-US" altLang="en-US">
                <a:latin typeface="Times New Roman" panose="02020603050405020304" pitchFamily="18" charset="0"/>
              </a:rPr>
              <a:pPr>
                <a:spcBef>
                  <a:spcPct val="0"/>
                </a:spcBef>
              </a:pPr>
              <a:t>51</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00648884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212121"/>
              </a:solidFill>
              <a:highlight>
                <a:srgbClr val="FFFFFF"/>
              </a:highlight>
              <a:latin typeface="+mn-lt"/>
            </a:endParaRPr>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52</a:t>
            </a:fld>
            <a:endParaRPr lang="en-US" altLang="en-US"/>
          </a:p>
        </p:txBody>
      </p:sp>
    </p:spTree>
    <p:extLst>
      <p:ext uri="{BB962C8B-B14F-4D97-AF65-F5344CB8AC3E}">
        <p14:creationId xmlns:p14="http://schemas.microsoft.com/office/powerpoint/2010/main" val="253676056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212121"/>
              </a:solidFill>
              <a:highlight>
                <a:srgbClr val="FFFFFF"/>
              </a:highlight>
              <a:latin typeface="+mn-lt"/>
            </a:endParaRPr>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53</a:t>
            </a:fld>
            <a:endParaRPr lang="en-US" altLang="en-US"/>
          </a:p>
        </p:txBody>
      </p:sp>
    </p:spTree>
    <p:extLst>
      <p:ext uri="{BB962C8B-B14F-4D97-AF65-F5344CB8AC3E}">
        <p14:creationId xmlns:p14="http://schemas.microsoft.com/office/powerpoint/2010/main" val="73127255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mn-lt"/>
            </a:endParaRPr>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54</a:t>
            </a:fld>
            <a:endParaRPr lang="en-US" altLang="en-US"/>
          </a:p>
        </p:txBody>
      </p:sp>
    </p:spTree>
    <p:extLst>
      <p:ext uri="{BB962C8B-B14F-4D97-AF65-F5344CB8AC3E}">
        <p14:creationId xmlns:p14="http://schemas.microsoft.com/office/powerpoint/2010/main" val="264416932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55</a:t>
            </a:fld>
            <a:endParaRPr lang="en-US" altLang="en-US"/>
          </a:p>
        </p:txBody>
      </p:sp>
    </p:spTree>
    <p:extLst>
      <p:ext uri="{BB962C8B-B14F-4D97-AF65-F5344CB8AC3E}">
        <p14:creationId xmlns:p14="http://schemas.microsoft.com/office/powerpoint/2010/main" val="380279912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53AB6487-B6C6-450D-94AA-C9B1A67FD617}" type="slidenum">
              <a:rPr lang="en-US" altLang="en-US">
                <a:latin typeface="Times New Roman" panose="02020603050405020304" pitchFamily="18" charset="0"/>
              </a:rPr>
              <a:pPr>
                <a:spcBef>
                  <a:spcPct val="0"/>
                </a:spcBef>
              </a:pPr>
              <a:t>56</a:t>
            </a:fld>
            <a:endParaRPr lang="en-US" altLang="en-US">
              <a:latin typeface="Times New Roman" panose="02020603050405020304" pitchFamily="18"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02031740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5550">
              <a:defRPr sz="3700" u="sng">
                <a:solidFill>
                  <a:schemeClr val="tx1"/>
                </a:solidFill>
                <a:latin typeface="Times New Roman" panose="02020603050405020304" pitchFamily="18" charset="0"/>
              </a:defRPr>
            </a:lvl1pPr>
            <a:lvl2pPr marL="753862" indent="-289947" defTabSz="945550">
              <a:defRPr sz="3700" u="sng">
                <a:solidFill>
                  <a:schemeClr val="tx1"/>
                </a:solidFill>
                <a:latin typeface="Times New Roman" panose="02020603050405020304" pitchFamily="18" charset="0"/>
              </a:defRPr>
            </a:lvl2pPr>
            <a:lvl3pPr marL="1159788" indent="-231958" defTabSz="945550">
              <a:defRPr sz="3700" u="sng">
                <a:solidFill>
                  <a:schemeClr val="tx1"/>
                </a:solidFill>
                <a:latin typeface="Times New Roman" panose="02020603050405020304" pitchFamily="18" charset="0"/>
              </a:defRPr>
            </a:lvl3pPr>
            <a:lvl4pPr marL="1623704" indent="-231958" defTabSz="945550">
              <a:defRPr sz="3700" u="sng">
                <a:solidFill>
                  <a:schemeClr val="tx1"/>
                </a:solidFill>
                <a:latin typeface="Times New Roman" panose="02020603050405020304" pitchFamily="18" charset="0"/>
              </a:defRPr>
            </a:lvl4pPr>
            <a:lvl5pPr marL="2087619" indent="-231958" defTabSz="945550">
              <a:defRPr sz="3700" u="sng">
                <a:solidFill>
                  <a:schemeClr val="tx1"/>
                </a:solidFill>
                <a:latin typeface="Times New Roman" panose="02020603050405020304" pitchFamily="18" charset="0"/>
              </a:defRPr>
            </a:lvl5pPr>
            <a:lvl6pPr marL="2551534" indent="-231958" defTabSz="945550" eaLnBrk="0" fontAlgn="base" hangingPunct="0">
              <a:spcBef>
                <a:spcPct val="0"/>
              </a:spcBef>
              <a:spcAft>
                <a:spcPct val="0"/>
              </a:spcAft>
              <a:defRPr sz="3700" u="sng">
                <a:solidFill>
                  <a:schemeClr val="tx1"/>
                </a:solidFill>
                <a:latin typeface="Times New Roman" panose="02020603050405020304" pitchFamily="18" charset="0"/>
              </a:defRPr>
            </a:lvl6pPr>
            <a:lvl7pPr marL="3015450" indent="-231958" defTabSz="945550" eaLnBrk="0" fontAlgn="base" hangingPunct="0">
              <a:spcBef>
                <a:spcPct val="0"/>
              </a:spcBef>
              <a:spcAft>
                <a:spcPct val="0"/>
              </a:spcAft>
              <a:defRPr sz="3700" u="sng">
                <a:solidFill>
                  <a:schemeClr val="tx1"/>
                </a:solidFill>
                <a:latin typeface="Times New Roman" panose="02020603050405020304" pitchFamily="18" charset="0"/>
              </a:defRPr>
            </a:lvl7pPr>
            <a:lvl8pPr marL="3479366" indent="-231958" defTabSz="945550" eaLnBrk="0" fontAlgn="base" hangingPunct="0">
              <a:spcBef>
                <a:spcPct val="0"/>
              </a:spcBef>
              <a:spcAft>
                <a:spcPct val="0"/>
              </a:spcAft>
              <a:defRPr sz="3700" u="sng">
                <a:solidFill>
                  <a:schemeClr val="tx1"/>
                </a:solidFill>
                <a:latin typeface="Times New Roman" panose="02020603050405020304" pitchFamily="18" charset="0"/>
              </a:defRPr>
            </a:lvl8pPr>
            <a:lvl9pPr marL="3943282" indent="-231958" defTabSz="945550"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57</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106739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marL="230538" indent="-230538" defTabSz="928116" eaLnBrk="1" hangingPunct="1">
              <a:defRPr/>
            </a:pPr>
            <a:r>
              <a:rPr lang="en-US" dirty="0">
                <a:cs typeface="Arial" panose="020B0604020202020204" pitchFamily="34" charset="0"/>
              </a:rPr>
              <a:t>	</a:t>
            </a:r>
          </a:p>
          <a:p>
            <a:pPr marL="230538" indent="-230538" eaLnBrk="1" hangingPunct="1">
              <a:defRPr/>
            </a:pPr>
            <a:r>
              <a:rPr lang="en-US" dirty="0">
                <a:cs typeface="Arial" panose="020B0604020202020204" pitchFamily="34" charset="0"/>
              </a:rPr>
              <a:t>	</a:t>
            </a:r>
            <a:endParaRPr lang="en-US" dirty="0"/>
          </a:p>
          <a:p>
            <a:pPr marL="230538" indent="-230538" eaLnBrk="1" hangingPunct="1">
              <a:defRPr/>
            </a:pPr>
            <a:r>
              <a:rPr lang="en-US" dirty="0">
                <a:latin typeface="Verdana" pitchFamily="34" charset="0"/>
              </a:rPr>
              <a:t>	</a:t>
            </a:r>
            <a:endParaRPr lang="en-US" dirty="0"/>
          </a:p>
        </p:txBody>
      </p:sp>
      <p:sp>
        <p:nvSpPr>
          <p:cNvPr id="143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5DCE5180-1CFE-4719-9C45-4BE3B26D34CD}" type="slidenum">
              <a:rPr lang="en-US" altLang="en-US">
                <a:latin typeface="Times New Roman" panose="02020603050405020304" pitchFamily="18" charset="0"/>
              </a:rPr>
              <a:pPr>
                <a:spcBef>
                  <a:spcPct val="0"/>
                </a:spcBef>
              </a:pPr>
              <a:t>6</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738004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28003" name="Notes Placeholder 2"/>
          <p:cNvSpPr>
            <a:spLocks noGrp="1"/>
          </p:cNvSpPr>
          <p:nvPr>
            <p:ph type="body" idx="1"/>
          </p:nvPr>
        </p:nvSpPr>
        <p:spPr>
          <a:ln/>
        </p:spPr>
        <p:txBody>
          <a:bodyPr/>
          <a:lstStyle/>
          <a:p>
            <a:pPr eaLnBrk="1" hangingPunct="1">
              <a:defRPr/>
            </a:pPr>
            <a:endParaRPr lang="en-US" dirty="0"/>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47FFFFF8-D09F-4CBF-9D6C-535CC34DED64}" type="slidenum">
              <a:rPr lang="en-US" altLang="en-US">
                <a:latin typeface="Times New Roman" panose="02020603050405020304" pitchFamily="18" charset="0"/>
              </a:rPr>
              <a:pPr>
                <a:spcBef>
                  <a:spcPct val="0"/>
                </a:spcBef>
              </a:pPr>
              <a:t>7</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627907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2E1B45CA-3276-4661-A9FB-326D51574664}" type="slidenum">
              <a:rPr lang="en-US" altLang="en-US">
                <a:latin typeface="Times New Roman" panose="02020603050405020304" pitchFamily="18" charset="0"/>
              </a:rPr>
              <a:pPr>
                <a:spcBef>
                  <a:spcPct val="0"/>
                </a:spcBef>
              </a:pPr>
              <a:t>8</a:t>
            </a:fld>
            <a:endParaRPr lang="en-US" altLang="en-US">
              <a:latin typeface="Times New Roman" panose="02020603050405020304" pitchFamily="18" charset="0"/>
            </a:endParaRPr>
          </a:p>
        </p:txBody>
      </p:sp>
      <p:sp>
        <p:nvSpPr>
          <p:cNvPr id="18435" name="Rectangle 2"/>
          <p:cNvSpPr>
            <a:spLocks noGrp="1" noRot="1" noChangeAspect="1" noChangeArrowheads="1" noTextEdit="1"/>
          </p:cNvSpPr>
          <p:nvPr>
            <p:ph type="sldImg"/>
          </p:nvPr>
        </p:nvSpPr>
        <p:spPr>
          <a:xfrm>
            <a:off x="1163638" y="690563"/>
            <a:ext cx="4630737" cy="3471862"/>
          </a:xfrm>
          <a:ln/>
        </p:spPr>
      </p:sp>
      <p:sp>
        <p:nvSpPr>
          <p:cNvPr id="18436" name="Rectangle 3"/>
          <p:cNvSpPr>
            <a:spLocks noGrp="1" noChangeArrowheads="1"/>
          </p:cNvSpPr>
          <p:nvPr>
            <p:ph type="body" idx="1"/>
          </p:nvPr>
        </p:nvSpPr>
        <p:spPr>
          <a:xfrm>
            <a:off x="928689" y="4387851"/>
            <a:ext cx="5097462" cy="41624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354630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84">
              <a:spcBef>
                <a:spcPct val="30000"/>
              </a:spcBef>
              <a:defRPr sz="1000">
                <a:solidFill>
                  <a:schemeClr val="tx1"/>
                </a:solidFill>
                <a:latin typeface="Arial" panose="020B0604020202020204" pitchFamily="34" charset="0"/>
              </a:defRPr>
            </a:lvl1pPr>
            <a:lvl2pPr marL="742858" indent="-285714" defTabSz="939684">
              <a:spcBef>
                <a:spcPct val="30000"/>
              </a:spcBef>
              <a:defRPr sz="1000">
                <a:solidFill>
                  <a:schemeClr val="tx1"/>
                </a:solidFill>
                <a:latin typeface="Arial" panose="020B0604020202020204" pitchFamily="34" charset="0"/>
              </a:defRPr>
            </a:lvl2pPr>
            <a:lvl3pPr marL="1142859" indent="-228572" defTabSz="939684">
              <a:spcBef>
                <a:spcPct val="30000"/>
              </a:spcBef>
              <a:defRPr sz="1000">
                <a:solidFill>
                  <a:schemeClr val="tx1"/>
                </a:solidFill>
                <a:latin typeface="Arial" panose="020B0604020202020204" pitchFamily="34" charset="0"/>
              </a:defRPr>
            </a:lvl3pPr>
            <a:lvl4pPr marL="1600002" indent="-228572" defTabSz="939684">
              <a:spcBef>
                <a:spcPct val="30000"/>
              </a:spcBef>
              <a:defRPr sz="1000">
                <a:solidFill>
                  <a:schemeClr val="tx1"/>
                </a:solidFill>
                <a:latin typeface="Arial" panose="020B0604020202020204" pitchFamily="34" charset="0"/>
              </a:defRPr>
            </a:lvl4pPr>
            <a:lvl5pPr marL="2057146" indent="-228572" defTabSz="939684">
              <a:spcBef>
                <a:spcPct val="30000"/>
              </a:spcBef>
              <a:defRPr sz="1000">
                <a:solidFill>
                  <a:schemeClr val="tx1"/>
                </a:solidFill>
                <a:latin typeface="Arial" panose="020B0604020202020204" pitchFamily="34" charset="0"/>
              </a:defRPr>
            </a:lvl5pPr>
            <a:lvl6pPr marL="2514289" indent="-228572" defTabSz="939684" eaLnBrk="0" fontAlgn="base" hangingPunct="0">
              <a:spcBef>
                <a:spcPct val="30000"/>
              </a:spcBef>
              <a:spcAft>
                <a:spcPct val="0"/>
              </a:spcAft>
              <a:defRPr sz="1000">
                <a:solidFill>
                  <a:schemeClr val="tx1"/>
                </a:solidFill>
                <a:latin typeface="Arial" panose="020B0604020202020204" pitchFamily="34" charset="0"/>
              </a:defRPr>
            </a:lvl6pPr>
            <a:lvl7pPr marL="2971433" indent="-228572" defTabSz="939684" eaLnBrk="0" fontAlgn="base" hangingPunct="0">
              <a:spcBef>
                <a:spcPct val="30000"/>
              </a:spcBef>
              <a:spcAft>
                <a:spcPct val="0"/>
              </a:spcAft>
              <a:defRPr sz="1000">
                <a:solidFill>
                  <a:schemeClr val="tx1"/>
                </a:solidFill>
                <a:latin typeface="Arial" panose="020B0604020202020204" pitchFamily="34" charset="0"/>
              </a:defRPr>
            </a:lvl7pPr>
            <a:lvl8pPr marL="3428577" indent="-228572" defTabSz="939684" eaLnBrk="0" fontAlgn="base" hangingPunct="0">
              <a:spcBef>
                <a:spcPct val="30000"/>
              </a:spcBef>
              <a:spcAft>
                <a:spcPct val="0"/>
              </a:spcAft>
              <a:defRPr sz="1000">
                <a:solidFill>
                  <a:schemeClr val="tx1"/>
                </a:solidFill>
                <a:latin typeface="Arial" panose="020B0604020202020204" pitchFamily="34" charset="0"/>
              </a:defRPr>
            </a:lvl8pPr>
            <a:lvl9pPr marL="3885720" indent="-228572" defTabSz="93968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B54FA692-02E0-4F1B-9A1D-837A14585C45}" type="slidenum">
              <a:rPr lang="en-US" altLang="en-US">
                <a:latin typeface="Times New Roman" panose="02020603050405020304" pitchFamily="18" charset="0"/>
              </a:rPr>
              <a:pPr>
                <a:spcBef>
                  <a:spcPct val="0"/>
                </a:spcBef>
              </a:pPr>
              <a:t>9</a:t>
            </a:fld>
            <a:endParaRPr lang="en-US" altLang="en-US">
              <a:latin typeface="Times New Roman" panose="02020603050405020304" pitchFamily="18"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531285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0395113"/>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458200" cy="549275"/>
          </a:xfrm>
        </p:spPr>
        <p:txBody>
          <a:bodyPr/>
          <a:lstStyle/>
          <a:p>
            <a:r>
              <a:rPr lang="en-US"/>
              <a:t>Click to edit Master title style</a:t>
            </a:r>
          </a:p>
        </p:txBody>
      </p:sp>
      <p:sp>
        <p:nvSpPr>
          <p:cNvPr id="3" name="Text Placeholder 2"/>
          <p:cNvSpPr>
            <a:spLocks noGrp="1"/>
          </p:cNvSpPr>
          <p:nvPr>
            <p:ph type="body" sz="half" idx="1"/>
          </p:nvPr>
        </p:nvSpPr>
        <p:spPr>
          <a:xfrm>
            <a:off x="457200" y="12954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99749695"/>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458200" cy="549275"/>
          </a:xfrm>
        </p:spPr>
        <p:txBody>
          <a:bodyPr/>
          <a:lstStyle/>
          <a:p>
            <a:r>
              <a:rPr lang="en-US"/>
              <a:t>Click to edit Master title style</a:t>
            </a:r>
          </a:p>
        </p:txBody>
      </p:sp>
      <p:sp>
        <p:nvSpPr>
          <p:cNvPr id="3" name="ClipArt Placeholder 2"/>
          <p:cNvSpPr>
            <a:spLocks noGrp="1"/>
          </p:cNvSpPr>
          <p:nvPr>
            <p:ph type="clipArt" sz="half" idx="1"/>
          </p:nvPr>
        </p:nvSpPr>
        <p:spPr>
          <a:xfrm>
            <a:off x="457200" y="1295400"/>
            <a:ext cx="4038600" cy="4525963"/>
          </a:xfrm>
        </p:spPr>
        <p:txBody>
          <a:bodyPr/>
          <a:lstStyle/>
          <a:p>
            <a:pPr lvl="0"/>
            <a:endParaRPr lang="en-US" noProof="0"/>
          </a:p>
        </p:txBody>
      </p:sp>
      <p:sp>
        <p:nvSpPr>
          <p:cNvPr id="4" name="Text Placeholder 3"/>
          <p:cNvSpPr>
            <a:spLocks noGrp="1"/>
          </p:cNvSpPr>
          <p:nvPr>
            <p:ph type="body" sz="half" idx="2"/>
          </p:nvPr>
        </p:nvSpPr>
        <p:spPr>
          <a:xfrm>
            <a:off x="4648200" y="12954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3750542"/>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458200" cy="549275"/>
          </a:xfrm>
        </p:spPr>
        <p:txBody>
          <a:bodyPr/>
          <a:lstStyle/>
          <a:p>
            <a:r>
              <a:rPr lang="en-US"/>
              <a:t>Click to edit Master title style</a:t>
            </a:r>
          </a:p>
        </p:txBody>
      </p:sp>
      <p:sp>
        <p:nvSpPr>
          <p:cNvPr id="3" name="Text Placeholder 2"/>
          <p:cNvSpPr>
            <a:spLocks noGrp="1"/>
          </p:cNvSpPr>
          <p:nvPr>
            <p:ph type="body" sz="half" idx="1"/>
          </p:nvPr>
        </p:nvSpPr>
        <p:spPr>
          <a:xfrm>
            <a:off x="457200" y="12954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295400"/>
            <a:ext cx="4038600" cy="4525963"/>
          </a:xfrm>
        </p:spPr>
        <p:txBody>
          <a:bodyPr/>
          <a:lstStyle/>
          <a:p>
            <a:pPr lvl="0"/>
            <a:endParaRPr lang="en-US" noProof="0"/>
          </a:p>
        </p:txBody>
      </p:sp>
    </p:spTree>
    <p:extLst>
      <p:ext uri="{BB962C8B-B14F-4D97-AF65-F5344CB8AC3E}">
        <p14:creationId xmlns:p14="http://schemas.microsoft.com/office/powerpoint/2010/main" val="3910856961"/>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616483393"/>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458200" cy="549275"/>
          </a:xfrm>
        </p:spPr>
        <p:txBody>
          <a:bodyPr/>
          <a:lstStyle/>
          <a:p>
            <a:r>
              <a:rPr lang="en-US"/>
              <a:t>Click to edit Master title style</a:t>
            </a:r>
          </a:p>
        </p:txBody>
      </p:sp>
      <p:sp>
        <p:nvSpPr>
          <p:cNvPr id="3" name="Text Placeholder 2"/>
          <p:cNvSpPr>
            <a:spLocks noGrp="1"/>
          </p:cNvSpPr>
          <p:nvPr>
            <p:ph type="body" sz="half" idx="1"/>
          </p:nvPr>
        </p:nvSpPr>
        <p:spPr>
          <a:xfrm>
            <a:off x="457200" y="12954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2954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6337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3400657"/>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Objectives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1379"/>
            <a:ext cx="7924800" cy="549275"/>
          </a:xfrm>
        </p:spPr>
        <p:txBody>
          <a:bodyPr/>
          <a:lstStyle/>
          <a:p>
            <a:r>
              <a:rPr lang="en-US" dirty="0"/>
              <a:t>Objectives</a:t>
            </a:r>
          </a:p>
        </p:txBody>
      </p:sp>
      <p:sp>
        <p:nvSpPr>
          <p:cNvPr id="3" name="Content Placeholder 2"/>
          <p:cNvSpPr>
            <a:spLocks noGrp="1"/>
          </p:cNvSpPr>
          <p:nvPr>
            <p:ph idx="1" hasCustomPrompt="1"/>
          </p:nvPr>
        </p:nvSpPr>
        <p:spPr>
          <a:xfrm>
            <a:off x="609600" y="1219200"/>
            <a:ext cx="8001000" cy="4724400"/>
          </a:xfrm>
        </p:spPr>
        <p:txBody>
          <a:bodyPr/>
          <a:lstStyle>
            <a:lvl1pPr>
              <a:defRPr sz="2800"/>
            </a:lvl1pPr>
          </a:lstStyle>
          <a:p>
            <a:pPr lvl="0"/>
            <a:r>
              <a:rPr lang="en-US" dirty="0"/>
              <a:t>After this course, students will be able to:</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6705720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20"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85800" y="2584450"/>
            <a:ext cx="7848600" cy="1314450"/>
          </a:xfrm>
        </p:spPr>
        <p:txBody>
          <a:bodyPr/>
          <a:lstStyle/>
          <a:p>
            <a:r>
              <a:rPr lang="en-US" altLang="en-US" sz="4000"/>
              <a:t>Excavations and Trenching</a:t>
            </a:r>
          </a:p>
        </p:txBody>
      </p:sp>
      <p:sp>
        <p:nvSpPr>
          <p:cNvPr id="5123" name="Rectangle 3"/>
          <p:cNvSpPr>
            <a:spLocks noGrp="1" noChangeArrowheads="1"/>
          </p:cNvSpPr>
          <p:nvPr>
            <p:ph type="subTitle" idx="1"/>
          </p:nvPr>
        </p:nvSpPr>
        <p:spPr>
          <a:xfrm>
            <a:off x="1752600" y="3886200"/>
            <a:ext cx="5715000" cy="509588"/>
          </a:xfrm>
        </p:spPr>
        <p:txBody>
          <a:bodyPr/>
          <a:lstStyle/>
          <a:p>
            <a:pPr marL="342900" indent="-342900">
              <a:buFont typeface="Arial" panose="020B0604020202020204" pitchFamily="34" charset="0"/>
              <a:buChar char="•"/>
            </a:pPr>
            <a:r>
              <a:rPr lang="en-US" altLang="en-US" i="1" dirty="0">
                <a:solidFill>
                  <a:srgbClr val="003399"/>
                </a:solidFill>
              </a:rPr>
              <a:t> </a:t>
            </a:r>
            <a:r>
              <a:rPr lang="en-US" altLang="en-US" i="1" dirty="0"/>
              <a:t>29 CFR 1926 Subpart  P</a:t>
            </a:r>
          </a:p>
        </p:txBody>
      </p:sp>
    </p:spTree>
    <p:extLst>
      <p:ext uri="{BB962C8B-B14F-4D97-AF65-F5344CB8AC3E}">
        <p14:creationId xmlns:p14="http://schemas.microsoft.com/office/powerpoint/2010/main" val="5949992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p:cNvSpPr>
            <a:spLocks noGrp="1" noChangeArrowheads="1"/>
          </p:cNvSpPr>
          <p:nvPr>
            <p:ph type="title"/>
          </p:nvPr>
        </p:nvSpPr>
        <p:spPr>
          <a:xfrm>
            <a:off x="609600" y="441325"/>
            <a:ext cx="8229600" cy="549275"/>
          </a:xfrm>
        </p:spPr>
        <p:txBody>
          <a:bodyPr/>
          <a:lstStyle/>
          <a:p>
            <a:r>
              <a:rPr lang="en-US" altLang="en-US" dirty="0"/>
              <a:t>Injury and Death</a:t>
            </a:r>
          </a:p>
        </p:txBody>
      </p:sp>
      <p:sp>
        <p:nvSpPr>
          <p:cNvPr id="21507" name="Rectangle 8"/>
          <p:cNvSpPr>
            <a:spLocks noGrp="1" noChangeArrowheads="1"/>
          </p:cNvSpPr>
          <p:nvPr>
            <p:ph type="body" idx="1"/>
          </p:nvPr>
        </p:nvSpPr>
        <p:spPr>
          <a:xfrm>
            <a:off x="533400" y="1295400"/>
            <a:ext cx="4953000" cy="4525963"/>
          </a:xfrm>
        </p:spPr>
        <p:txBody>
          <a:bodyPr/>
          <a:lstStyle/>
          <a:p>
            <a:r>
              <a:rPr lang="en-US" altLang="en-US" sz="2400" dirty="0"/>
              <a:t>Excavating is one of the most hazardous construction operations</a:t>
            </a:r>
          </a:p>
          <a:p>
            <a:endParaRPr lang="en-US" altLang="en-US" sz="2400" dirty="0"/>
          </a:p>
          <a:p>
            <a:endParaRPr lang="en-US" altLang="en-US" sz="2400" dirty="0"/>
          </a:p>
          <a:p>
            <a:r>
              <a:rPr lang="en-US" altLang="en-US" sz="2400" dirty="0"/>
              <a:t>Most accidents occur in trenches 5 - 15 feet deep</a:t>
            </a:r>
          </a:p>
          <a:p>
            <a:endParaRPr lang="en-US" altLang="en-US" sz="2400" dirty="0"/>
          </a:p>
          <a:p>
            <a:endParaRPr lang="en-US" altLang="en-US" sz="2400" dirty="0"/>
          </a:p>
          <a:p>
            <a:r>
              <a:rPr lang="en-US" altLang="en-US" sz="2400" dirty="0"/>
              <a:t>Usually, no warning before </a:t>
            </a:r>
          </a:p>
          <a:p>
            <a:pPr>
              <a:buFont typeface="Wingdings" panose="05000000000000000000" pitchFamily="2" charset="2"/>
              <a:buNone/>
            </a:pPr>
            <a:r>
              <a:rPr lang="en-US" altLang="en-US" sz="2400" dirty="0"/>
              <a:t>    a cave-in</a:t>
            </a:r>
          </a:p>
        </p:txBody>
      </p:sp>
      <p:grpSp>
        <p:nvGrpSpPr>
          <p:cNvPr id="21508" name="Group 8"/>
          <p:cNvGrpSpPr>
            <a:grpSpLocks/>
          </p:cNvGrpSpPr>
          <p:nvPr/>
        </p:nvGrpSpPr>
        <p:grpSpPr bwMode="auto">
          <a:xfrm>
            <a:off x="4953000" y="2106613"/>
            <a:ext cx="3597275" cy="3714750"/>
            <a:chOff x="5257800" y="1676400"/>
            <a:chExt cx="3444875" cy="3714750"/>
          </a:xfrm>
        </p:grpSpPr>
        <p:pic>
          <p:nvPicPr>
            <p:cNvPr id="21509"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1676400"/>
              <a:ext cx="3333750"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TextBox 4"/>
            <p:cNvSpPr txBox="1">
              <a:spLocks noChangeArrowheads="1"/>
            </p:cNvSpPr>
            <p:nvPr/>
          </p:nvSpPr>
          <p:spPr bwMode="auto">
            <a:xfrm>
              <a:off x="7620000" y="1676400"/>
              <a:ext cx="1082675" cy="184150"/>
            </a:xfrm>
            <a:prstGeom prst="rect">
              <a:avLst/>
            </a:prstGeom>
            <a:noFill/>
            <a:ln w="9525">
              <a:noFill/>
              <a:miter lim="800000"/>
              <a:headEnd/>
              <a:tailEnd/>
            </a:ln>
          </p:spPr>
          <p:txBody>
            <a:bodyPr>
              <a:spAutoFit/>
            </a:bodyPr>
            <a:lstStyle/>
            <a:p>
              <a:pPr eaLnBrk="1" hangingPunct="1">
                <a:defRPr/>
              </a:pPr>
              <a:r>
                <a:rPr lang="en-US" sz="600" u="none" dirty="0">
                  <a:solidFill>
                    <a:schemeClr val="bg1"/>
                  </a:solidFill>
                  <a:latin typeface="Avenir Next LT Pro" panose="020B0504020202020204" pitchFamily="34" charset="0"/>
                </a:rPr>
                <a:t>NCDOL Photo  Library </a:t>
              </a:r>
            </a:p>
          </p:txBody>
        </p:sp>
      </p:grpSp>
    </p:spTree>
    <p:extLst>
      <p:ext uri="{BB962C8B-B14F-4D97-AF65-F5344CB8AC3E}">
        <p14:creationId xmlns:p14="http://schemas.microsoft.com/office/powerpoint/2010/main" val="1080672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5"/>
          <p:cNvSpPr>
            <a:spLocks noGrp="1" noChangeArrowheads="1"/>
          </p:cNvSpPr>
          <p:nvPr>
            <p:ph type="title"/>
          </p:nvPr>
        </p:nvSpPr>
        <p:spPr>
          <a:xfrm>
            <a:off x="457200" y="457200"/>
            <a:ext cx="7924800" cy="549275"/>
          </a:xfrm>
        </p:spPr>
        <p:txBody>
          <a:bodyPr/>
          <a:lstStyle/>
          <a:p>
            <a:r>
              <a:rPr lang="en-US" altLang="en-US" dirty="0"/>
              <a:t> Specific Excavation Requirements</a:t>
            </a:r>
          </a:p>
        </p:txBody>
      </p:sp>
      <p:sp>
        <p:nvSpPr>
          <p:cNvPr id="23555" name="Rectangle 7"/>
          <p:cNvSpPr>
            <a:spLocks noGrp="1" noChangeArrowheads="1"/>
          </p:cNvSpPr>
          <p:nvPr>
            <p:ph type="body" idx="1"/>
          </p:nvPr>
        </p:nvSpPr>
        <p:spPr>
          <a:xfrm>
            <a:off x="533400" y="1295400"/>
            <a:ext cx="8001000" cy="4525963"/>
          </a:xfrm>
        </p:spPr>
        <p:txBody>
          <a:bodyPr>
            <a:normAutofit lnSpcReduction="10000"/>
          </a:bodyPr>
          <a:lstStyle/>
          <a:p>
            <a:r>
              <a:rPr lang="en-US" altLang="en-US" dirty="0"/>
              <a:t>(a) Surface encumbrances</a:t>
            </a:r>
          </a:p>
          <a:p>
            <a:endParaRPr lang="en-US" altLang="en-US" sz="1400" dirty="0"/>
          </a:p>
          <a:p>
            <a:r>
              <a:rPr lang="en-US" altLang="en-US" dirty="0"/>
              <a:t>(b) Underground installations</a:t>
            </a:r>
          </a:p>
          <a:p>
            <a:endParaRPr lang="en-US" altLang="en-US" sz="1400" dirty="0"/>
          </a:p>
          <a:p>
            <a:r>
              <a:rPr lang="en-US" altLang="en-US" dirty="0"/>
              <a:t>(c) Access and egress</a:t>
            </a:r>
          </a:p>
          <a:p>
            <a:endParaRPr lang="en-US" altLang="en-US" sz="1400" dirty="0"/>
          </a:p>
          <a:p>
            <a:r>
              <a:rPr lang="en-US" altLang="en-US" dirty="0"/>
              <a:t>(d) Exposure to vehicular traffic</a:t>
            </a:r>
          </a:p>
          <a:p>
            <a:endParaRPr lang="en-US" altLang="en-US" sz="1200" dirty="0"/>
          </a:p>
          <a:p>
            <a:r>
              <a:rPr lang="en-US" altLang="en-US" dirty="0"/>
              <a:t>(e) Exposure to falling loads</a:t>
            </a:r>
          </a:p>
          <a:p>
            <a:endParaRPr lang="en-US" altLang="en-US" sz="1200" dirty="0"/>
          </a:p>
          <a:p>
            <a:r>
              <a:rPr lang="en-US" altLang="en-US" dirty="0"/>
              <a:t>(f)  Warning system for mobile equipment</a:t>
            </a:r>
          </a:p>
          <a:p>
            <a:endParaRPr lang="en-US" altLang="en-US" sz="1200" dirty="0"/>
          </a:p>
          <a:p>
            <a:r>
              <a:rPr lang="en-US" altLang="en-US" dirty="0"/>
              <a:t>(g) Hazardous atmospheres</a:t>
            </a:r>
          </a:p>
        </p:txBody>
      </p:sp>
    </p:spTree>
    <p:extLst>
      <p:ext uri="{BB962C8B-B14F-4D97-AF65-F5344CB8AC3E}">
        <p14:creationId xmlns:p14="http://schemas.microsoft.com/office/powerpoint/2010/main" val="3079760523"/>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5"/>
          <p:cNvSpPr>
            <a:spLocks noGrp="1" noChangeArrowheads="1"/>
          </p:cNvSpPr>
          <p:nvPr>
            <p:ph type="title"/>
          </p:nvPr>
        </p:nvSpPr>
        <p:spPr>
          <a:xfrm>
            <a:off x="457200" y="457200"/>
            <a:ext cx="7924800" cy="549275"/>
          </a:xfrm>
        </p:spPr>
        <p:txBody>
          <a:bodyPr/>
          <a:lstStyle/>
          <a:p>
            <a:r>
              <a:rPr lang="en-US" altLang="en-US" dirty="0"/>
              <a:t> Specific Excavation Requirements</a:t>
            </a:r>
          </a:p>
        </p:txBody>
      </p:sp>
      <p:sp>
        <p:nvSpPr>
          <p:cNvPr id="25603" name="Rectangle 7"/>
          <p:cNvSpPr>
            <a:spLocks noGrp="1" noChangeArrowheads="1"/>
          </p:cNvSpPr>
          <p:nvPr>
            <p:ph type="body" idx="1"/>
          </p:nvPr>
        </p:nvSpPr>
        <p:spPr>
          <a:xfrm>
            <a:off x="533400" y="1295400"/>
            <a:ext cx="8001000" cy="4525963"/>
          </a:xfrm>
        </p:spPr>
        <p:txBody>
          <a:bodyPr>
            <a:normAutofit fontScale="92500" lnSpcReduction="10000"/>
          </a:bodyPr>
          <a:lstStyle/>
          <a:p>
            <a:pPr marL="344488" indent="-344488"/>
            <a:r>
              <a:rPr lang="en-US" altLang="en-US" dirty="0"/>
              <a:t>(h) Protection from hazards associated with</a:t>
            </a:r>
          </a:p>
          <a:p>
            <a:pPr marL="0" indent="0">
              <a:buNone/>
            </a:pPr>
            <a:r>
              <a:rPr lang="en-US" altLang="en-US" dirty="0"/>
              <a:t>         water accumulation</a:t>
            </a:r>
          </a:p>
          <a:p>
            <a:pPr marL="344488" indent="-344488"/>
            <a:endParaRPr lang="en-US" altLang="en-US" sz="1200" dirty="0"/>
          </a:p>
          <a:p>
            <a:pPr marL="344488" indent="-344488"/>
            <a:endParaRPr lang="en-US" altLang="en-US" sz="1200" dirty="0"/>
          </a:p>
          <a:p>
            <a:pPr marL="344488" indent="-344488"/>
            <a:r>
              <a:rPr lang="en-US" altLang="en-US" dirty="0"/>
              <a:t>(</a:t>
            </a:r>
            <a:r>
              <a:rPr lang="en-US" altLang="en-US" dirty="0" err="1"/>
              <a:t>i</a:t>
            </a:r>
            <a:r>
              <a:rPr lang="en-US" altLang="en-US" dirty="0"/>
              <a:t>) Stability of adjacent structures</a:t>
            </a:r>
          </a:p>
          <a:p>
            <a:pPr marL="344488" indent="-344488"/>
            <a:endParaRPr lang="en-US" altLang="en-US" sz="1200" dirty="0"/>
          </a:p>
          <a:p>
            <a:pPr marL="344488" indent="-344488"/>
            <a:endParaRPr lang="en-US" altLang="en-US" sz="1200" dirty="0"/>
          </a:p>
          <a:p>
            <a:pPr marL="344488" indent="-344488"/>
            <a:r>
              <a:rPr lang="en-US" altLang="en-US" dirty="0"/>
              <a:t>(j) Protection of employees from loose rock or</a:t>
            </a:r>
          </a:p>
          <a:p>
            <a:pPr marL="344488" indent="-344488">
              <a:buFont typeface="Wingdings" panose="05000000000000000000" pitchFamily="2" charset="2"/>
              <a:buNone/>
            </a:pPr>
            <a:r>
              <a:rPr lang="en-US" altLang="en-US" dirty="0"/>
              <a:t>        soil</a:t>
            </a:r>
          </a:p>
          <a:p>
            <a:pPr marL="344488" indent="-344488"/>
            <a:endParaRPr lang="en-US" altLang="en-US" sz="1200" dirty="0"/>
          </a:p>
          <a:p>
            <a:pPr marL="344488" indent="-344488"/>
            <a:endParaRPr lang="en-US" altLang="en-US" sz="1200" dirty="0"/>
          </a:p>
          <a:p>
            <a:pPr marL="344488" indent="-344488"/>
            <a:r>
              <a:rPr lang="en-US" altLang="en-US" dirty="0"/>
              <a:t>(k) Inspections</a:t>
            </a:r>
          </a:p>
          <a:p>
            <a:pPr marL="344488" indent="-344488"/>
            <a:endParaRPr lang="en-US" altLang="en-US" sz="1200" dirty="0"/>
          </a:p>
          <a:p>
            <a:pPr marL="344488" indent="-344488"/>
            <a:endParaRPr lang="en-US" altLang="en-US" sz="1200" dirty="0"/>
          </a:p>
          <a:p>
            <a:pPr marL="344488" indent="-344488"/>
            <a:r>
              <a:rPr lang="en-US" altLang="en-US" dirty="0"/>
              <a:t>(l) Walkways</a:t>
            </a:r>
          </a:p>
        </p:txBody>
      </p:sp>
    </p:spTree>
    <p:extLst>
      <p:ext uri="{BB962C8B-B14F-4D97-AF65-F5344CB8AC3E}">
        <p14:creationId xmlns:p14="http://schemas.microsoft.com/office/powerpoint/2010/main" val="1513987670"/>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9"/>
          <p:cNvSpPr>
            <a:spLocks noGrp="1" noChangeArrowheads="1"/>
          </p:cNvSpPr>
          <p:nvPr>
            <p:ph type="title"/>
          </p:nvPr>
        </p:nvSpPr>
        <p:spPr>
          <a:xfrm>
            <a:off x="457200" y="457200"/>
            <a:ext cx="8458200" cy="549275"/>
          </a:xfrm>
        </p:spPr>
        <p:txBody>
          <a:bodyPr/>
          <a:lstStyle/>
          <a:p>
            <a:r>
              <a:rPr lang="en-US" altLang="en-US" dirty="0"/>
              <a:t> Surface Encumbrances</a:t>
            </a:r>
            <a:endParaRPr lang="en-US" altLang="en-US" b="0" i="1" dirty="0"/>
          </a:p>
        </p:txBody>
      </p:sp>
      <p:sp>
        <p:nvSpPr>
          <p:cNvPr id="27651" name="Rectangle 11"/>
          <p:cNvSpPr>
            <a:spLocks noGrp="1" noChangeArrowheads="1"/>
          </p:cNvSpPr>
          <p:nvPr>
            <p:ph type="body" idx="1"/>
          </p:nvPr>
        </p:nvSpPr>
        <p:spPr>
          <a:xfrm>
            <a:off x="533400" y="1219200"/>
            <a:ext cx="7467600" cy="1905000"/>
          </a:xfrm>
        </p:spPr>
        <p:txBody>
          <a:bodyPr/>
          <a:lstStyle/>
          <a:p>
            <a:pPr>
              <a:lnSpc>
                <a:spcPct val="90000"/>
              </a:lnSpc>
              <a:buSzPct val="90000"/>
            </a:pPr>
            <a:r>
              <a:rPr lang="en-US" altLang="en-US" dirty="0"/>
              <a:t>All surface encumbrances that create a hazard to employees must be removed or supported to safeguard employees</a:t>
            </a:r>
          </a:p>
        </p:txBody>
      </p:sp>
      <p:sp>
        <p:nvSpPr>
          <p:cNvPr id="27652" name="Rectangle 13"/>
          <p:cNvSpPr>
            <a:spLocks noChangeArrowheads="1"/>
          </p:cNvSpPr>
          <p:nvPr/>
        </p:nvSpPr>
        <p:spPr bwMode="auto">
          <a:xfrm>
            <a:off x="7191375" y="609600"/>
            <a:ext cx="18764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latin typeface="Avenir Next LT Pro" panose="020B0504020202020204" pitchFamily="34" charset="0"/>
              </a:rPr>
              <a:t>1926.651(a)</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3200" y="2619375"/>
            <a:ext cx="5638800" cy="3171825"/>
          </a:xfrm>
          <a:prstGeom prst="rect">
            <a:avLst/>
          </a:prstGeom>
        </p:spPr>
      </p:pic>
    </p:spTree>
    <p:extLst>
      <p:ext uri="{BB962C8B-B14F-4D97-AF65-F5344CB8AC3E}">
        <p14:creationId xmlns:p14="http://schemas.microsoft.com/office/powerpoint/2010/main" val="837157702"/>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9"/>
          <p:cNvSpPr>
            <a:spLocks noGrp="1" noChangeArrowheads="1"/>
          </p:cNvSpPr>
          <p:nvPr>
            <p:ph type="body" sz="half" idx="1"/>
          </p:nvPr>
        </p:nvSpPr>
        <p:spPr>
          <a:xfrm>
            <a:off x="533400" y="1219200"/>
            <a:ext cx="8001000" cy="4525963"/>
          </a:xfrm>
        </p:spPr>
        <p:txBody>
          <a:bodyPr/>
          <a:lstStyle/>
          <a:p>
            <a:pPr marL="344488" indent="-344488">
              <a:buSzPct val="90000"/>
            </a:pPr>
            <a:r>
              <a:rPr lang="en-US" altLang="en-US" dirty="0"/>
              <a:t>Estimated location of utility installations (sewer, telephone, fuel, electric, water lines) must be determined prior to opening an excavation</a:t>
            </a:r>
          </a:p>
        </p:txBody>
      </p:sp>
      <p:sp>
        <p:nvSpPr>
          <p:cNvPr id="29699" name="Rectangle 11"/>
          <p:cNvSpPr>
            <a:spLocks noChangeArrowheads="1"/>
          </p:cNvSpPr>
          <p:nvPr/>
        </p:nvSpPr>
        <p:spPr bwMode="auto">
          <a:xfrm>
            <a:off x="6901137" y="609600"/>
            <a:ext cx="17443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buClrTx/>
              <a:buSzTx/>
              <a:buFontTx/>
              <a:buNone/>
            </a:pPr>
            <a:r>
              <a:rPr lang="en-US" altLang="en-US" sz="1800" b="0" u="none" dirty="0">
                <a:solidFill>
                  <a:srgbClr val="000000"/>
                </a:solidFill>
                <a:latin typeface="Avenir Next LT Pro" panose="020B0504020202020204" pitchFamily="34" charset="0"/>
              </a:rPr>
              <a:t>1926.651(b)(1)</a:t>
            </a:r>
          </a:p>
        </p:txBody>
      </p:sp>
      <p:sp>
        <p:nvSpPr>
          <p:cNvPr id="29700" name="Rectangle 13"/>
          <p:cNvSpPr>
            <a:spLocks noGrp="1" noChangeArrowheads="1"/>
          </p:cNvSpPr>
          <p:nvPr>
            <p:ph type="title"/>
          </p:nvPr>
        </p:nvSpPr>
        <p:spPr>
          <a:xfrm>
            <a:off x="457200" y="457200"/>
            <a:ext cx="7772400" cy="549275"/>
          </a:xfrm>
        </p:spPr>
        <p:txBody>
          <a:bodyPr/>
          <a:lstStyle/>
          <a:p>
            <a:r>
              <a:rPr lang="en-US" altLang="en-US" dirty="0"/>
              <a:t> Underground Installations</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0" y="2771941"/>
            <a:ext cx="3057576" cy="3049422"/>
          </a:xfrm>
          <a:prstGeom prst="rect">
            <a:avLst/>
          </a:prstGeom>
        </p:spPr>
      </p:pic>
    </p:spTree>
    <p:extLst>
      <p:ext uri="{BB962C8B-B14F-4D97-AF65-F5344CB8AC3E}">
        <p14:creationId xmlns:p14="http://schemas.microsoft.com/office/powerpoint/2010/main" val="2967534145"/>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type="body" idx="1"/>
          </p:nvPr>
        </p:nvSpPr>
        <p:spPr>
          <a:xfrm>
            <a:off x="533399" y="1219200"/>
            <a:ext cx="5233573" cy="4495800"/>
          </a:xfrm>
        </p:spPr>
        <p:txBody>
          <a:bodyPr/>
          <a:lstStyle/>
          <a:p>
            <a:r>
              <a:rPr lang="en-US" altLang="en-US" sz="2400" dirty="0"/>
              <a:t>When utility companies or owners cannot respond to a request to locate underground utility installations </a:t>
            </a:r>
            <a:r>
              <a:rPr lang="en-US" altLang="en-US" sz="2400" b="1" dirty="0"/>
              <a:t>within 72 hours </a:t>
            </a:r>
            <a:r>
              <a:rPr lang="en-US" altLang="en-US" sz="1800" dirty="0"/>
              <a:t>(NC)</a:t>
            </a:r>
          </a:p>
          <a:p>
            <a:endParaRPr lang="en-US" altLang="en-US" sz="800" dirty="0"/>
          </a:p>
          <a:p>
            <a:pPr lvl="1"/>
            <a:r>
              <a:rPr lang="en-US" altLang="en-US" sz="2000" dirty="0"/>
              <a:t>Employer may proceed with caution, provided detection equipment, or other acceptable means, is used to locate utility installations</a:t>
            </a:r>
          </a:p>
          <a:p>
            <a:pPr lvl="1"/>
            <a:endParaRPr lang="en-US" altLang="en-US" sz="2000" dirty="0"/>
          </a:p>
          <a:p>
            <a:pPr lvl="1"/>
            <a:r>
              <a:rPr lang="en-US" altLang="en-US" sz="2000" dirty="0"/>
              <a:t>Use ‘pot-holing’ technique</a:t>
            </a:r>
          </a:p>
          <a:p>
            <a:endParaRPr lang="en-US" altLang="en-US" dirty="0"/>
          </a:p>
          <a:p>
            <a:pPr>
              <a:buFont typeface="Wingdings" panose="05000000000000000000" pitchFamily="2" charset="2"/>
              <a:buNone/>
            </a:pPr>
            <a:endParaRPr lang="en-US" altLang="en-US" dirty="0"/>
          </a:p>
        </p:txBody>
      </p:sp>
      <p:sp>
        <p:nvSpPr>
          <p:cNvPr id="31747" name="Rectangle 4"/>
          <p:cNvSpPr>
            <a:spLocks noChangeArrowheads="1"/>
          </p:cNvSpPr>
          <p:nvPr/>
        </p:nvSpPr>
        <p:spPr bwMode="auto">
          <a:xfrm>
            <a:off x="6901137" y="609600"/>
            <a:ext cx="17443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buClrTx/>
              <a:buSzTx/>
              <a:buFontTx/>
              <a:buNone/>
            </a:pPr>
            <a:r>
              <a:rPr lang="en-US" altLang="en-US" sz="1800" b="0" u="none" dirty="0">
                <a:solidFill>
                  <a:srgbClr val="000000"/>
                </a:solidFill>
                <a:latin typeface="Avenir Next LT Pro" panose="020B0504020202020204" pitchFamily="34" charset="0"/>
              </a:rPr>
              <a:t>1926.651(b)(2)</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6973" y="1981200"/>
            <a:ext cx="2615027" cy="3810000"/>
          </a:xfrm>
          <a:prstGeom prst="rect">
            <a:avLst/>
          </a:prstGeom>
        </p:spPr>
      </p:pic>
      <p:sp>
        <p:nvSpPr>
          <p:cNvPr id="7" name="Rectangle 13"/>
          <p:cNvSpPr>
            <a:spLocks noGrp="1" noChangeArrowheads="1"/>
          </p:cNvSpPr>
          <p:nvPr>
            <p:ph type="title"/>
          </p:nvPr>
        </p:nvSpPr>
        <p:spPr>
          <a:xfrm>
            <a:off x="457200" y="457200"/>
            <a:ext cx="7772400" cy="549275"/>
          </a:xfrm>
        </p:spPr>
        <p:txBody>
          <a:bodyPr/>
          <a:lstStyle/>
          <a:p>
            <a:r>
              <a:rPr lang="en-US" altLang="en-US" dirty="0"/>
              <a:t> Underground Installations</a:t>
            </a:r>
          </a:p>
        </p:txBody>
      </p:sp>
    </p:spTree>
    <p:extLst>
      <p:ext uri="{BB962C8B-B14F-4D97-AF65-F5344CB8AC3E}">
        <p14:creationId xmlns:p14="http://schemas.microsoft.com/office/powerpoint/2010/main" val="158831287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type="body" idx="1"/>
          </p:nvPr>
        </p:nvSpPr>
        <p:spPr>
          <a:xfrm>
            <a:off x="533400" y="1219200"/>
            <a:ext cx="4800600" cy="4495800"/>
          </a:xfrm>
        </p:spPr>
        <p:txBody>
          <a:bodyPr/>
          <a:lstStyle/>
          <a:p>
            <a:r>
              <a:rPr lang="en-US" altLang="en-US" sz="2400" dirty="0"/>
              <a:t>Exact location of underground installations must be determined by safe and acceptable means</a:t>
            </a:r>
          </a:p>
          <a:p>
            <a:endParaRPr lang="en-US" altLang="en-US" sz="2400" dirty="0"/>
          </a:p>
          <a:p>
            <a:r>
              <a:rPr lang="en-US" altLang="en-US" sz="2400" dirty="0"/>
              <a:t>Underground installations must be protected, supported or removed as necessary to safeguard employees</a:t>
            </a:r>
          </a:p>
          <a:p>
            <a:endParaRPr lang="en-US" altLang="en-US" dirty="0"/>
          </a:p>
          <a:p>
            <a:pPr>
              <a:buFont typeface="Wingdings" panose="05000000000000000000" pitchFamily="2" charset="2"/>
              <a:buNone/>
            </a:pPr>
            <a:endParaRPr lang="en-US" altLang="en-US" dirty="0"/>
          </a:p>
        </p:txBody>
      </p:sp>
      <p:sp>
        <p:nvSpPr>
          <p:cNvPr id="31747" name="Rectangle 4"/>
          <p:cNvSpPr>
            <a:spLocks noChangeArrowheads="1"/>
          </p:cNvSpPr>
          <p:nvPr/>
        </p:nvSpPr>
        <p:spPr bwMode="auto">
          <a:xfrm>
            <a:off x="6901137" y="609600"/>
            <a:ext cx="17443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buClrTx/>
              <a:buSzTx/>
              <a:buFontTx/>
              <a:buNone/>
            </a:pPr>
            <a:r>
              <a:rPr lang="en-US" altLang="en-US" sz="1800" b="0" u="none" dirty="0">
                <a:solidFill>
                  <a:srgbClr val="000000"/>
                </a:solidFill>
                <a:latin typeface="Avenir Next LT Pro" panose="020B0504020202020204" pitchFamily="34" charset="0"/>
              </a:rPr>
              <a:t>1926.651(b)(3)</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77070" y="1447800"/>
            <a:ext cx="2981130" cy="4343400"/>
          </a:xfrm>
          <a:prstGeom prst="rect">
            <a:avLst/>
          </a:prstGeom>
        </p:spPr>
      </p:pic>
      <p:sp>
        <p:nvSpPr>
          <p:cNvPr id="7" name="Rectangle 13"/>
          <p:cNvSpPr>
            <a:spLocks noGrp="1" noChangeArrowheads="1"/>
          </p:cNvSpPr>
          <p:nvPr>
            <p:ph type="title"/>
          </p:nvPr>
        </p:nvSpPr>
        <p:spPr>
          <a:xfrm>
            <a:off x="457200" y="457200"/>
            <a:ext cx="7772400" cy="549275"/>
          </a:xfrm>
        </p:spPr>
        <p:txBody>
          <a:bodyPr/>
          <a:lstStyle/>
          <a:p>
            <a:r>
              <a:rPr lang="en-US" altLang="en-US" dirty="0"/>
              <a:t> Underground Installations</a:t>
            </a:r>
          </a:p>
        </p:txBody>
      </p:sp>
    </p:spTree>
    <p:extLst>
      <p:ext uri="{BB962C8B-B14F-4D97-AF65-F5344CB8AC3E}">
        <p14:creationId xmlns:p14="http://schemas.microsoft.com/office/powerpoint/2010/main" val="277667957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5"/>
          <p:cNvSpPr>
            <a:spLocks noChangeArrowheads="1"/>
          </p:cNvSpPr>
          <p:nvPr/>
        </p:nvSpPr>
        <p:spPr bwMode="auto">
          <a:xfrm>
            <a:off x="6934200" y="620712"/>
            <a:ext cx="213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solidFill>
                  <a:srgbClr val="000000"/>
                </a:solidFill>
                <a:latin typeface="Avenir Next LT Pro" panose="020B0504020202020204" pitchFamily="34" charset="0"/>
              </a:rPr>
              <a:t>1926.651(c)(2)</a:t>
            </a:r>
          </a:p>
        </p:txBody>
      </p:sp>
      <p:sp>
        <p:nvSpPr>
          <p:cNvPr id="33796" name="Rectangle 7"/>
          <p:cNvSpPr>
            <a:spLocks noGrp="1" noChangeArrowheads="1"/>
          </p:cNvSpPr>
          <p:nvPr>
            <p:ph type="title"/>
          </p:nvPr>
        </p:nvSpPr>
        <p:spPr>
          <a:xfrm>
            <a:off x="609600" y="441325"/>
            <a:ext cx="6477000" cy="549275"/>
          </a:xfrm>
        </p:spPr>
        <p:txBody>
          <a:bodyPr/>
          <a:lstStyle/>
          <a:p>
            <a:r>
              <a:rPr lang="en-US" altLang="en-US" dirty="0"/>
              <a:t>Egress - Trench Excavation</a:t>
            </a:r>
          </a:p>
        </p:txBody>
      </p:sp>
      <p:sp>
        <p:nvSpPr>
          <p:cNvPr id="33797" name="Rectangle 9"/>
          <p:cNvSpPr>
            <a:spLocks noGrp="1" noChangeArrowheads="1"/>
          </p:cNvSpPr>
          <p:nvPr>
            <p:ph type="body" sz="half" idx="1"/>
          </p:nvPr>
        </p:nvSpPr>
        <p:spPr>
          <a:xfrm>
            <a:off x="4419600" y="1265237"/>
            <a:ext cx="4267200" cy="4525963"/>
          </a:xfrm>
          <a:solidFill>
            <a:schemeClr val="bg1"/>
          </a:solidFill>
        </p:spPr>
        <p:txBody>
          <a:bodyPr/>
          <a:lstStyle/>
          <a:p>
            <a:pPr marL="344488" indent="-344488"/>
            <a:r>
              <a:rPr lang="en-US" altLang="en-US" dirty="0"/>
              <a:t>Stairway, ladder, ramp, or other safe means of egress must be located in trench</a:t>
            </a:r>
          </a:p>
          <a:p>
            <a:pPr marL="344488" indent="-344488"/>
            <a:endParaRPr lang="en-US" altLang="en-US" sz="1400" dirty="0"/>
          </a:p>
          <a:p>
            <a:pPr marL="344488" indent="-344488"/>
            <a:endParaRPr lang="en-US" altLang="en-US" sz="1400" dirty="0"/>
          </a:p>
          <a:p>
            <a:pPr marL="344488" indent="-344488"/>
            <a:r>
              <a:rPr lang="en-US" altLang="en-US" dirty="0"/>
              <a:t>Required if trench 4 feet or more in depth</a:t>
            </a:r>
          </a:p>
          <a:p>
            <a:pPr marL="344488" indent="-344488"/>
            <a:endParaRPr lang="en-US" altLang="en-US" sz="1200" dirty="0"/>
          </a:p>
          <a:p>
            <a:pPr marL="344488" indent="-344488"/>
            <a:endParaRPr lang="en-US" altLang="en-US" sz="1200" dirty="0"/>
          </a:p>
          <a:p>
            <a:pPr marL="344488" indent="-344488"/>
            <a:r>
              <a:rPr lang="en-US" altLang="en-US" dirty="0"/>
              <a:t>Lateral travel distance no more than 25 feet</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8638" y="2133599"/>
            <a:ext cx="3576108" cy="2682081"/>
          </a:xfrm>
          <a:prstGeom prst="rect">
            <a:avLst/>
          </a:prstGeom>
        </p:spPr>
      </p:pic>
      <p:sp>
        <p:nvSpPr>
          <p:cNvPr id="3" name="TextBox 2"/>
          <p:cNvSpPr txBox="1"/>
          <p:nvPr/>
        </p:nvSpPr>
        <p:spPr>
          <a:xfrm>
            <a:off x="718638" y="4569459"/>
            <a:ext cx="1462260" cy="246221"/>
          </a:xfrm>
          <a:prstGeom prst="rect">
            <a:avLst/>
          </a:prstGeom>
          <a:noFill/>
        </p:spPr>
        <p:txBody>
          <a:bodyPr wrap="none" rtlCol="0">
            <a:spAutoFit/>
          </a:bodyPr>
          <a:lstStyle/>
          <a:p>
            <a:r>
              <a:rPr lang="en-US" sz="1000" u="none" dirty="0">
                <a:latin typeface="Avenir Next LT Pro" panose="020B0504020202020204" pitchFamily="34" charset="0"/>
              </a:rPr>
              <a:t>NCDOL Photo Library</a:t>
            </a:r>
          </a:p>
        </p:txBody>
      </p:sp>
    </p:spTree>
    <p:extLst>
      <p:ext uri="{BB962C8B-B14F-4D97-AF65-F5344CB8AC3E}">
        <p14:creationId xmlns:p14="http://schemas.microsoft.com/office/powerpoint/2010/main" val="32536725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7"/>
          <p:cNvSpPr>
            <a:spLocks noChangeArrowheads="1"/>
          </p:cNvSpPr>
          <p:nvPr/>
        </p:nvSpPr>
        <p:spPr bwMode="auto">
          <a:xfrm>
            <a:off x="6934200" y="620712"/>
            <a:ext cx="213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solidFill>
                  <a:srgbClr val="000000"/>
                </a:solidFill>
                <a:latin typeface="Avenir Next LT Pro" panose="020B0504020202020204" pitchFamily="34" charset="0"/>
              </a:rPr>
              <a:t>1926.651(c)(2)</a:t>
            </a:r>
          </a:p>
        </p:txBody>
      </p:sp>
      <p:sp>
        <p:nvSpPr>
          <p:cNvPr id="35843" name="Rectangle 7"/>
          <p:cNvSpPr>
            <a:spLocks noGrp="1" noChangeArrowheads="1"/>
          </p:cNvSpPr>
          <p:nvPr>
            <p:ph type="title"/>
          </p:nvPr>
        </p:nvSpPr>
        <p:spPr>
          <a:xfrm>
            <a:off x="609600" y="441325"/>
            <a:ext cx="6400800" cy="549275"/>
          </a:xfrm>
        </p:spPr>
        <p:txBody>
          <a:bodyPr/>
          <a:lstStyle/>
          <a:p>
            <a:r>
              <a:rPr lang="en-US" altLang="en-US" dirty="0"/>
              <a:t>Egress - Trench Excavation</a:t>
            </a:r>
          </a:p>
        </p:txBody>
      </p:sp>
      <p:pic>
        <p:nvPicPr>
          <p:cNvPr id="35844" name="Picture 5" descr="C:\Users\cthunter1.EADS\Pictures\April 06 Photos\April 06 Photos\ExEgress Graphic by Tom Wilder 04-16-1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6600" y="1447800"/>
            <a:ext cx="7569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18638" y="4569459"/>
            <a:ext cx="1462260" cy="246221"/>
          </a:xfrm>
          <a:prstGeom prst="rect">
            <a:avLst/>
          </a:prstGeom>
          <a:noFill/>
        </p:spPr>
        <p:txBody>
          <a:bodyPr wrap="none" rtlCol="0">
            <a:spAutoFit/>
          </a:bodyPr>
          <a:lstStyle/>
          <a:p>
            <a:r>
              <a:rPr lang="en-US" sz="1000" u="none" dirty="0">
                <a:latin typeface="Avenir Next LT Pro" panose="020B0504020202020204" pitchFamily="34" charset="0"/>
              </a:rPr>
              <a:t>NCDOL Photo Library</a:t>
            </a:r>
          </a:p>
        </p:txBody>
      </p:sp>
    </p:spTree>
    <p:extLst>
      <p:ext uri="{BB962C8B-B14F-4D97-AF65-F5344CB8AC3E}">
        <p14:creationId xmlns:p14="http://schemas.microsoft.com/office/powerpoint/2010/main" val="3849495700"/>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Placeholder 3"/>
          <p:cNvSpPr>
            <a:spLocks noGrp="1"/>
          </p:cNvSpPr>
          <p:nvPr>
            <p:ph type="body" sz="half" idx="2"/>
          </p:nvPr>
        </p:nvSpPr>
        <p:spPr>
          <a:xfrm>
            <a:off x="457200" y="1219200"/>
            <a:ext cx="4038600" cy="4525963"/>
          </a:xfrm>
        </p:spPr>
        <p:txBody>
          <a:bodyPr/>
          <a:lstStyle/>
          <a:p>
            <a:r>
              <a:rPr lang="en-US" altLang="en-US"/>
              <a:t>Is this correct?</a:t>
            </a:r>
          </a:p>
        </p:txBody>
      </p:sp>
      <p:sp>
        <p:nvSpPr>
          <p:cNvPr id="37892" name="Rectangle 7"/>
          <p:cNvSpPr>
            <a:spLocks noGrp="1" noChangeArrowheads="1"/>
          </p:cNvSpPr>
          <p:nvPr>
            <p:ph type="title"/>
          </p:nvPr>
        </p:nvSpPr>
        <p:spPr>
          <a:xfrm>
            <a:off x="609600" y="441325"/>
            <a:ext cx="8458200" cy="549275"/>
          </a:xfrm>
        </p:spPr>
        <p:txBody>
          <a:bodyPr/>
          <a:lstStyle/>
          <a:p>
            <a:r>
              <a:rPr lang="en-US" altLang="en-US" dirty="0"/>
              <a:t>Egress - Trench Excavation</a:t>
            </a:r>
          </a:p>
        </p:txBody>
      </p:sp>
      <p:pic>
        <p:nvPicPr>
          <p:cNvPr id="3789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752600"/>
            <a:ext cx="5791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4"/>
          <p:cNvSpPr txBox="1">
            <a:spLocks noChangeArrowheads="1"/>
          </p:cNvSpPr>
          <p:nvPr/>
        </p:nvSpPr>
        <p:spPr bwMode="auto">
          <a:xfrm>
            <a:off x="6641828" y="5607050"/>
            <a:ext cx="1130572" cy="184150"/>
          </a:xfrm>
          <a:prstGeom prst="rect">
            <a:avLst/>
          </a:prstGeom>
          <a:noFill/>
          <a:ln w="9525">
            <a:noFill/>
            <a:miter lim="800000"/>
            <a:headEnd/>
            <a:tailEnd/>
          </a:ln>
        </p:spPr>
        <p:txBody>
          <a:bodyPr>
            <a:spAutoFit/>
          </a:bodyPr>
          <a:lstStyle/>
          <a:p>
            <a:pPr eaLnBrk="1" hangingPunct="1">
              <a:defRPr/>
            </a:pPr>
            <a:r>
              <a:rPr lang="en-US" sz="600" u="none" dirty="0">
                <a:solidFill>
                  <a:schemeClr val="bg1"/>
                </a:solidFill>
                <a:latin typeface="Avenir Next LT Pro" panose="020B0504020202020204" pitchFamily="34" charset="0"/>
              </a:rPr>
              <a:t>NCDOL Photo  Library </a:t>
            </a:r>
          </a:p>
        </p:txBody>
      </p:sp>
    </p:spTree>
    <p:extLst>
      <p:ext uri="{BB962C8B-B14F-4D97-AF65-F5344CB8AC3E}">
        <p14:creationId xmlns:p14="http://schemas.microsoft.com/office/powerpoint/2010/main" val="377571258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457200"/>
            <a:ext cx="7924800" cy="549275"/>
          </a:xfrm>
        </p:spPr>
        <p:txBody>
          <a:bodyPr/>
          <a:lstStyle/>
          <a:p>
            <a:r>
              <a:rPr lang="en-US" altLang="en-US" dirty="0"/>
              <a:t> Objectives</a:t>
            </a:r>
          </a:p>
        </p:txBody>
      </p:sp>
      <p:sp>
        <p:nvSpPr>
          <p:cNvPr id="7171" name="Rectangle 3"/>
          <p:cNvSpPr>
            <a:spLocks noGrp="1" noChangeArrowheads="1"/>
          </p:cNvSpPr>
          <p:nvPr>
            <p:ph type="body" idx="1"/>
          </p:nvPr>
        </p:nvSpPr>
        <p:spPr>
          <a:xfrm>
            <a:off x="533400" y="1219200"/>
            <a:ext cx="8001000" cy="4525963"/>
          </a:xfrm>
        </p:spPr>
        <p:txBody>
          <a:bodyPr/>
          <a:lstStyle/>
          <a:p>
            <a:pPr>
              <a:buFont typeface="Wingdings" panose="05000000000000000000" pitchFamily="2" charset="2"/>
              <a:buNone/>
            </a:pPr>
            <a:endParaRPr lang="en-US" altLang="en-US" sz="1200" dirty="0"/>
          </a:p>
          <a:p>
            <a:pPr>
              <a:buSzPct val="90000"/>
            </a:pPr>
            <a:r>
              <a:rPr lang="en-US" altLang="en-US" sz="2800" dirty="0">
                <a:solidFill>
                  <a:srgbClr val="000000"/>
                </a:solidFill>
              </a:rPr>
              <a:t>In this course, we will discuss the following:</a:t>
            </a:r>
          </a:p>
          <a:p>
            <a:pPr lvl="1">
              <a:buSzPct val="90000"/>
            </a:pPr>
            <a:endParaRPr lang="en-US" altLang="en-US" sz="1000" b="1" i="1" dirty="0">
              <a:solidFill>
                <a:srgbClr val="000000"/>
              </a:solidFill>
            </a:endParaRPr>
          </a:p>
          <a:p>
            <a:pPr lvl="1">
              <a:buSzPct val="90000"/>
            </a:pPr>
            <a:r>
              <a:rPr lang="en-US" altLang="en-US" sz="2400" b="1" i="1" dirty="0">
                <a:solidFill>
                  <a:srgbClr val="000000"/>
                </a:solidFill>
              </a:rPr>
              <a:t>Excavations and Trenching: Subpart P</a:t>
            </a:r>
          </a:p>
          <a:p>
            <a:pPr lvl="2"/>
            <a:endParaRPr lang="en-US" altLang="en-US" sz="400" b="1" dirty="0"/>
          </a:p>
          <a:p>
            <a:pPr lvl="2"/>
            <a:endParaRPr lang="en-US" altLang="en-US" sz="1000" dirty="0"/>
          </a:p>
          <a:p>
            <a:pPr lvl="2"/>
            <a:r>
              <a:rPr lang="en-US" altLang="en-US" sz="2200" dirty="0"/>
              <a:t>1926.650 - Scope, application, and definitions applicable to this subpart</a:t>
            </a:r>
          </a:p>
          <a:p>
            <a:pPr lvl="2"/>
            <a:endParaRPr lang="en-US" altLang="en-US" sz="600" dirty="0"/>
          </a:p>
          <a:p>
            <a:pPr lvl="2"/>
            <a:endParaRPr lang="en-US" altLang="en-US" sz="600" dirty="0"/>
          </a:p>
          <a:p>
            <a:pPr lvl="2"/>
            <a:endParaRPr lang="en-US" altLang="en-US" sz="600" dirty="0"/>
          </a:p>
          <a:p>
            <a:pPr lvl="2"/>
            <a:endParaRPr lang="en-US" altLang="en-US" sz="600" dirty="0"/>
          </a:p>
          <a:p>
            <a:pPr lvl="2"/>
            <a:r>
              <a:rPr lang="en-US" altLang="en-US" sz="2200" dirty="0"/>
              <a:t>1926.651 - Specific excavation requirements</a:t>
            </a:r>
          </a:p>
          <a:p>
            <a:pPr lvl="2"/>
            <a:endParaRPr lang="en-US" altLang="en-US" sz="600" dirty="0"/>
          </a:p>
          <a:p>
            <a:pPr lvl="2"/>
            <a:endParaRPr lang="en-US" altLang="en-US" sz="600" dirty="0"/>
          </a:p>
          <a:p>
            <a:pPr lvl="2"/>
            <a:endParaRPr lang="en-US" altLang="en-US" sz="600" dirty="0"/>
          </a:p>
          <a:p>
            <a:pPr lvl="2"/>
            <a:endParaRPr lang="en-US" altLang="en-US" sz="600" dirty="0"/>
          </a:p>
          <a:p>
            <a:pPr lvl="2"/>
            <a:r>
              <a:rPr lang="en-US" altLang="en-US" sz="2200" dirty="0"/>
              <a:t>1926.652 - Requirements for protective systems</a:t>
            </a:r>
          </a:p>
        </p:txBody>
      </p:sp>
      <p:sp>
        <p:nvSpPr>
          <p:cNvPr id="7172" name="Rectangle 13"/>
          <p:cNvSpPr>
            <a:spLocks noChangeArrowheads="1"/>
          </p:cNvSpPr>
          <p:nvPr/>
        </p:nvSpPr>
        <p:spPr bwMode="auto">
          <a:xfrm>
            <a:off x="6858000" y="609600"/>
            <a:ext cx="18764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latin typeface="Avenir Next LT Pro" panose="020B0504020202020204" pitchFamily="34" charset="0"/>
              </a:rPr>
              <a:t>1926 Subpart P</a:t>
            </a:r>
          </a:p>
        </p:txBody>
      </p:sp>
    </p:spTree>
    <p:extLst>
      <p:ext uri="{BB962C8B-B14F-4D97-AF65-F5344CB8AC3E}">
        <p14:creationId xmlns:p14="http://schemas.microsoft.com/office/powerpoint/2010/main" val="334684335"/>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5"/>
          <p:cNvSpPr>
            <a:spLocks noChangeArrowheads="1"/>
          </p:cNvSpPr>
          <p:nvPr/>
        </p:nvSpPr>
        <p:spPr bwMode="auto">
          <a:xfrm>
            <a:off x="7239000" y="620712"/>
            <a:ext cx="213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solidFill>
                  <a:srgbClr val="000000"/>
                </a:solidFill>
                <a:latin typeface="Avenir Next LT Pro" panose="020B0504020202020204" pitchFamily="34" charset="0"/>
              </a:rPr>
              <a:t>1926.651(e)</a:t>
            </a:r>
          </a:p>
        </p:txBody>
      </p:sp>
      <p:sp>
        <p:nvSpPr>
          <p:cNvPr id="39939" name="Rectangle 9"/>
          <p:cNvSpPr>
            <a:spLocks noGrp="1" noChangeArrowheads="1"/>
          </p:cNvSpPr>
          <p:nvPr>
            <p:ph type="body" sz="half" idx="1"/>
          </p:nvPr>
        </p:nvSpPr>
        <p:spPr>
          <a:xfrm>
            <a:off x="533400" y="1219200"/>
            <a:ext cx="7924800" cy="4525963"/>
          </a:xfrm>
        </p:spPr>
        <p:txBody>
          <a:bodyPr/>
          <a:lstStyle/>
          <a:p>
            <a:pPr marL="293688" indent="-293688">
              <a:buSzPct val="90000"/>
            </a:pPr>
            <a:r>
              <a:rPr lang="en-US" altLang="en-US" dirty="0"/>
              <a:t>Employees must not be permitted to work under loads handled by lifting or digging equipment</a:t>
            </a:r>
          </a:p>
        </p:txBody>
      </p:sp>
      <p:sp>
        <p:nvSpPr>
          <p:cNvPr id="39940" name="Rectangle 8"/>
          <p:cNvSpPr>
            <a:spLocks noGrp="1" noChangeArrowheads="1"/>
          </p:cNvSpPr>
          <p:nvPr>
            <p:ph type="title"/>
          </p:nvPr>
        </p:nvSpPr>
        <p:spPr>
          <a:xfrm>
            <a:off x="457200" y="441325"/>
            <a:ext cx="6629400" cy="549275"/>
          </a:xfrm>
        </p:spPr>
        <p:txBody>
          <a:bodyPr/>
          <a:lstStyle/>
          <a:p>
            <a:r>
              <a:rPr lang="en-US" altLang="en-US" dirty="0"/>
              <a:t> Exposure to Falling Loads </a:t>
            </a:r>
          </a:p>
        </p:txBody>
      </p:sp>
      <p:sp>
        <p:nvSpPr>
          <p:cNvPr id="39941" name="Oval 5"/>
          <p:cNvSpPr>
            <a:spLocks noChangeArrowheads="1"/>
          </p:cNvSpPr>
          <p:nvPr/>
        </p:nvSpPr>
        <p:spPr bwMode="auto">
          <a:xfrm>
            <a:off x="5257800" y="3962400"/>
            <a:ext cx="838200" cy="685800"/>
          </a:xfrm>
          <a:prstGeom prst="ellipse">
            <a:avLst/>
          </a:pr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2000" dirty="0">
              <a:latin typeface="Avenir Next LT Pro" panose="020B0504020202020204" pitchFamily="34" charset="0"/>
            </a:endParaRPr>
          </a:p>
        </p:txBody>
      </p:sp>
      <p:pic>
        <p:nvPicPr>
          <p:cNvPr id="39943" name="Picture 7" descr="C:\Users\cthunter1.EADS\Documents\000 PROJECTS\PPT REVIEW\2015\01 Const Ind\17 Excavation &amp; Trenching\Mvc003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362200"/>
            <a:ext cx="5334633" cy="360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4"/>
          <p:cNvSpPr txBox="1">
            <a:spLocks noChangeArrowheads="1"/>
          </p:cNvSpPr>
          <p:nvPr/>
        </p:nvSpPr>
        <p:spPr bwMode="auto">
          <a:xfrm>
            <a:off x="7315200" y="2362200"/>
            <a:ext cx="1130572" cy="184150"/>
          </a:xfrm>
          <a:prstGeom prst="rect">
            <a:avLst/>
          </a:prstGeom>
          <a:noFill/>
          <a:ln w="9525">
            <a:noFill/>
            <a:miter lim="800000"/>
            <a:headEnd/>
            <a:tailEnd/>
          </a:ln>
        </p:spPr>
        <p:txBody>
          <a:bodyPr>
            <a:spAutoFit/>
          </a:bodyPr>
          <a:lstStyle/>
          <a:p>
            <a:pPr eaLnBrk="1" hangingPunct="1">
              <a:defRPr/>
            </a:pPr>
            <a:r>
              <a:rPr lang="en-US" sz="600" u="none" dirty="0">
                <a:solidFill>
                  <a:schemeClr val="bg1"/>
                </a:solidFill>
                <a:latin typeface="Avenir Next LT Pro" panose="020B0504020202020204" pitchFamily="34" charset="0"/>
              </a:rPr>
              <a:t>NCDOL Photo  Library </a:t>
            </a:r>
          </a:p>
        </p:txBody>
      </p:sp>
    </p:spTree>
    <p:extLst>
      <p:ext uri="{BB962C8B-B14F-4D97-AF65-F5344CB8AC3E}">
        <p14:creationId xmlns:p14="http://schemas.microsoft.com/office/powerpoint/2010/main" val="5375177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6"/>
          <p:cNvSpPr>
            <a:spLocks noChangeArrowheads="1"/>
          </p:cNvSpPr>
          <p:nvPr/>
        </p:nvSpPr>
        <p:spPr bwMode="auto">
          <a:xfrm>
            <a:off x="7239000" y="620712"/>
            <a:ext cx="213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solidFill>
                  <a:srgbClr val="000000"/>
                </a:solidFill>
                <a:latin typeface="Avenir Next LT Pro" panose="020B0504020202020204" pitchFamily="34" charset="0"/>
              </a:rPr>
              <a:t>1926.651(e)</a:t>
            </a:r>
          </a:p>
        </p:txBody>
      </p:sp>
      <p:sp>
        <p:nvSpPr>
          <p:cNvPr id="41987" name="Rectangle 8"/>
          <p:cNvSpPr>
            <a:spLocks noGrp="1" noChangeArrowheads="1"/>
          </p:cNvSpPr>
          <p:nvPr>
            <p:ph type="title"/>
          </p:nvPr>
        </p:nvSpPr>
        <p:spPr>
          <a:xfrm>
            <a:off x="457200" y="441325"/>
            <a:ext cx="6781800" cy="549275"/>
          </a:xfrm>
        </p:spPr>
        <p:txBody>
          <a:bodyPr/>
          <a:lstStyle/>
          <a:p>
            <a:r>
              <a:rPr lang="en-US" altLang="en-US" dirty="0"/>
              <a:t> Exposure to Falling Loads </a:t>
            </a:r>
          </a:p>
        </p:txBody>
      </p:sp>
      <p:sp>
        <p:nvSpPr>
          <p:cNvPr id="41988" name="Rectangle 10"/>
          <p:cNvSpPr>
            <a:spLocks noGrp="1" noChangeArrowheads="1"/>
          </p:cNvSpPr>
          <p:nvPr>
            <p:ph type="body" sz="half" idx="1"/>
          </p:nvPr>
        </p:nvSpPr>
        <p:spPr>
          <a:xfrm>
            <a:off x="533400" y="1219200"/>
            <a:ext cx="7839075" cy="4525963"/>
          </a:xfrm>
        </p:spPr>
        <p:txBody>
          <a:bodyPr/>
          <a:lstStyle/>
          <a:p>
            <a:pPr marL="344488" indent="-344488"/>
            <a:r>
              <a:rPr lang="en-US" altLang="en-US" sz="2400" dirty="0"/>
              <a:t>Stand away from equipment that is being loaded or unloaded</a:t>
            </a:r>
          </a:p>
          <a:p>
            <a:pPr marL="344488" indent="-344488"/>
            <a:endParaRPr lang="en-US" altLang="en-US" sz="2000" dirty="0"/>
          </a:p>
          <a:p>
            <a:pPr marL="344488" indent="-344488"/>
            <a:r>
              <a:rPr lang="en-US" altLang="en-US" sz="2400" dirty="0"/>
              <a:t>Equipment operators may stay in their equipment </a:t>
            </a:r>
          </a:p>
          <a:p>
            <a:pPr marL="344488" indent="-344488">
              <a:buFont typeface="Wingdings" panose="05000000000000000000" pitchFamily="2" charset="2"/>
              <a:buNone/>
            </a:pPr>
            <a:r>
              <a:rPr lang="en-US" altLang="en-US" sz="2400" dirty="0"/>
              <a:t>    during loading and unloading if equipment has proper cab shield or canopy</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0836" y="3482181"/>
            <a:ext cx="4029075" cy="2257425"/>
          </a:xfrm>
          <a:prstGeom prst="rect">
            <a:avLst/>
          </a:prstGeom>
        </p:spPr>
      </p:pic>
    </p:spTree>
    <p:extLst>
      <p:ext uri="{BB962C8B-B14F-4D97-AF65-F5344CB8AC3E}">
        <p14:creationId xmlns:p14="http://schemas.microsoft.com/office/powerpoint/2010/main" val="3000823798"/>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5"/>
          <p:cNvSpPr>
            <a:spLocks noChangeArrowheads="1"/>
          </p:cNvSpPr>
          <p:nvPr/>
        </p:nvSpPr>
        <p:spPr bwMode="auto">
          <a:xfrm>
            <a:off x="7239000" y="620712"/>
            <a:ext cx="1524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solidFill>
                  <a:srgbClr val="000000"/>
                </a:solidFill>
                <a:latin typeface="Avenir Next LT Pro" panose="020B0504020202020204" pitchFamily="34" charset="0"/>
              </a:rPr>
              <a:t>1926.651(f)</a:t>
            </a:r>
          </a:p>
        </p:txBody>
      </p:sp>
      <p:sp>
        <p:nvSpPr>
          <p:cNvPr id="44035" name="Rectangle 7"/>
          <p:cNvSpPr>
            <a:spLocks noGrp="1" noChangeArrowheads="1"/>
          </p:cNvSpPr>
          <p:nvPr>
            <p:ph type="title"/>
          </p:nvPr>
        </p:nvSpPr>
        <p:spPr>
          <a:xfrm>
            <a:off x="533400" y="528637"/>
            <a:ext cx="7696200" cy="461963"/>
          </a:xfrm>
        </p:spPr>
        <p:txBody>
          <a:bodyPr>
            <a:normAutofit fontScale="90000"/>
          </a:bodyPr>
          <a:lstStyle/>
          <a:p>
            <a:r>
              <a:rPr lang="en-US" altLang="en-US" sz="3000" dirty="0"/>
              <a:t>Warning System - Mobile Equipment</a:t>
            </a:r>
          </a:p>
        </p:txBody>
      </p:sp>
      <p:sp>
        <p:nvSpPr>
          <p:cNvPr id="44036" name="Rectangle 9"/>
          <p:cNvSpPr>
            <a:spLocks noGrp="1" noChangeArrowheads="1"/>
          </p:cNvSpPr>
          <p:nvPr>
            <p:ph type="body" sz="half" idx="1"/>
          </p:nvPr>
        </p:nvSpPr>
        <p:spPr>
          <a:xfrm>
            <a:off x="533400" y="1219200"/>
            <a:ext cx="7924800" cy="4267200"/>
          </a:xfrm>
        </p:spPr>
        <p:txBody>
          <a:bodyPr/>
          <a:lstStyle/>
          <a:p>
            <a:pPr marL="293688" indent="-293688">
              <a:lnSpc>
                <a:spcPct val="90000"/>
              </a:lnSpc>
            </a:pPr>
            <a:r>
              <a:rPr lang="en-US" altLang="en-US" dirty="0"/>
              <a:t>Mobile equipment operated adjacent to excavation and operator cannot see edge of the excavation:</a:t>
            </a:r>
          </a:p>
          <a:p>
            <a:pPr marL="620713" lvl="1" indent="-212725">
              <a:lnSpc>
                <a:spcPct val="90000"/>
              </a:lnSpc>
            </a:pPr>
            <a:endParaRPr lang="en-US" altLang="en-US" sz="800" dirty="0"/>
          </a:p>
          <a:p>
            <a:pPr marL="620713" lvl="1" indent="-212725">
              <a:lnSpc>
                <a:spcPct val="90000"/>
              </a:lnSpc>
            </a:pPr>
            <a:r>
              <a:rPr lang="en-US" altLang="en-US" dirty="0"/>
              <a:t>Warning system must be utilized</a:t>
            </a:r>
          </a:p>
          <a:p>
            <a:pPr marL="966788" lvl="2" indent="-225425">
              <a:lnSpc>
                <a:spcPct val="90000"/>
              </a:lnSpc>
            </a:pPr>
            <a:endParaRPr lang="en-US" altLang="en-US" sz="800" dirty="0"/>
          </a:p>
          <a:p>
            <a:pPr marL="966788" lvl="2" indent="-225425">
              <a:lnSpc>
                <a:spcPct val="90000"/>
              </a:lnSpc>
            </a:pPr>
            <a:r>
              <a:rPr lang="en-US" altLang="en-US" i="0" dirty="0"/>
              <a:t>Barricades</a:t>
            </a:r>
          </a:p>
          <a:p>
            <a:pPr marL="966788" lvl="2" indent="-225425">
              <a:lnSpc>
                <a:spcPct val="90000"/>
              </a:lnSpc>
            </a:pPr>
            <a:endParaRPr lang="en-US" altLang="en-US" sz="800" i="0" dirty="0"/>
          </a:p>
          <a:p>
            <a:pPr marL="966788" lvl="2" indent="-225425">
              <a:lnSpc>
                <a:spcPct val="90000"/>
              </a:lnSpc>
            </a:pPr>
            <a:r>
              <a:rPr lang="en-US" altLang="en-US" i="0" dirty="0"/>
              <a:t>Hand or mechanical signals</a:t>
            </a:r>
          </a:p>
          <a:p>
            <a:pPr marL="966788" lvl="2" indent="-225425">
              <a:lnSpc>
                <a:spcPct val="90000"/>
              </a:lnSpc>
              <a:buFontTx/>
              <a:buNone/>
            </a:pPr>
            <a:endParaRPr lang="en-US" altLang="en-US" sz="800" i="0" dirty="0"/>
          </a:p>
          <a:p>
            <a:pPr marL="966788" lvl="2" indent="-225425">
              <a:lnSpc>
                <a:spcPct val="90000"/>
              </a:lnSpc>
            </a:pPr>
            <a:r>
              <a:rPr lang="en-US" altLang="en-US" i="0" dirty="0"/>
              <a:t>Stop logs</a:t>
            </a:r>
          </a:p>
        </p:txBody>
      </p:sp>
      <p:pic>
        <p:nvPicPr>
          <p:cNvPr id="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7244" y="3200399"/>
            <a:ext cx="3380955" cy="2621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4"/>
          <p:cNvSpPr txBox="1">
            <a:spLocks noChangeArrowheads="1"/>
          </p:cNvSpPr>
          <p:nvPr/>
        </p:nvSpPr>
        <p:spPr bwMode="auto">
          <a:xfrm>
            <a:off x="7239000" y="5638800"/>
            <a:ext cx="1130572" cy="184150"/>
          </a:xfrm>
          <a:prstGeom prst="rect">
            <a:avLst/>
          </a:prstGeom>
          <a:noFill/>
          <a:ln w="9525">
            <a:noFill/>
            <a:miter lim="800000"/>
            <a:headEnd/>
            <a:tailEnd/>
          </a:ln>
        </p:spPr>
        <p:txBody>
          <a:bodyPr>
            <a:spAutoFit/>
          </a:bodyPr>
          <a:lstStyle/>
          <a:p>
            <a:pPr eaLnBrk="1" hangingPunct="1">
              <a:defRPr/>
            </a:pPr>
            <a:r>
              <a:rPr lang="en-US" sz="600" u="none" dirty="0">
                <a:solidFill>
                  <a:schemeClr val="bg1"/>
                </a:solidFill>
                <a:latin typeface="Avenir Next LT Pro" panose="020B0504020202020204" pitchFamily="34" charset="0"/>
              </a:rPr>
              <a:t>NCDOL Photo  Library </a:t>
            </a:r>
          </a:p>
        </p:txBody>
      </p:sp>
    </p:spTree>
    <p:extLst>
      <p:ext uri="{BB962C8B-B14F-4D97-AF65-F5344CB8AC3E}">
        <p14:creationId xmlns:p14="http://schemas.microsoft.com/office/powerpoint/2010/main" val="14584416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4"/>
          <p:cNvSpPr>
            <a:spLocks noChangeArrowheads="1"/>
          </p:cNvSpPr>
          <p:nvPr/>
        </p:nvSpPr>
        <p:spPr bwMode="auto">
          <a:xfrm>
            <a:off x="6934200" y="620712"/>
            <a:ext cx="213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solidFill>
                  <a:srgbClr val="000000"/>
                </a:solidFill>
                <a:latin typeface="Avenir Next LT Pro" panose="020B0504020202020204" pitchFamily="34" charset="0"/>
              </a:rPr>
              <a:t>1926.651(g)(1)</a:t>
            </a:r>
          </a:p>
        </p:txBody>
      </p:sp>
      <p:sp>
        <p:nvSpPr>
          <p:cNvPr id="46083" name="Rectangle 8"/>
          <p:cNvSpPr>
            <a:spLocks noGrp="1" noChangeArrowheads="1"/>
          </p:cNvSpPr>
          <p:nvPr>
            <p:ph type="body" idx="1"/>
          </p:nvPr>
        </p:nvSpPr>
        <p:spPr>
          <a:xfrm>
            <a:off x="533400" y="1219200"/>
            <a:ext cx="8229600" cy="4953000"/>
          </a:xfrm>
        </p:spPr>
        <p:txBody>
          <a:bodyPr/>
          <a:lstStyle/>
          <a:p>
            <a:r>
              <a:rPr lang="en-US" altLang="en-US" dirty="0"/>
              <a:t>Where a hazardous atmosphere exists or could reasonably be expected to exist, testing shall be conducted before employees enter the trench and regularly thereafter</a:t>
            </a:r>
          </a:p>
          <a:p>
            <a:endParaRPr lang="en-US" altLang="en-US" sz="800" dirty="0"/>
          </a:p>
          <a:p>
            <a:pPr lvl="1"/>
            <a:r>
              <a:rPr lang="en-US" altLang="en-US" dirty="0"/>
              <a:t>Less than 19.5% or more than 23.5% oxygen</a:t>
            </a:r>
          </a:p>
          <a:p>
            <a:pPr lvl="1"/>
            <a:endParaRPr lang="en-US" altLang="en-US" sz="800" dirty="0"/>
          </a:p>
          <a:p>
            <a:pPr lvl="1"/>
            <a:r>
              <a:rPr lang="en-US" altLang="en-US" dirty="0"/>
              <a:t>A combustible gas concentration greater than 20% of the Lower Flammable Limit (LFL)</a:t>
            </a:r>
          </a:p>
          <a:p>
            <a:endParaRPr lang="en-US" altLang="en-US" sz="800" dirty="0"/>
          </a:p>
          <a:p>
            <a:pPr lvl="1"/>
            <a:r>
              <a:rPr lang="en-US" altLang="en-US" dirty="0"/>
              <a:t>Concentrations of hazardous substances that exceed OSHA’s Permissible Exposure Limits (PEL)</a:t>
            </a:r>
          </a:p>
        </p:txBody>
      </p:sp>
      <p:sp>
        <p:nvSpPr>
          <p:cNvPr id="46084" name="Rectangle 10"/>
          <p:cNvSpPr>
            <a:spLocks noGrp="1" noChangeArrowheads="1"/>
          </p:cNvSpPr>
          <p:nvPr>
            <p:ph type="title"/>
          </p:nvPr>
        </p:nvSpPr>
        <p:spPr>
          <a:xfrm>
            <a:off x="609600" y="441325"/>
            <a:ext cx="6705600" cy="549275"/>
          </a:xfrm>
        </p:spPr>
        <p:txBody>
          <a:bodyPr/>
          <a:lstStyle/>
          <a:p>
            <a:r>
              <a:rPr lang="en-US" altLang="en-US" dirty="0"/>
              <a:t>Hazardous Atmospheres</a:t>
            </a:r>
          </a:p>
        </p:txBody>
      </p:sp>
    </p:spTree>
    <p:extLst>
      <p:ext uri="{BB962C8B-B14F-4D97-AF65-F5344CB8AC3E}">
        <p14:creationId xmlns:p14="http://schemas.microsoft.com/office/powerpoint/2010/main" val="4148674524"/>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4"/>
          <p:cNvSpPr>
            <a:spLocks noGrp="1" noChangeArrowheads="1"/>
          </p:cNvSpPr>
          <p:nvPr>
            <p:ph type="body" sz="half" idx="1"/>
          </p:nvPr>
        </p:nvSpPr>
        <p:spPr>
          <a:xfrm>
            <a:off x="533400" y="1295400"/>
            <a:ext cx="4876800" cy="4038600"/>
          </a:xfrm>
        </p:spPr>
        <p:txBody>
          <a:bodyPr/>
          <a:lstStyle/>
          <a:p>
            <a:pPr marL="344488" indent="-344488">
              <a:buSzTx/>
            </a:pPr>
            <a:r>
              <a:rPr lang="en-US" altLang="en-US" dirty="0"/>
              <a:t>Test at 4 feet if suspected</a:t>
            </a:r>
          </a:p>
          <a:p>
            <a:pPr marL="744538" lvl="1"/>
            <a:endParaRPr lang="en-US" altLang="en-US" sz="1200" dirty="0"/>
          </a:p>
          <a:p>
            <a:pPr marL="744538" lvl="1"/>
            <a:r>
              <a:rPr lang="en-US" altLang="en-US" sz="2200" dirty="0"/>
              <a:t>Lower explosive limit (LEL)</a:t>
            </a:r>
          </a:p>
          <a:p>
            <a:pPr marL="744538" lvl="1"/>
            <a:endParaRPr lang="en-US" altLang="en-US" sz="1200" dirty="0"/>
          </a:p>
          <a:p>
            <a:pPr marL="744538" lvl="1"/>
            <a:r>
              <a:rPr lang="en-US" altLang="en-US" sz="2200" dirty="0"/>
              <a:t>Oxygen</a:t>
            </a:r>
          </a:p>
          <a:p>
            <a:pPr marL="744538" lvl="1"/>
            <a:endParaRPr lang="en-US" altLang="en-US" sz="1200" dirty="0"/>
          </a:p>
          <a:p>
            <a:pPr marL="744538" lvl="1"/>
            <a:r>
              <a:rPr lang="en-US" altLang="en-US" sz="2200" dirty="0"/>
              <a:t>Carbon monoxide</a:t>
            </a:r>
          </a:p>
          <a:p>
            <a:pPr marL="744538" lvl="1"/>
            <a:endParaRPr lang="en-US" altLang="en-US" sz="1200" dirty="0"/>
          </a:p>
          <a:p>
            <a:pPr marL="744538" lvl="1"/>
            <a:r>
              <a:rPr lang="en-US" altLang="en-US" sz="2200" dirty="0"/>
              <a:t>Hydrogen sulfide</a:t>
            </a:r>
          </a:p>
          <a:p>
            <a:pPr marL="744538" lvl="1"/>
            <a:endParaRPr lang="en-US" altLang="en-US" sz="1200" dirty="0"/>
          </a:p>
          <a:p>
            <a:pPr marL="744538" lvl="1"/>
            <a:r>
              <a:rPr lang="en-US" altLang="en-US" sz="2200" dirty="0"/>
              <a:t>Petroleum</a:t>
            </a:r>
          </a:p>
          <a:p>
            <a:pPr marL="744538" lvl="1"/>
            <a:endParaRPr lang="en-US" altLang="en-US" sz="1200" dirty="0"/>
          </a:p>
          <a:p>
            <a:pPr marL="744538" lvl="1"/>
            <a:r>
              <a:rPr lang="en-US" altLang="en-US" sz="2200" dirty="0"/>
              <a:t>Other toxics</a:t>
            </a:r>
          </a:p>
          <a:p>
            <a:pPr marL="744538" lvl="1"/>
            <a:endParaRPr lang="en-US" altLang="en-US" sz="2200" b="1" dirty="0"/>
          </a:p>
        </p:txBody>
      </p:sp>
      <p:sp>
        <p:nvSpPr>
          <p:cNvPr id="48131" name="Rectangle 7"/>
          <p:cNvSpPr>
            <a:spLocks noChangeArrowheads="1"/>
          </p:cNvSpPr>
          <p:nvPr/>
        </p:nvSpPr>
        <p:spPr bwMode="auto">
          <a:xfrm>
            <a:off x="6934200" y="609600"/>
            <a:ext cx="213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solidFill>
                  <a:srgbClr val="000000"/>
                </a:solidFill>
                <a:latin typeface="Avenir Next LT Pro" panose="020B0504020202020204" pitchFamily="34" charset="0"/>
              </a:rPr>
              <a:t>1926.651(g)(1)</a:t>
            </a:r>
          </a:p>
        </p:txBody>
      </p:sp>
      <p:sp>
        <p:nvSpPr>
          <p:cNvPr id="48132" name="Rectangle 9"/>
          <p:cNvSpPr>
            <a:spLocks noGrp="1" noChangeArrowheads="1"/>
          </p:cNvSpPr>
          <p:nvPr>
            <p:ph type="title"/>
          </p:nvPr>
        </p:nvSpPr>
        <p:spPr>
          <a:xfrm>
            <a:off x="609600" y="457200"/>
            <a:ext cx="6629400" cy="549275"/>
          </a:xfrm>
        </p:spPr>
        <p:txBody>
          <a:bodyPr/>
          <a:lstStyle/>
          <a:p>
            <a:r>
              <a:rPr lang="en-US" altLang="en-US" dirty="0"/>
              <a:t>Hazardous Atmospheres</a:t>
            </a:r>
          </a:p>
        </p:txBody>
      </p:sp>
      <p:pic>
        <p:nvPicPr>
          <p:cNvPr id="7"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1" y="2514600"/>
            <a:ext cx="4173071" cy="336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4"/>
          <p:cNvSpPr txBox="1">
            <a:spLocks noChangeArrowheads="1"/>
          </p:cNvSpPr>
          <p:nvPr/>
        </p:nvSpPr>
        <p:spPr bwMode="auto">
          <a:xfrm>
            <a:off x="7480028" y="5638800"/>
            <a:ext cx="1130572" cy="184150"/>
          </a:xfrm>
          <a:prstGeom prst="rect">
            <a:avLst/>
          </a:prstGeom>
          <a:noFill/>
          <a:ln w="9525">
            <a:noFill/>
            <a:miter lim="800000"/>
            <a:headEnd/>
            <a:tailEnd/>
          </a:ln>
        </p:spPr>
        <p:txBody>
          <a:bodyPr>
            <a:spAutoFit/>
          </a:bodyPr>
          <a:lstStyle/>
          <a:p>
            <a:pPr eaLnBrk="1" hangingPunct="1">
              <a:defRPr/>
            </a:pPr>
            <a:r>
              <a:rPr lang="en-US" sz="600" u="none" dirty="0">
                <a:solidFill>
                  <a:schemeClr val="bg1"/>
                </a:solidFill>
                <a:latin typeface="Avenir Next LT Pro" panose="020B0504020202020204" pitchFamily="34" charset="0"/>
              </a:rPr>
              <a:t>NCDOL Photo  Library </a:t>
            </a:r>
          </a:p>
        </p:txBody>
      </p:sp>
    </p:spTree>
    <p:extLst>
      <p:ext uri="{BB962C8B-B14F-4D97-AF65-F5344CB8AC3E}">
        <p14:creationId xmlns:p14="http://schemas.microsoft.com/office/powerpoint/2010/main" val="2565671226"/>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5"/>
          <p:cNvSpPr>
            <a:spLocks noChangeArrowheads="1"/>
          </p:cNvSpPr>
          <p:nvPr/>
        </p:nvSpPr>
        <p:spPr bwMode="auto">
          <a:xfrm>
            <a:off x="6705600" y="620712"/>
            <a:ext cx="213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solidFill>
                  <a:srgbClr val="000000"/>
                </a:solidFill>
                <a:latin typeface="Avenir Next LT Pro" panose="020B0504020202020204" pitchFamily="34" charset="0"/>
              </a:rPr>
              <a:t>1926.651(g)(2)(</a:t>
            </a:r>
            <a:r>
              <a:rPr lang="en-US" altLang="en-US" sz="1800" b="0" u="none" dirty="0" err="1">
                <a:solidFill>
                  <a:srgbClr val="000000"/>
                </a:solidFill>
                <a:latin typeface="Avenir Next LT Pro" panose="020B0504020202020204" pitchFamily="34" charset="0"/>
              </a:rPr>
              <a:t>i</a:t>
            </a:r>
            <a:r>
              <a:rPr lang="en-US" altLang="en-US" sz="1800" b="0" u="none" dirty="0">
                <a:solidFill>
                  <a:srgbClr val="000000"/>
                </a:solidFill>
                <a:latin typeface="Avenir Next LT Pro" panose="020B0504020202020204" pitchFamily="34" charset="0"/>
              </a:rPr>
              <a:t>)</a:t>
            </a:r>
          </a:p>
        </p:txBody>
      </p:sp>
      <p:sp>
        <p:nvSpPr>
          <p:cNvPr id="50179" name="Rectangle 7"/>
          <p:cNvSpPr>
            <a:spLocks noGrp="1" noChangeArrowheads="1"/>
          </p:cNvSpPr>
          <p:nvPr>
            <p:ph type="title"/>
          </p:nvPr>
        </p:nvSpPr>
        <p:spPr>
          <a:xfrm>
            <a:off x="609600" y="498475"/>
            <a:ext cx="7239000" cy="492125"/>
          </a:xfrm>
        </p:spPr>
        <p:txBody>
          <a:bodyPr>
            <a:normAutofit fontScale="90000"/>
          </a:bodyPr>
          <a:lstStyle/>
          <a:p>
            <a:r>
              <a:rPr lang="en-US" altLang="en-US" sz="3200" dirty="0"/>
              <a:t>Emergency Rescue Equipment</a:t>
            </a:r>
          </a:p>
        </p:txBody>
      </p:sp>
      <p:sp>
        <p:nvSpPr>
          <p:cNvPr id="50180" name="Rectangle 9"/>
          <p:cNvSpPr>
            <a:spLocks noGrp="1" noChangeArrowheads="1"/>
          </p:cNvSpPr>
          <p:nvPr>
            <p:ph type="body" sz="half" idx="2"/>
          </p:nvPr>
        </p:nvSpPr>
        <p:spPr>
          <a:xfrm>
            <a:off x="533400" y="1255362"/>
            <a:ext cx="8077200" cy="4688237"/>
          </a:xfrm>
        </p:spPr>
        <p:txBody>
          <a:bodyPr/>
          <a:lstStyle/>
          <a:p>
            <a:pPr marL="293688" indent="-293688"/>
            <a:r>
              <a:rPr lang="en-US" altLang="en-US" dirty="0"/>
              <a:t>Emergency rescue equipment must be readily available where hazardous atmospheric conditions exist or expected to develop during work</a:t>
            </a:r>
          </a:p>
          <a:p>
            <a:pPr marL="801688" lvl="1" indent="-342900"/>
            <a:endParaRPr lang="en-US" altLang="en-US" sz="800" dirty="0"/>
          </a:p>
          <a:p>
            <a:pPr marL="801688" lvl="1" indent="-342900"/>
            <a:r>
              <a:rPr lang="en-US" altLang="en-US" dirty="0"/>
              <a:t>Breathing apparatus</a:t>
            </a:r>
          </a:p>
          <a:p>
            <a:pPr marL="801688" lvl="1" indent="-342900"/>
            <a:endParaRPr lang="en-US" altLang="en-US" sz="500" dirty="0"/>
          </a:p>
          <a:p>
            <a:pPr marL="801688" lvl="1" indent="-342900"/>
            <a:r>
              <a:rPr lang="en-US" altLang="en-US" dirty="0"/>
              <a:t>Safety harness and line</a:t>
            </a:r>
          </a:p>
          <a:p>
            <a:pPr marL="801688" lvl="1" indent="-342900"/>
            <a:endParaRPr lang="en-US" altLang="en-US" sz="500" dirty="0"/>
          </a:p>
          <a:p>
            <a:pPr marL="801688" lvl="1" indent="-342900"/>
            <a:r>
              <a:rPr lang="en-US" altLang="en-US" dirty="0"/>
              <a:t>Basket stretcher</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7400" y="2667000"/>
            <a:ext cx="2036710" cy="3203575"/>
          </a:xfrm>
          <a:prstGeom prst="rect">
            <a:avLst/>
          </a:prstGeom>
        </p:spPr>
      </p:pic>
    </p:spTree>
    <p:extLst>
      <p:ext uri="{BB962C8B-B14F-4D97-AF65-F5344CB8AC3E}">
        <p14:creationId xmlns:p14="http://schemas.microsoft.com/office/powerpoint/2010/main" val="1770421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5"/>
          <p:cNvSpPr>
            <a:spLocks noChangeArrowheads="1"/>
          </p:cNvSpPr>
          <p:nvPr/>
        </p:nvSpPr>
        <p:spPr bwMode="auto">
          <a:xfrm>
            <a:off x="7239000" y="609600"/>
            <a:ext cx="213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solidFill>
                  <a:srgbClr val="000000"/>
                </a:solidFill>
                <a:latin typeface="Avenir Next LT Pro" panose="020B0504020202020204" pitchFamily="34" charset="0"/>
              </a:rPr>
              <a:t>1926.651(h)</a:t>
            </a:r>
          </a:p>
        </p:txBody>
      </p:sp>
      <p:sp>
        <p:nvSpPr>
          <p:cNvPr id="52227" name="Rectangle 7"/>
          <p:cNvSpPr>
            <a:spLocks noGrp="1" noChangeArrowheads="1"/>
          </p:cNvSpPr>
          <p:nvPr>
            <p:ph type="title"/>
          </p:nvPr>
        </p:nvSpPr>
        <p:spPr>
          <a:xfrm>
            <a:off x="533400" y="457200"/>
            <a:ext cx="6324600" cy="549275"/>
          </a:xfrm>
        </p:spPr>
        <p:txBody>
          <a:bodyPr/>
          <a:lstStyle/>
          <a:p>
            <a:r>
              <a:rPr lang="en-US" altLang="en-US" dirty="0"/>
              <a:t> Water Accumulation</a:t>
            </a:r>
          </a:p>
        </p:txBody>
      </p:sp>
      <p:sp>
        <p:nvSpPr>
          <p:cNvPr id="33797" name="Rectangle 9"/>
          <p:cNvSpPr>
            <a:spLocks noGrp="1" noChangeArrowheads="1"/>
          </p:cNvSpPr>
          <p:nvPr>
            <p:ph type="body" sz="half" idx="2"/>
          </p:nvPr>
        </p:nvSpPr>
        <p:spPr>
          <a:xfrm>
            <a:off x="533400" y="1189038"/>
            <a:ext cx="8001000" cy="4525962"/>
          </a:xfrm>
        </p:spPr>
        <p:txBody>
          <a:bodyPr/>
          <a:lstStyle/>
          <a:p>
            <a:pPr marL="293688" indent="-293688">
              <a:defRPr/>
            </a:pPr>
            <a:r>
              <a:rPr lang="en-US" sz="2400" dirty="0"/>
              <a:t>Employees must not work in excavations where there is accumulated water, or where water is accumulating</a:t>
            </a:r>
          </a:p>
          <a:p>
            <a:pPr marL="293688" indent="-293688">
              <a:defRPr/>
            </a:pPr>
            <a:endParaRPr lang="en-US" sz="1800" dirty="0"/>
          </a:p>
          <a:p>
            <a:pPr marL="293688" indent="-293688">
              <a:defRPr/>
            </a:pPr>
            <a:r>
              <a:rPr lang="en-US" sz="2400" dirty="0"/>
              <a:t>Unless precautions taken to protect workers:</a:t>
            </a:r>
          </a:p>
          <a:p>
            <a:pPr marL="744538" lvl="1">
              <a:defRPr/>
            </a:pPr>
            <a:endParaRPr lang="en-US" sz="800" dirty="0"/>
          </a:p>
          <a:p>
            <a:pPr marL="744538" lvl="1">
              <a:defRPr/>
            </a:pPr>
            <a:r>
              <a:rPr lang="en-US" sz="2000" dirty="0"/>
              <a:t>Water removal to control level of water</a:t>
            </a:r>
          </a:p>
          <a:p>
            <a:pPr marL="744538" lvl="1">
              <a:defRPr/>
            </a:pPr>
            <a:endParaRPr lang="en-US" sz="800" dirty="0"/>
          </a:p>
          <a:p>
            <a:pPr marL="744538" lvl="1">
              <a:defRPr/>
            </a:pPr>
            <a:r>
              <a:rPr lang="en-US" sz="2000" dirty="0"/>
              <a:t>Special support or shield systems</a:t>
            </a:r>
          </a:p>
          <a:p>
            <a:pPr marL="744538" lvl="1">
              <a:defRPr/>
            </a:pPr>
            <a:endParaRPr lang="en-US" sz="1800" dirty="0"/>
          </a:p>
          <a:p>
            <a:pPr marL="344488">
              <a:defRPr/>
            </a:pPr>
            <a:r>
              <a:rPr lang="en-US" sz="2400" dirty="0"/>
              <a:t>Excavations subject to runoff from</a:t>
            </a:r>
          </a:p>
          <a:p>
            <a:pPr marL="1588" indent="0">
              <a:buNone/>
              <a:defRPr/>
            </a:pPr>
            <a:r>
              <a:rPr lang="en-US" sz="2400" dirty="0"/>
              <a:t>    heavy rains require an inspection</a:t>
            </a:r>
          </a:p>
          <a:p>
            <a:pPr marL="1588" indent="0">
              <a:buNone/>
              <a:defRPr/>
            </a:pPr>
            <a:r>
              <a:rPr lang="en-US" sz="2400" dirty="0"/>
              <a:t>    by a competent person</a:t>
            </a:r>
          </a:p>
          <a:p>
            <a:pPr marL="344488">
              <a:buFont typeface="Wingdings" panose="05000000000000000000" pitchFamily="2" charset="2"/>
              <a:buNone/>
              <a:defRPr/>
            </a:pPr>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7400" y="3679810"/>
            <a:ext cx="2438400" cy="2212109"/>
          </a:xfrm>
          <a:prstGeom prst="rect">
            <a:avLst/>
          </a:prstGeom>
        </p:spPr>
      </p:pic>
    </p:spTree>
    <p:extLst>
      <p:ext uri="{BB962C8B-B14F-4D97-AF65-F5344CB8AC3E}">
        <p14:creationId xmlns:p14="http://schemas.microsoft.com/office/powerpoint/2010/main" val="2053695456"/>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10"/>
          <p:cNvSpPr txBox="1">
            <a:spLocks noChangeArrowheads="1"/>
          </p:cNvSpPr>
          <p:nvPr/>
        </p:nvSpPr>
        <p:spPr bwMode="auto">
          <a:xfrm>
            <a:off x="457200" y="381000"/>
            <a:ext cx="5867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spcBef>
                <a:spcPct val="50000"/>
              </a:spcBef>
              <a:buClrTx/>
              <a:buSzTx/>
              <a:buFontTx/>
              <a:buNone/>
            </a:pPr>
            <a:r>
              <a:rPr lang="en-US" altLang="en-US" sz="3600" u="none" dirty="0">
                <a:solidFill>
                  <a:srgbClr val="102447"/>
                </a:solidFill>
                <a:latin typeface="Avenir Next LT Pro" panose="020B0504020202020204" pitchFamily="34" charset="0"/>
              </a:rPr>
              <a:t> </a:t>
            </a:r>
            <a:r>
              <a:rPr lang="en-US" altLang="en-US" sz="3600" b="1" u="none" dirty="0">
                <a:solidFill>
                  <a:srgbClr val="102447"/>
                </a:solidFill>
                <a:latin typeface="Avenir Next LT Pro" panose="020B0504020202020204" pitchFamily="34" charset="0"/>
              </a:rPr>
              <a:t>What are the hazards?</a:t>
            </a:r>
          </a:p>
        </p:txBody>
      </p:sp>
      <p:pic>
        <p:nvPicPr>
          <p:cNvPr id="5427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219200"/>
            <a:ext cx="7121691" cy="44862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TextBox 4"/>
          <p:cNvSpPr txBox="1">
            <a:spLocks noChangeArrowheads="1"/>
          </p:cNvSpPr>
          <p:nvPr/>
        </p:nvSpPr>
        <p:spPr bwMode="auto">
          <a:xfrm>
            <a:off x="7162800" y="5486400"/>
            <a:ext cx="1130572" cy="184150"/>
          </a:xfrm>
          <a:prstGeom prst="rect">
            <a:avLst/>
          </a:prstGeom>
          <a:noFill/>
          <a:ln w="9525">
            <a:noFill/>
            <a:miter lim="800000"/>
            <a:headEnd/>
            <a:tailEnd/>
          </a:ln>
        </p:spPr>
        <p:txBody>
          <a:bodyPr>
            <a:spAutoFit/>
          </a:bodyPr>
          <a:lstStyle/>
          <a:p>
            <a:pPr eaLnBrk="1" hangingPunct="1">
              <a:defRPr/>
            </a:pPr>
            <a:r>
              <a:rPr lang="en-US" sz="600" u="none" dirty="0">
                <a:solidFill>
                  <a:schemeClr val="bg1"/>
                </a:solidFill>
                <a:latin typeface="Avenir Next LT Pro" panose="020B0504020202020204" pitchFamily="34" charset="0"/>
              </a:rPr>
              <a:t>NCDOL Photo  Library </a:t>
            </a:r>
          </a:p>
        </p:txBody>
      </p:sp>
    </p:spTree>
    <p:extLst>
      <p:ext uri="{BB962C8B-B14F-4D97-AF65-F5344CB8AC3E}">
        <p14:creationId xmlns:p14="http://schemas.microsoft.com/office/powerpoint/2010/main" val="2617444504"/>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323" name="Group 8"/>
          <p:cNvGrpSpPr>
            <a:grpSpLocks/>
          </p:cNvGrpSpPr>
          <p:nvPr/>
        </p:nvGrpSpPr>
        <p:grpSpPr bwMode="auto">
          <a:xfrm>
            <a:off x="762000" y="1219200"/>
            <a:ext cx="7648575" cy="4600062"/>
            <a:chOff x="762000" y="1219200"/>
            <a:chExt cx="7648575" cy="4600575"/>
          </a:xfrm>
        </p:grpSpPr>
        <p:pic>
          <p:nvPicPr>
            <p:cNvPr id="56324"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219200"/>
              <a:ext cx="7648575" cy="46005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8677" name="Oval 5"/>
            <p:cNvSpPr>
              <a:spLocks noChangeArrowheads="1"/>
            </p:cNvSpPr>
            <p:nvPr/>
          </p:nvSpPr>
          <p:spPr bwMode="auto">
            <a:xfrm>
              <a:off x="3367088" y="4510455"/>
              <a:ext cx="685800" cy="609668"/>
            </a:xfrm>
            <a:prstGeom prst="ellipse">
              <a:avLst/>
            </a:prstGeom>
            <a:noFill/>
            <a:ln w="57150">
              <a:solidFill>
                <a:schemeClr val="accent2"/>
              </a:solidFill>
              <a:round/>
              <a:headEnd/>
              <a:tailEnd/>
            </a:ln>
          </p:spPr>
          <p:txBody>
            <a:bodyPr wrap="none" anchor="ctr"/>
            <a:lstStyle/>
            <a:p>
              <a:pPr>
                <a:defRPr/>
              </a:pPr>
              <a:endParaRPr lang="en-US" dirty="0">
                <a:solidFill>
                  <a:schemeClr val="accent6"/>
                </a:solidFill>
              </a:endParaRPr>
            </a:p>
          </p:txBody>
        </p:sp>
      </p:grpSp>
      <p:sp>
        <p:nvSpPr>
          <p:cNvPr id="7" name="Text Box 10"/>
          <p:cNvSpPr txBox="1">
            <a:spLocks noChangeArrowheads="1"/>
          </p:cNvSpPr>
          <p:nvPr/>
        </p:nvSpPr>
        <p:spPr bwMode="auto">
          <a:xfrm>
            <a:off x="457200" y="381000"/>
            <a:ext cx="5867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spcBef>
                <a:spcPct val="50000"/>
              </a:spcBef>
              <a:buClrTx/>
              <a:buSzTx/>
              <a:buFontTx/>
              <a:buNone/>
            </a:pPr>
            <a:r>
              <a:rPr lang="en-US" altLang="en-US" sz="3600" u="none" dirty="0">
                <a:solidFill>
                  <a:schemeClr val="bg2"/>
                </a:solidFill>
                <a:latin typeface="Avenir Next LT Pro" panose="020B0504020202020204" pitchFamily="34" charset="0"/>
              </a:rPr>
              <a:t> </a:t>
            </a:r>
            <a:r>
              <a:rPr lang="en-US" altLang="en-US" sz="3600" b="1" u="none" dirty="0">
                <a:solidFill>
                  <a:srgbClr val="102447"/>
                </a:solidFill>
                <a:latin typeface="Avenir Next LT Pro" panose="020B0504020202020204" pitchFamily="34" charset="0"/>
              </a:rPr>
              <a:t>What are the hazards?</a:t>
            </a:r>
          </a:p>
        </p:txBody>
      </p:sp>
      <p:sp>
        <p:nvSpPr>
          <p:cNvPr id="8" name="TextBox 4"/>
          <p:cNvSpPr txBox="1">
            <a:spLocks noChangeArrowheads="1"/>
          </p:cNvSpPr>
          <p:nvPr/>
        </p:nvSpPr>
        <p:spPr bwMode="auto">
          <a:xfrm>
            <a:off x="1066800" y="5638800"/>
            <a:ext cx="1130572" cy="184150"/>
          </a:xfrm>
          <a:prstGeom prst="rect">
            <a:avLst/>
          </a:prstGeom>
          <a:noFill/>
          <a:ln w="9525">
            <a:noFill/>
            <a:miter lim="800000"/>
            <a:headEnd/>
            <a:tailEnd/>
          </a:ln>
        </p:spPr>
        <p:txBody>
          <a:bodyPr>
            <a:spAutoFit/>
          </a:bodyPr>
          <a:lstStyle/>
          <a:p>
            <a:pPr eaLnBrk="1" hangingPunct="1">
              <a:defRPr/>
            </a:pPr>
            <a:r>
              <a:rPr lang="en-US" sz="600" u="none" dirty="0">
                <a:solidFill>
                  <a:schemeClr val="bg1"/>
                </a:solidFill>
                <a:latin typeface="Avenir Next LT Pro" panose="020B0504020202020204" pitchFamily="34" charset="0"/>
              </a:rPr>
              <a:t>NCDOL Photo  Library </a:t>
            </a:r>
          </a:p>
        </p:txBody>
      </p:sp>
    </p:spTree>
    <p:extLst>
      <p:ext uri="{BB962C8B-B14F-4D97-AF65-F5344CB8AC3E}">
        <p14:creationId xmlns:p14="http://schemas.microsoft.com/office/powerpoint/2010/main" val="3562302284"/>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ChangeArrowheads="1"/>
          </p:cNvSpPr>
          <p:nvPr/>
        </p:nvSpPr>
        <p:spPr bwMode="auto">
          <a:xfrm>
            <a:off x="6553200" y="609600"/>
            <a:ext cx="2057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buClrTx/>
              <a:buSzTx/>
              <a:buFontTx/>
              <a:buNone/>
            </a:pPr>
            <a:r>
              <a:rPr lang="en-US" altLang="en-US" sz="1800" b="0" u="none" dirty="0">
                <a:solidFill>
                  <a:srgbClr val="000000"/>
                </a:solidFill>
                <a:latin typeface="Avenir Next LT Pro" panose="020B0504020202020204" pitchFamily="34" charset="0"/>
              </a:rPr>
              <a:t>1926.651(</a:t>
            </a:r>
            <a:r>
              <a:rPr lang="en-US" altLang="en-US" sz="1800" b="0" u="none" dirty="0" err="1">
                <a:solidFill>
                  <a:srgbClr val="000000"/>
                </a:solidFill>
                <a:latin typeface="Avenir Next LT Pro" panose="020B0504020202020204" pitchFamily="34" charset="0"/>
              </a:rPr>
              <a:t>i</a:t>
            </a:r>
            <a:r>
              <a:rPr lang="en-US" altLang="en-US" sz="1800" b="0" u="none" dirty="0">
                <a:solidFill>
                  <a:srgbClr val="000000"/>
                </a:solidFill>
                <a:latin typeface="Avenir Next LT Pro" panose="020B0504020202020204" pitchFamily="34" charset="0"/>
              </a:rPr>
              <a:t>)(1)-(2)</a:t>
            </a:r>
          </a:p>
        </p:txBody>
      </p:sp>
      <p:sp>
        <p:nvSpPr>
          <p:cNvPr id="58371" name="Rectangle 9"/>
          <p:cNvSpPr>
            <a:spLocks noGrp="1" noChangeArrowheads="1"/>
          </p:cNvSpPr>
          <p:nvPr>
            <p:ph type="title"/>
          </p:nvPr>
        </p:nvSpPr>
        <p:spPr>
          <a:xfrm>
            <a:off x="609600" y="457200"/>
            <a:ext cx="6400800" cy="507831"/>
          </a:xfrm>
        </p:spPr>
        <p:txBody>
          <a:bodyPr>
            <a:normAutofit fontScale="90000"/>
          </a:bodyPr>
          <a:lstStyle/>
          <a:p>
            <a:r>
              <a:rPr lang="en-US" altLang="en-US" sz="3300" dirty="0"/>
              <a:t>Stability of Adjacent Buildings</a:t>
            </a:r>
          </a:p>
        </p:txBody>
      </p:sp>
      <p:sp>
        <p:nvSpPr>
          <p:cNvPr id="58372" name="Rectangle 11"/>
          <p:cNvSpPr>
            <a:spLocks noGrp="1" noChangeArrowheads="1"/>
          </p:cNvSpPr>
          <p:nvPr>
            <p:ph type="body" sz="half" idx="1"/>
          </p:nvPr>
        </p:nvSpPr>
        <p:spPr>
          <a:xfrm>
            <a:off x="533400" y="1219200"/>
            <a:ext cx="7848600" cy="4525963"/>
          </a:xfrm>
        </p:spPr>
        <p:txBody>
          <a:bodyPr/>
          <a:lstStyle/>
          <a:p>
            <a:pPr marL="293688" indent="-293688">
              <a:buSzPct val="90000"/>
            </a:pPr>
            <a:r>
              <a:rPr lang="en-US" altLang="en-US" dirty="0"/>
              <a:t>Support systems such as shoring, bracing, or underpinning must be provided to ensure stability of structures</a:t>
            </a:r>
          </a:p>
          <a:p>
            <a:pPr marL="293688" indent="-293688">
              <a:buSzPct val="90000"/>
            </a:pPr>
            <a:endParaRPr lang="en-US" altLang="en-US" dirty="0"/>
          </a:p>
          <a:p>
            <a:pPr marL="293688" indent="-293688">
              <a:buSzPct val="90000"/>
            </a:pPr>
            <a:r>
              <a:rPr lang="en-US" altLang="en-US" dirty="0"/>
              <a:t>Excavation below the foundation that could pose a hazard shall not be permitted except:</a:t>
            </a:r>
          </a:p>
          <a:p>
            <a:pPr marL="293688" indent="-293688">
              <a:buSzPct val="90000"/>
            </a:pPr>
            <a:r>
              <a:rPr lang="en-US" altLang="en-US" sz="500" dirty="0"/>
              <a:t>‘</a:t>
            </a:r>
          </a:p>
          <a:p>
            <a:pPr marL="693738" lvl="1" indent="-293688">
              <a:buSzPct val="90000"/>
            </a:pPr>
            <a:r>
              <a:rPr lang="en-US" altLang="en-US" dirty="0"/>
              <a:t>Underpinning provided</a:t>
            </a:r>
          </a:p>
          <a:p>
            <a:pPr marL="693738" lvl="1" indent="-293688">
              <a:buSzPct val="90000"/>
            </a:pPr>
            <a:endParaRPr lang="en-US" altLang="en-US" sz="500" dirty="0"/>
          </a:p>
          <a:p>
            <a:pPr marL="693738" lvl="1" indent="-293688">
              <a:buSzPct val="90000"/>
            </a:pPr>
            <a:r>
              <a:rPr lang="en-US" altLang="en-US" dirty="0"/>
              <a:t>Stable rock</a:t>
            </a:r>
          </a:p>
          <a:p>
            <a:pPr marL="693738" lvl="1" indent="-293688">
              <a:buSzPct val="90000"/>
            </a:pPr>
            <a:endParaRPr lang="en-US" altLang="en-US" sz="500" dirty="0"/>
          </a:p>
          <a:p>
            <a:pPr marL="693738" lvl="1" indent="-293688">
              <a:buSzPct val="90000"/>
            </a:pPr>
            <a:r>
              <a:rPr lang="en-US" altLang="en-US" dirty="0"/>
              <a:t>RPE approval</a:t>
            </a:r>
          </a:p>
          <a:p>
            <a:pPr marL="293688" indent="-293688">
              <a:buSzPct val="90000"/>
            </a:pPr>
            <a:endParaRPr lang="en-US" altLang="en-US" dirty="0"/>
          </a:p>
        </p:txBody>
      </p:sp>
    </p:spTree>
    <p:extLst>
      <p:ext uri="{BB962C8B-B14F-4D97-AF65-F5344CB8AC3E}">
        <p14:creationId xmlns:p14="http://schemas.microsoft.com/office/powerpoint/2010/main" val="3109649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p:cNvSpPr>
            <a:spLocks noGrp="1" noChangeArrowheads="1"/>
          </p:cNvSpPr>
          <p:nvPr>
            <p:ph type="title"/>
          </p:nvPr>
        </p:nvSpPr>
        <p:spPr>
          <a:xfrm>
            <a:off x="457200" y="457200"/>
            <a:ext cx="7924800" cy="549275"/>
          </a:xfrm>
        </p:spPr>
        <p:txBody>
          <a:bodyPr/>
          <a:lstStyle/>
          <a:p>
            <a:r>
              <a:rPr lang="en-US" altLang="en-US"/>
              <a:t> Subpart P - Appendices</a:t>
            </a:r>
          </a:p>
        </p:txBody>
      </p:sp>
      <p:sp>
        <p:nvSpPr>
          <p:cNvPr id="9219" name="Rectangle 7"/>
          <p:cNvSpPr>
            <a:spLocks noGrp="1" noChangeArrowheads="1"/>
          </p:cNvSpPr>
          <p:nvPr>
            <p:ph type="body" idx="1"/>
          </p:nvPr>
        </p:nvSpPr>
        <p:spPr>
          <a:xfrm>
            <a:off x="533400" y="1265238"/>
            <a:ext cx="8229600" cy="4525962"/>
          </a:xfrm>
        </p:spPr>
        <p:txBody>
          <a:bodyPr/>
          <a:lstStyle/>
          <a:p>
            <a:pPr>
              <a:buSzPct val="90000"/>
            </a:pPr>
            <a:r>
              <a:rPr lang="en-US" altLang="en-US" b="1" dirty="0"/>
              <a:t>Appendix A </a:t>
            </a:r>
            <a:r>
              <a:rPr lang="en-US" altLang="en-US" dirty="0"/>
              <a:t>- Soil Classification</a:t>
            </a:r>
          </a:p>
          <a:p>
            <a:pPr>
              <a:buSzPct val="90000"/>
            </a:pPr>
            <a:endParaRPr lang="en-US" altLang="en-US" sz="2000" dirty="0"/>
          </a:p>
          <a:p>
            <a:pPr>
              <a:buSzPct val="90000"/>
            </a:pPr>
            <a:r>
              <a:rPr lang="en-US" altLang="en-US" b="1" dirty="0"/>
              <a:t>Appendix B </a:t>
            </a:r>
            <a:r>
              <a:rPr lang="en-US" altLang="en-US" dirty="0"/>
              <a:t>- Sloping and Benching</a:t>
            </a:r>
          </a:p>
          <a:p>
            <a:pPr>
              <a:buSzPct val="90000"/>
            </a:pPr>
            <a:endParaRPr lang="en-US" altLang="en-US" sz="2000" dirty="0"/>
          </a:p>
          <a:p>
            <a:pPr>
              <a:buSzPct val="90000"/>
            </a:pPr>
            <a:r>
              <a:rPr lang="en-US" altLang="en-US" b="1" dirty="0"/>
              <a:t>Appendix C </a:t>
            </a:r>
            <a:r>
              <a:rPr lang="en-US" altLang="en-US" dirty="0"/>
              <a:t>- Timber Shoring for Trenches</a:t>
            </a:r>
          </a:p>
          <a:p>
            <a:pPr>
              <a:buSzPct val="90000"/>
            </a:pPr>
            <a:endParaRPr lang="en-US" altLang="en-US" sz="2000" dirty="0"/>
          </a:p>
          <a:p>
            <a:pPr>
              <a:buSzPct val="90000"/>
            </a:pPr>
            <a:r>
              <a:rPr lang="en-US" altLang="en-US" b="1" dirty="0"/>
              <a:t>Appendix D </a:t>
            </a:r>
            <a:r>
              <a:rPr lang="en-US" altLang="en-US" dirty="0"/>
              <a:t>- Aluminum Hydraulic Shoring </a:t>
            </a:r>
          </a:p>
          <a:p>
            <a:pPr>
              <a:buSzPct val="90000"/>
            </a:pPr>
            <a:endParaRPr lang="en-US" altLang="en-US" sz="2000" dirty="0"/>
          </a:p>
          <a:p>
            <a:pPr>
              <a:buSzPct val="90000"/>
            </a:pPr>
            <a:r>
              <a:rPr lang="en-US" altLang="en-US" b="1" dirty="0"/>
              <a:t>Appendix E </a:t>
            </a:r>
            <a:r>
              <a:rPr lang="en-US" altLang="en-US" dirty="0"/>
              <a:t>- Alternatives to Timber Shoring</a:t>
            </a:r>
          </a:p>
          <a:p>
            <a:pPr>
              <a:buSzPct val="90000"/>
            </a:pPr>
            <a:endParaRPr lang="en-US" altLang="en-US" sz="2000" dirty="0"/>
          </a:p>
          <a:p>
            <a:pPr>
              <a:buSzPct val="90000"/>
            </a:pPr>
            <a:r>
              <a:rPr lang="en-US" altLang="en-US" b="1" dirty="0"/>
              <a:t>Appendix F </a:t>
            </a:r>
            <a:r>
              <a:rPr lang="en-US" altLang="en-US" dirty="0"/>
              <a:t>- Selection of Protective Systems</a:t>
            </a:r>
          </a:p>
        </p:txBody>
      </p:sp>
      <p:sp>
        <p:nvSpPr>
          <p:cNvPr id="9220" name="Rectangle 13"/>
          <p:cNvSpPr>
            <a:spLocks noChangeArrowheads="1"/>
          </p:cNvSpPr>
          <p:nvPr/>
        </p:nvSpPr>
        <p:spPr bwMode="auto">
          <a:xfrm>
            <a:off x="6858000" y="609600"/>
            <a:ext cx="18764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latin typeface="Avenir Next LT Pro" panose="020B0504020202020204" pitchFamily="34" charset="0"/>
              </a:rPr>
              <a:t>1926 Subpart P</a:t>
            </a:r>
          </a:p>
        </p:txBody>
      </p:sp>
    </p:spTree>
    <p:extLst>
      <p:ext uri="{BB962C8B-B14F-4D97-AF65-F5344CB8AC3E}">
        <p14:creationId xmlns:p14="http://schemas.microsoft.com/office/powerpoint/2010/main" val="3099563645"/>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1447800"/>
            <a:ext cx="5751513" cy="406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0" name="Rectangle 12"/>
          <p:cNvSpPr>
            <a:spLocks noChangeArrowheads="1"/>
          </p:cNvSpPr>
          <p:nvPr/>
        </p:nvSpPr>
        <p:spPr bwMode="auto">
          <a:xfrm>
            <a:off x="6781800" y="620712"/>
            <a:ext cx="18710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solidFill>
                  <a:srgbClr val="000000"/>
                </a:solidFill>
                <a:latin typeface="Avenir Next LT Pro" panose="020B0504020202020204" pitchFamily="34" charset="0"/>
              </a:rPr>
              <a:t>1926.651(</a:t>
            </a:r>
            <a:r>
              <a:rPr lang="en-US" altLang="en-US" sz="1800" b="0" u="none" dirty="0" err="1">
                <a:solidFill>
                  <a:srgbClr val="000000"/>
                </a:solidFill>
                <a:latin typeface="Avenir Next LT Pro" panose="020B0504020202020204" pitchFamily="34" charset="0"/>
              </a:rPr>
              <a:t>i</a:t>
            </a:r>
            <a:r>
              <a:rPr lang="en-US" altLang="en-US" sz="1800" b="0" u="none" dirty="0">
                <a:solidFill>
                  <a:srgbClr val="000000"/>
                </a:solidFill>
                <a:latin typeface="Avenir Next LT Pro" panose="020B0504020202020204" pitchFamily="34" charset="0"/>
              </a:rPr>
              <a:t>)(2)(</a:t>
            </a:r>
            <a:r>
              <a:rPr lang="en-US" altLang="en-US" sz="1800" b="0" u="none" dirty="0" err="1">
                <a:solidFill>
                  <a:srgbClr val="000000"/>
                </a:solidFill>
                <a:latin typeface="Avenir Next LT Pro" panose="020B0504020202020204" pitchFamily="34" charset="0"/>
              </a:rPr>
              <a:t>i</a:t>
            </a:r>
            <a:r>
              <a:rPr lang="en-US" altLang="en-US" sz="1800" b="0" u="none" dirty="0">
                <a:solidFill>
                  <a:srgbClr val="000000"/>
                </a:solidFill>
                <a:latin typeface="Avenir Next LT Pro" panose="020B0504020202020204" pitchFamily="34" charset="0"/>
              </a:rPr>
              <a:t>)</a:t>
            </a:r>
          </a:p>
        </p:txBody>
      </p:sp>
      <p:sp>
        <p:nvSpPr>
          <p:cNvPr id="60421" name="Rectangle 14"/>
          <p:cNvSpPr>
            <a:spLocks noGrp="1" noChangeArrowheads="1"/>
          </p:cNvSpPr>
          <p:nvPr>
            <p:ph type="title"/>
          </p:nvPr>
        </p:nvSpPr>
        <p:spPr>
          <a:xfrm>
            <a:off x="457200" y="457200"/>
            <a:ext cx="7924800" cy="549275"/>
          </a:xfrm>
        </p:spPr>
        <p:txBody>
          <a:bodyPr/>
          <a:lstStyle/>
          <a:p>
            <a:r>
              <a:rPr lang="en-US" altLang="en-US" dirty="0"/>
              <a:t> Underpinning</a:t>
            </a:r>
          </a:p>
        </p:txBody>
      </p:sp>
      <p:sp>
        <p:nvSpPr>
          <p:cNvPr id="2" name="Content Placeholder 1"/>
          <p:cNvSpPr>
            <a:spLocks noGrp="1"/>
          </p:cNvSpPr>
          <p:nvPr>
            <p:ph idx="1"/>
          </p:nvPr>
        </p:nvSpPr>
        <p:spPr>
          <a:xfrm>
            <a:off x="533400" y="1219200"/>
            <a:ext cx="8001000" cy="4495800"/>
          </a:xfrm>
        </p:spPr>
        <p:txBody>
          <a:bodyPr/>
          <a:lstStyle/>
          <a:p>
            <a:r>
              <a:rPr lang="en-US" dirty="0"/>
              <a:t>Underpinning to prevent structural failure</a:t>
            </a:r>
          </a:p>
        </p:txBody>
      </p:sp>
      <p:sp>
        <p:nvSpPr>
          <p:cNvPr id="7" name="TextBox 6"/>
          <p:cNvSpPr txBox="1"/>
          <p:nvPr/>
        </p:nvSpPr>
        <p:spPr>
          <a:xfrm>
            <a:off x="4572000" y="5105400"/>
            <a:ext cx="990600" cy="184150"/>
          </a:xfrm>
          <a:prstGeom prst="rect">
            <a:avLst/>
          </a:prstGeom>
          <a:noFill/>
        </p:spPr>
        <p:txBody>
          <a:bodyPr>
            <a:spAutoFit/>
          </a:bodyPr>
          <a:lstStyle/>
          <a:p>
            <a:pPr eaLnBrk="1" hangingPunct="1">
              <a:defRPr/>
            </a:pPr>
            <a:r>
              <a:rPr lang="en-US" sz="600" b="0" u="none" dirty="0">
                <a:latin typeface="Avenir Next LT Pro" panose="020B0504020202020204" pitchFamily="34" charset="0"/>
              </a:rPr>
              <a:t>NCDOL Photo Library</a:t>
            </a:r>
          </a:p>
        </p:txBody>
      </p:sp>
    </p:spTree>
    <p:extLst>
      <p:ext uri="{BB962C8B-B14F-4D97-AF65-F5344CB8AC3E}">
        <p14:creationId xmlns:p14="http://schemas.microsoft.com/office/powerpoint/2010/main" val="2699030839"/>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3"/>
          <p:cNvSpPr>
            <a:spLocks noGrp="1" noChangeArrowheads="1"/>
          </p:cNvSpPr>
          <p:nvPr>
            <p:ph type="body" idx="1"/>
          </p:nvPr>
        </p:nvSpPr>
        <p:spPr>
          <a:xfrm>
            <a:off x="533400" y="1143000"/>
            <a:ext cx="8153400" cy="4525963"/>
          </a:xfrm>
        </p:spPr>
        <p:txBody>
          <a:bodyPr/>
          <a:lstStyle/>
          <a:p>
            <a:r>
              <a:rPr lang="en-US" altLang="en-US" dirty="0"/>
              <a:t>Adequate protection provided to protect employees from loose rock or soil that could pose a hazard by falling or rolling from an excavation face</a:t>
            </a:r>
          </a:p>
        </p:txBody>
      </p:sp>
      <p:sp>
        <p:nvSpPr>
          <p:cNvPr id="62467" name="Text Box 4"/>
          <p:cNvSpPr>
            <a:spLocks noGrp="1" noChangeArrowheads="1"/>
          </p:cNvSpPr>
          <p:nvPr>
            <p:ph type="title"/>
          </p:nvPr>
        </p:nvSpPr>
        <p:spPr bwMode="auto">
          <a:xfrm>
            <a:off x="533400" y="457200"/>
            <a:ext cx="7924800" cy="549275"/>
          </a:xfrm>
        </p:spPr>
        <p:txBody>
          <a:bodyPr/>
          <a:lstStyle/>
          <a:p>
            <a:r>
              <a:rPr lang="en-US" altLang="en-US"/>
              <a:t> Protection of Employees</a:t>
            </a:r>
          </a:p>
        </p:txBody>
      </p:sp>
      <p:sp>
        <p:nvSpPr>
          <p:cNvPr id="62468" name="Rectangle 5"/>
          <p:cNvSpPr>
            <a:spLocks noChangeArrowheads="1"/>
          </p:cNvSpPr>
          <p:nvPr/>
        </p:nvSpPr>
        <p:spPr bwMode="auto">
          <a:xfrm>
            <a:off x="7053263" y="620712"/>
            <a:ext cx="16684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solidFill>
                  <a:srgbClr val="000000"/>
                </a:solidFill>
                <a:latin typeface="Avenir Next LT Pro" panose="020B0504020202020204" pitchFamily="34" charset="0"/>
              </a:rPr>
              <a:t>1926.651(j)(1)</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19450" y="2986087"/>
            <a:ext cx="5257800" cy="2957513"/>
          </a:xfrm>
          <a:prstGeom prst="rect">
            <a:avLst/>
          </a:prstGeom>
        </p:spPr>
      </p:pic>
    </p:spTree>
    <p:extLst>
      <p:ext uri="{BB962C8B-B14F-4D97-AF65-F5344CB8AC3E}">
        <p14:creationId xmlns:p14="http://schemas.microsoft.com/office/powerpoint/2010/main" val="3540474871"/>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Freeform 12"/>
          <p:cNvSpPr>
            <a:spLocks/>
          </p:cNvSpPr>
          <p:nvPr/>
        </p:nvSpPr>
        <p:spPr bwMode="auto">
          <a:xfrm>
            <a:off x="3962400" y="2667000"/>
            <a:ext cx="339725" cy="1130300"/>
          </a:xfrm>
          <a:custGeom>
            <a:avLst/>
            <a:gdLst>
              <a:gd name="T0" fmla="*/ 2147483646 w 241"/>
              <a:gd name="T1" fmla="*/ 0 h 712"/>
              <a:gd name="T2" fmla="*/ 2147483646 w 241"/>
              <a:gd name="T3" fmla="*/ 2147483646 h 712"/>
              <a:gd name="T4" fmla="*/ 2147483646 w 241"/>
              <a:gd name="T5" fmla="*/ 2147483646 h 712"/>
              <a:gd name="T6" fmla="*/ 2147483646 w 241"/>
              <a:gd name="T7" fmla="*/ 2147483646 h 712"/>
              <a:gd name="T8" fmla="*/ 2147483646 w 241"/>
              <a:gd name="T9" fmla="*/ 2147483646 h 712"/>
              <a:gd name="T10" fmla="*/ 2147483646 w 241"/>
              <a:gd name="T11" fmla="*/ 2147483646 h 712"/>
              <a:gd name="T12" fmla="*/ 2147483646 w 241"/>
              <a:gd name="T13" fmla="*/ 2147483646 h 712"/>
              <a:gd name="T14" fmla="*/ 2147483646 w 241"/>
              <a:gd name="T15" fmla="*/ 2147483646 h 712"/>
              <a:gd name="T16" fmla="*/ 2147483646 w 241"/>
              <a:gd name="T17" fmla="*/ 2147483646 h 712"/>
              <a:gd name="T18" fmla="*/ 2147483646 w 241"/>
              <a:gd name="T19" fmla="*/ 2147483646 h 712"/>
              <a:gd name="T20" fmla="*/ 2147483646 w 241"/>
              <a:gd name="T21" fmla="*/ 2147483646 h 712"/>
              <a:gd name="T22" fmla="*/ 2147483646 w 241"/>
              <a:gd name="T23" fmla="*/ 2147483646 h 712"/>
              <a:gd name="T24" fmla="*/ 0 w 241"/>
              <a:gd name="T25" fmla="*/ 2147483646 h 712"/>
              <a:gd name="T26" fmla="*/ 0 w 241"/>
              <a:gd name="T27" fmla="*/ 2147483646 h 712"/>
              <a:gd name="T28" fmla="*/ 0 w 241"/>
              <a:gd name="T29" fmla="*/ 2147483646 h 712"/>
              <a:gd name="T30" fmla="*/ 0 w 241"/>
              <a:gd name="T31" fmla="*/ 2147483646 h 712"/>
              <a:gd name="T32" fmla="*/ 2147483646 w 241"/>
              <a:gd name="T33" fmla="*/ 2147483646 h 712"/>
              <a:gd name="T34" fmla="*/ 2147483646 w 241"/>
              <a:gd name="T35" fmla="*/ 2147483646 h 712"/>
              <a:gd name="T36" fmla="*/ 2147483646 w 241"/>
              <a:gd name="T37" fmla="*/ 2147483646 h 712"/>
              <a:gd name="T38" fmla="*/ 2147483646 w 241"/>
              <a:gd name="T39" fmla="*/ 2147483646 h 712"/>
              <a:gd name="T40" fmla="*/ 2147483646 w 241"/>
              <a:gd name="T41" fmla="*/ 2147483646 h 712"/>
              <a:gd name="T42" fmla="*/ 2147483646 w 241"/>
              <a:gd name="T43" fmla="*/ 2147483646 h 712"/>
              <a:gd name="T44" fmla="*/ 2147483646 w 241"/>
              <a:gd name="T45" fmla="*/ 2147483646 h 712"/>
              <a:gd name="T46" fmla="*/ 2147483646 w 241"/>
              <a:gd name="T47" fmla="*/ 2147483646 h 712"/>
              <a:gd name="T48" fmla="*/ 2147483646 w 241"/>
              <a:gd name="T49" fmla="*/ 2147483646 h 712"/>
              <a:gd name="T50" fmla="*/ 2147483646 w 241"/>
              <a:gd name="T51" fmla="*/ 2147483646 h 712"/>
              <a:gd name="T52" fmla="*/ 2147483646 w 241"/>
              <a:gd name="T53" fmla="*/ 2147483646 h 712"/>
              <a:gd name="T54" fmla="*/ 2147483646 w 241"/>
              <a:gd name="T55" fmla="*/ 2147483646 h 712"/>
              <a:gd name="T56" fmla="*/ 2147483646 w 241"/>
              <a:gd name="T57" fmla="*/ 2147483646 h 712"/>
              <a:gd name="T58" fmla="*/ 2147483646 w 241"/>
              <a:gd name="T59" fmla="*/ 2147483646 h 712"/>
              <a:gd name="T60" fmla="*/ 2147483646 w 241"/>
              <a:gd name="T61" fmla="*/ 2147483646 h 712"/>
              <a:gd name="T62" fmla="*/ 2147483646 w 241"/>
              <a:gd name="T63" fmla="*/ 2147483646 h 71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41"/>
              <a:gd name="T97" fmla="*/ 0 h 712"/>
              <a:gd name="T98" fmla="*/ 241 w 241"/>
              <a:gd name="T99" fmla="*/ 712 h 71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41" h="712">
                <a:moveTo>
                  <a:pt x="165" y="0"/>
                </a:moveTo>
                <a:lnTo>
                  <a:pt x="120" y="36"/>
                </a:lnTo>
                <a:lnTo>
                  <a:pt x="120" y="96"/>
                </a:lnTo>
                <a:lnTo>
                  <a:pt x="105" y="141"/>
                </a:lnTo>
                <a:lnTo>
                  <a:pt x="105" y="186"/>
                </a:lnTo>
                <a:lnTo>
                  <a:pt x="120" y="231"/>
                </a:lnTo>
                <a:lnTo>
                  <a:pt x="120" y="291"/>
                </a:lnTo>
                <a:lnTo>
                  <a:pt x="105" y="336"/>
                </a:lnTo>
                <a:lnTo>
                  <a:pt x="90" y="381"/>
                </a:lnTo>
                <a:lnTo>
                  <a:pt x="60" y="441"/>
                </a:lnTo>
                <a:lnTo>
                  <a:pt x="45" y="486"/>
                </a:lnTo>
                <a:lnTo>
                  <a:pt x="30" y="531"/>
                </a:lnTo>
                <a:lnTo>
                  <a:pt x="0" y="576"/>
                </a:lnTo>
                <a:lnTo>
                  <a:pt x="0" y="621"/>
                </a:lnTo>
                <a:lnTo>
                  <a:pt x="0" y="666"/>
                </a:lnTo>
                <a:lnTo>
                  <a:pt x="0" y="711"/>
                </a:lnTo>
                <a:lnTo>
                  <a:pt x="15" y="666"/>
                </a:lnTo>
                <a:lnTo>
                  <a:pt x="60" y="636"/>
                </a:lnTo>
                <a:lnTo>
                  <a:pt x="60" y="591"/>
                </a:lnTo>
                <a:lnTo>
                  <a:pt x="75" y="546"/>
                </a:lnTo>
                <a:lnTo>
                  <a:pt x="105" y="501"/>
                </a:lnTo>
                <a:lnTo>
                  <a:pt x="135" y="456"/>
                </a:lnTo>
                <a:lnTo>
                  <a:pt x="180" y="426"/>
                </a:lnTo>
                <a:lnTo>
                  <a:pt x="180" y="381"/>
                </a:lnTo>
                <a:lnTo>
                  <a:pt x="180" y="336"/>
                </a:lnTo>
                <a:lnTo>
                  <a:pt x="180" y="291"/>
                </a:lnTo>
                <a:lnTo>
                  <a:pt x="180" y="246"/>
                </a:lnTo>
                <a:lnTo>
                  <a:pt x="180" y="201"/>
                </a:lnTo>
                <a:lnTo>
                  <a:pt x="180" y="156"/>
                </a:lnTo>
                <a:lnTo>
                  <a:pt x="195" y="111"/>
                </a:lnTo>
                <a:lnTo>
                  <a:pt x="225" y="66"/>
                </a:lnTo>
                <a:lnTo>
                  <a:pt x="240" y="21"/>
                </a:lnTo>
              </a:path>
            </a:pathLst>
          </a:custGeom>
          <a:solidFill>
            <a:schemeClr val="bg1"/>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n-US"/>
          </a:p>
        </p:txBody>
      </p:sp>
      <p:sp>
        <p:nvSpPr>
          <p:cNvPr id="64515" name="Freeform 11"/>
          <p:cNvSpPr>
            <a:spLocks/>
          </p:cNvSpPr>
          <p:nvPr/>
        </p:nvSpPr>
        <p:spPr bwMode="auto">
          <a:xfrm>
            <a:off x="3678238" y="2468563"/>
            <a:ext cx="149225" cy="1144587"/>
          </a:xfrm>
          <a:custGeom>
            <a:avLst/>
            <a:gdLst>
              <a:gd name="T0" fmla="*/ 2147483646 w 106"/>
              <a:gd name="T1" fmla="*/ 2147483646 h 721"/>
              <a:gd name="T2" fmla="*/ 2147483646 w 106"/>
              <a:gd name="T3" fmla="*/ 2147483646 h 721"/>
              <a:gd name="T4" fmla="*/ 2147483646 w 106"/>
              <a:gd name="T5" fmla="*/ 2147483646 h 721"/>
              <a:gd name="T6" fmla="*/ 2147483646 w 106"/>
              <a:gd name="T7" fmla="*/ 2147483646 h 721"/>
              <a:gd name="T8" fmla="*/ 2147483646 w 106"/>
              <a:gd name="T9" fmla="*/ 2147483646 h 721"/>
              <a:gd name="T10" fmla="*/ 2147483646 w 106"/>
              <a:gd name="T11" fmla="*/ 2147483646 h 721"/>
              <a:gd name="T12" fmla="*/ 2147483646 w 106"/>
              <a:gd name="T13" fmla="*/ 2147483646 h 721"/>
              <a:gd name="T14" fmla="*/ 2147483646 w 106"/>
              <a:gd name="T15" fmla="*/ 2147483646 h 721"/>
              <a:gd name="T16" fmla="*/ 2147483646 w 106"/>
              <a:gd name="T17" fmla="*/ 2147483646 h 721"/>
              <a:gd name="T18" fmla="*/ 2147483646 w 106"/>
              <a:gd name="T19" fmla="*/ 2147483646 h 721"/>
              <a:gd name="T20" fmla="*/ 2147483646 w 106"/>
              <a:gd name="T21" fmla="*/ 2147483646 h 721"/>
              <a:gd name="T22" fmla="*/ 2147483646 w 106"/>
              <a:gd name="T23" fmla="*/ 2147483646 h 721"/>
              <a:gd name="T24" fmla="*/ 0 w 106"/>
              <a:gd name="T25" fmla="*/ 2147483646 h 721"/>
              <a:gd name="T26" fmla="*/ 2147483646 w 106"/>
              <a:gd name="T27" fmla="*/ 2147483646 h 721"/>
              <a:gd name="T28" fmla="*/ 2147483646 w 106"/>
              <a:gd name="T29" fmla="*/ 2147483646 h 721"/>
              <a:gd name="T30" fmla="*/ 2147483646 w 106"/>
              <a:gd name="T31" fmla="*/ 2147483646 h 721"/>
              <a:gd name="T32" fmla="*/ 2147483646 w 106"/>
              <a:gd name="T33" fmla="*/ 2147483646 h 721"/>
              <a:gd name="T34" fmla="*/ 2147483646 w 106"/>
              <a:gd name="T35" fmla="*/ 2147483646 h 721"/>
              <a:gd name="T36" fmla="*/ 2147483646 w 106"/>
              <a:gd name="T37" fmla="*/ 2147483646 h 721"/>
              <a:gd name="T38" fmla="*/ 2147483646 w 106"/>
              <a:gd name="T39" fmla="*/ 2147483646 h 721"/>
              <a:gd name="T40" fmla="*/ 2147483646 w 106"/>
              <a:gd name="T41" fmla="*/ 2147483646 h 721"/>
              <a:gd name="T42" fmla="*/ 2147483646 w 106"/>
              <a:gd name="T43" fmla="*/ 2147483646 h 721"/>
              <a:gd name="T44" fmla="*/ 2147483646 w 106"/>
              <a:gd name="T45" fmla="*/ 2147483646 h 721"/>
              <a:gd name="T46" fmla="*/ 2147483646 w 106"/>
              <a:gd name="T47" fmla="*/ 2147483646 h 721"/>
              <a:gd name="T48" fmla="*/ 2147483646 w 106"/>
              <a:gd name="T49" fmla="*/ 2147483646 h 721"/>
              <a:gd name="T50" fmla="*/ 2147483646 w 106"/>
              <a:gd name="T51" fmla="*/ 2147483646 h 721"/>
              <a:gd name="T52" fmla="*/ 2147483646 w 106"/>
              <a:gd name="T53" fmla="*/ 2147483646 h 721"/>
              <a:gd name="T54" fmla="*/ 2147483646 w 106"/>
              <a:gd name="T55" fmla="*/ 2147483646 h 721"/>
              <a:gd name="T56" fmla="*/ 2147483646 w 106"/>
              <a:gd name="T57" fmla="*/ 2147483646 h 721"/>
              <a:gd name="T58" fmla="*/ 2147483646 w 106"/>
              <a:gd name="T59" fmla="*/ 2147483646 h 721"/>
              <a:gd name="T60" fmla="*/ 2147483646 w 106"/>
              <a:gd name="T61" fmla="*/ 2147483646 h 721"/>
              <a:gd name="T62" fmla="*/ 2147483646 w 106"/>
              <a:gd name="T63" fmla="*/ 0 h 72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06"/>
              <a:gd name="T97" fmla="*/ 0 h 721"/>
              <a:gd name="T98" fmla="*/ 106 w 106"/>
              <a:gd name="T99" fmla="*/ 721 h 72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06" h="721">
                <a:moveTo>
                  <a:pt x="24" y="3"/>
                </a:moveTo>
                <a:lnTo>
                  <a:pt x="30" y="60"/>
                </a:lnTo>
                <a:lnTo>
                  <a:pt x="30" y="105"/>
                </a:lnTo>
                <a:lnTo>
                  <a:pt x="30" y="150"/>
                </a:lnTo>
                <a:lnTo>
                  <a:pt x="30" y="195"/>
                </a:lnTo>
                <a:lnTo>
                  <a:pt x="45" y="240"/>
                </a:lnTo>
                <a:lnTo>
                  <a:pt x="45" y="300"/>
                </a:lnTo>
                <a:lnTo>
                  <a:pt x="45" y="345"/>
                </a:lnTo>
                <a:lnTo>
                  <a:pt x="45" y="390"/>
                </a:lnTo>
                <a:lnTo>
                  <a:pt x="30" y="435"/>
                </a:lnTo>
                <a:lnTo>
                  <a:pt x="15" y="480"/>
                </a:lnTo>
                <a:lnTo>
                  <a:pt x="15" y="525"/>
                </a:lnTo>
                <a:lnTo>
                  <a:pt x="0" y="570"/>
                </a:lnTo>
                <a:lnTo>
                  <a:pt x="15" y="630"/>
                </a:lnTo>
                <a:lnTo>
                  <a:pt x="30" y="675"/>
                </a:lnTo>
                <a:lnTo>
                  <a:pt x="75" y="720"/>
                </a:lnTo>
                <a:lnTo>
                  <a:pt x="75" y="675"/>
                </a:lnTo>
                <a:lnTo>
                  <a:pt x="75" y="630"/>
                </a:lnTo>
                <a:lnTo>
                  <a:pt x="60" y="585"/>
                </a:lnTo>
                <a:lnTo>
                  <a:pt x="60" y="540"/>
                </a:lnTo>
                <a:lnTo>
                  <a:pt x="60" y="495"/>
                </a:lnTo>
                <a:lnTo>
                  <a:pt x="75" y="450"/>
                </a:lnTo>
                <a:lnTo>
                  <a:pt x="90" y="405"/>
                </a:lnTo>
                <a:lnTo>
                  <a:pt x="105" y="360"/>
                </a:lnTo>
                <a:lnTo>
                  <a:pt x="105" y="315"/>
                </a:lnTo>
                <a:lnTo>
                  <a:pt x="105" y="270"/>
                </a:lnTo>
                <a:lnTo>
                  <a:pt x="105" y="225"/>
                </a:lnTo>
                <a:lnTo>
                  <a:pt x="90" y="180"/>
                </a:lnTo>
                <a:lnTo>
                  <a:pt x="90" y="135"/>
                </a:lnTo>
                <a:lnTo>
                  <a:pt x="90" y="90"/>
                </a:lnTo>
                <a:lnTo>
                  <a:pt x="90" y="45"/>
                </a:lnTo>
                <a:lnTo>
                  <a:pt x="90" y="0"/>
                </a:lnTo>
              </a:path>
            </a:pathLst>
          </a:custGeom>
          <a:solidFill>
            <a:schemeClr val="bg1"/>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n-US"/>
          </a:p>
        </p:txBody>
      </p:sp>
      <p:sp>
        <p:nvSpPr>
          <p:cNvPr id="64516" name="Rectangle 18"/>
          <p:cNvSpPr>
            <a:spLocks noGrp="1" noChangeArrowheads="1"/>
          </p:cNvSpPr>
          <p:nvPr>
            <p:ph type="title"/>
          </p:nvPr>
        </p:nvSpPr>
        <p:spPr>
          <a:xfrm>
            <a:off x="533400" y="441325"/>
            <a:ext cx="7924800" cy="549275"/>
          </a:xfrm>
        </p:spPr>
        <p:txBody>
          <a:bodyPr/>
          <a:lstStyle/>
          <a:p>
            <a:r>
              <a:rPr lang="en-US" altLang="en-US" dirty="0"/>
              <a:t> Potential Problems</a:t>
            </a:r>
          </a:p>
        </p:txBody>
      </p:sp>
      <p:pic>
        <p:nvPicPr>
          <p:cNvPr id="64517" name="Picture 7" descr="C:\Users\cthunter1.EADS\Pictures\April 06 Photos\April 06 Photos\FissuresEtc Graphic by Tom Wilder NCDOL 04-16-1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1143000"/>
            <a:ext cx="775335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702647"/>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Grp="1" noChangeArrowheads="1"/>
          </p:cNvSpPr>
          <p:nvPr>
            <p:ph type="body" idx="1"/>
          </p:nvPr>
        </p:nvSpPr>
        <p:spPr>
          <a:xfrm>
            <a:off x="533400" y="1143000"/>
            <a:ext cx="8001000" cy="4525963"/>
          </a:xfrm>
        </p:spPr>
        <p:txBody>
          <a:bodyPr/>
          <a:lstStyle/>
          <a:p>
            <a:r>
              <a:rPr lang="en-US" altLang="en-US" dirty="0"/>
              <a:t>Employees must be protected from equipment or materials that could fall or roll into excavations</a:t>
            </a:r>
          </a:p>
          <a:p>
            <a:endParaRPr lang="en-US" altLang="en-US" sz="800" dirty="0"/>
          </a:p>
          <a:p>
            <a:pPr lvl="1"/>
            <a:r>
              <a:rPr lang="en-US" altLang="en-US" dirty="0"/>
              <a:t> Materials and </a:t>
            </a:r>
          </a:p>
          <a:p>
            <a:pPr lvl="1">
              <a:buFont typeface="Symbol" panose="05050102010706020507" pitchFamily="18" charset="2"/>
              <a:buNone/>
            </a:pPr>
            <a:r>
              <a:rPr lang="en-US" altLang="en-US" dirty="0"/>
              <a:t>    equipment must be </a:t>
            </a:r>
          </a:p>
          <a:p>
            <a:pPr lvl="1">
              <a:buFont typeface="Symbol" panose="05050102010706020507" pitchFamily="18" charset="2"/>
              <a:buNone/>
            </a:pPr>
            <a:r>
              <a:rPr lang="en-US" altLang="en-US" dirty="0"/>
              <a:t>    kept 2 feet from edge </a:t>
            </a:r>
          </a:p>
          <a:p>
            <a:pPr lvl="1">
              <a:buFont typeface="Symbol" panose="05050102010706020507" pitchFamily="18" charset="2"/>
              <a:buNone/>
            </a:pPr>
            <a:r>
              <a:rPr lang="en-US" altLang="en-US" dirty="0"/>
              <a:t>    of excavation or use </a:t>
            </a:r>
          </a:p>
          <a:p>
            <a:pPr lvl="1">
              <a:buFont typeface="Symbol" panose="05050102010706020507" pitchFamily="18" charset="2"/>
              <a:buNone/>
            </a:pPr>
            <a:r>
              <a:rPr lang="en-US" altLang="en-US" dirty="0"/>
              <a:t>    retaining devices</a:t>
            </a:r>
          </a:p>
          <a:p>
            <a:endParaRPr lang="en-US" altLang="en-US" dirty="0"/>
          </a:p>
        </p:txBody>
      </p:sp>
      <p:sp>
        <p:nvSpPr>
          <p:cNvPr id="66563" name="Text Box 4"/>
          <p:cNvSpPr>
            <a:spLocks noGrp="1" noChangeArrowheads="1"/>
          </p:cNvSpPr>
          <p:nvPr>
            <p:ph type="title"/>
          </p:nvPr>
        </p:nvSpPr>
        <p:spPr bwMode="auto">
          <a:xfrm>
            <a:off x="533400" y="457200"/>
            <a:ext cx="7924800" cy="549275"/>
          </a:xfrm>
        </p:spPr>
        <p:txBody>
          <a:bodyPr/>
          <a:lstStyle/>
          <a:p>
            <a:r>
              <a:rPr lang="en-US" altLang="en-US" dirty="0"/>
              <a:t> Protection of Employees</a:t>
            </a:r>
          </a:p>
        </p:txBody>
      </p:sp>
      <p:sp>
        <p:nvSpPr>
          <p:cNvPr id="66564" name="Rectangle 5"/>
          <p:cNvSpPr>
            <a:spLocks noChangeArrowheads="1"/>
          </p:cNvSpPr>
          <p:nvPr/>
        </p:nvSpPr>
        <p:spPr bwMode="auto">
          <a:xfrm>
            <a:off x="6977063" y="620712"/>
            <a:ext cx="16684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solidFill>
                  <a:srgbClr val="000000"/>
                </a:solidFill>
                <a:latin typeface="Avenir Next LT Pro" panose="020B0504020202020204" pitchFamily="34" charset="0"/>
              </a:rPr>
              <a:t>1926.651(j)(2)</a:t>
            </a:r>
          </a:p>
        </p:txBody>
      </p:sp>
      <p:pic>
        <p:nvPicPr>
          <p:cNvPr id="66566" name="Picture 6" descr="C:\Users\cthunter1.EADS\Documents\000 PROJECTS\PPT REVIEW\2015\01 Const Ind\17 Excavation &amp; Trenching\DSC0001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73575" y="2905635"/>
            <a:ext cx="3914775" cy="296176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 name="TextBox 4"/>
          <p:cNvSpPr txBox="1">
            <a:spLocks noChangeArrowheads="1"/>
          </p:cNvSpPr>
          <p:nvPr/>
        </p:nvSpPr>
        <p:spPr bwMode="auto">
          <a:xfrm>
            <a:off x="7239000" y="5562600"/>
            <a:ext cx="1130572" cy="184150"/>
          </a:xfrm>
          <a:prstGeom prst="rect">
            <a:avLst/>
          </a:prstGeom>
          <a:noFill/>
          <a:ln w="9525">
            <a:noFill/>
            <a:miter lim="800000"/>
            <a:headEnd/>
            <a:tailEnd/>
          </a:ln>
        </p:spPr>
        <p:txBody>
          <a:bodyPr>
            <a:spAutoFit/>
          </a:bodyPr>
          <a:lstStyle/>
          <a:p>
            <a:pPr eaLnBrk="1" hangingPunct="1">
              <a:defRPr/>
            </a:pPr>
            <a:r>
              <a:rPr lang="en-US" sz="600" u="none" dirty="0">
                <a:solidFill>
                  <a:schemeClr val="bg1"/>
                </a:solidFill>
                <a:latin typeface="Avenir Next LT Pro" panose="020B0504020202020204" pitchFamily="34" charset="0"/>
              </a:rPr>
              <a:t>NCDOL Photo  Library </a:t>
            </a:r>
          </a:p>
        </p:txBody>
      </p:sp>
    </p:spTree>
    <p:extLst>
      <p:ext uri="{BB962C8B-B14F-4D97-AF65-F5344CB8AC3E}">
        <p14:creationId xmlns:p14="http://schemas.microsoft.com/office/powerpoint/2010/main" val="299128058"/>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533400" y="457200"/>
            <a:ext cx="7924800" cy="549275"/>
          </a:xfrm>
        </p:spPr>
        <p:txBody>
          <a:bodyPr/>
          <a:lstStyle/>
          <a:p>
            <a:r>
              <a:rPr lang="en-US" altLang="en-US" dirty="0"/>
              <a:t> Rule: 2 Feet</a:t>
            </a:r>
          </a:p>
        </p:txBody>
      </p:sp>
      <p:sp>
        <p:nvSpPr>
          <p:cNvPr id="68611" name="Rectangle 5"/>
          <p:cNvSpPr>
            <a:spLocks noChangeArrowheads="1"/>
          </p:cNvSpPr>
          <p:nvPr/>
        </p:nvSpPr>
        <p:spPr bwMode="auto">
          <a:xfrm>
            <a:off x="6977063" y="620713"/>
            <a:ext cx="16684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solidFill>
                  <a:srgbClr val="000000"/>
                </a:solidFill>
                <a:latin typeface="Avenir Next LT Pro" panose="020B0504020202020204" pitchFamily="34" charset="0"/>
              </a:rPr>
              <a:t>1926.651(j)(2)</a:t>
            </a:r>
          </a:p>
        </p:txBody>
      </p:sp>
      <p:pic>
        <p:nvPicPr>
          <p:cNvPr id="68612" name="Picture 5" descr="C:\Users\cthunter1.EADS\Pictures\April 06 Photos\April 06 Photos\ExSetBack Tom Wilder NCDOL 04-16-1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8338" y="1398494"/>
            <a:ext cx="7789862" cy="4392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4817466"/>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a:xfrm>
            <a:off x="609600" y="441325"/>
            <a:ext cx="8458200" cy="549275"/>
          </a:xfrm>
        </p:spPr>
        <p:txBody>
          <a:bodyPr/>
          <a:lstStyle/>
          <a:p>
            <a:r>
              <a:rPr lang="en-US" altLang="en-US" dirty="0"/>
              <a:t>Two Feet From Edge</a:t>
            </a:r>
          </a:p>
        </p:txBody>
      </p:sp>
      <p:sp>
        <p:nvSpPr>
          <p:cNvPr id="70659" name="Rectangle 5"/>
          <p:cNvSpPr>
            <a:spLocks noChangeArrowheads="1"/>
          </p:cNvSpPr>
          <p:nvPr/>
        </p:nvSpPr>
        <p:spPr bwMode="auto">
          <a:xfrm>
            <a:off x="6977063" y="620713"/>
            <a:ext cx="16684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solidFill>
                  <a:srgbClr val="000000"/>
                </a:solidFill>
                <a:latin typeface="Avenir Next LT Pro" panose="020B0504020202020204" pitchFamily="34" charset="0"/>
              </a:rPr>
              <a:t>1926.651(j)(2)</a:t>
            </a:r>
          </a:p>
        </p:txBody>
      </p:sp>
      <p:pic>
        <p:nvPicPr>
          <p:cNvPr id="70661" name="Picture 5" descr="C:\Users\cthunter1.EADS\Documents\000 PROJECTS\PPT REVIEW\2015\01 Const Ind\17 Excavation &amp; Trenching\Mvc004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201738"/>
            <a:ext cx="6248400" cy="468737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4"/>
          <p:cNvSpPr txBox="1">
            <a:spLocks noChangeArrowheads="1"/>
          </p:cNvSpPr>
          <p:nvPr/>
        </p:nvSpPr>
        <p:spPr bwMode="auto">
          <a:xfrm>
            <a:off x="6781800" y="5715000"/>
            <a:ext cx="1130572" cy="184150"/>
          </a:xfrm>
          <a:prstGeom prst="rect">
            <a:avLst/>
          </a:prstGeom>
          <a:noFill/>
          <a:ln w="9525">
            <a:noFill/>
            <a:miter lim="800000"/>
            <a:headEnd/>
            <a:tailEnd/>
          </a:ln>
        </p:spPr>
        <p:txBody>
          <a:bodyPr>
            <a:spAutoFit/>
          </a:bodyPr>
          <a:lstStyle/>
          <a:p>
            <a:pPr eaLnBrk="1" hangingPunct="1">
              <a:defRPr/>
            </a:pPr>
            <a:r>
              <a:rPr lang="en-US" sz="600" u="none" dirty="0">
                <a:latin typeface="Avenir Next LT Pro" panose="020B0504020202020204" pitchFamily="34" charset="0"/>
              </a:rPr>
              <a:t>NCDOL Photo  Library </a:t>
            </a:r>
          </a:p>
        </p:txBody>
      </p:sp>
    </p:spTree>
    <p:extLst>
      <p:ext uri="{BB962C8B-B14F-4D97-AF65-F5344CB8AC3E}">
        <p14:creationId xmlns:p14="http://schemas.microsoft.com/office/powerpoint/2010/main" val="4044961103"/>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5"/>
          <p:cNvSpPr>
            <a:spLocks noChangeArrowheads="1"/>
          </p:cNvSpPr>
          <p:nvPr/>
        </p:nvSpPr>
        <p:spPr bwMode="auto">
          <a:xfrm>
            <a:off x="6934200" y="609600"/>
            <a:ext cx="1698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solidFill>
                  <a:srgbClr val="000000"/>
                </a:solidFill>
                <a:latin typeface="Avenir Next LT Pro" panose="020B0504020202020204" pitchFamily="34" charset="0"/>
              </a:rPr>
              <a:t>1926.651(k)(1)</a:t>
            </a:r>
          </a:p>
        </p:txBody>
      </p:sp>
      <p:sp>
        <p:nvSpPr>
          <p:cNvPr id="72707" name="Rectangle 7"/>
          <p:cNvSpPr>
            <a:spLocks noGrp="1" noChangeArrowheads="1"/>
          </p:cNvSpPr>
          <p:nvPr>
            <p:ph type="title"/>
          </p:nvPr>
        </p:nvSpPr>
        <p:spPr>
          <a:xfrm>
            <a:off x="609600" y="457200"/>
            <a:ext cx="6629400" cy="492443"/>
          </a:xfrm>
        </p:spPr>
        <p:txBody>
          <a:bodyPr>
            <a:normAutofit fontScale="90000"/>
          </a:bodyPr>
          <a:lstStyle/>
          <a:p>
            <a:r>
              <a:rPr lang="en-US" altLang="en-US" sz="3200" dirty="0"/>
              <a:t>Inspections – Competent Person</a:t>
            </a:r>
          </a:p>
        </p:txBody>
      </p:sp>
      <p:sp>
        <p:nvSpPr>
          <p:cNvPr id="72708" name="Rectangle 9"/>
          <p:cNvSpPr>
            <a:spLocks noGrp="1" noChangeArrowheads="1"/>
          </p:cNvSpPr>
          <p:nvPr>
            <p:ph type="body" sz="half" idx="1"/>
          </p:nvPr>
        </p:nvSpPr>
        <p:spPr>
          <a:xfrm>
            <a:off x="533400" y="1295400"/>
            <a:ext cx="7947025" cy="4525963"/>
          </a:xfrm>
        </p:spPr>
        <p:txBody>
          <a:bodyPr/>
          <a:lstStyle/>
          <a:p>
            <a:pPr marL="293688" indent="-293688"/>
            <a:r>
              <a:rPr lang="en-US" altLang="en-US" dirty="0"/>
              <a:t>Daily </a:t>
            </a:r>
          </a:p>
          <a:p>
            <a:pPr marL="293688" indent="-293688"/>
            <a:endParaRPr lang="en-US" altLang="en-US" dirty="0"/>
          </a:p>
          <a:p>
            <a:pPr marL="293688" indent="-293688"/>
            <a:r>
              <a:rPr lang="en-US" altLang="en-US" dirty="0"/>
              <a:t>Before the start of each shift and as needed throughout the shift</a:t>
            </a:r>
          </a:p>
          <a:p>
            <a:pPr marL="0" indent="0">
              <a:buNone/>
            </a:pPr>
            <a:endParaRPr lang="en-US" altLang="en-US" dirty="0"/>
          </a:p>
          <a:p>
            <a:pPr marL="293688" indent="-293688"/>
            <a:r>
              <a:rPr lang="en-US" altLang="en-US" dirty="0"/>
              <a:t>After every rainstorm and other events that could increase hazards; e.g., snowstorm, windstorm, thaw, earthquake</a:t>
            </a:r>
          </a:p>
          <a:p>
            <a:pPr marL="293688" indent="-293688"/>
            <a:endParaRPr lang="en-US" altLang="en-US" dirty="0"/>
          </a:p>
        </p:txBody>
      </p:sp>
    </p:spTree>
    <p:extLst>
      <p:ext uri="{BB962C8B-B14F-4D97-AF65-F5344CB8AC3E}">
        <p14:creationId xmlns:p14="http://schemas.microsoft.com/office/powerpoint/2010/main" val="14497009"/>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5"/>
          <p:cNvSpPr>
            <a:spLocks noChangeArrowheads="1"/>
          </p:cNvSpPr>
          <p:nvPr/>
        </p:nvSpPr>
        <p:spPr bwMode="auto">
          <a:xfrm>
            <a:off x="6899275" y="609600"/>
            <a:ext cx="1711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solidFill>
                  <a:srgbClr val="000000"/>
                </a:solidFill>
                <a:latin typeface="Avenir Next LT Pro" panose="020B0504020202020204" pitchFamily="34" charset="0"/>
              </a:rPr>
              <a:t>1926.652(a)(1)</a:t>
            </a:r>
          </a:p>
        </p:txBody>
      </p:sp>
      <p:sp>
        <p:nvSpPr>
          <p:cNvPr id="74755" name="Rectangle 7"/>
          <p:cNvSpPr>
            <a:spLocks noGrp="1" noChangeArrowheads="1"/>
          </p:cNvSpPr>
          <p:nvPr>
            <p:ph type="title"/>
          </p:nvPr>
        </p:nvSpPr>
        <p:spPr>
          <a:xfrm>
            <a:off x="609600" y="457200"/>
            <a:ext cx="6629400" cy="549275"/>
          </a:xfrm>
        </p:spPr>
        <p:txBody>
          <a:bodyPr/>
          <a:lstStyle/>
          <a:p>
            <a:r>
              <a:rPr lang="en-US" altLang="en-US" dirty="0"/>
              <a:t>Protection of Employees</a:t>
            </a:r>
          </a:p>
        </p:txBody>
      </p:sp>
      <p:sp>
        <p:nvSpPr>
          <p:cNvPr id="74756" name="Rectangle 9"/>
          <p:cNvSpPr>
            <a:spLocks noGrp="1" noChangeArrowheads="1"/>
          </p:cNvSpPr>
          <p:nvPr>
            <p:ph type="body" sz="half" idx="1"/>
          </p:nvPr>
        </p:nvSpPr>
        <p:spPr>
          <a:xfrm>
            <a:off x="533400" y="1219200"/>
            <a:ext cx="7924800" cy="4525963"/>
          </a:xfrm>
        </p:spPr>
        <p:txBody>
          <a:bodyPr/>
          <a:lstStyle/>
          <a:p>
            <a:pPr marL="293688" indent="-293688"/>
            <a:r>
              <a:rPr lang="en-US" altLang="en-US" dirty="0"/>
              <a:t>Employees in an excavation must be protected from cave-ins by adequate protective system</a:t>
            </a:r>
          </a:p>
          <a:p>
            <a:pPr marL="293688" indent="-293688">
              <a:lnSpc>
                <a:spcPct val="80000"/>
              </a:lnSpc>
            </a:pPr>
            <a:endParaRPr lang="en-US" altLang="en-US" sz="800" dirty="0"/>
          </a:p>
          <a:p>
            <a:pPr marL="693738" lvl="1" indent="-293688">
              <a:lnSpc>
                <a:spcPct val="80000"/>
              </a:lnSpc>
            </a:pPr>
            <a:r>
              <a:rPr lang="en-US" altLang="en-US" dirty="0"/>
              <a:t>Except when:</a:t>
            </a:r>
          </a:p>
          <a:p>
            <a:pPr marL="693738" lvl="1" indent="-293688">
              <a:lnSpc>
                <a:spcPct val="80000"/>
              </a:lnSpc>
            </a:pPr>
            <a:endParaRPr lang="en-US" altLang="en-US" sz="800" dirty="0"/>
          </a:p>
          <a:p>
            <a:pPr lvl="2"/>
            <a:r>
              <a:rPr lang="en-US" altLang="en-US" i="0" dirty="0"/>
              <a:t>Made entirely in stable rock</a:t>
            </a:r>
          </a:p>
          <a:p>
            <a:pPr lvl="2">
              <a:lnSpc>
                <a:spcPct val="80000"/>
              </a:lnSpc>
            </a:pPr>
            <a:endParaRPr lang="en-US" altLang="en-US" sz="800" i="0" dirty="0"/>
          </a:p>
          <a:p>
            <a:pPr lvl="2"/>
            <a:r>
              <a:rPr lang="en-US" altLang="en-US" i="0" dirty="0"/>
              <a:t>Excavation is less than 5 feet </a:t>
            </a:r>
          </a:p>
          <a:p>
            <a:pPr marL="914400" lvl="2" indent="0">
              <a:buNone/>
            </a:pPr>
            <a:r>
              <a:rPr lang="en-US" altLang="en-US" dirty="0"/>
              <a:t>   </a:t>
            </a:r>
            <a:r>
              <a:rPr lang="en-US" altLang="en-US" i="0" dirty="0"/>
              <a:t>deep and examined by </a:t>
            </a:r>
          </a:p>
          <a:p>
            <a:pPr marL="914400" lvl="2" indent="0">
              <a:buNone/>
            </a:pPr>
            <a:r>
              <a:rPr lang="en-US" altLang="en-US" dirty="0"/>
              <a:t>   </a:t>
            </a:r>
            <a:r>
              <a:rPr lang="en-US" altLang="en-US" i="0" dirty="0"/>
              <a:t>competent person</a:t>
            </a:r>
          </a:p>
        </p:txBody>
      </p:sp>
      <p:pic>
        <p:nvPicPr>
          <p:cNvPr id="74758" name="Picture 6" descr="C:\Users\cthunter1.EADS\Documents\000 PROJECTS\PPT REVIEW\2015\01 Const Ind\17 Excavation &amp; Trenching\Mvc003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2580538"/>
            <a:ext cx="3371850" cy="3407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4"/>
          <p:cNvSpPr txBox="1">
            <a:spLocks noChangeArrowheads="1"/>
          </p:cNvSpPr>
          <p:nvPr/>
        </p:nvSpPr>
        <p:spPr bwMode="auto">
          <a:xfrm>
            <a:off x="7239000" y="1644650"/>
            <a:ext cx="1130572" cy="184150"/>
          </a:xfrm>
          <a:prstGeom prst="rect">
            <a:avLst/>
          </a:prstGeom>
          <a:noFill/>
          <a:ln w="9525">
            <a:noFill/>
            <a:miter lim="800000"/>
            <a:headEnd/>
            <a:tailEnd/>
          </a:ln>
        </p:spPr>
        <p:txBody>
          <a:bodyPr>
            <a:spAutoFit/>
          </a:bodyPr>
          <a:lstStyle/>
          <a:p>
            <a:pPr eaLnBrk="1" hangingPunct="1">
              <a:defRPr/>
            </a:pPr>
            <a:r>
              <a:rPr lang="en-US" sz="600" u="none" dirty="0">
                <a:solidFill>
                  <a:schemeClr val="bg1"/>
                </a:solidFill>
                <a:latin typeface="Avenir Next LT Pro" panose="020B0504020202020204" pitchFamily="34" charset="0"/>
              </a:rPr>
              <a:t>NCDOL Photo  Library </a:t>
            </a:r>
          </a:p>
        </p:txBody>
      </p:sp>
      <p:sp>
        <p:nvSpPr>
          <p:cNvPr id="7" name="TextBox 6"/>
          <p:cNvSpPr txBox="1"/>
          <p:nvPr/>
        </p:nvSpPr>
        <p:spPr>
          <a:xfrm>
            <a:off x="5124450" y="5730717"/>
            <a:ext cx="1462260" cy="246221"/>
          </a:xfrm>
          <a:prstGeom prst="rect">
            <a:avLst/>
          </a:prstGeom>
          <a:noFill/>
        </p:spPr>
        <p:txBody>
          <a:bodyPr wrap="none" rtlCol="0">
            <a:spAutoFit/>
          </a:bodyPr>
          <a:lstStyle/>
          <a:p>
            <a:r>
              <a:rPr lang="en-US" sz="1000" u="none" dirty="0">
                <a:latin typeface="Avenir Next LT Pro" panose="020B0504020202020204" pitchFamily="34" charset="0"/>
              </a:rPr>
              <a:t>NCDOL Photo Library</a:t>
            </a:r>
          </a:p>
        </p:txBody>
      </p:sp>
    </p:spTree>
    <p:extLst>
      <p:ext uri="{BB962C8B-B14F-4D97-AF65-F5344CB8AC3E}">
        <p14:creationId xmlns:p14="http://schemas.microsoft.com/office/powerpoint/2010/main" val="37900000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5"/>
          <p:cNvSpPr>
            <a:spLocks noGrp="1" noChangeArrowheads="1"/>
          </p:cNvSpPr>
          <p:nvPr>
            <p:ph type="title"/>
          </p:nvPr>
        </p:nvSpPr>
        <p:spPr>
          <a:xfrm>
            <a:off x="533400" y="457200"/>
            <a:ext cx="7924800" cy="549275"/>
          </a:xfrm>
        </p:spPr>
        <p:txBody>
          <a:bodyPr/>
          <a:lstStyle/>
          <a:p>
            <a:r>
              <a:rPr lang="en-US" altLang="en-US" dirty="0"/>
              <a:t> Methods of Protection</a:t>
            </a:r>
          </a:p>
        </p:txBody>
      </p:sp>
      <p:sp>
        <p:nvSpPr>
          <p:cNvPr id="76803" name="Rectangle 7"/>
          <p:cNvSpPr>
            <a:spLocks noGrp="1" noChangeArrowheads="1"/>
          </p:cNvSpPr>
          <p:nvPr>
            <p:ph type="body" idx="1"/>
          </p:nvPr>
        </p:nvSpPr>
        <p:spPr>
          <a:xfrm>
            <a:off x="533400" y="1219200"/>
            <a:ext cx="7899400" cy="4525963"/>
          </a:xfrm>
        </p:spPr>
        <p:txBody>
          <a:bodyPr/>
          <a:lstStyle/>
          <a:p>
            <a:r>
              <a:rPr lang="en-US" altLang="en-US" dirty="0"/>
              <a:t>Sloping and benching</a:t>
            </a:r>
          </a:p>
          <a:p>
            <a:endParaRPr lang="en-US" altLang="en-US" sz="1200" dirty="0"/>
          </a:p>
          <a:p>
            <a:endParaRPr lang="en-US" altLang="en-US" sz="1200" dirty="0"/>
          </a:p>
          <a:p>
            <a:r>
              <a:rPr lang="en-US" altLang="en-US" dirty="0"/>
              <a:t>Shoring (spaced sheeting, closed sheeting)</a:t>
            </a:r>
          </a:p>
          <a:p>
            <a:endParaRPr lang="en-US" altLang="en-US" sz="1200" dirty="0"/>
          </a:p>
          <a:p>
            <a:endParaRPr lang="en-US" altLang="en-US" sz="1200" dirty="0"/>
          </a:p>
          <a:p>
            <a:r>
              <a:rPr lang="en-US" altLang="en-US" dirty="0"/>
              <a:t>Trench shield</a:t>
            </a:r>
          </a:p>
          <a:p>
            <a:endParaRPr lang="en-US" altLang="en-US" sz="1200" dirty="0"/>
          </a:p>
          <a:p>
            <a:endParaRPr lang="en-US" altLang="en-US" sz="1200" dirty="0"/>
          </a:p>
          <a:p>
            <a:r>
              <a:rPr lang="en-US" altLang="en-US" dirty="0"/>
              <a:t>Other occasionally </a:t>
            </a:r>
          </a:p>
          <a:p>
            <a:pPr marL="0" indent="0">
              <a:buNone/>
            </a:pPr>
            <a:r>
              <a:rPr lang="en-US" altLang="en-US" dirty="0"/>
              <a:t>    used systems</a:t>
            </a:r>
          </a:p>
        </p:txBody>
      </p:sp>
      <p:sp>
        <p:nvSpPr>
          <p:cNvPr id="76804" name="Rectangle 5"/>
          <p:cNvSpPr>
            <a:spLocks noChangeArrowheads="1"/>
          </p:cNvSpPr>
          <p:nvPr/>
        </p:nvSpPr>
        <p:spPr bwMode="auto">
          <a:xfrm>
            <a:off x="7464425" y="620712"/>
            <a:ext cx="11865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solidFill>
                  <a:srgbClr val="000000"/>
                </a:solidFill>
                <a:latin typeface="Avenir Next LT Pro" panose="020B0504020202020204" pitchFamily="34" charset="0"/>
              </a:rPr>
              <a:t>1926.652</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0" y="3200400"/>
            <a:ext cx="3556000" cy="2667000"/>
          </a:xfrm>
          <a:prstGeom prst="rect">
            <a:avLst/>
          </a:prstGeom>
        </p:spPr>
      </p:pic>
    </p:spTree>
    <p:extLst>
      <p:ext uri="{BB962C8B-B14F-4D97-AF65-F5344CB8AC3E}">
        <p14:creationId xmlns:p14="http://schemas.microsoft.com/office/powerpoint/2010/main" val="2462714235"/>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5"/>
          <p:cNvSpPr>
            <a:spLocks noChangeArrowheads="1"/>
          </p:cNvSpPr>
          <p:nvPr/>
        </p:nvSpPr>
        <p:spPr bwMode="auto">
          <a:xfrm>
            <a:off x="6975475" y="609600"/>
            <a:ext cx="1711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solidFill>
                  <a:srgbClr val="000000"/>
                </a:solidFill>
                <a:latin typeface="Avenir Next LT Pro" panose="020B0504020202020204" pitchFamily="34" charset="0"/>
              </a:rPr>
              <a:t>1926.652(a)(2)</a:t>
            </a:r>
          </a:p>
        </p:txBody>
      </p:sp>
      <p:sp>
        <p:nvSpPr>
          <p:cNvPr id="78851" name="Rectangle 7"/>
          <p:cNvSpPr>
            <a:spLocks noGrp="1" noChangeArrowheads="1"/>
          </p:cNvSpPr>
          <p:nvPr>
            <p:ph type="title"/>
          </p:nvPr>
        </p:nvSpPr>
        <p:spPr>
          <a:xfrm>
            <a:off x="609600" y="457200"/>
            <a:ext cx="6781800" cy="549275"/>
          </a:xfrm>
        </p:spPr>
        <p:txBody>
          <a:bodyPr/>
          <a:lstStyle/>
          <a:p>
            <a:r>
              <a:rPr lang="en-US" altLang="en-US"/>
              <a:t>Protective Systems</a:t>
            </a:r>
          </a:p>
        </p:txBody>
      </p:sp>
      <p:sp>
        <p:nvSpPr>
          <p:cNvPr id="78852" name="Rectangle 9"/>
          <p:cNvSpPr>
            <a:spLocks noGrp="1" noChangeArrowheads="1"/>
          </p:cNvSpPr>
          <p:nvPr>
            <p:ph type="body" sz="half" idx="1"/>
          </p:nvPr>
        </p:nvSpPr>
        <p:spPr>
          <a:xfrm>
            <a:off x="533400" y="1189037"/>
            <a:ext cx="7848600" cy="4525963"/>
          </a:xfrm>
        </p:spPr>
        <p:txBody>
          <a:bodyPr/>
          <a:lstStyle/>
          <a:p>
            <a:pPr marL="293688" indent="-293688">
              <a:buSzPct val="90000"/>
            </a:pPr>
            <a:r>
              <a:rPr lang="en-US" altLang="en-US" dirty="0"/>
              <a:t>Protective systems shall have capacity to resist, without failure, all loads applied or transmitted to the system</a:t>
            </a:r>
          </a:p>
        </p:txBody>
      </p:sp>
      <p:grpSp>
        <p:nvGrpSpPr>
          <p:cNvPr id="78853" name="Group 6"/>
          <p:cNvGrpSpPr>
            <a:grpSpLocks/>
          </p:cNvGrpSpPr>
          <p:nvPr/>
        </p:nvGrpSpPr>
        <p:grpSpPr bwMode="auto">
          <a:xfrm>
            <a:off x="4724400" y="2743200"/>
            <a:ext cx="3657600" cy="3196043"/>
            <a:chOff x="4267200" y="2073117"/>
            <a:chExt cx="4114800" cy="3865214"/>
          </a:xfrm>
        </p:grpSpPr>
        <p:pic>
          <p:nvPicPr>
            <p:cNvPr id="78854" name="Picture 6" descr="C:\Users\cthunter1.EADS\Documents\000 PROJECTS\PPT REVIEW\2015\01 Const Ind\17 Excavation &amp; Trenching\Trench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2073117"/>
              <a:ext cx="4114800" cy="368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5" name="TextBox 5"/>
            <p:cNvSpPr txBox="1">
              <a:spLocks noChangeArrowheads="1"/>
            </p:cNvSpPr>
            <p:nvPr/>
          </p:nvSpPr>
          <p:spPr bwMode="auto">
            <a:xfrm>
              <a:off x="4267200" y="5715001"/>
              <a:ext cx="1066800" cy="2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eaLnBrk="1" hangingPunct="1">
                <a:buClrTx/>
                <a:buSzTx/>
                <a:buFontTx/>
                <a:buNone/>
              </a:pPr>
              <a:r>
                <a:rPr lang="en-US" altLang="en-US" sz="600" u="none" dirty="0">
                  <a:solidFill>
                    <a:schemeClr val="bg1"/>
                  </a:solidFill>
                  <a:latin typeface="Avenir Next LT Pro" panose="020B0504020202020204" pitchFamily="34" charset="0"/>
                </a:rPr>
                <a:t>USDOL Photo Archive</a:t>
              </a:r>
            </a:p>
          </p:txBody>
        </p:sp>
      </p:grpSp>
      <p:sp>
        <p:nvSpPr>
          <p:cNvPr id="8" name="TextBox 4"/>
          <p:cNvSpPr txBox="1">
            <a:spLocks noChangeArrowheads="1"/>
          </p:cNvSpPr>
          <p:nvPr/>
        </p:nvSpPr>
        <p:spPr bwMode="auto">
          <a:xfrm>
            <a:off x="5672667" y="4276317"/>
            <a:ext cx="1130572" cy="184150"/>
          </a:xfrm>
          <a:prstGeom prst="rect">
            <a:avLst/>
          </a:prstGeom>
          <a:noFill/>
          <a:ln w="9525">
            <a:noFill/>
            <a:miter lim="800000"/>
            <a:headEnd/>
            <a:tailEnd/>
          </a:ln>
        </p:spPr>
        <p:txBody>
          <a:bodyPr>
            <a:spAutoFit/>
          </a:bodyPr>
          <a:lstStyle/>
          <a:p>
            <a:pPr eaLnBrk="1" hangingPunct="1">
              <a:defRPr/>
            </a:pPr>
            <a:r>
              <a:rPr lang="en-US" sz="600" u="none" dirty="0">
                <a:solidFill>
                  <a:schemeClr val="bg1"/>
                </a:solidFill>
                <a:latin typeface="Avenir Next LT Pro" panose="020B0504020202020204" pitchFamily="34" charset="0"/>
              </a:rPr>
              <a:t>NCDOL Photo  Library </a:t>
            </a:r>
          </a:p>
        </p:txBody>
      </p:sp>
    </p:spTree>
    <p:extLst>
      <p:ext uri="{BB962C8B-B14F-4D97-AF65-F5344CB8AC3E}">
        <p14:creationId xmlns:p14="http://schemas.microsoft.com/office/powerpoint/2010/main" val="1676533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4"/>
          <p:cNvSpPr txBox="1">
            <a:spLocks noChangeArrowheads="1"/>
          </p:cNvSpPr>
          <p:nvPr/>
        </p:nvSpPr>
        <p:spPr bwMode="auto">
          <a:xfrm>
            <a:off x="533400" y="5562600"/>
            <a:ext cx="2438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spcBef>
                <a:spcPct val="50000"/>
              </a:spcBef>
              <a:buClrTx/>
              <a:buSzTx/>
              <a:buFontTx/>
              <a:buNone/>
            </a:pPr>
            <a:endParaRPr lang="en-US" altLang="en-US" sz="1800" u="none">
              <a:solidFill>
                <a:srgbClr val="FFFF00"/>
              </a:solidFill>
              <a:latin typeface="Times New Roman" panose="02020603050405020304" pitchFamily="18" charset="0"/>
            </a:endParaRPr>
          </a:p>
        </p:txBody>
      </p:sp>
      <p:sp>
        <p:nvSpPr>
          <p:cNvPr id="11267" name="Rectangle 6"/>
          <p:cNvSpPr>
            <a:spLocks noGrp="1" noChangeArrowheads="1"/>
          </p:cNvSpPr>
          <p:nvPr>
            <p:ph type="title"/>
          </p:nvPr>
        </p:nvSpPr>
        <p:spPr>
          <a:xfrm>
            <a:off x="457200" y="457200"/>
            <a:ext cx="7924800" cy="549275"/>
          </a:xfrm>
        </p:spPr>
        <p:txBody>
          <a:bodyPr/>
          <a:lstStyle/>
          <a:p>
            <a:r>
              <a:rPr lang="en-US" altLang="en-US" dirty="0"/>
              <a:t> Definitions</a:t>
            </a:r>
          </a:p>
        </p:txBody>
      </p:sp>
      <p:sp>
        <p:nvSpPr>
          <p:cNvPr id="11268" name="Rectangle 8"/>
          <p:cNvSpPr>
            <a:spLocks noGrp="1" noChangeArrowheads="1"/>
          </p:cNvSpPr>
          <p:nvPr>
            <p:ph type="body" idx="1"/>
          </p:nvPr>
        </p:nvSpPr>
        <p:spPr>
          <a:xfrm>
            <a:off x="533400" y="1290918"/>
            <a:ext cx="8153400" cy="4378045"/>
          </a:xfrm>
          <a:solidFill>
            <a:schemeClr val="bg1"/>
          </a:solidFill>
        </p:spPr>
        <p:txBody>
          <a:bodyPr/>
          <a:lstStyle/>
          <a:p>
            <a:r>
              <a:rPr lang="en-US" altLang="en-US" b="1" dirty="0"/>
              <a:t>Excavation</a:t>
            </a:r>
            <a:r>
              <a:rPr lang="en-US" altLang="en-US" dirty="0"/>
              <a:t> </a:t>
            </a:r>
          </a:p>
          <a:p>
            <a:endParaRPr lang="en-US" altLang="en-US" sz="500" dirty="0"/>
          </a:p>
          <a:p>
            <a:pPr lvl="1"/>
            <a:r>
              <a:rPr lang="en-US" altLang="en-US" dirty="0"/>
              <a:t>Man-made cut, cavity, trench, or depression in an earth surface, formed by earth removal</a:t>
            </a:r>
          </a:p>
          <a:p>
            <a:endParaRPr lang="en-US" altLang="en-US" sz="1200" u="sng" dirty="0"/>
          </a:p>
          <a:p>
            <a:endParaRPr lang="en-US" altLang="en-US" sz="400" u="sng" dirty="0"/>
          </a:p>
          <a:p>
            <a:r>
              <a:rPr lang="en-US" altLang="en-US" b="1" dirty="0"/>
              <a:t>Trench </a:t>
            </a:r>
            <a:r>
              <a:rPr lang="en-US" altLang="en-US" dirty="0"/>
              <a:t> </a:t>
            </a:r>
          </a:p>
          <a:p>
            <a:endParaRPr lang="en-US" altLang="en-US" sz="500" dirty="0"/>
          </a:p>
          <a:p>
            <a:pPr lvl="1"/>
            <a:r>
              <a:rPr lang="en-US" altLang="en-US" dirty="0"/>
              <a:t>Narrow excavation</a:t>
            </a:r>
          </a:p>
          <a:p>
            <a:pPr lvl="1">
              <a:buFont typeface="Symbol" panose="05050102010706020507" pitchFamily="18" charset="2"/>
              <a:buNone/>
            </a:pPr>
            <a:endParaRPr lang="en-US" altLang="en-US" sz="500" dirty="0"/>
          </a:p>
          <a:p>
            <a:pPr lvl="1"/>
            <a:r>
              <a:rPr lang="en-US" altLang="en-US" dirty="0"/>
              <a:t>Depth is greater than the width, but not wider than 15 feet</a:t>
            </a:r>
          </a:p>
          <a:p>
            <a:endParaRPr lang="en-US" altLang="en-US" sz="1200" u="sng" dirty="0"/>
          </a:p>
          <a:p>
            <a:endParaRPr lang="en-US" altLang="en-US" sz="400" u="sng" dirty="0"/>
          </a:p>
          <a:p>
            <a:r>
              <a:rPr lang="en-US" altLang="en-US" b="1" dirty="0"/>
              <a:t>Shield</a:t>
            </a:r>
            <a:r>
              <a:rPr lang="en-US" altLang="en-US" dirty="0"/>
              <a:t> </a:t>
            </a:r>
            <a:r>
              <a:rPr lang="en-US" altLang="en-US" b="1" dirty="0"/>
              <a:t>(Shield system)</a:t>
            </a:r>
          </a:p>
          <a:p>
            <a:pPr lvl="1"/>
            <a:r>
              <a:rPr lang="en-US" altLang="en-US" dirty="0"/>
              <a:t>Structure able to withstand a cave-in and protect employees</a:t>
            </a:r>
          </a:p>
        </p:txBody>
      </p:sp>
      <p:sp>
        <p:nvSpPr>
          <p:cNvPr id="11269" name="Rectangle 13"/>
          <p:cNvSpPr>
            <a:spLocks noChangeArrowheads="1"/>
          </p:cNvSpPr>
          <p:nvPr/>
        </p:nvSpPr>
        <p:spPr bwMode="auto">
          <a:xfrm>
            <a:off x="7191375" y="609600"/>
            <a:ext cx="18764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latin typeface="Avenir Next LT Pro" panose="020B0504020202020204" pitchFamily="34" charset="0"/>
              </a:rPr>
              <a:t>1926.650(b)</a:t>
            </a:r>
          </a:p>
        </p:txBody>
      </p:sp>
    </p:spTree>
    <p:extLst>
      <p:ext uri="{BB962C8B-B14F-4D97-AF65-F5344CB8AC3E}">
        <p14:creationId xmlns:p14="http://schemas.microsoft.com/office/powerpoint/2010/main" val="1352318986"/>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5"/>
          <p:cNvSpPr>
            <a:spLocks noChangeArrowheads="1"/>
          </p:cNvSpPr>
          <p:nvPr/>
        </p:nvSpPr>
        <p:spPr bwMode="auto">
          <a:xfrm>
            <a:off x="6629400" y="620713"/>
            <a:ext cx="20697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solidFill>
                  <a:srgbClr val="000000"/>
                </a:solidFill>
                <a:latin typeface="Avenir Next LT Pro" panose="020B0504020202020204" pitchFamily="34" charset="0"/>
              </a:rPr>
              <a:t>1926.652(e)(1)-(</a:t>
            </a:r>
            <a:r>
              <a:rPr lang="en-US" altLang="en-US" sz="1800" u="none" dirty="0">
                <a:solidFill>
                  <a:srgbClr val="000000"/>
                </a:solidFill>
                <a:latin typeface="Avenir Next LT Pro" panose="020B0504020202020204" pitchFamily="34" charset="0"/>
              </a:rPr>
              <a:t>2</a:t>
            </a:r>
            <a:r>
              <a:rPr lang="en-US" altLang="en-US" sz="1800" b="0" u="none" dirty="0">
                <a:solidFill>
                  <a:srgbClr val="000000"/>
                </a:solidFill>
                <a:latin typeface="Avenir Next LT Pro" panose="020B0504020202020204" pitchFamily="34" charset="0"/>
              </a:rPr>
              <a:t>)</a:t>
            </a:r>
          </a:p>
        </p:txBody>
      </p:sp>
      <p:sp>
        <p:nvSpPr>
          <p:cNvPr id="80899" name="Rectangle 7"/>
          <p:cNvSpPr>
            <a:spLocks noGrp="1" noChangeArrowheads="1"/>
          </p:cNvSpPr>
          <p:nvPr>
            <p:ph type="title"/>
          </p:nvPr>
        </p:nvSpPr>
        <p:spPr>
          <a:xfrm>
            <a:off x="609600" y="457200"/>
            <a:ext cx="6934200" cy="549275"/>
          </a:xfrm>
        </p:spPr>
        <p:txBody>
          <a:bodyPr/>
          <a:lstStyle/>
          <a:p>
            <a:r>
              <a:rPr lang="en-US" altLang="en-US"/>
              <a:t>Installation and Removal</a:t>
            </a:r>
          </a:p>
        </p:txBody>
      </p:sp>
      <p:sp>
        <p:nvSpPr>
          <p:cNvPr id="64517" name="Rectangle 9"/>
          <p:cNvSpPr>
            <a:spLocks noGrp="1" noChangeArrowheads="1"/>
          </p:cNvSpPr>
          <p:nvPr>
            <p:ph type="body" sz="half" idx="1"/>
          </p:nvPr>
        </p:nvSpPr>
        <p:spPr>
          <a:xfrm>
            <a:off x="533400" y="1219200"/>
            <a:ext cx="8153400" cy="4876800"/>
          </a:xfrm>
        </p:spPr>
        <p:txBody>
          <a:bodyPr>
            <a:normAutofit lnSpcReduction="10000"/>
          </a:bodyPr>
          <a:lstStyle/>
          <a:p>
            <a:pPr marL="293688" indent="-293688">
              <a:buSzPct val="90000"/>
              <a:defRPr/>
            </a:pPr>
            <a:r>
              <a:rPr lang="en-US" sz="2650" dirty="0"/>
              <a:t>Support systems must be installed and removed in a manner that protects employees from cave-ins</a:t>
            </a:r>
          </a:p>
          <a:p>
            <a:pPr marL="293688" indent="-293688">
              <a:defRPr/>
            </a:pPr>
            <a:endParaRPr lang="en-US" sz="1600" dirty="0"/>
          </a:p>
          <a:p>
            <a:pPr marL="293688" indent="-293688">
              <a:defRPr/>
            </a:pPr>
            <a:r>
              <a:rPr lang="en-US" sz="2650" dirty="0"/>
              <a:t>Removal must begin at, and progress from, the bottom of the excavation</a:t>
            </a:r>
          </a:p>
          <a:p>
            <a:pPr marL="293688" indent="-293688">
              <a:defRPr/>
            </a:pPr>
            <a:endParaRPr lang="en-US" sz="1600" dirty="0"/>
          </a:p>
          <a:p>
            <a:pPr marL="293688" indent="-293688">
              <a:defRPr/>
            </a:pPr>
            <a:r>
              <a:rPr lang="en-US" sz="2650" dirty="0"/>
              <a:t>Members released slowly to note any indication of possible failure of remaining members</a:t>
            </a:r>
          </a:p>
          <a:p>
            <a:pPr marL="293688" indent="-293688">
              <a:defRPr/>
            </a:pPr>
            <a:endParaRPr lang="en-US" sz="1600" dirty="0"/>
          </a:p>
          <a:p>
            <a:pPr marL="293688" indent="-293688">
              <a:defRPr/>
            </a:pPr>
            <a:r>
              <a:rPr lang="en-US" sz="2650" dirty="0"/>
              <a:t>Excavations of material to a level not greater than 2 feet below the bottom of the support system or shield, must not be permitted</a:t>
            </a:r>
          </a:p>
          <a:p>
            <a:pPr marL="293688" indent="-293688">
              <a:defRPr/>
            </a:pPr>
            <a:endParaRPr lang="en-US" sz="2650" dirty="0"/>
          </a:p>
          <a:p>
            <a:pPr marL="293688" indent="-293688">
              <a:buSzPct val="90000"/>
              <a:defRPr/>
            </a:pPr>
            <a:endParaRPr lang="en-US" dirty="0"/>
          </a:p>
        </p:txBody>
      </p:sp>
    </p:spTree>
    <p:extLst>
      <p:ext uri="{BB962C8B-B14F-4D97-AF65-F5344CB8AC3E}">
        <p14:creationId xmlns:p14="http://schemas.microsoft.com/office/powerpoint/2010/main" val="20569954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5"/>
          <p:cNvSpPr>
            <a:spLocks noChangeArrowheads="1"/>
          </p:cNvSpPr>
          <p:nvPr/>
        </p:nvSpPr>
        <p:spPr bwMode="auto">
          <a:xfrm>
            <a:off x="6976075" y="620713"/>
            <a:ext cx="17443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solidFill>
                  <a:srgbClr val="000000"/>
                </a:solidFill>
                <a:latin typeface="Avenir Next LT Pro" panose="020B0504020202020204" pitchFamily="34" charset="0"/>
              </a:rPr>
              <a:t>1926.652(g)(</a:t>
            </a:r>
            <a:r>
              <a:rPr lang="en-US" altLang="en-US" sz="1800" u="none" dirty="0">
                <a:solidFill>
                  <a:srgbClr val="000000"/>
                </a:solidFill>
                <a:latin typeface="Avenir Next LT Pro" panose="020B0504020202020204" pitchFamily="34" charset="0"/>
              </a:rPr>
              <a:t>2</a:t>
            </a:r>
            <a:r>
              <a:rPr lang="en-US" altLang="en-US" sz="1800" b="0" u="none" dirty="0">
                <a:solidFill>
                  <a:srgbClr val="000000"/>
                </a:solidFill>
                <a:latin typeface="Avenir Next LT Pro" panose="020B0504020202020204" pitchFamily="34" charset="0"/>
              </a:rPr>
              <a:t>)</a:t>
            </a:r>
          </a:p>
        </p:txBody>
      </p:sp>
      <p:sp>
        <p:nvSpPr>
          <p:cNvPr id="82947" name="Rectangle 7"/>
          <p:cNvSpPr>
            <a:spLocks noGrp="1" noChangeArrowheads="1"/>
          </p:cNvSpPr>
          <p:nvPr>
            <p:ph type="title"/>
          </p:nvPr>
        </p:nvSpPr>
        <p:spPr>
          <a:xfrm>
            <a:off x="609600" y="457200"/>
            <a:ext cx="6934200" cy="549275"/>
          </a:xfrm>
        </p:spPr>
        <p:txBody>
          <a:bodyPr/>
          <a:lstStyle/>
          <a:p>
            <a:pPr>
              <a:defRPr/>
            </a:pPr>
            <a:r>
              <a:rPr lang="en-US" dirty="0"/>
              <a:t>What’s the hazard?</a:t>
            </a:r>
          </a:p>
        </p:txBody>
      </p:sp>
      <p:pic>
        <p:nvPicPr>
          <p:cNvPr id="82948" name="Picture 2" descr="C:\Users\tmwilder\Desktop\April 06 Photos\ExcavationsTrBx31659375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219200"/>
            <a:ext cx="6096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05850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219200"/>
            <a:ext cx="6267450" cy="467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7"/>
          <p:cNvSpPr>
            <a:spLocks noGrp="1" noChangeArrowheads="1"/>
          </p:cNvSpPr>
          <p:nvPr>
            <p:ph type="title"/>
          </p:nvPr>
        </p:nvSpPr>
        <p:spPr>
          <a:xfrm>
            <a:off x="609600" y="457200"/>
            <a:ext cx="6934200" cy="549275"/>
          </a:xfrm>
        </p:spPr>
        <p:txBody>
          <a:bodyPr/>
          <a:lstStyle/>
          <a:p>
            <a:pPr>
              <a:defRPr/>
            </a:pPr>
            <a:r>
              <a:rPr lang="en-US" dirty="0"/>
              <a:t>What’s the hazard?</a:t>
            </a:r>
          </a:p>
        </p:txBody>
      </p:sp>
      <p:sp>
        <p:nvSpPr>
          <p:cNvPr id="6" name="TextBox 4"/>
          <p:cNvSpPr txBox="1">
            <a:spLocks noChangeArrowheads="1"/>
          </p:cNvSpPr>
          <p:nvPr/>
        </p:nvSpPr>
        <p:spPr bwMode="auto">
          <a:xfrm>
            <a:off x="6705600" y="5638800"/>
            <a:ext cx="1130572" cy="184150"/>
          </a:xfrm>
          <a:prstGeom prst="rect">
            <a:avLst/>
          </a:prstGeom>
          <a:noFill/>
          <a:ln w="9525">
            <a:noFill/>
            <a:miter lim="800000"/>
            <a:headEnd/>
            <a:tailEnd/>
          </a:ln>
        </p:spPr>
        <p:txBody>
          <a:bodyPr>
            <a:spAutoFit/>
          </a:bodyPr>
          <a:lstStyle/>
          <a:p>
            <a:pPr eaLnBrk="1" hangingPunct="1">
              <a:defRPr/>
            </a:pPr>
            <a:r>
              <a:rPr lang="en-US" sz="600" u="none" dirty="0">
                <a:solidFill>
                  <a:schemeClr val="bg1"/>
                </a:solidFill>
                <a:latin typeface="Avenir Next LT Pro" panose="020B0504020202020204" pitchFamily="34" charset="0"/>
              </a:rPr>
              <a:t>NCDOL Photo  Library </a:t>
            </a:r>
          </a:p>
        </p:txBody>
      </p:sp>
    </p:spTree>
    <p:extLst>
      <p:ext uri="{BB962C8B-B14F-4D97-AF65-F5344CB8AC3E}">
        <p14:creationId xmlns:p14="http://schemas.microsoft.com/office/powerpoint/2010/main" val="7506149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3"/>
          <p:cNvSpPr>
            <a:spLocks noGrp="1" noChangeArrowheads="1"/>
          </p:cNvSpPr>
          <p:nvPr>
            <p:ph type="body" idx="1"/>
          </p:nvPr>
        </p:nvSpPr>
        <p:spPr>
          <a:xfrm>
            <a:off x="533400" y="1219200"/>
            <a:ext cx="7904163" cy="4525963"/>
          </a:xfrm>
        </p:spPr>
        <p:txBody>
          <a:bodyPr/>
          <a:lstStyle/>
          <a:p>
            <a:pPr>
              <a:buSzPct val="90000"/>
            </a:pPr>
            <a:r>
              <a:rPr lang="en-US" altLang="en-US" dirty="0"/>
              <a:t>Contains definitions</a:t>
            </a:r>
          </a:p>
          <a:p>
            <a:pPr>
              <a:buSzPct val="90000"/>
            </a:pPr>
            <a:endParaRPr lang="en-US" altLang="en-US" sz="1200" dirty="0"/>
          </a:p>
          <a:p>
            <a:pPr>
              <a:buSzPct val="90000"/>
            </a:pPr>
            <a:endParaRPr lang="en-US" altLang="en-US" sz="1200" dirty="0"/>
          </a:p>
          <a:p>
            <a:pPr>
              <a:buSzPct val="90000"/>
            </a:pPr>
            <a:r>
              <a:rPr lang="en-US" altLang="en-US" dirty="0"/>
              <a:t>Sets forth requirements</a:t>
            </a:r>
          </a:p>
          <a:p>
            <a:pPr>
              <a:buSzPct val="90000"/>
            </a:pPr>
            <a:endParaRPr lang="en-US" altLang="en-US" sz="1200" dirty="0"/>
          </a:p>
          <a:p>
            <a:pPr>
              <a:buSzPct val="90000"/>
            </a:pPr>
            <a:endParaRPr lang="en-US" altLang="en-US" sz="1200" dirty="0"/>
          </a:p>
          <a:p>
            <a:pPr>
              <a:buSzPct val="90000"/>
            </a:pPr>
            <a:r>
              <a:rPr lang="en-US" altLang="en-US" dirty="0"/>
              <a:t>Describes acceptable</a:t>
            </a:r>
          </a:p>
          <a:p>
            <a:pPr marL="0" indent="0">
              <a:buSzPct val="90000"/>
              <a:buNone/>
            </a:pPr>
            <a:r>
              <a:rPr lang="en-US" altLang="en-US" dirty="0"/>
              <a:t>    visual and manual test</a:t>
            </a:r>
          </a:p>
          <a:p>
            <a:pPr marL="0" indent="0">
              <a:buSzPct val="90000"/>
              <a:buNone/>
            </a:pPr>
            <a:r>
              <a:rPr lang="en-US" altLang="en-US" dirty="0"/>
              <a:t>    for use in classifying </a:t>
            </a:r>
          </a:p>
          <a:p>
            <a:pPr marL="0" indent="0">
              <a:buSzPct val="90000"/>
              <a:buNone/>
            </a:pPr>
            <a:r>
              <a:rPr lang="en-US" altLang="en-US" dirty="0"/>
              <a:t>    soils</a:t>
            </a:r>
            <a:endParaRPr lang="en-US" altLang="en-US" sz="3200" dirty="0"/>
          </a:p>
        </p:txBody>
      </p:sp>
      <p:sp>
        <p:nvSpPr>
          <p:cNvPr id="89091" name="Rectangle 5"/>
          <p:cNvSpPr>
            <a:spLocks noGrp="1" noChangeArrowheads="1"/>
          </p:cNvSpPr>
          <p:nvPr>
            <p:ph type="title"/>
          </p:nvPr>
        </p:nvSpPr>
        <p:spPr>
          <a:xfrm>
            <a:off x="381000" y="457200"/>
            <a:ext cx="7924800" cy="549275"/>
          </a:xfrm>
        </p:spPr>
        <p:txBody>
          <a:bodyPr/>
          <a:lstStyle/>
          <a:p>
            <a:r>
              <a:rPr lang="en-US" altLang="en-US" dirty="0"/>
              <a:t>  Soil Classification</a:t>
            </a:r>
          </a:p>
        </p:txBody>
      </p:sp>
      <p:sp>
        <p:nvSpPr>
          <p:cNvPr id="89092" name="TextBox 4"/>
          <p:cNvSpPr txBox="1">
            <a:spLocks noChangeArrowheads="1"/>
          </p:cNvSpPr>
          <p:nvPr/>
        </p:nvSpPr>
        <p:spPr bwMode="auto">
          <a:xfrm>
            <a:off x="7259637" y="620712"/>
            <a:ext cx="14372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latin typeface="Avenir Next LT Pro" panose="020B0504020202020204" pitchFamily="34" charset="0"/>
              </a:rPr>
              <a:t>Appendix A</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0600" y="2925763"/>
            <a:ext cx="3602892" cy="2895600"/>
          </a:xfrm>
          <a:prstGeom prst="rect">
            <a:avLst/>
          </a:prstGeom>
        </p:spPr>
      </p:pic>
    </p:spTree>
    <p:extLst>
      <p:ext uri="{BB962C8B-B14F-4D97-AF65-F5344CB8AC3E}">
        <p14:creationId xmlns:p14="http://schemas.microsoft.com/office/powerpoint/2010/main" val="3714552318"/>
      </p:ext>
    </p:ext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6"/>
          <p:cNvSpPr>
            <a:spLocks noGrp="1" noChangeArrowheads="1"/>
          </p:cNvSpPr>
          <p:nvPr>
            <p:ph type="title"/>
          </p:nvPr>
        </p:nvSpPr>
        <p:spPr>
          <a:xfrm>
            <a:off x="533400" y="457200"/>
            <a:ext cx="7924800" cy="549275"/>
          </a:xfrm>
        </p:spPr>
        <p:txBody>
          <a:bodyPr/>
          <a:lstStyle/>
          <a:p>
            <a:r>
              <a:rPr lang="en-US" altLang="en-US" dirty="0"/>
              <a:t> Definitions</a:t>
            </a:r>
          </a:p>
        </p:txBody>
      </p:sp>
      <p:sp>
        <p:nvSpPr>
          <p:cNvPr id="91139" name="Text Box 7"/>
          <p:cNvSpPr>
            <a:spLocks noGrp="1" noChangeArrowheads="1"/>
          </p:cNvSpPr>
          <p:nvPr>
            <p:ph type="body" idx="1"/>
          </p:nvPr>
        </p:nvSpPr>
        <p:spPr>
          <a:xfrm>
            <a:off x="533400" y="1295400"/>
            <a:ext cx="8077200" cy="4267200"/>
          </a:xfrm>
        </p:spPr>
        <p:txBody>
          <a:bodyPr/>
          <a:lstStyle/>
          <a:p>
            <a:r>
              <a:rPr lang="en-US" altLang="en-US" b="1" dirty="0">
                <a:solidFill>
                  <a:srgbClr val="000000"/>
                </a:solidFill>
              </a:rPr>
              <a:t>Cohesive soil </a:t>
            </a:r>
          </a:p>
          <a:p>
            <a:endParaRPr lang="en-US" altLang="en-US" sz="800" b="1" dirty="0">
              <a:solidFill>
                <a:srgbClr val="000000"/>
              </a:solidFill>
            </a:endParaRPr>
          </a:p>
          <a:p>
            <a:pPr lvl="1"/>
            <a:r>
              <a:rPr lang="en-US" altLang="en-US" dirty="0"/>
              <a:t>Clay, or soil with a high clay content, which has cohesive strength</a:t>
            </a:r>
          </a:p>
          <a:p>
            <a:pPr lvl="1"/>
            <a:endParaRPr lang="en-US" altLang="en-US" sz="800" dirty="0"/>
          </a:p>
          <a:p>
            <a:pPr lvl="1"/>
            <a:endParaRPr lang="en-US" altLang="en-US" sz="800" dirty="0"/>
          </a:p>
          <a:p>
            <a:pPr lvl="2"/>
            <a:r>
              <a:rPr lang="en-US" altLang="en-US" dirty="0"/>
              <a:t>Does not crumble</a:t>
            </a:r>
          </a:p>
          <a:p>
            <a:pPr lvl="1"/>
            <a:endParaRPr lang="en-US" altLang="en-US" sz="800" dirty="0"/>
          </a:p>
          <a:p>
            <a:pPr lvl="1"/>
            <a:endParaRPr lang="en-US" altLang="en-US" sz="800" dirty="0"/>
          </a:p>
          <a:p>
            <a:pPr lvl="2"/>
            <a:r>
              <a:rPr lang="en-US" altLang="en-US" dirty="0"/>
              <a:t>Can be excavated with vertical side slopes</a:t>
            </a:r>
          </a:p>
          <a:p>
            <a:pPr lvl="1"/>
            <a:endParaRPr lang="en-US" altLang="en-US" sz="800" dirty="0"/>
          </a:p>
          <a:p>
            <a:pPr lvl="1"/>
            <a:endParaRPr lang="en-US" altLang="en-US" sz="800" dirty="0"/>
          </a:p>
          <a:p>
            <a:pPr lvl="2"/>
            <a:r>
              <a:rPr lang="en-US" altLang="en-US" dirty="0"/>
              <a:t>Plastic when moist</a:t>
            </a:r>
          </a:p>
          <a:p>
            <a:pPr lvl="1"/>
            <a:endParaRPr lang="en-US" altLang="en-US" sz="800" dirty="0"/>
          </a:p>
          <a:p>
            <a:pPr lvl="1"/>
            <a:endParaRPr lang="en-US" altLang="en-US" sz="800" dirty="0"/>
          </a:p>
          <a:p>
            <a:pPr lvl="2"/>
            <a:r>
              <a:rPr lang="en-US" altLang="en-US" dirty="0"/>
              <a:t>Hard to break up when dry</a:t>
            </a:r>
          </a:p>
        </p:txBody>
      </p:sp>
      <p:sp>
        <p:nvSpPr>
          <p:cNvPr id="6" name="TextBox 4"/>
          <p:cNvSpPr txBox="1">
            <a:spLocks noChangeArrowheads="1"/>
          </p:cNvSpPr>
          <p:nvPr/>
        </p:nvSpPr>
        <p:spPr bwMode="auto">
          <a:xfrm>
            <a:off x="7259637" y="620712"/>
            <a:ext cx="14372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latin typeface="Avenir Next LT Pro" panose="020B0504020202020204" pitchFamily="34" charset="0"/>
              </a:rPr>
              <a:t>Appendix A</a:t>
            </a:r>
          </a:p>
        </p:txBody>
      </p:sp>
    </p:spTree>
    <p:extLst>
      <p:ext uri="{BB962C8B-B14F-4D97-AF65-F5344CB8AC3E}">
        <p14:creationId xmlns:p14="http://schemas.microsoft.com/office/powerpoint/2010/main" val="3171947996"/>
      </p:ext>
    </p:extLst>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6"/>
          <p:cNvSpPr>
            <a:spLocks noGrp="1" noChangeArrowheads="1"/>
          </p:cNvSpPr>
          <p:nvPr>
            <p:ph type="title"/>
          </p:nvPr>
        </p:nvSpPr>
        <p:spPr>
          <a:xfrm>
            <a:off x="533400" y="457200"/>
            <a:ext cx="7924800" cy="549275"/>
          </a:xfrm>
        </p:spPr>
        <p:txBody>
          <a:bodyPr/>
          <a:lstStyle/>
          <a:p>
            <a:r>
              <a:rPr lang="en-US" altLang="en-US" dirty="0"/>
              <a:t> Definitions</a:t>
            </a:r>
          </a:p>
        </p:txBody>
      </p:sp>
      <p:sp>
        <p:nvSpPr>
          <p:cNvPr id="93187" name="Text Box 7"/>
          <p:cNvSpPr>
            <a:spLocks noGrp="1" noChangeArrowheads="1"/>
          </p:cNvSpPr>
          <p:nvPr>
            <p:ph type="body" idx="1"/>
          </p:nvPr>
        </p:nvSpPr>
        <p:spPr>
          <a:xfrm>
            <a:off x="533400" y="1219200"/>
            <a:ext cx="8153400" cy="2495550"/>
          </a:xfrm>
        </p:spPr>
        <p:txBody>
          <a:bodyPr/>
          <a:lstStyle/>
          <a:p>
            <a:r>
              <a:rPr lang="en-US" altLang="en-US" b="1" dirty="0">
                <a:solidFill>
                  <a:srgbClr val="000000"/>
                </a:solidFill>
              </a:rPr>
              <a:t>Granular soil </a:t>
            </a:r>
          </a:p>
          <a:p>
            <a:endParaRPr lang="en-US" altLang="en-US" sz="800" b="1" dirty="0">
              <a:solidFill>
                <a:srgbClr val="000000"/>
              </a:solidFill>
            </a:endParaRPr>
          </a:p>
          <a:p>
            <a:pPr lvl="1"/>
            <a:r>
              <a:rPr lang="en-US" altLang="en-US" dirty="0"/>
              <a:t>Gravel, sand, or silt, with little or no clay content</a:t>
            </a:r>
          </a:p>
          <a:p>
            <a:pPr lvl="1"/>
            <a:endParaRPr lang="en-US" altLang="en-US" sz="800" dirty="0"/>
          </a:p>
          <a:p>
            <a:pPr lvl="2"/>
            <a:r>
              <a:rPr lang="en-US" altLang="en-US" dirty="0"/>
              <a:t>No cohesive strength</a:t>
            </a:r>
          </a:p>
          <a:p>
            <a:pPr lvl="1"/>
            <a:endParaRPr lang="en-US" altLang="en-US" sz="800" dirty="0"/>
          </a:p>
          <a:p>
            <a:pPr lvl="2"/>
            <a:r>
              <a:rPr lang="en-US" altLang="en-US" dirty="0"/>
              <a:t>Cannot be molded when moist</a:t>
            </a:r>
          </a:p>
          <a:p>
            <a:pPr lvl="1"/>
            <a:endParaRPr lang="en-US" altLang="en-US" sz="800" dirty="0"/>
          </a:p>
          <a:p>
            <a:pPr lvl="2"/>
            <a:r>
              <a:rPr lang="en-US" altLang="en-US" dirty="0"/>
              <a:t>Crumbles easily when dry</a:t>
            </a:r>
          </a:p>
          <a:p>
            <a:pPr lvl="1"/>
            <a:endParaRPr lang="en-US" alt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0600" y="3843337"/>
            <a:ext cx="3581400" cy="2014538"/>
          </a:xfrm>
          <a:prstGeom prst="rect">
            <a:avLst/>
          </a:prstGeom>
        </p:spPr>
      </p:pic>
      <p:sp>
        <p:nvSpPr>
          <p:cNvPr id="6" name="TextBox 5"/>
          <p:cNvSpPr txBox="1"/>
          <p:nvPr/>
        </p:nvSpPr>
        <p:spPr>
          <a:xfrm>
            <a:off x="685800" y="4210317"/>
            <a:ext cx="4114800" cy="1754326"/>
          </a:xfrm>
          <a:prstGeom prst="rect">
            <a:avLst/>
          </a:prstGeom>
          <a:noFill/>
        </p:spPr>
        <p:txBody>
          <a:bodyPr wrap="square" rtlCol="0">
            <a:spAutoFit/>
          </a:bodyPr>
          <a:lstStyle/>
          <a:p>
            <a:pPr lvl="1">
              <a:buSzPct val="90000"/>
              <a:buFont typeface="Symbol" panose="05050102010706020507" pitchFamily="18" charset="2"/>
              <a:buNone/>
            </a:pPr>
            <a:r>
              <a:rPr lang="en-US" altLang="en-US" sz="2400" b="1" i="1" u="none" dirty="0">
                <a:latin typeface="Avenir Next LT Pro" panose="020B0504020202020204" pitchFamily="34" charset="0"/>
              </a:rPr>
              <a:t>Note:</a:t>
            </a:r>
            <a:r>
              <a:rPr lang="en-US" altLang="en-US" sz="2400" i="1" u="none" dirty="0">
                <a:latin typeface="Avenir Next LT Pro" panose="020B0504020202020204" pitchFamily="34" charset="0"/>
              </a:rPr>
              <a:t> Some moist granular soils exhibit </a:t>
            </a:r>
          </a:p>
          <a:p>
            <a:pPr lvl="1">
              <a:buSzPct val="90000"/>
              <a:buFont typeface="Symbol" panose="05050102010706020507" pitchFamily="18" charset="2"/>
              <a:buNone/>
            </a:pPr>
            <a:r>
              <a:rPr lang="en-US" altLang="en-US" sz="2400" i="1" u="none" dirty="0">
                <a:latin typeface="Avenir Next LT Pro" panose="020B0504020202020204" pitchFamily="34" charset="0"/>
              </a:rPr>
              <a:t>apparent cohesion</a:t>
            </a:r>
          </a:p>
          <a:p>
            <a:endParaRPr lang="en-US" dirty="0"/>
          </a:p>
        </p:txBody>
      </p:sp>
      <p:sp>
        <p:nvSpPr>
          <p:cNvPr id="7" name="TextBox 4"/>
          <p:cNvSpPr txBox="1">
            <a:spLocks noChangeArrowheads="1"/>
          </p:cNvSpPr>
          <p:nvPr/>
        </p:nvSpPr>
        <p:spPr bwMode="auto">
          <a:xfrm>
            <a:off x="7259637" y="620712"/>
            <a:ext cx="14372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latin typeface="Avenir Next LT Pro" panose="020B0504020202020204" pitchFamily="34" charset="0"/>
              </a:rPr>
              <a:t>Appendix A</a:t>
            </a:r>
          </a:p>
        </p:txBody>
      </p:sp>
    </p:spTree>
    <p:extLst>
      <p:ext uri="{BB962C8B-B14F-4D97-AF65-F5344CB8AC3E}">
        <p14:creationId xmlns:p14="http://schemas.microsoft.com/office/powerpoint/2010/main" val="503681892"/>
      </p:ext>
    </p:extLst>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Text Box 4"/>
          <p:cNvSpPr>
            <a:spLocks noGrp="1" noChangeArrowheads="1"/>
          </p:cNvSpPr>
          <p:nvPr>
            <p:ph type="body" idx="1"/>
          </p:nvPr>
        </p:nvSpPr>
        <p:spPr>
          <a:xfrm>
            <a:off x="533400" y="1295400"/>
            <a:ext cx="8001000" cy="4525963"/>
          </a:xfrm>
        </p:spPr>
        <p:txBody>
          <a:bodyPr/>
          <a:lstStyle/>
          <a:p>
            <a:r>
              <a:rPr lang="en-US" altLang="en-US" b="1" dirty="0"/>
              <a:t>Unconfined compressive strength </a:t>
            </a:r>
          </a:p>
          <a:p>
            <a:endParaRPr lang="en-US" altLang="en-US" sz="500" b="1" dirty="0"/>
          </a:p>
          <a:p>
            <a:pPr lvl="1"/>
            <a:r>
              <a:rPr lang="en-US" altLang="en-US" dirty="0"/>
              <a:t>Load per unit area at which a soil will fail in compression</a:t>
            </a:r>
          </a:p>
          <a:p>
            <a:endParaRPr lang="en-US" altLang="en-US" sz="1200" dirty="0"/>
          </a:p>
          <a:p>
            <a:endParaRPr lang="en-US" altLang="en-US" sz="1200" dirty="0"/>
          </a:p>
          <a:p>
            <a:endParaRPr lang="en-US" altLang="en-US" sz="1200" dirty="0"/>
          </a:p>
          <a:p>
            <a:pPr lvl="1">
              <a:buFont typeface="Symbol" panose="05050102010706020507" pitchFamily="18" charset="2"/>
              <a:buNone/>
            </a:pPr>
            <a:r>
              <a:rPr lang="en-US" altLang="en-US" b="1" dirty="0"/>
              <a:t>	</a:t>
            </a:r>
            <a:r>
              <a:rPr lang="en-US" altLang="en-US" b="1" i="1" dirty="0"/>
              <a:t>Note:</a:t>
            </a:r>
            <a:r>
              <a:rPr lang="en-US" altLang="en-US" i="1" dirty="0"/>
              <a:t> Estimated in the field by use of a pocket penetrometer, thumb penetration test, and other methods</a:t>
            </a:r>
          </a:p>
        </p:txBody>
      </p:sp>
      <p:sp>
        <p:nvSpPr>
          <p:cNvPr id="6" name="Rectangle 6"/>
          <p:cNvSpPr>
            <a:spLocks noGrp="1" noChangeArrowheads="1"/>
          </p:cNvSpPr>
          <p:nvPr>
            <p:ph type="title"/>
          </p:nvPr>
        </p:nvSpPr>
        <p:spPr>
          <a:xfrm>
            <a:off x="533400" y="457200"/>
            <a:ext cx="7924800" cy="549275"/>
          </a:xfrm>
        </p:spPr>
        <p:txBody>
          <a:bodyPr/>
          <a:lstStyle/>
          <a:p>
            <a:r>
              <a:rPr lang="en-US" altLang="en-US" dirty="0"/>
              <a:t> Definitions</a:t>
            </a:r>
          </a:p>
        </p:txBody>
      </p:sp>
      <p:sp>
        <p:nvSpPr>
          <p:cNvPr id="7" name="TextBox 4"/>
          <p:cNvSpPr txBox="1">
            <a:spLocks noChangeArrowheads="1"/>
          </p:cNvSpPr>
          <p:nvPr/>
        </p:nvSpPr>
        <p:spPr bwMode="auto">
          <a:xfrm>
            <a:off x="7259637" y="620712"/>
            <a:ext cx="14372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latin typeface="Avenir Next LT Pro" panose="020B0504020202020204" pitchFamily="34" charset="0"/>
              </a:rPr>
              <a:t>Appendix A</a:t>
            </a:r>
          </a:p>
        </p:txBody>
      </p:sp>
    </p:spTree>
    <p:extLst>
      <p:ext uri="{BB962C8B-B14F-4D97-AF65-F5344CB8AC3E}">
        <p14:creationId xmlns:p14="http://schemas.microsoft.com/office/powerpoint/2010/main" val="1280705052"/>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533400" y="1219200"/>
            <a:ext cx="6629400" cy="4267200"/>
          </a:xfrm>
        </p:spPr>
        <p:txBody>
          <a:bodyPr>
            <a:normAutofit lnSpcReduction="10000"/>
          </a:bodyPr>
          <a:lstStyle/>
          <a:p>
            <a:pPr>
              <a:lnSpc>
                <a:spcPct val="90000"/>
              </a:lnSpc>
            </a:pPr>
            <a:r>
              <a:rPr lang="en-US" altLang="en-US" sz="2400" dirty="0"/>
              <a:t>Most stable: clay, silty clay, and hardpan</a:t>
            </a:r>
          </a:p>
          <a:p>
            <a:pPr>
              <a:lnSpc>
                <a:spcPct val="90000"/>
              </a:lnSpc>
            </a:pPr>
            <a:endParaRPr lang="en-US" altLang="en-US" sz="1200" dirty="0"/>
          </a:p>
          <a:p>
            <a:pPr>
              <a:lnSpc>
                <a:spcPct val="90000"/>
              </a:lnSpc>
            </a:pPr>
            <a:endParaRPr lang="en-US" altLang="en-US" sz="1200" dirty="0"/>
          </a:p>
          <a:p>
            <a:pPr>
              <a:lnSpc>
                <a:spcPct val="90000"/>
              </a:lnSpc>
            </a:pPr>
            <a:r>
              <a:rPr lang="en-US" altLang="en-US" sz="2400" dirty="0"/>
              <a:t>Not fissured</a:t>
            </a:r>
          </a:p>
          <a:p>
            <a:pPr>
              <a:lnSpc>
                <a:spcPct val="90000"/>
              </a:lnSpc>
            </a:pPr>
            <a:endParaRPr lang="en-US" altLang="en-US" sz="1200" dirty="0"/>
          </a:p>
          <a:p>
            <a:pPr>
              <a:lnSpc>
                <a:spcPct val="90000"/>
              </a:lnSpc>
            </a:pPr>
            <a:endParaRPr lang="en-US" altLang="en-US" sz="1200" dirty="0"/>
          </a:p>
          <a:p>
            <a:pPr>
              <a:lnSpc>
                <a:spcPct val="90000"/>
              </a:lnSpc>
            </a:pPr>
            <a:r>
              <a:rPr lang="en-US" altLang="en-US" sz="2400" dirty="0"/>
              <a:t>Not subjected to vibration of any type</a:t>
            </a:r>
          </a:p>
          <a:p>
            <a:pPr>
              <a:lnSpc>
                <a:spcPct val="90000"/>
              </a:lnSpc>
            </a:pPr>
            <a:endParaRPr lang="en-US" altLang="en-US" sz="1200" dirty="0"/>
          </a:p>
          <a:p>
            <a:pPr>
              <a:lnSpc>
                <a:spcPct val="90000"/>
              </a:lnSpc>
            </a:pPr>
            <a:endParaRPr lang="en-US" altLang="en-US" sz="1200" dirty="0"/>
          </a:p>
          <a:p>
            <a:pPr>
              <a:lnSpc>
                <a:spcPct val="90000"/>
              </a:lnSpc>
            </a:pPr>
            <a:r>
              <a:rPr lang="en-US" altLang="en-US" sz="2400" dirty="0"/>
              <a:t>Never been previously disturbed</a:t>
            </a:r>
            <a:endParaRPr lang="en-US" altLang="en-US" dirty="0"/>
          </a:p>
          <a:p>
            <a:pPr>
              <a:lnSpc>
                <a:spcPct val="90000"/>
              </a:lnSpc>
            </a:pPr>
            <a:endParaRPr lang="en-US" altLang="en-US" sz="1200" dirty="0"/>
          </a:p>
          <a:p>
            <a:pPr>
              <a:lnSpc>
                <a:spcPct val="90000"/>
              </a:lnSpc>
            </a:pPr>
            <a:endParaRPr lang="en-US" altLang="en-US" sz="1200" dirty="0"/>
          </a:p>
          <a:p>
            <a:pPr>
              <a:lnSpc>
                <a:spcPct val="90000"/>
              </a:lnSpc>
            </a:pPr>
            <a:r>
              <a:rPr lang="en-US" altLang="en-US" sz="2400" dirty="0"/>
              <a:t>No seeping water</a:t>
            </a:r>
          </a:p>
        </p:txBody>
      </p:sp>
      <p:sp>
        <p:nvSpPr>
          <p:cNvPr id="6" name="TextBox 4"/>
          <p:cNvSpPr txBox="1">
            <a:spLocks noChangeArrowheads="1"/>
          </p:cNvSpPr>
          <p:nvPr/>
        </p:nvSpPr>
        <p:spPr bwMode="auto">
          <a:xfrm>
            <a:off x="7259637" y="620712"/>
            <a:ext cx="14372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latin typeface="Avenir Next LT Pro" panose="020B0504020202020204" pitchFamily="34" charset="0"/>
              </a:rPr>
              <a:t>Appendix A</a:t>
            </a:r>
          </a:p>
        </p:txBody>
      </p:sp>
      <p:sp>
        <p:nvSpPr>
          <p:cNvPr id="8" name="Rectangle 2"/>
          <p:cNvSpPr>
            <a:spLocks noGrp="1" noChangeArrowheads="1"/>
          </p:cNvSpPr>
          <p:nvPr>
            <p:ph type="title"/>
          </p:nvPr>
        </p:nvSpPr>
        <p:spPr>
          <a:xfrm>
            <a:off x="457200" y="441325"/>
            <a:ext cx="7924800" cy="549275"/>
          </a:xfrm>
        </p:spPr>
        <p:txBody>
          <a:bodyPr/>
          <a:lstStyle/>
          <a:p>
            <a:r>
              <a:rPr lang="en-US" altLang="en-US" dirty="0"/>
              <a:t> Type A Soil</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6400" y="3581892"/>
            <a:ext cx="2937456" cy="2203092"/>
          </a:xfrm>
          <a:prstGeom prst="rect">
            <a:avLst/>
          </a:prstGeom>
        </p:spPr>
      </p:pic>
    </p:spTree>
    <p:extLst>
      <p:ext uri="{BB962C8B-B14F-4D97-AF65-F5344CB8AC3E}">
        <p14:creationId xmlns:p14="http://schemas.microsoft.com/office/powerpoint/2010/main" val="3507360342"/>
      </p:ext>
    </p:extLst>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457200" y="441325"/>
            <a:ext cx="7924800" cy="549275"/>
          </a:xfrm>
        </p:spPr>
        <p:txBody>
          <a:bodyPr/>
          <a:lstStyle/>
          <a:p>
            <a:r>
              <a:rPr lang="en-US" altLang="en-US" dirty="0"/>
              <a:t> Type B Soil</a:t>
            </a:r>
          </a:p>
        </p:txBody>
      </p:sp>
      <p:sp>
        <p:nvSpPr>
          <p:cNvPr id="99331" name="Rectangle 3"/>
          <p:cNvSpPr>
            <a:spLocks noGrp="1" noChangeArrowheads="1"/>
          </p:cNvSpPr>
          <p:nvPr>
            <p:ph type="body" idx="1"/>
          </p:nvPr>
        </p:nvSpPr>
        <p:spPr>
          <a:xfrm>
            <a:off x="533400" y="1219200"/>
            <a:ext cx="7848600" cy="4648200"/>
          </a:xfrm>
        </p:spPr>
        <p:txBody>
          <a:bodyPr/>
          <a:lstStyle/>
          <a:p>
            <a:r>
              <a:rPr lang="en-US" altLang="en-US" sz="2400" dirty="0"/>
              <a:t>Medium stability: silt, sandy loam, medium clay and unstable dry rock</a:t>
            </a:r>
          </a:p>
          <a:p>
            <a:endParaRPr lang="en-US" altLang="en-US" sz="1200" dirty="0"/>
          </a:p>
          <a:p>
            <a:r>
              <a:rPr lang="en-US" altLang="en-US" sz="2400" dirty="0"/>
              <a:t>Previously disturbed soils unless otherwise classified as Type C</a:t>
            </a:r>
          </a:p>
          <a:p>
            <a:endParaRPr lang="en-US" altLang="en-US" sz="1200" dirty="0"/>
          </a:p>
          <a:p>
            <a:r>
              <a:rPr lang="en-US" altLang="en-US" sz="2400" dirty="0"/>
              <a:t>Soils that meet the requirements of Type A but are fissured or subject to vibration</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01940" y="4038600"/>
            <a:ext cx="3207060" cy="1803971"/>
          </a:xfrm>
          <a:prstGeom prst="rect">
            <a:avLst/>
          </a:prstGeom>
        </p:spPr>
      </p:pic>
      <p:sp>
        <p:nvSpPr>
          <p:cNvPr id="7" name="TextBox 4"/>
          <p:cNvSpPr txBox="1">
            <a:spLocks noChangeArrowheads="1"/>
          </p:cNvSpPr>
          <p:nvPr/>
        </p:nvSpPr>
        <p:spPr bwMode="auto">
          <a:xfrm>
            <a:off x="7259637" y="620712"/>
            <a:ext cx="14372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latin typeface="Avenir Next LT Pro" panose="020B0504020202020204" pitchFamily="34" charset="0"/>
              </a:rPr>
              <a:t>Appendix A</a:t>
            </a:r>
          </a:p>
        </p:txBody>
      </p:sp>
    </p:spTree>
    <p:extLst>
      <p:ext uri="{BB962C8B-B14F-4D97-AF65-F5344CB8AC3E}">
        <p14:creationId xmlns:p14="http://schemas.microsoft.com/office/powerpoint/2010/main" val="3031250872"/>
      </p:ext>
    </p:extLst>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457200" y="441325"/>
            <a:ext cx="8229600" cy="549275"/>
          </a:xfrm>
        </p:spPr>
        <p:txBody>
          <a:bodyPr/>
          <a:lstStyle/>
          <a:p>
            <a:r>
              <a:rPr lang="en-US" altLang="en-US" dirty="0"/>
              <a:t> Type C Soil</a:t>
            </a:r>
          </a:p>
        </p:txBody>
      </p:sp>
      <p:sp>
        <p:nvSpPr>
          <p:cNvPr id="101379" name="Rectangle 3"/>
          <p:cNvSpPr>
            <a:spLocks noGrp="1" noChangeArrowheads="1"/>
          </p:cNvSpPr>
          <p:nvPr>
            <p:ph type="body" idx="1"/>
          </p:nvPr>
        </p:nvSpPr>
        <p:spPr>
          <a:xfrm>
            <a:off x="533400" y="1295400"/>
            <a:ext cx="7772400" cy="4648200"/>
          </a:xfrm>
        </p:spPr>
        <p:txBody>
          <a:bodyPr/>
          <a:lstStyle/>
          <a:p>
            <a:pPr>
              <a:lnSpc>
                <a:spcPct val="90000"/>
              </a:lnSpc>
            </a:pPr>
            <a:r>
              <a:rPr lang="en-US" altLang="en-US" sz="2400" dirty="0"/>
              <a:t>Least stable: gravel, loamy sand, soft clay</a:t>
            </a:r>
          </a:p>
          <a:p>
            <a:pPr>
              <a:lnSpc>
                <a:spcPct val="90000"/>
              </a:lnSpc>
            </a:pPr>
            <a:endParaRPr lang="en-US" altLang="en-US" sz="1200" dirty="0"/>
          </a:p>
          <a:p>
            <a:pPr>
              <a:lnSpc>
                <a:spcPct val="90000"/>
              </a:lnSpc>
            </a:pPr>
            <a:endParaRPr lang="en-US" altLang="en-US" sz="1200" dirty="0"/>
          </a:p>
          <a:p>
            <a:pPr>
              <a:lnSpc>
                <a:spcPct val="90000"/>
              </a:lnSpc>
            </a:pPr>
            <a:r>
              <a:rPr lang="en-US" altLang="en-US" sz="2400" dirty="0"/>
              <a:t>Submerged soil or dense, heavy unstable rock</a:t>
            </a:r>
          </a:p>
          <a:p>
            <a:pPr>
              <a:lnSpc>
                <a:spcPct val="90000"/>
              </a:lnSpc>
            </a:pPr>
            <a:endParaRPr lang="en-US" altLang="en-US" sz="1200" dirty="0"/>
          </a:p>
          <a:p>
            <a:pPr>
              <a:lnSpc>
                <a:spcPct val="90000"/>
              </a:lnSpc>
            </a:pPr>
            <a:endParaRPr lang="en-US" altLang="en-US" sz="1200" dirty="0"/>
          </a:p>
          <a:p>
            <a:pPr>
              <a:lnSpc>
                <a:spcPct val="90000"/>
              </a:lnSpc>
            </a:pPr>
            <a:r>
              <a:rPr lang="en-US" altLang="en-US" sz="2400" dirty="0"/>
              <a:t>Soil from which water is freely seeping</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00" y="3273874"/>
            <a:ext cx="2924175" cy="2593526"/>
          </a:xfrm>
          <a:prstGeom prst="rect">
            <a:avLst/>
          </a:prstGeom>
        </p:spPr>
      </p:pic>
      <p:sp>
        <p:nvSpPr>
          <p:cNvPr id="6" name="TextBox 4"/>
          <p:cNvSpPr txBox="1">
            <a:spLocks noChangeArrowheads="1"/>
          </p:cNvSpPr>
          <p:nvPr/>
        </p:nvSpPr>
        <p:spPr bwMode="auto">
          <a:xfrm>
            <a:off x="7259637" y="620712"/>
            <a:ext cx="14372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latin typeface="Avenir Next LT Pro" panose="020B0504020202020204" pitchFamily="34" charset="0"/>
              </a:rPr>
              <a:t>Appendix A</a:t>
            </a:r>
          </a:p>
        </p:txBody>
      </p:sp>
    </p:spTree>
    <p:extLst>
      <p:ext uri="{BB962C8B-B14F-4D97-AF65-F5344CB8AC3E}">
        <p14:creationId xmlns:p14="http://schemas.microsoft.com/office/powerpoint/2010/main" val="2476060919"/>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body" idx="1"/>
          </p:nvPr>
        </p:nvSpPr>
        <p:spPr>
          <a:xfrm>
            <a:off x="533400" y="1295400"/>
            <a:ext cx="8001000" cy="4525963"/>
          </a:xfrm>
        </p:spPr>
        <p:txBody>
          <a:bodyPr/>
          <a:lstStyle/>
          <a:p>
            <a:r>
              <a:rPr lang="en-US" altLang="en-US" b="1" dirty="0"/>
              <a:t>Shoring</a:t>
            </a:r>
            <a:r>
              <a:rPr lang="en-US" altLang="en-US" dirty="0"/>
              <a:t> </a:t>
            </a:r>
            <a:r>
              <a:rPr lang="en-US" altLang="en-US" b="1" dirty="0"/>
              <a:t>(Shoring system)</a:t>
            </a:r>
          </a:p>
          <a:p>
            <a:endParaRPr lang="en-US" altLang="en-US" sz="500" dirty="0"/>
          </a:p>
          <a:p>
            <a:pPr lvl="1"/>
            <a:r>
              <a:rPr lang="en-US" altLang="en-US" dirty="0"/>
              <a:t>Structure that supports the sides of an excavation and protects against cave-ins</a:t>
            </a:r>
          </a:p>
          <a:p>
            <a:endParaRPr lang="en-US" altLang="en-US" sz="1200" u="sng" dirty="0"/>
          </a:p>
          <a:p>
            <a:r>
              <a:rPr lang="en-US" altLang="en-US" b="1" dirty="0"/>
              <a:t>Sloping (Sloping system)</a:t>
            </a:r>
          </a:p>
          <a:p>
            <a:endParaRPr lang="en-US" altLang="en-US" sz="500" dirty="0"/>
          </a:p>
          <a:p>
            <a:pPr lvl="1"/>
            <a:r>
              <a:rPr lang="en-US" altLang="en-US" dirty="0"/>
              <a:t>Technique that employs a specific angle of incline on the sides of the excavation</a:t>
            </a:r>
          </a:p>
          <a:p>
            <a:pPr lvl="1"/>
            <a:endParaRPr lang="en-US" altLang="en-US" sz="1200" dirty="0"/>
          </a:p>
          <a:p>
            <a:r>
              <a:rPr lang="en-US" b="1" dirty="0"/>
              <a:t>Tabulated Data</a:t>
            </a:r>
          </a:p>
          <a:p>
            <a:pPr lvl="1"/>
            <a:r>
              <a:rPr lang="en-US" dirty="0"/>
              <a:t>Tables and charts approved by a registered professional engineer (RPE) and used to design and construct a protective system</a:t>
            </a:r>
          </a:p>
          <a:p>
            <a:pPr lvl="1"/>
            <a:endParaRPr lang="en-US" altLang="en-US" sz="1200" dirty="0"/>
          </a:p>
          <a:p>
            <a:endParaRPr lang="en-US" altLang="en-US" dirty="0"/>
          </a:p>
        </p:txBody>
      </p:sp>
      <p:sp>
        <p:nvSpPr>
          <p:cNvPr id="13316" name="Rectangle 13"/>
          <p:cNvSpPr>
            <a:spLocks noChangeArrowheads="1"/>
          </p:cNvSpPr>
          <p:nvPr/>
        </p:nvSpPr>
        <p:spPr bwMode="auto">
          <a:xfrm>
            <a:off x="7191375" y="609600"/>
            <a:ext cx="18764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latin typeface="Avenir Next LT Pro" panose="020B0504020202020204" pitchFamily="34" charset="0"/>
              </a:rPr>
              <a:t>1926.650(b)</a:t>
            </a:r>
          </a:p>
        </p:txBody>
      </p:sp>
      <p:sp>
        <p:nvSpPr>
          <p:cNvPr id="6" name="Rectangle 6"/>
          <p:cNvSpPr>
            <a:spLocks noGrp="1" noChangeArrowheads="1"/>
          </p:cNvSpPr>
          <p:nvPr>
            <p:ph type="title"/>
          </p:nvPr>
        </p:nvSpPr>
        <p:spPr>
          <a:xfrm>
            <a:off x="457200" y="457200"/>
            <a:ext cx="7924800" cy="549275"/>
          </a:xfrm>
        </p:spPr>
        <p:txBody>
          <a:bodyPr/>
          <a:lstStyle/>
          <a:p>
            <a:r>
              <a:rPr lang="en-US" altLang="en-US" dirty="0"/>
              <a:t> Definitions</a:t>
            </a:r>
          </a:p>
        </p:txBody>
      </p:sp>
    </p:spTree>
    <p:extLst>
      <p:ext uri="{BB962C8B-B14F-4D97-AF65-F5344CB8AC3E}">
        <p14:creationId xmlns:p14="http://schemas.microsoft.com/office/powerpoint/2010/main" val="716164975"/>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3"/>
          <p:cNvSpPr>
            <a:spLocks noGrp="1" noChangeArrowheads="1"/>
          </p:cNvSpPr>
          <p:nvPr>
            <p:ph type="body" idx="1"/>
          </p:nvPr>
        </p:nvSpPr>
        <p:spPr>
          <a:xfrm>
            <a:off x="533400" y="1219200"/>
            <a:ext cx="7924800" cy="4525963"/>
          </a:xfrm>
        </p:spPr>
        <p:txBody>
          <a:bodyPr>
            <a:normAutofit lnSpcReduction="10000"/>
          </a:bodyPr>
          <a:lstStyle/>
          <a:p>
            <a:pPr>
              <a:buSzPct val="90000"/>
            </a:pPr>
            <a:r>
              <a:rPr lang="en-US" altLang="en-US" sz="2400" dirty="0"/>
              <a:t>Scope and application - S</a:t>
            </a:r>
            <a:r>
              <a:rPr lang="en-US" sz="2400" b="0" i="0" dirty="0">
                <a:solidFill>
                  <a:srgbClr val="212121"/>
                </a:solidFill>
                <a:effectLst/>
                <a:highlight>
                  <a:srgbClr val="FFFFFF"/>
                </a:highlight>
              </a:rPr>
              <a:t>pecifications for sloping and benching when used as methods of protecting employees</a:t>
            </a:r>
            <a:endParaRPr lang="en-US" altLang="en-US" sz="2400" dirty="0"/>
          </a:p>
          <a:p>
            <a:pPr>
              <a:buSzPct val="90000"/>
            </a:pPr>
            <a:endParaRPr lang="en-US" altLang="en-US" sz="2400" dirty="0"/>
          </a:p>
          <a:p>
            <a:pPr>
              <a:buSzPct val="90000"/>
            </a:pPr>
            <a:r>
              <a:rPr lang="en-US" altLang="en-US" sz="2400" dirty="0"/>
              <a:t>Definitions</a:t>
            </a:r>
          </a:p>
          <a:p>
            <a:pPr lvl="1">
              <a:buSzPct val="90000"/>
            </a:pPr>
            <a:endParaRPr lang="en-US" sz="800" b="0" dirty="0">
              <a:solidFill>
                <a:srgbClr val="212121"/>
              </a:solidFill>
              <a:effectLst/>
              <a:highlight>
                <a:srgbClr val="FFFFFF"/>
              </a:highlight>
            </a:endParaRPr>
          </a:p>
          <a:p>
            <a:pPr lvl="1">
              <a:buSzPct val="90000"/>
            </a:pPr>
            <a:r>
              <a:rPr lang="en-US" sz="2000" b="0" i="1" dirty="0">
                <a:solidFill>
                  <a:srgbClr val="212121"/>
                </a:solidFill>
                <a:effectLst/>
                <a:highlight>
                  <a:srgbClr val="FFFFFF"/>
                </a:highlight>
              </a:rPr>
              <a:t>Maximum allowable slope</a:t>
            </a:r>
            <a:r>
              <a:rPr lang="en-US" sz="2000" b="0" i="0" dirty="0">
                <a:solidFill>
                  <a:srgbClr val="212121"/>
                </a:solidFill>
                <a:effectLst/>
                <a:highlight>
                  <a:srgbClr val="FFFFFF"/>
                </a:highlight>
              </a:rPr>
              <a:t> - Steepest incline of an excavation face that is acceptable </a:t>
            </a:r>
          </a:p>
          <a:p>
            <a:pPr lvl="1">
              <a:buSzPct val="90000"/>
            </a:pPr>
            <a:endParaRPr lang="en-US" sz="2000" dirty="0">
              <a:solidFill>
                <a:srgbClr val="212121"/>
              </a:solidFill>
              <a:highlight>
                <a:srgbClr val="FFFFFF"/>
              </a:highlight>
            </a:endParaRPr>
          </a:p>
          <a:p>
            <a:pPr lvl="1">
              <a:buSzPct val="90000"/>
            </a:pPr>
            <a:r>
              <a:rPr lang="en-US" sz="2000" b="0" i="1" dirty="0">
                <a:solidFill>
                  <a:srgbClr val="212121"/>
                </a:solidFill>
                <a:effectLst/>
                <a:highlight>
                  <a:srgbClr val="FFFFFF"/>
                </a:highlight>
              </a:rPr>
              <a:t>Distress</a:t>
            </a:r>
            <a:r>
              <a:rPr lang="en-US" sz="2000" b="0" i="0" dirty="0">
                <a:solidFill>
                  <a:srgbClr val="212121"/>
                </a:solidFill>
                <a:effectLst/>
                <a:highlight>
                  <a:srgbClr val="FFFFFF"/>
                </a:highlight>
              </a:rPr>
              <a:t> - Soil is in a condition where a cave-in is imminent or is likely to occur</a:t>
            </a:r>
            <a:endParaRPr lang="en-US" sz="2000" dirty="0">
              <a:solidFill>
                <a:srgbClr val="212121"/>
              </a:solidFill>
              <a:highlight>
                <a:srgbClr val="FFFFFF"/>
              </a:highlight>
            </a:endParaRPr>
          </a:p>
          <a:p>
            <a:pPr lvl="1">
              <a:buSzPct val="90000"/>
            </a:pPr>
            <a:endParaRPr lang="en-US" sz="2000" b="0" i="1" dirty="0">
              <a:solidFill>
                <a:srgbClr val="212121"/>
              </a:solidFill>
              <a:effectLst/>
              <a:highlight>
                <a:srgbClr val="FFFFFF"/>
              </a:highlight>
            </a:endParaRPr>
          </a:p>
          <a:p>
            <a:pPr lvl="1">
              <a:buSzPct val="90000"/>
            </a:pPr>
            <a:r>
              <a:rPr lang="en-US" sz="2000" b="0" i="1" dirty="0">
                <a:solidFill>
                  <a:srgbClr val="212121"/>
                </a:solidFill>
                <a:effectLst/>
                <a:highlight>
                  <a:srgbClr val="FFFFFF"/>
                </a:highlight>
              </a:rPr>
              <a:t>Short term exposure</a:t>
            </a:r>
            <a:r>
              <a:rPr lang="en-US" sz="2000" b="0" i="0" dirty="0">
                <a:solidFill>
                  <a:srgbClr val="212121"/>
                </a:solidFill>
                <a:effectLst/>
                <a:highlight>
                  <a:srgbClr val="FFFFFF"/>
                </a:highlight>
              </a:rPr>
              <a:t> - Period of time less than or equal to 24 hours that an excavation is open</a:t>
            </a:r>
            <a:endParaRPr lang="en-US" altLang="en-US" sz="2000" dirty="0"/>
          </a:p>
          <a:p>
            <a:pPr>
              <a:buSzPct val="90000"/>
            </a:pPr>
            <a:endParaRPr lang="en-US" altLang="en-US" sz="1200" dirty="0"/>
          </a:p>
          <a:p>
            <a:pPr>
              <a:buSzPct val="90000"/>
            </a:pPr>
            <a:endParaRPr lang="en-US" altLang="en-US" sz="1200" dirty="0"/>
          </a:p>
          <a:p>
            <a:pPr>
              <a:buSzPct val="90000"/>
            </a:pPr>
            <a:endParaRPr lang="en-US" altLang="en-US" sz="1200" dirty="0"/>
          </a:p>
          <a:p>
            <a:pPr>
              <a:buSzPct val="90000"/>
            </a:pPr>
            <a:endParaRPr lang="en-US" altLang="en-US" sz="1200" dirty="0"/>
          </a:p>
        </p:txBody>
      </p:sp>
      <p:sp>
        <p:nvSpPr>
          <p:cNvPr id="103427" name="Rectangle 5"/>
          <p:cNvSpPr>
            <a:spLocks noGrp="1" noChangeArrowheads="1"/>
          </p:cNvSpPr>
          <p:nvPr>
            <p:ph type="title"/>
          </p:nvPr>
        </p:nvSpPr>
        <p:spPr>
          <a:xfrm>
            <a:off x="533400" y="457200"/>
            <a:ext cx="7924800" cy="549275"/>
          </a:xfrm>
        </p:spPr>
        <p:txBody>
          <a:bodyPr/>
          <a:lstStyle/>
          <a:p>
            <a:r>
              <a:rPr lang="en-US" altLang="en-US" dirty="0"/>
              <a:t> Sloping and Benching</a:t>
            </a:r>
          </a:p>
        </p:txBody>
      </p:sp>
      <p:sp>
        <p:nvSpPr>
          <p:cNvPr id="6" name="TextBox 4"/>
          <p:cNvSpPr txBox="1">
            <a:spLocks noChangeArrowheads="1"/>
          </p:cNvSpPr>
          <p:nvPr/>
        </p:nvSpPr>
        <p:spPr bwMode="auto">
          <a:xfrm>
            <a:off x="7246124" y="620712"/>
            <a:ext cx="14269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latin typeface="Avenir Next LT Pro" panose="020B0504020202020204" pitchFamily="34" charset="0"/>
              </a:rPr>
              <a:t>Appendix B</a:t>
            </a:r>
          </a:p>
        </p:txBody>
      </p:sp>
    </p:spTree>
    <p:extLst>
      <p:ext uri="{BB962C8B-B14F-4D97-AF65-F5344CB8AC3E}">
        <p14:creationId xmlns:p14="http://schemas.microsoft.com/office/powerpoint/2010/main" val="15513717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3"/>
          <p:cNvSpPr>
            <a:spLocks noGrp="1" noChangeArrowheads="1"/>
          </p:cNvSpPr>
          <p:nvPr>
            <p:ph type="body" idx="1"/>
          </p:nvPr>
        </p:nvSpPr>
        <p:spPr>
          <a:xfrm>
            <a:off x="533400" y="1219200"/>
            <a:ext cx="7924800" cy="4525963"/>
          </a:xfrm>
        </p:spPr>
        <p:txBody>
          <a:bodyPr/>
          <a:lstStyle/>
          <a:p>
            <a:pPr>
              <a:buSzPct val="90000"/>
            </a:pPr>
            <a:r>
              <a:rPr lang="en-US" altLang="en-US" dirty="0"/>
              <a:t>Requirements </a:t>
            </a:r>
          </a:p>
          <a:p>
            <a:pPr>
              <a:buSzPct val="90000"/>
            </a:pPr>
            <a:endParaRPr lang="en-US" altLang="en-US" sz="800" dirty="0"/>
          </a:p>
          <a:p>
            <a:pPr lvl="1">
              <a:buSzPct val="90000"/>
            </a:pPr>
            <a:r>
              <a:rPr lang="en-US" altLang="en-US" dirty="0"/>
              <a:t>Soil classification shall be classified </a:t>
            </a:r>
          </a:p>
          <a:p>
            <a:pPr lvl="1">
              <a:buSzPct val="90000"/>
            </a:pPr>
            <a:endParaRPr lang="en-US" altLang="en-US" sz="1200" dirty="0"/>
          </a:p>
          <a:p>
            <a:pPr lvl="1">
              <a:buSzPct val="90000"/>
            </a:pPr>
            <a:r>
              <a:rPr lang="en-US" altLang="en-US" dirty="0"/>
              <a:t>Maximum allowable slope shall be determined</a:t>
            </a:r>
          </a:p>
          <a:p>
            <a:pPr lvl="1">
              <a:buSzPct val="90000"/>
            </a:pPr>
            <a:endParaRPr lang="en-US" altLang="en-US" sz="1200" dirty="0"/>
          </a:p>
          <a:p>
            <a:pPr lvl="1">
              <a:buSzPct val="90000"/>
            </a:pPr>
            <a:r>
              <a:rPr lang="en-US" altLang="en-US" dirty="0"/>
              <a:t>Actual slope shall not be steeper than allowed maximum</a:t>
            </a:r>
          </a:p>
          <a:p>
            <a:pPr lvl="1">
              <a:buSzPct val="90000"/>
            </a:pPr>
            <a:endParaRPr lang="en-US" altLang="en-US" sz="1200" dirty="0"/>
          </a:p>
          <a:p>
            <a:pPr lvl="1">
              <a:buSzPct val="90000"/>
            </a:pPr>
            <a:r>
              <a:rPr lang="en-US" altLang="en-US" dirty="0"/>
              <a:t>Configurations </a:t>
            </a:r>
            <a:r>
              <a:rPr lang="en-US" b="0" i="0" dirty="0">
                <a:solidFill>
                  <a:srgbClr val="212121"/>
                </a:solidFill>
                <a:effectLst/>
                <a:highlight>
                  <a:srgbClr val="FFFFFF"/>
                </a:highlight>
              </a:rPr>
              <a:t>shall be in accordance with Figure B-1</a:t>
            </a:r>
            <a:endParaRPr lang="en-US" altLang="en-US" dirty="0"/>
          </a:p>
          <a:p>
            <a:pPr>
              <a:buSzPct val="90000"/>
            </a:pPr>
            <a:endParaRPr lang="en-US" altLang="en-US" sz="2400" dirty="0"/>
          </a:p>
          <a:p>
            <a:pPr>
              <a:buSzPct val="90000"/>
            </a:pPr>
            <a:endParaRPr lang="en-US" altLang="en-US" sz="1200" dirty="0"/>
          </a:p>
        </p:txBody>
      </p:sp>
      <p:sp>
        <p:nvSpPr>
          <p:cNvPr id="103427" name="Rectangle 5"/>
          <p:cNvSpPr>
            <a:spLocks noGrp="1" noChangeArrowheads="1"/>
          </p:cNvSpPr>
          <p:nvPr>
            <p:ph type="title"/>
          </p:nvPr>
        </p:nvSpPr>
        <p:spPr>
          <a:xfrm>
            <a:off x="533400" y="457200"/>
            <a:ext cx="7924800" cy="549275"/>
          </a:xfrm>
        </p:spPr>
        <p:txBody>
          <a:bodyPr/>
          <a:lstStyle/>
          <a:p>
            <a:r>
              <a:rPr lang="en-US" altLang="en-US" dirty="0"/>
              <a:t> Sloping and Benching</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45200" y="4191000"/>
            <a:ext cx="2336800" cy="1752600"/>
          </a:xfrm>
          <a:prstGeom prst="rect">
            <a:avLst/>
          </a:prstGeom>
        </p:spPr>
      </p:pic>
      <p:sp>
        <p:nvSpPr>
          <p:cNvPr id="6" name="TextBox 4"/>
          <p:cNvSpPr txBox="1">
            <a:spLocks noChangeArrowheads="1"/>
          </p:cNvSpPr>
          <p:nvPr/>
        </p:nvSpPr>
        <p:spPr bwMode="auto">
          <a:xfrm>
            <a:off x="7246124" y="620712"/>
            <a:ext cx="14269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latin typeface="Avenir Next LT Pro" panose="020B0504020202020204" pitchFamily="34" charset="0"/>
              </a:rPr>
              <a:t>Appendix B</a:t>
            </a:r>
          </a:p>
        </p:txBody>
      </p:sp>
    </p:spTree>
    <p:extLst>
      <p:ext uri="{BB962C8B-B14F-4D97-AF65-F5344CB8AC3E}">
        <p14:creationId xmlns:p14="http://schemas.microsoft.com/office/powerpoint/2010/main" val="10947805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5C5EA-109C-BEC9-5B96-A2EBD63F5341}"/>
              </a:ext>
            </a:extLst>
          </p:cNvPr>
          <p:cNvSpPr>
            <a:spLocks noGrp="1"/>
          </p:cNvSpPr>
          <p:nvPr>
            <p:ph type="title"/>
          </p:nvPr>
        </p:nvSpPr>
        <p:spPr/>
        <p:txBody>
          <a:bodyPr/>
          <a:lstStyle/>
          <a:p>
            <a:r>
              <a:rPr lang="en-US" dirty="0"/>
              <a:t>Timber Shoring </a:t>
            </a:r>
          </a:p>
        </p:txBody>
      </p:sp>
      <p:sp>
        <p:nvSpPr>
          <p:cNvPr id="3" name="Content Placeholder 2">
            <a:extLst>
              <a:ext uri="{FF2B5EF4-FFF2-40B4-BE49-F238E27FC236}">
                <a16:creationId xmlns:a16="http://schemas.microsoft.com/office/drawing/2014/main" id="{22954A74-E92A-0950-4889-39AAD309A3DB}"/>
              </a:ext>
            </a:extLst>
          </p:cNvPr>
          <p:cNvSpPr>
            <a:spLocks noGrp="1"/>
          </p:cNvSpPr>
          <p:nvPr>
            <p:ph idx="1"/>
          </p:nvPr>
        </p:nvSpPr>
        <p:spPr/>
        <p:txBody>
          <a:bodyPr/>
          <a:lstStyle/>
          <a:p>
            <a:r>
              <a:rPr lang="en-US" dirty="0"/>
              <a:t>Scope – When t</a:t>
            </a:r>
            <a:r>
              <a:rPr lang="en-US" b="0" i="0" dirty="0">
                <a:solidFill>
                  <a:srgbClr val="212121"/>
                </a:solidFill>
                <a:effectLst/>
                <a:highlight>
                  <a:srgbClr val="FFFFFF"/>
                </a:highlight>
              </a:rPr>
              <a:t>imber shoring is provided as a method of protection from cave-ins in trenches that do not exceed 20 feet</a:t>
            </a:r>
          </a:p>
          <a:p>
            <a:endParaRPr lang="en-US" dirty="0">
              <a:solidFill>
                <a:srgbClr val="212121"/>
              </a:solidFill>
              <a:highlight>
                <a:srgbClr val="FFFFFF"/>
              </a:highlight>
            </a:endParaRPr>
          </a:p>
          <a:p>
            <a:r>
              <a:rPr lang="en-US" dirty="0">
                <a:solidFill>
                  <a:srgbClr val="212121"/>
                </a:solidFill>
                <a:highlight>
                  <a:srgbClr val="FFFFFF"/>
                </a:highlight>
              </a:rPr>
              <a:t>Soil classification (See Appendix A)</a:t>
            </a:r>
          </a:p>
          <a:p>
            <a:endParaRPr lang="en-US" dirty="0">
              <a:solidFill>
                <a:srgbClr val="212121"/>
              </a:solidFill>
              <a:highlight>
                <a:srgbClr val="FFFFFF"/>
              </a:highlight>
            </a:endParaRPr>
          </a:p>
          <a:p>
            <a:r>
              <a:rPr lang="en-US" dirty="0">
                <a:solidFill>
                  <a:srgbClr val="212121"/>
                </a:solidFill>
                <a:highlight>
                  <a:srgbClr val="FFFFFF"/>
                </a:highlight>
              </a:rPr>
              <a:t>Dimensions for timber members</a:t>
            </a:r>
          </a:p>
          <a:p>
            <a:endParaRPr lang="en-US" dirty="0">
              <a:solidFill>
                <a:srgbClr val="212121"/>
              </a:solidFill>
              <a:highlight>
                <a:srgbClr val="FFFFFF"/>
              </a:highlight>
            </a:endParaRPr>
          </a:p>
          <a:p>
            <a:r>
              <a:rPr lang="en-US" dirty="0">
                <a:solidFill>
                  <a:srgbClr val="212121"/>
                </a:solidFill>
                <a:highlight>
                  <a:srgbClr val="FFFFFF"/>
                </a:highlight>
              </a:rPr>
              <a:t>Arrangement examples </a:t>
            </a:r>
          </a:p>
          <a:p>
            <a:endParaRPr lang="en-US" dirty="0"/>
          </a:p>
          <a:p>
            <a:endParaRPr lang="en-US" dirty="0"/>
          </a:p>
        </p:txBody>
      </p:sp>
      <p:sp>
        <p:nvSpPr>
          <p:cNvPr id="4" name="Content Placeholder 3">
            <a:extLst>
              <a:ext uri="{FF2B5EF4-FFF2-40B4-BE49-F238E27FC236}">
                <a16:creationId xmlns:a16="http://schemas.microsoft.com/office/drawing/2014/main" id="{155C60DE-EC56-16DC-144A-5A7AA4DBF163}"/>
              </a:ext>
            </a:extLst>
          </p:cNvPr>
          <p:cNvSpPr>
            <a:spLocks noGrp="1"/>
          </p:cNvSpPr>
          <p:nvPr>
            <p:ph sz="quarter" idx="10"/>
          </p:nvPr>
        </p:nvSpPr>
        <p:spPr>
          <a:xfrm>
            <a:off x="7239000" y="625475"/>
            <a:ext cx="2133600" cy="381000"/>
          </a:xfrm>
        </p:spPr>
        <p:txBody>
          <a:bodyPr/>
          <a:lstStyle/>
          <a:p>
            <a:r>
              <a:rPr lang="en-US" sz="1800" dirty="0"/>
              <a:t>Appendix C</a:t>
            </a:r>
          </a:p>
        </p:txBody>
      </p:sp>
    </p:spTree>
    <p:extLst>
      <p:ext uri="{BB962C8B-B14F-4D97-AF65-F5344CB8AC3E}">
        <p14:creationId xmlns:p14="http://schemas.microsoft.com/office/powerpoint/2010/main" val="4232428788"/>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5C5EA-109C-BEC9-5B96-A2EBD63F5341}"/>
              </a:ext>
            </a:extLst>
          </p:cNvPr>
          <p:cNvSpPr>
            <a:spLocks noGrp="1"/>
          </p:cNvSpPr>
          <p:nvPr>
            <p:ph type="title"/>
          </p:nvPr>
        </p:nvSpPr>
        <p:spPr/>
        <p:txBody>
          <a:bodyPr/>
          <a:lstStyle/>
          <a:p>
            <a:r>
              <a:rPr lang="en-US" dirty="0"/>
              <a:t>Aluminum Hydraulic Shoring</a:t>
            </a:r>
          </a:p>
        </p:txBody>
      </p:sp>
      <p:sp>
        <p:nvSpPr>
          <p:cNvPr id="3" name="Content Placeholder 2">
            <a:extLst>
              <a:ext uri="{FF2B5EF4-FFF2-40B4-BE49-F238E27FC236}">
                <a16:creationId xmlns:a16="http://schemas.microsoft.com/office/drawing/2014/main" id="{22954A74-E92A-0950-4889-39AAD309A3DB}"/>
              </a:ext>
            </a:extLst>
          </p:cNvPr>
          <p:cNvSpPr>
            <a:spLocks noGrp="1"/>
          </p:cNvSpPr>
          <p:nvPr>
            <p:ph idx="1"/>
          </p:nvPr>
        </p:nvSpPr>
        <p:spPr/>
        <p:txBody>
          <a:bodyPr/>
          <a:lstStyle/>
          <a:p>
            <a:r>
              <a:rPr lang="en-US" dirty="0"/>
              <a:t>Scope – When aluminum hydraulic shoring is provided as a means of protection from cave-ins in trenches not to exceed 20 feet</a:t>
            </a:r>
          </a:p>
          <a:p>
            <a:endParaRPr lang="en-US" dirty="0"/>
          </a:p>
          <a:p>
            <a:r>
              <a:rPr lang="en-US" dirty="0">
                <a:solidFill>
                  <a:srgbClr val="212121"/>
                </a:solidFill>
                <a:highlight>
                  <a:srgbClr val="FFFFFF"/>
                </a:highlight>
              </a:rPr>
              <a:t>Soil classification (See Appendix A)</a:t>
            </a:r>
          </a:p>
          <a:p>
            <a:endParaRPr lang="en-US" dirty="0">
              <a:solidFill>
                <a:srgbClr val="212121"/>
              </a:solidFill>
              <a:highlight>
                <a:srgbClr val="FFFFFF"/>
              </a:highlight>
            </a:endParaRPr>
          </a:p>
          <a:p>
            <a:r>
              <a:rPr lang="en-US" dirty="0">
                <a:solidFill>
                  <a:srgbClr val="212121"/>
                </a:solidFill>
                <a:highlight>
                  <a:srgbClr val="FFFFFF"/>
                </a:highlight>
              </a:rPr>
              <a:t>Strength and properties of materials</a:t>
            </a:r>
          </a:p>
          <a:p>
            <a:endParaRPr lang="en-US" dirty="0">
              <a:solidFill>
                <a:srgbClr val="212121"/>
              </a:solidFill>
              <a:highlight>
                <a:srgbClr val="FFFFFF"/>
              </a:highlight>
            </a:endParaRPr>
          </a:p>
          <a:p>
            <a:r>
              <a:rPr lang="en-US" dirty="0">
                <a:solidFill>
                  <a:srgbClr val="212121"/>
                </a:solidFill>
                <a:highlight>
                  <a:srgbClr val="FFFFFF"/>
                </a:highlight>
              </a:rPr>
              <a:t>Arrangement examples </a:t>
            </a:r>
          </a:p>
          <a:p>
            <a:endParaRPr lang="en-US" dirty="0"/>
          </a:p>
        </p:txBody>
      </p:sp>
      <p:sp>
        <p:nvSpPr>
          <p:cNvPr id="4" name="Content Placeholder 3">
            <a:extLst>
              <a:ext uri="{FF2B5EF4-FFF2-40B4-BE49-F238E27FC236}">
                <a16:creationId xmlns:a16="http://schemas.microsoft.com/office/drawing/2014/main" id="{155C60DE-EC56-16DC-144A-5A7AA4DBF163}"/>
              </a:ext>
            </a:extLst>
          </p:cNvPr>
          <p:cNvSpPr>
            <a:spLocks noGrp="1"/>
          </p:cNvSpPr>
          <p:nvPr>
            <p:ph sz="quarter" idx="10"/>
          </p:nvPr>
        </p:nvSpPr>
        <p:spPr>
          <a:xfrm>
            <a:off x="7239000" y="625475"/>
            <a:ext cx="2133600" cy="381000"/>
          </a:xfrm>
        </p:spPr>
        <p:txBody>
          <a:bodyPr/>
          <a:lstStyle/>
          <a:p>
            <a:r>
              <a:rPr lang="en-US" sz="1800" dirty="0"/>
              <a:t>Appendix D</a:t>
            </a:r>
          </a:p>
        </p:txBody>
      </p:sp>
    </p:spTree>
    <p:extLst>
      <p:ext uri="{BB962C8B-B14F-4D97-AF65-F5344CB8AC3E}">
        <p14:creationId xmlns:p14="http://schemas.microsoft.com/office/powerpoint/2010/main" val="2024072865"/>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5C5EA-109C-BEC9-5B96-A2EBD63F5341}"/>
              </a:ext>
            </a:extLst>
          </p:cNvPr>
          <p:cNvSpPr>
            <a:spLocks noGrp="1"/>
          </p:cNvSpPr>
          <p:nvPr>
            <p:ph type="title"/>
          </p:nvPr>
        </p:nvSpPr>
        <p:spPr/>
        <p:txBody>
          <a:bodyPr/>
          <a:lstStyle/>
          <a:p>
            <a:r>
              <a:rPr lang="en-US" dirty="0"/>
              <a:t>Alternatives to Timber Shoring</a:t>
            </a:r>
          </a:p>
        </p:txBody>
      </p:sp>
      <p:sp>
        <p:nvSpPr>
          <p:cNvPr id="4" name="Content Placeholder 3">
            <a:extLst>
              <a:ext uri="{FF2B5EF4-FFF2-40B4-BE49-F238E27FC236}">
                <a16:creationId xmlns:a16="http://schemas.microsoft.com/office/drawing/2014/main" id="{155C60DE-EC56-16DC-144A-5A7AA4DBF163}"/>
              </a:ext>
            </a:extLst>
          </p:cNvPr>
          <p:cNvSpPr>
            <a:spLocks noGrp="1"/>
          </p:cNvSpPr>
          <p:nvPr>
            <p:ph sz="quarter" idx="10"/>
          </p:nvPr>
        </p:nvSpPr>
        <p:spPr>
          <a:xfrm>
            <a:off x="7315200" y="625475"/>
            <a:ext cx="2133600" cy="381000"/>
          </a:xfrm>
        </p:spPr>
        <p:txBody>
          <a:bodyPr/>
          <a:lstStyle/>
          <a:p>
            <a:r>
              <a:rPr lang="en-US" sz="1800" dirty="0"/>
              <a:t>Appendix E</a:t>
            </a:r>
          </a:p>
        </p:txBody>
      </p:sp>
      <p:sp>
        <p:nvSpPr>
          <p:cNvPr id="5" name="Content Placeholder 4">
            <a:extLst>
              <a:ext uri="{FF2B5EF4-FFF2-40B4-BE49-F238E27FC236}">
                <a16:creationId xmlns:a16="http://schemas.microsoft.com/office/drawing/2014/main" id="{6C5CD877-120E-92B5-1960-D95BE8DEC109}"/>
              </a:ext>
            </a:extLst>
          </p:cNvPr>
          <p:cNvSpPr>
            <a:spLocks noGrp="1"/>
          </p:cNvSpPr>
          <p:nvPr>
            <p:ph idx="1"/>
          </p:nvPr>
        </p:nvSpPr>
        <p:spPr>
          <a:xfrm>
            <a:off x="609600" y="1219200"/>
            <a:ext cx="7848600" cy="4724400"/>
          </a:xfrm>
        </p:spPr>
        <p:txBody>
          <a:bodyPr/>
          <a:lstStyle/>
          <a:p>
            <a:pPr>
              <a:lnSpc>
                <a:spcPct val="200000"/>
              </a:lnSpc>
            </a:pPr>
            <a:r>
              <a:rPr lang="en-US" dirty="0"/>
              <a:t>Aluminum hydraulic shoring</a:t>
            </a:r>
          </a:p>
          <a:p>
            <a:pPr>
              <a:lnSpc>
                <a:spcPct val="200000"/>
              </a:lnSpc>
            </a:pPr>
            <a:r>
              <a:rPr lang="en-US" dirty="0"/>
              <a:t>Pneumatic/hydraulic shoring</a:t>
            </a:r>
          </a:p>
          <a:p>
            <a:pPr>
              <a:lnSpc>
                <a:spcPct val="200000"/>
              </a:lnSpc>
            </a:pPr>
            <a:r>
              <a:rPr lang="en-US" dirty="0"/>
              <a:t>Trench jacks (screw jacks)</a:t>
            </a:r>
          </a:p>
          <a:p>
            <a:pPr>
              <a:lnSpc>
                <a:spcPct val="200000"/>
              </a:lnSpc>
            </a:pPr>
            <a:r>
              <a:rPr lang="en-US" dirty="0"/>
              <a:t>Trench shields</a:t>
            </a:r>
          </a:p>
        </p:txBody>
      </p:sp>
    </p:spTree>
    <p:extLst>
      <p:ext uri="{BB962C8B-B14F-4D97-AF65-F5344CB8AC3E}">
        <p14:creationId xmlns:p14="http://schemas.microsoft.com/office/powerpoint/2010/main" val="3275542733"/>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5C5EA-109C-BEC9-5B96-A2EBD63F5341}"/>
              </a:ext>
            </a:extLst>
          </p:cNvPr>
          <p:cNvSpPr>
            <a:spLocks noGrp="1"/>
          </p:cNvSpPr>
          <p:nvPr>
            <p:ph type="title"/>
          </p:nvPr>
        </p:nvSpPr>
        <p:spPr>
          <a:xfrm>
            <a:off x="609600" y="457200"/>
            <a:ext cx="7924800" cy="523220"/>
          </a:xfrm>
        </p:spPr>
        <p:txBody>
          <a:bodyPr>
            <a:normAutofit fontScale="90000"/>
          </a:bodyPr>
          <a:lstStyle/>
          <a:p>
            <a:r>
              <a:rPr lang="en-US" sz="3400" dirty="0"/>
              <a:t>Selection of Protective Systems</a:t>
            </a:r>
          </a:p>
        </p:txBody>
      </p:sp>
      <p:sp>
        <p:nvSpPr>
          <p:cNvPr id="3" name="Content Placeholder 2">
            <a:extLst>
              <a:ext uri="{FF2B5EF4-FFF2-40B4-BE49-F238E27FC236}">
                <a16:creationId xmlns:a16="http://schemas.microsoft.com/office/drawing/2014/main" id="{22954A74-E92A-0950-4889-39AAD309A3DB}"/>
              </a:ext>
            </a:extLst>
          </p:cNvPr>
          <p:cNvSpPr>
            <a:spLocks noGrp="1"/>
          </p:cNvSpPr>
          <p:nvPr>
            <p:ph idx="1"/>
          </p:nvPr>
        </p:nvSpPr>
        <p:spPr/>
        <p:txBody>
          <a:bodyPr/>
          <a:lstStyle/>
          <a:p>
            <a:r>
              <a:rPr lang="en-US" dirty="0"/>
              <a:t>Provides a graphic summary of requirements for excavations 20 feet or less in depth</a:t>
            </a:r>
          </a:p>
          <a:p>
            <a:endParaRPr lang="en-US" dirty="0"/>
          </a:p>
          <a:p>
            <a:r>
              <a:rPr lang="en-US" dirty="0"/>
              <a:t>Protective systems greater than 20 feet must be designed by a Registered Professional Engineer</a:t>
            </a:r>
          </a:p>
        </p:txBody>
      </p:sp>
      <p:sp>
        <p:nvSpPr>
          <p:cNvPr id="4" name="Content Placeholder 3">
            <a:extLst>
              <a:ext uri="{FF2B5EF4-FFF2-40B4-BE49-F238E27FC236}">
                <a16:creationId xmlns:a16="http://schemas.microsoft.com/office/drawing/2014/main" id="{155C60DE-EC56-16DC-144A-5A7AA4DBF163}"/>
              </a:ext>
            </a:extLst>
          </p:cNvPr>
          <p:cNvSpPr>
            <a:spLocks noGrp="1"/>
          </p:cNvSpPr>
          <p:nvPr>
            <p:ph sz="quarter" idx="10"/>
          </p:nvPr>
        </p:nvSpPr>
        <p:spPr>
          <a:xfrm>
            <a:off x="7315200" y="609600"/>
            <a:ext cx="2133600" cy="381000"/>
          </a:xfrm>
        </p:spPr>
        <p:txBody>
          <a:bodyPr/>
          <a:lstStyle/>
          <a:p>
            <a:r>
              <a:rPr lang="en-US" sz="1800" dirty="0"/>
              <a:t>Appendix F</a:t>
            </a:r>
          </a:p>
        </p:txBody>
      </p:sp>
    </p:spTree>
    <p:extLst>
      <p:ext uri="{BB962C8B-B14F-4D97-AF65-F5344CB8AC3E}">
        <p14:creationId xmlns:p14="http://schemas.microsoft.com/office/powerpoint/2010/main" val="3855564972"/>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457200"/>
            <a:ext cx="7924800" cy="549275"/>
          </a:xfrm>
        </p:spPr>
        <p:txBody>
          <a:bodyPr/>
          <a:lstStyle/>
          <a:p>
            <a:r>
              <a:rPr lang="en-US" altLang="en-US" dirty="0"/>
              <a:t> Summary</a:t>
            </a:r>
          </a:p>
        </p:txBody>
      </p:sp>
      <p:sp>
        <p:nvSpPr>
          <p:cNvPr id="7171" name="Rectangle 3"/>
          <p:cNvSpPr>
            <a:spLocks noGrp="1" noChangeArrowheads="1"/>
          </p:cNvSpPr>
          <p:nvPr>
            <p:ph type="body" idx="1"/>
          </p:nvPr>
        </p:nvSpPr>
        <p:spPr>
          <a:xfrm>
            <a:off x="533400" y="1219200"/>
            <a:ext cx="8001000" cy="4525963"/>
          </a:xfrm>
        </p:spPr>
        <p:txBody>
          <a:bodyPr/>
          <a:lstStyle/>
          <a:p>
            <a:pPr>
              <a:buFont typeface="Wingdings" panose="05000000000000000000" pitchFamily="2" charset="2"/>
              <a:buNone/>
            </a:pPr>
            <a:endParaRPr lang="en-US" altLang="en-US" sz="1200" dirty="0"/>
          </a:p>
          <a:p>
            <a:pPr>
              <a:buSzPct val="90000"/>
            </a:pPr>
            <a:r>
              <a:rPr lang="en-US" altLang="en-US" dirty="0">
                <a:solidFill>
                  <a:srgbClr val="000000"/>
                </a:solidFill>
              </a:rPr>
              <a:t>In this course, we discussed the following:</a:t>
            </a:r>
          </a:p>
          <a:p>
            <a:pPr lvl="1">
              <a:buSzPct val="90000"/>
            </a:pPr>
            <a:endParaRPr lang="en-US" altLang="en-US" sz="1000" b="1" i="1" dirty="0">
              <a:solidFill>
                <a:srgbClr val="000000"/>
              </a:solidFill>
            </a:endParaRPr>
          </a:p>
          <a:p>
            <a:pPr lvl="1">
              <a:buSzPct val="90000"/>
            </a:pPr>
            <a:r>
              <a:rPr lang="en-US" altLang="en-US" b="1" i="1" dirty="0">
                <a:solidFill>
                  <a:srgbClr val="000000"/>
                </a:solidFill>
              </a:rPr>
              <a:t>Excavations and Trenching: Subpart P</a:t>
            </a:r>
          </a:p>
          <a:p>
            <a:pPr lvl="2"/>
            <a:endParaRPr lang="en-US" altLang="en-US" sz="400" b="1" dirty="0"/>
          </a:p>
          <a:p>
            <a:pPr lvl="2"/>
            <a:endParaRPr lang="en-US" altLang="en-US" sz="1000" dirty="0"/>
          </a:p>
          <a:p>
            <a:pPr lvl="2"/>
            <a:r>
              <a:rPr lang="en-US" altLang="en-US" sz="2200" dirty="0"/>
              <a:t>1926.650 - Scope, application, and definitions applicable to this subpart</a:t>
            </a:r>
          </a:p>
          <a:p>
            <a:pPr lvl="2"/>
            <a:endParaRPr lang="en-US" altLang="en-US" sz="600" dirty="0"/>
          </a:p>
          <a:p>
            <a:pPr lvl="2"/>
            <a:endParaRPr lang="en-US" altLang="en-US" sz="600" dirty="0"/>
          </a:p>
          <a:p>
            <a:pPr lvl="2"/>
            <a:endParaRPr lang="en-US" altLang="en-US" sz="600" dirty="0"/>
          </a:p>
          <a:p>
            <a:pPr lvl="2"/>
            <a:endParaRPr lang="en-US" altLang="en-US" sz="600" dirty="0"/>
          </a:p>
          <a:p>
            <a:pPr lvl="2"/>
            <a:r>
              <a:rPr lang="en-US" altLang="en-US" sz="2200" dirty="0"/>
              <a:t>1926.651 - Specific excavation requirements</a:t>
            </a:r>
          </a:p>
          <a:p>
            <a:pPr lvl="2"/>
            <a:endParaRPr lang="en-US" altLang="en-US" sz="600" dirty="0"/>
          </a:p>
          <a:p>
            <a:pPr lvl="2"/>
            <a:endParaRPr lang="en-US" altLang="en-US" sz="600" dirty="0"/>
          </a:p>
          <a:p>
            <a:pPr lvl="2"/>
            <a:endParaRPr lang="en-US" altLang="en-US" sz="600" dirty="0"/>
          </a:p>
          <a:p>
            <a:pPr lvl="2"/>
            <a:endParaRPr lang="en-US" altLang="en-US" sz="600" dirty="0"/>
          </a:p>
          <a:p>
            <a:pPr lvl="2"/>
            <a:r>
              <a:rPr lang="en-US" altLang="en-US" sz="2200" dirty="0"/>
              <a:t>1926.652 - Requirements for protective systems</a:t>
            </a:r>
          </a:p>
        </p:txBody>
      </p:sp>
      <p:sp>
        <p:nvSpPr>
          <p:cNvPr id="7172" name="Rectangle 13"/>
          <p:cNvSpPr>
            <a:spLocks noChangeArrowheads="1"/>
          </p:cNvSpPr>
          <p:nvPr/>
        </p:nvSpPr>
        <p:spPr bwMode="auto">
          <a:xfrm>
            <a:off x="6858000" y="609600"/>
            <a:ext cx="18764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latin typeface="Avenir Next LT Pro" panose="020B0504020202020204" pitchFamily="34" charset="0"/>
              </a:rPr>
              <a:t>1926 Subpart P</a:t>
            </a:r>
          </a:p>
        </p:txBody>
      </p:sp>
    </p:spTree>
    <p:extLst>
      <p:ext uri="{BB962C8B-B14F-4D97-AF65-F5344CB8AC3E}">
        <p14:creationId xmlns:p14="http://schemas.microsoft.com/office/powerpoint/2010/main" val="54513732"/>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dirty="0"/>
              <a:t>Thank You For Attending!</a:t>
            </a:r>
          </a:p>
        </p:txBody>
      </p:sp>
      <p:sp>
        <p:nvSpPr>
          <p:cNvPr id="87043" name="Rectangle 3"/>
          <p:cNvSpPr>
            <a:spLocks noGrp="1" noChangeArrowheads="1"/>
          </p:cNvSpPr>
          <p:nvPr>
            <p:ph type="body" idx="1"/>
          </p:nvPr>
        </p:nvSpPr>
        <p:spPr>
          <a:xfrm>
            <a:off x="609600" y="1531937"/>
            <a:ext cx="79248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extLst>
      <p:ext uri="{BB962C8B-B14F-4D97-AF65-F5344CB8AC3E}">
        <p14:creationId xmlns:p14="http://schemas.microsoft.com/office/powerpoint/2010/main" val="210324123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body" idx="1"/>
          </p:nvPr>
        </p:nvSpPr>
        <p:spPr>
          <a:xfrm>
            <a:off x="533400" y="1295400"/>
            <a:ext cx="8001000" cy="4525963"/>
          </a:xfrm>
        </p:spPr>
        <p:txBody>
          <a:bodyPr/>
          <a:lstStyle/>
          <a:p>
            <a:r>
              <a:rPr lang="en-US" b="1" dirty="0"/>
              <a:t>Unconfined Compressive Strength</a:t>
            </a:r>
            <a:r>
              <a:rPr lang="en-US" altLang="en-US" b="1" dirty="0"/>
              <a:t> </a:t>
            </a:r>
          </a:p>
          <a:p>
            <a:endParaRPr lang="en-US" altLang="en-US" sz="500" dirty="0"/>
          </a:p>
          <a:p>
            <a:pPr lvl="1"/>
            <a:r>
              <a:rPr lang="en-US" dirty="0"/>
              <a:t>Load per unit area at which soil will fail in compression. It can be determined by laboratory testing, or estimated in the field using a pocket penetrometer, by thumb penetration tests, or by other methods.</a:t>
            </a:r>
            <a:endParaRPr lang="en-US" sz="800" dirty="0"/>
          </a:p>
        </p:txBody>
      </p:sp>
      <p:sp>
        <p:nvSpPr>
          <p:cNvPr id="13316" name="Rectangle 13"/>
          <p:cNvSpPr>
            <a:spLocks noChangeArrowheads="1"/>
          </p:cNvSpPr>
          <p:nvPr/>
        </p:nvSpPr>
        <p:spPr bwMode="auto">
          <a:xfrm>
            <a:off x="5638801" y="609600"/>
            <a:ext cx="3429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latin typeface="Avenir Next LT Pro" panose="020B0504020202020204" pitchFamily="34" charset="0"/>
              </a:rPr>
              <a:t>1926 Subpart P, Appendix A</a:t>
            </a:r>
          </a:p>
        </p:txBody>
      </p:sp>
      <p:sp>
        <p:nvSpPr>
          <p:cNvPr id="6" name="Rectangle 6"/>
          <p:cNvSpPr>
            <a:spLocks noGrp="1" noChangeArrowheads="1"/>
          </p:cNvSpPr>
          <p:nvPr>
            <p:ph type="title"/>
          </p:nvPr>
        </p:nvSpPr>
        <p:spPr>
          <a:xfrm>
            <a:off x="457200" y="457200"/>
            <a:ext cx="7924800" cy="549275"/>
          </a:xfrm>
        </p:spPr>
        <p:txBody>
          <a:bodyPr/>
          <a:lstStyle/>
          <a:p>
            <a:r>
              <a:rPr lang="en-US" altLang="en-US" dirty="0"/>
              <a:t> Definitions</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0600" y="3535363"/>
            <a:ext cx="3048000" cy="2286000"/>
          </a:xfrm>
          <a:prstGeom prst="rect">
            <a:avLst/>
          </a:prstGeom>
        </p:spPr>
      </p:pic>
    </p:spTree>
    <p:extLst>
      <p:ext uri="{BB962C8B-B14F-4D97-AF65-F5344CB8AC3E}">
        <p14:creationId xmlns:p14="http://schemas.microsoft.com/office/powerpoint/2010/main" val="50957663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body" idx="1"/>
          </p:nvPr>
        </p:nvSpPr>
        <p:spPr>
          <a:xfrm>
            <a:off x="533400" y="1208088"/>
            <a:ext cx="8077200" cy="4887912"/>
          </a:xfrm>
        </p:spPr>
        <p:txBody>
          <a:bodyPr/>
          <a:lstStyle/>
          <a:p>
            <a:pPr>
              <a:lnSpc>
                <a:spcPct val="90000"/>
              </a:lnSpc>
              <a:spcBef>
                <a:spcPts val="0"/>
              </a:spcBef>
              <a:buSzTx/>
            </a:pPr>
            <a:r>
              <a:rPr lang="en-US" altLang="en-US" sz="2400" b="1" dirty="0"/>
              <a:t>Competent person</a:t>
            </a:r>
          </a:p>
          <a:p>
            <a:pPr>
              <a:lnSpc>
                <a:spcPct val="90000"/>
              </a:lnSpc>
              <a:spcBef>
                <a:spcPts val="0"/>
              </a:spcBef>
              <a:buSzTx/>
            </a:pPr>
            <a:endParaRPr lang="en-US" altLang="en-US" sz="800" b="1" dirty="0"/>
          </a:p>
          <a:p>
            <a:pPr lvl="1">
              <a:lnSpc>
                <a:spcPct val="90000"/>
              </a:lnSpc>
              <a:spcBef>
                <a:spcPts val="0"/>
              </a:spcBef>
            </a:pPr>
            <a:r>
              <a:rPr lang="en-US" altLang="en-US" sz="2000" dirty="0"/>
              <a:t>Authority to take prompt corrective measures to eliminate existing and predictable hazards and to stop work when required</a:t>
            </a:r>
          </a:p>
          <a:p>
            <a:pPr lvl="1">
              <a:lnSpc>
                <a:spcPct val="90000"/>
              </a:lnSpc>
              <a:spcBef>
                <a:spcPts val="0"/>
              </a:spcBef>
            </a:pPr>
            <a:endParaRPr lang="en-US" altLang="en-US" sz="800" dirty="0"/>
          </a:p>
          <a:p>
            <a:pPr lvl="1">
              <a:lnSpc>
                <a:spcPct val="90000"/>
              </a:lnSpc>
              <a:spcBef>
                <a:spcPts val="0"/>
              </a:spcBef>
            </a:pPr>
            <a:endParaRPr lang="en-US" altLang="en-US" sz="800" dirty="0"/>
          </a:p>
          <a:p>
            <a:pPr lvl="1">
              <a:lnSpc>
                <a:spcPct val="90000"/>
              </a:lnSpc>
              <a:spcBef>
                <a:spcPts val="0"/>
              </a:spcBef>
            </a:pPr>
            <a:r>
              <a:rPr lang="en-US" altLang="en-US" sz="2000" dirty="0"/>
              <a:t>Ability to detect:</a:t>
            </a:r>
          </a:p>
          <a:p>
            <a:pPr lvl="2">
              <a:lnSpc>
                <a:spcPct val="90000"/>
              </a:lnSpc>
              <a:spcBef>
                <a:spcPts val="0"/>
              </a:spcBef>
            </a:pPr>
            <a:r>
              <a:rPr lang="en-US" altLang="en-US" dirty="0"/>
              <a:t>Conditions that could result in cave-ins</a:t>
            </a:r>
          </a:p>
          <a:p>
            <a:pPr lvl="2">
              <a:lnSpc>
                <a:spcPct val="90000"/>
              </a:lnSpc>
              <a:spcBef>
                <a:spcPts val="0"/>
              </a:spcBef>
            </a:pPr>
            <a:r>
              <a:rPr lang="en-US" altLang="en-US" dirty="0"/>
              <a:t>Failures in protective systems</a:t>
            </a:r>
          </a:p>
          <a:p>
            <a:pPr lvl="2">
              <a:lnSpc>
                <a:spcPct val="90000"/>
              </a:lnSpc>
              <a:spcBef>
                <a:spcPts val="0"/>
              </a:spcBef>
            </a:pPr>
            <a:r>
              <a:rPr lang="en-US" altLang="en-US" dirty="0"/>
              <a:t>Hazardous atmospheres</a:t>
            </a:r>
          </a:p>
          <a:p>
            <a:pPr lvl="2">
              <a:lnSpc>
                <a:spcPct val="90000"/>
              </a:lnSpc>
              <a:spcBef>
                <a:spcPts val="0"/>
              </a:spcBef>
            </a:pPr>
            <a:r>
              <a:rPr lang="en-US" altLang="en-US" dirty="0"/>
              <a:t>Other hazards including those associated with confined spaces</a:t>
            </a:r>
          </a:p>
          <a:p>
            <a:pPr lvl="2">
              <a:lnSpc>
                <a:spcPct val="90000"/>
              </a:lnSpc>
              <a:spcBef>
                <a:spcPts val="0"/>
              </a:spcBef>
            </a:pPr>
            <a:endParaRPr lang="en-US" altLang="en-US" sz="800" dirty="0"/>
          </a:p>
          <a:p>
            <a:pPr lvl="2">
              <a:lnSpc>
                <a:spcPct val="90000"/>
              </a:lnSpc>
              <a:spcBef>
                <a:spcPts val="0"/>
              </a:spcBef>
            </a:pPr>
            <a:endParaRPr lang="en-US" altLang="en-US" sz="800" dirty="0"/>
          </a:p>
          <a:p>
            <a:pPr lvl="1">
              <a:lnSpc>
                <a:spcPct val="90000"/>
              </a:lnSpc>
              <a:spcBef>
                <a:spcPts val="0"/>
              </a:spcBef>
            </a:pPr>
            <a:r>
              <a:rPr lang="en-US" altLang="en-US" sz="2000" dirty="0"/>
              <a:t>Should have training, experience and/or knowledge of:</a:t>
            </a:r>
          </a:p>
          <a:p>
            <a:pPr lvl="2">
              <a:lnSpc>
                <a:spcPct val="90000"/>
              </a:lnSpc>
              <a:spcBef>
                <a:spcPts val="0"/>
              </a:spcBef>
            </a:pPr>
            <a:r>
              <a:rPr lang="en-US" altLang="en-US" i="0" dirty="0"/>
              <a:t>Soil classification</a:t>
            </a:r>
          </a:p>
          <a:p>
            <a:pPr lvl="2">
              <a:lnSpc>
                <a:spcPct val="90000"/>
              </a:lnSpc>
              <a:spcBef>
                <a:spcPts val="0"/>
              </a:spcBef>
            </a:pPr>
            <a:r>
              <a:rPr lang="en-US" altLang="en-US" i="0" dirty="0"/>
              <a:t>Use of protective systems</a:t>
            </a:r>
          </a:p>
          <a:p>
            <a:pPr lvl="2">
              <a:spcBef>
                <a:spcPts val="0"/>
              </a:spcBef>
            </a:pPr>
            <a:r>
              <a:rPr lang="en-US" altLang="en-US" i="0" dirty="0"/>
              <a:t>Requirements of the standard</a:t>
            </a:r>
            <a:endParaRPr lang="en-US" altLang="en-US" dirty="0"/>
          </a:p>
          <a:p>
            <a:pPr lvl="2">
              <a:lnSpc>
                <a:spcPct val="90000"/>
              </a:lnSpc>
              <a:spcBef>
                <a:spcPct val="40000"/>
              </a:spcBef>
            </a:pPr>
            <a:endParaRPr lang="en-US" altLang="en-US" sz="1600" dirty="0"/>
          </a:p>
        </p:txBody>
      </p:sp>
      <p:sp>
        <p:nvSpPr>
          <p:cNvPr id="15363" name="Rectangle 13"/>
          <p:cNvSpPr>
            <a:spLocks noChangeArrowheads="1"/>
          </p:cNvSpPr>
          <p:nvPr/>
        </p:nvSpPr>
        <p:spPr bwMode="auto">
          <a:xfrm>
            <a:off x="7191375" y="609600"/>
            <a:ext cx="18764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b="0" u="none" dirty="0">
                <a:latin typeface="Avenir Next LT Pro" panose="020B0504020202020204" pitchFamily="34" charset="0"/>
              </a:rPr>
              <a:t>1926.650(b)</a:t>
            </a:r>
          </a:p>
        </p:txBody>
      </p:sp>
      <p:grpSp>
        <p:nvGrpSpPr>
          <p:cNvPr id="15365" name="Group 8"/>
          <p:cNvGrpSpPr>
            <a:grpSpLocks/>
          </p:cNvGrpSpPr>
          <p:nvPr/>
        </p:nvGrpSpPr>
        <p:grpSpPr bwMode="auto">
          <a:xfrm>
            <a:off x="6934200" y="4953000"/>
            <a:ext cx="1447800" cy="1022867"/>
            <a:chOff x="5943600" y="2362200"/>
            <a:chExt cx="2590800" cy="1937546"/>
          </a:xfrm>
        </p:grpSpPr>
        <p:pic>
          <p:nvPicPr>
            <p:cNvPr id="1536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2362200"/>
              <a:ext cx="2533650"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7" name="TextBox 5"/>
            <p:cNvSpPr txBox="1">
              <a:spLocks noChangeArrowheads="1"/>
            </p:cNvSpPr>
            <p:nvPr/>
          </p:nvSpPr>
          <p:spPr bwMode="auto">
            <a:xfrm>
              <a:off x="6403808" y="3949946"/>
              <a:ext cx="2130592" cy="34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eaLnBrk="1" hangingPunct="1">
                <a:buClrTx/>
                <a:buSzTx/>
                <a:buFontTx/>
                <a:buNone/>
              </a:pPr>
              <a:r>
                <a:rPr lang="en-US" altLang="en-US" sz="600" u="none" dirty="0">
                  <a:solidFill>
                    <a:schemeClr val="bg1"/>
                  </a:solidFill>
                  <a:latin typeface="Avenir Next LT Pro" panose="020B0504020202020204" pitchFamily="34" charset="0"/>
                </a:rPr>
                <a:t>NCDOL Photo Library</a:t>
              </a:r>
            </a:p>
          </p:txBody>
        </p:sp>
      </p:grpSp>
      <p:sp>
        <p:nvSpPr>
          <p:cNvPr id="8" name="Rectangle 6"/>
          <p:cNvSpPr>
            <a:spLocks noGrp="1" noChangeArrowheads="1"/>
          </p:cNvSpPr>
          <p:nvPr>
            <p:ph type="title"/>
          </p:nvPr>
        </p:nvSpPr>
        <p:spPr>
          <a:xfrm>
            <a:off x="457200" y="457200"/>
            <a:ext cx="7924800" cy="549275"/>
          </a:xfrm>
        </p:spPr>
        <p:txBody>
          <a:bodyPr/>
          <a:lstStyle/>
          <a:p>
            <a:r>
              <a:rPr lang="en-US" altLang="en-US" dirty="0"/>
              <a:t> Definitions</a:t>
            </a:r>
          </a:p>
        </p:txBody>
      </p:sp>
    </p:spTree>
    <p:extLst>
      <p:ext uri="{BB962C8B-B14F-4D97-AF65-F5344CB8AC3E}">
        <p14:creationId xmlns:p14="http://schemas.microsoft.com/office/powerpoint/2010/main" val="238774887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6"/>
          <p:cNvSpPr>
            <a:spLocks noGrp="1" noChangeArrowheads="1"/>
          </p:cNvSpPr>
          <p:nvPr>
            <p:ph type="title"/>
          </p:nvPr>
        </p:nvSpPr>
        <p:spPr>
          <a:xfrm>
            <a:off x="609600" y="441325"/>
            <a:ext cx="8305800" cy="549275"/>
          </a:xfrm>
        </p:spPr>
        <p:txBody>
          <a:bodyPr/>
          <a:lstStyle/>
          <a:p>
            <a:r>
              <a:rPr lang="en-US" altLang="en-US" dirty="0"/>
              <a:t>Weight of Soil</a:t>
            </a:r>
          </a:p>
        </p:txBody>
      </p:sp>
      <p:sp>
        <p:nvSpPr>
          <p:cNvPr id="17411" name="Rectangle 8"/>
          <p:cNvSpPr>
            <a:spLocks noGrp="1" noChangeArrowheads="1"/>
          </p:cNvSpPr>
          <p:nvPr>
            <p:ph type="body" sz="half" idx="1"/>
          </p:nvPr>
        </p:nvSpPr>
        <p:spPr>
          <a:xfrm>
            <a:off x="533400" y="1265237"/>
            <a:ext cx="7899400" cy="4525963"/>
          </a:xfrm>
        </p:spPr>
        <p:txBody>
          <a:bodyPr/>
          <a:lstStyle/>
          <a:p>
            <a:pPr marL="293688" indent="-293688"/>
            <a:r>
              <a:rPr lang="en-US" altLang="en-US" sz="2400" dirty="0"/>
              <a:t>Weight of soil varies with type and moisture content</a:t>
            </a:r>
          </a:p>
          <a:p>
            <a:pPr marL="293688" indent="-293688"/>
            <a:endParaRPr lang="en-US" altLang="en-US" sz="1200" dirty="0"/>
          </a:p>
          <a:p>
            <a:pPr marL="293688" indent="-293688"/>
            <a:endParaRPr lang="en-US" altLang="en-US" sz="1200" dirty="0"/>
          </a:p>
          <a:p>
            <a:pPr marL="293688" indent="-293688"/>
            <a:r>
              <a:rPr lang="en-US" altLang="en-US" sz="2400" dirty="0"/>
              <a:t>One cubic foot weighs 110 pounds to 140 pounds</a:t>
            </a:r>
          </a:p>
          <a:p>
            <a:pPr marL="293688" indent="-293688"/>
            <a:endParaRPr lang="en-US" altLang="en-US" sz="1200" dirty="0"/>
          </a:p>
          <a:p>
            <a:pPr marL="293688" indent="-293688"/>
            <a:endParaRPr lang="en-US" altLang="en-US" sz="1200" dirty="0"/>
          </a:p>
          <a:p>
            <a:pPr marL="293688" indent="-293688"/>
            <a:r>
              <a:rPr lang="en-US" altLang="en-US" sz="2400" dirty="0"/>
              <a:t>One cubic yard (27 cubic feet) of soil can weigh more than 3,000 pounds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96267" y="3263453"/>
            <a:ext cx="4436533" cy="2495550"/>
          </a:xfrm>
          <a:prstGeom prst="rect">
            <a:avLst/>
          </a:prstGeom>
        </p:spPr>
      </p:pic>
    </p:spTree>
    <p:extLst>
      <p:ext uri="{BB962C8B-B14F-4D97-AF65-F5344CB8AC3E}">
        <p14:creationId xmlns:p14="http://schemas.microsoft.com/office/powerpoint/2010/main" val="2177825543"/>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533400" y="441325"/>
            <a:ext cx="8305800" cy="549275"/>
          </a:xfrm>
        </p:spPr>
        <p:txBody>
          <a:bodyPr/>
          <a:lstStyle/>
          <a:p>
            <a:r>
              <a:rPr lang="en-US" altLang="en-US" dirty="0"/>
              <a:t>Excavation Hazards</a:t>
            </a:r>
          </a:p>
        </p:txBody>
      </p:sp>
      <p:sp>
        <p:nvSpPr>
          <p:cNvPr id="19459" name="Rectangle 3"/>
          <p:cNvSpPr>
            <a:spLocks noGrp="1" noChangeArrowheads="1"/>
          </p:cNvSpPr>
          <p:nvPr>
            <p:ph type="body" idx="1"/>
          </p:nvPr>
        </p:nvSpPr>
        <p:spPr>
          <a:xfrm>
            <a:off x="533400" y="1255362"/>
            <a:ext cx="8077200" cy="4688237"/>
          </a:xfrm>
        </p:spPr>
        <p:txBody>
          <a:bodyPr>
            <a:normAutofit fontScale="92500" lnSpcReduction="10000"/>
          </a:bodyPr>
          <a:lstStyle/>
          <a:p>
            <a:r>
              <a:rPr lang="en-US" altLang="en-US" dirty="0"/>
              <a:t>Cave-ins are the greatest risk</a:t>
            </a:r>
          </a:p>
          <a:p>
            <a:endParaRPr lang="en-US" altLang="en-US" sz="1200" dirty="0"/>
          </a:p>
          <a:p>
            <a:r>
              <a:rPr lang="en-US" altLang="en-US" dirty="0"/>
              <a:t>Other hazards include:</a:t>
            </a:r>
          </a:p>
          <a:p>
            <a:endParaRPr lang="en-US" altLang="en-US" sz="300" dirty="0"/>
          </a:p>
          <a:p>
            <a:pPr lvl="1">
              <a:lnSpc>
                <a:spcPct val="150000"/>
              </a:lnSpc>
            </a:pPr>
            <a:r>
              <a:rPr lang="en-US" altLang="en-US" sz="2000" dirty="0"/>
              <a:t> </a:t>
            </a:r>
            <a:r>
              <a:rPr lang="en-US" altLang="en-US" sz="2000" dirty="0">
                <a:solidFill>
                  <a:srgbClr val="000000"/>
                </a:solidFill>
              </a:rPr>
              <a:t>Asphyxiation due to lack of oxygen</a:t>
            </a:r>
          </a:p>
          <a:p>
            <a:pPr lvl="1">
              <a:lnSpc>
                <a:spcPct val="150000"/>
              </a:lnSpc>
            </a:pPr>
            <a:endParaRPr lang="en-US" altLang="en-US" sz="500" dirty="0">
              <a:solidFill>
                <a:srgbClr val="000000"/>
              </a:solidFill>
            </a:endParaRPr>
          </a:p>
          <a:p>
            <a:pPr lvl="1">
              <a:lnSpc>
                <a:spcPct val="150000"/>
              </a:lnSpc>
            </a:pPr>
            <a:r>
              <a:rPr lang="en-US" altLang="en-US" sz="2000" dirty="0">
                <a:solidFill>
                  <a:srgbClr val="000000"/>
                </a:solidFill>
              </a:rPr>
              <a:t> Inhalation of toxic materials/fumes</a:t>
            </a:r>
          </a:p>
          <a:p>
            <a:pPr lvl="1">
              <a:lnSpc>
                <a:spcPct val="150000"/>
              </a:lnSpc>
            </a:pPr>
            <a:endParaRPr lang="en-US" altLang="en-US" sz="500" dirty="0">
              <a:solidFill>
                <a:srgbClr val="000000"/>
              </a:solidFill>
            </a:endParaRPr>
          </a:p>
          <a:p>
            <a:pPr lvl="1">
              <a:lnSpc>
                <a:spcPct val="150000"/>
              </a:lnSpc>
            </a:pPr>
            <a:r>
              <a:rPr lang="en-US" altLang="en-US" sz="2000" dirty="0">
                <a:solidFill>
                  <a:srgbClr val="000000"/>
                </a:solidFill>
              </a:rPr>
              <a:t> Water accumulation</a:t>
            </a:r>
          </a:p>
          <a:p>
            <a:pPr lvl="1">
              <a:lnSpc>
                <a:spcPct val="150000"/>
              </a:lnSpc>
            </a:pPr>
            <a:endParaRPr lang="en-US" altLang="en-US" sz="500" dirty="0">
              <a:solidFill>
                <a:srgbClr val="000000"/>
              </a:solidFill>
            </a:endParaRPr>
          </a:p>
          <a:p>
            <a:pPr lvl="1">
              <a:lnSpc>
                <a:spcPct val="150000"/>
              </a:lnSpc>
            </a:pPr>
            <a:r>
              <a:rPr lang="en-US" altLang="en-US" sz="2000" dirty="0">
                <a:solidFill>
                  <a:srgbClr val="000000"/>
                </a:solidFill>
              </a:rPr>
              <a:t> Machinery moving near edge of excavation causing a collapse</a:t>
            </a:r>
          </a:p>
          <a:p>
            <a:pPr lvl="1">
              <a:lnSpc>
                <a:spcPct val="150000"/>
              </a:lnSpc>
              <a:buFont typeface="Symbol" panose="05050102010706020507" pitchFamily="18" charset="2"/>
              <a:buNone/>
            </a:pPr>
            <a:endParaRPr lang="en-US" altLang="en-US" sz="500" dirty="0">
              <a:solidFill>
                <a:srgbClr val="000000"/>
              </a:solidFill>
            </a:endParaRPr>
          </a:p>
          <a:p>
            <a:pPr lvl="1">
              <a:lnSpc>
                <a:spcPct val="150000"/>
              </a:lnSpc>
            </a:pPr>
            <a:r>
              <a:rPr lang="en-US" altLang="en-US" sz="2000" dirty="0">
                <a:solidFill>
                  <a:srgbClr val="000000"/>
                </a:solidFill>
              </a:rPr>
              <a:t> Severing underground utility lines</a:t>
            </a:r>
          </a:p>
          <a:p>
            <a:pPr lvl="1">
              <a:lnSpc>
                <a:spcPct val="150000"/>
              </a:lnSpc>
            </a:pPr>
            <a:endParaRPr lang="en-US" altLang="en-US" sz="500" dirty="0">
              <a:solidFill>
                <a:srgbClr val="000000"/>
              </a:solidFill>
            </a:endParaRPr>
          </a:p>
          <a:p>
            <a:pPr lvl="1">
              <a:lnSpc>
                <a:spcPct val="150000"/>
              </a:lnSpc>
            </a:pPr>
            <a:r>
              <a:rPr lang="en-US" altLang="en-US" sz="2000" dirty="0">
                <a:solidFill>
                  <a:srgbClr val="000000"/>
                </a:solidFill>
              </a:rPr>
              <a:t> Falls</a:t>
            </a:r>
            <a:endParaRPr lang="en-US" alt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5800" y="1828800"/>
            <a:ext cx="2641600" cy="1981200"/>
          </a:xfrm>
          <a:prstGeom prst="rect">
            <a:avLst/>
          </a:prstGeom>
        </p:spPr>
      </p:pic>
    </p:spTree>
    <p:extLst>
      <p:ext uri="{BB962C8B-B14F-4D97-AF65-F5344CB8AC3E}">
        <p14:creationId xmlns:p14="http://schemas.microsoft.com/office/powerpoint/2010/main" val="2547345030"/>
      </p:ext>
    </p:extLst>
  </p:cSld>
  <p:clrMapOvr>
    <a:masterClrMapping/>
  </p:clrMapOvr>
  <p:transition/>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4</TotalTime>
  <Words>2329</Words>
  <Application>Microsoft Office PowerPoint</Application>
  <PresentationFormat>On-screen Show (4:3)</PresentationFormat>
  <Paragraphs>565</Paragraphs>
  <Slides>57</Slides>
  <Notes>57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57</vt:i4>
      </vt:variant>
    </vt:vector>
  </HeadingPairs>
  <TitlesOfParts>
    <vt:vector size="67" baseType="lpstr">
      <vt:lpstr>Aptos</vt:lpstr>
      <vt:lpstr>Arial</vt:lpstr>
      <vt:lpstr>Avenir Next LT Pro</vt:lpstr>
      <vt:lpstr>Avenir Next LT Pro Demi</vt:lpstr>
      <vt:lpstr>Avenir Next LT Pro Light</vt:lpstr>
      <vt:lpstr>Symbol</vt:lpstr>
      <vt:lpstr>Times New Roman</vt:lpstr>
      <vt:lpstr>Verdana</vt:lpstr>
      <vt:lpstr>Wingdings</vt:lpstr>
      <vt:lpstr>Office Theme</vt:lpstr>
      <vt:lpstr>Excavations and Trenching</vt:lpstr>
      <vt:lpstr> Objectives</vt:lpstr>
      <vt:lpstr> Subpart P - Appendices</vt:lpstr>
      <vt:lpstr> Definitions</vt:lpstr>
      <vt:lpstr> Definitions</vt:lpstr>
      <vt:lpstr> Definitions</vt:lpstr>
      <vt:lpstr> Definitions</vt:lpstr>
      <vt:lpstr>Weight of Soil</vt:lpstr>
      <vt:lpstr>Excavation Hazards</vt:lpstr>
      <vt:lpstr>Injury and Death</vt:lpstr>
      <vt:lpstr> Specific Excavation Requirements</vt:lpstr>
      <vt:lpstr> Specific Excavation Requirements</vt:lpstr>
      <vt:lpstr> Surface Encumbrances</vt:lpstr>
      <vt:lpstr> Underground Installations</vt:lpstr>
      <vt:lpstr> Underground Installations</vt:lpstr>
      <vt:lpstr> Underground Installations</vt:lpstr>
      <vt:lpstr>Egress - Trench Excavation</vt:lpstr>
      <vt:lpstr>Egress - Trench Excavation</vt:lpstr>
      <vt:lpstr>Egress - Trench Excavation</vt:lpstr>
      <vt:lpstr> Exposure to Falling Loads </vt:lpstr>
      <vt:lpstr> Exposure to Falling Loads </vt:lpstr>
      <vt:lpstr>Warning System - Mobile Equipment</vt:lpstr>
      <vt:lpstr>Hazardous Atmospheres</vt:lpstr>
      <vt:lpstr>Hazardous Atmospheres</vt:lpstr>
      <vt:lpstr>Emergency Rescue Equipment</vt:lpstr>
      <vt:lpstr> Water Accumulation</vt:lpstr>
      <vt:lpstr>PowerPoint Presentation</vt:lpstr>
      <vt:lpstr>PowerPoint Presentation</vt:lpstr>
      <vt:lpstr>Stability of Adjacent Buildings</vt:lpstr>
      <vt:lpstr> Underpinning</vt:lpstr>
      <vt:lpstr> Protection of Employees</vt:lpstr>
      <vt:lpstr> Potential Problems</vt:lpstr>
      <vt:lpstr> Protection of Employees</vt:lpstr>
      <vt:lpstr> Rule: 2 Feet</vt:lpstr>
      <vt:lpstr>Two Feet From Edge</vt:lpstr>
      <vt:lpstr>Inspections – Competent Person</vt:lpstr>
      <vt:lpstr>Protection of Employees</vt:lpstr>
      <vt:lpstr> Methods of Protection</vt:lpstr>
      <vt:lpstr>Protective Systems</vt:lpstr>
      <vt:lpstr>Installation and Removal</vt:lpstr>
      <vt:lpstr>What’s the hazard?</vt:lpstr>
      <vt:lpstr>What’s the hazard?</vt:lpstr>
      <vt:lpstr>  Soil Classification</vt:lpstr>
      <vt:lpstr> Definitions</vt:lpstr>
      <vt:lpstr> Definitions</vt:lpstr>
      <vt:lpstr> Definitions</vt:lpstr>
      <vt:lpstr> Type A Soil</vt:lpstr>
      <vt:lpstr> Type B Soil</vt:lpstr>
      <vt:lpstr> Type C Soil</vt:lpstr>
      <vt:lpstr> Sloping and Benching</vt:lpstr>
      <vt:lpstr> Sloping and Benching</vt:lpstr>
      <vt:lpstr>Timber Shoring </vt:lpstr>
      <vt:lpstr>Aluminum Hydraulic Shoring</vt:lpstr>
      <vt:lpstr>Alternatives to Timber Shoring</vt:lpstr>
      <vt:lpstr>Selection of Protective Systems</vt:lpstr>
      <vt:lpstr> 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2</cp:revision>
  <dcterms:created xsi:type="dcterms:W3CDTF">2025-06-17T12:32:10Z</dcterms:created>
  <dcterms:modified xsi:type="dcterms:W3CDTF">2025-06-24T15:57:57Z</dcterms:modified>
</cp:coreProperties>
</file>