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400" r:id="rId2"/>
    <p:sldId id="401" r:id="rId3"/>
    <p:sldId id="402" r:id="rId4"/>
    <p:sldId id="403" r:id="rId5"/>
    <p:sldId id="404" r:id="rId6"/>
    <p:sldId id="405" r:id="rId7"/>
    <p:sldId id="406" r:id="rId8"/>
    <p:sldId id="407" r:id="rId9"/>
    <p:sldId id="408" r:id="rId10"/>
    <p:sldId id="432" r:id="rId11"/>
    <p:sldId id="409" r:id="rId12"/>
    <p:sldId id="411" r:id="rId13"/>
    <p:sldId id="412" r:id="rId14"/>
    <p:sldId id="413" r:id="rId15"/>
    <p:sldId id="414" r:id="rId16"/>
    <p:sldId id="415" r:id="rId17"/>
    <p:sldId id="416" r:id="rId18"/>
    <p:sldId id="417" r:id="rId19"/>
    <p:sldId id="418" r:id="rId20"/>
    <p:sldId id="419" r:id="rId21"/>
    <p:sldId id="421" r:id="rId22"/>
    <p:sldId id="422" r:id="rId23"/>
    <p:sldId id="423" r:id="rId24"/>
    <p:sldId id="424" r:id="rId25"/>
    <p:sldId id="425" r:id="rId26"/>
    <p:sldId id="426" r:id="rId27"/>
    <p:sldId id="427" r:id="rId28"/>
    <p:sldId id="428" r:id="rId29"/>
    <p:sldId id="429" r:id="rId30"/>
    <p:sldId id="430" r:id="rId31"/>
    <p:sldId id="431" r:id="rId32"/>
    <p:sldId id="341"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0C62"/>
    <a:srgbClr val="2B0E62"/>
    <a:srgbClr val="FFFBFF"/>
    <a:srgbClr val="0074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82276" autoAdjust="0"/>
  </p:normalViewPr>
  <p:slideViewPr>
    <p:cSldViewPr snapToGrid="0">
      <p:cViewPr varScale="1">
        <p:scale>
          <a:sx n="54" d="100"/>
          <a:sy n="54" d="100"/>
        </p:scale>
        <p:origin x="2611" y="62"/>
      </p:cViewPr>
      <p:guideLst/>
    </p:cSldViewPr>
  </p:slideViewPr>
  <p:notesTextViewPr>
    <p:cViewPr>
      <p:scale>
        <a:sx n="1" d="1"/>
        <a:sy n="1" d="1"/>
      </p:scale>
      <p:origin x="0" y="0"/>
    </p:cViewPr>
  </p:notesTextViewPr>
  <p:notesViewPr>
    <p:cSldViewPr snapToGrid="0">
      <p:cViewPr varScale="1">
        <p:scale>
          <a:sx n="86" d="100"/>
          <a:sy n="86" d="100"/>
        </p:scale>
        <p:origin x="4166"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cia, Elma" userId="f2cc6a70-af64-4323-8354-63fdb2cbddcb" providerId="ADAL" clId="{69E0FC96-AE53-4F57-9F09-2E28E72236DE}"/>
    <pc:docChg chg="custSel delSld modSld">
      <pc:chgData name="Garcia, Elma" userId="f2cc6a70-af64-4323-8354-63fdb2cbddcb" providerId="ADAL" clId="{69E0FC96-AE53-4F57-9F09-2E28E72236DE}" dt="2025-06-18T14:21:46.646" v="39" actId="47"/>
      <pc:docMkLst>
        <pc:docMk/>
      </pc:docMkLst>
      <pc:sldChg chg="del">
        <pc:chgData name="Garcia, Elma" userId="f2cc6a70-af64-4323-8354-63fdb2cbddcb" providerId="ADAL" clId="{69E0FC96-AE53-4F57-9F09-2E28E72236DE}" dt="2025-06-18T14:21:42.741" v="37" actId="47"/>
        <pc:sldMkLst>
          <pc:docMk/>
          <pc:sldMk cId="1447532766" sldId="257"/>
        </pc:sldMkLst>
      </pc:sldChg>
      <pc:sldChg chg="del">
        <pc:chgData name="Garcia, Elma" userId="f2cc6a70-af64-4323-8354-63fdb2cbddcb" providerId="ADAL" clId="{69E0FC96-AE53-4F57-9F09-2E28E72236DE}" dt="2025-06-18T14:21:44.376" v="38" actId="47"/>
        <pc:sldMkLst>
          <pc:docMk/>
          <pc:sldMk cId="3648550839" sldId="258"/>
        </pc:sldMkLst>
      </pc:sldChg>
      <pc:sldChg chg="del">
        <pc:chgData name="Garcia, Elma" userId="f2cc6a70-af64-4323-8354-63fdb2cbddcb" providerId="ADAL" clId="{69E0FC96-AE53-4F57-9F09-2E28E72236DE}" dt="2025-06-18T14:21:46.646" v="39" actId="47"/>
        <pc:sldMkLst>
          <pc:docMk/>
          <pc:sldMk cId="2852384745" sldId="259"/>
        </pc:sldMkLst>
      </pc:sldChg>
      <pc:sldChg chg="delSp modSp mod modNotesTx">
        <pc:chgData name="Garcia, Elma" userId="f2cc6a70-af64-4323-8354-63fdb2cbddcb" providerId="ADAL" clId="{69E0FC96-AE53-4F57-9F09-2E28E72236DE}" dt="2025-06-18T14:11:47.283" v="15"/>
        <pc:sldMkLst>
          <pc:docMk/>
          <pc:sldMk cId="3512835498" sldId="400"/>
        </pc:sldMkLst>
        <pc:spChg chg="del mod">
          <ac:chgData name="Garcia, Elma" userId="f2cc6a70-af64-4323-8354-63fdb2cbddcb" providerId="ADAL" clId="{69E0FC96-AE53-4F57-9F09-2E28E72236DE}" dt="2025-06-18T14:11:47.283" v="15"/>
          <ac:spMkLst>
            <pc:docMk/>
            <pc:sldMk cId="3512835498" sldId="400"/>
            <ac:spMk id="5124" creationId="{00000000-0000-0000-0000-000000000000}"/>
          </ac:spMkLst>
        </pc:spChg>
      </pc:sldChg>
      <pc:sldChg chg="modSp mod">
        <pc:chgData name="Garcia, Elma" userId="f2cc6a70-af64-4323-8354-63fdb2cbddcb" providerId="ADAL" clId="{69E0FC96-AE53-4F57-9F09-2E28E72236DE}" dt="2025-06-18T14:11:58.796" v="16" actId="14100"/>
        <pc:sldMkLst>
          <pc:docMk/>
          <pc:sldMk cId="2299176590" sldId="402"/>
        </pc:sldMkLst>
        <pc:spChg chg="mod">
          <ac:chgData name="Garcia, Elma" userId="f2cc6a70-af64-4323-8354-63fdb2cbddcb" providerId="ADAL" clId="{69E0FC96-AE53-4F57-9F09-2E28E72236DE}" dt="2025-06-18T14:11:58.796" v="16" actId="14100"/>
          <ac:spMkLst>
            <pc:docMk/>
            <pc:sldMk cId="2299176590" sldId="402"/>
            <ac:spMk id="9218" creationId="{00000000-0000-0000-0000-000000000000}"/>
          </ac:spMkLst>
        </pc:spChg>
      </pc:sldChg>
      <pc:sldChg chg="modSp mod">
        <pc:chgData name="Garcia, Elma" userId="f2cc6a70-af64-4323-8354-63fdb2cbddcb" providerId="ADAL" clId="{69E0FC96-AE53-4F57-9F09-2E28E72236DE}" dt="2025-06-18T14:12:08.566" v="18" actId="1036"/>
        <pc:sldMkLst>
          <pc:docMk/>
          <pc:sldMk cId="1477060776" sldId="404"/>
        </pc:sldMkLst>
        <pc:spChg chg="mod">
          <ac:chgData name="Garcia, Elma" userId="f2cc6a70-af64-4323-8354-63fdb2cbddcb" providerId="ADAL" clId="{69E0FC96-AE53-4F57-9F09-2E28E72236DE}" dt="2025-06-18T14:12:08.566" v="18" actId="1036"/>
          <ac:spMkLst>
            <pc:docMk/>
            <pc:sldMk cId="1477060776" sldId="404"/>
            <ac:spMk id="13314" creationId="{00000000-0000-0000-0000-000000000000}"/>
          </ac:spMkLst>
        </pc:spChg>
      </pc:sldChg>
      <pc:sldChg chg="modSp mod">
        <pc:chgData name="Garcia, Elma" userId="f2cc6a70-af64-4323-8354-63fdb2cbddcb" providerId="ADAL" clId="{69E0FC96-AE53-4F57-9F09-2E28E72236DE}" dt="2025-06-18T14:12:40.921" v="22" actId="14100"/>
        <pc:sldMkLst>
          <pc:docMk/>
          <pc:sldMk cId="3633447523" sldId="407"/>
        </pc:sldMkLst>
        <pc:spChg chg="mod">
          <ac:chgData name="Garcia, Elma" userId="f2cc6a70-af64-4323-8354-63fdb2cbddcb" providerId="ADAL" clId="{69E0FC96-AE53-4F57-9F09-2E28E72236DE}" dt="2025-06-18T14:12:30.030" v="20" actId="14100"/>
          <ac:spMkLst>
            <pc:docMk/>
            <pc:sldMk cId="3633447523" sldId="407"/>
            <ac:spMk id="19458" creationId="{00000000-0000-0000-0000-000000000000}"/>
          </ac:spMkLst>
        </pc:spChg>
        <pc:spChg chg="mod">
          <ac:chgData name="Garcia, Elma" userId="f2cc6a70-af64-4323-8354-63fdb2cbddcb" providerId="ADAL" clId="{69E0FC96-AE53-4F57-9F09-2E28E72236DE}" dt="2025-06-18T14:12:40.921" v="22" actId="14100"/>
          <ac:spMkLst>
            <pc:docMk/>
            <pc:sldMk cId="3633447523" sldId="407"/>
            <ac:spMk id="19459" creationId="{00000000-0000-0000-0000-000000000000}"/>
          </ac:spMkLst>
        </pc:spChg>
      </pc:sldChg>
      <pc:sldChg chg="modSp mod">
        <pc:chgData name="Garcia, Elma" userId="f2cc6a70-af64-4323-8354-63fdb2cbddcb" providerId="ADAL" clId="{69E0FC96-AE53-4F57-9F09-2E28E72236DE}" dt="2025-06-18T14:12:54.227" v="24" actId="1036"/>
        <pc:sldMkLst>
          <pc:docMk/>
          <pc:sldMk cId="3140094982" sldId="409"/>
        </pc:sldMkLst>
        <pc:spChg chg="mod">
          <ac:chgData name="Garcia, Elma" userId="f2cc6a70-af64-4323-8354-63fdb2cbddcb" providerId="ADAL" clId="{69E0FC96-AE53-4F57-9F09-2E28E72236DE}" dt="2025-06-18T14:12:54.227" v="24" actId="1036"/>
          <ac:spMkLst>
            <pc:docMk/>
            <pc:sldMk cId="3140094982" sldId="409"/>
            <ac:spMk id="23554" creationId="{00000000-0000-0000-0000-000000000000}"/>
          </ac:spMkLst>
        </pc:spChg>
      </pc:sldChg>
      <pc:sldChg chg="modSp mod">
        <pc:chgData name="Garcia, Elma" userId="f2cc6a70-af64-4323-8354-63fdb2cbddcb" providerId="ADAL" clId="{69E0FC96-AE53-4F57-9F09-2E28E72236DE}" dt="2025-06-18T14:13:01.964" v="27" actId="1036"/>
        <pc:sldMkLst>
          <pc:docMk/>
          <pc:sldMk cId="1795040429" sldId="411"/>
        </pc:sldMkLst>
        <pc:spChg chg="mod">
          <ac:chgData name="Garcia, Elma" userId="f2cc6a70-af64-4323-8354-63fdb2cbddcb" providerId="ADAL" clId="{69E0FC96-AE53-4F57-9F09-2E28E72236DE}" dt="2025-06-18T14:13:01.964" v="27" actId="1036"/>
          <ac:spMkLst>
            <pc:docMk/>
            <pc:sldMk cId="1795040429" sldId="411"/>
            <ac:spMk id="27651" creationId="{00000000-0000-0000-0000-000000000000}"/>
          </ac:spMkLst>
        </pc:spChg>
      </pc:sldChg>
      <pc:sldChg chg="modSp mod">
        <pc:chgData name="Garcia, Elma" userId="f2cc6a70-af64-4323-8354-63fdb2cbddcb" providerId="ADAL" clId="{69E0FC96-AE53-4F57-9F09-2E28E72236DE}" dt="2025-06-18T14:19:53.708" v="28" actId="14100"/>
        <pc:sldMkLst>
          <pc:docMk/>
          <pc:sldMk cId="4282154559" sldId="412"/>
        </pc:sldMkLst>
        <pc:spChg chg="mod">
          <ac:chgData name="Garcia, Elma" userId="f2cc6a70-af64-4323-8354-63fdb2cbddcb" providerId="ADAL" clId="{69E0FC96-AE53-4F57-9F09-2E28E72236DE}" dt="2025-06-18T14:19:53.708" v="28" actId="14100"/>
          <ac:spMkLst>
            <pc:docMk/>
            <pc:sldMk cId="4282154559" sldId="412"/>
            <ac:spMk id="29699" creationId="{00000000-0000-0000-0000-000000000000}"/>
          </ac:spMkLst>
        </pc:spChg>
      </pc:sldChg>
      <pc:sldChg chg="modSp mod">
        <pc:chgData name="Garcia, Elma" userId="f2cc6a70-af64-4323-8354-63fdb2cbddcb" providerId="ADAL" clId="{69E0FC96-AE53-4F57-9F09-2E28E72236DE}" dt="2025-06-18T14:20:06.850" v="29" actId="14100"/>
        <pc:sldMkLst>
          <pc:docMk/>
          <pc:sldMk cId="1017623148" sldId="413"/>
        </pc:sldMkLst>
        <pc:spChg chg="mod">
          <ac:chgData name="Garcia, Elma" userId="f2cc6a70-af64-4323-8354-63fdb2cbddcb" providerId="ADAL" clId="{69E0FC96-AE53-4F57-9F09-2E28E72236DE}" dt="2025-06-18T14:20:06.850" v="29" actId="14100"/>
          <ac:spMkLst>
            <pc:docMk/>
            <pc:sldMk cId="1017623148" sldId="413"/>
            <ac:spMk id="31747" creationId="{00000000-0000-0000-0000-000000000000}"/>
          </ac:spMkLst>
        </pc:spChg>
      </pc:sldChg>
      <pc:sldChg chg="modSp mod">
        <pc:chgData name="Garcia, Elma" userId="f2cc6a70-af64-4323-8354-63fdb2cbddcb" providerId="ADAL" clId="{69E0FC96-AE53-4F57-9F09-2E28E72236DE}" dt="2025-06-18T14:20:17.943" v="30" actId="14100"/>
        <pc:sldMkLst>
          <pc:docMk/>
          <pc:sldMk cId="3008287054" sldId="414"/>
        </pc:sldMkLst>
        <pc:spChg chg="mod">
          <ac:chgData name="Garcia, Elma" userId="f2cc6a70-af64-4323-8354-63fdb2cbddcb" providerId="ADAL" clId="{69E0FC96-AE53-4F57-9F09-2E28E72236DE}" dt="2025-06-18T14:20:17.943" v="30" actId="14100"/>
          <ac:spMkLst>
            <pc:docMk/>
            <pc:sldMk cId="3008287054" sldId="414"/>
            <ac:spMk id="33795" creationId="{00000000-0000-0000-0000-000000000000}"/>
          </ac:spMkLst>
        </pc:spChg>
      </pc:sldChg>
      <pc:sldChg chg="modSp mod">
        <pc:chgData name="Garcia, Elma" userId="f2cc6a70-af64-4323-8354-63fdb2cbddcb" providerId="ADAL" clId="{69E0FC96-AE53-4F57-9F09-2E28E72236DE}" dt="2025-06-18T14:20:25.751" v="31" actId="14100"/>
        <pc:sldMkLst>
          <pc:docMk/>
          <pc:sldMk cId="1958318950" sldId="415"/>
        </pc:sldMkLst>
        <pc:spChg chg="mod">
          <ac:chgData name="Garcia, Elma" userId="f2cc6a70-af64-4323-8354-63fdb2cbddcb" providerId="ADAL" clId="{69E0FC96-AE53-4F57-9F09-2E28E72236DE}" dt="2025-06-18T14:20:25.751" v="31" actId="14100"/>
          <ac:spMkLst>
            <pc:docMk/>
            <pc:sldMk cId="1958318950" sldId="415"/>
            <ac:spMk id="35843" creationId="{00000000-0000-0000-0000-000000000000}"/>
          </ac:spMkLst>
        </pc:spChg>
      </pc:sldChg>
      <pc:sldChg chg="modSp mod">
        <pc:chgData name="Garcia, Elma" userId="f2cc6a70-af64-4323-8354-63fdb2cbddcb" providerId="ADAL" clId="{69E0FC96-AE53-4F57-9F09-2E28E72236DE}" dt="2025-06-18T14:20:46.247" v="33" actId="14100"/>
        <pc:sldMkLst>
          <pc:docMk/>
          <pc:sldMk cId="1069514427" sldId="417"/>
        </pc:sldMkLst>
        <pc:spChg chg="mod">
          <ac:chgData name="Garcia, Elma" userId="f2cc6a70-af64-4323-8354-63fdb2cbddcb" providerId="ADAL" clId="{69E0FC96-AE53-4F57-9F09-2E28E72236DE}" dt="2025-06-18T14:20:46.247" v="33" actId="14100"/>
          <ac:spMkLst>
            <pc:docMk/>
            <pc:sldMk cId="1069514427" sldId="417"/>
            <ac:spMk id="39939" creationId="{00000000-0000-0000-0000-000000000000}"/>
          </ac:spMkLst>
        </pc:spChg>
      </pc:sldChg>
      <pc:sldChg chg="modSp mod">
        <pc:chgData name="Garcia, Elma" userId="f2cc6a70-af64-4323-8354-63fdb2cbddcb" providerId="ADAL" clId="{69E0FC96-AE53-4F57-9F09-2E28E72236DE}" dt="2025-06-18T14:21:29.083" v="36" actId="1036"/>
        <pc:sldMkLst>
          <pc:docMk/>
          <pc:sldMk cId="123896664" sldId="425"/>
        </pc:sldMkLst>
        <pc:spChg chg="mod">
          <ac:chgData name="Garcia, Elma" userId="f2cc6a70-af64-4323-8354-63fdb2cbddcb" providerId="ADAL" clId="{69E0FC96-AE53-4F57-9F09-2E28E72236DE}" dt="2025-06-18T14:21:29.083" v="36" actId="1036"/>
          <ac:spMkLst>
            <pc:docMk/>
            <pc:sldMk cId="123896664" sldId="425"/>
            <ac:spMk id="5632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EC8EC1-E77F-19CF-CF25-6911A1070B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4825C3A-554A-392E-A082-F021FE5B5F8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8DF95D-A3C3-4480-8172-56CF1B3AFB86}" type="datetimeFigureOut">
              <a:rPr lang="en-US" smtClean="0"/>
              <a:t>6/24/2025</a:t>
            </a:fld>
            <a:endParaRPr lang="en-US"/>
          </a:p>
        </p:txBody>
      </p:sp>
      <p:sp>
        <p:nvSpPr>
          <p:cNvPr id="4" name="Footer Placeholder 3">
            <a:extLst>
              <a:ext uri="{FF2B5EF4-FFF2-40B4-BE49-F238E27FC236}">
                <a16:creationId xmlns:a16="http://schemas.microsoft.com/office/drawing/2014/main" id="{568CD11B-A496-1118-5503-B75C60610B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53B923E-AF13-A62C-318A-BB274BAF65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748DD6-383E-469A-BDF4-48A0E9F505E5}" type="slidenum">
              <a:rPr lang="en-US" smtClean="0"/>
              <a:t>‹#›</a:t>
            </a:fld>
            <a:endParaRPr lang="en-US"/>
          </a:p>
        </p:txBody>
      </p:sp>
    </p:spTree>
    <p:extLst>
      <p:ext uri="{BB962C8B-B14F-4D97-AF65-F5344CB8AC3E}">
        <p14:creationId xmlns:p14="http://schemas.microsoft.com/office/powerpoint/2010/main" val="176790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9AF244-278D-4D90-87E2-1C6B081D7DB0}" type="datetimeFigureOut">
              <a:rPr lang="en-US" smtClean="0"/>
              <a:t>6/24/2025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B7853E-902C-4E95-A8FD-67F57F357270}" type="slidenum">
              <a:rPr lang="en-US" smtClean="0"/>
              <a:t>‹#›</a:t>
            </a:fld>
            <a:endParaRPr lang="en-US"/>
          </a:p>
        </p:txBody>
      </p:sp>
    </p:spTree>
    <p:extLst>
      <p:ext uri="{BB962C8B-B14F-4D97-AF65-F5344CB8AC3E}">
        <p14:creationId xmlns:p14="http://schemas.microsoft.com/office/powerpoint/2010/main" val="806945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a:defRPr sz="3500">
                <a:solidFill>
                  <a:schemeClr val="tx1"/>
                </a:solidFill>
                <a:latin typeface="Times New Roman" panose="02020603050405020304" pitchFamily="18" charset="0"/>
              </a:defRPr>
            </a:lvl1pPr>
            <a:lvl2pPr marL="731880" indent="-281492" defTabSz="925797">
              <a:defRPr sz="3500">
                <a:solidFill>
                  <a:schemeClr val="tx1"/>
                </a:solidFill>
                <a:latin typeface="Times New Roman" panose="02020603050405020304" pitchFamily="18" charset="0"/>
              </a:defRPr>
            </a:lvl2pPr>
            <a:lvl3pPr marL="1125969" indent="-225194" defTabSz="925797">
              <a:defRPr sz="3500">
                <a:solidFill>
                  <a:schemeClr val="tx1"/>
                </a:solidFill>
                <a:latin typeface="Times New Roman" panose="02020603050405020304" pitchFamily="18" charset="0"/>
              </a:defRPr>
            </a:lvl3pPr>
            <a:lvl4pPr marL="1576357" indent="-225194" defTabSz="925797">
              <a:defRPr sz="3500">
                <a:solidFill>
                  <a:schemeClr val="tx1"/>
                </a:solidFill>
                <a:latin typeface="Times New Roman" panose="02020603050405020304" pitchFamily="18" charset="0"/>
              </a:defRPr>
            </a:lvl4pPr>
            <a:lvl5pPr marL="2026745" indent="-225194" defTabSz="925797">
              <a:defRPr sz="3500">
                <a:solidFill>
                  <a:schemeClr val="tx1"/>
                </a:solidFill>
                <a:latin typeface="Times New Roman" panose="02020603050405020304" pitchFamily="18"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defRPr>
            </a:lvl9pPr>
          </a:lstStyle>
          <a:p>
            <a:fld id="{9264007A-D0FA-4B35-AE8F-B63573362425}" type="slidenum">
              <a:rPr lang="en-US" altLang="en-US" sz="1000"/>
              <a:pPr/>
              <a:t>1</a:t>
            </a:fld>
            <a:endParaRPr lang="en-US" altLang="en-US" sz="10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latin typeface="Avenir Next LT Pro Demi" panose="020B0704020202020204" pitchFamily="34" charset="0"/>
              </a:rPr>
              <a:t>Revised 06/25</a:t>
            </a:r>
          </a:p>
          <a:p>
            <a:pPr eaLnBrk="1" hangingPunct="1"/>
            <a:endParaRPr lang="en-US" altLang="en-US" dirty="0">
              <a:latin typeface="Avenir Next LT Pro Demi" panose="020B0704020202020204" pitchFamily="34" charset="0"/>
            </a:endParaRPr>
          </a:p>
          <a:p>
            <a:pPr eaLnBrk="1" hangingPunct="1"/>
            <a:r>
              <a:rPr lang="en-US" altLang="en-US" dirty="0">
                <a:latin typeface="Avenir Next LT Pro Demi" panose="020B0704020202020204" pitchFamily="34" charset="0"/>
              </a:rPr>
              <a:t>The information in this presentation is provided voluntarily by the N.C. Department of Labor, Education Training and Technical Assistance Bureau as a public service and is made available in good faith. This presentation is designed to assist trainers conducting OSHA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endParaRPr lang="en-US" altLang="en-US" dirty="0">
              <a:latin typeface="Avenir Next LT Pro Demi" panose="020B0704020202020204" pitchFamily="34" charset="0"/>
            </a:endParaRPr>
          </a:p>
          <a:p>
            <a:r>
              <a:rPr lang="en-US" altLang="en-US" dirty="0">
                <a:latin typeface="Avenir Next LT Pro Demi" panose="020B0704020202020204" pitchFamily="34" charset="0"/>
              </a:rPr>
              <a:t>The information and advice provided on this Site and on Linked Sites is provided solely on the basis that users will be responsible for making their own assessment of the matters discussed herein and are advised to verify all relevant representations, statements, and information.</a:t>
            </a:r>
          </a:p>
          <a:p>
            <a:endParaRPr lang="en-US" altLang="en-US" dirty="0">
              <a:latin typeface="Avenir Next LT Pro Demi" panose="020B0704020202020204" pitchFamily="34" charset="0"/>
            </a:endParaRPr>
          </a:p>
          <a:p>
            <a:r>
              <a:rPr lang="en-US" altLang="en-US" dirty="0">
                <a:latin typeface="Avenir Next LT Pro Demi" panose="020B0704020202020204" pitchFamily="34" charset="0"/>
              </a:rPr>
              <a:t>This presentation is not a substitute for any of the provisions of the Occupational Safety and Health Act of North Carolina or for any standards issued by the N.C. Department of Labor.  Mention of trade names, commercial products, or organizations does not imply endorsement by the N.C. Department of Labor.</a:t>
            </a:r>
          </a:p>
          <a:p>
            <a:pPr eaLnBrk="1" hangingPunct="1"/>
            <a:endParaRPr lang="en-US" altLang="en-US" sz="1200" b="1" dirty="0">
              <a:latin typeface="Avenir Next LT Pro Demi" panose="020B0704020202020204" pitchFamily="34" charset="0"/>
            </a:endParaRPr>
          </a:p>
          <a:p>
            <a:pPr eaLnBrk="1" hangingPunct="1"/>
            <a:r>
              <a:rPr lang="en-US" altLang="en-US" sz="1200" b="1" dirty="0">
                <a:latin typeface="Avenir Next LT Pro Demi" panose="020B0704020202020204" pitchFamily="34" charset="0"/>
              </a:rPr>
              <a:t>	</a:t>
            </a:r>
          </a:p>
        </p:txBody>
      </p:sp>
    </p:spTree>
    <p:extLst>
      <p:ext uri="{BB962C8B-B14F-4D97-AF65-F5344CB8AC3E}">
        <p14:creationId xmlns:p14="http://schemas.microsoft.com/office/powerpoint/2010/main" val="3641852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a:defRPr sz="3500">
                <a:solidFill>
                  <a:schemeClr val="tx1"/>
                </a:solidFill>
                <a:latin typeface="Times New Roman" panose="02020603050405020304" pitchFamily="18" charset="0"/>
              </a:defRPr>
            </a:lvl1pPr>
            <a:lvl2pPr marL="731880" indent="-281492" defTabSz="925797">
              <a:defRPr sz="3500">
                <a:solidFill>
                  <a:schemeClr val="tx1"/>
                </a:solidFill>
                <a:latin typeface="Times New Roman" panose="02020603050405020304" pitchFamily="18" charset="0"/>
              </a:defRPr>
            </a:lvl2pPr>
            <a:lvl3pPr marL="1125969" indent="-225194" defTabSz="925797">
              <a:defRPr sz="3500">
                <a:solidFill>
                  <a:schemeClr val="tx1"/>
                </a:solidFill>
                <a:latin typeface="Times New Roman" panose="02020603050405020304" pitchFamily="18" charset="0"/>
              </a:defRPr>
            </a:lvl3pPr>
            <a:lvl4pPr marL="1576357" indent="-225194" defTabSz="925797">
              <a:defRPr sz="3500">
                <a:solidFill>
                  <a:schemeClr val="tx1"/>
                </a:solidFill>
                <a:latin typeface="Times New Roman" panose="02020603050405020304" pitchFamily="18" charset="0"/>
              </a:defRPr>
            </a:lvl4pPr>
            <a:lvl5pPr marL="2026745" indent="-225194" defTabSz="925797">
              <a:defRPr sz="3500">
                <a:solidFill>
                  <a:schemeClr val="tx1"/>
                </a:solidFill>
                <a:latin typeface="Times New Roman" panose="02020603050405020304" pitchFamily="18"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defRPr>
            </a:lvl9pPr>
          </a:lstStyle>
          <a:p>
            <a:fld id="{B2C17CF1-8F85-473A-8814-AD33A1B5E1E9}" type="slidenum">
              <a:rPr lang="en-US" altLang="en-US" sz="1000"/>
              <a:pPr/>
              <a:t>10</a:t>
            </a:fld>
            <a:endParaRPr lang="en-US" altLang="en-US" sz="10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898453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a:defRPr sz="3500">
                <a:solidFill>
                  <a:schemeClr val="tx1"/>
                </a:solidFill>
                <a:latin typeface="Times New Roman" panose="02020603050405020304" pitchFamily="18" charset="0"/>
              </a:defRPr>
            </a:lvl1pPr>
            <a:lvl2pPr marL="731880" indent="-281492" defTabSz="925797">
              <a:defRPr sz="3500">
                <a:solidFill>
                  <a:schemeClr val="tx1"/>
                </a:solidFill>
                <a:latin typeface="Times New Roman" panose="02020603050405020304" pitchFamily="18" charset="0"/>
              </a:defRPr>
            </a:lvl2pPr>
            <a:lvl3pPr marL="1125969" indent="-225194" defTabSz="925797">
              <a:defRPr sz="3500">
                <a:solidFill>
                  <a:schemeClr val="tx1"/>
                </a:solidFill>
                <a:latin typeface="Times New Roman" panose="02020603050405020304" pitchFamily="18" charset="0"/>
              </a:defRPr>
            </a:lvl3pPr>
            <a:lvl4pPr marL="1576357" indent="-225194" defTabSz="925797">
              <a:defRPr sz="3500">
                <a:solidFill>
                  <a:schemeClr val="tx1"/>
                </a:solidFill>
                <a:latin typeface="Times New Roman" panose="02020603050405020304" pitchFamily="18" charset="0"/>
              </a:defRPr>
            </a:lvl4pPr>
            <a:lvl5pPr marL="2026745" indent="-225194" defTabSz="925797">
              <a:defRPr sz="3500">
                <a:solidFill>
                  <a:schemeClr val="tx1"/>
                </a:solidFill>
                <a:latin typeface="Times New Roman" panose="02020603050405020304" pitchFamily="18"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defRPr>
            </a:lvl9pPr>
          </a:lstStyle>
          <a:p>
            <a:fld id="{CC3B1EDE-A801-434D-B27D-F3874576C2FE}" type="slidenum">
              <a:rPr lang="en-US" altLang="en-US" sz="1000"/>
              <a:pPr/>
              <a:t>11</a:t>
            </a:fld>
            <a:endParaRPr lang="en-US" altLang="en-US" sz="1000"/>
          </a:p>
        </p:txBody>
      </p:sp>
      <p:sp>
        <p:nvSpPr>
          <p:cNvPr id="24579" name="Rectangle 2"/>
          <p:cNvSpPr>
            <a:spLocks noGrp="1" noRot="1" noChangeAspect="1" noChangeArrowheads="1" noTextEdit="1"/>
          </p:cNvSpPr>
          <p:nvPr>
            <p:ph type="sldImg"/>
          </p:nvPr>
        </p:nvSpPr>
        <p:spPr>
          <a:xfrm>
            <a:off x="1139825" y="684213"/>
            <a:ext cx="4557713" cy="3419475"/>
          </a:xfrm>
          <a:ln/>
        </p:spPr>
      </p:sp>
      <p:sp>
        <p:nvSpPr>
          <p:cNvPr id="24580" name="Rectangle 3"/>
          <p:cNvSpPr>
            <a:spLocks noGrp="1" noChangeArrowheads="1"/>
          </p:cNvSpPr>
          <p:nvPr>
            <p:ph type="body" idx="1"/>
          </p:nvPr>
        </p:nvSpPr>
        <p:spPr>
          <a:xfrm>
            <a:off x="683315" y="4332133"/>
            <a:ext cx="5468082" cy="410338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91780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a:defRPr sz="3500">
                <a:solidFill>
                  <a:schemeClr val="tx1"/>
                </a:solidFill>
                <a:latin typeface="Times New Roman" panose="02020603050405020304" pitchFamily="18" charset="0"/>
              </a:defRPr>
            </a:lvl1pPr>
            <a:lvl2pPr marL="731880" indent="-281492" defTabSz="925797">
              <a:defRPr sz="3500">
                <a:solidFill>
                  <a:schemeClr val="tx1"/>
                </a:solidFill>
                <a:latin typeface="Times New Roman" panose="02020603050405020304" pitchFamily="18" charset="0"/>
              </a:defRPr>
            </a:lvl2pPr>
            <a:lvl3pPr marL="1125969" indent="-225194" defTabSz="925797">
              <a:defRPr sz="3500">
                <a:solidFill>
                  <a:schemeClr val="tx1"/>
                </a:solidFill>
                <a:latin typeface="Times New Roman" panose="02020603050405020304" pitchFamily="18" charset="0"/>
              </a:defRPr>
            </a:lvl3pPr>
            <a:lvl4pPr marL="1576357" indent="-225194" defTabSz="925797">
              <a:defRPr sz="3500">
                <a:solidFill>
                  <a:schemeClr val="tx1"/>
                </a:solidFill>
                <a:latin typeface="Times New Roman" panose="02020603050405020304" pitchFamily="18" charset="0"/>
              </a:defRPr>
            </a:lvl4pPr>
            <a:lvl5pPr marL="2026745" indent="-225194" defTabSz="925797">
              <a:defRPr sz="3500">
                <a:solidFill>
                  <a:schemeClr val="tx1"/>
                </a:solidFill>
                <a:latin typeface="Times New Roman" panose="02020603050405020304" pitchFamily="18"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defRPr>
            </a:lvl9pPr>
          </a:lstStyle>
          <a:p>
            <a:fld id="{C861416D-DEB6-4974-A97A-69295F702159}" type="slidenum">
              <a:rPr lang="en-US" altLang="en-US" sz="1000"/>
              <a:pPr/>
              <a:t>12</a:t>
            </a:fld>
            <a:endParaRPr lang="en-US" altLang="en-US" sz="10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1886367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a:defRPr sz="3500">
                <a:solidFill>
                  <a:schemeClr val="tx1"/>
                </a:solidFill>
                <a:latin typeface="Times New Roman" panose="02020603050405020304" pitchFamily="18" charset="0"/>
              </a:defRPr>
            </a:lvl1pPr>
            <a:lvl2pPr marL="731880" indent="-281492" defTabSz="925797">
              <a:defRPr sz="3500">
                <a:solidFill>
                  <a:schemeClr val="tx1"/>
                </a:solidFill>
                <a:latin typeface="Times New Roman" panose="02020603050405020304" pitchFamily="18" charset="0"/>
              </a:defRPr>
            </a:lvl2pPr>
            <a:lvl3pPr marL="1125969" indent="-225194" defTabSz="925797">
              <a:defRPr sz="3500">
                <a:solidFill>
                  <a:schemeClr val="tx1"/>
                </a:solidFill>
                <a:latin typeface="Times New Roman" panose="02020603050405020304" pitchFamily="18" charset="0"/>
              </a:defRPr>
            </a:lvl3pPr>
            <a:lvl4pPr marL="1576357" indent="-225194" defTabSz="925797">
              <a:defRPr sz="3500">
                <a:solidFill>
                  <a:schemeClr val="tx1"/>
                </a:solidFill>
                <a:latin typeface="Times New Roman" panose="02020603050405020304" pitchFamily="18" charset="0"/>
              </a:defRPr>
            </a:lvl4pPr>
            <a:lvl5pPr marL="2026745" indent="-225194" defTabSz="925797">
              <a:defRPr sz="3500">
                <a:solidFill>
                  <a:schemeClr val="tx1"/>
                </a:solidFill>
                <a:latin typeface="Times New Roman" panose="02020603050405020304" pitchFamily="18"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defRPr>
            </a:lvl9pPr>
          </a:lstStyle>
          <a:p>
            <a:fld id="{FEDC8197-8CBF-4C25-BB02-5C1997976F46}" type="slidenum">
              <a:rPr lang="en-US" altLang="en-US" sz="1000"/>
              <a:pPr/>
              <a:t>13</a:t>
            </a:fld>
            <a:endParaRPr lang="en-US" altLang="en-US" sz="10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225859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a:defRPr sz="3500">
                <a:solidFill>
                  <a:schemeClr val="tx1"/>
                </a:solidFill>
                <a:latin typeface="Times New Roman" panose="02020603050405020304" pitchFamily="18" charset="0"/>
              </a:defRPr>
            </a:lvl1pPr>
            <a:lvl2pPr marL="731880" indent="-281492" defTabSz="925797">
              <a:defRPr sz="3500">
                <a:solidFill>
                  <a:schemeClr val="tx1"/>
                </a:solidFill>
                <a:latin typeface="Times New Roman" panose="02020603050405020304" pitchFamily="18" charset="0"/>
              </a:defRPr>
            </a:lvl2pPr>
            <a:lvl3pPr marL="1125969" indent="-225194" defTabSz="925797">
              <a:defRPr sz="3500">
                <a:solidFill>
                  <a:schemeClr val="tx1"/>
                </a:solidFill>
                <a:latin typeface="Times New Roman" panose="02020603050405020304" pitchFamily="18" charset="0"/>
              </a:defRPr>
            </a:lvl3pPr>
            <a:lvl4pPr marL="1576357" indent="-225194" defTabSz="925797">
              <a:defRPr sz="3500">
                <a:solidFill>
                  <a:schemeClr val="tx1"/>
                </a:solidFill>
                <a:latin typeface="Times New Roman" panose="02020603050405020304" pitchFamily="18" charset="0"/>
              </a:defRPr>
            </a:lvl4pPr>
            <a:lvl5pPr marL="2026745" indent="-225194" defTabSz="925797">
              <a:defRPr sz="3500">
                <a:solidFill>
                  <a:schemeClr val="tx1"/>
                </a:solidFill>
                <a:latin typeface="Times New Roman" panose="02020603050405020304" pitchFamily="18"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defRPr>
            </a:lvl9pPr>
          </a:lstStyle>
          <a:p>
            <a:fld id="{7D2B8B83-67E2-4028-B92F-BE63E6E23D6B}" type="slidenum">
              <a:rPr lang="en-US" altLang="en-US" sz="1000"/>
              <a:pPr/>
              <a:t>14</a:t>
            </a:fld>
            <a:endParaRPr lang="en-US" altLang="en-US" sz="100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611265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a:defRPr sz="3500">
                <a:solidFill>
                  <a:schemeClr val="tx1"/>
                </a:solidFill>
                <a:latin typeface="Times New Roman" panose="02020603050405020304" pitchFamily="18" charset="0"/>
              </a:defRPr>
            </a:lvl1pPr>
            <a:lvl2pPr marL="731880" indent="-281492" defTabSz="925797">
              <a:defRPr sz="3500">
                <a:solidFill>
                  <a:schemeClr val="tx1"/>
                </a:solidFill>
                <a:latin typeface="Times New Roman" panose="02020603050405020304" pitchFamily="18" charset="0"/>
              </a:defRPr>
            </a:lvl2pPr>
            <a:lvl3pPr marL="1125969" indent="-225194" defTabSz="925797">
              <a:defRPr sz="3500">
                <a:solidFill>
                  <a:schemeClr val="tx1"/>
                </a:solidFill>
                <a:latin typeface="Times New Roman" panose="02020603050405020304" pitchFamily="18" charset="0"/>
              </a:defRPr>
            </a:lvl3pPr>
            <a:lvl4pPr marL="1576357" indent="-225194" defTabSz="925797">
              <a:defRPr sz="3500">
                <a:solidFill>
                  <a:schemeClr val="tx1"/>
                </a:solidFill>
                <a:latin typeface="Times New Roman" panose="02020603050405020304" pitchFamily="18" charset="0"/>
              </a:defRPr>
            </a:lvl4pPr>
            <a:lvl5pPr marL="2026745" indent="-225194" defTabSz="925797">
              <a:defRPr sz="3500">
                <a:solidFill>
                  <a:schemeClr val="tx1"/>
                </a:solidFill>
                <a:latin typeface="Times New Roman" panose="02020603050405020304" pitchFamily="18"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defRPr>
            </a:lvl9pPr>
          </a:lstStyle>
          <a:p>
            <a:fld id="{BFAE3A99-BD1A-4838-A2DA-0EAFFC6F8565}" type="slidenum">
              <a:rPr lang="en-US" altLang="en-US" sz="1000"/>
              <a:pPr/>
              <a:t>15</a:t>
            </a:fld>
            <a:endParaRPr lang="en-US" altLang="en-US" sz="1000"/>
          </a:p>
        </p:txBody>
      </p:sp>
      <p:sp>
        <p:nvSpPr>
          <p:cNvPr id="34819"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xfrm>
            <a:off x="606872" y="4256928"/>
            <a:ext cx="5620969" cy="4103383"/>
          </a:xfrm>
          <a:ln/>
        </p:spPr>
        <p:txBody>
          <a:bodyPr/>
          <a:lstStyle/>
          <a:p>
            <a:pPr eaLnBrk="1" hangingPunct="1">
              <a:defRPr/>
            </a:pPr>
            <a:endParaRPr lang="en-US" dirty="0"/>
          </a:p>
          <a:p>
            <a:pPr eaLnBrk="1" hangingPunct="1">
              <a:defRPr/>
            </a:pPr>
            <a:endParaRPr lang="en-US" dirty="0"/>
          </a:p>
        </p:txBody>
      </p:sp>
    </p:spTree>
    <p:extLst>
      <p:ext uri="{BB962C8B-B14F-4D97-AF65-F5344CB8AC3E}">
        <p14:creationId xmlns:p14="http://schemas.microsoft.com/office/powerpoint/2010/main" val="34978968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a:defRPr sz="3500">
                <a:solidFill>
                  <a:schemeClr val="tx1"/>
                </a:solidFill>
                <a:latin typeface="Times New Roman" panose="02020603050405020304" pitchFamily="18" charset="0"/>
              </a:defRPr>
            </a:lvl1pPr>
            <a:lvl2pPr marL="731880" indent="-281492" defTabSz="925797">
              <a:defRPr sz="3500">
                <a:solidFill>
                  <a:schemeClr val="tx1"/>
                </a:solidFill>
                <a:latin typeface="Times New Roman" panose="02020603050405020304" pitchFamily="18" charset="0"/>
              </a:defRPr>
            </a:lvl2pPr>
            <a:lvl3pPr marL="1125969" indent="-225194" defTabSz="925797">
              <a:defRPr sz="3500">
                <a:solidFill>
                  <a:schemeClr val="tx1"/>
                </a:solidFill>
                <a:latin typeface="Times New Roman" panose="02020603050405020304" pitchFamily="18" charset="0"/>
              </a:defRPr>
            </a:lvl3pPr>
            <a:lvl4pPr marL="1576357" indent="-225194" defTabSz="925797">
              <a:defRPr sz="3500">
                <a:solidFill>
                  <a:schemeClr val="tx1"/>
                </a:solidFill>
                <a:latin typeface="Times New Roman" panose="02020603050405020304" pitchFamily="18" charset="0"/>
              </a:defRPr>
            </a:lvl4pPr>
            <a:lvl5pPr marL="2026745" indent="-225194" defTabSz="925797">
              <a:defRPr sz="3500">
                <a:solidFill>
                  <a:schemeClr val="tx1"/>
                </a:solidFill>
                <a:latin typeface="Times New Roman" panose="02020603050405020304" pitchFamily="18"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defRPr>
            </a:lvl9pPr>
          </a:lstStyle>
          <a:p>
            <a:fld id="{FB225DD0-D150-45F3-922C-6668CFB9F6E6}" type="slidenum">
              <a:rPr lang="en-US" altLang="en-US" sz="1000"/>
              <a:pPr/>
              <a:t>16</a:t>
            </a:fld>
            <a:endParaRPr lang="en-US" altLang="en-US" sz="10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0775">
              <a:defRPr/>
            </a:pPr>
            <a:endParaRPr lang="en-US" altLang="en-US" dirty="0"/>
          </a:p>
        </p:txBody>
      </p:sp>
    </p:spTree>
    <p:extLst>
      <p:ext uri="{BB962C8B-B14F-4D97-AF65-F5344CB8AC3E}">
        <p14:creationId xmlns:p14="http://schemas.microsoft.com/office/powerpoint/2010/main" val="40430009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a:defRPr sz="3500">
                <a:solidFill>
                  <a:schemeClr val="tx1"/>
                </a:solidFill>
                <a:latin typeface="Times New Roman" panose="02020603050405020304" pitchFamily="18" charset="0"/>
              </a:defRPr>
            </a:lvl1pPr>
            <a:lvl2pPr marL="731880" indent="-281492" defTabSz="925797">
              <a:defRPr sz="3500">
                <a:solidFill>
                  <a:schemeClr val="tx1"/>
                </a:solidFill>
                <a:latin typeface="Times New Roman" panose="02020603050405020304" pitchFamily="18" charset="0"/>
              </a:defRPr>
            </a:lvl2pPr>
            <a:lvl3pPr marL="1125969" indent="-225194" defTabSz="925797">
              <a:defRPr sz="3500">
                <a:solidFill>
                  <a:schemeClr val="tx1"/>
                </a:solidFill>
                <a:latin typeface="Times New Roman" panose="02020603050405020304" pitchFamily="18" charset="0"/>
              </a:defRPr>
            </a:lvl3pPr>
            <a:lvl4pPr marL="1576357" indent="-225194" defTabSz="925797">
              <a:defRPr sz="3500">
                <a:solidFill>
                  <a:schemeClr val="tx1"/>
                </a:solidFill>
                <a:latin typeface="Times New Roman" panose="02020603050405020304" pitchFamily="18" charset="0"/>
              </a:defRPr>
            </a:lvl4pPr>
            <a:lvl5pPr marL="2026745" indent="-225194" defTabSz="925797">
              <a:defRPr sz="3500">
                <a:solidFill>
                  <a:schemeClr val="tx1"/>
                </a:solidFill>
                <a:latin typeface="Times New Roman" panose="02020603050405020304" pitchFamily="18"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defRPr>
            </a:lvl9pPr>
          </a:lstStyle>
          <a:p>
            <a:fld id="{5DE5C1F0-9A60-4B42-AB84-53ED0B322FE7}" type="slidenum">
              <a:rPr lang="en-US" altLang="en-US" sz="1000"/>
              <a:pPr/>
              <a:t>17</a:t>
            </a:fld>
            <a:endParaRPr lang="en-US" altLang="en-US" sz="10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0775">
              <a:defRPr/>
            </a:pPr>
            <a:endParaRPr lang="en-US" altLang="en-US" dirty="0"/>
          </a:p>
        </p:txBody>
      </p:sp>
    </p:spTree>
    <p:extLst>
      <p:ext uri="{BB962C8B-B14F-4D97-AF65-F5344CB8AC3E}">
        <p14:creationId xmlns:p14="http://schemas.microsoft.com/office/powerpoint/2010/main" val="16075508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txBox="1">
            <a:spLocks noGrp="1" noChangeArrowheads="1"/>
          </p:cNvSpPr>
          <p:nvPr/>
        </p:nvSpPr>
        <p:spPr bwMode="auto">
          <a:xfrm>
            <a:off x="3873681" y="8664265"/>
            <a:ext cx="2961032" cy="455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86" tIns="0" rIns="19286" bIns="0" anchor="b"/>
          <a:lstStyle>
            <a:lvl1pPr defTabSz="939800">
              <a:defRPr sz="3600">
                <a:solidFill>
                  <a:schemeClr val="tx1"/>
                </a:solidFill>
                <a:latin typeface="Times New Roman" panose="02020603050405020304" pitchFamily="18" charset="0"/>
              </a:defRPr>
            </a:lvl1pPr>
            <a:lvl2pPr marL="742950" indent="-285750" defTabSz="939800">
              <a:defRPr sz="3600">
                <a:solidFill>
                  <a:schemeClr val="tx1"/>
                </a:solidFill>
                <a:latin typeface="Times New Roman" panose="02020603050405020304" pitchFamily="18" charset="0"/>
              </a:defRPr>
            </a:lvl2pPr>
            <a:lvl3pPr marL="1143000" indent="-228600" defTabSz="939800">
              <a:defRPr sz="3600">
                <a:solidFill>
                  <a:schemeClr val="tx1"/>
                </a:solidFill>
                <a:latin typeface="Times New Roman" panose="02020603050405020304" pitchFamily="18" charset="0"/>
              </a:defRPr>
            </a:lvl3pPr>
            <a:lvl4pPr marL="1600200" indent="-228600" defTabSz="939800">
              <a:defRPr sz="3600">
                <a:solidFill>
                  <a:schemeClr val="tx1"/>
                </a:solidFill>
                <a:latin typeface="Times New Roman" panose="02020603050405020304" pitchFamily="18" charset="0"/>
              </a:defRPr>
            </a:lvl4pPr>
            <a:lvl5pPr marL="2057400" indent="-228600" defTabSz="939800">
              <a:defRPr sz="36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3600">
                <a:solidFill>
                  <a:schemeClr val="tx1"/>
                </a:solidFill>
                <a:latin typeface="Times New Roman" panose="02020603050405020304" pitchFamily="18" charset="0"/>
              </a:defRPr>
            </a:lvl9pPr>
          </a:lstStyle>
          <a:p>
            <a:pPr algn="r"/>
            <a:fld id="{3CCB8262-5FB1-4C88-8139-14C610E36580}" type="slidenum">
              <a:rPr lang="en-US" altLang="en-US" sz="1000" i="1"/>
              <a:pPr algn="r"/>
              <a:t>18</a:t>
            </a:fld>
            <a:endParaRPr lang="en-US" altLang="en-US" sz="1000" i="1"/>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0775">
              <a:defRPr/>
            </a:pPr>
            <a:endParaRPr lang="en-US" altLang="en-US" dirty="0"/>
          </a:p>
        </p:txBody>
      </p:sp>
    </p:spTree>
    <p:extLst>
      <p:ext uri="{BB962C8B-B14F-4D97-AF65-F5344CB8AC3E}">
        <p14:creationId xmlns:p14="http://schemas.microsoft.com/office/powerpoint/2010/main" val="16062974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a:defRPr sz="3500">
                <a:solidFill>
                  <a:schemeClr val="tx1"/>
                </a:solidFill>
                <a:latin typeface="Times New Roman" panose="02020603050405020304" pitchFamily="18" charset="0"/>
              </a:defRPr>
            </a:lvl1pPr>
            <a:lvl2pPr marL="731880" indent="-281492" defTabSz="925797">
              <a:defRPr sz="3500">
                <a:solidFill>
                  <a:schemeClr val="tx1"/>
                </a:solidFill>
                <a:latin typeface="Times New Roman" panose="02020603050405020304" pitchFamily="18" charset="0"/>
              </a:defRPr>
            </a:lvl2pPr>
            <a:lvl3pPr marL="1125969" indent="-225194" defTabSz="925797">
              <a:defRPr sz="3500">
                <a:solidFill>
                  <a:schemeClr val="tx1"/>
                </a:solidFill>
                <a:latin typeface="Times New Roman" panose="02020603050405020304" pitchFamily="18" charset="0"/>
              </a:defRPr>
            </a:lvl3pPr>
            <a:lvl4pPr marL="1576357" indent="-225194" defTabSz="925797">
              <a:defRPr sz="3500">
                <a:solidFill>
                  <a:schemeClr val="tx1"/>
                </a:solidFill>
                <a:latin typeface="Times New Roman" panose="02020603050405020304" pitchFamily="18" charset="0"/>
              </a:defRPr>
            </a:lvl4pPr>
            <a:lvl5pPr marL="2026745" indent="-225194" defTabSz="925797">
              <a:defRPr sz="3500">
                <a:solidFill>
                  <a:schemeClr val="tx1"/>
                </a:solidFill>
                <a:latin typeface="Times New Roman" panose="02020603050405020304" pitchFamily="18"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defRPr>
            </a:lvl9pPr>
          </a:lstStyle>
          <a:p>
            <a:fld id="{23F010E1-A90C-4BD3-B5E6-97B2020B14B9}" type="slidenum">
              <a:rPr lang="en-US" altLang="en-US" sz="1000"/>
              <a:pPr/>
              <a:t>19</a:t>
            </a:fld>
            <a:endParaRPr lang="en-US" altLang="en-US" sz="10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547630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a:defRPr sz="3500">
                <a:solidFill>
                  <a:schemeClr val="tx1"/>
                </a:solidFill>
                <a:latin typeface="Times New Roman" panose="02020603050405020304" pitchFamily="18" charset="0"/>
              </a:defRPr>
            </a:lvl1pPr>
            <a:lvl2pPr marL="731880" indent="-281492" defTabSz="925797">
              <a:defRPr sz="3500">
                <a:solidFill>
                  <a:schemeClr val="tx1"/>
                </a:solidFill>
                <a:latin typeface="Times New Roman" panose="02020603050405020304" pitchFamily="18" charset="0"/>
              </a:defRPr>
            </a:lvl2pPr>
            <a:lvl3pPr marL="1125969" indent="-225194" defTabSz="925797">
              <a:defRPr sz="3500">
                <a:solidFill>
                  <a:schemeClr val="tx1"/>
                </a:solidFill>
                <a:latin typeface="Times New Roman" panose="02020603050405020304" pitchFamily="18" charset="0"/>
              </a:defRPr>
            </a:lvl3pPr>
            <a:lvl4pPr marL="1576357" indent="-225194" defTabSz="925797">
              <a:defRPr sz="3500">
                <a:solidFill>
                  <a:schemeClr val="tx1"/>
                </a:solidFill>
                <a:latin typeface="Times New Roman" panose="02020603050405020304" pitchFamily="18" charset="0"/>
              </a:defRPr>
            </a:lvl4pPr>
            <a:lvl5pPr marL="2026745" indent="-225194" defTabSz="925797">
              <a:defRPr sz="3500">
                <a:solidFill>
                  <a:schemeClr val="tx1"/>
                </a:solidFill>
                <a:latin typeface="Times New Roman" panose="02020603050405020304" pitchFamily="18"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defRPr>
            </a:lvl9pPr>
          </a:lstStyle>
          <a:p>
            <a:fld id="{14C7D4BA-2CE5-4E4D-B53E-E56D21CCF27F}" type="slidenum">
              <a:rPr lang="en-US" altLang="en-US" sz="1000"/>
              <a:pPr/>
              <a:t>2</a:t>
            </a:fld>
            <a:endParaRPr lang="en-US" altLang="en-US" sz="10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5129018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a:defRPr sz="3500">
                <a:solidFill>
                  <a:schemeClr val="tx1"/>
                </a:solidFill>
                <a:latin typeface="Times New Roman" panose="02020603050405020304" pitchFamily="18" charset="0"/>
              </a:defRPr>
            </a:lvl1pPr>
            <a:lvl2pPr marL="731880" indent="-281492" defTabSz="925797">
              <a:defRPr sz="3500">
                <a:solidFill>
                  <a:schemeClr val="tx1"/>
                </a:solidFill>
                <a:latin typeface="Times New Roman" panose="02020603050405020304" pitchFamily="18" charset="0"/>
              </a:defRPr>
            </a:lvl2pPr>
            <a:lvl3pPr marL="1125969" indent="-225194" defTabSz="925797">
              <a:defRPr sz="3500">
                <a:solidFill>
                  <a:schemeClr val="tx1"/>
                </a:solidFill>
                <a:latin typeface="Times New Roman" panose="02020603050405020304" pitchFamily="18" charset="0"/>
              </a:defRPr>
            </a:lvl3pPr>
            <a:lvl4pPr marL="1576357" indent="-225194" defTabSz="925797">
              <a:defRPr sz="3500">
                <a:solidFill>
                  <a:schemeClr val="tx1"/>
                </a:solidFill>
                <a:latin typeface="Times New Roman" panose="02020603050405020304" pitchFamily="18" charset="0"/>
              </a:defRPr>
            </a:lvl4pPr>
            <a:lvl5pPr marL="2026745" indent="-225194" defTabSz="925797">
              <a:defRPr sz="3500">
                <a:solidFill>
                  <a:schemeClr val="tx1"/>
                </a:solidFill>
                <a:latin typeface="Times New Roman" panose="02020603050405020304" pitchFamily="18"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defRPr>
            </a:lvl9pPr>
          </a:lstStyle>
          <a:p>
            <a:fld id="{0DBDA8B0-E7FF-422F-99C4-65C29ADF16C8}" type="slidenum">
              <a:rPr lang="en-US" altLang="en-US" sz="1000"/>
              <a:pPr/>
              <a:t>20</a:t>
            </a:fld>
            <a:endParaRPr lang="en-US" altLang="en-US" sz="10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7875198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a:defRPr sz="3500">
                <a:solidFill>
                  <a:schemeClr val="tx1"/>
                </a:solidFill>
                <a:latin typeface="Times New Roman" panose="02020603050405020304" pitchFamily="18" charset="0"/>
              </a:defRPr>
            </a:lvl1pPr>
            <a:lvl2pPr marL="731880" indent="-281492" defTabSz="925797">
              <a:defRPr sz="3500">
                <a:solidFill>
                  <a:schemeClr val="tx1"/>
                </a:solidFill>
                <a:latin typeface="Times New Roman" panose="02020603050405020304" pitchFamily="18" charset="0"/>
              </a:defRPr>
            </a:lvl2pPr>
            <a:lvl3pPr marL="1125969" indent="-225194" defTabSz="925797">
              <a:defRPr sz="3500">
                <a:solidFill>
                  <a:schemeClr val="tx1"/>
                </a:solidFill>
                <a:latin typeface="Times New Roman" panose="02020603050405020304" pitchFamily="18" charset="0"/>
              </a:defRPr>
            </a:lvl3pPr>
            <a:lvl4pPr marL="1576357" indent="-225194" defTabSz="925797">
              <a:defRPr sz="3500">
                <a:solidFill>
                  <a:schemeClr val="tx1"/>
                </a:solidFill>
                <a:latin typeface="Times New Roman" panose="02020603050405020304" pitchFamily="18" charset="0"/>
              </a:defRPr>
            </a:lvl4pPr>
            <a:lvl5pPr marL="2026745" indent="-225194" defTabSz="925797">
              <a:defRPr sz="3500">
                <a:solidFill>
                  <a:schemeClr val="tx1"/>
                </a:solidFill>
                <a:latin typeface="Times New Roman" panose="02020603050405020304" pitchFamily="18"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defRPr>
            </a:lvl9pPr>
          </a:lstStyle>
          <a:p>
            <a:fld id="{FFEC9AC7-B096-4ECE-9914-B5610791DBE4}" type="slidenum">
              <a:rPr lang="en-US" altLang="en-US" sz="1000"/>
              <a:pPr/>
              <a:t>21</a:t>
            </a:fld>
            <a:endParaRPr lang="en-US" altLang="en-US" sz="10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0775" eaLnBrk="1" hangingPunct="1">
              <a:defRPr/>
            </a:pPr>
            <a:endParaRPr lang="en-US" altLang="en-US" dirty="0"/>
          </a:p>
        </p:txBody>
      </p:sp>
    </p:spTree>
    <p:extLst>
      <p:ext uri="{BB962C8B-B14F-4D97-AF65-F5344CB8AC3E}">
        <p14:creationId xmlns:p14="http://schemas.microsoft.com/office/powerpoint/2010/main" val="37539971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a:defRPr sz="3500">
                <a:solidFill>
                  <a:schemeClr val="tx1"/>
                </a:solidFill>
                <a:latin typeface="Times New Roman" panose="02020603050405020304" pitchFamily="18" charset="0"/>
              </a:defRPr>
            </a:lvl1pPr>
            <a:lvl2pPr marL="731880" indent="-281492" defTabSz="925797">
              <a:defRPr sz="3500">
                <a:solidFill>
                  <a:schemeClr val="tx1"/>
                </a:solidFill>
                <a:latin typeface="Times New Roman" panose="02020603050405020304" pitchFamily="18" charset="0"/>
              </a:defRPr>
            </a:lvl2pPr>
            <a:lvl3pPr marL="1125969" indent="-225194" defTabSz="925797">
              <a:defRPr sz="3500">
                <a:solidFill>
                  <a:schemeClr val="tx1"/>
                </a:solidFill>
                <a:latin typeface="Times New Roman" panose="02020603050405020304" pitchFamily="18" charset="0"/>
              </a:defRPr>
            </a:lvl3pPr>
            <a:lvl4pPr marL="1576357" indent="-225194" defTabSz="925797">
              <a:defRPr sz="3500">
                <a:solidFill>
                  <a:schemeClr val="tx1"/>
                </a:solidFill>
                <a:latin typeface="Times New Roman" panose="02020603050405020304" pitchFamily="18" charset="0"/>
              </a:defRPr>
            </a:lvl4pPr>
            <a:lvl5pPr marL="2026745" indent="-225194" defTabSz="925797">
              <a:defRPr sz="3500">
                <a:solidFill>
                  <a:schemeClr val="tx1"/>
                </a:solidFill>
                <a:latin typeface="Times New Roman" panose="02020603050405020304" pitchFamily="18"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defRPr>
            </a:lvl9pPr>
          </a:lstStyle>
          <a:p>
            <a:fld id="{CC8CEADB-31F1-47F3-986A-ACD01B1E10C6}" type="slidenum">
              <a:rPr lang="en-US" altLang="en-US" sz="1000"/>
              <a:pPr/>
              <a:t>22</a:t>
            </a:fld>
            <a:endParaRPr lang="en-US" altLang="en-US" sz="10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xfrm>
            <a:off x="455543" y="4332133"/>
            <a:ext cx="5847181" cy="410338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7029823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a:defRPr sz="3500">
                <a:solidFill>
                  <a:schemeClr val="tx1"/>
                </a:solidFill>
                <a:latin typeface="Times New Roman" panose="02020603050405020304" pitchFamily="18" charset="0"/>
              </a:defRPr>
            </a:lvl1pPr>
            <a:lvl2pPr marL="731880" indent="-281492" defTabSz="925797">
              <a:defRPr sz="3500">
                <a:solidFill>
                  <a:schemeClr val="tx1"/>
                </a:solidFill>
                <a:latin typeface="Times New Roman" panose="02020603050405020304" pitchFamily="18" charset="0"/>
              </a:defRPr>
            </a:lvl2pPr>
            <a:lvl3pPr marL="1125969" indent="-225194" defTabSz="925797">
              <a:defRPr sz="3500">
                <a:solidFill>
                  <a:schemeClr val="tx1"/>
                </a:solidFill>
                <a:latin typeface="Times New Roman" panose="02020603050405020304" pitchFamily="18" charset="0"/>
              </a:defRPr>
            </a:lvl3pPr>
            <a:lvl4pPr marL="1576357" indent="-225194" defTabSz="925797">
              <a:defRPr sz="3500">
                <a:solidFill>
                  <a:schemeClr val="tx1"/>
                </a:solidFill>
                <a:latin typeface="Times New Roman" panose="02020603050405020304" pitchFamily="18" charset="0"/>
              </a:defRPr>
            </a:lvl4pPr>
            <a:lvl5pPr marL="2026745" indent="-225194" defTabSz="925797">
              <a:defRPr sz="3500">
                <a:solidFill>
                  <a:schemeClr val="tx1"/>
                </a:solidFill>
                <a:latin typeface="Times New Roman" panose="02020603050405020304" pitchFamily="18"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defRPr>
            </a:lvl9pPr>
          </a:lstStyle>
          <a:p>
            <a:fld id="{AC33A3D5-AFC8-45A7-93B1-27FA7A893B6F}" type="slidenum">
              <a:rPr lang="en-US" altLang="en-US" sz="1000"/>
              <a:pPr/>
              <a:t>23</a:t>
            </a:fld>
            <a:endParaRPr lang="en-US" altLang="en-US" sz="10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7763364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a:defRPr sz="3500">
                <a:solidFill>
                  <a:schemeClr val="tx1"/>
                </a:solidFill>
                <a:latin typeface="Times New Roman" panose="02020603050405020304" pitchFamily="18" charset="0"/>
              </a:defRPr>
            </a:lvl1pPr>
            <a:lvl2pPr marL="731880" indent="-281492" defTabSz="925797">
              <a:defRPr sz="3500">
                <a:solidFill>
                  <a:schemeClr val="tx1"/>
                </a:solidFill>
                <a:latin typeface="Times New Roman" panose="02020603050405020304" pitchFamily="18" charset="0"/>
              </a:defRPr>
            </a:lvl2pPr>
            <a:lvl3pPr marL="1125969" indent="-225194" defTabSz="925797">
              <a:defRPr sz="3500">
                <a:solidFill>
                  <a:schemeClr val="tx1"/>
                </a:solidFill>
                <a:latin typeface="Times New Roman" panose="02020603050405020304" pitchFamily="18" charset="0"/>
              </a:defRPr>
            </a:lvl3pPr>
            <a:lvl4pPr marL="1576357" indent="-225194" defTabSz="925797">
              <a:defRPr sz="3500">
                <a:solidFill>
                  <a:schemeClr val="tx1"/>
                </a:solidFill>
                <a:latin typeface="Times New Roman" panose="02020603050405020304" pitchFamily="18" charset="0"/>
              </a:defRPr>
            </a:lvl4pPr>
            <a:lvl5pPr marL="2026745" indent="-225194" defTabSz="925797">
              <a:defRPr sz="3500">
                <a:solidFill>
                  <a:schemeClr val="tx1"/>
                </a:solidFill>
                <a:latin typeface="Times New Roman" panose="02020603050405020304" pitchFamily="18"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defRPr>
            </a:lvl9pPr>
          </a:lstStyle>
          <a:p>
            <a:fld id="{72A2BB11-1DF3-405E-8FD3-92E6E5221BCE}" type="slidenum">
              <a:rPr lang="en-US" altLang="en-US" sz="1000"/>
              <a:pPr/>
              <a:t>24</a:t>
            </a:fld>
            <a:endParaRPr lang="en-US" altLang="en-US" sz="10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40631153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a:defRPr sz="3500">
                <a:solidFill>
                  <a:schemeClr val="tx1"/>
                </a:solidFill>
                <a:latin typeface="Times New Roman" panose="02020603050405020304" pitchFamily="18" charset="0"/>
              </a:defRPr>
            </a:lvl1pPr>
            <a:lvl2pPr marL="731880" indent="-281492" defTabSz="925797">
              <a:defRPr sz="3500">
                <a:solidFill>
                  <a:schemeClr val="tx1"/>
                </a:solidFill>
                <a:latin typeface="Times New Roman" panose="02020603050405020304" pitchFamily="18" charset="0"/>
              </a:defRPr>
            </a:lvl2pPr>
            <a:lvl3pPr marL="1125969" indent="-225194" defTabSz="925797">
              <a:defRPr sz="3500">
                <a:solidFill>
                  <a:schemeClr val="tx1"/>
                </a:solidFill>
                <a:latin typeface="Times New Roman" panose="02020603050405020304" pitchFamily="18" charset="0"/>
              </a:defRPr>
            </a:lvl3pPr>
            <a:lvl4pPr marL="1576357" indent="-225194" defTabSz="925797">
              <a:defRPr sz="3500">
                <a:solidFill>
                  <a:schemeClr val="tx1"/>
                </a:solidFill>
                <a:latin typeface="Times New Roman" panose="02020603050405020304" pitchFamily="18" charset="0"/>
              </a:defRPr>
            </a:lvl4pPr>
            <a:lvl5pPr marL="2026745" indent="-225194" defTabSz="925797">
              <a:defRPr sz="3500">
                <a:solidFill>
                  <a:schemeClr val="tx1"/>
                </a:solidFill>
                <a:latin typeface="Times New Roman" panose="02020603050405020304" pitchFamily="18"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defRPr>
            </a:lvl9pPr>
          </a:lstStyle>
          <a:p>
            <a:fld id="{F480DCB4-3F5A-4DAC-917C-3B669A34DE08}" type="slidenum">
              <a:rPr lang="en-US" altLang="en-US" sz="1000"/>
              <a:pPr/>
              <a:t>25</a:t>
            </a:fld>
            <a:endParaRPr lang="en-US" altLang="en-US" sz="10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1171611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a:defRPr sz="3500">
                <a:solidFill>
                  <a:schemeClr val="tx1"/>
                </a:solidFill>
                <a:latin typeface="Times New Roman" panose="02020603050405020304" pitchFamily="18" charset="0"/>
              </a:defRPr>
            </a:lvl1pPr>
            <a:lvl2pPr marL="731880" indent="-281492" defTabSz="925797">
              <a:defRPr sz="3500">
                <a:solidFill>
                  <a:schemeClr val="tx1"/>
                </a:solidFill>
                <a:latin typeface="Times New Roman" panose="02020603050405020304" pitchFamily="18" charset="0"/>
              </a:defRPr>
            </a:lvl2pPr>
            <a:lvl3pPr marL="1125969" indent="-225194" defTabSz="925797">
              <a:defRPr sz="3500">
                <a:solidFill>
                  <a:schemeClr val="tx1"/>
                </a:solidFill>
                <a:latin typeface="Times New Roman" panose="02020603050405020304" pitchFamily="18" charset="0"/>
              </a:defRPr>
            </a:lvl3pPr>
            <a:lvl4pPr marL="1576357" indent="-225194" defTabSz="925797">
              <a:defRPr sz="3500">
                <a:solidFill>
                  <a:schemeClr val="tx1"/>
                </a:solidFill>
                <a:latin typeface="Times New Roman" panose="02020603050405020304" pitchFamily="18" charset="0"/>
              </a:defRPr>
            </a:lvl4pPr>
            <a:lvl5pPr marL="2026745" indent="-225194" defTabSz="925797">
              <a:defRPr sz="3500">
                <a:solidFill>
                  <a:schemeClr val="tx1"/>
                </a:solidFill>
                <a:latin typeface="Times New Roman" panose="02020603050405020304" pitchFamily="18"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defRPr>
            </a:lvl9pPr>
          </a:lstStyle>
          <a:p>
            <a:fld id="{6927D5D1-6FB2-4247-9020-ACBA3694C245}" type="slidenum">
              <a:rPr lang="en-US" altLang="en-US" sz="1000"/>
              <a:pPr/>
              <a:t>26</a:t>
            </a:fld>
            <a:endParaRPr lang="en-US" altLang="en-US" sz="10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11768803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a:defRPr sz="3500">
                <a:solidFill>
                  <a:schemeClr val="tx1"/>
                </a:solidFill>
                <a:latin typeface="Times New Roman" panose="02020603050405020304" pitchFamily="18" charset="0"/>
              </a:defRPr>
            </a:lvl1pPr>
            <a:lvl2pPr marL="731880" indent="-281492" defTabSz="925797">
              <a:defRPr sz="3500">
                <a:solidFill>
                  <a:schemeClr val="tx1"/>
                </a:solidFill>
                <a:latin typeface="Times New Roman" panose="02020603050405020304" pitchFamily="18" charset="0"/>
              </a:defRPr>
            </a:lvl2pPr>
            <a:lvl3pPr marL="1125969" indent="-225194" defTabSz="925797">
              <a:defRPr sz="3500">
                <a:solidFill>
                  <a:schemeClr val="tx1"/>
                </a:solidFill>
                <a:latin typeface="Times New Roman" panose="02020603050405020304" pitchFamily="18" charset="0"/>
              </a:defRPr>
            </a:lvl3pPr>
            <a:lvl4pPr marL="1576357" indent="-225194" defTabSz="925797">
              <a:defRPr sz="3500">
                <a:solidFill>
                  <a:schemeClr val="tx1"/>
                </a:solidFill>
                <a:latin typeface="Times New Roman" panose="02020603050405020304" pitchFamily="18" charset="0"/>
              </a:defRPr>
            </a:lvl4pPr>
            <a:lvl5pPr marL="2026745" indent="-225194" defTabSz="925797">
              <a:defRPr sz="3500">
                <a:solidFill>
                  <a:schemeClr val="tx1"/>
                </a:solidFill>
                <a:latin typeface="Times New Roman" panose="02020603050405020304" pitchFamily="18"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defRPr>
            </a:lvl9pPr>
          </a:lstStyle>
          <a:p>
            <a:fld id="{2D467E25-6C1D-4AE3-879B-2BFE231CB148}" type="slidenum">
              <a:rPr lang="en-US" altLang="en-US" sz="1000"/>
              <a:pPr/>
              <a:t>27</a:t>
            </a:fld>
            <a:endParaRPr lang="en-US" altLang="en-US" sz="100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5689670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5"/>
          <p:cNvSpPr txBox="1">
            <a:spLocks noGrp="1" noChangeArrowheads="1"/>
          </p:cNvSpPr>
          <p:nvPr/>
        </p:nvSpPr>
        <p:spPr bwMode="auto">
          <a:xfrm>
            <a:off x="3873681" y="8664265"/>
            <a:ext cx="2961032" cy="455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86" tIns="0" rIns="19286" bIns="0" anchor="b"/>
          <a:lstStyle>
            <a:lvl1pPr defTabSz="939800">
              <a:defRPr sz="3600">
                <a:solidFill>
                  <a:schemeClr val="tx1"/>
                </a:solidFill>
                <a:latin typeface="Times New Roman" panose="02020603050405020304" pitchFamily="18" charset="0"/>
              </a:defRPr>
            </a:lvl1pPr>
            <a:lvl2pPr marL="742950" indent="-285750" defTabSz="939800">
              <a:defRPr sz="3600">
                <a:solidFill>
                  <a:schemeClr val="tx1"/>
                </a:solidFill>
                <a:latin typeface="Times New Roman" panose="02020603050405020304" pitchFamily="18" charset="0"/>
              </a:defRPr>
            </a:lvl2pPr>
            <a:lvl3pPr marL="1143000" indent="-228600" defTabSz="939800">
              <a:defRPr sz="3600">
                <a:solidFill>
                  <a:schemeClr val="tx1"/>
                </a:solidFill>
                <a:latin typeface="Times New Roman" panose="02020603050405020304" pitchFamily="18" charset="0"/>
              </a:defRPr>
            </a:lvl3pPr>
            <a:lvl4pPr marL="1600200" indent="-228600" defTabSz="939800">
              <a:defRPr sz="3600">
                <a:solidFill>
                  <a:schemeClr val="tx1"/>
                </a:solidFill>
                <a:latin typeface="Times New Roman" panose="02020603050405020304" pitchFamily="18" charset="0"/>
              </a:defRPr>
            </a:lvl4pPr>
            <a:lvl5pPr marL="2057400" indent="-228600" defTabSz="939800">
              <a:defRPr sz="36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3600">
                <a:solidFill>
                  <a:schemeClr val="tx1"/>
                </a:solidFill>
                <a:latin typeface="Times New Roman" panose="02020603050405020304" pitchFamily="18" charset="0"/>
              </a:defRPr>
            </a:lvl9pPr>
          </a:lstStyle>
          <a:p>
            <a:pPr algn="r"/>
            <a:fld id="{A9185F4D-D9AA-4B5F-B9CE-E330291FBF69}" type="slidenum">
              <a:rPr lang="en-US" altLang="en-US" sz="1000" i="1"/>
              <a:pPr algn="r"/>
              <a:t>28</a:t>
            </a:fld>
            <a:endParaRPr lang="en-US" altLang="en-US" sz="1000" i="1"/>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4193574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a:defRPr sz="3500">
                <a:solidFill>
                  <a:schemeClr val="tx1"/>
                </a:solidFill>
                <a:latin typeface="Times New Roman" panose="02020603050405020304" pitchFamily="18" charset="0"/>
              </a:defRPr>
            </a:lvl1pPr>
            <a:lvl2pPr marL="731880" indent="-281492" defTabSz="925797">
              <a:defRPr sz="3500">
                <a:solidFill>
                  <a:schemeClr val="tx1"/>
                </a:solidFill>
                <a:latin typeface="Times New Roman" panose="02020603050405020304" pitchFamily="18" charset="0"/>
              </a:defRPr>
            </a:lvl2pPr>
            <a:lvl3pPr marL="1125969" indent="-225194" defTabSz="925797">
              <a:defRPr sz="3500">
                <a:solidFill>
                  <a:schemeClr val="tx1"/>
                </a:solidFill>
                <a:latin typeface="Times New Roman" panose="02020603050405020304" pitchFamily="18" charset="0"/>
              </a:defRPr>
            </a:lvl3pPr>
            <a:lvl4pPr marL="1576357" indent="-225194" defTabSz="925797">
              <a:defRPr sz="3500">
                <a:solidFill>
                  <a:schemeClr val="tx1"/>
                </a:solidFill>
                <a:latin typeface="Times New Roman" panose="02020603050405020304" pitchFamily="18" charset="0"/>
              </a:defRPr>
            </a:lvl4pPr>
            <a:lvl5pPr marL="2026745" indent="-225194" defTabSz="925797">
              <a:defRPr sz="3500">
                <a:solidFill>
                  <a:schemeClr val="tx1"/>
                </a:solidFill>
                <a:latin typeface="Times New Roman" panose="02020603050405020304" pitchFamily="18"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defRPr>
            </a:lvl9pPr>
          </a:lstStyle>
          <a:p>
            <a:fld id="{2173DF35-3347-4D2E-B414-4AFD06BFF382}" type="slidenum">
              <a:rPr lang="en-US" altLang="en-US" sz="1000"/>
              <a:pPr/>
              <a:t>29</a:t>
            </a:fld>
            <a:endParaRPr lang="en-US" altLang="en-US" sz="100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672319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a:defRPr sz="3500">
                <a:solidFill>
                  <a:schemeClr val="tx1"/>
                </a:solidFill>
                <a:latin typeface="Times New Roman" panose="02020603050405020304" pitchFamily="18" charset="0"/>
              </a:defRPr>
            </a:lvl1pPr>
            <a:lvl2pPr marL="731880" indent="-281492" defTabSz="925797">
              <a:defRPr sz="3500">
                <a:solidFill>
                  <a:schemeClr val="tx1"/>
                </a:solidFill>
                <a:latin typeface="Times New Roman" panose="02020603050405020304" pitchFamily="18" charset="0"/>
              </a:defRPr>
            </a:lvl2pPr>
            <a:lvl3pPr marL="1125969" indent="-225194" defTabSz="925797">
              <a:defRPr sz="3500">
                <a:solidFill>
                  <a:schemeClr val="tx1"/>
                </a:solidFill>
                <a:latin typeface="Times New Roman" panose="02020603050405020304" pitchFamily="18" charset="0"/>
              </a:defRPr>
            </a:lvl3pPr>
            <a:lvl4pPr marL="1576357" indent="-225194" defTabSz="925797">
              <a:defRPr sz="3500">
                <a:solidFill>
                  <a:schemeClr val="tx1"/>
                </a:solidFill>
                <a:latin typeface="Times New Roman" panose="02020603050405020304" pitchFamily="18" charset="0"/>
              </a:defRPr>
            </a:lvl4pPr>
            <a:lvl5pPr marL="2026745" indent="-225194" defTabSz="925797">
              <a:defRPr sz="3500">
                <a:solidFill>
                  <a:schemeClr val="tx1"/>
                </a:solidFill>
                <a:latin typeface="Times New Roman" panose="02020603050405020304" pitchFamily="18"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defRPr>
            </a:lvl9pPr>
          </a:lstStyle>
          <a:p>
            <a:fld id="{B4B319AE-3277-4B45-9D3D-A004E9C6D793}" type="slidenum">
              <a:rPr lang="en-US" altLang="en-US" sz="1000"/>
              <a:pPr/>
              <a:t>3</a:t>
            </a:fld>
            <a:endParaRPr lang="en-US" altLang="en-US" sz="1000"/>
          </a:p>
        </p:txBody>
      </p:sp>
      <p:sp>
        <p:nvSpPr>
          <p:cNvPr id="10243" name="Rectangle 2"/>
          <p:cNvSpPr>
            <a:spLocks noGrp="1" noRot="1" noChangeAspect="1" noChangeArrowheads="1" noTextEdit="1"/>
          </p:cNvSpPr>
          <p:nvPr>
            <p:ph type="sldImg"/>
          </p:nvPr>
        </p:nvSpPr>
        <p:spPr>
          <a:xfrm>
            <a:off x="1139825" y="684213"/>
            <a:ext cx="4557713" cy="3419475"/>
          </a:xfrm>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8142175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5"/>
          <p:cNvSpPr txBox="1">
            <a:spLocks noGrp="1" noChangeArrowheads="1"/>
          </p:cNvSpPr>
          <p:nvPr/>
        </p:nvSpPr>
        <p:spPr bwMode="auto">
          <a:xfrm>
            <a:off x="3873681" y="8664265"/>
            <a:ext cx="2961032" cy="455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86" tIns="0" rIns="19286" bIns="0" anchor="b"/>
          <a:lstStyle>
            <a:lvl1pPr defTabSz="939800">
              <a:defRPr sz="3600">
                <a:solidFill>
                  <a:schemeClr val="tx1"/>
                </a:solidFill>
                <a:latin typeface="Times New Roman" panose="02020603050405020304" pitchFamily="18" charset="0"/>
              </a:defRPr>
            </a:lvl1pPr>
            <a:lvl2pPr marL="742950" indent="-285750" defTabSz="939800">
              <a:defRPr sz="3600">
                <a:solidFill>
                  <a:schemeClr val="tx1"/>
                </a:solidFill>
                <a:latin typeface="Times New Roman" panose="02020603050405020304" pitchFamily="18" charset="0"/>
              </a:defRPr>
            </a:lvl2pPr>
            <a:lvl3pPr marL="1143000" indent="-228600" defTabSz="939800">
              <a:defRPr sz="3600">
                <a:solidFill>
                  <a:schemeClr val="tx1"/>
                </a:solidFill>
                <a:latin typeface="Times New Roman" panose="02020603050405020304" pitchFamily="18" charset="0"/>
              </a:defRPr>
            </a:lvl3pPr>
            <a:lvl4pPr marL="1600200" indent="-228600" defTabSz="939800">
              <a:defRPr sz="3600">
                <a:solidFill>
                  <a:schemeClr val="tx1"/>
                </a:solidFill>
                <a:latin typeface="Times New Roman" panose="02020603050405020304" pitchFamily="18" charset="0"/>
              </a:defRPr>
            </a:lvl4pPr>
            <a:lvl5pPr marL="2057400" indent="-228600" defTabSz="939800">
              <a:defRPr sz="36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3600">
                <a:solidFill>
                  <a:schemeClr val="tx1"/>
                </a:solidFill>
                <a:latin typeface="Times New Roman" panose="02020603050405020304" pitchFamily="18" charset="0"/>
              </a:defRPr>
            </a:lvl9pPr>
          </a:lstStyle>
          <a:p>
            <a:pPr algn="r"/>
            <a:fld id="{E3B5EE3E-1034-4EF6-A408-0E8A4CB41F2F}" type="slidenum">
              <a:rPr lang="en-US" altLang="en-US" sz="1000" i="1"/>
              <a:pPr algn="r"/>
              <a:t>30</a:t>
            </a:fld>
            <a:endParaRPr lang="en-US" altLang="en-US" sz="1000" i="1"/>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2024733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a:defRPr sz="3500">
                <a:solidFill>
                  <a:schemeClr val="tx1"/>
                </a:solidFill>
                <a:latin typeface="Times New Roman" panose="02020603050405020304" pitchFamily="18" charset="0"/>
              </a:defRPr>
            </a:lvl1pPr>
            <a:lvl2pPr marL="731880" indent="-281492" defTabSz="925797">
              <a:defRPr sz="3500">
                <a:solidFill>
                  <a:schemeClr val="tx1"/>
                </a:solidFill>
                <a:latin typeface="Times New Roman" panose="02020603050405020304" pitchFamily="18" charset="0"/>
              </a:defRPr>
            </a:lvl2pPr>
            <a:lvl3pPr marL="1125969" indent="-225194" defTabSz="925797">
              <a:defRPr sz="3500">
                <a:solidFill>
                  <a:schemeClr val="tx1"/>
                </a:solidFill>
                <a:latin typeface="Times New Roman" panose="02020603050405020304" pitchFamily="18" charset="0"/>
              </a:defRPr>
            </a:lvl3pPr>
            <a:lvl4pPr marL="1576357" indent="-225194" defTabSz="925797">
              <a:defRPr sz="3500">
                <a:solidFill>
                  <a:schemeClr val="tx1"/>
                </a:solidFill>
                <a:latin typeface="Times New Roman" panose="02020603050405020304" pitchFamily="18" charset="0"/>
              </a:defRPr>
            </a:lvl4pPr>
            <a:lvl5pPr marL="2026745" indent="-225194" defTabSz="925797">
              <a:defRPr sz="3500">
                <a:solidFill>
                  <a:schemeClr val="tx1"/>
                </a:solidFill>
                <a:latin typeface="Times New Roman" panose="02020603050405020304" pitchFamily="18"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defRPr>
            </a:lvl9pPr>
          </a:lstStyle>
          <a:p>
            <a:fld id="{F4956765-BDCA-4CFE-B4DF-8E7685AEA2BC}" type="slidenum">
              <a:rPr lang="en-US" altLang="en-US" sz="1000"/>
              <a:pPr/>
              <a:t>31</a:t>
            </a:fld>
            <a:endParaRPr lang="en-US" altLang="en-US" sz="10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140726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460">
              <a:defRPr sz="3600" u="sng">
                <a:solidFill>
                  <a:schemeClr val="tx1"/>
                </a:solidFill>
                <a:latin typeface="Times New Roman" panose="02020603050405020304" pitchFamily="18" charset="0"/>
              </a:defRPr>
            </a:lvl1pPr>
            <a:lvl2pPr marL="753790" indent="-289920" defTabSz="945460">
              <a:defRPr sz="3600" u="sng">
                <a:solidFill>
                  <a:schemeClr val="tx1"/>
                </a:solidFill>
                <a:latin typeface="Times New Roman" panose="02020603050405020304" pitchFamily="18" charset="0"/>
              </a:defRPr>
            </a:lvl2pPr>
            <a:lvl3pPr marL="1159678" indent="-231936" defTabSz="945460">
              <a:defRPr sz="3600" u="sng">
                <a:solidFill>
                  <a:schemeClr val="tx1"/>
                </a:solidFill>
                <a:latin typeface="Times New Roman" panose="02020603050405020304" pitchFamily="18" charset="0"/>
              </a:defRPr>
            </a:lvl3pPr>
            <a:lvl4pPr marL="1623549" indent="-231936" defTabSz="945460">
              <a:defRPr sz="3600" u="sng">
                <a:solidFill>
                  <a:schemeClr val="tx1"/>
                </a:solidFill>
                <a:latin typeface="Times New Roman" panose="02020603050405020304" pitchFamily="18" charset="0"/>
              </a:defRPr>
            </a:lvl4pPr>
            <a:lvl5pPr marL="2087420" indent="-231936" defTabSz="945460">
              <a:defRPr sz="3600" u="sng">
                <a:solidFill>
                  <a:schemeClr val="tx1"/>
                </a:solidFill>
                <a:latin typeface="Times New Roman" panose="02020603050405020304" pitchFamily="18" charset="0"/>
              </a:defRPr>
            </a:lvl5pPr>
            <a:lvl6pPr marL="2551290" indent="-231936" defTabSz="945460" eaLnBrk="0" fontAlgn="base" hangingPunct="0">
              <a:spcBef>
                <a:spcPct val="0"/>
              </a:spcBef>
              <a:spcAft>
                <a:spcPct val="0"/>
              </a:spcAft>
              <a:defRPr sz="3600" u="sng">
                <a:solidFill>
                  <a:schemeClr val="tx1"/>
                </a:solidFill>
                <a:latin typeface="Times New Roman" panose="02020603050405020304" pitchFamily="18" charset="0"/>
              </a:defRPr>
            </a:lvl6pPr>
            <a:lvl7pPr marL="3015162" indent="-231936" defTabSz="945460" eaLnBrk="0" fontAlgn="base" hangingPunct="0">
              <a:spcBef>
                <a:spcPct val="0"/>
              </a:spcBef>
              <a:spcAft>
                <a:spcPct val="0"/>
              </a:spcAft>
              <a:defRPr sz="3600" u="sng">
                <a:solidFill>
                  <a:schemeClr val="tx1"/>
                </a:solidFill>
                <a:latin typeface="Times New Roman" panose="02020603050405020304" pitchFamily="18" charset="0"/>
              </a:defRPr>
            </a:lvl7pPr>
            <a:lvl8pPr marL="3479033" indent="-231936" defTabSz="945460" eaLnBrk="0" fontAlgn="base" hangingPunct="0">
              <a:spcBef>
                <a:spcPct val="0"/>
              </a:spcBef>
              <a:spcAft>
                <a:spcPct val="0"/>
              </a:spcAft>
              <a:defRPr sz="3600" u="sng">
                <a:solidFill>
                  <a:schemeClr val="tx1"/>
                </a:solidFill>
                <a:latin typeface="Times New Roman" panose="02020603050405020304" pitchFamily="18" charset="0"/>
              </a:defRPr>
            </a:lvl8pPr>
            <a:lvl9pPr marL="3942904" indent="-231936" defTabSz="945460" eaLnBrk="0" fontAlgn="base" hangingPunct="0">
              <a:spcBef>
                <a:spcPct val="0"/>
              </a:spcBef>
              <a:spcAft>
                <a:spcPct val="0"/>
              </a:spcAft>
              <a:defRPr sz="3600" u="sng">
                <a:solidFill>
                  <a:schemeClr val="tx1"/>
                </a:solidFill>
                <a:latin typeface="Times New Roman" panose="02020603050405020304" pitchFamily="18" charset="0"/>
              </a:defRPr>
            </a:lvl9pPr>
          </a:lstStyle>
          <a:p>
            <a:fld id="{2F3C2436-C4E8-4546-A4FE-45BE9A2A79F2}" type="slidenum">
              <a:rPr lang="en-US" altLang="en-US" sz="1000" u="none"/>
              <a:pPr/>
              <a:t>32</a:t>
            </a:fld>
            <a:endParaRPr lang="en-US" altLang="en-US" sz="1000" u="none"/>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801130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a:defRPr sz="3500">
                <a:solidFill>
                  <a:schemeClr val="tx1"/>
                </a:solidFill>
                <a:latin typeface="Times New Roman" panose="02020603050405020304" pitchFamily="18" charset="0"/>
              </a:defRPr>
            </a:lvl1pPr>
            <a:lvl2pPr marL="731880" indent="-281492" defTabSz="925797">
              <a:defRPr sz="3500">
                <a:solidFill>
                  <a:schemeClr val="tx1"/>
                </a:solidFill>
                <a:latin typeface="Times New Roman" panose="02020603050405020304" pitchFamily="18" charset="0"/>
              </a:defRPr>
            </a:lvl2pPr>
            <a:lvl3pPr marL="1125969" indent="-225194" defTabSz="925797">
              <a:defRPr sz="3500">
                <a:solidFill>
                  <a:schemeClr val="tx1"/>
                </a:solidFill>
                <a:latin typeface="Times New Roman" panose="02020603050405020304" pitchFamily="18" charset="0"/>
              </a:defRPr>
            </a:lvl3pPr>
            <a:lvl4pPr marL="1576357" indent="-225194" defTabSz="925797">
              <a:defRPr sz="3500">
                <a:solidFill>
                  <a:schemeClr val="tx1"/>
                </a:solidFill>
                <a:latin typeface="Times New Roman" panose="02020603050405020304" pitchFamily="18" charset="0"/>
              </a:defRPr>
            </a:lvl4pPr>
            <a:lvl5pPr marL="2026745" indent="-225194" defTabSz="925797">
              <a:defRPr sz="3500">
                <a:solidFill>
                  <a:schemeClr val="tx1"/>
                </a:solidFill>
                <a:latin typeface="Times New Roman" panose="02020603050405020304" pitchFamily="18"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defRPr>
            </a:lvl9pPr>
          </a:lstStyle>
          <a:p>
            <a:fld id="{35AF8930-174E-44F3-9DE9-5B4A256456DC}" type="slidenum">
              <a:rPr lang="en-US" altLang="en-US" sz="1000"/>
              <a:pPr/>
              <a:t>4</a:t>
            </a:fld>
            <a:endParaRPr lang="en-US" altLang="en-US" sz="10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lnSpc>
                <a:spcPct val="90000"/>
              </a:lnSpc>
            </a:pPr>
            <a:endParaRPr lang="en-US" altLang="en-US" sz="900" dirty="0"/>
          </a:p>
          <a:p>
            <a:pPr eaLnBrk="1" hangingPunct="1">
              <a:lnSpc>
                <a:spcPct val="90000"/>
              </a:lnSpc>
            </a:pPr>
            <a:endParaRPr lang="en-US" altLang="en-US" sz="900" dirty="0"/>
          </a:p>
          <a:p>
            <a:pPr eaLnBrk="1" hangingPunct="1">
              <a:lnSpc>
                <a:spcPct val="90000"/>
              </a:lnSpc>
              <a:buFontTx/>
              <a:buChar char="•"/>
            </a:pPr>
            <a:endParaRPr lang="en-US" altLang="en-US" sz="900" dirty="0"/>
          </a:p>
          <a:p>
            <a:pPr eaLnBrk="1" hangingPunct="1">
              <a:lnSpc>
                <a:spcPct val="90000"/>
              </a:lnSpc>
            </a:pPr>
            <a:endParaRPr lang="en-US" altLang="en-US" sz="900" dirty="0"/>
          </a:p>
        </p:txBody>
      </p:sp>
    </p:spTree>
    <p:extLst>
      <p:ext uri="{BB962C8B-B14F-4D97-AF65-F5344CB8AC3E}">
        <p14:creationId xmlns:p14="http://schemas.microsoft.com/office/powerpoint/2010/main" val="3691157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a:defRPr sz="3500">
                <a:solidFill>
                  <a:schemeClr val="tx1"/>
                </a:solidFill>
                <a:latin typeface="Times New Roman" panose="02020603050405020304" pitchFamily="18" charset="0"/>
              </a:defRPr>
            </a:lvl1pPr>
            <a:lvl2pPr marL="731880" indent="-281492" defTabSz="925797">
              <a:defRPr sz="3500">
                <a:solidFill>
                  <a:schemeClr val="tx1"/>
                </a:solidFill>
                <a:latin typeface="Times New Roman" panose="02020603050405020304" pitchFamily="18" charset="0"/>
              </a:defRPr>
            </a:lvl2pPr>
            <a:lvl3pPr marL="1125969" indent="-225194" defTabSz="925797">
              <a:defRPr sz="3500">
                <a:solidFill>
                  <a:schemeClr val="tx1"/>
                </a:solidFill>
                <a:latin typeface="Times New Roman" panose="02020603050405020304" pitchFamily="18" charset="0"/>
              </a:defRPr>
            </a:lvl3pPr>
            <a:lvl4pPr marL="1576357" indent="-225194" defTabSz="925797">
              <a:defRPr sz="3500">
                <a:solidFill>
                  <a:schemeClr val="tx1"/>
                </a:solidFill>
                <a:latin typeface="Times New Roman" panose="02020603050405020304" pitchFamily="18" charset="0"/>
              </a:defRPr>
            </a:lvl4pPr>
            <a:lvl5pPr marL="2026745" indent="-225194" defTabSz="925797">
              <a:defRPr sz="3500">
                <a:solidFill>
                  <a:schemeClr val="tx1"/>
                </a:solidFill>
                <a:latin typeface="Times New Roman" panose="02020603050405020304" pitchFamily="18"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defRPr>
            </a:lvl9pPr>
          </a:lstStyle>
          <a:p>
            <a:fld id="{F3EE5932-A5DA-49AD-93F9-95C727D76978}" type="slidenum">
              <a:rPr lang="en-US" altLang="en-US" sz="1000"/>
              <a:pPr/>
              <a:t>5</a:t>
            </a:fld>
            <a:endParaRPr lang="en-US" altLang="en-US" sz="100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19566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a:defRPr sz="3500">
                <a:solidFill>
                  <a:schemeClr val="tx1"/>
                </a:solidFill>
                <a:latin typeface="Times New Roman" panose="02020603050405020304" pitchFamily="18" charset="0"/>
              </a:defRPr>
            </a:lvl1pPr>
            <a:lvl2pPr marL="731880" indent="-281492" defTabSz="925797">
              <a:defRPr sz="3500">
                <a:solidFill>
                  <a:schemeClr val="tx1"/>
                </a:solidFill>
                <a:latin typeface="Times New Roman" panose="02020603050405020304" pitchFamily="18" charset="0"/>
              </a:defRPr>
            </a:lvl2pPr>
            <a:lvl3pPr marL="1125969" indent="-225194" defTabSz="925797">
              <a:defRPr sz="3500">
                <a:solidFill>
                  <a:schemeClr val="tx1"/>
                </a:solidFill>
                <a:latin typeface="Times New Roman" panose="02020603050405020304" pitchFamily="18" charset="0"/>
              </a:defRPr>
            </a:lvl3pPr>
            <a:lvl4pPr marL="1576357" indent="-225194" defTabSz="925797">
              <a:defRPr sz="3500">
                <a:solidFill>
                  <a:schemeClr val="tx1"/>
                </a:solidFill>
                <a:latin typeface="Times New Roman" panose="02020603050405020304" pitchFamily="18" charset="0"/>
              </a:defRPr>
            </a:lvl4pPr>
            <a:lvl5pPr marL="2026745" indent="-225194" defTabSz="925797">
              <a:defRPr sz="3500">
                <a:solidFill>
                  <a:schemeClr val="tx1"/>
                </a:solidFill>
                <a:latin typeface="Times New Roman" panose="02020603050405020304" pitchFamily="18"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defRPr>
            </a:lvl9pPr>
          </a:lstStyle>
          <a:p>
            <a:fld id="{78CF8B57-AAE6-40E5-8A4B-838BB5CE782B}" type="slidenum">
              <a:rPr lang="en-US" altLang="en-US" sz="1000"/>
              <a:pPr/>
              <a:t>6</a:t>
            </a:fld>
            <a:endParaRPr lang="en-US" altLang="en-US" sz="100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r>
              <a:rPr lang="en-US" altLang="en-US" dirty="0"/>
            </a:br>
            <a:endParaRPr lang="en-US" altLang="en-US" dirty="0"/>
          </a:p>
        </p:txBody>
      </p:sp>
    </p:spTree>
    <p:extLst>
      <p:ext uri="{BB962C8B-B14F-4D97-AF65-F5344CB8AC3E}">
        <p14:creationId xmlns:p14="http://schemas.microsoft.com/office/powerpoint/2010/main" val="261364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a:defRPr sz="3500">
                <a:solidFill>
                  <a:schemeClr val="tx1"/>
                </a:solidFill>
                <a:latin typeface="Times New Roman" panose="02020603050405020304" pitchFamily="18" charset="0"/>
              </a:defRPr>
            </a:lvl1pPr>
            <a:lvl2pPr marL="731880" indent="-281492" defTabSz="925797">
              <a:defRPr sz="3500">
                <a:solidFill>
                  <a:schemeClr val="tx1"/>
                </a:solidFill>
                <a:latin typeface="Times New Roman" panose="02020603050405020304" pitchFamily="18" charset="0"/>
              </a:defRPr>
            </a:lvl2pPr>
            <a:lvl3pPr marL="1125969" indent="-225194" defTabSz="925797">
              <a:defRPr sz="3500">
                <a:solidFill>
                  <a:schemeClr val="tx1"/>
                </a:solidFill>
                <a:latin typeface="Times New Roman" panose="02020603050405020304" pitchFamily="18" charset="0"/>
              </a:defRPr>
            </a:lvl3pPr>
            <a:lvl4pPr marL="1576357" indent="-225194" defTabSz="925797">
              <a:defRPr sz="3500">
                <a:solidFill>
                  <a:schemeClr val="tx1"/>
                </a:solidFill>
                <a:latin typeface="Times New Roman" panose="02020603050405020304" pitchFamily="18" charset="0"/>
              </a:defRPr>
            </a:lvl4pPr>
            <a:lvl5pPr marL="2026745" indent="-225194" defTabSz="925797">
              <a:defRPr sz="3500">
                <a:solidFill>
                  <a:schemeClr val="tx1"/>
                </a:solidFill>
                <a:latin typeface="Times New Roman" panose="02020603050405020304" pitchFamily="18"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defRPr>
            </a:lvl9pPr>
          </a:lstStyle>
          <a:p>
            <a:fld id="{F4E65C26-F846-41F5-AFDE-DBF8D134D942}" type="slidenum">
              <a:rPr lang="en-US" altLang="en-US" sz="1000"/>
              <a:pPr/>
              <a:t>7</a:t>
            </a:fld>
            <a:endParaRPr lang="en-US" altLang="en-US" sz="10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3290209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a:defRPr sz="3500">
                <a:solidFill>
                  <a:schemeClr val="tx1"/>
                </a:solidFill>
                <a:latin typeface="Times New Roman" panose="02020603050405020304" pitchFamily="18" charset="0"/>
              </a:defRPr>
            </a:lvl1pPr>
            <a:lvl2pPr marL="731880" indent="-281492" defTabSz="925797">
              <a:defRPr sz="3500">
                <a:solidFill>
                  <a:schemeClr val="tx1"/>
                </a:solidFill>
                <a:latin typeface="Times New Roman" panose="02020603050405020304" pitchFamily="18" charset="0"/>
              </a:defRPr>
            </a:lvl2pPr>
            <a:lvl3pPr marL="1125969" indent="-225194" defTabSz="925797">
              <a:defRPr sz="3500">
                <a:solidFill>
                  <a:schemeClr val="tx1"/>
                </a:solidFill>
                <a:latin typeface="Times New Roman" panose="02020603050405020304" pitchFamily="18" charset="0"/>
              </a:defRPr>
            </a:lvl3pPr>
            <a:lvl4pPr marL="1576357" indent="-225194" defTabSz="925797">
              <a:defRPr sz="3500">
                <a:solidFill>
                  <a:schemeClr val="tx1"/>
                </a:solidFill>
                <a:latin typeface="Times New Roman" panose="02020603050405020304" pitchFamily="18" charset="0"/>
              </a:defRPr>
            </a:lvl4pPr>
            <a:lvl5pPr marL="2026745" indent="-225194" defTabSz="925797">
              <a:defRPr sz="3500">
                <a:solidFill>
                  <a:schemeClr val="tx1"/>
                </a:solidFill>
                <a:latin typeface="Times New Roman" panose="02020603050405020304" pitchFamily="18"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defRPr>
            </a:lvl9pPr>
          </a:lstStyle>
          <a:p>
            <a:fld id="{CA1B15D4-1FC9-4977-983F-E5C04F2FE7A7}" type="slidenum">
              <a:rPr lang="en-US" altLang="en-US" sz="1000"/>
              <a:pPr/>
              <a:t>8</a:t>
            </a:fld>
            <a:endParaRPr lang="en-US" altLang="en-US" sz="1000"/>
          </a:p>
        </p:txBody>
      </p:sp>
    </p:spTree>
    <p:extLst>
      <p:ext uri="{BB962C8B-B14F-4D97-AF65-F5344CB8AC3E}">
        <p14:creationId xmlns:p14="http://schemas.microsoft.com/office/powerpoint/2010/main" val="3058599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a:defRPr sz="3500">
                <a:solidFill>
                  <a:schemeClr val="tx1"/>
                </a:solidFill>
                <a:latin typeface="Times New Roman" panose="02020603050405020304" pitchFamily="18" charset="0"/>
              </a:defRPr>
            </a:lvl1pPr>
            <a:lvl2pPr marL="731880" indent="-281492" defTabSz="925797">
              <a:defRPr sz="3500">
                <a:solidFill>
                  <a:schemeClr val="tx1"/>
                </a:solidFill>
                <a:latin typeface="Times New Roman" panose="02020603050405020304" pitchFamily="18" charset="0"/>
              </a:defRPr>
            </a:lvl2pPr>
            <a:lvl3pPr marL="1125969" indent="-225194" defTabSz="925797">
              <a:defRPr sz="3500">
                <a:solidFill>
                  <a:schemeClr val="tx1"/>
                </a:solidFill>
                <a:latin typeface="Times New Roman" panose="02020603050405020304" pitchFamily="18" charset="0"/>
              </a:defRPr>
            </a:lvl3pPr>
            <a:lvl4pPr marL="1576357" indent="-225194" defTabSz="925797">
              <a:defRPr sz="3500">
                <a:solidFill>
                  <a:schemeClr val="tx1"/>
                </a:solidFill>
                <a:latin typeface="Times New Roman" panose="02020603050405020304" pitchFamily="18" charset="0"/>
              </a:defRPr>
            </a:lvl4pPr>
            <a:lvl5pPr marL="2026745" indent="-225194" defTabSz="925797">
              <a:defRPr sz="3500">
                <a:solidFill>
                  <a:schemeClr val="tx1"/>
                </a:solidFill>
                <a:latin typeface="Times New Roman" panose="02020603050405020304" pitchFamily="18"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defRPr>
            </a:lvl9pPr>
          </a:lstStyle>
          <a:p>
            <a:fld id="{B2C17CF1-8F85-473A-8814-AD33A1B5E1E9}" type="slidenum">
              <a:rPr lang="en-US" altLang="en-US" sz="1000"/>
              <a:pPr/>
              <a:t>9</a:t>
            </a:fld>
            <a:endParaRPr lang="en-US" altLang="en-US" sz="10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554807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EF8D3-6444-74EE-9A09-04726976FC18}"/>
              </a:ext>
            </a:extLst>
          </p:cNvPr>
          <p:cNvSpPr>
            <a:spLocks noGrp="1"/>
          </p:cNvSpPr>
          <p:nvPr>
            <p:ph type="ctrTitle"/>
          </p:nvPr>
        </p:nvSpPr>
        <p:spPr>
          <a:xfrm>
            <a:off x="1143000" y="1284193"/>
            <a:ext cx="6858000" cy="2225769"/>
          </a:xfrm>
        </p:spPr>
        <p:txBody>
          <a:bodyPr anchor="b"/>
          <a:lstStyle>
            <a:lvl1pPr algn="ctr">
              <a:defRPr sz="4500" b="1">
                <a:solidFill>
                  <a:schemeClr val="accent1"/>
                </a:solidFill>
                <a:latin typeface="Avenir Next LT Pro Demi" panose="020B07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51CF3CC-AC80-C645-8B6A-A6B813E117B4}"/>
              </a:ext>
            </a:extLst>
          </p:cNvPr>
          <p:cNvSpPr>
            <a:spLocks noGrp="1"/>
          </p:cNvSpPr>
          <p:nvPr>
            <p:ph type="subTitle" idx="1"/>
          </p:nvPr>
        </p:nvSpPr>
        <p:spPr>
          <a:xfrm>
            <a:off x="1143000" y="3602038"/>
            <a:ext cx="6858000" cy="1655762"/>
          </a:xfrm>
        </p:spPr>
        <p:txBody>
          <a:bodyPr>
            <a:normAutofit/>
          </a:bodyPr>
          <a:lstStyle>
            <a:lvl1pPr marL="0" indent="0" algn="ctr">
              <a:buNone/>
              <a:defRPr sz="24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F1FE64B-7FFD-315B-2008-67D8D77455C8}"/>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5" name="Footer Placeholder 4">
            <a:extLst>
              <a:ext uri="{FF2B5EF4-FFF2-40B4-BE49-F238E27FC236}">
                <a16:creationId xmlns:a16="http://schemas.microsoft.com/office/drawing/2014/main" id="{B9ADF4E3-3248-1647-8715-C70639E9BFE1}"/>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75F911F-E6D7-7F52-6D88-02142AD8322D}"/>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
        <p:nvSpPr>
          <p:cNvPr id="7" name="Rectangle 4">
            <a:extLst>
              <a:ext uri="{FF2B5EF4-FFF2-40B4-BE49-F238E27FC236}">
                <a16:creationId xmlns:a16="http://schemas.microsoft.com/office/drawing/2014/main" id="{DD2C8904-B17A-7541-6E11-B0E6E5B2A3CA}"/>
              </a:ext>
            </a:extLst>
          </p:cNvPr>
          <p:cNvSpPr>
            <a:spLocks noChangeArrowheads="1"/>
          </p:cNvSpPr>
          <p:nvPr userDrawn="1"/>
        </p:nvSpPr>
        <p:spPr bwMode="auto">
          <a:xfrm>
            <a:off x="685800" y="5561446"/>
            <a:ext cx="8077200" cy="33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nchor="ct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nSpc>
                <a:spcPct val="110000"/>
              </a:lnSpc>
              <a:spcBef>
                <a:spcPct val="10000"/>
              </a:spcBef>
              <a:spcAft>
                <a:spcPct val="10000"/>
              </a:spcAft>
              <a:buClr>
                <a:srgbClr val="A50021"/>
              </a:buClr>
              <a:buSzPct val="90000"/>
              <a:buFont typeface="Wingdings" panose="05000000000000000000" pitchFamily="2" charset="2"/>
              <a:buNone/>
            </a:pPr>
            <a:r>
              <a:rPr lang="en-US" altLang="en-US" sz="1600" b="1" u="none" dirty="0">
                <a:solidFill>
                  <a:schemeClr val="accent1"/>
                </a:solidFill>
                <a:latin typeface="Avenir Next LT Pro Light" panose="020B0304020202020204" pitchFamily="34" charset="0"/>
              </a:rPr>
              <a:t>Presented by</a:t>
            </a:r>
            <a:r>
              <a:rPr lang="en-US" altLang="en-US" sz="1600" u="none" dirty="0">
                <a:solidFill>
                  <a:schemeClr val="accent1"/>
                </a:solidFill>
                <a:latin typeface="Avenir Next LT Pro Light" panose="020B0304020202020204" pitchFamily="34" charset="0"/>
              </a:rPr>
              <a:t>:</a:t>
            </a:r>
          </a:p>
        </p:txBody>
      </p:sp>
    </p:spTree>
    <p:extLst>
      <p:ext uri="{BB962C8B-B14F-4D97-AF65-F5344CB8AC3E}">
        <p14:creationId xmlns:p14="http://schemas.microsoft.com/office/powerpoint/2010/main" val="2526681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5FF91-2747-1FB6-C081-C57B8B3488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4121F5-09C1-AAB7-EF55-B44846E1DD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0EFE2C-5131-A5F1-50DE-6E8A726A38EC}"/>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5" name="Footer Placeholder 4">
            <a:extLst>
              <a:ext uri="{FF2B5EF4-FFF2-40B4-BE49-F238E27FC236}">
                <a16:creationId xmlns:a16="http://schemas.microsoft.com/office/drawing/2014/main" id="{FF53D48F-6378-E27B-04A2-D2878F7F10E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B964D17-AA0B-B27A-A094-574AF12D40A4}"/>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487625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BFD853-1EB5-FD6B-D881-B3583C5CDDD8}"/>
              </a:ext>
            </a:extLst>
          </p:cNvPr>
          <p:cNvSpPr>
            <a:spLocks noGrp="1"/>
          </p:cNvSpPr>
          <p:nvPr>
            <p:ph type="title" orient="vert"/>
          </p:nvPr>
        </p:nvSpPr>
        <p:spPr>
          <a:xfrm>
            <a:off x="6543675" y="1223681"/>
            <a:ext cx="1971675" cy="475353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8CD302D-F236-2961-5383-C4F6860C74B5}"/>
              </a:ext>
            </a:extLst>
          </p:cNvPr>
          <p:cNvSpPr>
            <a:spLocks noGrp="1"/>
          </p:cNvSpPr>
          <p:nvPr>
            <p:ph type="body" orient="vert" idx="1"/>
          </p:nvPr>
        </p:nvSpPr>
        <p:spPr>
          <a:xfrm>
            <a:off x="628650" y="1223681"/>
            <a:ext cx="5800725" cy="47535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823135-B24A-1429-049A-9A8BDF116896}"/>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5" name="Footer Placeholder 4">
            <a:extLst>
              <a:ext uri="{FF2B5EF4-FFF2-40B4-BE49-F238E27FC236}">
                <a16:creationId xmlns:a16="http://schemas.microsoft.com/office/drawing/2014/main" id="{E98CBCEB-E16E-64C0-5AB6-307D36E6219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24EBD1D-AF81-5928-A43B-72CBB34D7FAB}"/>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3118391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Summary</a:t>
            </a:r>
          </a:p>
        </p:txBody>
      </p:sp>
      <p:sp>
        <p:nvSpPr>
          <p:cNvPr id="3" name="Content Placeholder 2"/>
          <p:cNvSpPr>
            <a:spLocks noGrp="1"/>
          </p:cNvSpPr>
          <p:nvPr>
            <p:ph idx="1" hasCustomPrompt="1"/>
          </p:nvPr>
        </p:nvSpPr>
        <p:spPr/>
        <p:txBody>
          <a:bodyPr/>
          <a:lstStyle>
            <a:lvl1pPr>
              <a:defRPr/>
            </a:lvl1pPr>
          </a:lstStyle>
          <a:p>
            <a:pPr lvl="0"/>
            <a:r>
              <a:rPr lang="en-US" dirty="0"/>
              <a:t>In this course, we covered:</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48156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dirty="0"/>
              <a:t>Click to edit Master title style</a:t>
            </a:r>
          </a:p>
        </p:txBody>
      </p:sp>
      <p:sp>
        <p:nvSpPr>
          <p:cNvPr id="3" name="Content Placeholder 2"/>
          <p:cNvSpPr>
            <a:spLocks noGrp="1"/>
          </p:cNvSpPr>
          <p:nvPr>
            <p:ph idx="1"/>
          </p:nvPr>
        </p:nvSpPr>
        <p:spPr>
          <a:xfrm>
            <a:off x="609600" y="1219200"/>
            <a:ext cx="80010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0"/>
          </p:nvPr>
        </p:nvSpPr>
        <p:spPr>
          <a:xfrm>
            <a:off x="6400800" y="609600"/>
            <a:ext cx="2133600" cy="381000"/>
          </a:xfrm>
        </p:spPr>
        <p:txBody>
          <a:bodyPr/>
          <a:lstStyle>
            <a:lvl1pPr>
              <a:buNone/>
              <a:defRPr sz="2000"/>
            </a:lvl1pPr>
            <a:lvl2pPr>
              <a:buNone/>
              <a:defRPr sz="2000"/>
            </a:lvl2pPr>
            <a:lvl3pPr>
              <a:buNone/>
              <a:defRPr sz="2000"/>
            </a:lvl3pPr>
            <a:lvl4pPr>
              <a:buNone/>
              <a:defRPr sz="2000"/>
            </a:lvl4pPr>
            <a:lvl5pPr>
              <a:buNone/>
              <a:defRPr sz="2000"/>
            </a:lvl5pPr>
          </a:lstStyle>
          <a:p>
            <a:pPr lvl="0"/>
            <a:r>
              <a:rPr lang="en-US" dirty="0"/>
              <a:t>Click to edit Master text styles</a:t>
            </a:r>
          </a:p>
        </p:txBody>
      </p:sp>
    </p:spTree>
    <p:extLst>
      <p:ext uri="{BB962C8B-B14F-4D97-AF65-F5344CB8AC3E}">
        <p14:creationId xmlns:p14="http://schemas.microsoft.com/office/powerpoint/2010/main" val="312034588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BE045-A4F0-68FF-2482-119AE7F5ADD6}"/>
              </a:ext>
            </a:extLst>
          </p:cNvPr>
          <p:cNvSpPr>
            <a:spLocks noGrp="1"/>
          </p:cNvSpPr>
          <p:nvPr>
            <p:ph type="title"/>
          </p:nvPr>
        </p:nvSpPr>
        <p:spPr/>
        <p:txBody>
          <a:bodyPr/>
          <a:lstStyle>
            <a:lvl1pPr>
              <a:defRPr b="1">
                <a:solidFill>
                  <a:schemeClr val="accent1"/>
                </a:solidFill>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9BB38F74-DC81-5D7F-9AC0-39A29CAA25DF}"/>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5" name="Footer Placeholder 4">
            <a:extLst>
              <a:ext uri="{FF2B5EF4-FFF2-40B4-BE49-F238E27FC236}">
                <a16:creationId xmlns:a16="http://schemas.microsoft.com/office/drawing/2014/main" id="{FA390DD9-672E-488B-51A3-027EFEE7AB5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394825D-DF6C-4BDB-6835-9F362BF98289}"/>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
        <p:nvSpPr>
          <p:cNvPr id="9" name="Text Placeholder 2">
            <a:extLst>
              <a:ext uri="{FF2B5EF4-FFF2-40B4-BE49-F238E27FC236}">
                <a16:creationId xmlns:a16="http://schemas.microsoft.com/office/drawing/2014/main" id="{3CEE2EDA-13E9-F6B4-98FF-F7B6ECB47A51}"/>
              </a:ext>
            </a:extLst>
          </p:cNvPr>
          <p:cNvSpPr>
            <a:spLocks noGrp="1"/>
          </p:cNvSpPr>
          <p:nvPr>
            <p:ph idx="1"/>
          </p:nvPr>
        </p:nvSpPr>
        <p:spPr>
          <a:xfrm>
            <a:off x="628650" y="1333787"/>
            <a:ext cx="7886700" cy="46703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kumimoji="0" lang="en-US" sz="13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 name="Text Placeholder 10">
            <a:extLst>
              <a:ext uri="{FF2B5EF4-FFF2-40B4-BE49-F238E27FC236}">
                <a16:creationId xmlns:a16="http://schemas.microsoft.com/office/drawing/2014/main" id="{AEBD02D5-02AC-BC9E-2B65-4F435DDDC6CE}"/>
              </a:ext>
            </a:extLst>
          </p:cNvPr>
          <p:cNvSpPr>
            <a:spLocks noGrp="1"/>
          </p:cNvSpPr>
          <p:nvPr>
            <p:ph type="body" sz="quarter" idx="13" hasCustomPrompt="1"/>
          </p:nvPr>
        </p:nvSpPr>
        <p:spPr>
          <a:xfrm>
            <a:off x="6886575" y="765175"/>
            <a:ext cx="1628775" cy="365125"/>
          </a:xfrm>
        </p:spPr>
        <p:txBody>
          <a:bodyPr>
            <a:normAutofit/>
          </a:bodyPr>
          <a:lstStyle>
            <a:lvl1pPr marL="0" indent="0" algn="r">
              <a:buNone/>
              <a:defRPr sz="1400">
                <a:latin typeface="Avenir Next LT Pro Light" panose="020B0304020202020204" pitchFamily="34" charset="0"/>
              </a:defRPr>
            </a:lvl1pPr>
          </a:lstStyle>
          <a:p>
            <a:pPr lvl="0"/>
            <a:r>
              <a:rPr lang="en-US" dirty="0"/>
              <a:t>Standard #</a:t>
            </a:r>
          </a:p>
        </p:txBody>
      </p:sp>
    </p:spTree>
    <p:extLst>
      <p:ext uri="{BB962C8B-B14F-4D97-AF65-F5344CB8AC3E}">
        <p14:creationId xmlns:p14="http://schemas.microsoft.com/office/powerpoint/2010/main" val="2236782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4B382-250F-08DD-8384-A832A85461DF}"/>
              </a:ext>
            </a:extLst>
          </p:cNvPr>
          <p:cNvSpPr>
            <a:spLocks noGrp="1"/>
          </p:cNvSpPr>
          <p:nvPr>
            <p:ph type="title"/>
          </p:nvPr>
        </p:nvSpPr>
        <p:spPr>
          <a:xfrm>
            <a:off x="623888" y="1393481"/>
            <a:ext cx="7886700" cy="2852737"/>
          </a:xfrm>
        </p:spPr>
        <p:txBody>
          <a:bodyPr anchor="b"/>
          <a:lstStyle>
            <a:lvl1pPr>
              <a:defRPr sz="45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90E0377-0A7B-06C7-FCF9-39B31F9AB815}"/>
              </a:ext>
            </a:extLst>
          </p:cNvPr>
          <p:cNvSpPr>
            <a:spLocks noGrp="1"/>
          </p:cNvSpPr>
          <p:nvPr>
            <p:ph type="body" idx="1"/>
          </p:nvPr>
        </p:nvSpPr>
        <p:spPr>
          <a:xfrm>
            <a:off x="623888" y="4246218"/>
            <a:ext cx="7886700" cy="1707696"/>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3904B3-6537-1F41-D1A7-AB49A7D4C4C5}"/>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5" name="Footer Placeholder 4">
            <a:extLst>
              <a:ext uri="{FF2B5EF4-FFF2-40B4-BE49-F238E27FC236}">
                <a16:creationId xmlns:a16="http://schemas.microsoft.com/office/drawing/2014/main" id="{0CE3D81A-8D19-DD81-BA8E-AD0418D7919F}"/>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E0AE2A-1808-C60E-78F1-FB61C23635ED}"/>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3405943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E8652-1557-7A82-17A8-B2C67394B8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06861A8-0EBE-9579-3F47-5DF1194A060E}"/>
              </a:ext>
            </a:extLst>
          </p:cNvPr>
          <p:cNvSpPr>
            <a:spLocks noGrp="1"/>
          </p:cNvSpPr>
          <p:nvPr>
            <p:ph sz="half" idx="1"/>
          </p:nvPr>
        </p:nvSpPr>
        <p:spPr>
          <a:xfrm>
            <a:off x="628650" y="1308941"/>
            <a:ext cx="3886200" cy="4868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CAB1BE-749B-BA09-C6F5-8FA3258A8163}"/>
              </a:ext>
            </a:extLst>
          </p:cNvPr>
          <p:cNvSpPr>
            <a:spLocks noGrp="1"/>
          </p:cNvSpPr>
          <p:nvPr>
            <p:ph sz="half" idx="2"/>
          </p:nvPr>
        </p:nvSpPr>
        <p:spPr>
          <a:xfrm>
            <a:off x="4629150" y="1308941"/>
            <a:ext cx="3886200" cy="4868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FB380E-0423-5E42-F1EA-B9909018FF64}"/>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6" name="Footer Placeholder 5">
            <a:extLst>
              <a:ext uri="{FF2B5EF4-FFF2-40B4-BE49-F238E27FC236}">
                <a16:creationId xmlns:a16="http://schemas.microsoft.com/office/drawing/2014/main" id="{CFBB1B29-28A9-E5B9-BFF6-2C751CA7F568}"/>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17A053D-138E-33BA-9B2C-D8393B1DE748}"/>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463285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F37E5-AC04-8CD2-C391-2928AB1D92B2}"/>
              </a:ext>
            </a:extLst>
          </p:cNvPr>
          <p:cNvSpPr>
            <a:spLocks noGrp="1"/>
          </p:cNvSpPr>
          <p:nvPr>
            <p:ph type="title"/>
          </p:nvPr>
        </p:nvSpPr>
        <p:spPr>
          <a:xfrm>
            <a:off x="629841" y="365126"/>
            <a:ext cx="7886700" cy="748655"/>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85FFAD-2D44-B067-E6A5-9908468DF907}"/>
              </a:ext>
            </a:extLst>
          </p:cNvPr>
          <p:cNvSpPr>
            <a:spLocks noGrp="1"/>
          </p:cNvSpPr>
          <p:nvPr>
            <p:ph type="body" idx="1"/>
          </p:nvPr>
        </p:nvSpPr>
        <p:spPr>
          <a:xfrm>
            <a:off x="629842" y="1280466"/>
            <a:ext cx="3868340" cy="803825"/>
          </a:xfrm>
        </p:spPr>
        <p:txBody>
          <a:bodyPr anchor="t">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4241B3A-767A-9A4A-0B8A-772BED469FA7}"/>
              </a:ext>
            </a:extLst>
          </p:cNvPr>
          <p:cNvSpPr>
            <a:spLocks noGrp="1"/>
          </p:cNvSpPr>
          <p:nvPr>
            <p:ph sz="half" idx="2"/>
          </p:nvPr>
        </p:nvSpPr>
        <p:spPr>
          <a:xfrm>
            <a:off x="629842" y="2174313"/>
            <a:ext cx="3868340" cy="3796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60D8AA6-CE6A-D288-D368-26826379604D}"/>
              </a:ext>
            </a:extLst>
          </p:cNvPr>
          <p:cNvSpPr>
            <a:spLocks noGrp="1"/>
          </p:cNvSpPr>
          <p:nvPr>
            <p:ph type="body" sz="quarter" idx="3"/>
          </p:nvPr>
        </p:nvSpPr>
        <p:spPr>
          <a:xfrm>
            <a:off x="4629150" y="1280468"/>
            <a:ext cx="3887391" cy="803826"/>
          </a:xfrm>
        </p:spPr>
        <p:txBody>
          <a:bodyPr anchor="t">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C05C531-4234-79A7-61C1-E1BC9AA6881B}"/>
              </a:ext>
            </a:extLst>
          </p:cNvPr>
          <p:cNvSpPr>
            <a:spLocks noGrp="1"/>
          </p:cNvSpPr>
          <p:nvPr>
            <p:ph sz="quarter" idx="4"/>
          </p:nvPr>
        </p:nvSpPr>
        <p:spPr>
          <a:xfrm>
            <a:off x="4629150" y="2174315"/>
            <a:ext cx="3887391" cy="37961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1080686-BBF0-EE53-3B50-4E12CEDEF14F}"/>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8" name="Footer Placeholder 7">
            <a:extLst>
              <a:ext uri="{FF2B5EF4-FFF2-40B4-BE49-F238E27FC236}">
                <a16:creationId xmlns:a16="http://schemas.microsoft.com/office/drawing/2014/main" id="{54FB29C8-BE45-98AA-EBBA-E01ED7F6AB18}"/>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1092F0C-89FA-D661-5097-1CC4749B5CE2}"/>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557990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A136C-F4D2-7903-A6EC-265A56C970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98AB4F-9B16-926C-9013-A33F437ACAA3}"/>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4" name="Footer Placeholder 3">
            <a:extLst>
              <a:ext uri="{FF2B5EF4-FFF2-40B4-BE49-F238E27FC236}">
                <a16:creationId xmlns:a16="http://schemas.microsoft.com/office/drawing/2014/main" id="{622D755C-F9FE-6F90-EB7E-1D7B84979449}"/>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C277539-7B11-3FA2-3ED0-2EC1EA65187F}"/>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735281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36612A-13EF-AD25-A15C-2EADCDA51D89}"/>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3" name="Footer Placeholder 2">
            <a:extLst>
              <a:ext uri="{FF2B5EF4-FFF2-40B4-BE49-F238E27FC236}">
                <a16:creationId xmlns:a16="http://schemas.microsoft.com/office/drawing/2014/main" id="{D984F336-775C-94F6-42CB-FC2BEE45D5B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83B1501-06DE-46A0-E7A1-46E9A2D08A7B}"/>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374425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92003-6817-D090-4A4D-F5D5F642E24B}"/>
              </a:ext>
            </a:extLst>
          </p:cNvPr>
          <p:cNvSpPr>
            <a:spLocks noGrp="1"/>
          </p:cNvSpPr>
          <p:nvPr>
            <p:ph type="title"/>
          </p:nvPr>
        </p:nvSpPr>
        <p:spPr>
          <a:xfrm>
            <a:off x="629841" y="1290918"/>
            <a:ext cx="2949178" cy="766482"/>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2D82F9C-0495-E6FF-4ABF-E88102FD1FD2}"/>
              </a:ext>
            </a:extLst>
          </p:cNvPr>
          <p:cNvSpPr>
            <a:spLocks noGrp="1"/>
          </p:cNvSpPr>
          <p:nvPr>
            <p:ph idx="1"/>
          </p:nvPr>
        </p:nvSpPr>
        <p:spPr>
          <a:xfrm>
            <a:off x="3887391" y="1290918"/>
            <a:ext cx="4629150" cy="457013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F6D7BE0-CAFE-1D7A-F8F6-E9B3A5C3A43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3821D26-D682-EE1D-FA90-F620EF6EC3A9}"/>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6" name="Footer Placeholder 5">
            <a:extLst>
              <a:ext uri="{FF2B5EF4-FFF2-40B4-BE49-F238E27FC236}">
                <a16:creationId xmlns:a16="http://schemas.microsoft.com/office/drawing/2014/main" id="{4E9630B9-6136-DA11-2E68-3D308CCBC99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06E3CDC-3C7C-3937-5217-278378297F51}"/>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23921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47BC1-D176-7893-903F-79E7D6FF7D44}"/>
              </a:ext>
            </a:extLst>
          </p:cNvPr>
          <p:cNvSpPr>
            <a:spLocks noGrp="1"/>
          </p:cNvSpPr>
          <p:nvPr>
            <p:ph type="title"/>
          </p:nvPr>
        </p:nvSpPr>
        <p:spPr>
          <a:xfrm>
            <a:off x="629841" y="1277470"/>
            <a:ext cx="2949178" cy="779929"/>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3901ED6-8752-8CD3-FAB8-62040819CA2A}"/>
              </a:ext>
            </a:extLst>
          </p:cNvPr>
          <p:cNvSpPr>
            <a:spLocks noGrp="1"/>
          </p:cNvSpPr>
          <p:nvPr>
            <p:ph type="pic" idx="1"/>
          </p:nvPr>
        </p:nvSpPr>
        <p:spPr>
          <a:xfrm>
            <a:off x="3887391" y="1277471"/>
            <a:ext cx="4629150" cy="458358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356452B5-68F8-57B2-4207-491A27391F3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BB52EE5-58B1-3C27-07F4-AC1E809363CE}"/>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6" name="Footer Placeholder 5">
            <a:extLst>
              <a:ext uri="{FF2B5EF4-FFF2-40B4-BE49-F238E27FC236}">
                <a16:creationId xmlns:a16="http://schemas.microsoft.com/office/drawing/2014/main" id="{AA10209E-F5A6-812C-B492-9E8219BEC0BE}"/>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341C061-24FE-CEAF-A796-D65754CD9747}"/>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839973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EFD1C6-66B0-5E7B-EE8F-467BFDDD8B9F}"/>
              </a:ext>
            </a:extLst>
          </p:cNvPr>
          <p:cNvSpPr>
            <a:spLocks noGrp="1"/>
          </p:cNvSpPr>
          <p:nvPr>
            <p:ph type="title"/>
          </p:nvPr>
        </p:nvSpPr>
        <p:spPr>
          <a:xfrm>
            <a:off x="628650" y="365126"/>
            <a:ext cx="7886700" cy="7644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2BC8463-DDAF-9D3C-8BBC-7922A2EE56C5}"/>
              </a:ext>
            </a:extLst>
          </p:cNvPr>
          <p:cNvSpPr>
            <a:spLocks noGrp="1"/>
          </p:cNvSpPr>
          <p:nvPr>
            <p:ph type="body" idx="1"/>
          </p:nvPr>
        </p:nvSpPr>
        <p:spPr>
          <a:xfrm>
            <a:off x="628650" y="1333787"/>
            <a:ext cx="7886700" cy="46703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kumimoji="0" lang="en-US" sz="13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cxnSp>
        <p:nvCxnSpPr>
          <p:cNvPr id="8" name="Straight Connector 7">
            <a:extLst>
              <a:ext uri="{FF2B5EF4-FFF2-40B4-BE49-F238E27FC236}">
                <a16:creationId xmlns:a16="http://schemas.microsoft.com/office/drawing/2014/main" id="{EE3F6DF2-3B63-F3D6-98C7-B2F7D0D0C4A3}"/>
              </a:ext>
            </a:extLst>
          </p:cNvPr>
          <p:cNvCxnSpPr/>
          <p:nvPr userDrawn="1"/>
        </p:nvCxnSpPr>
        <p:spPr>
          <a:xfrm>
            <a:off x="628650" y="1183341"/>
            <a:ext cx="7886700"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2B8EA42-D432-73E6-CE8F-03A782FDAF6F}"/>
              </a:ext>
            </a:extLst>
          </p:cNvPr>
          <p:cNvCxnSpPr/>
          <p:nvPr userDrawn="1"/>
        </p:nvCxnSpPr>
        <p:spPr>
          <a:xfrm>
            <a:off x="628650" y="6019818"/>
            <a:ext cx="7886700"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C922C017-4874-4962-2A36-D0F35E344F3C}"/>
              </a:ext>
            </a:extLst>
          </p:cNvPr>
          <p:cNvSpPr txBox="1"/>
          <p:nvPr userDrawn="1"/>
        </p:nvSpPr>
        <p:spPr>
          <a:xfrm>
            <a:off x="5631024" y="6254911"/>
            <a:ext cx="2971800" cy="338554"/>
          </a:xfrm>
          <a:prstGeom prst="rect">
            <a:avLst/>
          </a:prstGeom>
          <a:noFill/>
        </p:spPr>
        <p:txBody>
          <a:bodyPr wrap="square">
            <a:spAutoFit/>
          </a:bodyPr>
          <a:lstStyle/>
          <a:p>
            <a:pPr algn="r">
              <a:defRPr/>
            </a:pPr>
            <a:r>
              <a:rPr lang="en-US" sz="800" u="none" dirty="0">
                <a:solidFill>
                  <a:schemeClr val="accent1"/>
                </a:solidFill>
                <a:latin typeface="Arial" panose="020B0604020202020204" pitchFamily="34" charset="0"/>
                <a:cs typeface="Arial" panose="020B0604020202020204" pitchFamily="34" charset="0"/>
              </a:rPr>
              <a:t>This</a:t>
            </a:r>
            <a:r>
              <a:rPr lang="en-US" sz="800" u="none" baseline="0" dirty="0">
                <a:solidFill>
                  <a:schemeClr val="accent1"/>
                </a:solidFill>
                <a:latin typeface="Arial" panose="020B0604020202020204" pitchFamily="34" charset="0"/>
                <a:cs typeface="Arial" panose="020B0604020202020204" pitchFamily="34" charset="0"/>
              </a:rPr>
              <a:t> presentation was created by</a:t>
            </a:r>
            <a:r>
              <a:rPr lang="en-US" sz="800" u="none" dirty="0">
                <a:solidFill>
                  <a:schemeClr val="accent1"/>
                </a:solidFill>
                <a:latin typeface="Arial" panose="020B0604020202020204" pitchFamily="34" charset="0"/>
                <a:cs typeface="Arial" panose="020B0604020202020204" pitchFamily="34" charset="0"/>
              </a:rPr>
              <a:t> the N.C. Department of Labor</a:t>
            </a:r>
            <a:r>
              <a:rPr lang="en-US" sz="800" u="none" baseline="0" dirty="0">
                <a:solidFill>
                  <a:schemeClr val="accent1"/>
                </a:solidFill>
                <a:latin typeface="Arial" panose="020B0604020202020204" pitchFamily="34" charset="0"/>
                <a:cs typeface="Arial" panose="020B0604020202020204" pitchFamily="34" charset="0"/>
              </a:rPr>
              <a:t> for safety and health training</a:t>
            </a:r>
            <a:r>
              <a:rPr lang="en-US" sz="800" u="none" baseline="0" dirty="0">
                <a:solidFill>
                  <a:srgbClr val="2B0E62"/>
                </a:solidFill>
                <a:latin typeface="Arial" panose="020B0604020202020204" pitchFamily="34" charset="0"/>
                <a:cs typeface="Arial" panose="020B0604020202020204" pitchFamily="34" charset="0"/>
              </a:rPr>
              <a:t>.</a:t>
            </a:r>
            <a:endParaRPr lang="en-US" sz="800" u="none" dirty="0">
              <a:solidFill>
                <a:srgbClr val="2B0E62"/>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E076B97E-1997-A29B-34BC-406537262DBC}"/>
              </a:ext>
            </a:extLst>
          </p:cNvPr>
          <p:cNvPicPr>
            <a:picLocks noChangeAspect="1"/>
          </p:cNvPicPr>
          <p:nvPr userDrawn="1"/>
        </p:nvPicPr>
        <p:blipFill>
          <a:blip r:embed="rId15" cstate="print">
            <a:alphaModFix/>
            <a:extLst>
              <a:ext uri="{28A0092B-C50C-407E-A947-70E740481C1C}">
                <a14:useLocalDpi xmlns:a14="http://schemas.microsoft.com/office/drawing/2010/main" val="0"/>
              </a:ext>
            </a:extLst>
          </a:blip>
          <a:srcRect l="7929" t="37778" r="7929" b="37778"/>
          <a:stretch/>
        </p:blipFill>
        <p:spPr>
          <a:xfrm>
            <a:off x="628650" y="6154558"/>
            <a:ext cx="1955130" cy="438907"/>
          </a:xfrm>
          <a:prstGeom prst="rect">
            <a:avLst/>
          </a:prstGeom>
        </p:spPr>
      </p:pic>
    </p:spTree>
    <p:extLst>
      <p:ext uri="{BB962C8B-B14F-4D97-AF65-F5344CB8AC3E}">
        <p14:creationId xmlns:p14="http://schemas.microsoft.com/office/powerpoint/2010/main" val="390519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685800" rtl="0" eaLnBrk="1" latinLnBrk="0" hangingPunct="1">
        <a:lnSpc>
          <a:spcPct val="90000"/>
        </a:lnSpc>
        <a:spcBef>
          <a:spcPct val="0"/>
        </a:spcBef>
        <a:buNone/>
        <a:defRPr sz="3300" b="1" kern="1200">
          <a:solidFill>
            <a:schemeClr val="accent1"/>
          </a:solidFill>
          <a:latin typeface="Avenir Next LT Pro Demi" panose="020B0704020202020204" pitchFamily="34" charset="0"/>
          <a:ea typeface="+mj-ea"/>
          <a:cs typeface="+mj-cs"/>
        </a:defRPr>
      </a:lvl1pPr>
    </p:titleStyle>
    <p:bodyStyle>
      <a:lvl1pPr marL="171450" indent="-171450" algn="l" defTabSz="685800" rtl="0" eaLnBrk="1" latinLnBrk="0" hangingPunct="1">
        <a:lnSpc>
          <a:spcPct val="90000"/>
        </a:lnSpc>
        <a:spcBef>
          <a:spcPts val="750"/>
        </a:spcBef>
        <a:buClr>
          <a:schemeClr val="accent3"/>
        </a:buClr>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514350" indent="-171450" algn="l" defTabSz="685800" rtl="0" eaLnBrk="1" latinLnBrk="0" hangingPunct="1">
        <a:lnSpc>
          <a:spcPct val="90000"/>
        </a:lnSpc>
        <a:spcBef>
          <a:spcPts val="375"/>
        </a:spcBef>
        <a:buClr>
          <a:schemeClr val="accent1"/>
        </a:buClr>
        <a:buFont typeface="Avenir Next LT Pro Light" panose="020B0304020202020204" pitchFamily="34" charset="0"/>
        <a:buChar char="–"/>
        <a:defRPr sz="2000" kern="1200">
          <a:solidFill>
            <a:schemeClr val="tx1"/>
          </a:solidFill>
          <a:latin typeface="Avenir Next LT Pro" panose="020B0504020202020204" pitchFamily="34" charset="0"/>
          <a:ea typeface="+mn-ea"/>
          <a:cs typeface="+mn-cs"/>
        </a:defRPr>
      </a:lvl2pPr>
      <a:lvl3pPr marL="857250" indent="-171450" algn="l" defTabSz="685800" rtl="0" eaLnBrk="1" latinLnBrk="0" hangingPunct="1">
        <a:lnSpc>
          <a:spcPct val="90000"/>
        </a:lnSpc>
        <a:spcBef>
          <a:spcPts val="375"/>
        </a:spcBef>
        <a:buClr>
          <a:schemeClr val="accent1"/>
        </a:buClr>
        <a:buFont typeface="Wingdings" panose="05000000000000000000" pitchFamily="2" charset="2"/>
        <a:buChar char="Ø"/>
        <a:defRPr sz="1800" kern="1200">
          <a:solidFill>
            <a:schemeClr val="tx1"/>
          </a:solidFill>
          <a:latin typeface="Avenir Next LT Pro" panose="020B0504020202020204" pitchFamily="34" charset="0"/>
          <a:ea typeface="+mn-ea"/>
          <a:cs typeface="+mn-cs"/>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1543050" indent="-171450" algn="l" defTabSz="685800" rtl="0" eaLnBrk="1" latinLnBrk="0" hangingPunct="1">
        <a:lnSpc>
          <a:spcPct val="90000"/>
        </a:lnSpc>
        <a:spcBef>
          <a:spcPts val="375"/>
        </a:spcBef>
        <a:buClr>
          <a:schemeClr val="accent3"/>
        </a:buClr>
        <a:buFont typeface="Avenir Next LT Pro" panose="020B0504020202020204" pitchFamily="34" charset="0"/>
        <a:buChar char="–"/>
        <a:defRPr sz="1400" kern="1200">
          <a:solidFill>
            <a:schemeClr val="tx1"/>
          </a:solidFill>
          <a:latin typeface="Avenir Next LT Pro" panose="020B05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sz="quarter"/>
          </p:nvPr>
        </p:nvSpPr>
        <p:spPr>
          <a:xfrm>
            <a:off x="609600" y="2590800"/>
            <a:ext cx="7848600" cy="1301750"/>
          </a:xfrm>
        </p:spPr>
        <p:txBody>
          <a:bodyPr/>
          <a:lstStyle/>
          <a:p>
            <a:r>
              <a:rPr lang="en-US" altLang="en-US" sz="4000" dirty="0"/>
              <a:t>Electrical Safety in Construction  </a:t>
            </a:r>
          </a:p>
        </p:txBody>
      </p:sp>
      <p:sp>
        <p:nvSpPr>
          <p:cNvPr id="5123" name="Rectangle 9"/>
          <p:cNvSpPr>
            <a:spLocks noGrp="1" noChangeArrowheads="1"/>
          </p:cNvSpPr>
          <p:nvPr>
            <p:ph type="subTitle" sz="quarter" idx="1"/>
          </p:nvPr>
        </p:nvSpPr>
        <p:spPr>
          <a:xfrm>
            <a:off x="1143000" y="3962400"/>
            <a:ext cx="7162800" cy="509588"/>
          </a:xfrm>
          <a:noFill/>
        </p:spPr>
        <p:txBody>
          <a:bodyPr/>
          <a:lstStyle/>
          <a:p>
            <a:pPr marL="342900" indent="-342900" algn="ctr">
              <a:buFont typeface="Arial" panose="020B0604020202020204" pitchFamily="34" charset="0"/>
              <a:buChar char="•"/>
            </a:pPr>
            <a:r>
              <a:rPr lang="en-US" altLang="en-US" b="1" i="1" dirty="0"/>
              <a:t> </a:t>
            </a:r>
            <a:r>
              <a:rPr lang="en-US" altLang="en-US" i="1" dirty="0"/>
              <a:t>29 CFR 1926 Subpart K – Electrical </a:t>
            </a:r>
          </a:p>
        </p:txBody>
      </p:sp>
    </p:spTree>
    <p:extLst>
      <p:ext uri="{BB962C8B-B14F-4D97-AF65-F5344CB8AC3E}">
        <p14:creationId xmlns:p14="http://schemas.microsoft.com/office/powerpoint/2010/main" val="3512835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09600" y="436602"/>
            <a:ext cx="7467600" cy="553998"/>
          </a:xfrm>
        </p:spPr>
        <p:txBody>
          <a:bodyPr/>
          <a:lstStyle/>
          <a:p>
            <a:r>
              <a:rPr lang="en-US" altLang="en-US" dirty="0"/>
              <a:t>Better Alternative</a:t>
            </a:r>
          </a:p>
        </p:txBody>
      </p:sp>
      <p:pic>
        <p:nvPicPr>
          <p:cNvPr id="4" name="Picture 3" descr="A picture containing text&#10;&#10;Description automatically generated">
            <a:extLst>
              <a:ext uri="{FF2B5EF4-FFF2-40B4-BE49-F238E27FC236}">
                <a16:creationId xmlns:a16="http://schemas.microsoft.com/office/drawing/2014/main" id="{4DC2E4E6-F56C-4358-9879-631DDC7F07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1219200"/>
            <a:ext cx="5574774" cy="4618317"/>
          </a:xfrm>
          <a:prstGeom prst="rect">
            <a:avLst/>
          </a:prstGeom>
        </p:spPr>
      </p:pic>
    </p:spTree>
    <p:extLst>
      <p:ext uri="{BB962C8B-B14F-4D97-AF65-F5344CB8AC3E}">
        <p14:creationId xmlns:p14="http://schemas.microsoft.com/office/powerpoint/2010/main" val="2724986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idx="1"/>
          </p:nvPr>
        </p:nvSpPr>
        <p:spPr>
          <a:xfrm>
            <a:off x="533400" y="1270861"/>
            <a:ext cx="8001000" cy="4265962"/>
          </a:xfrm>
        </p:spPr>
        <p:txBody>
          <a:bodyPr/>
          <a:lstStyle/>
          <a:p>
            <a:r>
              <a:rPr lang="en-US" altLang="en-US" dirty="0"/>
              <a:t>Equipment shall be installed and used in accordance with instructions.</a:t>
            </a:r>
          </a:p>
        </p:txBody>
      </p:sp>
      <p:sp>
        <p:nvSpPr>
          <p:cNvPr id="23555" name="Rectangle 5"/>
          <p:cNvSpPr>
            <a:spLocks noChangeArrowheads="1"/>
          </p:cNvSpPr>
          <p:nvPr/>
        </p:nvSpPr>
        <p:spPr bwMode="gray">
          <a:xfrm>
            <a:off x="457200" y="381000"/>
            <a:ext cx="82296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4000" b="1" u="none" dirty="0">
                <a:solidFill>
                  <a:srgbClr val="012D9A"/>
                </a:solidFill>
                <a:latin typeface="Avenir Next LT Pro" panose="020B0504020202020204" pitchFamily="34" charset="0"/>
              </a:rPr>
              <a:t> </a:t>
            </a:r>
            <a:r>
              <a:rPr lang="en-US" altLang="en-US" sz="3600" b="1" u="none" dirty="0">
                <a:solidFill>
                  <a:srgbClr val="102447"/>
                </a:solidFill>
                <a:latin typeface="Avenir Next LT Pro Demi" panose="020B0704020202020204" pitchFamily="34" charset="0"/>
              </a:rPr>
              <a:t>General Requirements</a:t>
            </a:r>
            <a:r>
              <a:rPr lang="en-US" altLang="en-US" sz="4000" b="1" u="none" dirty="0">
                <a:solidFill>
                  <a:srgbClr val="102447"/>
                </a:solidFill>
                <a:latin typeface="Avenir Next LT Pro Demi" panose="020B0704020202020204" pitchFamily="34" charset="0"/>
              </a:rPr>
              <a:t>           </a:t>
            </a:r>
            <a:r>
              <a:rPr lang="en-US" altLang="en-US" sz="1800" u="none" dirty="0">
                <a:latin typeface="Avenir Next LT Pro" panose="020B0504020202020204" pitchFamily="34" charset="0"/>
              </a:rPr>
              <a:t>1926.403(b)(2)</a:t>
            </a:r>
            <a:r>
              <a:rPr lang="en-US" altLang="en-US" sz="4000" b="1" u="none" dirty="0">
                <a:solidFill>
                  <a:srgbClr val="012D9A"/>
                </a:solidFill>
                <a:latin typeface="Avenir Next LT Pro" panose="020B0504020202020204" pitchFamily="34" charset="0"/>
              </a:rPr>
              <a:t> </a:t>
            </a:r>
          </a:p>
        </p:txBody>
      </p:sp>
      <p:grpSp>
        <p:nvGrpSpPr>
          <p:cNvPr id="23556" name="Group 5"/>
          <p:cNvGrpSpPr>
            <a:grpSpLocks/>
          </p:cNvGrpSpPr>
          <p:nvPr/>
        </p:nvGrpSpPr>
        <p:grpSpPr bwMode="auto">
          <a:xfrm>
            <a:off x="2514600" y="2181225"/>
            <a:ext cx="3962400" cy="3686175"/>
            <a:chOff x="2514600" y="2181225"/>
            <a:chExt cx="3962400" cy="3686175"/>
          </a:xfrm>
        </p:grpSpPr>
        <p:pic>
          <p:nvPicPr>
            <p:cNvPr id="23557" name="Picture 5" descr="C:\Users\cthunter1.EADS\Documents\000 PROJECTS\PPT REVIEW\2015\01 Const Ind\06 ELECTRICAL\Construction 48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4600" y="2181225"/>
              <a:ext cx="3962400"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486400" y="5638800"/>
              <a:ext cx="990600" cy="184150"/>
            </a:xfrm>
            <a:prstGeom prst="rect">
              <a:avLst/>
            </a:prstGeom>
            <a:noFill/>
          </p:spPr>
          <p:txBody>
            <a:bodyPr>
              <a:spAutoFit/>
            </a:bodyPr>
            <a:lstStyle/>
            <a:p>
              <a:pPr>
                <a:defRPr/>
              </a:pPr>
              <a:r>
                <a:rPr lang="en-US" sz="600" u="none" dirty="0">
                  <a:solidFill>
                    <a:schemeClr val="bg1"/>
                  </a:solidFill>
                  <a:latin typeface="Avenir Next LT Pro" panose="020B0504020202020204" pitchFamily="34" charset="0"/>
                </a:rPr>
                <a:t>NCDOL Photo Library</a:t>
              </a:r>
            </a:p>
          </p:txBody>
        </p:sp>
      </p:grpSp>
    </p:spTree>
    <p:extLst>
      <p:ext uri="{BB962C8B-B14F-4D97-AF65-F5344CB8AC3E}">
        <p14:creationId xmlns:p14="http://schemas.microsoft.com/office/powerpoint/2010/main" val="314009498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81000" y="381000"/>
            <a:ext cx="8458200" cy="609600"/>
          </a:xfrm>
        </p:spPr>
        <p:txBody>
          <a:bodyPr>
            <a:normAutofit fontScale="90000"/>
          </a:bodyPr>
          <a:lstStyle/>
          <a:p>
            <a:r>
              <a:rPr lang="en-US" altLang="en-US" sz="4000" dirty="0"/>
              <a:t> General Requirements                 </a:t>
            </a:r>
            <a:r>
              <a:rPr lang="en-US" altLang="en-US" sz="2000" b="0" dirty="0">
                <a:solidFill>
                  <a:schemeClr val="tx1"/>
                </a:solidFill>
                <a:latin typeface="Avenir Next LT Pro" panose="020B0504020202020204" pitchFamily="34" charset="0"/>
              </a:rPr>
              <a:t>1926.403(h)</a:t>
            </a:r>
            <a:r>
              <a:rPr lang="en-US" altLang="en-US" sz="1600" b="0" dirty="0">
                <a:solidFill>
                  <a:schemeClr val="tx1"/>
                </a:solidFill>
              </a:rPr>
              <a:t> </a:t>
            </a:r>
            <a:endParaRPr lang="en-US" altLang="en-US" sz="4000" dirty="0">
              <a:solidFill>
                <a:schemeClr val="tx1"/>
              </a:solidFill>
            </a:endParaRPr>
          </a:p>
        </p:txBody>
      </p:sp>
      <p:sp>
        <p:nvSpPr>
          <p:cNvPr id="27651" name="Rectangle 3"/>
          <p:cNvSpPr>
            <a:spLocks noGrp="1" noChangeArrowheads="1"/>
          </p:cNvSpPr>
          <p:nvPr>
            <p:ph idx="1"/>
          </p:nvPr>
        </p:nvSpPr>
        <p:spPr>
          <a:xfrm>
            <a:off x="533400" y="1317356"/>
            <a:ext cx="8001000" cy="4367105"/>
          </a:xfrm>
        </p:spPr>
        <p:txBody>
          <a:bodyPr/>
          <a:lstStyle/>
          <a:p>
            <a:r>
              <a:rPr lang="en-US" altLang="en-US" dirty="0"/>
              <a:t>Each service, feeder, and branch circuit, at its disconnecting means or over current device, shall be legibly marked to indicate its purpose.</a:t>
            </a:r>
          </a:p>
        </p:txBody>
      </p:sp>
      <p:grpSp>
        <p:nvGrpSpPr>
          <p:cNvPr id="27652" name="Group 5"/>
          <p:cNvGrpSpPr>
            <a:grpSpLocks/>
          </p:cNvGrpSpPr>
          <p:nvPr/>
        </p:nvGrpSpPr>
        <p:grpSpPr bwMode="auto">
          <a:xfrm>
            <a:off x="2819400" y="2743200"/>
            <a:ext cx="5410200" cy="3033713"/>
            <a:chOff x="2819400" y="2743200"/>
            <a:chExt cx="5410200" cy="3033713"/>
          </a:xfrm>
        </p:grpSpPr>
        <p:pic>
          <p:nvPicPr>
            <p:cNvPr id="27653" name="Picture 6" descr="C:\Users\cthunter1.EADS\Documents\000 PROJECTS\PPT REVIEW\2015\02 Gen Ind\11 ELECTRICAL\(Asheville 317838803) 1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19400" y="2743200"/>
              <a:ext cx="5402263" cy="303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239000" y="5562600"/>
              <a:ext cx="990600" cy="184150"/>
            </a:xfrm>
            <a:prstGeom prst="rect">
              <a:avLst/>
            </a:prstGeom>
            <a:noFill/>
          </p:spPr>
          <p:txBody>
            <a:bodyPr>
              <a:spAutoFit/>
            </a:bodyPr>
            <a:lstStyle/>
            <a:p>
              <a:pPr>
                <a:defRPr/>
              </a:pPr>
              <a:r>
                <a:rPr lang="en-US" sz="600" u="none" dirty="0">
                  <a:solidFill>
                    <a:schemeClr val="bg1"/>
                  </a:solidFill>
                  <a:latin typeface="Avenir Next LT Pro" panose="020B0504020202020204" pitchFamily="34" charset="0"/>
                </a:rPr>
                <a:t>NCDOL Photo Library</a:t>
              </a:r>
            </a:p>
          </p:txBody>
        </p:sp>
      </p:grpSp>
    </p:spTree>
    <p:extLst>
      <p:ext uri="{BB962C8B-B14F-4D97-AF65-F5344CB8AC3E}">
        <p14:creationId xmlns:p14="http://schemas.microsoft.com/office/powerpoint/2010/main" val="179504042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81000" y="381000"/>
            <a:ext cx="8458200" cy="615553"/>
          </a:xfrm>
        </p:spPr>
        <p:txBody>
          <a:bodyPr>
            <a:normAutofit fontScale="90000"/>
          </a:bodyPr>
          <a:lstStyle/>
          <a:p>
            <a:r>
              <a:rPr lang="en-US" altLang="en-US" sz="4000" dirty="0"/>
              <a:t> General Requirements            </a:t>
            </a:r>
            <a:r>
              <a:rPr lang="en-US" altLang="en-US" sz="2200" b="0" dirty="0">
                <a:solidFill>
                  <a:schemeClr val="tx1"/>
                </a:solidFill>
                <a:latin typeface="Avenir Next LT Pro" panose="020B0504020202020204" pitchFamily="34" charset="0"/>
              </a:rPr>
              <a:t>1926.403(</a:t>
            </a:r>
            <a:r>
              <a:rPr lang="en-US" altLang="en-US" sz="2200" b="0" dirty="0" err="1">
                <a:solidFill>
                  <a:schemeClr val="tx1"/>
                </a:solidFill>
                <a:latin typeface="Avenir Next LT Pro" panose="020B0504020202020204" pitchFamily="34" charset="0"/>
              </a:rPr>
              <a:t>i</a:t>
            </a:r>
            <a:r>
              <a:rPr lang="en-US" altLang="en-US" sz="2200" b="0" dirty="0">
                <a:solidFill>
                  <a:schemeClr val="tx1"/>
                </a:solidFill>
                <a:latin typeface="Avenir Next LT Pro" panose="020B0504020202020204" pitchFamily="34" charset="0"/>
              </a:rPr>
              <a:t>)(2) </a:t>
            </a:r>
            <a:endParaRPr lang="en-US" altLang="en-US" sz="2200" dirty="0">
              <a:solidFill>
                <a:schemeClr val="tx1"/>
              </a:solidFill>
              <a:latin typeface="Avenir Next LT Pro" panose="020B0504020202020204" pitchFamily="34" charset="0"/>
            </a:endParaRPr>
          </a:p>
        </p:txBody>
      </p:sp>
      <p:sp>
        <p:nvSpPr>
          <p:cNvPr id="29699" name="Rectangle 3"/>
          <p:cNvSpPr>
            <a:spLocks noGrp="1" noChangeArrowheads="1"/>
          </p:cNvSpPr>
          <p:nvPr>
            <p:ph idx="1"/>
          </p:nvPr>
        </p:nvSpPr>
        <p:spPr>
          <a:xfrm>
            <a:off x="533400" y="1394847"/>
            <a:ext cx="4343400" cy="4274116"/>
          </a:xfrm>
        </p:spPr>
        <p:txBody>
          <a:bodyPr/>
          <a:lstStyle/>
          <a:p>
            <a:r>
              <a:rPr lang="en-US" altLang="en-US" dirty="0"/>
              <a:t>Live parts of electric equipment operating at 50 volts or more shall be guarded against accidental contact by cabinets or other forms of enclosures, or by another suitable method.</a:t>
            </a:r>
          </a:p>
        </p:txBody>
      </p:sp>
      <p:grpSp>
        <p:nvGrpSpPr>
          <p:cNvPr id="29700" name="Group 5"/>
          <p:cNvGrpSpPr>
            <a:grpSpLocks/>
          </p:cNvGrpSpPr>
          <p:nvPr/>
        </p:nvGrpSpPr>
        <p:grpSpPr bwMode="auto">
          <a:xfrm>
            <a:off x="5105400" y="1219200"/>
            <a:ext cx="3276600" cy="4603750"/>
            <a:chOff x="5105400" y="1219200"/>
            <a:chExt cx="3276600" cy="4603750"/>
          </a:xfrm>
        </p:grpSpPr>
        <p:pic>
          <p:nvPicPr>
            <p:cNvPr id="29701" name="Picture 6" descr="C:\Users\cthunter1.EADS\Documents\000 PROJECTS\PPT REVIEW\2015\02 Gen Ind\11 ELECTRICAL\(Asheville 316774215) IMG_146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05400" y="1219200"/>
              <a:ext cx="3222625" cy="460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391400" y="5638800"/>
              <a:ext cx="990600" cy="184150"/>
            </a:xfrm>
            <a:prstGeom prst="rect">
              <a:avLst/>
            </a:prstGeom>
            <a:noFill/>
          </p:spPr>
          <p:txBody>
            <a:bodyPr>
              <a:spAutoFit/>
            </a:bodyPr>
            <a:lstStyle/>
            <a:p>
              <a:pPr>
                <a:defRPr/>
              </a:pPr>
              <a:r>
                <a:rPr lang="en-US" sz="600" u="none" dirty="0">
                  <a:solidFill>
                    <a:schemeClr val="bg1"/>
                  </a:solidFill>
                  <a:latin typeface="Avenir Next LT Pro" panose="020B0504020202020204" pitchFamily="34" charset="0"/>
                </a:rPr>
                <a:t>NCDOL Photo Library</a:t>
              </a:r>
            </a:p>
          </p:txBody>
        </p:sp>
      </p:grpSp>
    </p:spTree>
    <p:extLst>
      <p:ext uri="{BB962C8B-B14F-4D97-AF65-F5344CB8AC3E}">
        <p14:creationId xmlns:p14="http://schemas.microsoft.com/office/powerpoint/2010/main" val="428215455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title"/>
          </p:nvPr>
        </p:nvSpPr>
        <p:spPr>
          <a:xfrm>
            <a:off x="228600" y="457200"/>
            <a:ext cx="8610600" cy="554038"/>
          </a:xfrm>
          <a:noFill/>
        </p:spPr>
        <p:txBody>
          <a:bodyPr>
            <a:normAutofit fontScale="90000"/>
          </a:bodyPr>
          <a:lstStyle/>
          <a:p>
            <a:r>
              <a:rPr lang="en-US" altLang="en-US" dirty="0"/>
              <a:t>   </a:t>
            </a:r>
            <a:r>
              <a:rPr lang="en-US" altLang="en-US" sz="3400" dirty="0"/>
              <a:t>Wiring Design and Protection         </a:t>
            </a:r>
            <a:r>
              <a:rPr lang="en-US" altLang="en-US" sz="2200" b="0" dirty="0">
                <a:solidFill>
                  <a:schemeClr val="tx1"/>
                </a:solidFill>
                <a:latin typeface="Avenir Next LT Pro" panose="020B0504020202020204" pitchFamily="34" charset="0"/>
              </a:rPr>
              <a:t>1926.404(a)(2)</a:t>
            </a:r>
            <a:r>
              <a:rPr lang="en-US" altLang="en-US" sz="2200" b="0" dirty="0">
                <a:latin typeface="Avenir Next LT Pro" panose="020B0504020202020204" pitchFamily="34" charset="0"/>
              </a:rPr>
              <a:t> </a:t>
            </a:r>
          </a:p>
        </p:txBody>
      </p:sp>
      <p:sp>
        <p:nvSpPr>
          <p:cNvPr id="31747" name="Rectangle 5"/>
          <p:cNvSpPr>
            <a:spLocks noGrp="1" noChangeArrowheads="1"/>
          </p:cNvSpPr>
          <p:nvPr>
            <p:ph idx="1"/>
          </p:nvPr>
        </p:nvSpPr>
        <p:spPr>
          <a:xfrm>
            <a:off x="533400" y="1295401"/>
            <a:ext cx="4267200" cy="4373562"/>
          </a:xfrm>
          <a:noFill/>
        </p:spPr>
        <p:txBody>
          <a:bodyPr/>
          <a:lstStyle/>
          <a:p>
            <a:r>
              <a:rPr lang="en-US" altLang="en-US" dirty="0"/>
              <a:t>Polarity of connections</a:t>
            </a:r>
          </a:p>
          <a:p>
            <a:endParaRPr lang="en-US" altLang="en-US" sz="800" dirty="0"/>
          </a:p>
          <a:p>
            <a:pPr lvl="1"/>
            <a:r>
              <a:rPr lang="en-US" altLang="en-US" dirty="0"/>
              <a:t>No grounded conductor may be attached to any terminal or lead so as to reverse designated polarity.</a:t>
            </a:r>
          </a:p>
        </p:txBody>
      </p:sp>
      <p:grpSp>
        <p:nvGrpSpPr>
          <p:cNvPr id="31748" name="Group 21"/>
          <p:cNvGrpSpPr>
            <a:grpSpLocks/>
          </p:cNvGrpSpPr>
          <p:nvPr/>
        </p:nvGrpSpPr>
        <p:grpSpPr bwMode="auto">
          <a:xfrm>
            <a:off x="4114800" y="1752600"/>
            <a:ext cx="5029200" cy="3521075"/>
            <a:chOff x="4114800" y="1752600"/>
            <a:chExt cx="5029200" cy="3521075"/>
          </a:xfrm>
        </p:grpSpPr>
        <p:grpSp>
          <p:nvGrpSpPr>
            <p:cNvPr id="31751" name="Group 20"/>
            <p:cNvGrpSpPr>
              <a:grpSpLocks/>
            </p:cNvGrpSpPr>
            <p:nvPr/>
          </p:nvGrpSpPr>
          <p:grpSpPr bwMode="auto">
            <a:xfrm>
              <a:off x="5638800" y="1752600"/>
              <a:ext cx="1981200" cy="3048000"/>
              <a:chOff x="5638800" y="1752600"/>
              <a:chExt cx="1981200" cy="3048000"/>
            </a:xfrm>
          </p:grpSpPr>
          <p:pic>
            <p:nvPicPr>
              <p:cNvPr id="31765" name="Picture 19" descr="DSC0252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38800" y="1752600"/>
                <a:ext cx="1905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6629400" y="4572000"/>
                <a:ext cx="990600" cy="184150"/>
              </a:xfrm>
              <a:prstGeom prst="rect">
                <a:avLst/>
              </a:prstGeom>
              <a:noFill/>
            </p:spPr>
            <p:txBody>
              <a:bodyPr>
                <a:spAutoFit/>
              </a:bodyPr>
              <a:lstStyle/>
              <a:p>
                <a:pPr>
                  <a:defRPr/>
                </a:pPr>
                <a:r>
                  <a:rPr lang="en-US" sz="600" u="none" dirty="0">
                    <a:solidFill>
                      <a:schemeClr val="bg1"/>
                    </a:solidFill>
                    <a:latin typeface="Avenir Next LT Pro" panose="020B0504020202020204" pitchFamily="34" charset="0"/>
                  </a:rPr>
                  <a:t>NCDOL Photo Library</a:t>
                </a:r>
              </a:p>
            </p:txBody>
          </p:sp>
        </p:grpSp>
        <p:sp>
          <p:nvSpPr>
            <p:cNvPr id="31752" name="Text Box 15"/>
            <p:cNvSpPr txBox="1">
              <a:spLocks noChangeArrowheads="1"/>
            </p:cNvSpPr>
            <p:nvPr/>
          </p:nvSpPr>
          <p:spPr bwMode="auto">
            <a:xfrm>
              <a:off x="4114800" y="3352800"/>
              <a:ext cx="1752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gn="ctr">
                <a:spcBef>
                  <a:spcPct val="50000"/>
                </a:spcBef>
                <a:buClrTx/>
                <a:buSzTx/>
                <a:buFontTx/>
                <a:buNone/>
              </a:pPr>
              <a:r>
                <a:rPr lang="en-US" altLang="en-US" sz="2000" u="none" dirty="0">
                  <a:solidFill>
                    <a:schemeClr val="accent2"/>
                  </a:solidFill>
                  <a:latin typeface="Arial Unicode MS" panose="020B0604020202020204" pitchFamily="34" charset="-128"/>
                </a:rPr>
                <a:t>Hot</a:t>
              </a:r>
            </a:p>
          </p:txBody>
        </p:sp>
        <p:sp>
          <p:nvSpPr>
            <p:cNvPr id="31753" name="Text Box 17"/>
            <p:cNvSpPr txBox="1">
              <a:spLocks noChangeArrowheads="1"/>
            </p:cNvSpPr>
            <p:nvPr/>
          </p:nvSpPr>
          <p:spPr bwMode="auto">
            <a:xfrm>
              <a:off x="7391400" y="2514600"/>
              <a:ext cx="1752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spcBef>
                  <a:spcPct val="50000"/>
                </a:spcBef>
                <a:buClrTx/>
                <a:buSzTx/>
                <a:buFontTx/>
                <a:buNone/>
              </a:pPr>
              <a:r>
                <a:rPr lang="en-US" altLang="en-US" sz="2000" u="none" dirty="0">
                  <a:solidFill>
                    <a:srgbClr val="4D9505"/>
                  </a:solidFill>
                  <a:latin typeface="Arial Unicode MS" panose="020B0604020202020204" pitchFamily="34" charset="-128"/>
                </a:rPr>
                <a:t>   Ground</a:t>
              </a:r>
            </a:p>
          </p:txBody>
        </p:sp>
        <p:sp>
          <p:nvSpPr>
            <p:cNvPr id="31754" name="Text Box 18"/>
            <p:cNvSpPr txBox="1">
              <a:spLocks noChangeArrowheads="1"/>
            </p:cNvSpPr>
            <p:nvPr/>
          </p:nvSpPr>
          <p:spPr bwMode="auto">
            <a:xfrm>
              <a:off x="7086600" y="1828800"/>
              <a:ext cx="1752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gn="ctr">
                <a:spcBef>
                  <a:spcPct val="50000"/>
                </a:spcBef>
                <a:buClrTx/>
                <a:buSzTx/>
                <a:buFontTx/>
                <a:buNone/>
              </a:pPr>
              <a:r>
                <a:rPr lang="en-US" altLang="en-US" sz="2000" u="none" dirty="0">
                  <a:solidFill>
                    <a:schemeClr val="accent2"/>
                  </a:solidFill>
                  <a:latin typeface="Arial Unicode MS" panose="020B0604020202020204" pitchFamily="34" charset="-128"/>
                </a:rPr>
                <a:t>Hot</a:t>
              </a:r>
            </a:p>
          </p:txBody>
        </p:sp>
        <p:sp>
          <p:nvSpPr>
            <p:cNvPr id="31755" name="Text Box 20"/>
            <p:cNvSpPr txBox="1">
              <a:spLocks noChangeArrowheads="1"/>
            </p:cNvSpPr>
            <p:nvPr/>
          </p:nvSpPr>
          <p:spPr bwMode="auto">
            <a:xfrm>
              <a:off x="4724400" y="4876800"/>
              <a:ext cx="1752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gn="ctr">
                <a:spcBef>
                  <a:spcPct val="50000"/>
                </a:spcBef>
                <a:buClrTx/>
                <a:buSzTx/>
                <a:buFontTx/>
                <a:buNone/>
              </a:pPr>
              <a:r>
                <a:rPr lang="en-US" altLang="en-US" sz="2000" u="none" dirty="0">
                  <a:solidFill>
                    <a:srgbClr val="4D9505"/>
                  </a:solidFill>
                  <a:latin typeface="Arial Unicode MS" panose="020B0604020202020204" pitchFamily="34" charset="-128"/>
                </a:rPr>
                <a:t>Ground</a:t>
              </a:r>
            </a:p>
          </p:txBody>
        </p:sp>
        <p:sp>
          <p:nvSpPr>
            <p:cNvPr id="31756" name="Line 21"/>
            <p:cNvSpPr>
              <a:spLocks noChangeShapeType="1"/>
            </p:cNvSpPr>
            <p:nvPr/>
          </p:nvSpPr>
          <p:spPr bwMode="auto">
            <a:xfrm flipH="1">
              <a:off x="6781800" y="2286000"/>
              <a:ext cx="990600" cy="381000"/>
            </a:xfrm>
            <a:prstGeom prst="line">
              <a:avLst/>
            </a:prstGeom>
            <a:noFill/>
            <a:ln w="41275">
              <a:solidFill>
                <a:schemeClr val="accent2"/>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31757" name="Line 22"/>
            <p:cNvSpPr>
              <a:spLocks noChangeShapeType="1"/>
            </p:cNvSpPr>
            <p:nvPr/>
          </p:nvSpPr>
          <p:spPr bwMode="auto">
            <a:xfrm>
              <a:off x="5334000" y="3657600"/>
              <a:ext cx="914400" cy="76200"/>
            </a:xfrm>
            <a:prstGeom prst="line">
              <a:avLst/>
            </a:prstGeom>
            <a:noFill/>
            <a:ln w="41275">
              <a:solidFill>
                <a:schemeClr val="accent2"/>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31758" name="Text Box 23"/>
            <p:cNvSpPr txBox="1">
              <a:spLocks noChangeArrowheads="1"/>
            </p:cNvSpPr>
            <p:nvPr/>
          </p:nvSpPr>
          <p:spPr bwMode="auto">
            <a:xfrm>
              <a:off x="7391400" y="4800600"/>
              <a:ext cx="12319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gn="ctr">
                <a:spcBef>
                  <a:spcPct val="50000"/>
                </a:spcBef>
                <a:buClrTx/>
                <a:buSzTx/>
                <a:buFontTx/>
                <a:buNone/>
              </a:pPr>
              <a:r>
                <a:rPr lang="en-US" altLang="en-US" sz="2000" u="none" dirty="0">
                  <a:latin typeface="Arial Unicode MS" panose="020B0604020202020204" pitchFamily="34" charset="-128"/>
                </a:rPr>
                <a:t>Neutral</a:t>
              </a:r>
            </a:p>
          </p:txBody>
        </p:sp>
        <p:sp>
          <p:nvSpPr>
            <p:cNvPr id="31759" name="Line 24"/>
            <p:cNvSpPr>
              <a:spLocks noChangeShapeType="1"/>
            </p:cNvSpPr>
            <p:nvPr/>
          </p:nvSpPr>
          <p:spPr bwMode="auto">
            <a:xfrm flipH="1" flipV="1">
              <a:off x="6781800" y="3810000"/>
              <a:ext cx="914400" cy="914400"/>
            </a:xfrm>
            <a:prstGeom prst="line">
              <a:avLst/>
            </a:prstGeom>
            <a:noFill/>
            <a:ln w="41275">
              <a:solidFill>
                <a:schemeClr val="tx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31760" name="Line 25"/>
            <p:cNvSpPr>
              <a:spLocks noChangeShapeType="1"/>
            </p:cNvSpPr>
            <p:nvPr/>
          </p:nvSpPr>
          <p:spPr bwMode="auto">
            <a:xfrm>
              <a:off x="5410200" y="2438400"/>
              <a:ext cx="838200" cy="228600"/>
            </a:xfrm>
            <a:prstGeom prst="line">
              <a:avLst/>
            </a:prstGeom>
            <a:noFill/>
            <a:ln w="41275">
              <a:solidFill>
                <a:schemeClr val="tx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31761" name="Text Box 26"/>
            <p:cNvSpPr txBox="1">
              <a:spLocks noChangeArrowheads="1"/>
            </p:cNvSpPr>
            <p:nvPr/>
          </p:nvSpPr>
          <p:spPr bwMode="auto">
            <a:xfrm>
              <a:off x="4876800" y="1905000"/>
              <a:ext cx="12319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gn="ctr">
                <a:spcBef>
                  <a:spcPct val="50000"/>
                </a:spcBef>
                <a:buClrTx/>
                <a:buSzTx/>
                <a:buFontTx/>
                <a:buNone/>
              </a:pPr>
              <a:r>
                <a:rPr lang="en-US" altLang="en-US" sz="2000" u="none" dirty="0">
                  <a:latin typeface="Avenir Next LT Pro" panose="020B0504020202020204" pitchFamily="34" charset="0"/>
                </a:rPr>
                <a:t>Neutral</a:t>
              </a:r>
            </a:p>
          </p:txBody>
        </p:sp>
        <p:sp>
          <p:nvSpPr>
            <p:cNvPr id="31762" name="Line 27"/>
            <p:cNvSpPr>
              <a:spLocks noChangeShapeType="1"/>
            </p:cNvSpPr>
            <p:nvPr/>
          </p:nvSpPr>
          <p:spPr bwMode="auto">
            <a:xfrm flipV="1">
              <a:off x="6019800" y="4191000"/>
              <a:ext cx="457200" cy="762000"/>
            </a:xfrm>
            <a:prstGeom prst="line">
              <a:avLst/>
            </a:prstGeom>
            <a:noFill/>
            <a:ln w="41275">
              <a:solidFill>
                <a:srgbClr val="4D9505"/>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31763" name="Line 28"/>
            <p:cNvSpPr>
              <a:spLocks noChangeShapeType="1"/>
            </p:cNvSpPr>
            <p:nvPr/>
          </p:nvSpPr>
          <p:spPr bwMode="auto">
            <a:xfrm flipH="1">
              <a:off x="6705600" y="2819400"/>
              <a:ext cx="914400" cy="152400"/>
            </a:xfrm>
            <a:prstGeom prst="line">
              <a:avLst/>
            </a:prstGeom>
            <a:noFill/>
            <a:ln w="41275">
              <a:solidFill>
                <a:srgbClr val="4D9505"/>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31764" name="Line 21"/>
            <p:cNvSpPr>
              <a:spLocks noChangeShapeType="1"/>
            </p:cNvSpPr>
            <p:nvPr/>
          </p:nvSpPr>
          <p:spPr bwMode="auto">
            <a:xfrm>
              <a:off x="4953000" y="3276600"/>
              <a:ext cx="3505200" cy="0"/>
            </a:xfrm>
            <a:prstGeom prst="line">
              <a:avLst/>
            </a:prstGeom>
            <a:noFill/>
            <a:ln w="28575">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
        <p:nvSpPr>
          <p:cNvPr id="31749" name="Text Box 22"/>
          <p:cNvSpPr txBox="1">
            <a:spLocks noChangeArrowheads="1"/>
          </p:cNvSpPr>
          <p:nvPr/>
        </p:nvSpPr>
        <p:spPr bwMode="auto">
          <a:xfrm>
            <a:off x="5486400" y="5486400"/>
            <a:ext cx="23632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2000" b="1" u="none" dirty="0">
                <a:solidFill>
                  <a:srgbClr val="012D9A"/>
                </a:solidFill>
                <a:latin typeface="Avenir Next LT Pro" panose="020B0504020202020204" pitchFamily="34" charset="0"/>
              </a:rPr>
              <a:t>Reversed Polarity</a:t>
            </a:r>
          </a:p>
        </p:txBody>
      </p:sp>
      <p:sp>
        <p:nvSpPr>
          <p:cNvPr id="31750" name="Text Box 23"/>
          <p:cNvSpPr txBox="1">
            <a:spLocks noChangeArrowheads="1"/>
          </p:cNvSpPr>
          <p:nvPr/>
        </p:nvSpPr>
        <p:spPr bwMode="auto">
          <a:xfrm>
            <a:off x="5486400" y="1143000"/>
            <a:ext cx="342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2000" b="1" u="none" dirty="0">
                <a:solidFill>
                  <a:srgbClr val="012D9A"/>
                </a:solidFill>
                <a:latin typeface="Avenir Next LT Pro" panose="020B0504020202020204" pitchFamily="34" charset="0"/>
              </a:rPr>
              <a:t>Correct Polarity</a:t>
            </a:r>
          </a:p>
        </p:txBody>
      </p:sp>
    </p:spTree>
    <p:extLst>
      <p:ext uri="{BB962C8B-B14F-4D97-AF65-F5344CB8AC3E}">
        <p14:creationId xmlns:p14="http://schemas.microsoft.com/office/powerpoint/2010/main" val="101762314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Grp="1" noChangeArrowheads="1"/>
          </p:cNvSpPr>
          <p:nvPr>
            <p:ph type="title"/>
          </p:nvPr>
        </p:nvSpPr>
        <p:spPr>
          <a:xfrm>
            <a:off x="228600" y="457200"/>
            <a:ext cx="8610600" cy="554038"/>
          </a:xfrm>
          <a:noFill/>
        </p:spPr>
        <p:txBody>
          <a:bodyPr>
            <a:normAutofit fontScale="90000"/>
          </a:bodyPr>
          <a:lstStyle/>
          <a:p>
            <a:r>
              <a:rPr lang="en-US" altLang="en-US" dirty="0"/>
              <a:t>   </a:t>
            </a:r>
            <a:r>
              <a:rPr lang="en-US" altLang="en-US" sz="3400" dirty="0"/>
              <a:t>Wiring Design and Protection      </a:t>
            </a:r>
            <a:r>
              <a:rPr lang="en-US" altLang="en-US" sz="2200" b="0" dirty="0">
                <a:solidFill>
                  <a:schemeClr val="tx1"/>
                </a:solidFill>
                <a:latin typeface="Avenir Next LT Pro" panose="020B0504020202020204" pitchFamily="34" charset="0"/>
              </a:rPr>
              <a:t>1926.404(b)(1)(</a:t>
            </a:r>
            <a:r>
              <a:rPr lang="en-US" altLang="en-US" sz="2200" b="0" dirty="0" err="1">
                <a:solidFill>
                  <a:schemeClr val="tx1"/>
                </a:solidFill>
                <a:latin typeface="Avenir Next LT Pro" panose="020B0504020202020204" pitchFamily="34" charset="0"/>
              </a:rPr>
              <a:t>i</a:t>
            </a:r>
            <a:r>
              <a:rPr lang="en-US" altLang="en-US" sz="2200" b="0" dirty="0">
                <a:solidFill>
                  <a:schemeClr val="tx1"/>
                </a:solidFill>
                <a:latin typeface="Avenir Next LT Pro" panose="020B0504020202020204" pitchFamily="34" charset="0"/>
              </a:rPr>
              <a:t>)</a:t>
            </a:r>
            <a:r>
              <a:rPr lang="en-US" altLang="en-US" sz="2200" b="0" dirty="0">
                <a:latin typeface="Avenir Next LT Pro" panose="020B0504020202020204" pitchFamily="34" charset="0"/>
              </a:rPr>
              <a:t> </a:t>
            </a:r>
          </a:p>
        </p:txBody>
      </p:sp>
      <p:sp>
        <p:nvSpPr>
          <p:cNvPr id="33795" name="Rectangle 3"/>
          <p:cNvSpPr>
            <a:spLocks noGrp="1" noChangeArrowheads="1"/>
          </p:cNvSpPr>
          <p:nvPr>
            <p:ph idx="1"/>
          </p:nvPr>
        </p:nvSpPr>
        <p:spPr>
          <a:xfrm>
            <a:off x="533400" y="1286359"/>
            <a:ext cx="4038600" cy="4458804"/>
          </a:xfrm>
        </p:spPr>
        <p:txBody>
          <a:bodyPr/>
          <a:lstStyle/>
          <a:p>
            <a:r>
              <a:rPr lang="en-US" altLang="en-US" dirty="0"/>
              <a:t>Employer shall use either ground fault circuit interrupters</a:t>
            </a:r>
          </a:p>
          <a:p>
            <a:pPr algn="ctr">
              <a:buFont typeface="Wingdings" panose="05000000000000000000" pitchFamily="2" charset="2"/>
              <a:buNone/>
            </a:pPr>
            <a:endParaRPr lang="en-US" altLang="en-US" sz="1200" b="1" i="1" dirty="0"/>
          </a:p>
          <a:p>
            <a:pPr algn="ctr">
              <a:buFont typeface="Wingdings" panose="05000000000000000000" pitchFamily="2" charset="2"/>
              <a:buNone/>
            </a:pPr>
            <a:r>
              <a:rPr lang="en-US" altLang="en-US" b="1" i="1" dirty="0"/>
              <a:t>Or</a:t>
            </a:r>
          </a:p>
          <a:p>
            <a:endParaRPr lang="en-US" altLang="en-US" sz="1200" dirty="0"/>
          </a:p>
          <a:p>
            <a:r>
              <a:rPr lang="en-US" altLang="en-US" dirty="0"/>
              <a:t>An assured equipment grounding conductor program to protect employees.</a:t>
            </a:r>
          </a:p>
          <a:p>
            <a:endParaRPr lang="en-US" altLang="en-US" sz="2400" dirty="0"/>
          </a:p>
        </p:txBody>
      </p:sp>
      <p:grpSp>
        <p:nvGrpSpPr>
          <p:cNvPr id="33796" name="Group 5"/>
          <p:cNvGrpSpPr>
            <a:grpSpLocks/>
          </p:cNvGrpSpPr>
          <p:nvPr/>
        </p:nvGrpSpPr>
        <p:grpSpPr bwMode="auto">
          <a:xfrm>
            <a:off x="4648200" y="1447800"/>
            <a:ext cx="3810000" cy="4237038"/>
            <a:chOff x="4572000" y="1447800"/>
            <a:chExt cx="3810000" cy="4237038"/>
          </a:xfrm>
        </p:grpSpPr>
        <p:pic>
          <p:nvPicPr>
            <p:cNvPr id="33797" name="Picture 4" descr="C:\Users\cthunter1.EADS\Documents\000 PROJECTS\PPT REVIEW\2015\01 Const Ind\06 ELECTRICAL\(Asheville 316889047) Reuben Perez (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1447800"/>
              <a:ext cx="3810000" cy="423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572000" y="5486400"/>
              <a:ext cx="990600" cy="184150"/>
            </a:xfrm>
            <a:prstGeom prst="rect">
              <a:avLst/>
            </a:prstGeom>
            <a:noFill/>
          </p:spPr>
          <p:txBody>
            <a:bodyPr>
              <a:spAutoFit/>
            </a:bodyPr>
            <a:lstStyle/>
            <a:p>
              <a:pPr>
                <a:defRPr/>
              </a:pPr>
              <a:r>
                <a:rPr lang="en-US" sz="600" u="none" dirty="0">
                  <a:solidFill>
                    <a:schemeClr val="bg1"/>
                  </a:solidFill>
                  <a:latin typeface="Avenir Next LT Pro" panose="020B0504020202020204" pitchFamily="34" charset="0"/>
                </a:rPr>
                <a:t>NCDOL Photo Library</a:t>
              </a:r>
            </a:p>
          </p:txBody>
        </p:sp>
      </p:grpSp>
    </p:spTree>
    <p:extLst>
      <p:ext uri="{BB962C8B-B14F-4D97-AF65-F5344CB8AC3E}">
        <p14:creationId xmlns:p14="http://schemas.microsoft.com/office/powerpoint/2010/main" val="300828705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Grp="1" noChangeArrowheads="1"/>
          </p:cNvSpPr>
          <p:nvPr>
            <p:ph type="title"/>
          </p:nvPr>
        </p:nvSpPr>
        <p:spPr>
          <a:xfrm>
            <a:off x="228600" y="457200"/>
            <a:ext cx="8610600" cy="554038"/>
          </a:xfrm>
          <a:noFill/>
        </p:spPr>
        <p:txBody>
          <a:bodyPr>
            <a:normAutofit fontScale="90000"/>
          </a:bodyPr>
          <a:lstStyle/>
          <a:p>
            <a:r>
              <a:rPr lang="en-US" altLang="en-US" dirty="0"/>
              <a:t>   </a:t>
            </a:r>
            <a:r>
              <a:rPr lang="en-US" altLang="en-US" sz="3400" dirty="0"/>
              <a:t>Wiring Design and Protection          </a:t>
            </a:r>
            <a:r>
              <a:rPr lang="en-US" altLang="en-US" sz="2200" b="0" dirty="0">
                <a:solidFill>
                  <a:schemeClr val="tx1"/>
                </a:solidFill>
                <a:latin typeface="Avenir Next LT Pro" panose="020B0504020202020204" pitchFamily="34" charset="0"/>
              </a:rPr>
              <a:t>1926.404(f)(3)</a:t>
            </a:r>
            <a:r>
              <a:rPr lang="en-US" altLang="en-US" sz="2200" b="0" dirty="0">
                <a:latin typeface="Avenir Next LT Pro" panose="020B0504020202020204" pitchFamily="34" charset="0"/>
              </a:rPr>
              <a:t> </a:t>
            </a:r>
          </a:p>
        </p:txBody>
      </p:sp>
      <p:sp>
        <p:nvSpPr>
          <p:cNvPr id="35843" name="Rectangle 3"/>
          <p:cNvSpPr>
            <a:spLocks noGrp="1" noChangeArrowheads="1"/>
          </p:cNvSpPr>
          <p:nvPr>
            <p:ph idx="1"/>
          </p:nvPr>
        </p:nvSpPr>
        <p:spPr>
          <a:xfrm>
            <a:off x="533400" y="1286359"/>
            <a:ext cx="8077200" cy="4428641"/>
          </a:xfrm>
        </p:spPr>
        <p:txBody>
          <a:bodyPr/>
          <a:lstStyle/>
          <a:p>
            <a:pPr>
              <a:lnSpc>
                <a:spcPct val="90000"/>
              </a:lnSpc>
            </a:pPr>
            <a:r>
              <a:rPr lang="en-US" altLang="en-US" dirty="0"/>
              <a:t>Portable generators need not be grounded if:</a:t>
            </a:r>
          </a:p>
          <a:p>
            <a:pPr>
              <a:lnSpc>
                <a:spcPct val="90000"/>
              </a:lnSpc>
            </a:pPr>
            <a:endParaRPr lang="en-US" altLang="en-US" sz="900" dirty="0"/>
          </a:p>
          <a:p>
            <a:pPr lvl="1">
              <a:buClr>
                <a:schemeClr val="bg2"/>
              </a:buClr>
            </a:pPr>
            <a:r>
              <a:rPr lang="en-US" altLang="en-US" dirty="0"/>
              <a:t>Supplies only equipment mounted on the generator </a:t>
            </a:r>
          </a:p>
          <a:p>
            <a:pPr lvl="1">
              <a:buClr>
                <a:schemeClr val="bg2"/>
              </a:buClr>
              <a:buFont typeface="Symbol" panose="05050102010706020507" pitchFamily="18" charset="2"/>
              <a:buNone/>
            </a:pPr>
            <a:r>
              <a:rPr lang="en-US" altLang="en-US" dirty="0"/>
              <a:t>   and/or cord and plug equipment is plugged into </a:t>
            </a:r>
          </a:p>
          <a:p>
            <a:pPr lvl="1">
              <a:buClr>
                <a:schemeClr val="bg2"/>
              </a:buClr>
              <a:buFont typeface="Symbol" panose="05050102010706020507" pitchFamily="18" charset="2"/>
              <a:buNone/>
            </a:pPr>
            <a:r>
              <a:rPr lang="en-US" altLang="en-US" dirty="0"/>
              <a:t>   receptacle mounted on the generator.</a:t>
            </a:r>
          </a:p>
          <a:p>
            <a:pPr lvl="1">
              <a:buClr>
                <a:schemeClr val="bg2"/>
              </a:buClr>
            </a:pPr>
            <a:endParaRPr lang="en-US" altLang="en-US" sz="400" dirty="0"/>
          </a:p>
          <a:p>
            <a:pPr lvl="1">
              <a:buClr>
                <a:schemeClr val="bg2"/>
              </a:buClr>
            </a:pPr>
            <a:endParaRPr lang="en-US" altLang="en-US" sz="1200" dirty="0"/>
          </a:p>
          <a:p>
            <a:pPr lvl="1">
              <a:buClr>
                <a:schemeClr val="bg2"/>
              </a:buClr>
            </a:pPr>
            <a:r>
              <a:rPr lang="en-US" altLang="en-US" dirty="0"/>
              <a:t>Noncurrent-carrying metal parts of equipment and </a:t>
            </a:r>
          </a:p>
          <a:p>
            <a:pPr lvl="1">
              <a:buClr>
                <a:schemeClr val="bg2"/>
              </a:buClr>
              <a:buFont typeface="Symbol" panose="05050102010706020507" pitchFamily="18" charset="2"/>
              <a:buNone/>
            </a:pPr>
            <a:r>
              <a:rPr lang="en-US" altLang="en-US" dirty="0"/>
              <a:t>   grounding conductor terminals of the receptacle </a:t>
            </a:r>
          </a:p>
          <a:p>
            <a:pPr lvl="1">
              <a:buClr>
                <a:schemeClr val="bg2"/>
              </a:buClr>
              <a:buFont typeface="Symbol" panose="05050102010706020507" pitchFamily="18" charset="2"/>
              <a:buNone/>
            </a:pPr>
            <a:r>
              <a:rPr lang="en-US" altLang="en-US" dirty="0"/>
              <a:t>   are bonded to generator frame.</a:t>
            </a:r>
          </a:p>
          <a:p>
            <a:pPr lvl="1">
              <a:lnSpc>
                <a:spcPct val="90000"/>
              </a:lnSpc>
              <a:buClr>
                <a:schemeClr val="bg2"/>
              </a:buClr>
            </a:pPr>
            <a:endParaRPr lang="en-US" altLang="en-US" dirty="0"/>
          </a:p>
        </p:txBody>
      </p:sp>
      <p:grpSp>
        <p:nvGrpSpPr>
          <p:cNvPr id="35844" name="Group 7"/>
          <p:cNvGrpSpPr>
            <a:grpSpLocks/>
          </p:cNvGrpSpPr>
          <p:nvPr/>
        </p:nvGrpSpPr>
        <p:grpSpPr bwMode="auto">
          <a:xfrm>
            <a:off x="6553200" y="3930650"/>
            <a:ext cx="1981200" cy="2012950"/>
            <a:chOff x="6248400" y="3886200"/>
            <a:chExt cx="1981200" cy="2012950"/>
          </a:xfrm>
        </p:grpSpPr>
        <p:pic>
          <p:nvPicPr>
            <p:cNvPr id="35845"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48400" y="3886200"/>
              <a:ext cx="1905000" cy="1972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5" name="TextBox 4"/>
            <p:cNvSpPr txBox="1"/>
            <p:nvPr/>
          </p:nvSpPr>
          <p:spPr bwMode="auto">
            <a:xfrm>
              <a:off x="7239000" y="5715000"/>
              <a:ext cx="990600" cy="184150"/>
            </a:xfrm>
            <a:prstGeom prst="rect">
              <a:avLst/>
            </a:prstGeom>
            <a:noFill/>
          </p:spPr>
          <p:txBody>
            <a:bodyPr>
              <a:spAutoFit/>
            </a:bodyPr>
            <a:lstStyle/>
            <a:p>
              <a:pPr>
                <a:defRPr/>
              </a:pPr>
              <a:r>
                <a:rPr lang="en-US" sz="600" u="none" dirty="0">
                  <a:solidFill>
                    <a:schemeClr val="bg1"/>
                  </a:solidFill>
                  <a:latin typeface="Avenir Next LT Pro" panose="020B0504020202020204" pitchFamily="34" charset="0"/>
                </a:rPr>
                <a:t>NCDOL Photo Library</a:t>
              </a:r>
            </a:p>
          </p:txBody>
        </p:sp>
      </p:grpSp>
    </p:spTree>
    <p:extLst>
      <p:ext uri="{BB962C8B-B14F-4D97-AF65-F5344CB8AC3E}">
        <p14:creationId xmlns:p14="http://schemas.microsoft.com/office/powerpoint/2010/main" val="195831895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title"/>
          </p:nvPr>
        </p:nvSpPr>
        <p:spPr>
          <a:xfrm>
            <a:off x="228600" y="457200"/>
            <a:ext cx="8610600" cy="554038"/>
          </a:xfrm>
          <a:noFill/>
        </p:spPr>
        <p:txBody>
          <a:bodyPr>
            <a:normAutofit fontScale="90000"/>
          </a:bodyPr>
          <a:lstStyle/>
          <a:p>
            <a:r>
              <a:rPr lang="en-US" altLang="en-US" dirty="0"/>
              <a:t>   </a:t>
            </a:r>
            <a:r>
              <a:rPr lang="en-US" altLang="en-US" sz="3400" dirty="0"/>
              <a:t>Wiring Design and Protection         </a:t>
            </a:r>
            <a:r>
              <a:rPr lang="en-US" altLang="en-US" sz="2200" b="0" dirty="0">
                <a:solidFill>
                  <a:schemeClr val="tx1"/>
                </a:solidFill>
                <a:latin typeface="Avenir Next LT Pro" panose="020B0504020202020204" pitchFamily="34" charset="0"/>
              </a:rPr>
              <a:t>1926.404(f)(3)</a:t>
            </a:r>
            <a:r>
              <a:rPr lang="en-US" altLang="en-US" sz="2200" b="0" dirty="0">
                <a:latin typeface="Avenir Next LT Pro" panose="020B0504020202020204" pitchFamily="34" charset="0"/>
              </a:rPr>
              <a:t> </a:t>
            </a:r>
          </a:p>
        </p:txBody>
      </p:sp>
      <p:sp>
        <p:nvSpPr>
          <p:cNvPr id="21507" name="Rectangle 3"/>
          <p:cNvSpPr>
            <a:spLocks noGrp="1" noChangeArrowheads="1"/>
          </p:cNvSpPr>
          <p:nvPr>
            <p:ph idx="1"/>
          </p:nvPr>
        </p:nvSpPr>
        <p:spPr>
          <a:xfrm>
            <a:off x="533400" y="1219200"/>
            <a:ext cx="8001000" cy="2971800"/>
          </a:xfrm>
        </p:spPr>
        <p:txBody>
          <a:bodyPr/>
          <a:lstStyle/>
          <a:p>
            <a:pPr>
              <a:defRPr/>
            </a:pPr>
            <a:r>
              <a:rPr lang="en-US" dirty="0"/>
              <a:t>Vehicle-mounted generators; vehicle frame may serve as system grounding if:</a:t>
            </a:r>
          </a:p>
          <a:p>
            <a:pPr>
              <a:defRPr/>
            </a:pPr>
            <a:endParaRPr lang="en-US" sz="800" dirty="0"/>
          </a:p>
          <a:p>
            <a:pPr lvl="1">
              <a:defRPr/>
            </a:pPr>
            <a:r>
              <a:rPr lang="en-US" dirty="0"/>
              <a:t>Frame of the generator is bonded to the vehicle</a:t>
            </a:r>
          </a:p>
          <a:p>
            <a:pPr marL="914400" lvl="1" indent="-177800">
              <a:buNone/>
              <a:defRPr/>
            </a:pPr>
            <a:r>
              <a:rPr lang="en-US" dirty="0"/>
              <a:t>Frame,</a:t>
            </a:r>
            <a:r>
              <a:rPr lang="en-US" b="1" i="1" dirty="0"/>
              <a:t> and</a:t>
            </a:r>
          </a:p>
          <a:p>
            <a:pPr marL="914400" lvl="1" indent="-177800">
              <a:buNone/>
              <a:defRPr/>
            </a:pPr>
            <a:endParaRPr lang="en-US" sz="1000" dirty="0"/>
          </a:p>
          <a:p>
            <a:pPr lvl="1">
              <a:defRPr/>
            </a:pPr>
            <a:r>
              <a:rPr lang="en-US" dirty="0"/>
              <a:t>Generator supplies only equipment located on the </a:t>
            </a:r>
          </a:p>
          <a:p>
            <a:pPr lvl="1">
              <a:buFont typeface="Symbol" panose="05050102010706020507" pitchFamily="18" charset="2"/>
              <a:buNone/>
              <a:defRPr/>
            </a:pPr>
            <a:r>
              <a:rPr lang="en-US" dirty="0"/>
              <a:t>   vehicle and/or equipment plugged into the generator, </a:t>
            </a:r>
            <a:r>
              <a:rPr lang="en-US" b="1" i="1" dirty="0"/>
              <a:t>and</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38800" y="3962400"/>
            <a:ext cx="2819400" cy="1972984"/>
          </a:xfrm>
          <a:prstGeom prst="rect">
            <a:avLst/>
          </a:prstGeom>
        </p:spPr>
      </p:pic>
    </p:spTree>
    <p:extLst>
      <p:ext uri="{BB962C8B-B14F-4D97-AF65-F5344CB8AC3E}">
        <p14:creationId xmlns:p14="http://schemas.microsoft.com/office/powerpoint/2010/main" val="145074699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Grp="1" noChangeArrowheads="1"/>
          </p:cNvSpPr>
          <p:nvPr>
            <p:ph type="title"/>
          </p:nvPr>
        </p:nvSpPr>
        <p:spPr>
          <a:xfrm>
            <a:off x="228600" y="457200"/>
            <a:ext cx="8610600" cy="554038"/>
          </a:xfrm>
          <a:noFill/>
        </p:spPr>
        <p:txBody>
          <a:bodyPr>
            <a:normAutofit fontScale="90000"/>
          </a:bodyPr>
          <a:lstStyle/>
          <a:p>
            <a:r>
              <a:rPr lang="en-US" altLang="en-US" dirty="0"/>
              <a:t>   </a:t>
            </a:r>
            <a:r>
              <a:rPr lang="en-US" altLang="en-US" sz="3400" dirty="0"/>
              <a:t>Wiring Design and Protection          </a:t>
            </a:r>
            <a:r>
              <a:rPr lang="en-US" altLang="en-US" sz="2200" b="0" dirty="0">
                <a:solidFill>
                  <a:schemeClr val="tx1"/>
                </a:solidFill>
                <a:latin typeface="Avenir Next LT Pro" panose="020B0504020202020204" pitchFamily="34" charset="0"/>
              </a:rPr>
              <a:t>1926.404(f)(3)</a:t>
            </a:r>
            <a:r>
              <a:rPr lang="en-US" altLang="en-US" sz="2200" b="0" dirty="0">
                <a:latin typeface="Avenir Next LT Pro" panose="020B0504020202020204" pitchFamily="34" charset="0"/>
              </a:rPr>
              <a:t> </a:t>
            </a:r>
          </a:p>
        </p:txBody>
      </p:sp>
      <p:sp>
        <p:nvSpPr>
          <p:cNvPr id="39939" name="Rectangle 3"/>
          <p:cNvSpPr>
            <a:spLocks noGrp="1" noChangeArrowheads="1"/>
          </p:cNvSpPr>
          <p:nvPr>
            <p:ph type="body" idx="4294967295"/>
          </p:nvPr>
        </p:nvSpPr>
        <p:spPr>
          <a:xfrm>
            <a:off x="0" y="1255363"/>
            <a:ext cx="8382000" cy="4566000"/>
          </a:xfrm>
        </p:spPr>
        <p:txBody>
          <a:bodyPr/>
          <a:lstStyle/>
          <a:p>
            <a:pPr lvl="1"/>
            <a:r>
              <a:rPr lang="en-US" altLang="en-US" dirty="0"/>
              <a:t>Noncurrent-carrying metal parts of equipment and grounding conductor terminals of the receptacles are bonded to the generator frame, </a:t>
            </a:r>
            <a:r>
              <a:rPr lang="en-US" altLang="en-US" b="1" i="1" dirty="0"/>
              <a:t>and</a:t>
            </a:r>
          </a:p>
          <a:p>
            <a:pPr lvl="1"/>
            <a:endParaRPr lang="en-US" altLang="en-US" sz="1000" b="1" i="1" dirty="0"/>
          </a:p>
          <a:p>
            <a:pPr lvl="1"/>
            <a:r>
              <a:rPr lang="en-US" altLang="en-US" dirty="0"/>
              <a:t>System complies with all other provisions of this section.</a:t>
            </a:r>
          </a:p>
          <a:p>
            <a:pPr lvl="1"/>
            <a:endParaRPr lang="en-US" altLang="en-US" dirty="0"/>
          </a:p>
          <a:p>
            <a:pPr lvl="1"/>
            <a:endParaRPr lang="en-US" altLang="en-US" dirty="0"/>
          </a:p>
          <a:p>
            <a:pPr lvl="1"/>
            <a:endParaRPr lang="en-US" altLang="en-US" dirty="0"/>
          </a:p>
          <a:p>
            <a:pPr lvl="1"/>
            <a:endParaRPr lang="en-US" altLang="en-US"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41541" y="3200400"/>
            <a:ext cx="3940459" cy="2757488"/>
          </a:xfrm>
          <a:prstGeom prst="rect">
            <a:avLst/>
          </a:prstGeom>
        </p:spPr>
      </p:pic>
    </p:spTree>
    <p:extLst>
      <p:ext uri="{BB962C8B-B14F-4D97-AF65-F5344CB8AC3E}">
        <p14:creationId xmlns:p14="http://schemas.microsoft.com/office/powerpoint/2010/main" val="1069514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9"/>
          <p:cNvSpPr>
            <a:spLocks noChangeArrowheads="1"/>
          </p:cNvSpPr>
          <p:nvPr/>
        </p:nvSpPr>
        <p:spPr bwMode="auto">
          <a:xfrm>
            <a:off x="609600" y="1219200"/>
            <a:ext cx="784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r>
              <a:rPr lang="en-US" altLang="en-US" u="none" dirty="0">
                <a:latin typeface="Avenir Next LT Pro" panose="020B0504020202020204" pitchFamily="34" charset="0"/>
              </a:rPr>
              <a:t>Path to ground from circuits, equipment, enclosures must be permanent and continuous.</a:t>
            </a:r>
          </a:p>
        </p:txBody>
      </p:sp>
      <p:pic>
        <p:nvPicPr>
          <p:cNvPr id="41988" name="Picture 6" descr="C:\Users\cthunter1.EADS\Documents\000 PROJECTS\PPT REVIEW\2015\01 Const Ind\06 ELECTRICAL\ELGrdPin31487769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62400" y="2724150"/>
            <a:ext cx="41910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Line 10"/>
          <p:cNvSpPr>
            <a:spLocks noChangeShapeType="1"/>
          </p:cNvSpPr>
          <p:nvPr/>
        </p:nvSpPr>
        <p:spPr bwMode="auto">
          <a:xfrm flipH="1">
            <a:off x="6248400" y="1981200"/>
            <a:ext cx="1371600" cy="220980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 name="Rectangle 4"/>
          <p:cNvSpPr>
            <a:spLocks noGrp="1" noChangeArrowheads="1"/>
          </p:cNvSpPr>
          <p:nvPr>
            <p:ph type="title"/>
          </p:nvPr>
        </p:nvSpPr>
        <p:spPr>
          <a:xfrm>
            <a:off x="228600" y="457200"/>
            <a:ext cx="8610600" cy="554038"/>
          </a:xfrm>
          <a:noFill/>
        </p:spPr>
        <p:txBody>
          <a:bodyPr>
            <a:normAutofit fontScale="90000"/>
          </a:bodyPr>
          <a:lstStyle/>
          <a:p>
            <a:r>
              <a:rPr lang="en-US" altLang="en-US" dirty="0"/>
              <a:t>   </a:t>
            </a:r>
            <a:r>
              <a:rPr lang="en-US" altLang="en-US" sz="3400" dirty="0"/>
              <a:t>Wiring Design and Protection          </a:t>
            </a:r>
            <a:r>
              <a:rPr lang="en-US" altLang="en-US" sz="2200" b="0" dirty="0">
                <a:solidFill>
                  <a:schemeClr val="tx1"/>
                </a:solidFill>
                <a:latin typeface="Avenir Next LT Pro" panose="020B0504020202020204" pitchFamily="34" charset="0"/>
              </a:rPr>
              <a:t>1926.404(f)(6)</a:t>
            </a:r>
            <a:r>
              <a:rPr lang="en-US" altLang="en-US" sz="2200" b="0" dirty="0">
                <a:latin typeface="Avenir Next LT Pro" panose="020B0504020202020204" pitchFamily="34" charset="0"/>
              </a:rPr>
              <a:t> </a:t>
            </a:r>
          </a:p>
        </p:txBody>
      </p:sp>
    </p:spTree>
    <p:extLst>
      <p:ext uri="{BB962C8B-B14F-4D97-AF65-F5344CB8AC3E}">
        <p14:creationId xmlns:p14="http://schemas.microsoft.com/office/powerpoint/2010/main" val="253845825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457200"/>
            <a:ext cx="8458200" cy="549275"/>
          </a:xfrm>
        </p:spPr>
        <p:txBody>
          <a:bodyPr/>
          <a:lstStyle/>
          <a:p>
            <a:r>
              <a:rPr lang="en-US" altLang="en-US"/>
              <a:t> Objectives</a:t>
            </a:r>
          </a:p>
        </p:txBody>
      </p:sp>
      <p:sp>
        <p:nvSpPr>
          <p:cNvPr id="7171" name="Rectangle 3"/>
          <p:cNvSpPr>
            <a:spLocks noGrp="1" noChangeArrowheads="1"/>
          </p:cNvSpPr>
          <p:nvPr>
            <p:ph idx="1"/>
          </p:nvPr>
        </p:nvSpPr>
        <p:spPr>
          <a:xfrm>
            <a:off x="533400" y="1219200"/>
            <a:ext cx="8229600" cy="4525963"/>
          </a:xfrm>
        </p:spPr>
        <p:txBody>
          <a:bodyPr/>
          <a:lstStyle/>
          <a:p>
            <a:pPr>
              <a:buFont typeface="Wingdings" panose="05000000000000000000" pitchFamily="2" charset="2"/>
              <a:buNone/>
            </a:pPr>
            <a:r>
              <a:rPr lang="en-US" altLang="en-US" dirty="0"/>
              <a:t>At the end of this course, students will be able to:</a:t>
            </a:r>
          </a:p>
          <a:p>
            <a:pPr>
              <a:buFont typeface="Wingdings" panose="05000000000000000000" pitchFamily="2" charset="2"/>
              <a:buNone/>
            </a:pPr>
            <a:endParaRPr lang="en-US" altLang="en-US" sz="1000" dirty="0"/>
          </a:p>
          <a:p>
            <a:r>
              <a:rPr lang="en-US" altLang="en-US" sz="2400" dirty="0"/>
              <a:t>Identify common electrical hazards</a:t>
            </a:r>
          </a:p>
          <a:p>
            <a:endParaRPr lang="en-US" altLang="en-US" sz="2400" dirty="0"/>
          </a:p>
          <a:p>
            <a:r>
              <a:rPr lang="en-US" altLang="en-US" sz="2400" dirty="0"/>
              <a:t>Identify the standards relating to those hazards</a:t>
            </a:r>
          </a:p>
          <a:p>
            <a:endParaRPr lang="en-US" altLang="en-US" sz="2400" dirty="0"/>
          </a:p>
          <a:p>
            <a:r>
              <a:rPr lang="en-US" altLang="en-US" sz="2400" dirty="0"/>
              <a:t>Identify electrical equipment defects/hazards</a:t>
            </a:r>
          </a:p>
          <a:p>
            <a:endParaRPr lang="en-US" altLang="en-US" sz="2400" dirty="0"/>
          </a:p>
          <a:p>
            <a:r>
              <a:rPr lang="en-US" altLang="en-US" sz="2400" dirty="0"/>
              <a:t>Understand some of the tools/techniques used in identifying hazards</a:t>
            </a:r>
          </a:p>
          <a:p>
            <a:endParaRPr lang="en-US" altLang="en-US" dirty="0"/>
          </a:p>
          <a:p>
            <a:endParaRPr lang="en-US" altLang="en-US" dirty="0"/>
          </a:p>
          <a:p>
            <a:endParaRPr lang="en-US" altLang="en-US" dirty="0"/>
          </a:p>
          <a:p>
            <a:endParaRPr lang="en-US" altLang="en-US" dirty="0"/>
          </a:p>
        </p:txBody>
      </p:sp>
      <p:pic>
        <p:nvPicPr>
          <p:cNvPr id="7172"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53200" y="4121150"/>
            <a:ext cx="1698625"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426100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title"/>
          </p:nvPr>
        </p:nvSpPr>
        <p:spPr>
          <a:xfrm>
            <a:off x="228600" y="457200"/>
            <a:ext cx="8610600" cy="553998"/>
          </a:xfrm>
          <a:noFill/>
        </p:spPr>
        <p:txBody>
          <a:bodyPr>
            <a:normAutofit fontScale="90000"/>
          </a:bodyPr>
          <a:lstStyle/>
          <a:p>
            <a:r>
              <a:rPr lang="en-US" altLang="en-US" dirty="0"/>
              <a:t>   </a:t>
            </a:r>
            <a:r>
              <a:rPr lang="en-US" altLang="en-US" sz="3400" dirty="0"/>
              <a:t>Wiring Design and Protection      </a:t>
            </a:r>
            <a:r>
              <a:rPr lang="en-US" altLang="en-US" sz="2200" b="0" dirty="0">
                <a:solidFill>
                  <a:schemeClr val="tx1"/>
                </a:solidFill>
                <a:latin typeface="Avenir Next LT Pro" panose="020B0504020202020204" pitchFamily="34" charset="0"/>
              </a:rPr>
              <a:t>1926.404(f)(7)(iv)</a:t>
            </a:r>
            <a:r>
              <a:rPr lang="en-US" altLang="en-US" sz="2200" b="0" dirty="0">
                <a:latin typeface="Avenir Next LT Pro" panose="020B0504020202020204" pitchFamily="34" charset="0"/>
              </a:rPr>
              <a:t> </a:t>
            </a:r>
          </a:p>
        </p:txBody>
      </p:sp>
      <p:sp>
        <p:nvSpPr>
          <p:cNvPr id="44035" name="Rectangle 3"/>
          <p:cNvSpPr>
            <a:spLocks noGrp="1" noChangeArrowheads="1"/>
          </p:cNvSpPr>
          <p:nvPr>
            <p:ph idx="1"/>
          </p:nvPr>
        </p:nvSpPr>
        <p:spPr>
          <a:xfrm>
            <a:off x="533400" y="1219200"/>
            <a:ext cx="7848600" cy="4525963"/>
          </a:xfrm>
        </p:spPr>
        <p:txBody>
          <a:bodyPr/>
          <a:lstStyle/>
          <a:p>
            <a:r>
              <a:rPr lang="en-US" altLang="en-US" sz="2600" dirty="0"/>
              <a:t>Equipment connected by cord and plug.</a:t>
            </a:r>
          </a:p>
          <a:p>
            <a:endParaRPr lang="en-US" altLang="en-US" sz="800" dirty="0"/>
          </a:p>
          <a:p>
            <a:pPr lvl="1"/>
            <a:r>
              <a:rPr lang="en-US" altLang="en-US" dirty="0"/>
              <a:t>Noncurrent-carrying metal parts which may become energized must be grounded if:</a:t>
            </a:r>
          </a:p>
          <a:p>
            <a:pPr lvl="2"/>
            <a:r>
              <a:rPr lang="en-US" altLang="en-US" sz="2200" dirty="0"/>
              <a:t>In a hazardous location</a:t>
            </a:r>
          </a:p>
          <a:p>
            <a:pPr lvl="2"/>
            <a:endParaRPr lang="en-US" altLang="en-US" sz="400" dirty="0"/>
          </a:p>
          <a:p>
            <a:pPr lvl="2"/>
            <a:r>
              <a:rPr lang="en-US" altLang="en-US" sz="2200" dirty="0"/>
              <a:t>Operated at over 150 V to ground</a:t>
            </a:r>
          </a:p>
          <a:p>
            <a:pPr lvl="3"/>
            <a:r>
              <a:rPr lang="en-US" altLang="en-US" dirty="0"/>
              <a:t>Except guarded motors and appliances permanently insulated </a:t>
            </a:r>
          </a:p>
          <a:p>
            <a:pPr lvl="3">
              <a:buFontTx/>
              <a:buNone/>
            </a:pPr>
            <a:r>
              <a:rPr lang="en-US" altLang="en-US" dirty="0"/>
              <a:t>   from ground</a:t>
            </a:r>
          </a:p>
          <a:p>
            <a:pPr lvl="3">
              <a:buFontTx/>
              <a:buNone/>
            </a:pPr>
            <a:endParaRPr lang="en-US" altLang="en-US" sz="400" dirty="0"/>
          </a:p>
          <a:p>
            <a:pPr lvl="2"/>
            <a:r>
              <a:rPr lang="en-US" altLang="en-US" sz="2200" dirty="0"/>
              <a:t>Hand held motor-operated tools</a:t>
            </a:r>
          </a:p>
          <a:p>
            <a:pPr lvl="2"/>
            <a:endParaRPr lang="en-US" altLang="en-US" sz="400" dirty="0"/>
          </a:p>
          <a:p>
            <a:pPr lvl="2"/>
            <a:r>
              <a:rPr lang="en-US" altLang="en-US" sz="2200" dirty="0"/>
              <a:t>Equipment used in wet and/or </a:t>
            </a:r>
          </a:p>
          <a:p>
            <a:pPr lvl="2">
              <a:buNone/>
            </a:pPr>
            <a:r>
              <a:rPr lang="en-US" altLang="en-US" sz="2200" dirty="0"/>
              <a:t>   conductive locations</a:t>
            </a:r>
          </a:p>
          <a:p>
            <a:pPr lvl="2">
              <a:buNone/>
            </a:pPr>
            <a:endParaRPr lang="en-US" altLang="en-US" sz="400" dirty="0"/>
          </a:p>
          <a:p>
            <a:pPr lvl="2"/>
            <a:r>
              <a:rPr lang="en-US" altLang="en-US" sz="2200" dirty="0"/>
              <a:t>Portable hand lamps</a:t>
            </a:r>
          </a:p>
          <a:p>
            <a:pPr lvl="1"/>
            <a:endParaRPr lang="en-US" altLang="en-US" dirty="0"/>
          </a:p>
        </p:txBody>
      </p:sp>
      <p:grpSp>
        <p:nvGrpSpPr>
          <p:cNvPr id="6" name="Group 5"/>
          <p:cNvGrpSpPr>
            <a:grpSpLocks/>
          </p:cNvGrpSpPr>
          <p:nvPr/>
        </p:nvGrpSpPr>
        <p:grpSpPr bwMode="auto">
          <a:xfrm>
            <a:off x="5593679" y="3890223"/>
            <a:ext cx="2799405" cy="2039606"/>
            <a:chOff x="4825999" y="2362200"/>
            <a:chExt cx="3556001" cy="2675410"/>
          </a:xfrm>
        </p:grpSpPr>
        <p:pic>
          <p:nvPicPr>
            <p:cNvPr id="7" name="Picture 5" descr="C:\Users\cthunter1.EADS\Documents\000 PROJECTS\PPT REVIEW\2015\01 Const Ind\06 ELECTRICAL\(Asheville 316889047) Reuben Perez (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26000" y="2362200"/>
              <a:ext cx="3556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4825999" y="4795378"/>
              <a:ext cx="1315646" cy="242232"/>
            </a:xfrm>
            <a:prstGeom prst="rect">
              <a:avLst/>
            </a:prstGeom>
            <a:noFill/>
          </p:spPr>
          <p:txBody>
            <a:bodyPr wrap="square">
              <a:spAutoFit/>
            </a:bodyPr>
            <a:lstStyle/>
            <a:p>
              <a:pPr>
                <a:defRPr/>
              </a:pPr>
              <a:r>
                <a:rPr lang="en-US" sz="600" u="none" dirty="0">
                  <a:solidFill>
                    <a:schemeClr val="bg1"/>
                  </a:solidFill>
                  <a:latin typeface="Avenir Next LT Pro" panose="020B0504020202020204" pitchFamily="34" charset="0"/>
                </a:rPr>
                <a:t>NCDOL Photo Library</a:t>
              </a:r>
            </a:p>
          </p:txBody>
        </p:sp>
      </p:grpSp>
    </p:spTree>
    <p:extLst>
      <p:ext uri="{BB962C8B-B14F-4D97-AF65-F5344CB8AC3E}">
        <p14:creationId xmlns:p14="http://schemas.microsoft.com/office/powerpoint/2010/main" val="406512659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598311" y="585792"/>
            <a:ext cx="6488289" cy="492443"/>
          </a:xfrm>
        </p:spPr>
        <p:txBody>
          <a:bodyPr>
            <a:normAutofit fontScale="90000"/>
          </a:bodyPr>
          <a:lstStyle/>
          <a:p>
            <a:r>
              <a:rPr lang="en-US" altLang="en-US" sz="3200" dirty="0"/>
              <a:t>Wiring Design and Protection </a:t>
            </a:r>
            <a:endParaRPr lang="en-US" altLang="en-US" sz="1600" b="0" dirty="0"/>
          </a:p>
        </p:txBody>
      </p:sp>
      <p:sp>
        <p:nvSpPr>
          <p:cNvPr id="48131" name="Rectangle 3"/>
          <p:cNvSpPr>
            <a:spLocks noGrp="1" noChangeArrowheads="1"/>
          </p:cNvSpPr>
          <p:nvPr>
            <p:ph idx="1"/>
          </p:nvPr>
        </p:nvSpPr>
        <p:spPr>
          <a:xfrm>
            <a:off x="533400" y="1219200"/>
            <a:ext cx="8001000" cy="4525963"/>
          </a:xfrm>
        </p:spPr>
        <p:txBody>
          <a:bodyPr/>
          <a:lstStyle/>
          <a:p>
            <a:r>
              <a:rPr lang="en-US" altLang="en-US" sz="2400" dirty="0"/>
              <a:t>Flexible cords and cables must be protected from damage.</a:t>
            </a:r>
          </a:p>
          <a:p>
            <a:endParaRPr lang="en-US" altLang="en-US" sz="1200" dirty="0"/>
          </a:p>
          <a:p>
            <a:r>
              <a:rPr lang="en-US" altLang="en-US" sz="2400" dirty="0"/>
              <a:t>Extension cord sets used with portable electric tools and appliances must be of three-wire type and must be designed for hard or extra-hard usage.</a:t>
            </a:r>
          </a:p>
          <a:p>
            <a:endParaRPr lang="en-US" altLang="en-US" dirty="0"/>
          </a:p>
        </p:txBody>
      </p:sp>
      <p:sp>
        <p:nvSpPr>
          <p:cNvPr id="48132" name="TextBox 3"/>
          <p:cNvSpPr txBox="1">
            <a:spLocks noChangeArrowheads="1"/>
          </p:cNvSpPr>
          <p:nvPr/>
        </p:nvSpPr>
        <p:spPr bwMode="auto">
          <a:xfrm>
            <a:off x="5986463" y="609600"/>
            <a:ext cx="30813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2000" u="none" dirty="0">
                <a:latin typeface="Avenir Next LT Pro" panose="020B0504020202020204" pitchFamily="34" charset="0"/>
              </a:rPr>
              <a:t>1926.405(a)(2)(ii)(I)-(J)</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95800" y="3379510"/>
            <a:ext cx="3886200" cy="2518053"/>
          </a:xfrm>
          <a:prstGeom prst="rect">
            <a:avLst/>
          </a:prstGeom>
        </p:spPr>
      </p:pic>
    </p:spTree>
    <p:extLst>
      <p:ext uri="{BB962C8B-B14F-4D97-AF65-F5344CB8AC3E}">
        <p14:creationId xmlns:p14="http://schemas.microsoft.com/office/powerpoint/2010/main" val="203640190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04800" y="457200"/>
            <a:ext cx="8610600" cy="549275"/>
          </a:xfrm>
        </p:spPr>
        <p:txBody>
          <a:bodyPr>
            <a:normAutofit fontScale="90000"/>
          </a:bodyPr>
          <a:lstStyle/>
          <a:p>
            <a:r>
              <a:rPr lang="en-US" altLang="en-US" dirty="0"/>
              <a:t>  </a:t>
            </a:r>
            <a:r>
              <a:rPr lang="en-US" altLang="en-US" sz="3400" dirty="0"/>
              <a:t>Wiring Design and Protection</a:t>
            </a:r>
            <a:r>
              <a:rPr lang="en-US" altLang="en-US" dirty="0"/>
              <a:t>         </a:t>
            </a:r>
            <a:r>
              <a:rPr lang="en-US" altLang="en-US" sz="2200" b="0" dirty="0">
                <a:solidFill>
                  <a:schemeClr val="tx1"/>
                </a:solidFill>
                <a:latin typeface="Avenir Next LT Pro" panose="020B0504020202020204" pitchFamily="34" charset="0"/>
              </a:rPr>
              <a:t>1926.405(b)(1)</a:t>
            </a:r>
            <a:r>
              <a:rPr lang="en-US" altLang="en-US" sz="2200" b="0" dirty="0">
                <a:latin typeface="Avenir Next LT Pro" panose="020B0504020202020204" pitchFamily="34" charset="0"/>
              </a:rPr>
              <a:t> </a:t>
            </a:r>
          </a:p>
        </p:txBody>
      </p:sp>
      <p:sp>
        <p:nvSpPr>
          <p:cNvPr id="50179" name="Rectangle 3"/>
          <p:cNvSpPr>
            <a:spLocks noGrp="1" noChangeArrowheads="1"/>
          </p:cNvSpPr>
          <p:nvPr>
            <p:ph idx="1"/>
          </p:nvPr>
        </p:nvSpPr>
        <p:spPr>
          <a:xfrm>
            <a:off x="533400" y="1219200"/>
            <a:ext cx="8001000" cy="4144963"/>
          </a:xfrm>
        </p:spPr>
        <p:txBody>
          <a:bodyPr/>
          <a:lstStyle/>
          <a:p>
            <a:r>
              <a:rPr lang="en-US" altLang="en-US" dirty="0"/>
              <a:t>Conductors entering boxes, cabinets, or fittings must be protected from abrasion.</a:t>
            </a:r>
          </a:p>
        </p:txBody>
      </p:sp>
      <p:pic>
        <p:nvPicPr>
          <p:cNvPr id="50180" name="Picture 5" descr="C:\Users\cthunter1.EADS\Documents\000 PROJECTS\PPT REVIEW\2015\01 Const Ind\06 ELECTRICAL\ELBxWire31596281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33600" y="2266950"/>
            <a:ext cx="4876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Line 6"/>
          <p:cNvSpPr>
            <a:spLocks noChangeShapeType="1"/>
          </p:cNvSpPr>
          <p:nvPr/>
        </p:nvSpPr>
        <p:spPr bwMode="auto">
          <a:xfrm>
            <a:off x="2286000" y="3810000"/>
            <a:ext cx="2133600" cy="30480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23057356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Grp="1" noChangeArrowheads="1"/>
          </p:cNvSpPr>
          <p:nvPr>
            <p:ph type="title"/>
          </p:nvPr>
        </p:nvSpPr>
        <p:spPr>
          <a:xfrm>
            <a:off x="304800" y="457200"/>
            <a:ext cx="8610600" cy="549275"/>
          </a:xfrm>
        </p:spPr>
        <p:txBody>
          <a:bodyPr>
            <a:normAutofit fontScale="90000"/>
          </a:bodyPr>
          <a:lstStyle/>
          <a:p>
            <a:r>
              <a:rPr lang="en-US" altLang="en-US" dirty="0"/>
              <a:t>  </a:t>
            </a:r>
            <a:r>
              <a:rPr lang="en-US" altLang="en-US" sz="3400" dirty="0"/>
              <a:t>Wiring Design and Protection</a:t>
            </a:r>
            <a:r>
              <a:rPr lang="en-US" altLang="en-US" dirty="0"/>
              <a:t>         </a:t>
            </a:r>
            <a:r>
              <a:rPr lang="en-US" altLang="en-US" sz="2200" b="0" dirty="0">
                <a:solidFill>
                  <a:schemeClr val="tx1"/>
                </a:solidFill>
                <a:latin typeface="Avenir Next LT Pro" panose="020B0504020202020204" pitchFamily="34" charset="0"/>
              </a:rPr>
              <a:t>1926.405(b)(1)</a:t>
            </a:r>
            <a:r>
              <a:rPr lang="en-US" altLang="en-US" sz="2200" b="0" dirty="0">
                <a:latin typeface="Avenir Next LT Pro" panose="020B0504020202020204" pitchFamily="34" charset="0"/>
              </a:rPr>
              <a:t> </a:t>
            </a:r>
          </a:p>
        </p:txBody>
      </p:sp>
      <p:sp>
        <p:nvSpPr>
          <p:cNvPr id="52227" name="Rectangle 3"/>
          <p:cNvSpPr>
            <a:spLocks noGrp="1" noChangeArrowheads="1"/>
          </p:cNvSpPr>
          <p:nvPr>
            <p:ph idx="1"/>
          </p:nvPr>
        </p:nvSpPr>
        <p:spPr>
          <a:xfrm>
            <a:off x="533400" y="1219200"/>
            <a:ext cx="8001000" cy="3124200"/>
          </a:xfrm>
        </p:spPr>
        <p:txBody>
          <a:bodyPr/>
          <a:lstStyle/>
          <a:p>
            <a:r>
              <a:rPr lang="en-US" altLang="en-US" dirty="0"/>
              <a:t>Unused openings in cabinets, boxes and fittings must be effectively closed.</a:t>
            </a:r>
          </a:p>
        </p:txBody>
      </p:sp>
      <p:pic>
        <p:nvPicPr>
          <p:cNvPr id="5" name="Picture 4">
            <a:extLst>
              <a:ext uri="{FF2B5EF4-FFF2-40B4-BE49-F238E27FC236}">
                <a16:creationId xmlns:a16="http://schemas.microsoft.com/office/drawing/2014/main" id="{DE16A604-5E69-45A6-89A4-2176CE5205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0" y="2362200"/>
            <a:ext cx="4572000" cy="3429000"/>
          </a:xfrm>
          <a:prstGeom prst="rect">
            <a:avLst/>
          </a:prstGeom>
        </p:spPr>
      </p:pic>
      <p:sp>
        <p:nvSpPr>
          <p:cNvPr id="52229" name="Line 5"/>
          <p:cNvSpPr>
            <a:spLocks noChangeShapeType="1"/>
          </p:cNvSpPr>
          <p:nvPr/>
        </p:nvSpPr>
        <p:spPr bwMode="auto">
          <a:xfrm flipH="1">
            <a:off x="4724400" y="1752600"/>
            <a:ext cx="3200400" cy="266700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38289952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304800" y="457200"/>
            <a:ext cx="8610600" cy="549275"/>
          </a:xfrm>
        </p:spPr>
        <p:txBody>
          <a:bodyPr>
            <a:normAutofit fontScale="90000"/>
          </a:bodyPr>
          <a:lstStyle/>
          <a:p>
            <a:r>
              <a:rPr lang="en-US" altLang="en-US" dirty="0"/>
              <a:t>  </a:t>
            </a:r>
            <a:r>
              <a:rPr lang="en-US" altLang="en-US" sz="3400" dirty="0"/>
              <a:t>Wiring Design and Protection</a:t>
            </a:r>
            <a:r>
              <a:rPr lang="en-US" altLang="en-US" dirty="0"/>
              <a:t>         </a:t>
            </a:r>
            <a:r>
              <a:rPr lang="en-US" altLang="en-US" sz="2200" b="0" dirty="0">
                <a:solidFill>
                  <a:schemeClr val="tx1"/>
                </a:solidFill>
                <a:latin typeface="Avenir Next LT Pro" panose="020B0504020202020204" pitchFamily="34" charset="0"/>
              </a:rPr>
              <a:t>1926.405(b)(2)</a:t>
            </a:r>
            <a:r>
              <a:rPr lang="en-US" altLang="en-US" sz="2200" b="0" dirty="0">
                <a:latin typeface="Avenir Next LT Pro" panose="020B0504020202020204" pitchFamily="34" charset="0"/>
              </a:rPr>
              <a:t> </a:t>
            </a:r>
          </a:p>
        </p:txBody>
      </p:sp>
      <p:sp>
        <p:nvSpPr>
          <p:cNvPr id="54275" name="Rectangle 3"/>
          <p:cNvSpPr>
            <a:spLocks noGrp="1" noChangeArrowheads="1"/>
          </p:cNvSpPr>
          <p:nvPr>
            <p:ph idx="1"/>
          </p:nvPr>
        </p:nvSpPr>
        <p:spPr>
          <a:xfrm>
            <a:off x="533400" y="1219200"/>
            <a:ext cx="5257800" cy="4525963"/>
          </a:xfrm>
        </p:spPr>
        <p:txBody>
          <a:bodyPr/>
          <a:lstStyle/>
          <a:p>
            <a:r>
              <a:rPr lang="en-US" altLang="en-US" dirty="0"/>
              <a:t>All pull boxes, junction boxes, and fittings must be provided with a cover.</a:t>
            </a:r>
          </a:p>
          <a:p>
            <a:endParaRPr lang="en-US" altLang="en-US" dirty="0"/>
          </a:p>
          <a:p>
            <a:r>
              <a:rPr lang="en-US" altLang="en-US" dirty="0"/>
              <a:t>If metal covers are used, they must be grounded.</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1200" y="1980857"/>
            <a:ext cx="2666999" cy="3886544"/>
          </a:xfrm>
          <a:prstGeom prst="rect">
            <a:avLst/>
          </a:prstGeom>
        </p:spPr>
      </p:pic>
    </p:spTree>
    <p:extLst>
      <p:ext uri="{BB962C8B-B14F-4D97-AF65-F5344CB8AC3E}">
        <p14:creationId xmlns:p14="http://schemas.microsoft.com/office/powerpoint/2010/main" val="364523964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304800" y="457200"/>
            <a:ext cx="8610600" cy="549275"/>
          </a:xfrm>
        </p:spPr>
        <p:txBody>
          <a:bodyPr>
            <a:normAutofit fontScale="90000"/>
          </a:bodyPr>
          <a:lstStyle/>
          <a:p>
            <a:r>
              <a:rPr lang="en-US" altLang="en-US" dirty="0"/>
              <a:t>  </a:t>
            </a:r>
            <a:r>
              <a:rPr lang="en-US" altLang="en-US" sz="3400" dirty="0"/>
              <a:t>Wiring Design and Protection</a:t>
            </a:r>
            <a:r>
              <a:rPr lang="en-US" altLang="en-US" dirty="0"/>
              <a:t>       </a:t>
            </a:r>
            <a:r>
              <a:rPr lang="en-US" altLang="en-US" sz="2200" b="0" dirty="0">
                <a:solidFill>
                  <a:schemeClr val="tx1"/>
                </a:solidFill>
                <a:latin typeface="Avenir Next LT Pro" panose="020B0504020202020204" pitchFamily="34" charset="0"/>
              </a:rPr>
              <a:t>1926.405(g)(1)(</a:t>
            </a:r>
            <a:r>
              <a:rPr lang="en-US" altLang="en-US" sz="2200" b="0" dirty="0" err="1">
                <a:solidFill>
                  <a:schemeClr val="tx1"/>
                </a:solidFill>
                <a:latin typeface="Avenir Next LT Pro" panose="020B0504020202020204" pitchFamily="34" charset="0"/>
              </a:rPr>
              <a:t>i</a:t>
            </a:r>
            <a:r>
              <a:rPr lang="en-US" altLang="en-US" sz="2200" b="0" dirty="0">
                <a:solidFill>
                  <a:schemeClr val="tx1"/>
                </a:solidFill>
                <a:latin typeface="Avenir Next LT Pro" panose="020B0504020202020204" pitchFamily="34" charset="0"/>
              </a:rPr>
              <a:t>)</a:t>
            </a:r>
            <a:r>
              <a:rPr lang="en-US" altLang="en-US" sz="2200" b="0" dirty="0">
                <a:latin typeface="Avenir Next LT Pro" panose="020B0504020202020204" pitchFamily="34" charset="0"/>
              </a:rPr>
              <a:t> </a:t>
            </a:r>
          </a:p>
        </p:txBody>
      </p:sp>
      <p:sp>
        <p:nvSpPr>
          <p:cNvPr id="56323" name="Rectangle 3"/>
          <p:cNvSpPr>
            <a:spLocks noGrp="1" noChangeArrowheads="1"/>
          </p:cNvSpPr>
          <p:nvPr>
            <p:ph idx="1"/>
          </p:nvPr>
        </p:nvSpPr>
        <p:spPr>
          <a:xfrm>
            <a:off x="533400" y="1301856"/>
            <a:ext cx="7924800" cy="4657241"/>
          </a:xfrm>
        </p:spPr>
        <p:txBody>
          <a:bodyPr>
            <a:normAutofit lnSpcReduction="10000"/>
          </a:bodyPr>
          <a:lstStyle/>
          <a:p>
            <a:pPr>
              <a:lnSpc>
                <a:spcPct val="90000"/>
              </a:lnSpc>
            </a:pPr>
            <a:r>
              <a:rPr lang="en-US" altLang="en-US" dirty="0"/>
              <a:t>Flexible cords and cables must be suitable for conditions of use and location.</a:t>
            </a:r>
          </a:p>
          <a:p>
            <a:pPr>
              <a:lnSpc>
                <a:spcPct val="90000"/>
              </a:lnSpc>
            </a:pPr>
            <a:endParaRPr lang="en-US" altLang="en-US" sz="1600" dirty="0"/>
          </a:p>
          <a:p>
            <a:pPr>
              <a:lnSpc>
                <a:spcPct val="90000"/>
              </a:lnSpc>
            </a:pPr>
            <a:endParaRPr lang="en-US" altLang="en-US" sz="800" b="1" dirty="0"/>
          </a:p>
          <a:p>
            <a:pPr>
              <a:lnSpc>
                <a:spcPct val="90000"/>
              </a:lnSpc>
            </a:pPr>
            <a:r>
              <a:rPr lang="en-US" altLang="en-US" b="1" dirty="0"/>
              <a:t>Permitted</a:t>
            </a:r>
            <a:r>
              <a:rPr lang="en-US" altLang="en-US" dirty="0"/>
              <a:t> uses of flexible cords and cables</a:t>
            </a:r>
          </a:p>
          <a:p>
            <a:pPr lvl="1">
              <a:lnSpc>
                <a:spcPct val="90000"/>
              </a:lnSpc>
            </a:pPr>
            <a:endParaRPr lang="en-US" altLang="en-US" sz="900" dirty="0"/>
          </a:p>
          <a:p>
            <a:pPr lvl="1">
              <a:lnSpc>
                <a:spcPct val="90000"/>
              </a:lnSpc>
            </a:pPr>
            <a:r>
              <a:rPr lang="en-US" altLang="en-US" dirty="0"/>
              <a:t>Pendants and fixture wiring</a:t>
            </a:r>
          </a:p>
          <a:p>
            <a:pPr lvl="1">
              <a:lnSpc>
                <a:spcPct val="90000"/>
              </a:lnSpc>
            </a:pPr>
            <a:endParaRPr lang="en-US" altLang="en-US" sz="900" dirty="0"/>
          </a:p>
          <a:p>
            <a:pPr lvl="1">
              <a:lnSpc>
                <a:spcPct val="90000"/>
              </a:lnSpc>
            </a:pPr>
            <a:r>
              <a:rPr lang="en-US" altLang="en-US" dirty="0"/>
              <a:t>Portable lamps and appliances</a:t>
            </a:r>
          </a:p>
          <a:p>
            <a:pPr lvl="1">
              <a:lnSpc>
                <a:spcPct val="90000"/>
              </a:lnSpc>
            </a:pPr>
            <a:endParaRPr lang="en-US" altLang="en-US" sz="900" dirty="0"/>
          </a:p>
          <a:p>
            <a:pPr lvl="1">
              <a:lnSpc>
                <a:spcPct val="90000"/>
              </a:lnSpc>
            </a:pPr>
            <a:r>
              <a:rPr lang="en-US" altLang="en-US" dirty="0"/>
              <a:t>Elevators cables, cranes, and hoists</a:t>
            </a:r>
          </a:p>
          <a:p>
            <a:pPr lvl="1">
              <a:lnSpc>
                <a:spcPct val="90000"/>
              </a:lnSpc>
            </a:pPr>
            <a:endParaRPr lang="en-US" altLang="en-US" sz="900" dirty="0"/>
          </a:p>
          <a:p>
            <a:pPr lvl="1">
              <a:lnSpc>
                <a:spcPct val="90000"/>
              </a:lnSpc>
            </a:pPr>
            <a:r>
              <a:rPr lang="en-US" altLang="en-US" dirty="0"/>
              <a:t>Stationary equipment to facilitate their frequent interchange</a:t>
            </a:r>
          </a:p>
          <a:p>
            <a:pPr lvl="1">
              <a:lnSpc>
                <a:spcPct val="90000"/>
              </a:lnSpc>
            </a:pPr>
            <a:endParaRPr lang="en-US" altLang="en-US" sz="900" dirty="0"/>
          </a:p>
          <a:p>
            <a:pPr lvl="1">
              <a:lnSpc>
                <a:spcPct val="90000"/>
              </a:lnSpc>
            </a:pPr>
            <a:r>
              <a:rPr lang="en-US" altLang="en-US" dirty="0"/>
              <a:t>Appliances where the fastening means and mechanical connections are designed to permit removal for maintenance and repair</a:t>
            </a:r>
          </a:p>
        </p:txBody>
      </p:sp>
    </p:spTree>
    <p:extLst>
      <p:ext uri="{BB962C8B-B14F-4D97-AF65-F5344CB8AC3E}">
        <p14:creationId xmlns:p14="http://schemas.microsoft.com/office/powerpoint/2010/main" val="12389666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5"/>
          <p:cNvSpPr>
            <a:spLocks noGrp="1" noChangeArrowheads="1"/>
          </p:cNvSpPr>
          <p:nvPr>
            <p:ph type="title"/>
          </p:nvPr>
        </p:nvSpPr>
        <p:spPr>
          <a:xfrm>
            <a:off x="457200" y="457200"/>
            <a:ext cx="8458200" cy="549275"/>
          </a:xfrm>
          <a:noFill/>
        </p:spPr>
        <p:txBody>
          <a:bodyPr>
            <a:normAutofit fontScale="90000"/>
          </a:bodyPr>
          <a:lstStyle/>
          <a:p>
            <a:r>
              <a:rPr lang="en-US" altLang="en-US" sz="3400" dirty="0"/>
              <a:t> Wiring Design and Protection    </a:t>
            </a:r>
            <a:r>
              <a:rPr lang="en-US" altLang="en-US" sz="2200" b="0" dirty="0">
                <a:solidFill>
                  <a:schemeClr val="tx1"/>
                </a:solidFill>
                <a:latin typeface="Avenir Next LT Pro" panose="020B0504020202020204" pitchFamily="34" charset="0"/>
              </a:rPr>
              <a:t>1926.405(g)(1)(iii)</a:t>
            </a:r>
            <a:r>
              <a:rPr lang="en-US" altLang="en-US" sz="2200" b="0" dirty="0">
                <a:latin typeface="Avenir Next LT Pro" panose="020B0504020202020204" pitchFamily="34" charset="0"/>
              </a:rPr>
              <a:t> </a:t>
            </a:r>
          </a:p>
        </p:txBody>
      </p:sp>
      <p:sp>
        <p:nvSpPr>
          <p:cNvPr id="58371" name="Rectangle 6"/>
          <p:cNvSpPr>
            <a:spLocks noGrp="1" noChangeArrowheads="1"/>
          </p:cNvSpPr>
          <p:nvPr>
            <p:ph idx="1"/>
          </p:nvPr>
        </p:nvSpPr>
        <p:spPr>
          <a:xfrm>
            <a:off x="533400" y="1219200"/>
            <a:ext cx="5029200" cy="4876800"/>
          </a:xfrm>
          <a:noFill/>
        </p:spPr>
        <p:txBody>
          <a:bodyPr/>
          <a:lstStyle/>
          <a:p>
            <a:r>
              <a:rPr lang="en-US" altLang="en-US" b="1" dirty="0"/>
              <a:t>Prohibited </a:t>
            </a:r>
            <a:r>
              <a:rPr lang="en-US" altLang="en-US" dirty="0"/>
              <a:t>uses of flexible cords and cables:</a:t>
            </a:r>
          </a:p>
          <a:p>
            <a:endParaRPr lang="en-US" altLang="en-US" sz="800" dirty="0"/>
          </a:p>
          <a:p>
            <a:pPr lvl="1">
              <a:spcAft>
                <a:spcPts val="0"/>
              </a:spcAft>
            </a:pPr>
            <a:r>
              <a:rPr lang="en-US" altLang="en-US" dirty="0"/>
              <a:t>As substitute for fixed wiring of structure</a:t>
            </a:r>
          </a:p>
          <a:p>
            <a:pPr lvl="1">
              <a:spcAft>
                <a:spcPts val="0"/>
              </a:spcAft>
            </a:pPr>
            <a:endParaRPr lang="en-US" altLang="en-US" sz="400" dirty="0"/>
          </a:p>
          <a:p>
            <a:pPr lvl="1">
              <a:spcAft>
                <a:spcPts val="0"/>
              </a:spcAft>
            </a:pPr>
            <a:r>
              <a:rPr lang="en-US" altLang="en-US" dirty="0"/>
              <a:t>Run through holes in walls, ceilings or floors</a:t>
            </a:r>
          </a:p>
          <a:p>
            <a:pPr lvl="1">
              <a:spcAft>
                <a:spcPts val="0"/>
              </a:spcAft>
            </a:pPr>
            <a:endParaRPr lang="en-US" altLang="en-US" sz="400" dirty="0"/>
          </a:p>
          <a:p>
            <a:pPr lvl="1">
              <a:spcAft>
                <a:spcPts val="0"/>
              </a:spcAft>
            </a:pPr>
            <a:r>
              <a:rPr lang="en-US" altLang="en-US" dirty="0"/>
              <a:t>Run through doors, windows or similar openings</a:t>
            </a:r>
          </a:p>
          <a:p>
            <a:pPr lvl="1">
              <a:spcAft>
                <a:spcPts val="0"/>
              </a:spcAft>
            </a:pPr>
            <a:endParaRPr lang="en-US" altLang="en-US" sz="400" dirty="0"/>
          </a:p>
          <a:p>
            <a:pPr lvl="1">
              <a:spcAft>
                <a:spcPts val="0"/>
              </a:spcAft>
            </a:pPr>
            <a:r>
              <a:rPr lang="en-US" altLang="en-US" dirty="0"/>
              <a:t>Attached to building surfaces</a:t>
            </a:r>
          </a:p>
          <a:p>
            <a:pPr lvl="1">
              <a:spcAft>
                <a:spcPts val="0"/>
              </a:spcAft>
            </a:pPr>
            <a:endParaRPr lang="en-US" altLang="en-US" sz="400" dirty="0"/>
          </a:p>
          <a:p>
            <a:pPr lvl="1">
              <a:spcAft>
                <a:spcPts val="0"/>
              </a:spcAft>
            </a:pPr>
            <a:r>
              <a:rPr lang="en-US" altLang="en-US" dirty="0"/>
              <a:t>Concealed behind building walls, ceilings, or floors</a:t>
            </a:r>
          </a:p>
        </p:txBody>
      </p:sp>
      <p:pic>
        <p:nvPicPr>
          <p:cNvPr id="58372" name="Picture 5" descr="C:\Users\cthunter1.EADS\Documents\000 PROJECTS\PPT REVIEW\2015\01 Const Ind\06 ELECTRICAL\ELWire31596281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38800" y="3814763"/>
            <a:ext cx="2844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8373" name="Group 6"/>
          <p:cNvGrpSpPr>
            <a:grpSpLocks/>
          </p:cNvGrpSpPr>
          <p:nvPr/>
        </p:nvGrpSpPr>
        <p:grpSpPr bwMode="auto">
          <a:xfrm>
            <a:off x="5929312" y="1328738"/>
            <a:ext cx="2224087" cy="2360612"/>
            <a:chOff x="5638800" y="1143000"/>
            <a:chExt cx="2514600" cy="2546350"/>
          </a:xfrm>
        </p:grpSpPr>
        <p:pic>
          <p:nvPicPr>
            <p:cNvPr id="58374" name="Picture 6" descr="C:\Users\cthunter1.EADS\Documents\000 PROJECTS\PPT REVIEW\2015\02 Gen Ind\11 ELECTRICAL\(Asheville 317553162) IMG_001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38800" y="1143000"/>
              <a:ext cx="2514600" cy="253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162800" y="3505200"/>
              <a:ext cx="990600" cy="184150"/>
            </a:xfrm>
            <a:prstGeom prst="rect">
              <a:avLst/>
            </a:prstGeom>
            <a:noFill/>
          </p:spPr>
          <p:txBody>
            <a:bodyPr>
              <a:spAutoFit/>
            </a:bodyPr>
            <a:lstStyle/>
            <a:p>
              <a:pPr>
                <a:defRPr/>
              </a:pPr>
              <a:r>
                <a:rPr lang="en-US" sz="600" u="none" dirty="0">
                  <a:solidFill>
                    <a:schemeClr val="bg1"/>
                  </a:solidFill>
                  <a:latin typeface="Avenir Next LT Pro" panose="020B0504020202020204" pitchFamily="34" charset="0"/>
                </a:rPr>
                <a:t>NCDOL Photo Library</a:t>
              </a:r>
            </a:p>
          </p:txBody>
        </p:sp>
      </p:grpSp>
      <p:cxnSp>
        <p:nvCxnSpPr>
          <p:cNvPr id="5" name="Straight Arrow Connector 4"/>
          <p:cNvCxnSpPr/>
          <p:nvPr/>
        </p:nvCxnSpPr>
        <p:spPr bwMode="auto">
          <a:xfrm flipH="1" flipV="1">
            <a:off x="7239000" y="4953000"/>
            <a:ext cx="1066800" cy="838200"/>
          </a:xfrm>
          <a:prstGeom prst="straightConnector1">
            <a:avLst/>
          </a:prstGeom>
          <a:solidFill>
            <a:schemeClr val="accent1"/>
          </a:solidFill>
          <a:ln w="57150" cap="flat" cmpd="sng" algn="ctr">
            <a:solidFill>
              <a:schemeClr val="accent6"/>
            </a:solidFill>
            <a:prstDash val="solid"/>
            <a:round/>
            <a:headEnd type="none" w="sm" len="sm"/>
            <a:tailEnd type="triangle"/>
          </a:ln>
          <a:effectLst/>
        </p:spPr>
      </p:cxnSp>
    </p:spTree>
    <p:extLst>
      <p:ext uri="{BB962C8B-B14F-4D97-AF65-F5344CB8AC3E}">
        <p14:creationId xmlns:p14="http://schemas.microsoft.com/office/powerpoint/2010/main" val="408267171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457200"/>
            <a:ext cx="8686800" cy="549275"/>
          </a:xfrm>
        </p:spPr>
        <p:txBody>
          <a:bodyPr>
            <a:normAutofit fontScale="90000"/>
          </a:bodyPr>
          <a:lstStyle/>
          <a:p>
            <a:r>
              <a:rPr lang="en-US" altLang="en-US" sz="3400" dirty="0"/>
              <a:t> Wiring Design and Protection     </a:t>
            </a:r>
            <a:r>
              <a:rPr lang="en-US" altLang="en-US" sz="2200" b="0" dirty="0">
                <a:solidFill>
                  <a:schemeClr val="tx1"/>
                </a:solidFill>
                <a:latin typeface="Avenir Next LT Pro" panose="020B0504020202020204" pitchFamily="34" charset="0"/>
              </a:rPr>
              <a:t>1926.405(g)(2)(iv)</a:t>
            </a:r>
            <a:r>
              <a:rPr lang="en-US" altLang="en-US" sz="2200" b="0" dirty="0">
                <a:latin typeface="Avenir Next LT Pro" panose="020B0504020202020204" pitchFamily="34" charset="0"/>
              </a:rPr>
              <a:t> </a:t>
            </a:r>
          </a:p>
        </p:txBody>
      </p:sp>
      <p:sp>
        <p:nvSpPr>
          <p:cNvPr id="60419" name="Rectangle 3"/>
          <p:cNvSpPr>
            <a:spLocks noGrp="1" noChangeArrowheads="1"/>
          </p:cNvSpPr>
          <p:nvPr>
            <p:ph idx="1"/>
          </p:nvPr>
        </p:nvSpPr>
        <p:spPr>
          <a:xfrm>
            <a:off x="533400" y="1189037"/>
            <a:ext cx="7696200" cy="4678363"/>
          </a:xfrm>
        </p:spPr>
        <p:txBody>
          <a:bodyPr/>
          <a:lstStyle/>
          <a:p>
            <a:r>
              <a:rPr lang="en-US" altLang="en-US" dirty="0"/>
              <a:t>Flexible cords shall be connected to devices and fittings so that strain relief is provided.</a:t>
            </a:r>
          </a:p>
          <a:p>
            <a:endParaRPr lang="en-US" altLang="en-US" sz="800" dirty="0"/>
          </a:p>
          <a:p>
            <a:pPr lvl="1"/>
            <a:r>
              <a:rPr lang="en-US" altLang="en-US" dirty="0"/>
              <a:t>Will prevent pull from being directly transmitted to joints or terminal screws.</a:t>
            </a:r>
          </a:p>
        </p:txBody>
      </p:sp>
      <p:pic>
        <p:nvPicPr>
          <p:cNvPr id="3" name="Picture 2">
            <a:extLst>
              <a:ext uri="{FF2B5EF4-FFF2-40B4-BE49-F238E27FC236}">
                <a16:creationId xmlns:a16="http://schemas.microsoft.com/office/drawing/2014/main" id="{D0C96A6F-BCCA-4C4B-8A21-CF7E29D872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797" y="3204194"/>
            <a:ext cx="3962400" cy="2652768"/>
          </a:xfrm>
          <a:prstGeom prst="rect">
            <a:avLst/>
          </a:prstGeom>
        </p:spPr>
      </p:pic>
      <p:pic>
        <p:nvPicPr>
          <p:cNvPr id="4" name="Picture 3">
            <a:extLst>
              <a:ext uri="{FF2B5EF4-FFF2-40B4-BE49-F238E27FC236}">
                <a16:creationId xmlns:a16="http://schemas.microsoft.com/office/drawing/2014/main" id="{DD9D980E-F847-4FF2-8F75-8A77D681A7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3733800"/>
            <a:ext cx="3433482" cy="2133600"/>
          </a:xfrm>
          <a:prstGeom prst="rect">
            <a:avLst/>
          </a:prstGeom>
        </p:spPr>
      </p:pic>
    </p:spTree>
    <p:extLst>
      <p:ext uri="{BB962C8B-B14F-4D97-AF65-F5344CB8AC3E}">
        <p14:creationId xmlns:p14="http://schemas.microsoft.com/office/powerpoint/2010/main" val="365631480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a:xfrm>
            <a:off x="609600" y="474300"/>
            <a:ext cx="8305800" cy="800219"/>
          </a:xfrm>
        </p:spPr>
        <p:txBody>
          <a:bodyPr/>
          <a:lstStyle/>
          <a:p>
            <a:r>
              <a:rPr lang="en-US" altLang="en-US" sz="3400" dirty="0"/>
              <a:t>Safety-Related Work Practices  </a:t>
            </a:r>
            <a:r>
              <a:rPr lang="en-US" altLang="en-US" sz="2000" b="0" dirty="0">
                <a:solidFill>
                  <a:schemeClr val="tx1"/>
                </a:solidFill>
                <a:latin typeface="Avenir Next LT Pro" panose="020B0504020202020204" pitchFamily="34" charset="0"/>
              </a:rPr>
              <a:t>1926.416(b)(2)</a:t>
            </a:r>
            <a:r>
              <a:rPr lang="en-US" altLang="en-US" sz="2000" b="0" dirty="0">
                <a:latin typeface="Avenir Next LT Pro" panose="020B0504020202020204" pitchFamily="34" charset="0"/>
              </a:rPr>
              <a:t> </a:t>
            </a:r>
          </a:p>
        </p:txBody>
      </p:sp>
      <p:sp>
        <p:nvSpPr>
          <p:cNvPr id="62467" name="Rectangle 3"/>
          <p:cNvSpPr>
            <a:spLocks noGrp="1" noChangeArrowheads="1"/>
          </p:cNvSpPr>
          <p:nvPr>
            <p:ph type="body" idx="4294967295"/>
          </p:nvPr>
        </p:nvSpPr>
        <p:spPr>
          <a:xfrm>
            <a:off x="609600" y="1182688"/>
            <a:ext cx="8001000" cy="4525962"/>
          </a:xfrm>
        </p:spPr>
        <p:txBody>
          <a:bodyPr/>
          <a:lstStyle/>
          <a:p>
            <a:r>
              <a:rPr lang="en-US" altLang="en-US" dirty="0"/>
              <a:t>Working spaces, walkways, and similar locations shall be kept clear of cords so as not to create a hazard to employees. </a:t>
            </a:r>
          </a:p>
        </p:txBody>
      </p:sp>
      <p:grpSp>
        <p:nvGrpSpPr>
          <p:cNvPr id="62468" name="Group 5"/>
          <p:cNvGrpSpPr>
            <a:grpSpLocks/>
          </p:cNvGrpSpPr>
          <p:nvPr/>
        </p:nvGrpSpPr>
        <p:grpSpPr bwMode="auto">
          <a:xfrm>
            <a:off x="909771" y="3101975"/>
            <a:ext cx="4851400" cy="2728913"/>
            <a:chOff x="2362200" y="3124200"/>
            <a:chExt cx="4851400" cy="2728913"/>
          </a:xfrm>
        </p:grpSpPr>
        <p:pic>
          <p:nvPicPr>
            <p:cNvPr id="62469" name="Picture 4" descr="C:\Users\cthunter1.EADS\Documents\000 PROJECTS\PPT REVIEW\2015\01 Const Ind\06 ELECTRICAL\20150220_09055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62200" y="3124200"/>
              <a:ext cx="4851400" cy="272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362200" y="5638800"/>
              <a:ext cx="990600" cy="184150"/>
            </a:xfrm>
            <a:prstGeom prst="rect">
              <a:avLst/>
            </a:prstGeom>
            <a:noFill/>
          </p:spPr>
          <p:txBody>
            <a:bodyPr>
              <a:spAutoFit/>
            </a:bodyPr>
            <a:lstStyle/>
            <a:p>
              <a:pPr>
                <a:defRPr/>
              </a:pPr>
              <a:r>
                <a:rPr lang="en-US" sz="600" u="none" dirty="0">
                  <a:latin typeface="Avenir Next LT Pro" panose="020B0504020202020204" pitchFamily="34" charset="0"/>
                </a:rPr>
                <a:t>NCDOL Photo Library</a:t>
              </a:r>
            </a:p>
          </p:txBody>
        </p:sp>
      </p:grpSp>
      <p:pic>
        <p:nvPicPr>
          <p:cNvPr id="3" name="Picture 2" descr="A picture containing text&#10;&#10;Description automatically generated">
            <a:extLst>
              <a:ext uri="{FF2B5EF4-FFF2-40B4-BE49-F238E27FC236}">
                <a16:creationId xmlns:a16="http://schemas.microsoft.com/office/drawing/2014/main" id="{C50AFC0D-8232-4334-8E6C-4ED6C68785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9442" y="2528739"/>
            <a:ext cx="2473058" cy="3402162"/>
          </a:xfrm>
          <a:prstGeom prst="rect">
            <a:avLst/>
          </a:prstGeom>
        </p:spPr>
      </p:pic>
    </p:spTree>
    <p:extLst>
      <p:ext uri="{BB962C8B-B14F-4D97-AF65-F5344CB8AC3E}">
        <p14:creationId xmlns:p14="http://schemas.microsoft.com/office/powerpoint/2010/main" val="33056532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609600" y="457200"/>
            <a:ext cx="8229600" cy="523220"/>
          </a:xfrm>
        </p:spPr>
        <p:txBody>
          <a:bodyPr>
            <a:normAutofit fontScale="90000"/>
          </a:bodyPr>
          <a:lstStyle/>
          <a:p>
            <a:r>
              <a:rPr lang="en-US" altLang="en-US" sz="3400" dirty="0"/>
              <a:t>Safety-Related Work Practices          </a:t>
            </a:r>
            <a:r>
              <a:rPr lang="en-US" altLang="en-US" sz="2200" b="0" dirty="0">
                <a:solidFill>
                  <a:schemeClr val="tx1"/>
                </a:solidFill>
                <a:latin typeface="Avenir Next LT Pro" panose="020B0504020202020204" pitchFamily="34" charset="0"/>
              </a:rPr>
              <a:t>1926.416(e)</a:t>
            </a:r>
            <a:r>
              <a:rPr lang="en-US" altLang="en-US" sz="2200" b="0" dirty="0">
                <a:latin typeface="Avenir Next LT Pro" panose="020B0504020202020204" pitchFamily="34" charset="0"/>
              </a:rPr>
              <a:t> </a:t>
            </a:r>
          </a:p>
        </p:txBody>
      </p:sp>
      <p:sp>
        <p:nvSpPr>
          <p:cNvPr id="64515" name="Rectangle 3"/>
          <p:cNvSpPr>
            <a:spLocks noGrp="1" noChangeArrowheads="1"/>
          </p:cNvSpPr>
          <p:nvPr>
            <p:ph idx="1"/>
          </p:nvPr>
        </p:nvSpPr>
        <p:spPr>
          <a:xfrm>
            <a:off x="533400" y="1219200"/>
            <a:ext cx="7848600" cy="4525963"/>
          </a:xfrm>
        </p:spPr>
        <p:txBody>
          <a:bodyPr/>
          <a:lstStyle/>
          <a:p>
            <a:r>
              <a:rPr lang="en-US" altLang="en-US" dirty="0"/>
              <a:t>Extension cords shall not be stapled, hung from nails or suspended by wire.</a:t>
            </a:r>
          </a:p>
          <a:p>
            <a:endParaRPr lang="en-US" altLang="en-US" dirty="0"/>
          </a:p>
          <a:p>
            <a:r>
              <a:rPr lang="en-US" altLang="en-US" dirty="0"/>
              <a:t>Worn or frayed electric cords must not be used.</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95800" y="3379510"/>
            <a:ext cx="3886200" cy="2518053"/>
          </a:xfrm>
          <a:prstGeom prst="rect">
            <a:avLst/>
          </a:prstGeom>
        </p:spPr>
      </p:pic>
    </p:spTree>
    <p:extLst>
      <p:ext uri="{BB962C8B-B14F-4D97-AF65-F5344CB8AC3E}">
        <p14:creationId xmlns:p14="http://schemas.microsoft.com/office/powerpoint/2010/main" val="152882044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idx="1"/>
          </p:nvPr>
        </p:nvSpPr>
        <p:spPr>
          <a:xfrm>
            <a:off x="533400" y="1394846"/>
            <a:ext cx="7924800" cy="4548753"/>
          </a:xfrm>
          <a:noFill/>
        </p:spPr>
        <p:txBody>
          <a:bodyPr>
            <a:normAutofit fontScale="92500"/>
          </a:bodyPr>
          <a:lstStyle/>
          <a:p>
            <a:pPr marL="231775" indent="-231775">
              <a:spcAft>
                <a:spcPts val="100"/>
              </a:spcAft>
            </a:pPr>
            <a:r>
              <a:rPr lang="en-US" altLang="en-US" sz="2400" dirty="0"/>
              <a:t>1926.400 – Introduction</a:t>
            </a:r>
          </a:p>
          <a:p>
            <a:pPr marL="231775" indent="-231775">
              <a:spcAft>
                <a:spcPts val="100"/>
              </a:spcAft>
            </a:pPr>
            <a:r>
              <a:rPr lang="en-US" altLang="en-US" sz="2400" dirty="0"/>
              <a:t>1926.402 – Applicability</a:t>
            </a:r>
          </a:p>
          <a:p>
            <a:pPr marL="231775" indent="-231775">
              <a:spcAft>
                <a:spcPts val="100"/>
              </a:spcAft>
            </a:pPr>
            <a:r>
              <a:rPr lang="en-US" altLang="en-US" sz="2400" dirty="0"/>
              <a:t>1926.403 – General requirements</a:t>
            </a:r>
          </a:p>
          <a:p>
            <a:pPr marL="231775" indent="-231775">
              <a:spcAft>
                <a:spcPts val="100"/>
              </a:spcAft>
            </a:pPr>
            <a:r>
              <a:rPr lang="en-US" altLang="en-US" sz="2400" dirty="0"/>
              <a:t>1926.404 – Wiring design and protection</a:t>
            </a:r>
          </a:p>
          <a:p>
            <a:pPr marL="231775" indent="-231775">
              <a:spcAft>
                <a:spcPts val="100"/>
              </a:spcAft>
            </a:pPr>
            <a:r>
              <a:rPr lang="en-US" altLang="en-US" sz="2400" dirty="0"/>
              <a:t>1926.405 – Wiring methods, components, and equipment</a:t>
            </a:r>
          </a:p>
          <a:p>
            <a:pPr marL="231775" indent="-231775">
              <a:spcAft>
                <a:spcPts val="100"/>
              </a:spcAft>
            </a:pPr>
            <a:r>
              <a:rPr lang="en-US" altLang="en-US" sz="2400" dirty="0"/>
              <a:t>1926.406 – Specific purpose equipment and installations</a:t>
            </a:r>
          </a:p>
          <a:p>
            <a:pPr marL="231775" indent="-231775">
              <a:spcAft>
                <a:spcPts val="100"/>
              </a:spcAft>
            </a:pPr>
            <a:r>
              <a:rPr lang="en-US" altLang="en-US" sz="2400" dirty="0"/>
              <a:t>1926.407 – Hazardous (classified) locations</a:t>
            </a:r>
          </a:p>
          <a:p>
            <a:pPr marL="231775" indent="-231775">
              <a:spcAft>
                <a:spcPts val="100"/>
              </a:spcAft>
            </a:pPr>
            <a:r>
              <a:rPr lang="en-US" altLang="en-US" sz="2400" dirty="0"/>
              <a:t>1926.408 – Special systems</a:t>
            </a:r>
          </a:p>
          <a:p>
            <a:pPr marL="231775" indent="-231775">
              <a:spcAft>
                <a:spcPts val="100"/>
              </a:spcAft>
            </a:pPr>
            <a:r>
              <a:rPr lang="en-US" altLang="en-US" sz="2400" dirty="0"/>
              <a:t>1926.416, 417, 431, 432, 441 – Safety-related practices and maintenance</a:t>
            </a:r>
          </a:p>
          <a:p>
            <a:pPr marL="231775" indent="-231775">
              <a:spcAft>
                <a:spcPts val="100"/>
              </a:spcAft>
            </a:pPr>
            <a:r>
              <a:rPr lang="en-US" altLang="en-US" sz="2400" dirty="0"/>
              <a:t>1926.449 – Definitions</a:t>
            </a:r>
          </a:p>
        </p:txBody>
      </p:sp>
      <p:sp>
        <p:nvSpPr>
          <p:cNvPr id="9219" name="Rectangle 4"/>
          <p:cNvSpPr>
            <a:spLocks noChangeArrowheads="1"/>
          </p:cNvSpPr>
          <p:nvPr/>
        </p:nvSpPr>
        <p:spPr bwMode="gray">
          <a:xfrm>
            <a:off x="457200" y="457200"/>
            <a:ext cx="84582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3600" b="1" u="none" dirty="0">
                <a:solidFill>
                  <a:srgbClr val="012D9A"/>
                </a:solidFill>
                <a:latin typeface="Avenir Next LT Pro" panose="020B0504020202020204" pitchFamily="34" charset="0"/>
              </a:rPr>
              <a:t> </a:t>
            </a:r>
            <a:r>
              <a:rPr lang="en-US" altLang="en-US" sz="3600" b="1" u="none" dirty="0">
                <a:solidFill>
                  <a:srgbClr val="102447"/>
                </a:solidFill>
                <a:latin typeface="Avenir Next LT Pro Demi" panose="020B0704020202020204" pitchFamily="34" charset="0"/>
              </a:rPr>
              <a:t>29 CFR 1926 - Subpart K</a:t>
            </a:r>
          </a:p>
        </p:txBody>
      </p:sp>
    </p:spTree>
    <p:extLst>
      <p:ext uri="{BB962C8B-B14F-4D97-AF65-F5344CB8AC3E}">
        <p14:creationId xmlns:p14="http://schemas.microsoft.com/office/powerpoint/2010/main" val="229917659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a:xfrm>
            <a:off x="533400" y="441325"/>
            <a:ext cx="6934200" cy="549275"/>
          </a:xfrm>
        </p:spPr>
        <p:txBody>
          <a:bodyPr/>
          <a:lstStyle/>
          <a:p>
            <a:r>
              <a:rPr lang="en-US" altLang="en-US" dirty="0"/>
              <a:t>Tools for Identifying Hazards</a:t>
            </a:r>
            <a:endParaRPr lang="en-US" altLang="en-US" sz="1600" b="0" dirty="0"/>
          </a:p>
        </p:txBody>
      </p:sp>
      <p:sp>
        <p:nvSpPr>
          <p:cNvPr id="66563" name="Rectangle 3"/>
          <p:cNvSpPr>
            <a:spLocks noGrp="1" noChangeArrowheads="1"/>
          </p:cNvSpPr>
          <p:nvPr>
            <p:ph type="body" idx="4294967295"/>
          </p:nvPr>
        </p:nvSpPr>
        <p:spPr>
          <a:xfrm>
            <a:off x="627927" y="1196345"/>
            <a:ext cx="7696200" cy="4572000"/>
          </a:xfrm>
        </p:spPr>
        <p:txBody>
          <a:bodyPr/>
          <a:lstStyle/>
          <a:p>
            <a:r>
              <a:rPr lang="en-US" altLang="en-US" dirty="0"/>
              <a:t>An electrical receptacle voltage tester</a:t>
            </a:r>
          </a:p>
          <a:p>
            <a:endParaRPr lang="en-US" altLang="en-US" sz="800" dirty="0"/>
          </a:p>
          <a:p>
            <a:r>
              <a:rPr lang="en-US" dirty="0"/>
              <a:t>Receptacle Ground Tester</a:t>
            </a:r>
            <a:r>
              <a:rPr lang="en-US" altLang="en-US" dirty="0"/>
              <a:t> with GFCI tester</a:t>
            </a:r>
          </a:p>
          <a:p>
            <a:endParaRPr lang="en-US" altLang="en-US" sz="800" dirty="0"/>
          </a:p>
          <a:p>
            <a:r>
              <a:rPr lang="en-US" dirty="0"/>
              <a:t>Analog or Digital Multimeter </a:t>
            </a:r>
          </a:p>
        </p:txBody>
      </p:sp>
      <p:pic>
        <p:nvPicPr>
          <p:cNvPr id="6" name="Picture 5" descr="Text&#10;&#10;Description automatically generated">
            <a:extLst>
              <a:ext uri="{FF2B5EF4-FFF2-40B4-BE49-F238E27FC236}">
                <a16:creationId xmlns:a16="http://schemas.microsoft.com/office/drawing/2014/main" id="{736BC8BC-8DBA-4A6F-BFDF-E89900FD62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2196" y="3089840"/>
            <a:ext cx="4343400" cy="2678505"/>
          </a:xfrm>
          <a:prstGeom prst="rect">
            <a:avLst/>
          </a:prstGeom>
        </p:spPr>
      </p:pic>
      <p:pic>
        <p:nvPicPr>
          <p:cNvPr id="5" name="Picture 3">
            <a:extLst>
              <a:ext uri="{FF2B5EF4-FFF2-40B4-BE49-F238E27FC236}">
                <a16:creationId xmlns:a16="http://schemas.microsoft.com/office/drawing/2014/main" id="{80C467C5-FCF6-4356-AE22-4DADAB91212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34392" y="2362200"/>
            <a:ext cx="201428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46796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457200"/>
            <a:ext cx="8458200" cy="549275"/>
          </a:xfrm>
        </p:spPr>
        <p:txBody>
          <a:bodyPr/>
          <a:lstStyle/>
          <a:p>
            <a:r>
              <a:rPr lang="en-US" altLang="en-US"/>
              <a:t> Summary</a:t>
            </a:r>
          </a:p>
        </p:txBody>
      </p:sp>
      <p:sp>
        <p:nvSpPr>
          <p:cNvPr id="6" name="Rectangle 3"/>
          <p:cNvSpPr>
            <a:spLocks noGrp="1" noChangeArrowheads="1"/>
          </p:cNvSpPr>
          <p:nvPr>
            <p:ph idx="1"/>
          </p:nvPr>
        </p:nvSpPr>
        <p:spPr>
          <a:xfrm>
            <a:off x="533400" y="1219200"/>
            <a:ext cx="8229600" cy="4525963"/>
          </a:xfrm>
        </p:spPr>
        <p:txBody>
          <a:bodyPr/>
          <a:lstStyle/>
          <a:p>
            <a:pPr>
              <a:buFont typeface="Wingdings" panose="05000000000000000000" pitchFamily="2" charset="2"/>
              <a:buNone/>
            </a:pPr>
            <a:r>
              <a:rPr lang="en-US" altLang="en-US" sz="3200" dirty="0"/>
              <a:t>In this course, we covered:</a:t>
            </a:r>
          </a:p>
          <a:p>
            <a:pPr>
              <a:buFont typeface="Wingdings" panose="05000000000000000000" pitchFamily="2" charset="2"/>
              <a:buNone/>
            </a:pPr>
            <a:endParaRPr lang="en-US" altLang="en-US" sz="1000" dirty="0"/>
          </a:p>
          <a:p>
            <a:r>
              <a:rPr lang="en-US" altLang="en-US" dirty="0"/>
              <a:t>Common electrical hazards</a:t>
            </a:r>
          </a:p>
          <a:p>
            <a:endParaRPr lang="en-US" altLang="en-US" sz="1000" dirty="0"/>
          </a:p>
          <a:p>
            <a:r>
              <a:rPr lang="en-US" altLang="en-US" dirty="0"/>
              <a:t>Standards relating to those hazards</a:t>
            </a:r>
          </a:p>
          <a:p>
            <a:endParaRPr lang="en-US" altLang="en-US" sz="1000" dirty="0"/>
          </a:p>
          <a:p>
            <a:r>
              <a:rPr lang="en-US" altLang="en-US" dirty="0"/>
              <a:t>Electrical equipment defects/hazards</a:t>
            </a:r>
          </a:p>
          <a:p>
            <a:endParaRPr lang="en-US" altLang="en-US" sz="1000" dirty="0"/>
          </a:p>
          <a:p>
            <a:r>
              <a:rPr lang="en-US" altLang="en-US" dirty="0"/>
              <a:t>Tools/techniques used in identifying hazards</a:t>
            </a:r>
          </a:p>
          <a:p>
            <a:endParaRPr lang="en-US" altLang="en-US" dirty="0"/>
          </a:p>
          <a:p>
            <a:endParaRPr lang="en-US" altLang="en-US" dirty="0"/>
          </a:p>
          <a:p>
            <a:endParaRPr lang="en-US" altLang="en-US" dirty="0"/>
          </a:p>
          <a:p>
            <a:endParaRPr lang="en-US" altLang="en-US" dirty="0"/>
          </a:p>
        </p:txBody>
      </p:sp>
      <p:pic>
        <p:nvPicPr>
          <p:cNvPr id="7"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92925" y="4121150"/>
            <a:ext cx="1698625"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394007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533400" y="457200"/>
            <a:ext cx="8305800" cy="549275"/>
          </a:xfrm>
        </p:spPr>
        <p:txBody>
          <a:bodyPr/>
          <a:lstStyle/>
          <a:p>
            <a:r>
              <a:rPr lang="en-US" altLang="en-US"/>
              <a:t>Thank You For Attending!</a:t>
            </a:r>
          </a:p>
        </p:txBody>
      </p:sp>
      <p:sp>
        <p:nvSpPr>
          <p:cNvPr id="87043" name="Rectangle 3"/>
          <p:cNvSpPr>
            <a:spLocks noGrp="1" noChangeArrowheads="1"/>
          </p:cNvSpPr>
          <p:nvPr>
            <p:ph idx="1"/>
          </p:nvPr>
        </p:nvSpPr>
        <p:spPr>
          <a:xfrm>
            <a:off x="1333500" y="3009900"/>
            <a:ext cx="6705600" cy="838200"/>
          </a:xfrm>
        </p:spPr>
        <p:txBody>
          <a:bodyPr>
            <a:normAutofit lnSpcReduction="10000"/>
          </a:bodyPr>
          <a:lstStyle/>
          <a:p>
            <a:pPr algn="ctr">
              <a:buFont typeface="Wingdings" panose="05000000000000000000" pitchFamily="2" charset="2"/>
              <a:buNone/>
            </a:pPr>
            <a:r>
              <a:rPr lang="en-US" altLang="en-US" sz="6000" dirty="0">
                <a:solidFill>
                  <a:srgbClr val="000000"/>
                </a:solidFill>
              </a:rPr>
              <a:t>Final Questions?</a:t>
            </a:r>
            <a:endParaRPr lang="en-US" altLang="en-US" sz="6000" dirty="0"/>
          </a:p>
        </p:txBody>
      </p:sp>
      <p:sp>
        <p:nvSpPr>
          <p:cNvPr id="87044" name="Text Box 5"/>
          <p:cNvSpPr txBox="1">
            <a:spLocks noChangeArrowheads="1"/>
          </p:cNvSpPr>
          <p:nvPr/>
        </p:nvSpPr>
        <p:spPr bwMode="auto">
          <a:xfrm>
            <a:off x="1447800" y="3200400"/>
            <a:ext cx="6477000" cy="954107"/>
          </a:xfrm>
          <a:prstGeom prst="rect">
            <a:avLst/>
          </a:prstGeom>
          <a:noFill/>
          <a:ln w="12700">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ctr"/>
            <a:endParaRPr lang="en-US" altLang="en-US" sz="2800" b="1" u="none" dirty="0">
              <a:solidFill>
                <a:srgbClr val="FF0000"/>
              </a:solidFill>
              <a:latin typeface="Avenir Next LT Pro" panose="020B0504020202020204" pitchFamily="34" charset="0"/>
            </a:endParaRPr>
          </a:p>
          <a:p>
            <a:pPr algn="ctr"/>
            <a:endParaRPr lang="en-US" altLang="en-US" sz="2800" u="none" dirty="0">
              <a:latin typeface="Avenir Next LT Pro" panose="020B0504020202020204" pitchFamily="34" charset="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457200"/>
            <a:ext cx="8458200" cy="549275"/>
          </a:xfrm>
        </p:spPr>
        <p:txBody>
          <a:bodyPr/>
          <a:lstStyle/>
          <a:p>
            <a:r>
              <a:rPr lang="en-US" altLang="en-US"/>
              <a:t> Common Electrical Hazards</a:t>
            </a:r>
          </a:p>
        </p:txBody>
      </p:sp>
      <p:sp>
        <p:nvSpPr>
          <p:cNvPr id="11267" name="Rectangle 5"/>
          <p:cNvSpPr>
            <a:spLocks noGrp="1" noChangeArrowheads="1"/>
          </p:cNvSpPr>
          <p:nvPr>
            <p:ph idx="1"/>
          </p:nvPr>
        </p:nvSpPr>
        <p:spPr>
          <a:xfrm>
            <a:off x="533400" y="1295401"/>
            <a:ext cx="5867400" cy="3581400"/>
          </a:xfrm>
          <a:noFill/>
        </p:spPr>
        <p:txBody>
          <a:bodyPr/>
          <a:lstStyle/>
          <a:p>
            <a:r>
              <a:rPr lang="en-US" altLang="en-US" dirty="0"/>
              <a:t>Electric shock/electrocution occurs, when current flows through the body damaging the body. </a:t>
            </a:r>
          </a:p>
          <a:p>
            <a:endParaRPr lang="en-US" altLang="en-US" sz="1000" dirty="0"/>
          </a:p>
          <a:p>
            <a:endParaRPr lang="en-US" altLang="en-US" sz="1000" dirty="0"/>
          </a:p>
          <a:p>
            <a:r>
              <a:rPr lang="en-US" altLang="en-US" dirty="0"/>
              <a:t>Electrical burns are caused by arc blast or hot conductors.</a:t>
            </a:r>
          </a:p>
          <a:p>
            <a:endParaRPr lang="en-US" altLang="en-US" sz="1000" dirty="0"/>
          </a:p>
          <a:p>
            <a:endParaRPr lang="en-US" altLang="en-US" sz="1000" dirty="0"/>
          </a:p>
          <a:p>
            <a:r>
              <a:rPr lang="en-US" altLang="en-US" dirty="0"/>
              <a:t>Indirect falls from ladders, scaffolds or other walking and working surfaces.</a:t>
            </a:r>
          </a:p>
          <a:p>
            <a:endParaRPr lang="en-US" altLang="en-US" dirty="0"/>
          </a:p>
          <a:p>
            <a:pPr algn="just"/>
            <a:endParaRPr lang="en-US" altLang="en-US"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72200" y="1752600"/>
            <a:ext cx="2486892" cy="3290887"/>
          </a:xfrm>
          <a:prstGeom prst="rect">
            <a:avLst/>
          </a:prstGeom>
        </p:spPr>
      </p:pic>
    </p:spTree>
    <p:extLst>
      <p:ext uri="{BB962C8B-B14F-4D97-AF65-F5344CB8AC3E}">
        <p14:creationId xmlns:p14="http://schemas.microsoft.com/office/powerpoint/2010/main" val="195569349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
          <p:cNvSpPr>
            <a:spLocks noGrp="1" noChangeArrowheads="1"/>
          </p:cNvSpPr>
          <p:nvPr>
            <p:ph type="title"/>
          </p:nvPr>
        </p:nvSpPr>
        <p:spPr>
          <a:xfrm>
            <a:off x="457200" y="457200"/>
            <a:ext cx="8534400" cy="549275"/>
          </a:xfrm>
          <a:noFill/>
        </p:spPr>
        <p:txBody>
          <a:bodyPr/>
          <a:lstStyle/>
          <a:p>
            <a:r>
              <a:rPr lang="en-US" altLang="en-US"/>
              <a:t> Common Electrical Hazards</a:t>
            </a:r>
          </a:p>
        </p:txBody>
      </p:sp>
      <p:sp>
        <p:nvSpPr>
          <p:cNvPr id="13314" name="Rectangle 3"/>
          <p:cNvSpPr>
            <a:spLocks noGrp="1" noChangeArrowheads="1"/>
          </p:cNvSpPr>
          <p:nvPr>
            <p:ph idx="1"/>
          </p:nvPr>
        </p:nvSpPr>
        <p:spPr>
          <a:xfrm>
            <a:off x="533400" y="1348352"/>
            <a:ext cx="8001000" cy="4382146"/>
          </a:xfrm>
        </p:spPr>
        <p:txBody>
          <a:bodyPr/>
          <a:lstStyle/>
          <a:p>
            <a:r>
              <a:rPr lang="en-US" altLang="en-US" dirty="0"/>
              <a:t>Explosions can occur due to electricity (ignition source).</a:t>
            </a:r>
          </a:p>
          <a:p>
            <a:endParaRPr lang="en-US" altLang="en-US" sz="1000" dirty="0"/>
          </a:p>
          <a:p>
            <a:pPr lvl="1"/>
            <a:r>
              <a:rPr lang="en-US" altLang="en-US" dirty="0"/>
              <a:t>Example:</a:t>
            </a:r>
          </a:p>
          <a:p>
            <a:pPr lvl="1"/>
            <a:endParaRPr lang="en-US" altLang="en-US" sz="400" dirty="0"/>
          </a:p>
          <a:p>
            <a:pPr lvl="2">
              <a:spcBef>
                <a:spcPts val="600"/>
              </a:spcBef>
            </a:pPr>
            <a:r>
              <a:rPr lang="en-US" altLang="en-US" dirty="0"/>
              <a:t>When the atmosphere contains flammable vapors.</a:t>
            </a:r>
          </a:p>
          <a:p>
            <a:pPr>
              <a:buFont typeface="Wingdings" panose="05000000000000000000" pitchFamily="2" charset="2"/>
              <a:buNone/>
            </a:pPr>
            <a:endParaRPr lang="en-US" altLang="en-US" sz="1000" dirty="0"/>
          </a:p>
          <a:p>
            <a:endParaRPr lang="en-US" altLang="en-US" dirty="0"/>
          </a:p>
          <a:p>
            <a:r>
              <a:rPr lang="en-US" altLang="en-US" dirty="0"/>
              <a:t>Electrical fires can be caused by </a:t>
            </a:r>
          </a:p>
          <a:p>
            <a:pPr marL="0" indent="0">
              <a:buNone/>
            </a:pPr>
            <a:r>
              <a:rPr lang="en-US" altLang="en-US" dirty="0"/>
              <a:t>    overloading a circuit, appliance, </a:t>
            </a:r>
          </a:p>
          <a:p>
            <a:pPr marL="0" indent="0">
              <a:buNone/>
            </a:pPr>
            <a:r>
              <a:rPr lang="en-US" altLang="en-US" dirty="0"/>
              <a:t>    faulty wiring, etc. </a:t>
            </a:r>
          </a:p>
          <a:p>
            <a:endParaRPr lang="en-US" altLang="en-US"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10400" y="3348900"/>
            <a:ext cx="1364368" cy="2425544"/>
          </a:xfrm>
          <a:prstGeom prst="rect">
            <a:avLst/>
          </a:prstGeom>
        </p:spPr>
      </p:pic>
    </p:spTree>
    <p:extLst>
      <p:ext uri="{BB962C8B-B14F-4D97-AF65-F5344CB8AC3E}">
        <p14:creationId xmlns:p14="http://schemas.microsoft.com/office/powerpoint/2010/main" val="147706077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idx="1"/>
          </p:nvPr>
        </p:nvSpPr>
        <p:spPr>
          <a:xfrm>
            <a:off x="533400" y="1219200"/>
            <a:ext cx="7848600" cy="4648200"/>
          </a:xfrm>
        </p:spPr>
        <p:txBody>
          <a:bodyPr/>
          <a:lstStyle/>
          <a:p>
            <a:r>
              <a:rPr lang="en-US" altLang="en-US" dirty="0"/>
              <a:t>Electrical equipment must be free from recognized hazards that can cause death or serious physical harm to employees</a:t>
            </a:r>
          </a:p>
          <a:p>
            <a:endParaRPr lang="en-US" altLang="en-US" sz="200" dirty="0"/>
          </a:p>
          <a:p>
            <a:pPr lvl="1"/>
            <a:r>
              <a:rPr lang="en-US" altLang="en-US" dirty="0"/>
              <a:t>Suitability for installation</a:t>
            </a:r>
          </a:p>
          <a:p>
            <a:pPr lvl="1"/>
            <a:endParaRPr lang="en-US" altLang="en-US" sz="200" dirty="0"/>
          </a:p>
          <a:p>
            <a:pPr lvl="1"/>
            <a:endParaRPr lang="en-US" altLang="en-US" sz="200" dirty="0"/>
          </a:p>
          <a:p>
            <a:pPr lvl="1"/>
            <a:r>
              <a:rPr lang="en-US" altLang="en-US" dirty="0"/>
              <a:t>Mechanical strength and durability</a:t>
            </a:r>
          </a:p>
          <a:p>
            <a:pPr lvl="1"/>
            <a:endParaRPr lang="en-US" altLang="en-US" sz="200" dirty="0"/>
          </a:p>
          <a:p>
            <a:pPr lvl="1"/>
            <a:endParaRPr lang="en-US" altLang="en-US" sz="200" dirty="0"/>
          </a:p>
          <a:p>
            <a:pPr lvl="1"/>
            <a:r>
              <a:rPr lang="en-US" altLang="en-US" dirty="0"/>
              <a:t>Electrical insulation</a:t>
            </a:r>
          </a:p>
          <a:p>
            <a:pPr lvl="1"/>
            <a:endParaRPr lang="en-US" altLang="en-US" sz="200" dirty="0">
              <a:solidFill>
                <a:srgbClr val="FF0000"/>
              </a:solidFill>
            </a:endParaRPr>
          </a:p>
          <a:p>
            <a:pPr lvl="1"/>
            <a:endParaRPr lang="en-US" altLang="en-US" sz="200" dirty="0">
              <a:solidFill>
                <a:srgbClr val="FF0000"/>
              </a:solidFill>
            </a:endParaRPr>
          </a:p>
          <a:p>
            <a:pPr lvl="1"/>
            <a:r>
              <a:rPr lang="en-US" altLang="en-US" dirty="0"/>
              <a:t>Heating effects under condition </a:t>
            </a:r>
          </a:p>
          <a:p>
            <a:pPr marL="457200" lvl="1" indent="0">
              <a:buNone/>
            </a:pPr>
            <a:r>
              <a:rPr lang="en-US" altLang="en-US" dirty="0"/>
              <a:t>   of use</a:t>
            </a:r>
          </a:p>
          <a:p>
            <a:pPr marL="457200" lvl="1" indent="0">
              <a:buNone/>
            </a:pPr>
            <a:endParaRPr lang="en-US" altLang="en-US" sz="200" dirty="0"/>
          </a:p>
          <a:p>
            <a:pPr lvl="1">
              <a:buFont typeface="Symbol" panose="05050102010706020507" pitchFamily="18" charset="2"/>
              <a:buNone/>
            </a:pPr>
            <a:endParaRPr lang="en-US" altLang="en-US" sz="200" dirty="0"/>
          </a:p>
          <a:p>
            <a:pPr lvl="1">
              <a:buFont typeface="Symbol" panose="05050102010706020507" pitchFamily="18" charset="2"/>
              <a:buNone/>
            </a:pPr>
            <a:endParaRPr lang="en-US" altLang="en-US" sz="200" dirty="0"/>
          </a:p>
          <a:p>
            <a:pPr lvl="1"/>
            <a:r>
              <a:rPr lang="en-US" altLang="en-US" dirty="0"/>
              <a:t>Arcing effects</a:t>
            </a:r>
          </a:p>
          <a:p>
            <a:pPr lvl="1"/>
            <a:endParaRPr lang="en-US" altLang="en-US" sz="200" dirty="0"/>
          </a:p>
          <a:p>
            <a:pPr lvl="1"/>
            <a:endParaRPr lang="en-US" altLang="en-US" sz="200" dirty="0"/>
          </a:p>
          <a:p>
            <a:pPr lvl="1"/>
            <a:r>
              <a:rPr lang="en-US" altLang="en-US" dirty="0"/>
              <a:t>Classification by type, size, voltage, current capacity, specific use</a:t>
            </a:r>
          </a:p>
        </p:txBody>
      </p:sp>
      <p:grpSp>
        <p:nvGrpSpPr>
          <p:cNvPr id="15364" name="Group 5"/>
          <p:cNvGrpSpPr>
            <a:grpSpLocks/>
          </p:cNvGrpSpPr>
          <p:nvPr/>
        </p:nvGrpSpPr>
        <p:grpSpPr bwMode="auto">
          <a:xfrm>
            <a:off x="5242880" y="2362200"/>
            <a:ext cx="3139120" cy="2718684"/>
            <a:chOff x="4648200" y="2266950"/>
            <a:chExt cx="3479800" cy="2800042"/>
          </a:xfrm>
        </p:grpSpPr>
        <p:pic>
          <p:nvPicPr>
            <p:cNvPr id="15365" name="Picture 6" descr="C:\Users\cthunter1.EADS\Documents\000 PROJECTS\PPT REVIEW\2015\01 Const Ind\06 ELECTRICAL\electricalmultiplug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8200" y="2266950"/>
              <a:ext cx="347980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648200" y="4876800"/>
              <a:ext cx="1066800" cy="190192"/>
            </a:xfrm>
            <a:prstGeom prst="rect">
              <a:avLst/>
            </a:prstGeom>
            <a:noFill/>
          </p:spPr>
          <p:txBody>
            <a:bodyPr>
              <a:spAutoFit/>
            </a:bodyPr>
            <a:lstStyle/>
            <a:p>
              <a:pPr>
                <a:defRPr/>
              </a:pPr>
              <a:r>
                <a:rPr lang="en-US" sz="600" u="none" dirty="0">
                  <a:solidFill>
                    <a:schemeClr val="bg1"/>
                  </a:solidFill>
                  <a:latin typeface="Avenir Next LT Pro" panose="020B0504020202020204" pitchFamily="34" charset="0"/>
                </a:rPr>
                <a:t>NCDOL Photo Library</a:t>
              </a:r>
            </a:p>
          </p:txBody>
        </p:sp>
      </p:grpSp>
      <p:sp>
        <p:nvSpPr>
          <p:cNvPr id="10" name="Rectangle 6"/>
          <p:cNvSpPr>
            <a:spLocks noChangeArrowheads="1"/>
          </p:cNvSpPr>
          <p:nvPr/>
        </p:nvSpPr>
        <p:spPr bwMode="gray">
          <a:xfrm>
            <a:off x="457200" y="381000"/>
            <a:ext cx="82296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4000" b="1" u="none" dirty="0">
                <a:solidFill>
                  <a:srgbClr val="012D9A"/>
                </a:solidFill>
                <a:latin typeface="Avenir Next LT Pro" panose="020B0504020202020204" pitchFamily="34" charset="0"/>
              </a:rPr>
              <a:t> </a:t>
            </a:r>
            <a:r>
              <a:rPr lang="en-US" altLang="en-US" sz="3600" b="1" u="none" dirty="0">
                <a:solidFill>
                  <a:srgbClr val="102447"/>
                </a:solidFill>
                <a:latin typeface="Avenir Next LT Pro Demi" panose="020B0704020202020204" pitchFamily="34" charset="0"/>
              </a:rPr>
              <a:t>General Requirements</a:t>
            </a:r>
            <a:r>
              <a:rPr lang="en-US" altLang="en-US" sz="4000" b="1" u="none" dirty="0">
                <a:solidFill>
                  <a:srgbClr val="102447"/>
                </a:solidFill>
                <a:latin typeface="Avenir Next LT Pro Demi" panose="020B0704020202020204" pitchFamily="34" charset="0"/>
              </a:rPr>
              <a:t>           </a:t>
            </a:r>
            <a:r>
              <a:rPr lang="en-US" altLang="en-US" sz="1800" u="none" dirty="0">
                <a:latin typeface="Avenir Next LT Pro" panose="020B0504020202020204" pitchFamily="34" charset="0"/>
              </a:rPr>
              <a:t>1926.403(b)(1)</a:t>
            </a:r>
            <a:r>
              <a:rPr lang="en-US" altLang="en-US" sz="4000" b="1" u="none" dirty="0">
                <a:solidFill>
                  <a:srgbClr val="012D9A"/>
                </a:solidFill>
                <a:latin typeface="Avenir Next LT Pro" panose="020B0504020202020204" pitchFamily="34" charset="0"/>
              </a:rPr>
              <a:t> </a:t>
            </a:r>
          </a:p>
        </p:txBody>
      </p:sp>
      <p:sp>
        <p:nvSpPr>
          <p:cNvPr id="2" name="TextBox 1"/>
          <p:cNvSpPr txBox="1"/>
          <p:nvPr/>
        </p:nvSpPr>
        <p:spPr>
          <a:xfrm>
            <a:off x="7195457" y="4689172"/>
            <a:ext cx="1202573" cy="215444"/>
          </a:xfrm>
          <a:prstGeom prst="rect">
            <a:avLst/>
          </a:prstGeom>
          <a:noFill/>
        </p:spPr>
        <p:txBody>
          <a:bodyPr wrap="none" rtlCol="0">
            <a:spAutoFit/>
          </a:bodyPr>
          <a:lstStyle/>
          <a:p>
            <a:r>
              <a:rPr lang="en-US" sz="800" dirty="0">
                <a:latin typeface="Avenir Next LT Pro" panose="020B0504020202020204" pitchFamily="34" charset="0"/>
              </a:rPr>
              <a:t>NCDOL Photo Library</a:t>
            </a:r>
          </a:p>
        </p:txBody>
      </p:sp>
    </p:spTree>
    <p:extLst>
      <p:ext uri="{BB962C8B-B14F-4D97-AF65-F5344CB8AC3E}">
        <p14:creationId xmlns:p14="http://schemas.microsoft.com/office/powerpoint/2010/main" val="113962070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a:xfrm>
            <a:off x="533400" y="1219200"/>
            <a:ext cx="4800600" cy="4525963"/>
          </a:xfrm>
        </p:spPr>
        <p:txBody>
          <a:bodyPr/>
          <a:lstStyle/>
          <a:p>
            <a:r>
              <a:rPr lang="en-US" altLang="en-US" dirty="0"/>
              <a:t>Listed, labeled, or certified equipment must be installed and used in accordance with instructions included in the listing, labeling or certification.</a:t>
            </a:r>
          </a:p>
        </p:txBody>
      </p:sp>
      <p:sp>
        <p:nvSpPr>
          <p:cNvPr id="17411" name="Rectangle 6"/>
          <p:cNvSpPr>
            <a:spLocks noChangeArrowheads="1"/>
          </p:cNvSpPr>
          <p:nvPr/>
        </p:nvSpPr>
        <p:spPr bwMode="gray">
          <a:xfrm>
            <a:off x="457200" y="381000"/>
            <a:ext cx="82296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4000" b="1" u="none" dirty="0">
                <a:solidFill>
                  <a:srgbClr val="012D9A"/>
                </a:solidFill>
                <a:latin typeface="Avenir Next LT Pro" panose="020B0504020202020204" pitchFamily="34" charset="0"/>
              </a:rPr>
              <a:t> </a:t>
            </a:r>
            <a:r>
              <a:rPr lang="en-US" altLang="en-US" sz="3600" b="1" u="none" dirty="0">
                <a:solidFill>
                  <a:srgbClr val="102447"/>
                </a:solidFill>
                <a:latin typeface="Avenir Next LT Pro Demi" panose="020B0704020202020204" pitchFamily="34" charset="0"/>
              </a:rPr>
              <a:t>General Requirements</a:t>
            </a:r>
            <a:r>
              <a:rPr lang="en-US" altLang="en-US" sz="4000" b="1" u="none" dirty="0">
                <a:solidFill>
                  <a:srgbClr val="102447"/>
                </a:solidFill>
                <a:latin typeface="Avenir Next LT Pro Demi" panose="020B0704020202020204" pitchFamily="34" charset="0"/>
              </a:rPr>
              <a:t>           </a:t>
            </a:r>
            <a:r>
              <a:rPr lang="en-US" altLang="en-US" sz="1800" u="none" dirty="0">
                <a:latin typeface="Avenir Next LT Pro" panose="020B0504020202020204" pitchFamily="34" charset="0"/>
              </a:rPr>
              <a:t>1926.403(b)(2)</a:t>
            </a:r>
            <a:r>
              <a:rPr lang="en-US" altLang="en-US" sz="4000" b="1" u="none" dirty="0">
                <a:solidFill>
                  <a:srgbClr val="012D9A"/>
                </a:solidFill>
                <a:latin typeface="Avenir Next LT Pro" panose="020B0504020202020204" pitchFamily="34" charset="0"/>
              </a:rPr>
              <a:t> </a:t>
            </a:r>
          </a:p>
        </p:txBody>
      </p:sp>
      <p:pic>
        <p:nvPicPr>
          <p:cNvPr id="8" name="Picture 7">
            <a:extLst>
              <a:ext uri="{FF2B5EF4-FFF2-40B4-BE49-F238E27FC236}">
                <a16:creationId xmlns:a16="http://schemas.microsoft.com/office/drawing/2014/main" id="{7E760D2B-7583-414B-AB63-C7208310D30D}"/>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5791200" y="1371600"/>
            <a:ext cx="2528888" cy="4495800"/>
          </a:xfrm>
          <a:prstGeom prst="rect">
            <a:avLst/>
          </a:prstGeom>
        </p:spPr>
      </p:pic>
    </p:spTree>
    <p:extLst>
      <p:ext uri="{BB962C8B-B14F-4D97-AF65-F5344CB8AC3E}">
        <p14:creationId xmlns:p14="http://schemas.microsoft.com/office/powerpoint/2010/main" val="350632239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56460" y="108488"/>
            <a:ext cx="8658953" cy="1380508"/>
          </a:xfrm>
        </p:spPr>
        <p:txBody>
          <a:bodyPr/>
          <a:lstStyle/>
          <a:p>
            <a:r>
              <a:rPr lang="en-US" altLang="en-US" dirty="0"/>
              <a:t>Nationally Recognized Testing Laboratories</a:t>
            </a:r>
          </a:p>
        </p:txBody>
      </p:sp>
      <p:sp>
        <p:nvSpPr>
          <p:cNvPr id="19459" name="Content Placeholder 2"/>
          <p:cNvSpPr>
            <a:spLocks noGrp="1"/>
          </p:cNvSpPr>
          <p:nvPr>
            <p:ph idx="1"/>
          </p:nvPr>
        </p:nvSpPr>
        <p:spPr>
          <a:xfrm>
            <a:off x="533400" y="1346200"/>
            <a:ext cx="5562600" cy="4521200"/>
          </a:xfrm>
        </p:spPr>
        <p:txBody>
          <a:bodyPr>
            <a:normAutofit fontScale="85000" lnSpcReduction="20000"/>
          </a:bodyPr>
          <a:lstStyle/>
          <a:p>
            <a:r>
              <a:rPr lang="en-US" altLang="en-US" sz="2000" dirty="0"/>
              <a:t>Canadian Standards Association (CSA International)</a:t>
            </a:r>
          </a:p>
          <a:p>
            <a:r>
              <a:rPr lang="en-US" altLang="en-US" sz="2000" dirty="0"/>
              <a:t>Communication Certification Laboratory, Inc. (CCL)</a:t>
            </a:r>
          </a:p>
          <a:p>
            <a:r>
              <a:rPr lang="en-US" altLang="en-US" sz="2000" dirty="0"/>
              <a:t>Curtis-Straus LLC (CSL)</a:t>
            </a:r>
          </a:p>
          <a:p>
            <a:r>
              <a:rPr lang="en-US" altLang="en-US" sz="2000" dirty="0"/>
              <a:t>FM Approvals LLC (FM) </a:t>
            </a:r>
          </a:p>
          <a:p>
            <a:r>
              <a:rPr lang="en-US" altLang="en-US" sz="2000" dirty="0"/>
              <a:t>Intertek Testing Services NA, Inc. (ITSNA)</a:t>
            </a:r>
          </a:p>
          <a:p>
            <a:r>
              <a:rPr lang="en-US" altLang="en-US" sz="2000" dirty="0"/>
              <a:t>MET Laboratories, Inc. (MET)</a:t>
            </a:r>
          </a:p>
          <a:p>
            <a:r>
              <a:rPr lang="en-US" altLang="en-US" sz="2000" dirty="0"/>
              <a:t>NSF International (NSF)</a:t>
            </a:r>
          </a:p>
          <a:p>
            <a:r>
              <a:rPr lang="en-US" altLang="en-US" sz="2000" dirty="0"/>
              <a:t>National Technical Systems, Inc. (NTS)</a:t>
            </a:r>
          </a:p>
          <a:p>
            <a:r>
              <a:rPr lang="en-US" altLang="en-US" sz="2000" dirty="0"/>
              <a:t>SGS U.S. Testing Company, Inc. (SGSUS) </a:t>
            </a:r>
          </a:p>
          <a:p>
            <a:r>
              <a:rPr lang="en-US" altLang="en-US" sz="2000" dirty="0"/>
              <a:t>Southwest Research Institute (SWRI)</a:t>
            </a:r>
          </a:p>
          <a:p>
            <a:r>
              <a:rPr lang="en-US" altLang="en-US" sz="2000" dirty="0"/>
              <a:t>TUV SUD America, Inc. (TUVAM)</a:t>
            </a:r>
          </a:p>
          <a:p>
            <a:r>
              <a:rPr lang="en-US" altLang="en-US" sz="2000" dirty="0"/>
              <a:t>TUV SUD Product Services GmbH (TUVPSG)</a:t>
            </a:r>
          </a:p>
          <a:p>
            <a:r>
              <a:rPr lang="en-US" altLang="en-US" sz="2000" dirty="0"/>
              <a:t>TUV </a:t>
            </a:r>
            <a:r>
              <a:rPr lang="en-US" altLang="en-US" sz="2000" dirty="0" err="1"/>
              <a:t>Rheinland</a:t>
            </a:r>
            <a:r>
              <a:rPr lang="en-US" altLang="en-US" sz="2000" dirty="0"/>
              <a:t> of North America, Inc. (TUV)</a:t>
            </a:r>
          </a:p>
          <a:p>
            <a:r>
              <a:rPr lang="en-US" altLang="en-US" sz="2000" dirty="0"/>
              <a:t>Underwriters laboratory Inc. (UL)</a:t>
            </a:r>
          </a:p>
          <a:p>
            <a:r>
              <a:rPr lang="en-US" altLang="en-US" sz="2000" dirty="0"/>
              <a:t>Wyle Laboratories, Inc. (WL)</a:t>
            </a:r>
          </a:p>
        </p:txBody>
      </p:sp>
      <p:pic>
        <p:nvPicPr>
          <p:cNvPr id="19460"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43600" y="1346200"/>
            <a:ext cx="2543175"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Oval 2"/>
          <p:cNvSpPr>
            <a:spLocks noChangeArrowheads="1"/>
          </p:cNvSpPr>
          <p:nvPr/>
        </p:nvSpPr>
        <p:spPr bwMode="auto">
          <a:xfrm>
            <a:off x="6172200" y="1752600"/>
            <a:ext cx="1219200" cy="1066800"/>
          </a:xfrm>
          <a:prstGeom prst="ellipse">
            <a:avLst/>
          </a:prstGeom>
          <a:noFill/>
          <a:ln w="57150" algn="ctr">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endParaRPr lang="en-US" altLang="en-US"/>
          </a:p>
        </p:txBody>
      </p:sp>
    </p:spTree>
    <p:extLst>
      <p:ext uri="{BB962C8B-B14F-4D97-AF65-F5344CB8AC3E}">
        <p14:creationId xmlns:p14="http://schemas.microsoft.com/office/powerpoint/2010/main" val="363344752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381000"/>
            <a:ext cx="7467600" cy="609600"/>
          </a:xfrm>
        </p:spPr>
        <p:txBody>
          <a:bodyPr>
            <a:normAutofit fontScale="90000"/>
          </a:bodyPr>
          <a:lstStyle/>
          <a:p>
            <a:r>
              <a:rPr lang="en-US" altLang="en-US" sz="4000" dirty="0"/>
              <a:t> </a:t>
            </a:r>
            <a:r>
              <a:rPr lang="en-US" altLang="en-US" dirty="0"/>
              <a:t>Box Not Approved as a Pendant</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800" y="1219200"/>
            <a:ext cx="2638426" cy="4690534"/>
          </a:xfrm>
          <a:prstGeom prst="rect">
            <a:avLst/>
          </a:prstGeom>
        </p:spPr>
      </p:pic>
      <p:pic>
        <p:nvPicPr>
          <p:cNvPr id="7" name="Picture 6" descr="A picture containing indoor&#10;&#10;Description automatically generated">
            <a:extLst>
              <a:ext uri="{FF2B5EF4-FFF2-40B4-BE49-F238E27FC236}">
                <a16:creationId xmlns:a16="http://schemas.microsoft.com/office/drawing/2014/main" id="{CB602B58-0987-4D5F-AC0C-0FCE37C4D2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1275" y="1693101"/>
            <a:ext cx="4990495" cy="4216633"/>
          </a:xfrm>
          <a:prstGeom prst="rect">
            <a:avLst/>
          </a:prstGeom>
        </p:spPr>
      </p:pic>
    </p:spTree>
    <p:extLst>
      <p:ext uri="{BB962C8B-B14F-4D97-AF65-F5344CB8AC3E}">
        <p14:creationId xmlns:p14="http://schemas.microsoft.com/office/powerpoint/2010/main" val="3296194434"/>
      </p:ext>
    </p:extLst>
  </p:cSld>
  <p:clrMapOvr>
    <a:masterClrMapping/>
  </p:clrMapOvr>
  <p:transition/>
</p:sld>
</file>

<file path=ppt/theme/theme1.xml><?xml version="1.0" encoding="utf-8"?>
<a:theme xmlns:a="http://schemas.openxmlformats.org/drawingml/2006/main" name="Office Theme">
  <a:themeElements>
    <a:clrScheme name="NCDOL 2025-Farley">
      <a:dk1>
        <a:srgbClr val="000000"/>
      </a:dk1>
      <a:lt1>
        <a:sysClr val="window" lastClr="FFFFFF"/>
      </a:lt1>
      <a:dk2>
        <a:srgbClr val="7F7F7F"/>
      </a:dk2>
      <a:lt2>
        <a:srgbClr val="E7E6E6"/>
      </a:lt2>
      <a:accent1>
        <a:srgbClr val="102447"/>
      </a:accent1>
      <a:accent2>
        <a:srgbClr val="00814A"/>
      </a:accent2>
      <a:accent3>
        <a:srgbClr val="A70D15"/>
      </a:accent3>
      <a:accent4>
        <a:srgbClr val="FABE00"/>
      </a:accent4>
      <a:accent5>
        <a:srgbClr val="5283D8"/>
      </a:accent5>
      <a:accent6>
        <a:srgbClr val="70AD47"/>
      </a:accent6>
      <a:hlink>
        <a:srgbClr val="234F9D"/>
      </a:hlink>
      <a:folHlink>
        <a:srgbClr val="7D090F"/>
      </a:folHlink>
    </a:clrScheme>
    <a:fontScheme name="Custom 1">
      <a:majorFont>
        <a:latin typeface="Avenir Next LT Pro Demi"/>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xternal-Public STD PPT template-4.potx  -  Read-Only" id="{1792736E-40D6-48DC-8481-B6148C192018}" vid="{987325D1-C413-4405-B07D-29E194FD3A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External-Public STD PPT template-4</Template>
  <TotalTime>124</TotalTime>
  <Words>1565</Words>
  <Application>Microsoft Office PowerPoint</Application>
  <PresentationFormat>On-screen Show (4:3)</PresentationFormat>
  <Paragraphs>278</Paragraphs>
  <Slides>32</Slides>
  <Notes>32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Aptos</vt:lpstr>
      <vt:lpstr>Arial</vt:lpstr>
      <vt:lpstr>Arial Unicode MS</vt:lpstr>
      <vt:lpstr>Avenir Next LT Pro</vt:lpstr>
      <vt:lpstr>Avenir Next LT Pro Demi</vt:lpstr>
      <vt:lpstr>Avenir Next LT Pro Light</vt:lpstr>
      <vt:lpstr>Symbol</vt:lpstr>
      <vt:lpstr>Wingdings</vt:lpstr>
      <vt:lpstr>Office Theme</vt:lpstr>
      <vt:lpstr>Electrical Safety in Construction  </vt:lpstr>
      <vt:lpstr> Objectives</vt:lpstr>
      <vt:lpstr>PowerPoint Presentation</vt:lpstr>
      <vt:lpstr> Common Electrical Hazards</vt:lpstr>
      <vt:lpstr> Common Electrical Hazards</vt:lpstr>
      <vt:lpstr>PowerPoint Presentation</vt:lpstr>
      <vt:lpstr>PowerPoint Presentation</vt:lpstr>
      <vt:lpstr>Nationally Recognized Testing Laboratories</vt:lpstr>
      <vt:lpstr> Box Not Approved as a Pendant</vt:lpstr>
      <vt:lpstr>Better Alternative</vt:lpstr>
      <vt:lpstr>PowerPoint Presentation</vt:lpstr>
      <vt:lpstr> General Requirements                 1926.403(h) </vt:lpstr>
      <vt:lpstr> General Requirements            1926.403(i)(2) </vt:lpstr>
      <vt:lpstr>   Wiring Design and Protection         1926.404(a)(2) </vt:lpstr>
      <vt:lpstr>   Wiring Design and Protection      1926.404(b)(1)(i) </vt:lpstr>
      <vt:lpstr>   Wiring Design and Protection          1926.404(f)(3) </vt:lpstr>
      <vt:lpstr>   Wiring Design and Protection         1926.404(f)(3) </vt:lpstr>
      <vt:lpstr>   Wiring Design and Protection          1926.404(f)(3) </vt:lpstr>
      <vt:lpstr>   Wiring Design and Protection          1926.404(f)(6) </vt:lpstr>
      <vt:lpstr>   Wiring Design and Protection      1926.404(f)(7)(iv) </vt:lpstr>
      <vt:lpstr>Wiring Design and Protection </vt:lpstr>
      <vt:lpstr>  Wiring Design and Protection         1926.405(b)(1) </vt:lpstr>
      <vt:lpstr>  Wiring Design and Protection         1926.405(b)(1) </vt:lpstr>
      <vt:lpstr>  Wiring Design and Protection         1926.405(b)(2) </vt:lpstr>
      <vt:lpstr>  Wiring Design and Protection       1926.405(g)(1)(i) </vt:lpstr>
      <vt:lpstr> Wiring Design and Protection    1926.405(g)(1)(iii) </vt:lpstr>
      <vt:lpstr> Wiring Design and Protection     1926.405(g)(2)(iv) </vt:lpstr>
      <vt:lpstr>Safety-Related Work Practices  1926.416(b)(2) </vt:lpstr>
      <vt:lpstr>Safety-Related Work Practices          1926.416(e) </vt:lpstr>
      <vt:lpstr>Tools for Identifying Hazards</vt:lpstr>
      <vt:lpstr> Summary</vt:lpstr>
      <vt:lpstr>Thank You For Attending!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Lagoe, Wanda</dc:creator>
  <cp:lastModifiedBy>Lagoe, Wanda</cp:lastModifiedBy>
  <cp:revision>3</cp:revision>
  <dcterms:created xsi:type="dcterms:W3CDTF">2025-06-17T12:32:10Z</dcterms:created>
  <dcterms:modified xsi:type="dcterms:W3CDTF">2025-06-24T16:31:15Z</dcterms:modified>
</cp:coreProperties>
</file>