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82" r:id="rId2"/>
    <p:sldId id="441" r:id="rId3"/>
    <p:sldId id="455" r:id="rId4"/>
    <p:sldId id="456" r:id="rId5"/>
    <p:sldId id="457" r:id="rId6"/>
    <p:sldId id="454" r:id="rId7"/>
    <p:sldId id="446" r:id="rId8"/>
    <p:sldId id="343" r:id="rId9"/>
    <p:sldId id="423" r:id="rId10"/>
    <p:sldId id="350" r:id="rId11"/>
    <p:sldId id="348" r:id="rId12"/>
    <p:sldId id="510" r:id="rId13"/>
    <p:sldId id="349" r:id="rId14"/>
    <p:sldId id="345" r:id="rId15"/>
    <p:sldId id="347" r:id="rId16"/>
    <p:sldId id="346" r:id="rId17"/>
    <p:sldId id="511" r:id="rId18"/>
    <p:sldId id="425" r:id="rId19"/>
    <p:sldId id="466" r:id="rId20"/>
    <p:sldId id="467" r:id="rId21"/>
    <p:sldId id="460" r:id="rId22"/>
    <p:sldId id="458" r:id="rId23"/>
    <p:sldId id="459" r:id="rId24"/>
    <p:sldId id="461" r:id="rId25"/>
    <p:sldId id="462" r:id="rId26"/>
    <p:sldId id="463" r:id="rId27"/>
    <p:sldId id="464" r:id="rId28"/>
    <p:sldId id="359" r:id="rId29"/>
    <p:sldId id="435" r:id="rId30"/>
    <p:sldId id="429" r:id="rId31"/>
    <p:sldId id="512" r:id="rId32"/>
    <p:sldId id="483" r:id="rId33"/>
    <p:sldId id="513" r:id="rId34"/>
    <p:sldId id="436" r:id="rId35"/>
    <p:sldId id="379" r:id="rId36"/>
    <p:sldId id="394" r:id="rId37"/>
    <p:sldId id="361" r:id="rId38"/>
    <p:sldId id="362" r:id="rId39"/>
    <p:sldId id="427" r:id="rId40"/>
    <p:sldId id="380" r:id="rId41"/>
    <p:sldId id="430" r:id="rId42"/>
    <p:sldId id="431" r:id="rId43"/>
    <p:sldId id="381" r:id="rId44"/>
    <p:sldId id="433" r:id="rId45"/>
    <p:sldId id="388" r:id="rId46"/>
    <p:sldId id="384" r:id="rId47"/>
    <p:sldId id="514" r:id="rId48"/>
    <p:sldId id="468" r:id="rId49"/>
    <p:sldId id="474" r:id="rId50"/>
    <p:sldId id="478" r:id="rId51"/>
    <p:sldId id="475" r:id="rId52"/>
    <p:sldId id="476" r:id="rId53"/>
    <p:sldId id="509" r:id="rId54"/>
    <p:sldId id="39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0569" autoAdjust="0"/>
  </p:normalViewPr>
  <p:slideViewPr>
    <p:cSldViewPr snapToGrid="0">
      <p:cViewPr varScale="1">
        <p:scale>
          <a:sx n="60" d="100"/>
          <a:sy n="60" d="100"/>
        </p:scale>
        <p:origin x="2419" y="43"/>
      </p:cViewPr>
      <p:guideLst/>
    </p:cSldViewPr>
  </p:slideViewPr>
  <p:notesTextViewPr>
    <p:cViewPr>
      <p:scale>
        <a:sx n="1" d="1"/>
        <a:sy n="1" d="1"/>
      </p:scale>
      <p:origin x="0" y="0"/>
    </p:cViewPr>
  </p:notesTextViewPr>
  <p:notesViewPr>
    <p:cSldViewPr snapToGrid="0">
      <p:cViewPr varScale="1">
        <p:scale>
          <a:sx n="50" d="100"/>
          <a:sy n="50" d="100"/>
        </p:scale>
        <p:origin x="382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B1B783CE-A66B-4EB5-BE4C-939E0A03610B}"/>
    <pc:docChg chg="delSld modSld">
      <pc:chgData name="Garcia, Elma" userId="f2cc6a70-af64-4323-8354-63fdb2cbddcb" providerId="ADAL" clId="{B1B783CE-A66B-4EB5-BE4C-939E0A03610B}" dt="2025-06-18T17:29:46.475" v="18" actId="47"/>
      <pc:docMkLst>
        <pc:docMk/>
      </pc:docMkLst>
      <pc:sldChg chg="del">
        <pc:chgData name="Garcia, Elma" userId="f2cc6a70-af64-4323-8354-63fdb2cbddcb" providerId="ADAL" clId="{B1B783CE-A66B-4EB5-BE4C-939E0A03610B}" dt="2025-06-18T17:27:24.665" v="13" actId="2696"/>
        <pc:sldMkLst>
          <pc:docMk/>
          <pc:sldMk cId="4224782898" sldId="256"/>
        </pc:sldMkLst>
      </pc:sldChg>
      <pc:sldChg chg="del">
        <pc:chgData name="Garcia, Elma" userId="f2cc6a70-af64-4323-8354-63fdb2cbddcb" providerId="ADAL" clId="{B1B783CE-A66B-4EB5-BE4C-939E0A03610B}" dt="2025-06-18T17:29:43.985" v="16" actId="47"/>
        <pc:sldMkLst>
          <pc:docMk/>
          <pc:sldMk cId="1447532766" sldId="257"/>
        </pc:sldMkLst>
      </pc:sldChg>
      <pc:sldChg chg="del">
        <pc:chgData name="Garcia, Elma" userId="f2cc6a70-af64-4323-8354-63fdb2cbddcb" providerId="ADAL" clId="{B1B783CE-A66B-4EB5-BE4C-939E0A03610B}" dt="2025-06-18T17:29:45.264" v="17" actId="47"/>
        <pc:sldMkLst>
          <pc:docMk/>
          <pc:sldMk cId="3648550839" sldId="258"/>
        </pc:sldMkLst>
      </pc:sldChg>
      <pc:sldChg chg="del">
        <pc:chgData name="Garcia, Elma" userId="f2cc6a70-af64-4323-8354-63fdb2cbddcb" providerId="ADAL" clId="{B1B783CE-A66B-4EB5-BE4C-939E0A03610B}" dt="2025-06-18T17:29:46.475" v="18" actId="47"/>
        <pc:sldMkLst>
          <pc:docMk/>
          <pc:sldMk cId="2852384745" sldId="259"/>
        </pc:sldMkLst>
      </pc:sldChg>
      <pc:sldChg chg="modSp mod modNotesTx">
        <pc:chgData name="Garcia, Elma" userId="f2cc6a70-af64-4323-8354-63fdb2cbddcb" providerId="ADAL" clId="{B1B783CE-A66B-4EB5-BE4C-939E0A03610B}" dt="2025-06-18T17:27:16.231" v="12" actId="20577"/>
        <pc:sldMkLst>
          <pc:docMk/>
          <pc:sldMk cId="0" sldId="382"/>
        </pc:sldMkLst>
        <pc:spChg chg="mod">
          <ac:chgData name="Garcia, Elma" userId="f2cc6a70-af64-4323-8354-63fdb2cbddcb" providerId="ADAL" clId="{B1B783CE-A66B-4EB5-BE4C-939E0A03610B}" dt="2025-06-18T17:27:16.231" v="12" actId="20577"/>
          <ac:spMkLst>
            <pc:docMk/>
            <pc:sldMk cId="0" sldId="382"/>
            <ac:spMk id="3074" creationId="{47E7E396-9490-4B71-8052-85F8FB883DE1}"/>
          </ac:spMkLst>
        </pc:spChg>
        <pc:spChg chg="mod">
          <ac:chgData name="Garcia, Elma" userId="f2cc6a70-af64-4323-8354-63fdb2cbddcb" providerId="ADAL" clId="{B1B783CE-A66B-4EB5-BE4C-939E0A03610B}" dt="2025-06-18T17:27:13.977" v="11" actId="14100"/>
          <ac:spMkLst>
            <pc:docMk/>
            <pc:sldMk cId="0" sldId="382"/>
            <ac:spMk id="3075" creationId="{1636EC48-FB85-48D7-8EA5-464BC2C55123}"/>
          </ac:spMkLst>
        </pc:spChg>
      </pc:sldChg>
      <pc:sldChg chg="modSp mod">
        <pc:chgData name="Garcia, Elma" userId="f2cc6a70-af64-4323-8354-63fdb2cbddcb" providerId="ADAL" clId="{B1B783CE-A66B-4EB5-BE4C-939E0A03610B}" dt="2025-06-18T17:29:14.453" v="15" actId="207"/>
        <pc:sldMkLst>
          <pc:docMk/>
          <pc:sldMk cId="0" sldId="388"/>
        </pc:sldMkLst>
        <pc:spChg chg="mod">
          <ac:chgData name="Garcia, Elma" userId="f2cc6a70-af64-4323-8354-63fdb2cbddcb" providerId="ADAL" clId="{B1B783CE-A66B-4EB5-BE4C-939E0A03610B}" dt="2025-06-18T17:29:14.453" v="15" actId="207"/>
          <ac:spMkLst>
            <pc:docMk/>
            <pc:sldMk cId="0" sldId="388"/>
            <ac:spMk id="47107" creationId="{006EA86E-E4A0-442D-88CB-07EBBD7F9E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B664C765-9311-41B9-9D95-D50638EA6F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FF20342C-E1D2-46E0-AC8A-71D56B8CA80E}" type="slidenum">
              <a:rPr lang="en-US" altLang="en-US" sz="1000" u="none"/>
              <a:pPr/>
              <a:t>1</a:t>
            </a:fld>
            <a:endParaRPr lang="en-US" altLang="en-US" sz="1000" u="none"/>
          </a:p>
        </p:txBody>
      </p:sp>
      <p:sp>
        <p:nvSpPr>
          <p:cNvPr id="59395" name="Rectangle 2">
            <a:extLst>
              <a:ext uri="{FF2B5EF4-FFF2-40B4-BE49-F238E27FC236}">
                <a16:creationId xmlns:a16="http://schemas.microsoft.com/office/drawing/2014/main" id="{A3E39C91-13E3-4B01-AE6C-3F208F21775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DA85A24-F40F-4378-B32F-F85A7B0D94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venir Next LT Pro Demi" panose="020B0704020202020204" pitchFamily="34" charset="0"/>
              </a:rPr>
              <a:t>Revised 06/16/25</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a:extLst>
              <a:ext uri="{FF2B5EF4-FFF2-40B4-BE49-F238E27FC236}">
                <a16:creationId xmlns:a16="http://schemas.microsoft.com/office/drawing/2014/main" id="{0D35A7E0-6F70-465E-88D3-4DB38E9121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4279388-98FA-43EA-B6AC-5EB602D65D58}" type="slidenum">
              <a:rPr lang="en-US" altLang="en-US" sz="1000" u="none"/>
              <a:pPr/>
              <a:t>10</a:t>
            </a:fld>
            <a:endParaRPr lang="en-US" altLang="en-US" sz="1000" u="none"/>
          </a:p>
        </p:txBody>
      </p:sp>
      <p:sp>
        <p:nvSpPr>
          <p:cNvPr id="68611" name="Rectangle 2">
            <a:extLst>
              <a:ext uri="{FF2B5EF4-FFF2-40B4-BE49-F238E27FC236}">
                <a16:creationId xmlns:a16="http://schemas.microsoft.com/office/drawing/2014/main" id="{298B29A7-CBC0-4A41-87BD-9953AE6DF750}"/>
              </a:ext>
            </a:extLst>
          </p:cNvPr>
          <p:cNvSpPr>
            <a:spLocks noGrp="1" noRot="1" noChangeAspect="1" noChangeArrowheads="1" noTextEdit="1"/>
          </p:cNvSpPr>
          <p:nvPr>
            <p:ph type="sldImg"/>
          </p:nvPr>
        </p:nvSpPr>
        <p:spPr>
          <a:xfrm>
            <a:off x="1377950" y="627063"/>
            <a:ext cx="4179888" cy="3135312"/>
          </a:xfrm>
          <a:ln/>
        </p:spPr>
      </p:sp>
      <p:sp>
        <p:nvSpPr>
          <p:cNvPr id="68612" name="Rectangle 3">
            <a:extLst>
              <a:ext uri="{FF2B5EF4-FFF2-40B4-BE49-F238E27FC236}">
                <a16:creationId xmlns:a16="http://schemas.microsoft.com/office/drawing/2014/main" id="{D3149F3F-C968-43A9-B71E-24C8A7179E02}"/>
              </a:ext>
            </a:extLst>
          </p:cNvPr>
          <p:cNvSpPr>
            <a:spLocks noGrp="1" noChangeArrowheads="1"/>
          </p:cNvSpPr>
          <p:nvPr>
            <p:ph type="body" idx="1"/>
          </p:nvPr>
        </p:nvSpPr>
        <p:spPr>
          <a:xfrm>
            <a:off x="377825" y="3972587"/>
            <a:ext cx="6273800"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473CAB3F-5915-4230-A9F2-9EBB946A1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94F24C2-67E7-4980-AA7C-762452AF21D5}" type="slidenum">
              <a:rPr lang="en-US" altLang="en-US" sz="1000" u="none"/>
              <a:pPr/>
              <a:t>11</a:t>
            </a:fld>
            <a:endParaRPr lang="en-US" altLang="en-US" sz="1000" u="none"/>
          </a:p>
        </p:txBody>
      </p:sp>
      <p:sp>
        <p:nvSpPr>
          <p:cNvPr id="69635" name="Rectangle 2">
            <a:extLst>
              <a:ext uri="{FF2B5EF4-FFF2-40B4-BE49-F238E27FC236}">
                <a16:creationId xmlns:a16="http://schemas.microsoft.com/office/drawing/2014/main" id="{ED9AAF06-2070-4CF2-8B98-3B816F0A1D06}"/>
              </a:ext>
            </a:extLst>
          </p:cNvPr>
          <p:cNvSpPr>
            <a:spLocks noGrp="1" noRot="1" noChangeAspect="1" noChangeArrowheads="1" noTextEdit="1"/>
          </p:cNvSpPr>
          <p:nvPr>
            <p:ph type="sldImg"/>
          </p:nvPr>
        </p:nvSpPr>
        <p:spPr>
          <a:xfrm>
            <a:off x="1411288" y="412750"/>
            <a:ext cx="4183062" cy="3136900"/>
          </a:xfrm>
          <a:ln/>
        </p:spPr>
      </p:sp>
      <p:sp>
        <p:nvSpPr>
          <p:cNvPr id="69636" name="Rectangle 3">
            <a:extLst>
              <a:ext uri="{FF2B5EF4-FFF2-40B4-BE49-F238E27FC236}">
                <a16:creationId xmlns:a16="http://schemas.microsoft.com/office/drawing/2014/main" id="{AE2137C9-1773-42A1-B8E6-FEBEB71319CD}"/>
              </a:ext>
            </a:extLst>
          </p:cNvPr>
          <p:cNvSpPr>
            <a:spLocks noGrp="1" noChangeArrowheads="1"/>
          </p:cNvSpPr>
          <p:nvPr>
            <p:ph type="body" idx="1"/>
          </p:nvPr>
        </p:nvSpPr>
        <p:spPr>
          <a:xfrm>
            <a:off x="303215" y="3653336"/>
            <a:ext cx="6651625" cy="443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48" eaLnBrk="1" hangingPunct="1">
              <a:spcBef>
                <a:spcPts val="500"/>
              </a:spcBef>
              <a:spcAft>
                <a:spcPts val="500"/>
              </a:spcAft>
              <a:defRPr/>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6562D92-42DF-41A5-BB62-94EE9B3CD7D1}"/>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84F2FF8E-565F-4D6F-8EDC-5CA7B45404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0660" name="Slide Number Placeholder 3">
            <a:extLst>
              <a:ext uri="{FF2B5EF4-FFF2-40B4-BE49-F238E27FC236}">
                <a16:creationId xmlns:a16="http://schemas.microsoft.com/office/drawing/2014/main" id="{65EE93BD-C2F4-49BA-B30D-140870908C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5538A16-6F8A-4316-ABAD-DBFC5E9E4B0B}" type="slidenum">
              <a:rPr lang="en-US" altLang="en-US" sz="1000" u="none"/>
              <a:pPr/>
              <a:t>12</a:t>
            </a:fld>
            <a:endParaRPr lang="en-US" altLang="en-US" sz="100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2FF0871E-125E-4B5C-947E-16F66034A4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328BD0D-E10E-4A33-9645-94053E2B3E33}" type="slidenum">
              <a:rPr lang="en-US" altLang="en-US" sz="1000" u="none"/>
              <a:pPr/>
              <a:t>13</a:t>
            </a:fld>
            <a:endParaRPr lang="en-US" altLang="en-US" sz="1000" u="none"/>
          </a:p>
        </p:txBody>
      </p:sp>
      <p:sp>
        <p:nvSpPr>
          <p:cNvPr id="71683" name="Rectangle 2">
            <a:extLst>
              <a:ext uri="{FF2B5EF4-FFF2-40B4-BE49-F238E27FC236}">
                <a16:creationId xmlns:a16="http://schemas.microsoft.com/office/drawing/2014/main" id="{D361A8A5-0473-40B1-87DF-E2DBC6BB9AEB}"/>
              </a:ext>
            </a:extLst>
          </p:cNvPr>
          <p:cNvSpPr>
            <a:spLocks noGrp="1" noRot="1" noChangeAspect="1" noChangeArrowheads="1" noTextEdit="1"/>
          </p:cNvSpPr>
          <p:nvPr>
            <p:ph type="sldImg"/>
          </p:nvPr>
        </p:nvSpPr>
        <p:spPr>
          <a:xfrm>
            <a:off x="1377950" y="627063"/>
            <a:ext cx="4179888" cy="3135312"/>
          </a:xfrm>
          <a:ln/>
        </p:spPr>
      </p:sp>
      <p:sp>
        <p:nvSpPr>
          <p:cNvPr id="71684" name="Rectangle 3">
            <a:extLst>
              <a:ext uri="{FF2B5EF4-FFF2-40B4-BE49-F238E27FC236}">
                <a16:creationId xmlns:a16="http://schemas.microsoft.com/office/drawing/2014/main" id="{39498762-012B-4227-A7F3-9603BE876F9E}"/>
              </a:ext>
            </a:extLst>
          </p:cNvPr>
          <p:cNvSpPr>
            <a:spLocks noGrp="1" noChangeArrowheads="1"/>
          </p:cNvSpPr>
          <p:nvPr>
            <p:ph type="body" idx="1"/>
          </p:nvPr>
        </p:nvSpPr>
        <p:spPr>
          <a:xfrm>
            <a:off x="303213" y="3972587"/>
            <a:ext cx="634841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a:extLst>
              <a:ext uri="{FF2B5EF4-FFF2-40B4-BE49-F238E27FC236}">
                <a16:creationId xmlns:a16="http://schemas.microsoft.com/office/drawing/2014/main" id="{1A3DE4EC-88A4-4A6C-A3CE-185621BF2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946D5D7B-8CD3-455A-A891-DAA20FE56EFE}" type="slidenum">
              <a:rPr lang="en-US" altLang="en-US" sz="1000" u="none"/>
              <a:pPr/>
              <a:t>14</a:t>
            </a:fld>
            <a:endParaRPr lang="en-US" altLang="en-US" sz="1000" u="none"/>
          </a:p>
        </p:txBody>
      </p:sp>
      <p:sp>
        <p:nvSpPr>
          <p:cNvPr id="72707" name="Rectangle 2">
            <a:extLst>
              <a:ext uri="{FF2B5EF4-FFF2-40B4-BE49-F238E27FC236}">
                <a16:creationId xmlns:a16="http://schemas.microsoft.com/office/drawing/2014/main" id="{ACBEE0F8-AAC4-41C4-A4B6-34C7EB5756E6}"/>
              </a:ext>
            </a:extLst>
          </p:cNvPr>
          <p:cNvSpPr>
            <a:spLocks noGrp="1" noRot="1" noChangeAspect="1" noChangeArrowheads="1" noTextEdit="1"/>
          </p:cNvSpPr>
          <p:nvPr>
            <p:ph type="sldImg"/>
          </p:nvPr>
        </p:nvSpPr>
        <p:spPr>
          <a:xfrm>
            <a:off x="1377950" y="627063"/>
            <a:ext cx="4179888" cy="3135312"/>
          </a:xfrm>
          <a:ln/>
        </p:spPr>
      </p:sp>
      <p:sp>
        <p:nvSpPr>
          <p:cNvPr id="72708" name="Rectangle 3">
            <a:extLst>
              <a:ext uri="{FF2B5EF4-FFF2-40B4-BE49-F238E27FC236}">
                <a16:creationId xmlns:a16="http://schemas.microsoft.com/office/drawing/2014/main" id="{5F527D11-903D-445A-8AD1-19A43B64EEC1}"/>
              </a:ext>
            </a:extLst>
          </p:cNvPr>
          <p:cNvSpPr>
            <a:spLocks noGrp="1" noChangeArrowheads="1"/>
          </p:cNvSpPr>
          <p:nvPr>
            <p:ph type="body" idx="1"/>
          </p:nvPr>
        </p:nvSpPr>
        <p:spPr>
          <a:xfrm>
            <a:off x="303215" y="3972587"/>
            <a:ext cx="6651625"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B774BABF-418B-462C-868B-DED42AD287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EE6EBDD1-08EB-4A29-B54A-C906B4C19BD7}" type="slidenum">
              <a:rPr lang="en-US" altLang="en-US" sz="1000" u="none"/>
              <a:pPr/>
              <a:t>15</a:t>
            </a:fld>
            <a:endParaRPr lang="en-US" altLang="en-US" sz="1000" u="none"/>
          </a:p>
        </p:txBody>
      </p:sp>
      <p:sp>
        <p:nvSpPr>
          <p:cNvPr id="73731" name="Rectangle 2">
            <a:extLst>
              <a:ext uri="{FF2B5EF4-FFF2-40B4-BE49-F238E27FC236}">
                <a16:creationId xmlns:a16="http://schemas.microsoft.com/office/drawing/2014/main" id="{D3BBD001-8F87-4BEC-BA77-B12E8DB6F3F3}"/>
              </a:ext>
            </a:extLst>
          </p:cNvPr>
          <p:cNvSpPr>
            <a:spLocks noGrp="1" noRot="1" noChangeAspect="1" noChangeArrowheads="1" noTextEdit="1"/>
          </p:cNvSpPr>
          <p:nvPr>
            <p:ph type="sldImg"/>
          </p:nvPr>
        </p:nvSpPr>
        <p:spPr>
          <a:xfrm>
            <a:off x="1377950" y="627063"/>
            <a:ext cx="4179888" cy="3135312"/>
          </a:xfrm>
          <a:ln/>
        </p:spPr>
      </p:sp>
      <p:sp>
        <p:nvSpPr>
          <p:cNvPr id="73732" name="Rectangle 3">
            <a:extLst>
              <a:ext uri="{FF2B5EF4-FFF2-40B4-BE49-F238E27FC236}">
                <a16:creationId xmlns:a16="http://schemas.microsoft.com/office/drawing/2014/main" id="{A1484821-FB91-4F63-80BA-DF44ACF53D57}"/>
              </a:ext>
            </a:extLst>
          </p:cNvPr>
          <p:cNvSpPr>
            <a:spLocks noGrp="1" noChangeArrowheads="1"/>
          </p:cNvSpPr>
          <p:nvPr>
            <p:ph type="body" idx="1"/>
          </p:nvPr>
        </p:nvSpPr>
        <p:spPr>
          <a:xfrm>
            <a:off x="303213" y="3972587"/>
            <a:ext cx="634841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48" eaLnBrk="1" hangingPunct="1">
              <a:spcBef>
                <a:spcPts val="500"/>
              </a:spcBef>
              <a:spcAft>
                <a:spcPts val="500"/>
              </a:spcAft>
              <a:defRPr/>
            </a:pPr>
            <a:endParaRPr lang="en-US" altLang="en-US" sz="2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2596B206-0850-43D4-9A44-0FC51DCC5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DC173AF-A775-42C9-B421-9A8E58408E69}" type="slidenum">
              <a:rPr lang="en-US" altLang="en-US" sz="1000" u="none"/>
              <a:pPr/>
              <a:t>16</a:t>
            </a:fld>
            <a:endParaRPr lang="en-US" altLang="en-US" sz="1000" u="none"/>
          </a:p>
        </p:txBody>
      </p:sp>
      <p:sp>
        <p:nvSpPr>
          <p:cNvPr id="74755" name="Rectangle 2">
            <a:extLst>
              <a:ext uri="{FF2B5EF4-FFF2-40B4-BE49-F238E27FC236}">
                <a16:creationId xmlns:a16="http://schemas.microsoft.com/office/drawing/2014/main" id="{608DD6C4-DFEB-4825-862A-F34D3B1794E2}"/>
              </a:ext>
            </a:extLst>
          </p:cNvPr>
          <p:cNvSpPr>
            <a:spLocks noGrp="1" noRot="1" noChangeAspect="1" noChangeArrowheads="1" noTextEdit="1"/>
          </p:cNvSpPr>
          <p:nvPr>
            <p:ph type="sldImg"/>
          </p:nvPr>
        </p:nvSpPr>
        <p:spPr>
          <a:xfrm>
            <a:off x="1377950" y="627063"/>
            <a:ext cx="4179888" cy="3135312"/>
          </a:xfrm>
          <a:ln/>
        </p:spPr>
      </p:sp>
      <p:sp>
        <p:nvSpPr>
          <p:cNvPr id="74756" name="Rectangle 3">
            <a:extLst>
              <a:ext uri="{FF2B5EF4-FFF2-40B4-BE49-F238E27FC236}">
                <a16:creationId xmlns:a16="http://schemas.microsoft.com/office/drawing/2014/main" id="{40F7678B-FED7-47E2-B3FB-38C4FEED3D95}"/>
              </a:ext>
            </a:extLst>
          </p:cNvPr>
          <p:cNvSpPr>
            <a:spLocks noGrp="1" noChangeArrowheads="1"/>
          </p:cNvSpPr>
          <p:nvPr>
            <p:ph type="body" idx="1"/>
          </p:nvPr>
        </p:nvSpPr>
        <p:spPr>
          <a:xfrm>
            <a:off x="303213" y="3972587"/>
            <a:ext cx="6273800"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807" eaLnBrk="1" hangingPunct="1">
              <a:spcBef>
                <a:spcPts val="500"/>
              </a:spcBef>
              <a:spcAft>
                <a:spcPts val="500"/>
              </a:spcAft>
            </a:pPr>
            <a:endParaRPr lang="en-US" alt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E8912E0-CDFA-4C25-B85B-1717B712F5F2}"/>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D52682B1-3BB8-4792-A5F2-54B75B6AE1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6804" name="Slide Number Placeholder 3">
            <a:extLst>
              <a:ext uri="{FF2B5EF4-FFF2-40B4-BE49-F238E27FC236}">
                <a16:creationId xmlns:a16="http://schemas.microsoft.com/office/drawing/2014/main" id="{470D9F9F-8893-4229-82A3-2A9D427213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41AF43BC-BAA6-4E44-A5C2-FB780134D950}" type="slidenum">
              <a:rPr lang="en-US" altLang="en-US" sz="1000" u="none"/>
              <a:pPr/>
              <a:t>17</a:t>
            </a:fld>
            <a:endParaRPr lang="en-US" altLang="en-US" sz="1000" u="none"/>
          </a:p>
        </p:txBody>
      </p:sp>
    </p:spTree>
    <p:extLst>
      <p:ext uri="{BB962C8B-B14F-4D97-AF65-F5344CB8AC3E}">
        <p14:creationId xmlns:p14="http://schemas.microsoft.com/office/powerpoint/2010/main" val="2292164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F71CA33-61A5-4BD5-93A4-647E47C8CB1D}"/>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F5117A6F-BE15-42C1-BE8C-B09FF9CA13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75780" name="Slide Number Placeholder 3">
            <a:extLst>
              <a:ext uri="{FF2B5EF4-FFF2-40B4-BE49-F238E27FC236}">
                <a16:creationId xmlns:a16="http://schemas.microsoft.com/office/drawing/2014/main" id="{DD86C917-3F7D-4947-8947-00311929C3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912DAF22-1950-4748-B2BA-B499BFA98860}" type="slidenum">
              <a:rPr lang="en-US" altLang="en-US" sz="1000" u="none"/>
              <a:pPr/>
              <a:t>18</a:t>
            </a:fld>
            <a:endParaRPr lang="en-US" altLang="en-US" sz="1000" u="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E8912E0-CDFA-4C25-B85B-1717B712F5F2}"/>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D52682B1-3BB8-4792-A5F2-54B75B6AE1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6804" name="Slide Number Placeholder 3">
            <a:extLst>
              <a:ext uri="{FF2B5EF4-FFF2-40B4-BE49-F238E27FC236}">
                <a16:creationId xmlns:a16="http://schemas.microsoft.com/office/drawing/2014/main" id="{470D9F9F-8893-4229-82A3-2A9D427213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41AF43BC-BAA6-4E44-A5C2-FB780134D950}" type="slidenum">
              <a:rPr lang="en-US" altLang="en-US" sz="1000" u="none"/>
              <a:pPr/>
              <a:t>19</a:t>
            </a:fld>
            <a:endParaRPr lang="en-US" altLang="en-US" sz="100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1250322-E38D-4F38-8C64-85081E465593}"/>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6CBF7CC5-9745-4ED5-B2AC-77EDE7AF1C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a:extLst>
              <a:ext uri="{FF2B5EF4-FFF2-40B4-BE49-F238E27FC236}">
                <a16:creationId xmlns:a16="http://schemas.microsoft.com/office/drawing/2014/main" id="{639B4967-7465-4EA2-A079-1D7A4B4CC2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D049585-D95D-4F27-B464-514F2E9B5A36}" type="slidenum">
              <a:rPr lang="en-US" altLang="en-US" sz="1000" u="none"/>
              <a:pPr/>
              <a:t>2</a:t>
            </a:fld>
            <a:endParaRPr lang="en-US" altLang="en-US" sz="100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3C29FF7-003E-464D-A039-E6A45707871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F073836A-008D-44E8-9E75-73A35EF681E2}"/>
              </a:ext>
            </a:extLst>
          </p:cNvPr>
          <p:cNvSpPr>
            <a:spLocks noGrp="1"/>
          </p:cNvSpPr>
          <p:nvPr>
            <p:ph type="body" idx="1"/>
          </p:nvPr>
        </p:nvSpPr>
        <p:spPr/>
        <p:txBody>
          <a:bodyPr>
            <a:normAutofit/>
          </a:bodyPr>
          <a:lstStyle/>
          <a:p>
            <a:pPr>
              <a:defRPr/>
            </a:pPr>
            <a:endParaRPr lang="en-US" dirty="0"/>
          </a:p>
        </p:txBody>
      </p:sp>
      <p:sp>
        <p:nvSpPr>
          <p:cNvPr id="77828" name="Slide Number Placeholder 3">
            <a:extLst>
              <a:ext uri="{FF2B5EF4-FFF2-40B4-BE49-F238E27FC236}">
                <a16:creationId xmlns:a16="http://schemas.microsoft.com/office/drawing/2014/main" id="{2BD54020-0550-452A-926D-C42B66DF9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8192DBD-3A68-46E1-BE68-E36342FA48FD}" type="slidenum">
              <a:rPr lang="en-US" altLang="en-US" sz="1000" u="none"/>
              <a:pPr/>
              <a:t>20</a:t>
            </a:fld>
            <a:endParaRPr lang="en-US" altLang="en-US" sz="1000"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02ACD6B0-2152-478C-898D-11E6773946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C9411295-49B5-450D-83C6-E919A362301C}" type="slidenum">
              <a:rPr lang="en-US" altLang="en-US" sz="1000" u="none"/>
              <a:pPr/>
              <a:t>21</a:t>
            </a:fld>
            <a:endParaRPr lang="en-US" altLang="en-US" sz="1000" u="none"/>
          </a:p>
        </p:txBody>
      </p:sp>
      <p:sp>
        <p:nvSpPr>
          <p:cNvPr id="78851" name="Rectangle 2">
            <a:extLst>
              <a:ext uri="{FF2B5EF4-FFF2-40B4-BE49-F238E27FC236}">
                <a16:creationId xmlns:a16="http://schemas.microsoft.com/office/drawing/2014/main" id="{481B6FB2-0269-4381-AB1E-BD4F7F53DE4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6CDCB31A-13D6-4BFC-840B-D2B8C5462D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3DEF7F2-FE64-47AF-82D2-22584B2CF799}"/>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7C78DF3D-B742-45F2-B1BA-A72FD3C32F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79876" name="Slide Number Placeholder 3">
            <a:extLst>
              <a:ext uri="{FF2B5EF4-FFF2-40B4-BE49-F238E27FC236}">
                <a16:creationId xmlns:a16="http://schemas.microsoft.com/office/drawing/2014/main" id="{037C8DF5-4AEC-41DD-8CF3-8930C9D04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99F464D0-42DE-476C-A8A5-6C608FCCC67C}" type="slidenum">
              <a:rPr lang="en-US" altLang="en-US" sz="1000" u="none"/>
              <a:pPr/>
              <a:t>22</a:t>
            </a:fld>
            <a:endParaRPr lang="en-US" altLang="en-US" sz="1000" u="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ECFDA09-5A2A-43A8-97DD-11E1B45D85E3}"/>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BC697FAD-6580-4160-A4B6-BF91B683D8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80900" name="Slide Number Placeholder 3">
            <a:extLst>
              <a:ext uri="{FF2B5EF4-FFF2-40B4-BE49-F238E27FC236}">
                <a16:creationId xmlns:a16="http://schemas.microsoft.com/office/drawing/2014/main" id="{FBA50092-D3B1-4BB0-8886-400E4F397C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33732FE6-111E-4E9A-A451-03B2E22F7C9E}" type="slidenum">
              <a:rPr lang="en-US" altLang="en-US" sz="1000" u="none"/>
              <a:pPr/>
              <a:t>23</a:t>
            </a:fld>
            <a:endParaRPr lang="en-US" altLang="en-US" sz="1000" u="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322D2420-01B2-46E3-9238-4DC412B42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1A7F5702-16C2-4531-8C7D-DB1131E35BA0}" type="slidenum">
              <a:rPr lang="en-US" altLang="en-US" sz="1000" u="none"/>
              <a:pPr/>
              <a:t>24</a:t>
            </a:fld>
            <a:endParaRPr lang="en-US" altLang="en-US" sz="1000" u="none"/>
          </a:p>
        </p:txBody>
      </p:sp>
      <p:sp>
        <p:nvSpPr>
          <p:cNvPr id="81923" name="Rectangle 2">
            <a:extLst>
              <a:ext uri="{FF2B5EF4-FFF2-40B4-BE49-F238E27FC236}">
                <a16:creationId xmlns:a16="http://schemas.microsoft.com/office/drawing/2014/main" id="{208B65A1-2953-4005-8B24-44E4712B8C3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5C10640-3DB1-477A-9B45-7318E8010591}"/>
              </a:ext>
            </a:extLst>
          </p:cNvPr>
          <p:cNvSpPr>
            <a:spLocks noGrp="1" noChangeArrowheads="1"/>
          </p:cNvSpPr>
          <p:nvPr>
            <p:ph type="body" idx="1"/>
          </p:nvPr>
        </p:nvSpPr>
        <p:spPr>
          <a:ln/>
        </p:spPr>
        <p:txBody>
          <a:bodyPr/>
          <a:lstStyle/>
          <a:p>
            <a:pPr eaLnBrk="1" hangingPunct="1">
              <a:spcBef>
                <a:spcPts val="500"/>
              </a:spcBef>
              <a:spcAft>
                <a:spcPts val="500"/>
              </a:spcAft>
              <a:defRPr/>
            </a:pPr>
            <a:endParaRPr lang="en-US" kern="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a:extLst>
              <a:ext uri="{FF2B5EF4-FFF2-40B4-BE49-F238E27FC236}">
                <a16:creationId xmlns:a16="http://schemas.microsoft.com/office/drawing/2014/main" id="{B7A2F4F0-B326-481D-95D7-99AABD6F00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AE032D34-3711-4D55-9F24-322ECA76DF12}" type="slidenum">
              <a:rPr lang="en-US" altLang="en-US" sz="1000" u="none"/>
              <a:pPr/>
              <a:t>25</a:t>
            </a:fld>
            <a:endParaRPr lang="en-US" altLang="en-US" sz="1000" u="none"/>
          </a:p>
        </p:txBody>
      </p:sp>
      <p:sp>
        <p:nvSpPr>
          <p:cNvPr id="82947" name="Rectangle 2">
            <a:extLst>
              <a:ext uri="{FF2B5EF4-FFF2-40B4-BE49-F238E27FC236}">
                <a16:creationId xmlns:a16="http://schemas.microsoft.com/office/drawing/2014/main" id="{12D7BCFA-CD30-4434-B62B-A2A3A5694E6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40FFE73-D466-4EB7-AF61-B17770B40236}"/>
              </a:ext>
            </a:extLst>
          </p:cNvPr>
          <p:cNvSpPr>
            <a:spLocks noGrp="1" noChangeArrowheads="1"/>
          </p:cNvSpPr>
          <p:nvPr>
            <p:ph type="body" idx="1"/>
          </p:nvPr>
        </p:nvSpPr>
        <p:spPr>
          <a:ln/>
        </p:spPr>
        <p:txBody>
          <a:bodyPr/>
          <a:lstStyle/>
          <a:p>
            <a:pPr eaLnBrk="1" hangingPunct="1">
              <a:defRPr/>
            </a:pPr>
            <a:endParaRPr lang="en-US" kern="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8D77D74D-9391-49D3-BF77-149FCCA7E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1DB4DAE-1840-4A7C-A822-3E918CE64DCD}" type="slidenum">
              <a:rPr lang="en-US" altLang="en-US" sz="1000" u="none"/>
              <a:pPr/>
              <a:t>26</a:t>
            </a:fld>
            <a:endParaRPr lang="en-US" altLang="en-US" sz="1000" u="none"/>
          </a:p>
        </p:txBody>
      </p:sp>
      <p:sp>
        <p:nvSpPr>
          <p:cNvPr id="83971" name="Rectangle 2">
            <a:extLst>
              <a:ext uri="{FF2B5EF4-FFF2-40B4-BE49-F238E27FC236}">
                <a16:creationId xmlns:a16="http://schemas.microsoft.com/office/drawing/2014/main" id="{B91E5E45-A8C0-44EB-A62C-7E61788D3B4B}"/>
              </a:ext>
            </a:extLst>
          </p:cNvPr>
          <p:cNvSpPr>
            <a:spLocks noGrp="1" noRot="1" noChangeAspect="1" noChangeArrowheads="1" noTextEdit="1"/>
          </p:cNvSpPr>
          <p:nvPr>
            <p:ph type="sldImg"/>
          </p:nvPr>
        </p:nvSpPr>
        <p:spPr>
          <a:xfrm>
            <a:off x="1377950" y="627063"/>
            <a:ext cx="4179888" cy="3135312"/>
          </a:xfrm>
          <a:ln/>
        </p:spPr>
      </p:sp>
      <p:sp>
        <p:nvSpPr>
          <p:cNvPr id="83972" name="Rectangle 3">
            <a:extLst>
              <a:ext uri="{FF2B5EF4-FFF2-40B4-BE49-F238E27FC236}">
                <a16:creationId xmlns:a16="http://schemas.microsoft.com/office/drawing/2014/main" id="{BD036F42-62E2-41D9-9D62-91F2418EE250}"/>
              </a:ext>
            </a:extLst>
          </p:cNvPr>
          <p:cNvSpPr>
            <a:spLocks noGrp="1" noChangeArrowheads="1"/>
          </p:cNvSpPr>
          <p:nvPr>
            <p:ph type="body" idx="1"/>
          </p:nvPr>
        </p:nvSpPr>
        <p:spPr>
          <a:xfrm>
            <a:off x="903288" y="3972587"/>
            <a:ext cx="512286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48" eaLnBrk="1" hangingPunct="1">
              <a:defRPr/>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5E267CB6-2257-43D5-9C4A-28DC9F5E1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A2EFEC88-B1C9-427D-8876-6B0C051B878A}" type="slidenum">
              <a:rPr lang="en-US" altLang="en-US" sz="1000" u="none"/>
              <a:pPr/>
              <a:t>27</a:t>
            </a:fld>
            <a:endParaRPr lang="en-US" altLang="en-US" sz="1000" u="none"/>
          </a:p>
        </p:txBody>
      </p:sp>
      <p:sp>
        <p:nvSpPr>
          <p:cNvPr id="84995" name="Rectangle 2">
            <a:extLst>
              <a:ext uri="{FF2B5EF4-FFF2-40B4-BE49-F238E27FC236}">
                <a16:creationId xmlns:a16="http://schemas.microsoft.com/office/drawing/2014/main" id="{46566640-EBAF-496C-BF56-D3C5DECCE9DE}"/>
              </a:ext>
            </a:extLst>
          </p:cNvPr>
          <p:cNvSpPr>
            <a:spLocks noGrp="1" noRot="1" noChangeAspect="1" noChangeArrowheads="1" noTextEdit="1"/>
          </p:cNvSpPr>
          <p:nvPr>
            <p:ph type="sldImg"/>
          </p:nvPr>
        </p:nvSpPr>
        <p:spPr>
          <a:xfrm>
            <a:off x="1377950" y="627063"/>
            <a:ext cx="4179888" cy="3135312"/>
          </a:xfrm>
          <a:ln/>
        </p:spPr>
      </p:sp>
      <p:sp>
        <p:nvSpPr>
          <p:cNvPr id="84996" name="Rectangle 3">
            <a:extLst>
              <a:ext uri="{FF2B5EF4-FFF2-40B4-BE49-F238E27FC236}">
                <a16:creationId xmlns:a16="http://schemas.microsoft.com/office/drawing/2014/main" id="{C8131CC9-C6D3-4FCD-BB05-86DE0654E663}"/>
              </a:ext>
            </a:extLst>
          </p:cNvPr>
          <p:cNvSpPr>
            <a:spLocks noGrp="1" noChangeArrowheads="1"/>
          </p:cNvSpPr>
          <p:nvPr>
            <p:ph type="body" idx="1"/>
          </p:nvPr>
        </p:nvSpPr>
        <p:spPr>
          <a:xfrm>
            <a:off x="903288" y="3972587"/>
            <a:ext cx="512286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A345F182-473C-4FC9-9E2B-9D9431DC1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B244BBAB-B739-4A5F-BB4C-ACB8AC8C7E38}" type="slidenum">
              <a:rPr lang="en-US" altLang="en-US" sz="1000" u="none"/>
              <a:pPr/>
              <a:t>28</a:t>
            </a:fld>
            <a:endParaRPr lang="en-US" altLang="en-US" sz="1000" u="none"/>
          </a:p>
        </p:txBody>
      </p:sp>
      <p:sp>
        <p:nvSpPr>
          <p:cNvPr id="86019" name="Rectangle 2">
            <a:extLst>
              <a:ext uri="{FF2B5EF4-FFF2-40B4-BE49-F238E27FC236}">
                <a16:creationId xmlns:a16="http://schemas.microsoft.com/office/drawing/2014/main" id="{6E59D3A5-9308-4E78-8976-450A76C7C6B9}"/>
              </a:ext>
            </a:extLst>
          </p:cNvPr>
          <p:cNvSpPr>
            <a:spLocks noGrp="1" noRot="1" noChangeAspect="1" noChangeArrowheads="1" noTextEdit="1"/>
          </p:cNvSpPr>
          <p:nvPr>
            <p:ph type="sldImg"/>
          </p:nvPr>
        </p:nvSpPr>
        <p:spPr>
          <a:xfrm>
            <a:off x="1377950" y="627063"/>
            <a:ext cx="4179888" cy="3135312"/>
          </a:xfrm>
          <a:ln/>
        </p:spPr>
      </p:sp>
      <p:sp>
        <p:nvSpPr>
          <p:cNvPr id="86020" name="Rectangle 3">
            <a:extLst>
              <a:ext uri="{FF2B5EF4-FFF2-40B4-BE49-F238E27FC236}">
                <a16:creationId xmlns:a16="http://schemas.microsoft.com/office/drawing/2014/main" id="{369EF5E5-AD08-4F38-AEE4-1AECFE0F4AF3}"/>
              </a:ext>
            </a:extLst>
          </p:cNvPr>
          <p:cNvSpPr>
            <a:spLocks noGrp="1" noChangeArrowheads="1"/>
          </p:cNvSpPr>
          <p:nvPr>
            <p:ph type="body" idx="1"/>
          </p:nvPr>
        </p:nvSpPr>
        <p:spPr>
          <a:xfrm>
            <a:off x="903288" y="3972587"/>
            <a:ext cx="512286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DDDB5AD3-DA6E-4A7C-8C6A-EA0320607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289D67D0-AA7A-4091-9F97-4F2CB4EFBB73}" type="slidenum">
              <a:rPr lang="en-US" altLang="en-US" sz="1000" u="none"/>
              <a:pPr/>
              <a:t>29</a:t>
            </a:fld>
            <a:endParaRPr lang="en-US" altLang="en-US" sz="1000" u="none"/>
          </a:p>
        </p:txBody>
      </p:sp>
      <p:sp>
        <p:nvSpPr>
          <p:cNvPr id="87043" name="Rectangle 2">
            <a:extLst>
              <a:ext uri="{FF2B5EF4-FFF2-40B4-BE49-F238E27FC236}">
                <a16:creationId xmlns:a16="http://schemas.microsoft.com/office/drawing/2014/main" id="{95BB3C0B-7962-4AF5-854A-D7EA8D10D9C8}"/>
              </a:ext>
            </a:extLst>
          </p:cNvPr>
          <p:cNvSpPr>
            <a:spLocks noGrp="1" noRot="1" noChangeAspect="1" noChangeArrowheads="1" noTextEdit="1"/>
          </p:cNvSpPr>
          <p:nvPr>
            <p:ph type="sldImg"/>
          </p:nvPr>
        </p:nvSpPr>
        <p:spPr>
          <a:xfrm>
            <a:off x="1806575" y="0"/>
            <a:ext cx="3492500" cy="2619375"/>
          </a:xfrm>
          <a:ln/>
        </p:spPr>
      </p:sp>
      <p:sp>
        <p:nvSpPr>
          <p:cNvPr id="87044" name="Rectangle 3">
            <a:extLst>
              <a:ext uri="{FF2B5EF4-FFF2-40B4-BE49-F238E27FC236}">
                <a16:creationId xmlns:a16="http://schemas.microsoft.com/office/drawing/2014/main" id="{F119CA9A-AF5E-4E2D-8C23-40DF4D43BC53}"/>
              </a:ext>
            </a:extLst>
          </p:cNvPr>
          <p:cNvSpPr>
            <a:spLocks noGrp="1" noChangeArrowheads="1"/>
          </p:cNvSpPr>
          <p:nvPr>
            <p:ph type="body" idx="1"/>
          </p:nvPr>
        </p:nvSpPr>
        <p:spPr>
          <a:xfrm>
            <a:off x="303213" y="2757698"/>
            <a:ext cx="6348412" cy="53752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ECD5C3D-8217-45A1-8D1D-9C06B464653F}"/>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C738DA39-EC0F-4298-AD38-AD041B08DC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a:extLst>
              <a:ext uri="{FF2B5EF4-FFF2-40B4-BE49-F238E27FC236}">
                <a16:creationId xmlns:a16="http://schemas.microsoft.com/office/drawing/2014/main" id="{22B329DD-5850-4FAD-BD27-5F7C7C7756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D669E96-5DC1-45D6-8019-DBCB9E23615B}" type="slidenum">
              <a:rPr lang="en-US" altLang="en-US" sz="1000" u="none"/>
              <a:pPr/>
              <a:t>3</a:t>
            </a:fld>
            <a:endParaRPr lang="en-US" altLang="en-US" sz="1000" u="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9AFF9D14-02A3-490B-9226-6FC78053F1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F3D2E49-8263-4919-B7A4-4CADBDA9AA48}" type="slidenum">
              <a:rPr lang="en-US" altLang="en-US" sz="1000" u="none"/>
              <a:pPr/>
              <a:t>30</a:t>
            </a:fld>
            <a:endParaRPr lang="en-US" altLang="en-US" sz="1000" u="none"/>
          </a:p>
        </p:txBody>
      </p:sp>
      <p:sp>
        <p:nvSpPr>
          <p:cNvPr id="88067" name="Rectangle 2">
            <a:extLst>
              <a:ext uri="{FF2B5EF4-FFF2-40B4-BE49-F238E27FC236}">
                <a16:creationId xmlns:a16="http://schemas.microsoft.com/office/drawing/2014/main" id="{58EA6CCD-DE87-4BF0-B57E-54D500955923}"/>
              </a:ext>
            </a:extLst>
          </p:cNvPr>
          <p:cNvSpPr>
            <a:spLocks noGrp="1" noRot="1" noChangeAspect="1" noChangeArrowheads="1" noTextEdit="1"/>
          </p:cNvSpPr>
          <p:nvPr>
            <p:ph type="sldImg"/>
          </p:nvPr>
        </p:nvSpPr>
        <p:spPr>
          <a:xfrm>
            <a:off x="1806575" y="0"/>
            <a:ext cx="3492500" cy="2619375"/>
          </a:xfrm>
          <a:ln/>
        </p:spPr>
      </p:sp>
      <p:sp>
        <p:nvSpPr>
          <p:cNvPr id="88068" name="Rectangle 3">
            <a:extLst>
              <a:ext uri="{FF2B5EF4-FFF2-40B4-BE49-F238E27FC236}">
                <a16:creationId xmlns:a16="http://schemas.microsoft.com/office/drawing/2014/main" id="{1A1F2579-2705-41F9-A5AD-3C2D83DD09FC}"/>
              </a:ext>
            </a:extLst>
          </p:cNvPr>
          <p:cNvSpPr>
            <a:spLocks noGrp="1" noChangeArrowheads="1"/>
          </p:cNvSpPr>
          <p:nvPr>
            <p:ph type="body" idx="1"/>
          </p:nvPr>
        </p:nvSpPr>
        <p:spPr>
          <a:xfrm>
            <a:off x="303213" y="2757698"/>
            <a:ext cx="6348412" cy="53752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endParaRPr lang="en-US" altLang="en-US" sz="9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818807C-1E93-4117-BAF9-FC4C712DB009}"/>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E3FDC58E-214B-4004-BC2B-BED5B2BF92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9092" name="Slide Number Placeholder 3">
            <a:extLst>
              <a:ext uri="{FF2B5EF4-FFF2-40B4-BE49-F238E27FC236}">
                <a16:creationId xmlns:a16="http://schemas.microsoft.com/office/drawing/2014/main" id="{2761DBC3-68A4-463A-A9CB-950AE86AAD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E224704B-EEE8-4406-AA88-7719C75AFF8B}" type="slidenum">
              <a:rPr lang="en-US" altLang="en-US" sz="1000" u="none"/>
              <a:pPr/>
              <a:t>31</a:t>
            </a:fld>
            <a:endParaRPr lang="en-US" altLang="en-US" sz="1000" u="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A5FCEF6-AC35-48A2-9758-09286E62EB37}"/>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F706860E-492C-421D-A30B-C2566B0E9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0116" name="Slide Number Placeholder 3">
            <a:extLst>
              <a:ext uri="{FF2B5EF4-FFF2-40B4-BE49-F238E27FC236}">
                <a16:creationId xmlns:a16="http://schemas.microsoft.com/office/drawing/2014/main" id="{FD7D9C3D-60C2-4878-9DA2-3DF18DF9B5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C3D54E40-7C40-4787-B4A2-921191D6CB12}" type="slidenum">
              <a:rPr lang="en-US" altLang="en-US" sz="1000" u="none"/>
              <a:pPr/>
              <a:t>32</a:t>
            </a:fld>
            <a:endParaRPr lang="en-US" altLang="en-US" sz="1000" u="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A5FCEF6-AC35-48A2-9758-09286E62EB37}"/>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F706860E-492C-421D-A30B-C2566B0E9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0116" name="Slide Number Placeholder 3">
            <a:extLst>
              <a:ext uri="{FF2B5EF4-FFF2-40B4-BE49-F238E27FC236}">
                <a16:creationId xmlns:a16="http://schemas.microsoft.com/office/drawing/2014/main" id="{FD7D9C3D-60C2-4878-9DA2-3DF18DF9B5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C3D54E40-7C40-4787-B4A2-921191D6CB12}" type="slidenum">
              <a:rPr lang="en-US" altLang="en-US" sz="1000" u="none"/>
              <a:pPr/>
              <a:t>33</a:t>
            </a:fld>
            <a:endParaRPr lang="en-US" altLang="en-US" sz="1000" u="none"/>
          </a:p>
        </p:txBody>
      </p:sp>
    </p:spTree>
    <p:extLst>
      <p:ext uri="{BB962C8B-B14F-4D97-AF65-F5344CB8AC3E}">
        <p14:creationId xmlns:p14="http://schemas.microsoft.com/office/powerpoint/2010/main" val="3948959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a:extLst>
              <a:ext uri="{FF2B5EF4-FFF2-40B4-BE49-F238E27FC236}">
                <a16:creationId xmlns:a16="http://schemas.microsoft.com/office/drawing/2014/main" id="{83C307F1-C79A-4D70-B1ED-A386E42E6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8E51475-1EB4-42B9-96D3-B89E33C3F021}" type="slidenum">
              <a:rPr lang="en-US" altLang="en-US" sz="1000" u="none"/>
              <a:pPr/>
              <a:t>34</a:t>
            </a:fld>
            <a:endParaRPr lang="en-US" altLang="en-US" sz="1000" u="none"/>
          </a:p>
        </p:txBody>
      </p:sp>
      <p:sp>
        <p:nvSpPr>
          <p:cNvPr id="92163" name="Rectangle 2">
            <a:extLst>
              <a:ext uri="{FF2B5EF4-FFF2-40B4-BE49-F238E27FC236}">
                <a16:creationId xmlns:a16="http://schemas.microsoft.com/office/drawing/2014/main" id="{A6FF0B07-D008-40DF-BE70-6FA68AD4A78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9A86CF5F-8926-42FD-A684-5B53D1A0FD25}"/>
              </a:ext>
            </a:extLst>
          </p:cNvPr>
          <p:cNvSpPr>
            <a:spLocks noGrp="1" noChangeArrowheads="1"/>
          </p:cNvSpPr>
          <p:nvPr>
            <p:ph type="body" idx="1"/>
          </p:nvPr>
        </p:nvSpPr>
        <p:spPr>
          <a:xfrm>
            <a:off x="1039813" y="3994255"/>
            <a:ext cx="5105400" cy="3784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D47698D9-4AD8-4D24-AF8F-645A7CBE38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F7A27E8-5E8F-4CC6-B052-5E99ACFA8F62}" type="slidenum">
              <a:rPr lang="en-US" altLang="en-US" sz="1000" u="none"/>
              <a:pPr/>
              <a:t>35</a:t>
            </a:fld>
            <a:endParaRPr lang="en-US" altLang="en-US" sz="1000" u="none"/>
          </a:p>
        </p:txBody>
      </p:sp>
      <p:sp>
        <p:nvSpPr>
          <p:cNvPr id="93187" name="Rectangle 2">
            <a:extLst>
              <a:ext uri="{FF2B5EF4-FFF2-40B4-BE49-F238E27FC236}">
                <a16:creationId xmlns:a16="http://schemas.microsoft.com/office/drawing/2014/main" id="{B2F7CD25-36B8-4DA3-8F31-889A2363D9AA}"/>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712DADD5-17ED-46AE-BBD1-1CCB27C9B453}"/>
              </a:ext>
            </a:extLst>
          </p:cNvPr>
          <p:cNvSpPr>
            <a:spLocks noGrp="1" noChangeArrowheads="1"/>
          </p:cNvSpPr>
          <p:nvPr>
            <p:ph type="body" idx="1"/>
          </p:nvPr>
        </p:nvSpPr>
        <p:spPr>
          <a:xfrm>
            <a:off x="927101" y="3994255"/>
            <a:ext cx="5486400" cy="3784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ts val="500"/>
              </a:spcBef>
              <a:spcAft>
                <a:spcPts val="500"/>
              </a:spcAft>
            </a:pPr>
            <a:endParaRPr lang="en-US" altLang="en-US" sz="9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1FF20639-39F3-44C2-A61B-B2F838BD886D}"/>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021E63EA-C0EA-4551-948E-53206EDEDF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4212" name="Slide Number Placeholder 3">
            <a:extLst>
              <a:ext uri="{FF2B5EF4-FFF2-40B4-BE49-F238E27FC236}">
                <a16:creationId xmlns:a16="http://schemas.microsoft.com/office/drawing/2014/main" id="{9EC2356E-9A19-417F-BAA5-98A654BE40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33CE5AE-6316-45D6-8EBF-72192265A743}" type="slidenum">
              <a:rPr lang="en-US" altLang="en-US" sz="1000" u="none"/>
              <a:pPr/>
              <a:t>36</a:t>
            </a:fld>
            <a:endParaRPr lang="en-US" altLang="en-US" sz="1000" u="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2D49F672-7FC8-48CD-A171-BB9A3B4C96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C459F799-5D88-4647-93E6-FAB6D87BF805}" type="slidenum">
              <a:rPr lang="en-US" altLang="en-US" sz="1000" u="none"/>
              <a:pPr/>
              <a:t>37</a:t>
            </a:fld>
            <a:endParaRPr lang="en-US" altLang="en-US" sz="1000" u="none"/>
          </a:p>
        </p:txBody>
      </p:sp>
      <p:sp>
        <p:nvSpPr>
          <p:cNvPr id="95235" name="Rectangle 2">
            <a:extLst>
              <a:ext uri="{FF2B5EF4-FFF2-40B4-BE49-F238E27FC236}">
                <a16:creationId xmlns:a16="http://schemas.microsoft.com/office/drawing/2014/main" id="{B30F86DF-F59D-4F36-A897-4D2B5EF652C3}"/>
              </a:ext>
            </a:extLst>
          </p:cNvPr>
          <p:cNvSpPr>
            <a:spLocks noGrp="1" noRot="1" noChangeAspect="1" noChangeArrowheads="1" noTextEdit="1"/>
          </p:cNvSpPr>
          <p:nvPr>
            <p:ph type="sldImg"/>
          </p:nvPr>
        </p:nvSpPr>
        <p:spPr>
          <a:xfrm>
            <a:off x="1377950" y="627063"/>
            <a:ext cx="4179888" cy="3135312"/>
          </a:xfrm>
          <a:ln/>
        </p:spPr>
      </p:sp>
      <p:sp>
        <p:nvSpPr>
          <p:cNvPr id="95236" name="Rectangle 3">
            <a:extLst>
              <a:ext uri="{FF2B5EF4-FFF2-40B4-BE49-F238E27FC236}">
                <a16:creationId xmlns:a16="http://schemas.microsoft.com/office/drawing/2014/main" id="{A7F3BBA9-93A7-405E-B352-78F9F2FECEDA}"/>
              </a:ext>
            </a:extLst>
          </p:cNvPr>
          <p:cNvSpPr>
            <a:spLocks noGrp="1" noChangeArrowheads="1"/>
          </p:cNvSpPr>
          <p:nvPr>
            <p:ph type="body" idx="1"/>
          </p:nvPr>
        </p:nvSpPr>
        <p:spPr>
          <a:xfrm>
            <a:off x="903288" y="3972587"/>
            <a:ext cx="512286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8EA5EF75-A0A0-4F3F-A5F1-E2AF3E4266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463E8E6-B468-4CC5-A4BB-76E33A68E500}" type="slidenum">
              <a:rPr lang="en-US" altLang="en-US" sz="1000" u="none"/>
              <a:pPr/>
              <a:t>38</a:t>
            </a:fld>
            <a:endParaRPr lang="en-US" altLang="en-US" sz="1000" u="none"/>
          </a:p>
        </p:txBody>
      </p:sp>
      <p:sp>
        <p:nvSpPr>
          <p:cNvPr id="96259" name="Rectangle 2">
            <a:extLst>
              <a:ext uri="{FF2B5EF4-FFF2-40B4-BE49-F238E27FC236}">
                <a16:creationId xmlns:a16="http://schemas.microsoft.com/office/drawing/2014/main" id="{E9A5EB5A-A764-48B4-8D2B-400DCBD2F31A}"/>
              </a:ext>
            </a:extLst>
          </p:cNvPr>
          <p:cNvSpPr>
            <a:spLocks noGrp="1" noRot="1" noChangeAspect="1" noChangeArrowheads="1" noTextEdit="1"/>
          </p:cNvSpPr>
          <p:nvPr>
            <p:ph type="sldImg"/>
          </p:nvPr>
        </p:nvSpPr>
        <p:spPr>
          <a:xfrm>
            <a:off x="1471613" y="0"/>
            <a:ext cx="3860800" cy="2895600"/>
          </a:xfrm>
          <a:ln/>
        </p:spPr>
      </p:sp>
      <p:sp>
        <p:nvSpPr>
          <p:cNvPr id="96260" name="Rectangle 3">
            <a:extLst>
              <a:ext uri="{FF2B5EF4-FFF2-40B4-BE49-F238E27FC236}">
                <a16:creationId xmlns:a16="http://schemas.microsoft.com/office/drawing/2014/main" id="{7D2691B3-009A-438E-BBF0-12207270B6C1}"/>
              </a:ext>
            </a:extLst>
          </p:cNvPr>
          <p:cNvSpPr>
            <a:spLocks noGrp="1" noChangeArrowheads="1"/>
          </p:cNvSpPr>
          <p:nvPr>
            <p:ph type="body" idx="1"/>
          </p:nvPr>
        </p:nvSpPr>
        <p:spPr>
          <a:xfrm>
            <a:off x="303213" y="2894931"/>
            <a:ext cx="6273800" cy="4219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b="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D48AB7B0-5F53-4C19-AB78-39103DAFF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F8703402-FDC0-4018-8317-919A3101929C}" type="slidenum">
              <a:rPr lang="en-US" altLang="en-US" sz="1000" u="none"/>
              <a:pPr/>
              <a:t>39</a:t>
            </a:fld>
            <a:endParaRPr lang="en-US" altLang="en-US" sz="1000" u="none"/>
          </a:p>
        </p:txBody>
      </p:sp>
      <p:sp>
        <p:nvSpPr>
          <p:cNvPr id="97283" name="Rectangle 2">
            <a:extLst>
              <a:ext uri="{FF2B5EF4-FFF2-40B4-BE49-F238E27FC236}">
                <a16:creationId xmlns:a16="http://schemas.microsoft.com/office/drawing/2014/main" id="{4DF3E3FF-C270-432D-BF8C-FFD5916E868D}"/>
              </a:ext>
            </a:extLst>
          </p:cNvPr>
          <p:cNvSpPr>
            <a:spLocks noGrp="1" noRot="1" noChangeAspect="1" noChangeArrowheads="1" noTextEdit="1"/>
          </p:cNvSpPr>
          <p:nvPr>
            <p:ph type="sldImg"/>
          </p:nvPr>
        </p:nvSpPr>
        <p:spPr>
          <a:xfrm>
            <a:off x="1471613" y="0"/>
            <a:ext cx="3860800" cy="2895600"/>
          </a:xfrm>
          <a:ln/>
        </p:spPr>
      </p:sp>
      <p:sp>
        <p:nvSpPr>
          <p:cNvPr id="97284" name="Rectangle 3">
            <a:extLst>
              <a:ext uri="{FF2B5EF4-FFF2-40B4-BE49-F238E27FC236}">
                <a16:creationId xmlns:a16="http://schemas.microsoft.com/office/drawing/2014/main" id="{3F6F6105-309B-40AD-8C34-99427D5B2976}"/>
              </a:ext>
            </a:extLst>
          </p:cNvPr>
          <p:cNvSpPr>
            <a:spLocks noGrp="1" noChangeArrowheads="1"/>
          </p:cNvSpPr>
          <p:nvPr>
            <p:ph type="body" idx="1"/>
          </p:nvPr>
        </p:nvSpPr>
        <p:spPr>
          <a:xfrm>
            <a:off x="303213" y="2894931"/>
            <a:ext cx="6273800" cy="4219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66F3D6F-CD26-444A-BCF2-5A258C763E3B}"/>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B662B609-7DC4-44BD-BD71-16BEC4C20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endParaRPr lang="en-US" altLang="en-US" dirty="0"/>
          </a:p>
        </p:txBody>
      </p:sp>
      <p:sp>
        <p:nvSpPr>
          <p:cNvPr id="62468" name="Slide Number Placeholder 3">
            <a:extLst>
              <a:ext uri="{FF2B5EF4-FFF2-40B4-BE49-F238E27FC236}">
                <a16:creationId xmlns:a16="http://schemas.microsoft.com/office/drawing/2014/main" id="{40B6A3BF-1170-45E8-A557-BB89F4A1BD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42ADA04A-6052-4C4E-90AB-35DD0BC0282F}" type="slidenum">
              <a:rPr lang="en-US" altLang="en-US" sz="1000" u="none"/>
              <a:pPr/>
              <a:t>4</a:t>
            </a:fld>
            <a:endParaRPr lang="en-US" altLang="en-US" sz="1000" u="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1B000B3A-1BB1-4740-8B06-13B64FBEDF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9D50872E-02FD-4354-B80C-DA7908D5A14A}" type="slidenum">
              <a:rPr lang="en-US" altLang="en-US" sz="1000" u="none"/>
              <a:pPr/>
              <a:t>40</a:t>
            </a:fld>
            <a:endParaRPr lang="en-US" altLang="en-US" sz="1000" u="none"/>
          </a:p>
        </p:txBody>
      </p:sp>
      <p:sp>
        <p:nvSpPr>
          <p:cNvPr id="98307" name="Rectangle 2">
            <a:extLst>
              <a:ext uri="{FF2B5EF4-FFF2-40B4-BE49-F238E27FC236}">
                <a16:creationId xmlns:a16="http://schemas.microsoft.com/office/drawing/2014/main" id="{F7E2BF5F-8ED6-4044-BCC6-4C6DF00CA18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93F63BFF-D6B2-4C23-A110-502987F32259}"/>
              </a:ext>
            </a:extLst>
          </p:cNvPr>
          <p:cNvSpPr>
            <a:spLocks noGrp="1" noChangeArrowheads="1"/>
          </p:cNvSpPr>
          <p:nvPr>
            <p:ph type="body" idx="1"/>
          </p:nvPr>
        </p:nvSpPr>
        <p:spPr>
          <a:xfrm>
            <a:off x="309565" y="3994255"/>
            <a:ext cx="6181725" cy="3784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lnSpc>
                <a:spcPct val="80000"/>
              </a:lnSpc>
            </a:pPr>
            <a:endParaRPr lang="en-US" altLang="en-US" sz="900" b="1"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D1E9E68F-243D-43CB-913F-32774F310308}"/>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BF4619D2-A1BC-4804-BA23-83FA2EEDF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9332" name="Slide Number Placeholder 3">
            <a:extLst>
              <a:ext uri="{FF2B5EF4-FFF2-40B4-BE49-F238E27FC236}">
                <a16:creationId xmlns:a16="http://schemas.microsoft.com/office/drawing/2014/main" id="{C51572E7-CE82-4AEF-BD4B-B74F6DB48E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F7B79B2B-C747-4738-A10D-215A36DBA402}" type="slidenum">
              <a:rPr lang="en-US" altLang="en-US" sz="1000" u="none"/>
              <a:pPr/>
              <a:t>41</a:t>
            </a:fld>
            <a:endParaRPr lang="en-US" altLang="en-US" sz="1000" u="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2BCED2E-FEDF-4755-81B0-2C98B29D7023}"/>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20E920EE-4036-479B-B93E-1A5ED5B47A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0356" name="Slide Number Placeholder 3">
            <a:extLst>
              <a:ext uri="{FF2B5EF4-FFF2-40B4-BE49-F238E27FC236}">
                <a16:creationId xmlns:a16="http://schemas.microsoft.com/office/drawing/2014/main" id="{EB6DD16F-4BB4-4639-9CB6-2F0E95A45C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E27D9C58-F91C-4D21-8BD4-3BEEC71CA0E8}" type="slidenum">
              <a:rPr lang="en-US" altLang="en-US" sz="1000" u="none"/>
              <a:pPr/>
              <a:t>42</a:t>
            </a:fld>
            <a:endParaRPr lang="en-US" altLang="en-US" sz="1000" u="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C0C669B9-2F15-4000-AD6A-8887C16D5C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52E3C7CF-CB81-4EE3-9B4F-8E8B39D0AF49}" type="slidenum">
              <a:rPr lang="en-US" altLang="en-US" sz="1000" u="none"/>
              <a:pPr/>
              <a:t>43</a:t>
            </a:fld>
            <a:endParaRPr lang="en-US" altLang="en-US" sz="1000" u="none"/>
          </a:p>
        </p:txBody>
      </p:sp>
      <p:sp>
        <p:nvSpPr>
          <p:cNvPr id="101379" name="Rectangle 2">
            <a:extLst>
              <a:ext uri="{FF2B5EF4-FFF2-40B4-BE49-F238E27FC236}">
                <a16:creationId xmlns:a16="http://schemas.microsoft.com/office/drawing/2014/main" id="{7AE23066-0904-43A5-B1D0-AC0865507FD7}"/>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3FE71D4A-98E1-437E-8B5A-DBACAD3ECB30}"/>
              </a:ext>
            </a:extLst>
          </p:cNvPr>
          <p:cNvSpPr>
            <a:spLocks noGrp="1" noChangeArrowheads="1"/>
          </p:cNvSpPr>
          <p:nvPr>
            <p:ph type="body" idx="1"/>
          </p:nvPr>
        </p:nvSpPr>
        <p:spPr>
          <a:xfrm>
            <a:off x="658813" y="3994255"/>
            <a:ext cx="5637212" cy="3784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468" indent="-190468" eaLnBrk="1" hangingPunct="1">
              <a:lnSpc>
                <a:spcPct val="90000"/>
              </a:lnSpc>
            </a:pPr>
            <a:endParaRPr lang="en-US" altLang="en-US" sz="8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AC613EB-C23A-4DBF-9DF3-11B18852C902}"/>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3F7558D8-B816-43F3-961A-2A2F0845BB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2404" name="Slide Number Placeholder 3">
            <a:extLst>
              <a:ext uri="{FF2B5EF4-FFF2-40B4-BE49-F238E27FC236}">
                <a16:creationId xmlns:a16="http://schemas.microsoft.com/office/drawing/2014/main" id="{F11E5777-7E76-4EB5-98B7-C46DD8F6A1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2D82E7E5-63B0-4B76-BFF5-45A125957641}" type="slidenum">
              <a:rPr lang="en-US" altLang="en-US" sz="1000" u="none"/>
              <a:pPr/>
              <a:t>44</a:t>
            </a:fld>
            <a:endParaRPr lang="en-US" altLang="en-US" sz="1000" u="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480932F-9598-4DB1-B4F0-A996E4A93923}"/>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B728DEF1-FA0A-4F82-818E-87C0F1CB50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163C8DB2-05DC-4138-B3BE-9D8E927F97C8}"/>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E214D016-66C4-4487-A387-007FDAD260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4452" name="Slide Number Placeholder 3">
            <a:extLst>
              <a:ext uri="{FF2B5EF4-FFF2-40B4-BE49-F238E27FC236}">
                <a16:creationId xmlns:a16="http://schemas.microsoft.com/office/drawing/2014/main" id="{F4B994D0-8117-4837-88AE-0D8724FE91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7B799940-5CEC-4510-BF40-2B6738FF770C}" type="slidenum">
              <a:rPr lang="en-US" altLang="en-US" sz="1000" u="none"/>
              <a:pPr/>
              <a:t>46</a:t>
            </a:fld>
            <a:endParaRPr lang="en-US" altLang="en-US" sz="1000" u="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847C25AB-27BF-45EA-8EE5-ED79B5A63337}"/>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AE4E1B35-84F2-48BF-94FE-0D3A4E209B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5476" name="Slide Number Placeholder 3">
            <a:extLst>
              <a:ext uri="{FF2B5EF4-FFF2-40B4-BE49-F238E27FC236}">
                <a16:creationId xmlns:a16="http://schemas.microsoft.com/office/drawing/2014/main" id="{4649B66E-E59F-43A6-8E21-BC153F1D08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E6335B76-1958-4113-A751-9CA113E8DA63}" type="slidenum">
              <a:rPr lang="en-US" altLang="en-US" sz="1000" u="none"/>
              <a:pPr/>
              <a:t>47</a:t>
            </a:fld>
            <a:endParaRPr lang="en-US" altLang="en-US" sz="1000" u="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A215EAF-7038-41EA-861A-5E0B7C9EA95D}"/>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C9301EBA-A735-4387-A10C-F5FDFDE74B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6500" name="Slide Number Placeholder 3">
            <a:extLst>
              <a:ext uri="{FF2B5EF4-FFF2-40B4-BE49-F238E27FC236}">
                <a16:creationId xmlns:a16="http://schemas.microsoft.com/office/drawing/2014/main" id="{B2972AF5-B2EE-4C42-961F-3A2B54D6A2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5687035C-B6A8-4EA5-9B52-583A19511B02}" type="slidenum">
              <a:rPr lang="en-US" altLang="en-US" sz="1000" u="none"/>
              <a:pPr/>
              <a:t>48</a:t>
            </a:fld>
            <a:endParaRPr lang="en-US" altLang="en-US" sz="1000" u="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8342143-88A4-47FB-A890-DDAA4AD49CD9}"/>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A1D1F355-1C64-49E3-83ED-4E3D9A92D9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7524" name="Slide Number Placeholder 3">
            <a:extLst>
              <a:ext uri="{FF2B5EF4-FFF2-40B4-BE49-F238E27FC236}">
                <a16:creationId xmlns:a16="http://schemas.microsoft.com/office/drawing/2014/main" id="{C5A9D92F-76B2-4816-AFD2-5540245573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979D82D0-5565-44B3-8492-BC493C135520}" type="slidenum">
              <a:rPr lang="en-US" altLang="en-US" sz="1000" u="none"/>
              <a:pPr/>
              <a:t>49</a:t>
            </a:fld>
            <a:endParaRPr lang="en-US" altLang="en-US" sz="100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8CE56BC-2199-42C8-AE36-28D8623BB816}"/>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77339239-D61B-4537-8998-10A073D73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a:extLst>
              <a:ext uri="{FF2B5EF4-FFF2-40B4-BE49-F238E27FC236}">
                <a16:creationId xmlns:a16="http://schemas.microsoft.com/office/drawing/2014/main" id="{178CBD09-1662-4C52-8FF6-0801B75D8E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86EC0AB-CEF8-4121-A3C4-9192A74A13E9}" type="slidenum">
              <a:rPr lang="en-US" altLang="en-US" sz="1000" u="none"/>
              <a:pPr/>
              <a:t>5</a:t>
            </a:fld>
            <a:endParaRPr lang="en-US" altLang="en-US" sz="1000" u="non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A2A6DA5-9F64-483F-ABE4-A4167862FD56}"/>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3249C24B-7277-4968-BC32-518EE97939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8548" name="Slide Number Placeholder 3">
            <a:extLst>
              <a:ext uri="{FF2B5EF4-FFF2-40B4-BE49-F238E27FC236}">
                <a16:creationId xmlns:a16="http://schemas.microsoft.com/office/drawing/2014/main" id="{77EFDBF6-8673-4EDE-8FD7-92900B7561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460FDF2D-2882-4C54-BC66-C14F5976EE3D}" type="slidenum">
              <a:rPr lang="en-US" altLang="en-US" sz="1000" u="none"/>
              <a:pPr/>
              <a:t>50</a:t>
            </a:fld>
            <a:endParaRPr lang="en-US" altLang="en-US" sz="1000" u="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ECAA6B6D-70CB-4F17-9709-0034621468DF}"/>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B97CBEE2-074B-4719-9585-6D13232A9C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a:extLst>
              <a:ext uri="{FF2B5EF4-FFF2-40B4-BE49-F238E27FC236}">
                <a16:creationId xmlns:a16="http://schemas.microsoft.com/office/drawing/2014/main" id="{070CE9B8-EDD5-4AF0-A94D-D038E7CF1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FE7DCB26-6B37-4A84-A426-C580C02E14E2}" type="slidenum">
              <a:rPr lang="en-US" altLang="en-US" sz="1000" u="none"/>
              <a:pPr/>
              <a:t>51</a:t>
            </a:fld>
            <a:endParaRPr lang="en-US" altLang="en-US" sz="1000" u="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0F8AA85-3F1D-4E72-8959-66212C3039D9}"/>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8F794B87-FA02-40CF-B20F-763533EFAB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110596" name="Slide Number Placeholder 3">
            <a:extLst>
              <a:ext uri="{FF2B5EF4-FFF2-40B4-BE49-F238E27FC236}">
                <a16:creationId xmlns:a16="http://schemas.microsoft.com/office/drawing/2014/main" id="{F5FBEEA8-430B-46B6-A689-594E7FBB93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8E102DBE-9766-447A-BB60-3C0313749229}" type="slidenum">
              <a:rPr lang="en-US" altLang="en-US" sz="1000" u="none"/>
              <a:pPr/>
              <a:t>52</a:t>
            </a:fld>
            <a:endParaRPr lang="en-US" altLang="en-US" sz="1000" u="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6DB9752C-1B92-4681-8DAC-3A0742BBEB12}"/>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546490B3-93D9-4169-B406-60BD585E4B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1620" name="Slide Number Placeholder 3">
            <a:extLst>
              <a:ext uri="{FF2B5EF4-FFF2-40B4-BE49-F238E27FC236}">
                <a16:creationId xmlns:a16="http://schemas.microsoft.com/office/drawing/2014/main" id="{B302DCDA-C8EA-4B56-B3E6-EEA432606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2565AB57-D858-48A6-9453-2AA072DBE14D}" type="slidenum">
              <a:rPr lang="en-US" altLang="en-US" sz="1000" u="none"/>
              <a:pPr/>
              <a:t>53</a:t>
            </a:fld>
            <a:endParaRPr lang="en-US" altLang="en-US" sz="1000" u="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54</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A1E036BF-095A-4A8F-BEC6-19BE8AFC5B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8887CA74-FF35-420A-BAD2-90A352B777DD}" type="slidenum">
              <a:rPr lang="en-US" altLang="en-US" sz="1000" u="none"/>
              <a:pPr/>
              <a:t>6</a:t>
            </a:fld>
            <a:endParaRPr lang="en-US" altLang="en-US" sz="1000" u="none"/>
          </a:p>
        </p:txBody>
      </p:sp>
      <p:sp>
        <p:nvSpPr>
          <p:cNvPr id="64515" name="Rectangle 2">
            <a:extLst>
              <a:ext uri="{FF2B5EF4-FFF2-40B4-BE49-F238E27FC236}">
                <a16:creationId xmlns:a16="http://schemas.microsoft.com/office/drawing/2014/main" id="{DA7CD75A-9505-44BC-962A-FC8406BA0B6D}"/>
              </a:ext>
            </a:extLst>
          </p:cNvPr>
          <p:cNvSpPr>
            <a:spLocks noGrp="1" noRot="1" noChangeAspect="1" noChangeArrowheads="1" noTextEdit="1"/>
          </p:cNvSpPr>
          <p:nvPr>
            <p:ph type="sldImg"/>
          </p:nvPr>
        </p:nvSpPr>
        <p:spPr>
          <a:xfrm>
            <a:off x="1377950" y="627063"/>
            <a:ext cx="4179888" cy="3135312"/>
          </a:xfrm>
          <a:ln/>
        </p:spPr>
      </p:sp>
      <p:sp>
        <p:nvSpPr>
          <p:cNvPr id="64516" name="Rectangle 3">
            <a:extLst>
              <a:ext uri="{FF2B5EF4-FFF2-40B4-BE49-F238E27FC236}">
                <a16:creationId xmlns:a16="http://schemas.microsoft.com/office/drawing/2014/main" id="{891F4917-31A6-442A-9E9E-A068ECBDC686}"/>
              </a:ext>
            </a:extLst>
          </p:cNvPr>
          <p:cNvSpPr>
            <a:spLocks noGrp="1" noChangeArrowheads="1"/>
          </p:cNvSpPr>
          <p:nvPr>
            <p:ph type="body" idx="1"/>
          </p:nvPr>
        </p:nvSpPr>
        <p:spPr>
          <a:xfrm>
            <a:off x="530225" y="3972587"/>
            <a:ext cx="5970588"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64A00B74-3E52-4CB9-9DA3-D19F9FA9F1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247C590-EB46-4A2E-80B3-172FF60DBAC3}" type="slidenum">
              <a:rPr lang="en-US" altLang="en-US" sz="1000" u="none"/>
              <a:pPr/>
              <a:t>7</a:t>
            </a:fld>
            <a:endParaRPr lang="en-US" altLang="en-US" sz="1000" u="none"/>
          </a:p>
        </p:txBody>
      </p:sp>
      <p:sp>
        <p:nvSpPr>
          <p:cNvPr id="65539" name="Rectangle 2">
            <a:extLst>
              <a:ext uri="{FF2B5EF4-FFF2-40B4-BE49-F238E27FC236}">
                <a16:creationId xmlns:a16="http://schemas.microsoft.com/office/drawing/2014/main" id="{04DCEA9E-D3DC-441D-B0AD-47E38EC6AEEE}"/>
              </a:ext>
            </a:extLst>
          </p:cNvPr>
          <p:cNvSpPr>
            <a:spLocks noGrp="1" noRot="1" noChangeAspect="1" noChangeArrowheads="1" noTextEdit="1"/>
          </p:cNvSpPr>
          <p:nvPr>
            <p:ph type="sldImg"/>
          </p:nvPr>
        </p:nvSpPr>
        <p:spPr>
          <a:xfrm>
            <a:off x="1377950" y="627063"/>
            <a:ext cx="4179888" cy="3135312"/>
          </a:xfrm>
          <a:ln/>
        </p:spPr>
      </p:sp>
      <p:sp>
        <p:nvSpPr>
          <p:cNvPr id="65540" name="Rectangle 3">
            <a:extLst>
              <a:ext uri="{FF2B5EF4-FFF2-40B4-BE49-F238E27FC236}">
                <a16:creationId xmlns:a16="http://schemas.microsoft.com/office/drawing/2014/main" id="{FABFD794-4FFB-40F7-87C8-BD3CD821C57C}"/>
              </a:ext>
            </a:extLst>
          </p:cNvPr>
          <p:cNvSpPr>
            <a:spLocks noGrp="1" noChangeArrowheads="1"/>
          </p:cNvSpPr>
          <p:nvPr>
            <p:ph type="body" idx="1"/>
          </p:nvPr>
        </p:nvSpPr>
        <p:spPr>
          <a:xfrm>
            <a:off x="454027" y="3972587"/>
            <a:ext cx="5895975"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00148583-6B73-4FF2-B385-0CD3649FD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376F2A8D-2D6F-407A-A171-7BEAE9E5E3CB}" type="slidenum">
              <a:rPr lang="en-US" altLang="en-US" sz="1000" u="none"/>
              <a:pPr/>
              <a:t>8</a:t>
            </a:fld>
            <a:endParaRPr lang="en-US" altLang="en-US" sz="1000" u="none"/>
          </a:p>
        </p:txBody>
      </p:sp>
      <p:sp>
        <p:nvSpPr>
          <p:cNvPr id="66563" name="Rectangle 2">
            <a:extLst>
              <a:ext uri="{FF2B5EF4-FFF2-40B4-BE49-F238E27FC236}">
                <a16:creationId xmlns:a16="http://schemas.microsoft.com/office/drawing/2014/main" id="{91488D68-D195-494B-A565-71825E9B07A5}"/>
              </a:ext>
            </a:extLst>
          </p:cNvPr>
          <p:cNvSpPr>
            <a:spLocks noGrp="1" noRot="1" noChangeAspect="1" noChangeArrowheads="1" noTextEdit="1"/>
          </p:cNvSpPr>
          <p:nvPr>
            <p:ph type="sldImg"/>
          </p:nvPr>
        </p:nvSpPr>
        <p:spPr>
          <a:xfrm>
            <a:off x="1377950" y="627063"/>
            <a:ext cx="4179888" cy="3135312"/>
          </a:xfrm>
          <a:ln/>
        </p:spPr>
      </p:sp>
      <p:sp>
        <p:nvSpPr>
          <p:cNvPr id="66564" name="Rectangle 3">
            <a:extLst>
              <a:ext uri="{FF2B5EF4-FFF2-40B4-BE49-F238E27FC236}">
                <a16:creationId xmlns:a16="http://schemas.microsoft.com/office/drawing/2014/main" id="{DC9C9B79-FBB2-4F0C-B606-71DBEB5C6D85}"/>
              </a:ext>
            </a:extLst>
          </p:cNvPr>
          <p:cNvSpPr>
            <a:spLocks noGrp="1" noChangeArrowheads="1"/>
          </p:cNvSpPr>
          <p:nvPr>
            <p:ph type="body" idx="1"/>
          </p:nvPr>
        </p:nvSpPr>
        <p:spPr>
          <a:xfrm>
            <a:off x="903288" y="3972587"/>
            <a:ext cx="5122862" cy="383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500"/>
              </a:spcBef>
              <a:spcAft>
                <a:spcPts val="500"/>
              </a:spcAft>
              <a:buSzPct val="85000"/>
            </a:pPr>
            <a:endParaRPr lang="en-US" altLang="en-US" dirty="0"/>
          </a:p>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B221B891-269D-4BCE-82C1-BA4430483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AF3175EE-4674-48FD-8839-48C620876C38}" type="slidenum">
              <a:rPr lang="en-US" altLang="en-US" sz="1000" u="none"/>
              <a:pPr/>
              <a:t>9</a:t>
            </a:fld>
            <a:endParaRPr lang="en-US" altLang="en-US" sz="1000" u="none"/>
          </a:p>
        </p:txBody>
      </p:sp>
      <p:sp>
        <p:nvSpPr>
          <p:cNvPr id="67587" name="Rectangle 2">
            <a:extLst>
              <a:ext uri="{FF2B5EF4-FFF2-40B4-BE49-F238E27FC236}">
                <a16:creationId xmlns:a16="http://schemas.microsoft.com/office/drawing/2014/main" id="{CB2B98BC-8DFD-4BDD-92B0-0EC80BB54531}"/>
              </a:ext>
            </a:extLst>
          </p:cNvPr>
          <p:cNvSpPr>
            <a:spLocks noGrp="1" noRot="1" noChangeAspect="1" noChangeArrowheads="1" noTextEdit="1"/>
          </p:cNvSpPr>
          <p:nvPr>
            <p:ph type="sldImg"/>
          </p:nvPr>
        </p:nvSpPr>
        <p:spPr>
          <a:xfrm>
            <a:off x="1377950" y="627063"/>
            <a:ext cx="4179888" cy="3135312"/>
          </a:xfrm>
          <a:ln/>
        </p:spPr>
      </p:sp>
      <p:sp>
        <p:nvSpPr>
          <p:cNvPr id="67588" name="Rectangle 3">
            <a:extLst>
              <a:ext uri="{FF2B5EF4-FFF2-40B4-BE49-F238E27FC236}">
                <a16:creationId xmlns:a16="http://schemas.microsoft.com/office/drawing/2014/main" id="{003BD961-8BDD-45A3-B5AD-0230492A1478}"/>
              </a:ext>
            </a:extLst>
          </p:cNvPr>
          <p:cNvSpPr>
            <a:spLocks noGrp="1" noChangeArrowheads="1"/>
          </p:cNvSpPr>
          <p:nvPr>
            <p:ph type="body" idx="1"/>
          </p:nvPr>
        </p:nvSpPr>
        <p:spPr>
          <a:xfrm>
            <a:off x="385765" y="3929249"/>
            <a:ext cx="6046787" cy="3831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ClipArt Placeholder 2"/>
          <p:cNvSpPr>
            <a:spLocks noGrp="1"/>
          </p:cNvSpPr>
          <p:nvPr>
            <p:ph type="clipArt" sz="half" idx="1"/>
          </p:nvPr>
        </p:nvSpPr>
        <p:spPr>
          <a:xfrm>
            <a:off x="457200" y="1371600"/>
            <a:ext cx="4038600" cy="4525963"/>
          </a:xfrm>
        </p:spPr>
        <p:txBody>
          <a:bodyPr/>
          <a:lstStyle/>
          <a:p>
            <a:pPr lvl="0"/>
            <a:endParaRPr lang="en-US" noProof="0"/>
          </a:p>
        </p:txBody>
      </p:sp>
      <p:sp>
        <p:nvSpPr>
          <p:cNvPr id="4" name="Text Placeholder 3"/>
          <p:cNvSpPr>
            <a:spLocks noGrp="1"/>
          </p:cNvSpPr>
          <p:nvPr>
            <p:ph type="body" sz="half" idx="2"/>
          </p:nvPr>
        </p:nvSpPr>
        <p:spPr>
          <a:xfrm>
            <a:off x="4648200" y="13716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7021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658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5996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E7E396-9490-4B71-8052-85F8FB883DE1}"/>
              </a:ext>
            </a:extLst>
          </p:cNvPr>
          <p:cNvSpPr>
            <a:spLocks noGrp="1" noChangeArrowheads="1"/>
          </p:cNvSpPr>
          <p:nvPr>
            <p:ph type="ctrTitle"/>
          </p:nvPr>
        </p:nvSpPr>
        <p:spPr>
          <a:xfrm>
            <a:off x="762000" y="2670175"/>
            <a:ext cx="7010400" cy="698500"/>
          </a:xfrm>
        </p:spPr>
        <p:txBody>
          <a:bodyPr/>
          <a:lstStyle/>
          <a:p>
            <a:r>
              <a:rPr lang="en-US" altLang="en-US" sz="4000" dirty="0"/>
              <a:t> Chainsaw Safety</a:t>
            </a:r>
          </a:p>
        </p:txBody>
      </p:sp>
      <p:sp>
        <p:nvSpPr>
          <p:cNvPr id="3075" name="Rectangle 3">
            <a:extLst>
              <a:ext uri="{FF2B5EF4-FFF2-40B4-BE49-F238E27FC236}">
                <a16:creationId xmlns:a16="http://schemas.microsoft.com/office/drawing/2014/main" id="{1636EC48-FB85-48D7-8EA5-464BC2C55123}"/>
              </a:ext>
            </a:extLst>
          </p:cNvPr>
          <p:cNvSpPr>
            <a:spLocks noGrp="1" noChangeArrowheads="1"/>
          </p:cNvSpPr>
          <p:nvPr>
            <p:ph type="subTitle" idx="1"/>
          </p:nvPr>
        </p:nvSpPr>
        <p:spPr>
          <a:xfrm>
            <a:off x="1286360" y="3733800"/>
            <a:ext cx="5966848" cy="576263"/>
          </a:xfrm>
        </p:spPr>
        <p:txBody>
          <a:bodyPr/>
          <a:lstStyle/>
          <a:p>
            <a:pPr marL="457200" indent="-457200">
              <a:buFont typeface="Arial" panose="020B0604020202020204" pitchFamily="34" charset="0"/>
              <a:buChar char="•"/>
            </a:pPr>
            <a:r>
              <a:rPr lang="en-US" altLang="en-US" sz="3200" dirty="0"/>
              <a:t> </a:t>
            </a:r>
            <a:r>
              <a:rPr lang="en-US" altLang="en-US" sz="3200" i="1" dirty="0"/>
              <a:t>29 CFR 1910.266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F19EA7CB-09AC-4688-9F6A-B98935D9EF3D}"/>
              </a:ext>
            </a:extLst>
          </p:cNvPr>
          <p:cNvSpPr>
            <a:spLocks noGrp="1" noChangeArrowheads="1"/>
          </p:cNvSpPr>
          <p:nvPr>
            <p:ph type="title"/>
          </p:nvPr>
        </p:nvSpPr>
        <p:spPr>
          <a:xfrm>
            <a:off x="609600" y="381000"/>
            <a:ext cx="8229600" cy="554038"/>
          </a:xfrm>
          <a:noFill/>
        </p:spPr>
        <p:txBody>
          <a:bodyPr/>
          <a:lstStyle/>
          <a:p>
            <a:r>
              <a:rPr lang="en-US" altLang="en-US"/>
              <a:t>Hand Protection</a:t>
            </a:r>
          </a:p>
        </p:txBody>
      </p:sp>
      <p:sp>
        <p:nvSpPr>
          <p:cNvPr id="12291" name="TextBox 4">
            <a:extLst>
              <a:ext uri="{FF2B5EF4-FFF2-40B4-BE49-F238E27FC236}">
                <a16:creationId xmlns:a16="http://schemas.microsoft.com/office/drawing/2014/main" id="{440C9D51-CC94-4A25-B259-1B43F844ABD6}"/>
              </a:ext>
            </a:extLst>
          </p:cNvPr>
          <p:cNvSpPr txBox="1">
            <a:spLocks noChangeArrowheads="1"/>
          </p:cNvSpPr>
          <p:nvPr/>
        </p:nvSpPr>
        <p:spPr bwMode="auto">
          <a:xfrm>
            <a:off x="533400" y="1295400"/>
            <a:ext cx="792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spcBef>
                <a:spcPts val="500"/>
              </a:spcBef>
              <a:spcAft>
                <a:spcPts val="500"/>
              </a:spcAft>
              <a:buClr>
                <a:srgbClr val="910046"/>
              </a:buClr>
              <a:buSzPct val="84000"/>
              <a:buFont typeface="Wingdings" panose="05000000000000000000" pitchFamily="2" charset="2"/>
              <a:buChar char="l"/>
            </a:pPr>
            <a:r>
              <a:rPr lang="en-US" altLang="en-US" sz="2800" u="none" dirty="0">
                <a:latin typeface="Avenir Next LT Pro" panose="020B0504020202020204" pitchFamily="34" charset="0"/>
              </a:rPr>
              <a:t>Employees who handle wire rope are required to wear hand protection that protects against puncture wounds, cuts, and lacerations.</a:t>
            </a:r>
          </a:p>
        </p:txBody>
      </p:sp>
      <p:sp>
        <p:nvSpPr>
          <p:cNvPr id="12292" name="Text Box 6">
            <a:extLst>
              <a:ext uri="{FF2B5EF4-FFF2-40B4-BE49-F238E27FC236}">
                <a16:creationId xmlns:a16="http://schemas.microsoft.com/office/drawing/2014/main" id="{A2421584-F202-47E6-A835-E2D867B8FBCE}"/>
              </a:ext>
            </a:extLst>
          </p:cNvPr>
          <p:cNvSpPr txBox="1">
            <a:spLocks noChangeArrowheads="1"/>
          </p:cNvSpPr>
          <p:nvPr/>
        </p:nvSpPr>
        <p:spPr bwMode="auto">
          <a:xfrm>
            <a:off x="6477000" y="51435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1910.266(d)(1)(iii)</a:t>
            </a:r>
          </a:p>
        </p:txBody>
      </p:sp>
      <p:pic>
        <p:nvPicPr>
          <p:cNvPr id="3" name="Picture 2" descr="A picture containing person, outdoor, person, grass&#10;&#10;Description automatically generated">
            <a:extLst>
              <a:ext uri="{FF2B5EF4-FFF2-40B4-BE49-F238E27FC236}">
                <a16:creationId xmlns:a16="http://schemas.microsoft.com/office/drawing/2014/main" id="{28E9BB38-9024-4987-88EF-DABBFDEC49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2743200"/>
            <a:ext cx="2819400" cy="3133725"/>
          </a:xfrm>
          <a:prstGeom prst="rect">
            <a:avLst/>
          </a:prstGeom>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0097F34D-D759-40D2-B8D7-3014FE207E34}"/>
              </a:ext>
            </a:extLst>
          </p:cNvPr>
          <p:cNvSpPr>
            <a:spLocks noGrp="1" noChangeArrowheads="1"/>
          </p:cNvSpPr>
          <p:nvPr>
            <p:ph type="title"/>
          </p:nvPr>
        </p:nvSpPr>
        <p:spPr>
          <a:xfrm>
            <a:off x="609600" y="381000"/>
            <a:ext cx="8229600" cy="554038"/>
          </a:xfrm>
          <a:noFill/>
        </p:spPr>
        <p:txBody>
          <a:bodyPr/>
          <a:lstStyle/>
          <a:p>
            <a:r>
              <a:rPr lang="en-US" altLang="en-US" dirty="0"/>
              <a:t>Leg Protection</a:t>
            </a:r>
          </a:p>
        </p:txBody>
      </p:sp>
      <p:sp>
        <p:nvSpPr>
          <p:cNvPr id="13315" name="TextBox 4">
            <a:extLst>
              <a:ext uri="{FF2B5EF4-FFF2-40B4-BE49-F238E27FC236}">
                <a16:creationId xmlns:a16="http://schemas.microsoft.com/office/drawing/2014/main" id="{EEBB19DF-EE21-4130-9457-80E15FC05E6C}"/>
              </a:ext>
            </a:extLst>
          </p:cNvPr>
          <p:cNvSpPr txBox="1">
            <a:spLocks noChangeArrowheads="1"/>
          </p:cNvSpPr>
          <p:nvPr/>
        </p:nvSpPr>
        <p:spPr bwMode="auto">
          <a:xfrm>
            <a:off x="533400" y="1295400"/>
            <a:ext cx="7848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Char char="l"/>
            </a:pPr>
            <a:r>
              <a:rPr lang="en-US" altLang="en-US" sz="2800" u="none" dirty="0">
                <a:latin typeface="Avenir Next LT Pro" panose="020B0504020202020204" pitchFamily="34" charset="0"/>
              </a:rPr>
              <a:t>Each employee who operates a chainsaw must wear leg protection constructed with cut-resistant material.</a:t>
            </a:r>
            <a:r>
              <a:rPr lang="en-US" altLang="en-US" sz="2800" b="1" u="none" dirty="0">
                <a:latin typeface="Avenir Next LT Pro" panose="020B0504020202020204" pitchFamily="34" charset="0"/>
              </a:rPr>
              <a:t> </a:t>
            </a:r>
            <a:endParaRPr lang="en-US" altLang="en-US" sz="2800" b="1" u="none" dirty="0"/>
          </a:p>
        </p:txBody>
      </p:sp>
      <p:sp>
        <p:nvSpPr>
          <p:cNvPr id="13316" name="Text Box 6">
            <a:extLst>
              <a:ext uri="{FF2B5EF4-FFF2-40B4-BE49-F238E27FC236}">
                <a16:creationId xmlns:a16="http://schemas.microsoft.com/office/drawing/2014/main" id="{25489216-6CD3-4526-BAF9-7D32F46EC9A9}"/>
              </a:ext>
            </a:extLst>
          </p:cNvPr>
          <p:cNvSpPr txBox="1">
            <a:spLocks noChangeArrowheads="1"/>
          </p:cNvSpPr>
          <p:nvPr/>
        </p:nvSpPr>
        <p:spPr bwMode="auto">
          <a:xfrm>
            <a:off x="6400800" y="5334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1910.266(d)(1)(iv)</a:t>
            </a:r>
          </a:p>
        </p:txBody>
      </p:sp>
      <p:pic>
        <p:nvPicPr>
          <p:cNvPr id="3" name="Picture 2" descr="A person in a forest&#10;&#10;Description automatically generated">
            <a:extLst>
              <a:ext uri="{FF2B5EF4-FFF2-40B4-BE49-F238E27FC236}">
                <a16:creationId xmlns:a16="http://schemas.microsoft.com/office/drawing/2014/main" id="{D26D8AB6-BFD9-42F6-B4FE-EA3C728F3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9016" y="2537829"/>
            <a:ext cx="4286368" cy="3303168"/>
          </a:xfrm>
          <a:prstGeom prst="rect">
            <a:avLst/>
          </a:prstGeom>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a:extLst>
              <a:ext uri="{FF2B5EF4-FFF2-40B4-BE49-F238E27FC236}">
                <a16:creationId xmlns:a16="http://schemas.microsoft.com/office/drawing/2014/main" id="{31CBC367-836A-4524-AE36-42DA23B30DAF}"/>
              </a:ext>
            </a:extLst>
          </p:cNvPr>
          <p:cNvSpPr txBox="1">
            <a:spLocks noChangeArrowheads="1"/>
          </p:cNvSpPr>
          <p:nvPr/>
        </p:nvSpPr>
        <p:spPr bwMode="auto">
          <a:xfrm>
            <a:off x="6400800" y="5334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1910.266(d)(1)(iv)</a:t>
            </a:r>
          </a:p>
        </p:txBody>
      </p:sp>
      <p:pic>
        <p:nvPicPr>
          <p:cNvPr id="3" name="Picture 2" descr="A pile of green grass&#10;&#10;Description automatically generated">
            <a:extLst>
              <a:ext uri="{FF2B5EF4-FFF2-40B4-BE49-F238E27FC236}">
                <a16:creationId xmlns:a16="http://schemas.microsoft.com/office/drawing/2014/main" id="{01305837-76A3-4349-904B-73A6DE5729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2219" y="1295400"/>
            <a:ext cx="6059561" cy="4624080"/>
          </a:xfrm>
          <a:prstGeom prst="rect">
            <a:avLst/>
          </a:prstGeom>
        </p:spPr>
      </p:pic>
      <p:sp>
        <p:nvSpPr>
          <p:cNvPr id="4" name="Rectangle 5">
            <a:extLst>
              <a:ext uri="{FF2B5EF4-FFF2-40B4-BE49-F238E27FC236}">
                <a16:creationId xmlns:a16="http://schemas.microsoft.com/office/drawing/2014/main" id="{206B37B2-6DBA-222F-0320-167A19106546}"/>
              </a:ext>
            </a:extLst>
          </p:cNvPr>
          <p:cNvSpPr>
            <a:spLocks noGrp="1" noChangeArrowheads="1"/>
          </p:cNvSpPr>
          <p:nvPr>
            <p:ph type="title"/>
          </p:nvPr>
        </p:nvSpPr>
        <p:spPr>
          <a:xfrm>
            <a:off x="609600" y="381000"/>
            <a:ext cx="8229600" cy="554038"/>
          </a:xfrm>
          <a:noFill/>
        </p:spPr>
        <p:txBody>
          <a:bodyPr/>
          <a:lstStyle/>
          <a:p>
            <a:r>
              <a:rPr lang="en-US" altLang="en-US" dirty="0"/>
              <a:t>Leg Protection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839C3A8F-1377-4699-9380-2CC6892321A3}"/>
              </a:ext>
            </a:extLst>
          </p:cNvPr>
          <p:cNvSpPr>
            <a:spLocks noGrp="1" noChangeArrowheads="1"/>
          </p:cNvSpPr>
          <p:nvPr>
            <p:ph type="title"/>
          </p:nvPr>
        </p:nvSpPr>
        <p:spPr>
          <a:xfrm>
            <a:off x="609600" y="381000"/>
            <a:ext cx="8229600" cy="554038"/>
          </a:xfrm>
          <a:noFill/>
        </p:spPr>
        <p:txBody>
          <a:bodyPr/>
          <a:lstStyle/>
          <a:p>
            <a:r>
              <a:rPr lang="en-US" altLang="en-US"/>
              <a:t>Foot Protection</a:t>
            </a:r>
          </a:p>
        </p:txBody>
      </p:sp>
      <p:sp>
        <p:nvSpPr>
          <p:cNvPr id="15364" name="TextBox 4">
            <a:extLst>
              <a:ext uri="{FF2B5EF4-FFF2-40B4-BE49-F238E27FC236}">
                <a16:creationId xmlns:a16="http://schemas.microsoft.com/office/drawing/2014/main" id="{A435B531-B04B-44D0-BC87-B34301C4FA5C}"/>
              </a:ext>
            </a:extLst>
          </p:cNvPr>
          <p:cNvSpPr txBox="1">
            <a:spLocks noChangeArrowheads="1"/>
          </p:cNvSpPr>
          <p:nvPr/>
        </p:nvSpPr>
        <p:spPr bwMode="auto">
          <a:xfrm>
            <a:off x="533400" y="12192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Char char="l"/>
            </a:pPr>
            <a:r>
              <a:rPr lang="en-US" altLang="en-US" sz="2800" u="none" dirty="0">
                <a:latin typeface="Avenir Next LT Pro" panose="020B0504020202020204" pitchFamily="34" charset="0"/>
              </a:rPr>
              <a:t>Foot protection that is constructed with cut-resistant material.</a:t>
            </a:r>
            <a:endParaRPr lang="en-US" altLang="en-US" sz="2800" u="none" dirty="0"/>
          </a:p>
        </p:txBody>
      </p:sp>
      <p:sp>
        <p:nvSpPr>
          <p:cNvPr id="15365" name="Text Box 6">
            <a:extLst>
              <a:ext uri="{FF2B5EF4-FFF2-40B4-BE49-F238E27FC236}">
                <a16:creationId xmlns:a16="http://schemas.microsoft.com/office/drawing/2014/main" id="{A4446C49-8F15-462D-8225-0EE5226DE922}"/>
              </a:ext>
            </a:extLst>
          </p:cNvPr>
          <p:cNvSpPr txBox="1">
            <a:spLocks noChangeArrowheads="1"/>
          </p:cNvSpPr>
          <p:nvPr/>
        </p:nvSpPr>
        <p:spPr bwMode="auto">
          <a:xfrm>
            <a:off x="6477000" y="51435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1910.266(d)(1)(v)</a:t>
            </a:r>
          </a:p>
        </p:txBody>
      </p:sp>
      <p:pic>
        <p:nvPicPr>
          <p:cNvPr id="3" name="Picture 2" descr="A pair of shoes&#10;&#10;Description automatically generated">
            <a:extLst>
              <a:ext uri="{FF2B5EF4-FFF2-40B4-BE49-F238E27FC236}">
                <a16:creationId xmlns:a16="http://schemas.microsoft.com/office/drawing/2014/main" id="{6D582D09-2A23-45E8-A82F-0102E57E52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173288"/>
            <a:ext cx="3124200" cy="3648312"/>
          </a:xfrm>
          <a:prstGeom prst="rect">
            <a:avLst/>
          </a:prstGeom>
        </p:spPr>
      </p:pic>
      <p:pic>
        <p:nvPicPr>
          <p:cNvPr id="5" name="Picture 4" descr="A pair of shoes&#10;&#10;Description automatically generated">
            <a:extLst>
              <a:ext uri="{FF2B5EF4-FFF2-40B4-BE49-F238E27FC236}">
                <a16:creationId xmlns:a16="http://schemas.microsoft.com/office/drawing/2014/main" id="{2800B9E7-F2FC-4F79-A344-E8CB7F77BF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5084" y="2176601"/>
            <a:ext cx="4599012" cy="3648312"/>
          </a:xfrm>
          <a:prstGeom prst="rect">
            <a:avLst/>
          </a:prstGeom>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44C7E8F3-566E-4766-A6D0-5E03B38DC776}"/>
              </a:ext>
            </a:extLst>
          </p:cNvPr>
          <p:cNvSpPr>
            <a:spLocks noGrp="1" noChangeArrowheads="1"/>
          </p:cNvSpPr>
          <p:nvPr>
            <p:ph type="title"/>
          </p:nvPr>
        </p:nvSpPr>
        <p:spPr>
          <a:xfrm>
            <a:off x="609600" y="381000"/>
            <a:ext cx="8229600" cy="554038"/>
          </a:xfrm>
          <a:noFill/>
        </p:spPr>
        <p:txBody>
          <a:bodyPr/>
          <a:lstStyle/>
          <a:p>
            <a:r>
              <a:rPr lang="en-US" altLang="en-US"/>
              <a:t>Head Protection</a:t>
            </a:r>
          </a:p>
        </p:txBody>
      </p:sp>
      <p:sp>
        <p:nvSpPr>
          <p:cNvPr id="16388" name="TextBox 5">
            <a:extLst>
              <a:ext uri="{FF2B5EF4-FFF2-40B4-BE49-F238E27FC236}">
                <a16:creationId xmlns:a16="http://schemas.microsoft.com/office/drawing/2014/main" id="{DA626626-8261-454F-9A4F-5F1E19B251BB}"/>
              </a:ext>
            </a:extLst>
          </p:cNvPr>
          <p:cNvSpPr txBox="1">
            <a:spLocks noChangeArrowheads="1"/>
          </p:cNvSpPr>
          <p:nvPr/>
        </p:nvSpPr>
        <p:spPr bwMode="auto">
          <a:xfrm>
            <a:off x="533400" y="1219200"/>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5000"/>
              <a:buFont typeface="Wingdings" panose="05000000000000000000" pitchFamily="2" charset="2"/>
              <a:buChar char="l"/>
            </a:pPr>
            <a:r>
              <a:rPr lang="en-US" altLang="en-US" sz="2800" u="none" dirty="0">
                <a:latin typeface="Avenir Next LT Pro" panose="020B0504020202020204" pitchFamily="34" charset="0"/>
              </a:rPr>
              <a:t>Hard hats must be worn when overhead hazards are present. </a:t>
            </a:r>
            <a:endParaRPr lang="en-US" altLang="en-US" sz="2800" u="none" dirty="0"/>
          </a:p>
        </p:txBody>
      </p:sp>
      <p:sp>
        <p:nvSpPr>
          <p:cNvPr id="16389" name="Text Box 6">
            <a:extLst>
              <a:ext uri="{FF2B5EF4-FFF2-40B4-BE49-F238E27FC236}">
                <a16:creationId xmlns:a16="http://schemas.microsoft.com/office/drawing/2014/main" id="{6BAD7C47-0A56-44BB-B9E7-592766379DEA}"/>
              </a:ext>
            </a:extLst>
          </p:cNvPr>
          <p:cNvSpPr txBox="1">
            <a:spLocks noChangeArrowheads="1"/>
          </p:cNvSpPr>
          <p:nvPr/>
        </p:nvSpPr>
        <p:spPr bwMode="auto">
          <a:xfrm>
            <a:off x="6400800" y="51435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1910.266(d)(1)(vi)</a:t>
            </a:r>
          </a:p>
        </p:txBody>
      </p:sp>
      <p:pic>
        <p:nvPicPr>
          <p:cNvPr id="3" name="Picture 2" descr="A person standing on top of a wooden fence&#10;&#10;Description automatically generated">
            <a:extLst>
              <a:ext uri="{FF2B5EF4-FFF2-40B4-BE49-F238E27FC236}">
                <a16:creationId xmlns:a16="http://schemas.microsoft.com/office/drawing/2014/main" id="{2477AFFD-633C-463F-B88E-687CD6ABE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200" y="2165350"/>
            <a:ext cx="4800600" cy="3599299"/>
          </a:xfrm>
          <a:prstGeom prst="rect">
            <a:avLst/>
          </a:prstGeom>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FBE87E7D-BA3D-4626-910D-96E6C2FB88F9}"/>
              </a:ext>
            </a:extLst>
          </p:cNvPr>
          <p:cNvSpPr>
            <a:spLocks noGrp="1" noChangeArrowheads="1"/>
          </p:cNvSpPr>
          <p:nvPr>
            <p:ph type="title"/>
          </p:nvPr>
        </p:nvSpPr>
        <p:spPr>
          <a:xfrm>
            <a:off x="609600" y="381000"/>
            <a:ext cx="8229600" cy="554038"/>
          </a:xfrm>
          <a:noFill/>
        </p:spPr>
        <p:txBody>
          <a:bodyPr/>
          <a:lstStyle/>
          <a:p>
            <a:r>
              <a:rPr lang="en-US" altLang="en-US"/>
              <a:t>Eye and Face Protection</a:t>
            </a:r>
          </a:p>
        </p:txBody>
      </p:sp>
      <p:sp>
        <p:nvSpPr>
          <p:cNvPr id="17411" name="TextBox 5">
            <a:extLst>
              <a:ext uri="{FF2B5EF4-FFF2-40B4-BE49-F238E27FC236}">
                <a16:creationId xmlns:a16="http://schemas.microsoft.com/office/drawing/2014/main" id="{8954B593-12EB-4E0F-B23A-43464B14D215}"/>
              </a:ext>
            </a:extLst>
          </p:cNvPr>
          <p:cNvSpPr txBox="1">
            <a:spLocks noChangeArrowheads="1"/>
          </p:cNvSpPr>
          <p:nvPr/>
        </p:nvSpPr>
        <p:spPr bwMode="auto">
          <a:xfrm>
            <a:off x="533400" y="1219200"/>
            <a:ext cx="2971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4488" indent="-3444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Char char="l"/>
            </a:pPr>
            <a:r>
              <a:rPr lang="en-US" altLang="en-US" sz="2800" u="none" dirty="0">
                <a:latin typeface="Avenir Next LT Pro" panose="020B0504020202020204" pitchFamily="34" charset="0"/>
              </a:rPr>
              <a:t>Eye and face protection must be worn where there is potential for injury to the eyes or face.</a:t>
            </a:r>
            <a:r>
              <a:rPr lang="en-US" altLang="en-US" sz="2800" b="1" u="none" dirty="0">
                <a:latin typeface="Avenir Next LT Pro" panose="020B0504020202020204" pitchFamily="34" charset="0"/>
              </a:rPr>
              <a:t> </a:t>
            </a:r>
            <a:endParaRPr lang="en-US" altLang="en-US" sz="2800" b="1" u="none" dirty="0"/>
          </a:p>
        </p:txBody>
      </p:sp>
      <p:sp>
        <p:nvSpPr>
          <p:cNvPr id="17412" name="Text Box 6">
            <a:extLst>
              <a:ext uri="{FF2B5EF4-FFF2-40B4-BE49-F238E27FC236}">
                <a16:creationId xmlns:a16="http://schemas.microsoft.com/office/drawing/2014/main" id="{B8A0297B-F524-483B-B564-B3AD71F1C162}"/>
              </a:ext>
            </a:extLst>
          </p:cNvPr>
          <p:cNvSpPr txBox="1">
            <a:spLocks noChangeArrowheads="1"/>
          </p:cNvSpPr>
          <p:nvPr/>
        </p:nvSpPr>
        <p:spPr bwMode="auto">
          <a:xfrm>
            <a:off x="6324600" y="51435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1910.266(d)(1)(vii)</a:t>
            </a:r>
          </a:p>
        </p:txBody>
      </p:sp>
      <p:pic>
        <p:nvPicPr>
          <p:cNvPr id="3" name="Picture 2" descr="A picture containing outdoor, fence, person, person&#10;&#10;Description automatically generated">
            <a:extLst>
              <a:ext uri="{FF2B5EF4-FFF2-40B4-BE49-F238E27FC236}">
                <a16:creationId xmlns:a16="http://schemas.microsoft.com/office/drawing/2014/main" id="{6839627B-5BFC-42B0-97EC-F5F9AE2579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0" y="1242772"/>
            <a:ext cx="4562856" cy="4624628"/>
          </a:xfrm>
          <a:prstGeom prst="rect">
            <a:avLst/>
          </a:prstGeom>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5B1ABB2C-CC43-4307-B345-21FBEF575B44}"/>
              </a:ext>
            </a:extLst>
          </p:cNvPr>
          <p:cNvSpPr>
            <a:spLocks noGrp="1" noChangeArrowheads="1"/>
          </p:cNvSpPr>
          <p:nvPr>
            <p:ph type="title"/>
          </p:nvPr>
        </p:nvSpPr>
        <p:spPr>
          <a:xfrm>
            <a:off x="609600" y="381000"/>
            <a:ext cx="8229600" cy="554038"/>
          </a:xfrm>
          <a:noFill/>
        </p:spPr>
        <p:txBody>
          <a:bodyPr/>
          <a:lstStyle/>
          <a:p>
            <a:pPr>
              <a:buClr>
                <a:schemeClr val="accent2"/>
              </a:buClr>
              <a:buFont typeface="Wingdings" panose="05000000000000000000" pitchFamily="2" charset="2"/>
              <a:buNone/>
            </a:pPr>
            <a:r>
              <a:rPr lang="en-US" altLang="en-US"/>
              <a:t>Hearing Protection</a:t>
            </a:r>
          </a:p>
        </p:txBody>
      </p:sp>
      <p:sp>
        <p:nvSpPr>
          <p:cNvPr id="18435" name="Text Box 6">
            <a:extLst>
              <a:ext uri="{FF2B5EF4-FFF2-40B4-BE49-F238E27FC236}">
                <a16:creationId xmlns:a16="http://schemas.microsoft.com/office/drawing/2014/main" id="{F4C8C80A-D94A-42B8-B3F7-28C65FABB0A7}"/>
              </a:ext>
            </a:extLst>
          </p:cNvPr>
          <p:cNvSpPr txBox="1">
            <a:spLocks noChangeArrowheads="1"/>
          </p:cNvSpPr>
          <p:nvPr/>
        </p:nvSpPr>
        <p:spPr bwMode="auto">
          <a:xfrm>
            <a:off x="7467600" y="59055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1910.95</a:t>
            </a:r>
          </a:p>
        </p:txBody>
      </p:sp>
      <p:sp>
        <p:nvSpPr>
          <p:cNvPr id="18438" name="TextBox 5">
            <a:extLst>
              <a:ext uri="{FF2B5EF4-FFF2-40B4-BE49-F238E27FC236}">
                <a16:creationId xmlns:a16="http://schemas.microsoft.com/office/drawing/2014/main" id="{6DD4B603-59A8-429A-9A9D-DFFF52AEB6C8}"/>
              </a:ext>
            </a:extLst>
          </p:cNvPr>
          <p:cNvSpPr txBox="1">
            <a:spLocks noChangeArrowheads="1"/>
          </p:cNvSpPr>
          <p:nvPr/>
        </p:nvSpPr>
        <p:spPr bwMode="auto">
          <a:xfrm>
            <a:off x="533400" y="1143000"/>
            <a:ext cx="7924800" cy="1508105"/>
          </a:xfrm>
          <a:prstGeom prst="rect">
            <a:avLst/>
          </a:prstGeom>
          <a:noFill/>
          <a:ln w="9525">
            <a:noFill/>
            <a:miter lim="800000"/>
            <a:headEnd/>
            <a:tailEnd/>
          </a:ln>
        </p:spPr>
        <p:txBody>
          <a:bodyPr>
            <a:spAutoFit/>
          </a:bodyPr>
          <a:lstStyle/>
          <a:p>
            <a:pPr marL="344488" indent="-344488">
              <a:buClr>
                <a:srgbClr val="910046"/>
              </a:buClr>
              <a:buSzPct val="84000"/>
              <a:buFont typeface="Wingdings" pitchFamily="2" charset="2"/>
              <a:buChar char="l"/>
              <a:defRPr/>
            </a:pPr>
            <a:r>
              <a:rPr lang="en-US" sz="2000" u="none" dirty="0">
                <a:latin typeface="Avenir Next LT Pro" panose="020B0504020202020204" pitchFamily="34" charset="0"/>
              </a:rPr>
              <a:t>When employees are exposed to sound exceeding levels in Table G-16 (below), feasible administrative or engineering controls shall be utilized. </a:t>
            </a:r>
          </a:p>
          <a:p>
            <a:pPr marL="801688" lvl="1" indent="-344488">
              <a:buClr>
                <a:srgbClr val="012D9A"/>
              </a:buClr>
              <a:buSzPct val="84000"/>
              <a:buFont typeface="Arial" pitchFamily="34" charset="0"/>
              <a:buChar char="–"/>
              <a:defRPr/>
            </a:pPr>
            <a:r>
              <a:rPr lang="en-US" sz="1600" u="none" dirty="0">
                <a:latin typeface="Avenir Next LT Pro" panose="020B0504020202020204" pitchFamily="34" charset="0"/>
              </a:rPr>
              <a:t>If controls fail to reduce sound levels, hearing protections shall be provided.</a:t>
            </a:r>
          </a:p>
        </p:txBody>
      </p:sp>
      <p:graphicFrame>
        <p:nvGraphicFramePr>
          <p:cNvPr id="6" name="Table 5">
            <a:extLst>
              <a:ext uri="{FF2B5EF4-FFF2-40B4-BE49-F238E27FC236}">
                <a16:creationId xmlns:a16="http://schemas.microsoft.com/office/drawing/2014/main" id="{F5A7AA6F-3BAD-4B27-A587-B6F98E8E1B9A}"/>
              </a:ext>
            </a:extLst>
          </p:cNvPr>
          <p:cNvGraphicFramePr>
            <a:graphicFrameLocks noGrp="1"/>
          </p:cNvGraphicFramePr>
          <p:nvPr>
            <p:extLst>
              <p:ext uri="{D42A27DB-BD31-4B8C-83A1-F6EECF244321}">
                <p14:modId xmlns:p14="http://schemas.microsoft.com/office/powerpoint/2010/main" val="729045238"/>
              </p:ext>
            </p:extLst>
          </p:nvPr>
        </p:nvGraphicFramePr>
        <p:xfrm>
          <a:off x="838200" y="2514600"/>
          <a:ext cx="7391400" cy="3352800"/>
        </p:xfrm>
        <a:graphic>
          <a:graphicData uri="http://schemas.openxmlformats.org/drawingml/2006/table">
            <a:tbl>
              <a:tblPr firstRow="1" bandRow="1">
                <a:tableStyleId>{00A15C55-8517-42AA-B614-E9B94910E393}</a:tableStyleId>
              </a:tblPr>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320040">
                <a:tc>
                  <a:txBody>
                    <a:bodyPr/>
                    <a:lstStyle/>
                    <a:p>
                      <a:r>
                        <a:rPr lang="en-US" sz="1600" dirty="0">
                          <a:solidFill>
                            <a:schemeClr val="tx1"/>
                          </a:solidFill>
                          <a:latin typeface="Avenir Next LT Pro" panose="020B0504020202020204" pitchFamily="34" charset="0"/>
                        </a:rPr>
                        <a:t>Duration (hours per day)</a:t>
                      </a:r>
                    </a:p>
                  </a:txBody>
                  <a:tcPr/>
                </a:tc>
                <a:tc>
                  <a:txBody>
                    <a:bodyPr/>
                    <a:lstStyle/>
                    <a:p>
                      <a:r>
                        <a:rPr lang="en-US" sz="1600" dirty="0" err="1">
                          <a:solidFill>
                            <a:schemeClr val="tx1"/>
                          </a:solidFill>
                          <a:latin typeface="Avenir Next LT Pro" panose="020B0504020202020204" pitchFamily="34" charset="0"/>
                        </a:rPr>
                        <a:t>dBA</a:t>
                      </a:r>
                      <a:endParaRPr lang="en-US" sz="1600" dirty="0">
                        <a:solidFill>
                          <a:schemeClr val="tx1"/>
                        </a:solidFill>
                      </a:endParaRPr>
                    </a:p>
                  </a:txBody>
                  <a:tcPr/>
                </a:tc>
                <a:extLst>
                  <a:ext uri="{0D108BD9-81ED-4DB2-BD59-A6C34878D82A}">
                    <a16:rowId xmlns:a16="http://schemas.microsoft.com/office/drawing/2014/main" val="10000"/>
                  </a:ext>
                </a:extLst>
              </a:tr>
              <a:tr h="320040">
                <a:tc>
                  <a:txBody>
                    <a:bodyPr/>
                    <a:lstStyle/>
                    <a:p>
                      <a:r>
                        <a:rPr lang="en-US" sz="1600" dirty="0">
                          <a:solidFill>
                            <a:schemeClr val="tx1"/>
                          </a:solidFill>
                          <a:latin typeface="Avenir Next LT Pro" panose="020B0504020202020204" pitchFamily="34" charset="0"/>
                        </a:rPr>
                        <a:t>8</a:t>
                      </a:r>
                    </a:p>
                  </a:txBody>
                  <a:tcPr/>
                </a:tc>
                <a:tc>
                  <a:txBody>
                    <a:bodyPr/>
                    <a:lstStyle/>
                    <a:p>
                      <a:r>
                        <a:rPr lang="en-US" sz="1600" dirty="0">
                          <a:solidFill>
                            <a:schemeClr val="tx1"/>
                          </a:solidFill>
                          <a:latin typeface="Avenir Next LT Pro" panose="020B0504020202020204" pitchFamily="34" charset="0"/>
                        </a:rPr>
                        <a:t>90</a:t>
                      </a:r>
                    </a:p>
                  </a:txBody>
                  <a:tcPr/>
                </a:tc>
                <a:extLst>
                  <a:ext uri="{0D108BD9-81ED-4DB2-BD59-A6C34878D82A}">
                    <a16:rowId xmlns:a16="http://schemas.microsoft.com/office/drawing/2014/main" val="10001"/>
                  </a:ext>
                </a:extLst>
              </a:tr>
              <a:tr h="320040">
                <a:tc>
                  <a:txBody>
                    <a:bodyPr/>
                    <a:lstStyle/>
                    <a:p>
                      <a:r>
                        <a:rPr lang="en-US" sz="1600" dirty="0">
                          <a:solidFill>
                            <a:schemeClr val="tx1"/>
                          </a:solidFill>
                          <a:latin typeface="Avenir Next LT Pro" panose="020B0504020202020204" pitchFamily="34" charset="0"/>
                        </a:rPr>
                        <a:t>6</a:t>
                      </a:r>
                    </a:p>
                  </a:txBody>
                  <a:tcPr/>
                </a:tc>
                <a:tc>
                  <a:txBody>
                    <a:bodyPr/>
                    <a:lstStyle/>
                    <a:p>
                      <a:r>
                        <a:rPr lang="en-US" sz="1600" dirty="0">
                          <a:solidFill>
                            <a:schemeClr val="tx1"/>
                          </a:solidFill>
                          <a:latin typeface="Avenir Next LT Pro" panose="020B0504020202020204" pitchFamily="34" charset="0"/>
                        </a:rPr>
                        <a:t>92</a:t>
                      </a:r>
                    </a:p>
                  </a:txBody>
                  <a:tcPr/>
                </a:tc>
                <a:extLst>
                  <a:ext uri="{0D108BD9-81ED-4DB2-BD59-A6C34878D82A}">
                    <a16:rowId xmlns:a16="http://schemas.microsoft.com/office/drawing/2014/main" val="10002"/>
                  </a:ext>
                </a:extLst>
              </a:tr>
              <a:tr h="320040">
                <a:tc>
                  <a:txBody>
                    <a:bodyPr/>
                    <a:lstStyle/>
                    <a:p>
                      <a:r>
                        <a:rPr lang="en-US" sz="1600" dirty="0">
                          <a:solidFill>
                            <a:schemeClr val="tx1"/>
                          </a:solidFill>
                          <a:latin typeface="Avenir Next LT Pro" panose="020B0504020202020204" pitchFamily="34" charset="0"/>
                        </a:rPr>
                        <a:t>4</a:t>
                      </a:r>
                    </a:p>
                  </a:txBody>
                  <a:tcPr/>
                </a:tc>
                <a:tc>
                  <a:txBody>
                    <a:bodyPr/>
                    <a:lstStyle/>
                    <a:p>
                      <a:r>
                        <a:rPr lang="en-US" sz="1600" dirty="0">
                          <a:solidFill>
                            <a:schemeClr val="tx1"/>
                          </a:solidFill>
                          <a:latin typeface="Avenir Next LT Pro" panose="020B0504020202020204" pitchFamily="34" charset="0"/>
                        </a:rPr>
                        <a:t>95</a:t>
                      </a:r>
                    </a:p>
                  </a:txBody>
                  <a:tcPr/>
                </a:tc>
                <a:extLst>
                  <a:ext uri="{0D108BD9-81ED-4DB2-BD59-A6C34878D82A}">
                    <a16:rowId xmlns:a16="http://schemas.microsoft.com/office/drawing/2014/main" val="10003"/>
                  </a:ext>
                </a:extLst>
              </a:tr>
              <a:tr h="320040">
                <a:tc>
                  <a:txBody>
                    <a:bodyPr/>
                    <a:lstStyle/>
                    <a:p>
                      <a:r>
                        <a:rPr lang="en-US" sz="1600" dirty="0">
                          <a:solidFill>
                            <a:schemeClr val="tx1"/>
                          </a:solidFill>
                          <a:latin typeface="Avenir Next LT Pro" panose="020B0504020202020204" pitchFamily="34" charset="0"/>
                        </a:rPr>
                        <a:t>3</a:t>
                      </a:r>
                    </a:p>
                  </a:txBody>
                  <a:tcPr/>
                </a:tc>
                <a:tc>
                  <a:txBody>
                    <a:bodyPr/>
                    <a:lstStyle/>
                    <a:p>
                      <a:r>
                        <a:rPr lang="en-US" sz="1600" dirty="0">
                          <a:solidFill>
                            <a:schemeClr val="tx1"/>
                          </a:solidFill>
                          <a:latin typeface="Avenir Next LT Pro" panose="020B0504020202020204" pitchFamily="34" charset="0"/>
                        </a:rPr>
                        <a:t>97</a:t>
                      </a:r>
                    </a:p>
                  </a:txBody>
                  <a:tcPr/>
                </a:tc>
                <a:extLst>
                  <a:ext uri="{0D108BD9-81ED-4DB2-BD59-A6C34878D82A}">
                    <a16:rowId xmlns:a16="http://schemas.microsoft.com/office/drawing/2014/main" val="10004"/>
                  </a:ext>
                </a:extLst>
              </a:tr>
              <a:tr h="320040">
                <a:tc>
                  <a:txBody>
                    <a:bodyPr/>
                    <a:lstStyle/>
                    <a:p>
                      <a:r>
                        <a:rPr lang="en-US" sz="1600" dirty="0">
                          <a:solidFill>
                            <a:schemeClr val="tx1"/>
                          </a:solidFill>
                          <a:latin typeface="Avenir Next LT Pro" panose="020B0504020202020204" pitchFamily="34" charset="0"/>
                        </a:rPr>
                        <a:t>2</a:t>
                      </a:r>
                    </a:p>
                  </a:txBody>
                  <a:tcPr/>
                </a:tc>
                <a:tc>
                  <a:txBody>
                    <a:bodyPr/>
                    <a:lstStyle/>
                    <a:p>
                      <a:r>
                        <a:rPr lang="en-US" sz="1600" dirty="0">
                          <a:solidFill>
                            <a:schemeClr val="tx1"/>
                          </a:solidFill>
                          <a:latin typeface="Avenir Next LT Pro" panose="020B0504020202020204" pitchFamily="34" charset="0"/>
                        </a:rPr>
                        <a:t>100</a:t>
                      </a:r>
                    </a:p>
                  </a:txBody>
                  <a:tcPr/>
                </a:tc>
                <a:extLst>
                  <a:ext uri="{0D108BD9-81ED-4DB2-BD59-A6C34878D82A}">
                    <a16:rowId xmlns:a16="http://schemas.microsoft.com/office/drawing/2014/main" val="10005"/>
                  </a:ext>
                </a:extLst>
              </a:tr>
              <a:tr h="320040">
                <a:tc>
                  <a:txBody>
                    <a:bodyPr/>
                    <a:lstStyle/>
                    <a:p>
                      <a:r>
                        <a:rPr lang="en-US" sz="1600" dirty="0">
                          <a:solidFill>
                            <a:schemeClr val="tx1"/>
                          </a:solidFill>
                          <a:latin typeface="Avenir Next LT Pro" panose="020B0504020202020204" pitchFamily="34" charset="0"/>
                        </a:rPr>
                        <a:t>1</a:t>
                      </a:r>
                      <a:r>
                        <a:rPr lang="en-US" sz="1600" baseline="0" dirty="0">
                          <a:solidFill>
                            <a:schemeClr val="tx1"/>
                          </a:solidFill>
                        </a:rPr>
                        <a:t> ½</a:t>
                      </a:r>
                    </a:p>
                  </a:txBody>
                  <a:tcPr/>
                </a:tc>
                <a:tc>
                  <a:txBody>
                    <a:bodyPr/>
                    <a:lstStyle/>
                    <a:p>
                      <a:r>
                        <a:rPr lang="en-US" sz="1600" dirty="0">
                          <a:solidFill>
                            <a:schemeClr val="tx1"/>
                          </a:solidFill>
                          <a:latin typeface="Avenir Next LT Pro" panose="020B0504020202020204" pitchFamily="34" charset="0"/>
                        </a:rPr>
                        <a:t>102</a:t>
                      </a:r>
                    </a:p>
                  </a:txBody>
                  <a:tcPr/>
                </a:tc>
                <a:extLst>
                  <a:ext uri="{0D108BD9-81ED-4DB2-BD59-A6C34878D82A}">
                    <a16:rowId xmlns:a16="http://schemas.microsoft.com/office/drawing/2014/main" val="10006"/>
                  </a:ext>
                </a:extLst>
              </a:tr>
              <a:tr h="320040">
                <a:tc>
                  <a:txBody>
                    <a:bodyPr/>
                    <a:lstStyle/>
                    <a:p>
                      <a:r>
                        <a:rPr lang="en-US" sz="1600" dirty="0">
                          <a:solidFill>
                            <a:schemeClr val="tx1"/>
                          </a:solidFill>
                          <a:latin typeface="Avenir Next LT Pro" panose="020B0504020202020204" pitchFamily="34" charset="0"/>
                        </a:rPr>
                        <a:t>1</a:t>
                      </a:r>
                    </a:p>
                  </a:txBody>
                  <a:tcPr/>
                </a:tc>
                <a:tc>
                  <a:txBody>
                    <a:bodyPr/>
                    <a:lstStyle/>
                    <a:p>
                      <a:r>
                        <a:rPr lang="en-US" sz="1600" dirty="0">
                          <a:solidFill>
                            <a:schemeClr val="tx1"/>
                          </a:solidFill>
                          <a:latin typeface="Avenir Next LT Pro" panose="020B0504020202020204" pitchFamily="34" charset="0"/>
                        </a:rPr>
                        <a:t>105</a:t>
                      </a:r>
                    </a:p>
                  </a:txBody>
                  <a:tcPr/>
                </a:tc>
                <a:extLst>
                  <a:ext uri="{0D108BD9-81ED-4DB2-BD59-A6C34878D82A}">
                    <a16:rowId xmlns:a16="http://schemas.microsoft.com/office/drawing/2014/main" val="10007"/>
                  </a:ext>
                </a:extLst>
              </a:tr>
              <a:tr h="320040">
                <a:tc>
                  <a:txBody>
                    <a:bodyPr/>
                    <a:lstStyle/>
                    <a:p>
                      <a:r>
                        <a:rPr lang="en-US" sz="1600" dirty="0">
                          <a:solidFill>
                            <a:schemeClr val="tx1"/>
                          </a:solidFill>
                          <a:latin typeface="Avenir Next LT Pro" panose="020B0504020202020204" pitchFamily="34" charset="0"/>
                        </a:rPr>
                        <a:t>½ </a:t>
                      </a:r>
                    </a:p>
                  </a:txBody>
                  <a:tcPr/>
                </a:tc>
                <a:tc>
                  <a:txBody>
                    <a:bodyPr/>
                    <a:lstStyle/>
                    <a:p>
                      <a:r>
                        <a:rPr lang="en-US" sz="1600" dirty="0">
                          <a:solidFill>
                            <a:schemeClr val="tx1"/>
                          </a:solidFill>
                          <a:latin typeface="Avenir Next LT Pro" panose="020B0504020202020204" pitchFamily="34" charset="0"/>
                        </a:rPr>
                        <a:t>110</a:t>
                      </a:r>
                    </a:p>
                  </a:txBody>
                  <a:tcPr/>
                </a:tc>
                <a:extLst>
                  <a:ext uri="{0D108BD9-81ED-4DB2-BD59-A6C34878D82A}">
                    <a16:rowId xmlns:a16="http://schemas.microsoft.com/office/drawing/2014/main" val="10008"/>
                  </a:ext>
                </a:extLst>
              </a:tr>
              <a:tr h="320040">
                <a:tc>
                  <a:txBody>
                    <a:bodyPr/>
                    <a:lstStyle/>
                    <a:p>
                      <a:r>
                        <a:rPr lang="en-US" sz="1600" dirty="0">
                          <a:solidFill>
                            <a:schemeClr val="tx1"/>
                          </a:solidFill>
                          <a:latin typeface="Avenir Next LT Pro" panose="020B0504020202020204" pitchFamily="34" charset="0"/>
                        </a:rPr>
                        <a:t>¼ or less</a:t>
                      </a:r>
                    </a:p>
                  </a:txBody>
                  <a:tcPr/>
                </a:tc>
                <a:tc>
                  <a:txBody>
                    <a:bodyPr/>
                    <a:lstStyle/>
                    <a:p>
                      <a:r>
                        <a:rPr lang="en-US" sz="1600" dirty="0">
                          <a:solidFill>
                            <a:schemeClr val="tx1"/>
                          </a:solidFill>
                          <a:latin typeface="Avenir Next LT Pro" panose="020B0504020202020204" pitchFamily="34" charset="0"/>
                        </a:rPr>
                        <a:t>115</a:t>
                      </a:r>
                    </a:p>
                  </a:txBody>
                  <a:tcPr/>
                </a:tc>
                <a:extLst>
                  <a:ext uri="{0D108BD9-81ED-4DB2-BD59-A6C34878D82A}">
                    <a16:rowId xmlns:a16="http://schemas.microsoft.com/office/drawing/2014/main" val="10009"/>
                  </a:ext>
                </a:extLst>
              </a:tr>
            </a:tbl>
          </a:graphicData>
        </a:graphic>
      </p:graphicFrame>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34A61E8-8F85-48AE-ABF7-08D086E369AC}"/>
              </a:ext>
            </a:extLst>
          </p:cNvPr>
          <p:cNvSpPr>
            <a:spLocks noGrp="1"/>
          </p:cNvSpPr>
          <p:nvPr>
            <p:ph type="title"/>
          </p:nvPr>
        </p:nvSpPr>
        <p:spPr>
          <a:xfrm>
            <a:off x="533400" y="421957"/>
            <a:ext cx="8458200" cy="492443"/>
          </a:xfrm>
        </p:spPr>
        <p:txBody>
          <a:bodyPr>
            <a:normAutofit fontScale="90000"/>
          </a:bodyPr>
          <a:lstStyle/>
          <a:p>
            <a:r>
              <a:rPr lang="en-US" altLang="en-US" sz="3200" dirty="0"/>
              <a:t>Good, but could it be better?</a:t>
            </a:r>
          </a:p>
        </p:txBody>
      </p:sp>
      <p:pic>
        <p:nvPicPr>
          <p:cNvPr id="3" name="Picture 2" descr="A person standing next to a tree&#10;&#10;Description automatically generated">
            <a:extLst>
              <a:ext uri="{FF2B5EF4-FFF2-40B4-BE49-F238E27FC236}">
                <a16:creationId xmlns:a16="http://schemas.microsoft.com/office/drawing/2014/main" id="{F5C5F266-61DB-4272-826C-90FC112EB4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295400"/>
            <a:ext cx="6096000" cy="4572000"/>
          </a:xfrm>
          <a:prstGeom prst="rect">
            <a:avLst/>
          </a:prstGeom>
        </p:spPr>
      </p:pic>
    </p:spTree>
    <p:extLst>
      <p:ext uri="{BB962C8B-B14F-4D97-AF65-F5344CB8AC3E}">
        <p14:creationId xmlns:p14="http://schemas.microsoft.com/office/powerpoint/2010/main" val="34088507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97B783F-DAF1-43F6-AE2F-DC1A66F72BCF}"/>
              </a:ext>
            </a:extLst>
          </p:cNvPr>
          <p:cNvSpPr>
            <a:spLocks noGrp="1"/>
          </p:cNvSpPr>
          <p:nvPr>
            <p:ph type="title"/>
          </p:nvPr>
        </p:nvSpPr>
        <p:spPr>
          <a:xfrm>
            <a:off x="609600" y="381000"/>
            <a:ext cx="8229600" cy="549275"/>
          </a:xfrm>
        </p:spPr>
        <p:txBody>
          <a:bodyPr/>
          <a:lstStyle/>
          <a:p>
            <a:r>
              <a:rPr lang="en-US" altLang="en-US"/>
              <a:t>First Aid Kits</a:t>
            </a:r>
          </a:p>
        </p:txBody>
      </p:sp>
      <p:sp>
        <p:nvSpPr>
          <p:cNvPr id="19459" name="Text Placeholder 3">
            <a:extLst>
              <a:ext uri="{FF2B5EF4-FFF2-40B4-BE49-F238E27FC236}">
                <a16:creationId xmlns:a16="http://schemas.microsoft.com/office/drawing/2014/main" id="{0CAB6AE5-645D-4372-81AF-D0E9CB832784}"/>
              </a:ext>
            </a:extLst>
          </p:cNvPr>
          <p:cNvSpPr>
            <a:spLocks noGrp="1"/>
          </p:cNvSpPr>
          <p:nvPr>
            <p:ph type="body" sz="half" idx="2"/>
          </p:nvPr>
        </p:nvSpPr>
        <p:spPr>
          <a:xfrm>
            <a:off x="533400" y="1371600"/>
            <a:ext cx="8153400" cy="4114800"/>
          </a:xfrm>
        </p:spPr>
        <p:txBody>
          <a:bodyPr/>
          <a:lstStyle/>
          <a:p>
            <a:r>
              <a:rPr lang="en-US" altLang="en-US" dirty="0"/>
              <a:t>Provided at each work site where trees are being cut. </a:t>
            </a:r>
          </a:p>
          <a:p>
            <a:endParaRPr lang="en-US" altLang="en-US" sz="1400" dirty="0"/>
          </a:p>
          <a:p>
            <a:r>
              <a:rPr lang="en-US" altLang="en-US" dirty="0"/>
              <a:t>Number and contents of each kit shall reflect the degree of isolation, number of employees, and hazards reasonably anticipated at work site.</a:t>
            </a:r>
          </a:p>
          <a:p>
            <a:pPr lvl="1"/>
            <a:endParaRPr lang="en-US" altLang="en-US" sz="800" dirty="0"/>
          </a:p>
          <a:p>
            <a:pPr lvl="1"/>
            <a:r>
              <a:rPr lang="en-US" altLang="en-US" dirty="0"/>
              <a:t>Appendix A</a:t>
            </a:r>
          </a:p>
          <a:p>
            <a:pPr lvl="1"/>
            <a:endParaRPr lang="en-US" altLang="en-US" sz="800" dirty="0"/>
          </a:p>
          <a:p>
            <a:pPr lvl="1"/>
            <a:r>
              <a:rPr lang="en-US" altLang="en-US" dirty="0"/>
              <a:t>Maintained in serviceable </a:t>
            </a:r>
          </a:p>
          <a:p>
            <a:pPr lvl="1">
              <a:buFont typeface="Symbol" panose="05050102010706020507" pitchFamily="18" charset="2"/>
              <a:buNone/>
            </a:pPr>
            <a:r>
              <a:rPr lang="en-US" altLang="en-US" dirty="0"/>
              <a:t>   condition</a:t>
            </a:r>
          </a:p>
        </p:txBody>
      </p:sp>
      <p:sp>
        <p:nvSpPr>
          <p:cNvPr id="19460" name="Text Box 6">
            <a:extLst>
              <a:ext uri="{FF2B5EF4-FFF2-40B4-BE49-F238E27FC236}">
                <a16:creationId xmlns:a16="http://schemas.microsoft.com/office/drawing/2014/main" id="{F1268454-CAA1-4983-8462-8D67E7213490}"/>
              </a:ext>
            </a:extLst>
          </p:cNvPr>
          <p:cNvSpPr txBox="1">
            <a:spLocks noChangeArrowheads="1"/>
          </p:cNvSpPr>
          <p:nvPr/>
        </p:nvSpPr>
        <p:spPr bwMode="auto">
          <a:xfrm>
            <a:off x="6705600" y="4572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1910.266(d)(2)</a:t>
            </a:r>
          </a:p>
        </p:txBody>
      </p:sp>
      <p:pic>
        <p:nvPicPr>
          <p:cNvPr id="3" name="Picture 2" descr="A picture containing outdoor, person, person, grass&#10;&#10;Description automatically generated">
            <a:extLst>
              <a:ext uri="{FF2B5EF4-FFF2-40B4-BE49-F238E27FC236}">
                <a16:creationId xmlns:a16="http://schemas.microsoft.com/office/drawing/2014/main" id="{D0E0542D-44B9-494F-BDB5-8DFFFC5132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3808785"/>
            <a:ext cx="3138538" cy="211894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34A61E8-8F85-48AE-ABF7-08D086E369AC}"/>
              </a:ext>
            </a:extLst>
          </p:cNvPr>
          <p:cNvSpPr>
            <a:spLocks noGrp="1"/>
          </p:cNvSpPr>
          <p:nvPr>
            <p:ph type="title"/>
          </p:nvPr>
        </p:nvSpPr>
        <p:spPr>
          <a:xfrm>
            <a:off x="533400" y="381000"/>
            <a:ext cx="8458200" cy="492125"/>
          </a:xfrm>
        </p:spPr>
        <p:txBody>
          <a:bodyPr>
            <a:normAutofit fontScale="90000"/>
          </a:bodyPr>
          <a:lstStyle/>
          <a:p>
            <a:r>
              <a:rPr lang="en-US" altLang="en-US" sz="3200"/>
              <a:t>Signaling and Signal Equipment</a:t>
            </a:r>
          </a:p>
        </p:txBody>
      </p:sp>
      <p:sp>
        <p:nvSpPr>
          <p:cNvPr id="20483" name="Text Placeholder 3">
            <a:extLst>
              <a:ext uri="{FF2B5EF4-FFF2-40B4-BE49-F238E27FC236}">
                <a16:creationId xmlns:a16="http://schemas.microsoft.com/office/drawing/2014/main" id="{60677678-1657-4C0C-8513-7306BB3300D6}"/>
              </a:ext>
            </a:extLst>
          </p:cNvPr>
          <p:cNvSpPr>
            <a:spLocks noGrp="1"/>
          </p:cNvSpPr>
          <p:nvPr>
            <p:ph type="body" sz="half" idx="2"/>
          </p:nvPr>
        </p:nvSpPr>
        <p:spPr>
          <a:xfrm>
            <a:off x="533400" y="1219200"/>
            <a:ext cx="7924800" cy="4525963"/>
          </a:xfrm>
        </p:spPr>
        <p:txBody>
          <a:bodyPr/>
          <a:lstStyle/>
          <a:p>
            <a:r>
              <a:rPr lang="en-US" altLang="en-US" dirty="0"/>
              <a:t>Hand signals or audible contact utilized whenever factors prevent clear understanding of voice communications between employees.</a:t>
            </a:r>
          </a:p>
          <a:p>
            <a:endParaRPr lang="en-US" altLang="en-US" dirty="0"/>
          </a:p>
          <a:p>
            <a:r>
              <a:rPr lang="en-US" altLang="en-US" dirty="0"/>
              <a:t>Only a designated person gives signals, except in an emergency.</a:t>
            </a:r>
          </a:p>
        </p:txBody>
      </p:sp>
      <p:sp>
        <p:nvSpPr>
          <p:cNvPr id="20484" name="Text Box 6">
            <a:extLst>
              <a:ext uri="{FF2B5EF4-FFF2-40B4-BE49-F238E27FC236}">
                <a16:creationId xmlns:a16="http://schemas.microsoft.com/office/drawing/2014/main" id="{4D204552-B85F-48A2-BAAF-254127384BF3}"/>
              </a:ext>
            </a:extLst>
          </p:cNvPr>
          <p:cNvSpPr txBox="1">
            <a:spLocks noChangeArrowheads="1"/>
          </p:cNvSpPr>
          <p:nvPr/>
        </p:nvSpPr>
        <p:spPr bwMode="auto">
          <a:xfrm>
            <a:off x="6858000" y="4572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1910.266(d)(7)</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EB386B7-A1B4-450E-95AA-9A9E9C9F66DD}"/>
              </a:ext>
            </a:extLst>
          </p:cNvPr>
          <p:cNvSpPr>
            <a:spLocks noGrp="1"/>
          </p:cNvSpPr>
          <p:nvPr>
            <p:ph type="title"/>
          </p:nvPr>
        </p:nvSpPr>
        <p:spPr>
          <a:xfrm>
            <a:off x="609600" y="381000"/>
            <a:ext cx="8458200" cy="549275"/>
          </a:xfrm>
        </p:spPr>
        <p:txBody>
          <a:bodyPr/>
          <a:lstStyle/>
          <a:p>
            <a:r>
              <a:rPr lang="en-US" altLang="en-US"/>
              <a:t>Objectives</a:t>
            </a:r>
          </a:p>
        </p:txBody>
      </p:sp>
      <p:sp>
        <p:nvSpPr>
          <p:cNvPr id="4099" name="Text Placeholder 3">
            <a:extLst>
              <a:ext uri="{FF2B5EF4-FFF2-40B4-BE49-F238E27FC236}">
                <a16:creationId xmlns:a16="http://schemas.microsoft.com/office/drawing/2014/main" id="{BC5B5E25-4B60-4F68-ABF4-275AB027CB06}"/>
              </a:ext>
            </a:extLst>
          </p:cNvPr>
          <p:cNvSpPr>
            <a:spLocks noGrp="1"/>
          </p:cNvSpPr>
          <p:nvPr>
            <p:ph type="body" sz="half" idx="2"/>
          </p:nvPr>
        </p:nvSpPr>
        <p:spPr>
          <a:xfrm>
            <a:off x="533400" y="1219200"/>
            <a:ext cx="7848600" cy="4525963"/>
          </a:xfrm>
        </p:spPr>
        <p:txBody>
          <a:bodyPr/>
          <a:lstStyle/>
          <a:p>
            <a:r>
              <a:rPr lang="en-US" altLang="en-US" dirty="0"/>
              <a:t>At the end of this course, students will:</a:t>
            </a:r>
          </a:p>
          <a:p>
            <a:endParaRPr lang="en-US" altLang="en-US" sz="1000" dirty="0"/>
          </a:p>
          <a:p>
            <a:pPr lvl="1"/>
            <a:r>
              <a:rPr lang="en-US" altLang="en-US" dirty="0"/>
              <a:t>Understand relevant definitions</a:t>
            </a:r>
          </a:p>
          <a:p>
            <a:pPr lvl="1"/>
            <a:endParaRPr lang="en-US" altLang="en-US" dirty="0"/>
          </a:p>
          <a:p>
            <a:pPr lvl="1"/>
            <a:r>
              <a:rPr lang="en-US" altLang="en-US" dirty="0"/>
              <a:t>Know appropriate PPE for chainsaw activities</a:t>
            </a:r>
          </a:p>
          <a:p>
            <a:pPr lvl="1"/>
            <a:endParaRPr lang="en-US" altLang="en-US" dirty="0"/>
          </a:p>
          <a:p>
            <a:pPr lvl="1"/>
            <a:r>
              <a:rPr lang="en-US" altLang="en-US" dirty="0"/>
              <a:t>Be able to recognize basic chainsaw hazards</a:t>
            </a:r>
          </a:p>
          <a:p>
            <a:pPr lvl="1"/>
            <a:endParaRPr lang="en-US" altLang="en-US" dirty="0"/>
          </a:p>
          <a:p>
            <a:pPr lvl="1"/>
            <a:r>
              <a:rPr lang="en-US" altLang="en-US" dirty="0"/>
              <a:t>Understand the basics of chainsaw safety</a:t>
            </a:r>
          </a:p>
          <a:p>
            <a:pPr lvl="1"/>
            <a:endParaRPr lang="en-US" altLang="en-US" dirty="0"/>
          </a:p>
          <a:p>
            <a:pPr lvl="1"/>
            <a:r>
              <a:rPr lang="en-US" altLang="en-US" dirty="0"/>
              <a:t>Understand training requirements</a:t>
            </a:r>
          </a:p>
        </p:txBody>
      </p:sp>
      <p:sp>
        <p:nvSpPr>
          <p:cNvPr id="4101" name="Text Box 6">
            <a:extLst>
              <a:ext uri="{FF2B5EF4-FFF2-40B4-BE49-F238E27FC236}">
                <a16:creationId xmlns:a16="http://schemas.microsoft.com/office/drawing/2014/main" id="{E5DC4612-A800-498A-BBAC-1D52C2673D73}"/>
              </a:ext>
            </a:extLst>
          </p:cNvPr>
          <p:cNvSpPr txBox="1">
            <a:spLocks noChangeArrowheads="1"/>
          </p:cNvSpPr>
          <p:nvPr/>
        </p:nvSpPr>
        <p:spPr bwMode="auto">
          <a:xfrm>
            <a:off x="6400800" y="4572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29 CFR 1910.266</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238263C-2D51-4995-8597-26FEF4B18490}"/>
              </a:ext>
            </a:extLst>
          </p:cNvPr>
          <p:cNvSpPr>
            <a:spLocks noGrp="1"/>
          </p:cNvSpPr>
          <p:nvPr>
            <p:ph type="title"/>
          </p:nvPr>
        </p:nvSpPr>
        <p:spPr>
          <a:xfrm>
            <a:off x="533400" y="484188"/>
            <a:ext cx="8229600" cy="430212"/>
          </a:xfrm>
        </p:spPr>
        <p:txBody>
          <a:bodyPr>
            <a:normAutofit fontScale="90000"/>
          </a:bodyPr>
          <a:lstStyle/>
          <a:p>
            <a:r>
              <a:rPr lang="en-US" altLang="en-US" sz="2800"/>
              <a:t>Flammable and Combustible Liquids</a:t>
            </a:r>
          </a:p>
        </p:txBody>
      </p:sp>
      <p:sp>
        <p:nvSpPr>
          <p:cNvPr id="21507" name="Content Placeholder 2">
            <a:extLst>
              <a:ext uri="{FF2B5EF4-FFF2-40B4-BE49-F238E27FC236}">
                <a16:creationId xmlns:a16="http://schemas.microsoft.com/office/drawing/2014/main" id="{C35A67BB-0386-4AB3-9D8B-259667842229}"/>
              </a:ext>
            </a:extLst>
          </p:cNvPr>
          <p:cNvSpPr>
            <a:spLocks noGrp="1"/>
          </p:cNvSpPr>
          <p:nvPr>
            <p:ph idx="1"/>
          </p:nvPr>
        </p:nvSpPr>
        <p:spPr>
          <a:xfrm>
            <a:off x="533400" y="1295400"/>
            <a:ext cx="8001000" cy="4525963"/>
          </a:xfrm>
        </p:spPr>
        <p:txBody>
          <a:bodyPr/>
          <a:lstStyle/>
          <a:p>
            <a:r>
              <a:rPr lang="en-US" altLang="en-US" dirty="0"/>
              <a:t>Flammable and combustible liquids shall be stored, handled, transported, and used in accordance with the requirements of 1910.106.</a:t>
            </a:r>
          </a:p>
          <a:p>
            <a:endParaRPr lang="en-US" altLang="en-US" dirty="0"/>
          </a:p>
          <a:p>
            <a:r>
              <a:rPr lang="en-US" altLang="en-US" dirty="0"/>
              <a:t>Flammable and combustible liquids shall not be transported in the driver compartment or in any passenger-occupied area of a machine or vehicle. </a:t>
            </a:r>
            <a:endParaRPr lang="en-US" altLang="en-US" sz="800" dirty="0"/>
          </a:p>
        </p:txBody>
      </p:sp>
      <p:sp>
        <p:nvSpPr>
          <p:cNvPr id="21508" name="Text Box 6">
            <a:extLst>
              <a:ext uri="{FF2B5EF4-FFF2-40B4-BE49-F238E27FC236}">
                <a16:creationId xmlns:a16="http://schemas.microsoft.com/office/drawing/2014/main" id="{459528D4-379B-440D-AE6F-625248B8AC89}"/>
              </a:ext>
            </a:extLst>
          </p:cNvPr>
          <p:cNvSpPr txBox="1">
            <a:spLocks noChangeArrowheads="1"/>
          </p:cNvSpPr>
          <p:nvPr/>
        </p:nvSpPr>
        <p:spPr bwMode="auto">
          <a:xfrm>
            <a:off x="6781800" y="51435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A16BAD1D-6BED-4564-91D7-8AE02152E426}"/>
              </a:ext>
            </a:extLst>
          </p:cNvPr>
          <p:cNvSpPr>
            <a:spLocks noGrp="1" noChangeArrowheads="1"/>
          </p:cNvSpPr>
          <p:nvPr>
            <p:ph type="title"/>
          </p:nvPr>
        </p:nvSpPr>
        <p:spPr bwMode="auto">
          <a:noFill/>
        </p:spPr>
        <p:txBody>
          <a:bodyPr/>
          <a:lstStyle/>
          <a:p>
            <a:pPr eaLnBrk="1" hangingPunct="1"/>
            <a:r>
              <a:rPr lang="en-US" altLang="en-US"/>
              <a:t>Chainsaw Checklist </a:t>
            </a:r>
          </a:p>
        </p:txBody>
      </p:sp>
      <p:sp>
        <p:nvSpPr>
          <p:cNvPr id="22531" name="Text Box 6">
            <a:extLst>
              <a:ext uri="{FF2B5EF4-FFF2-40B4-BE49-F238E27FC236}">
                <a16:creationId xmlns:a16="http://schemas.microsoft.com/office/drawing/2014/main" id="{869DF852-A4E2-491F-AD36-1ABD25E91448}"/>
              </a:ext>
            </a:extLst>
          </p:cNvPr>
          <p:cNvSpPr txBox="1">
            <a:spLocks noChangeArrowheads="1"/>
          </p:cNvSpPr>
          <p:nvPr/>
        </p:nvSpPr>
        <p:spPr bwMode="auto">
          <a:xfrm>
            <a:off x="609600" y="11430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012D9A"/>
              </a:buClr>
              <a:buFont typeface="Arial" panose="020B0604020202020204" pitchFamily="34" charset="0"/>
              <a:buChar char="–"/>
            </a:pPr>
            <a:r>
              <a:rPr lang="en-US" altLang="en-US" sz="2400" u="none" dirty="0">
                <a:latin typeface="Avenir Next LT Pro" panose="020B0504020202020204" pitchFamily="34" charset="0"/>
              </a:rPr>
              <a:t> Chain brake</a:t>
            </a:r>
          </a:p>
          <a:p>
            <a:pPr>
              <a:buClr>
                <a:srgbClr val="012D9A"/>
              </a:buClr>
              <a:buFont typeface="Arial" panose="020B0604020202020204" pitchFamily="34" charset="0"/>
              <a:buChar char="–"/>
            </a:pPr>
            <a:endParaRPr lang="en-US" altLang="en-US" sz="8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Throttle interlock </a:t>
            </a:r>
          </a:p>
          <a:p>
            <a:pPr>
              <a:buClr>
                <a:srgbClr val="012D9A"/>
              </a:buClr>
              <a:buFont typeface="Arial" panose="020B0604020202020204" pitchFamily="34" charset="0"/>
              <a:buChar char="–"/>
            </a:pPr>
            <a:endParaRPr lang="en-US" altLang="en-US" sz="8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Chain catcher</a:t>
            </a:r>
          </a:p>
          <a:p>
            <a:pPr>
              <a:buClr>
                <a:srgbClr val="012D9A"/>
              </a:buClr>
              <a:buFont typeface="Arial" panose="020B0604020202020204" pitchFamily="34" charset="0"/>
              <a:buChar char="–"/>
            </a:pPr>
            <a:endParaRPr lang="en-US" altLang="en-US" sz="8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Chain tension</a:t>
            </a:r>
          </a:p>
          <a:p>
            <a:pPr>
              <a:buClr>
                <a:srgbClr val="012D9A"/>
              </a:buClr>
              <a:buFont typeface="Arial" panose="020B0604020202020204" pitchFamily="34" charset="0"/>
              <a:buChar char="–"/>
            </a:pPr>
            <a:endParaRPr lang="en-US" altLang="en-US" sz="9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Muffler</a:t>
            </a:r>
          </a:p>
          <a:p>
            <a:pPr>
              <a:buClr>
                <a:srgbClr val="012D9A"/>
              </a:buClr>
              <a:buFont typeface="Arial" panose="020B0604020202020204" pitchFamily="34" charset="0"/>
              <a:buChar char="–"/>
            </a:pPr>
            <a:endParaRPr lang="en-US" altLang="en-US" sz="9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Chainsaw kickback</a:t>
            </a:r>
          </a:p>
          <a:p>
            <a:pPr>
              <a:buClr>
                <a:srgbClr val="012D9A"/>
              </a:buClr>
              <a:buFont typeface="Arial" panose="020B0604020202020204" pitchFamily="34" charset="0"/>
              <a:buChar char="–"/>
            </a:pPr>
            <a:endParaRPr lang="en-US" altLang="en-US" sz="8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Chain sharpness, cutter shape, depth usage setting,</a:t>
            </a:r>
          </a:p>
          <a:p>
            <a:pPr>
              <a:buClr>
                <a:srgbClr val="012D9A"/>
              </a:buClr>
            </a:pPr>
            <a:r>
              <a:rPr lang="en-US" altLang="en-US" sz="2400" u="none" dirty="0">
                <a:latin typeface="Avenir Next LT Pro" panose="020B0504020202020204" pitchFamily="34" charset="0"/>
              </a:rPr>
              <a:t>   lubrication</a:t>
            </a:r>
          </a:p>
          <a:p>
            <a:pPr>
              <a:buClr>
                <a:srgbClr val="012D9A"/>
              </a:buClr>
              <a:buFont typeface="Arial" panose="020B0604020202020204" pitchFamily="34" charset="0"/>
              <a:buChar char="–"/>
            </a:pPr>
            <a:endParaRPr lang="en-US" altLang="en-US" sz="8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Handles and guards on tight</a:t>
            </a:r>
          </a:p>
          <a:p>
            <a:pPr>
              <a:buClr>
                <a:srgbClr val="012D9A"/>
              </a:buClr>
              <a:buFont typeface="Arial" panose="020B0604020202020204" pitchFamily="34" charset="0"/>
              <a:buChar char="–"/>
            </a:pPr>
            <a:endParaRPr lang="en-US" altLang="en-US" sz="800" u="none" dirty="0">
              <a:latin typeface="Avenir Next LT Pro" panose="020B0504020202020204" pitchFamily="34" charset="0"/>
            </a:endParaRPr>
          </a:p>
          <a:p>
            <a:pPr>
              <a:buClr>
                <a:srgbClr val="012D9A"/>
              </a:buClr>
              <a:buFont typeface="Arial" panose="020B0604020202020204" pitchFamily="34" charset="0"/>
              <a:buChar char="–"/>
            </a:pPr>
            <a:r>
              <a:rPr lang="en-US" altLang="en-US" sz="2400" u="none" dirty="0">
                <a:latin typeface="Avenir Next LT Pro" panose="020B0504020202020204" pitchFamily="34" charset="0"/>
              </a:rPr>
              <a:t> No chain movement when engine is idling</a:t>
            </a:r>
          </a:p>
        </p:txBody>
      </p:sp>
      <p:sp>
        <p:nvSpPr>
          <p:cNvPr id="22532" name="Text Box 6">
            <a:extLst>
              <a:ext uri="{FF2B5EF4-FFF2-40B4-BE49-F238E27FC236}">
                <a16:creationId xmlns:a16="http://schemas.microsoft.com/office/drawing/2014/main" id="{2217DC3A-33B9-4730-BEBA-4DF8EE250AD6}"/>
              </a:ext>
            </a:extLst>
          </p:cNvPr>
          <p:cNvSpPr txBox="1">
            <a:spLocks noChangeArrowheads="1"/>
          </p:cNvSpPr>
          <p:nvPr/>
        </p:nvSpPr>
        <p:spPr bwMode="auto">
          <a:xfrm>
            <a:off x="6324600" y="4572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6E3ACFF3-116A-4FA3-8F4B-B1AB6030C155}"/>
              </a:ext>
            </a:extLst>
          </p:cNvPr>
          <p:cNvSpPr>
            <a:spLocks noGrp="1" noChangeArrowheads="1"/>
          </p:cNvSpPr>
          <p:nvPr>
            <p:ph type="title"/>
          </p:nvPr>
        </p:nvSpPr>
        <p:spPr bwMode="auto">
          <a:xfrm>
            <a:off x="533400" y="381000"/>
            <a:ext cx="8458200" cy="549275"/>
          </a:xfrm>
          <a:noFill/>
        </p:spPr>
        <p:txBody>
          <a:bodyPr/>
          <a:lstStyle/>
          <a:p>
            <a:pPr eaLnBrk="1" hangingPunct="1"/>
            <a:r>
              <a:rPr lang="en-US" altLang="en-US"/>
              <a:t>Chainsaw Mechanisms</a:t>
            </a:r>
          </a:p>
        </p:txBody>
      </p:sp>
      <p:sp>
        <p:nvSpPr>
          <p:cNvPr id="23555" name="Text Placeholder 5">
            <a:extLst>
              <a:ext uri="{FF2B5EF4-FFF2-40B4-BE49-F238E27FC236}">
                <a16:creationId xmlns:a16="http://schemas.microsoft.com/office/drawing/2014/main" id="{4021655B-8EA3-4723-B4F8-1BCD59ED729C}"/>
              </a:ext>
            </a:extLst>
          </p:cNvPr>
          <p:cNvSpPr>
            <a:spLocks noGrp="1"/>
          </p:cNvSpPr>
          <p:nvPr>
            <p:ph type="body" sz="half" idx="2"/>
          </p:nvPr>
        </p:nvSpPr>
        <p:spPr>
          <a:xfrm>
            <a:off x="4648200" y="1219200"/>
            <a:ext cx="3886200" cy="4525963"/>
          </a:xfrm>
        </p:spPr>
        <p:txBody>
          <a:bodyPr>
            <a:normAutofit lnSpcReduction="10000"/>
          </a:bodyPr>
          <a:lstStyle/>
          <a:p>
            <a:pPr>
              <a:buFont typeface="Wingdings" panose="05000000000000000000" pitchFamily="2" charset="2"/>
              <a:buNone/>
            </a:pPr>
            <a:r>
              <a:rPr lang="en-US" altLang="en-US" sz="2000"/>
              <a:t>1.  Chain catcher – prevents a broken or dislodged chain from striking the logger</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2. Flywheel </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3. Clutch </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4. Decompression valve </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5./7. Anti-vibration handle system – recommended by OSHA to limit ergonomic stress to logger’s joints </a:t>
            </a:r>
          </a:p>
        </p:txBody>
      </p:sp>
      <p:sp>
        <p:nvSpPr>
          <p:cNvPr id="23557" name="Text Box 6">
            <a:extLst>
              <a:ext uri="{FF2B5EF4-FFF2-40B4-BE49-F238E27FC236}">
                <a16:creationId xmlns:a16="http://schemas.microsoft.com/office/drawing/2014/main" id="{195D2C3D-3E5C-455D-8E84-6BBCD59BF145}"/>
              </a:ext>
            </a:extLst>
          </p:cNvPr>
          <p:cNvSpPr txBox="1">
            <a:spLocks noChangeArrowheads="1"/>
          </p:cNvSpPr>
          <p:nvPr/>
        </p:nvSpPr>
        <p:spPr bwMode="auto">
          <a:xfrm>
            <a:off x="6705600" y="4572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1910.266(e)(2)</a:t>
            </a:r>
          </a:p>
        </p:txBody>
      </p:sp>
      <p:pic>
        <p:nvPicPr>
          <p:cNvPr id="4" name="Picture 3" descr="A close up of a toy&#10;&#10;Description automatically generated">
            <a:extLst>
              <a:ext uri="{FF2B5EF4-FFF2-40B4-BE49-F238E27FC236}">
                <a16:creationId xmlns:a16="http://schemas.microsoft.com/office/drawing/2014/main" id="{4AC28442-64A4-4674-B1EB-16EEF419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1" y="1295400"/>
            <a:ext cx="3886200" cy="331866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B031389C-9F46-4961-9DCB-1B763A00D116}"/>
              </a:ext>
            </a:extLst>
          </p:cNvPr>
          <p:cNvSpPr>
            <a:spLocks noGrp="1" noChangeArrowheads="1"/>
          </p:cNvSpPr>
          <p:nvPr>
            <p:ph type="title"/>
          </p:nvPr>
        </p:nvSpPr>
        <p:spPr bwMode="auto">
          <a:xfrm>
            <a:off x="533400" y="381000"/>
            <a:ext cx="8458200" cy="549275"/>
          </a:xfrm>
          <a:noFill/>
        </p:spPr>
        <p:txBody>
          <a:bodyPr/>
          <a:lstStyle/>
          <a:p>
            <a:pPr eaLnBrk="1" hangingPunct="1"/>
            <a:r>
              <a:rPr lang="en-US" altLang="en-US"/>
              <a:t>Chainsaw Mechanisms</a:t>
            </a:r>
          </a:p>
        </p:txBody>
      </p:sp>
      <p:sp>
        <p:nvSpPr>
          <p:cNvPr id="24579" name="Text Placeholder 5">
            <a:extLst>
              <a:ext uri="{FF2B5EF4-FFF2-40B4-BE49-F238E27FC236}">
                <a16:creationId xmlns:a16="http://schemas.microsoft.com/office/drawing/2014/main" id="{0D802B77-EDF1-464C-BB78-FBA8CCA936D0}"/>
              </a:ext>
            </a:extLst>
          </p:cNvPr>
          <p:cNvSpPr>
            <a:spLocks noGrp="1"/>
          </p:cNvSpPr>
          <p:nvPr>
            <p:ph type="body" sz="half" idx="2"/>
          </p:nvPr>
        </p:nvSpPr>
        <p:spPr>
          <a:xfrm>
            <a:off x="4495800" y="1219200"/>
            <a:ext cx="4267200" cy="4525963"/>
          </a:xfrm>
        </p:spPr>
        <p:txBody>
          <a:bodyPr>
            <a:normAutofit fontScale="92500" lnSpcReduction="10000"/>
          </a:bodyPr>
          <a:lstStyle/>
          <a:p>
            <a:pPr>
              <a:buFont typeface="Wingdings" panose="05000000000000000000" pitchFamily="2" charset="2"/>
              <a:buNone/>
            </a:pPr>
            <a:r>
              <a:rPr lang="en-US" altLang="en-US" sz="2000"/>
              <a:t>6.  Hand guard </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8.  Muffler to reduce engine noise</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9.  Chain brake – stops chain if kickback occurs (if saw was placed into service after 2/9/95) </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10. Throttle – will stop chain when </a:t>
            </a:r>
          </a:p>
          <a:p>
            <a:pPr>
              <a:buFont typeface="Wingdings" panose="05000000000000000000" pitchFamily="2" charset="2"/>
              <a:buNone/>
            </a:pPr>
            <a:r>
              <a:rPr lang="en-US" altLang="en-US" sz="2000"/>
              <a:t>      pressure on throttle is released </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11. Throttle interlock – prevents</a:t>
            </a:r>
          </a:p>
          <a:p>
            <a:pPr>
              <a:buFont typeface="Wingdings" panose="05000000000000000000" pitchFamily="2" charset="2"/>
              <a:buNone/>
            </a:pPr>
            <a:r>
              <a:rPr lang="en-US" altLang="en-US" sz="2000"/>
              <a:t>      throttle from activating until   </a:t>
            </a:r>
          </a:p>
          <a:p>
            <a:pPr>
              <a:buFont typeface="Wingdings" panose="05000000000000000000" pitchFamily="2" charset="2"/>
              <a:buNone/>
            </a:pPr>
            <a:r>
              <a:rPr lang="en-US" altLang="en-US" sz="2000"/>
              <a:t>      interlock is depressed</a:t>
            </a:r>
          </a:p>
        </p:txBody>
      </p:sp>
      <p:sp>
        <p:nvSpPr>
          <p:cNvPr id="24581" name="Text Box 6">
            <a:extLst>
              <a:ext uri="{FF2B5EF4-FFF2-40B4-BE49-F238E27FC236}">
                <a16:creationId xmlns:a16="http://schemas.microsoft.com/office/drawing/2014/main" id="{D0B53E49-EB21-4541-A2A4-1DF9DDA4AC27}"/>
              </a:ext>
            </a:extLst>
          </p:cNvPr>
          <p:cNvSpPr txBox="1">
            <a:spLocks noChangeArrowheads="1"/>
          </p:cNvSpPr>
          <p:nvPr/>
        </p:nvSpPr>
        <p:spPr bwMode="auto">
          <a:xfrm>
            <a:off x="6705600" y="4572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1910.266(e)(2)</a:t>
            </a:r>
          </a:p>
        </p:txBody>
      </p:sp>
      <p:pic>
        <p:nvPicPr>
          <p:cNvPr id="7" name="Picture 6" descr="A close up of a toy&#10;&#10;Description automatically generated">
            <a:extLst>
              <a:ext uri="{FF2B5EF4-FFF2-40B4-BE49-F238E27FC236}">
                <a16:creationId xmlns:a16="http://schemas.microsoft.com/office/drawing/2014/main" id="{E88EAA66-688E-4BC5-A585-6775F5ACDB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1600200"/>
            <a:ext cx="3796969" cy="3242461"/>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8D481955-936D-4982-B9F9-4680EA35FD1A}"/>
              </a:ext>
            </a:extLst>
          </p:cNvPr>
          <p:cNvSpPr>
            <a:spLocks noGrp="1" noChangeArrowheads="1"/>
          </p:cNvSpPr>
          <p:nvPr>
            <p:ph type="title"/>
          </p:nvPr>
        </p:nvSpPr>
        <p:spPr bwMode="auto">
          <a:xfrm>
            <a:off x="533400" y="381000"/>
            <a:ext cx="8458200" cy="549275"/>
          </a:xfrm>
          <a:noFill/>
        </p:spPr>
        <p:txBody>
          <a:bodyPr/>
          <a:lstStyle/>
          <a:p>
            <a:pPr eaLnBrk="1" hangingPunct="1"/>
            <a:r>
              <a:rPr lang="en-US" altLang="en-US"/>
              <a:t>Before Starting the Saw</a:t>
            </a:r>
          </a:p>
        </p:txBody>
      </p:sp>
      <p:sp>
        <p:nvSpPr>
          <p:cNvPr id="25603" name="Text Placeholder 3">
            <a:extLst>
              <a:ext uri="{FF2B5EF4-FFF2-40B4-BE49-F238E27FC236}">
                <a16:creationId xmlns:a16="http://schemas.microsoft.com/office/drawing/2014/main" id="{7DAB87DF-91AD-47D2-A103-23238F289B58}"/>
              </a:ext>
            </a:extLst>
          </p:cNvPr>
          <p:cNvSpPr>
            <a:spLocks noGrp="1"/>
          </p:cNvSpPr>
          <p:nvPr>
            <p:ph type="body" sz="half" idx="2"/>
          </p:nvPr>
        </p:nvSpPr>
        <p:spPr>
          <a:xfrm>
            <a:off x="533400" y="1219200"/>
            <a:ext cx="8001000" cy="4419600"/>
          </a:xfrm>
        </p:spPr>
        <p:txBody>
          <a:bodyPr/>
          <a:lstStyle/>
          <a:p>
            <a:r>
              <a:rPr lang="en-US" altLang="en-US" sz="2400" dirty="0"/>
              <a:t>Chainsaw fueled at least 10 feet from sources of ignition.</a:t>
            </a:r>
          </a:p>
          <a:p>
            <a:endParaRPr lang="en-US" altLang="en-US" dirty="0"/>
          </a:p>
          <a:p>
            <a:r>
              <a:rPr lang="en-US" altLang="en-US" sz="2400" dirty="0"/>
              <a:t>Fuel container should meet the following requirements identified in 1910.266(d)(9): </a:t>
            </a:r>
          </a:p>
          <a:p>
            <a:endParaRPr lang="en-US" altLang="en-US" sz="800" dirty="0"/>
          </a:p>
          <a:p>
            <a:pPr lvl="1"/>
            <a:r>
              <a:rPr lang="en-US" altLang="en-US" sz="2000" dirty="0"/>
              <a:t>Must be metal or plastic. </a:t>
            </a:r>
          </a:p>
          <a:p>
            <a:pPr lvl="1"/>
            <a:endParaRPr lang="en-US" altLang="en-US" sz="800" dirty="0"/>
          </a:p>
          <a:p>
            <a:pPr lvl="1"/>
            <a:r>
              <a:rPr lang="en-US" altLang="en-US" sz="2000" dirty="0"/>
              <a:t>Must not exceed a 5-gallon capacity. </a:t>
            </a:r>
          </a:p>
          <a:p>
            <a:pPr lvl="1"/>
            <a:endParaRPr lang="en-US" altLang="en-US" sz="800" dirty="0"/>
          </a:p>
          <a:p>
            <a:pPr lvl="1"/>
            <a:r>
              <a:rPr lang="en-US" altLang="en-US" sz="2000" dirty="0"/>
              <a:t>Must be approved by the Underwriters Laboratory (UL), Factory Mutual (FM), the Department of Transportation (DOT), or other Nationally Recognized Testing </a:t>
            </a:r>
          </a:p>
          <a:p>
            <a:pPr lvl="1">
              <a:buFont typeface="Symbol" panose="05050102010706020507" pitchFamily="18" charset="2"/>
              <a:buNone/>
            </a:pPr>
            <a:r>
              <a:rPr lang="en-US" altLang="en-US" sz="2000" dirty="0"/>
              <a:t>    Laboratory (NRTL). </a:t>
            </a:r>
            <a:endParaRPr lang="en-US" altLang="en-US" dirty="0"/>
          </a:p>
        </p:txBody>
      </p:sp>
      <p:sp>
        <p:nvSpPr>
          <p:cNvPr id="25604" name="Text Box 6">
            <a:extLst>
              <a:ext uri="{FF2B5EF4-FFF2-40B4-BE49-F238E27FC236}">
                <a16:creationId xmlns:a16="http://schemas.microsoft.com/office/drawing/2014/main" id="{5394BC65-9AF3-4F5A-AB53-6CD720B17DD4}"/>
              </a:ext>
            </a:extLst>
          </p:cNvPr>
          <p:cNvSpPr txBox="1">
            <a:spLocks noChangeArrowheads="1"/>
          </p:cNvSpPr>
          <p:nvPr/>
        </p:nvSpPr>
        <p:spPr bwMode="auto">
          <a:xfrm>
            <a:off x="6858000" y="4572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129C70B1-CD4C-4E86-B88C-E85EB9A251E5}"/>
              </a:ext>
            </a:extLst>
          </p:cNvPr>
          <p:cNvSpPr>
            <a:spLocks noGrp="1" noChangeArrowheads="1"/>
          </p:cNvSpPr>
          <p:nvPr>
            <p:ph type="title"/>
          </p:nvPr>
        </p:nvSpPr>
        <p:spPr bwMode="auto">
          <a:xfrm>
            <a:off x="533400" y="381000"/>
            <a:ext cx="8458200" cy="549275"/>
          </a:xfrm>
          <a:noFill/>
        </p:spPr>
        <p:txBody>
          <a:bodyPr/>
          <a:lstStyle/>
          <a:p>
            <a:pPr eaLnBrk="1" hangingPunct="1"/>
            <a:r>
              <a:rPr lang="en-US" altLang="en-US"/>
              <a:t>Before Starting the Saw</a:t>
            </a:r>
          </a:p>
        </p:txBody>
      </p:sp>
      <p:sp>
        <p:nvSpPr>
          <p:cNvPr id="26627" name="Text Placeholder 3">
            <a:extLst>
              <a:ext uri="{FF2B5EF4-FFF2-40B4-BE49-F238E27FC236}">
                <a16:creationId xmlns:a16="http://schemas.microsoft.com/office/drawing/2014/main" id="{83DF7610-6522-48A0-B028-639083BF6A94}"/>
              </a:ext>
            </a:extLst>
          </p:cNvPr>
          <p:cNvSpPr>
            <a:spLocks noGrp="1"/>
          </p:cNvSpPr>
          <p:nvPr>
            <p:ph type="body" sz="half" idx="2"/>
          </p:nvPr>
        </p:nvSpPr>
        <p:spPr>
          <a:xfrm>
            <a:off x="533400" y="1219200"/>
            <a:ext cx="7924800" cy="4343400"/>
          </a:xfrm>
        </p:spPr>
        <p:txBody>
          <a:bodyPr/>
          <a:lstStyle/>
          <a:p>
            <a:r>
              <a:rPr lang="en-US" altLang="en-US" sz="2400" dirty="0"/>
              <a:t>Controls, chain tension, and all bolts and handles checked to ensure they are functioning properly and adjusted according to the manufacturer's instructions.</a:t>
            </a:r>
          </a:p>
          <a:p>
            <a:endParaRPr lang="en-US" altLang="en-US" sz="2400" dirty="0"/>
          </a:p>
          <a:p>
            <a:r>
              <a:rPr lang="en-US" altLang="en-US" sz="2400" dirty="0"/>
              <a:t>Chainsaw started at least 10 feet from fueling area, with chain brake engaged, and with chainsaw on the ground or otherwise firmly supported.</a:t>
            </a:r>
          </a:p>
        </p:txBody>
      </p:sp>
      <p:sp>
        <p:nvSpPr>
          <p:cNvPr id="26628" name="Text Box 6">
            <a:extLst>
              <a:ext uri="{FF2B5EF4-FFF2-40B4-BE49-F238E27FC236}">
                <a16:creationId xmlns:a16="http://schemas.microsoft.com/office/drawing/2014/main" id="{896C0303-F342-4533-813F-CF0FCD480C9E}"/>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1910.266(e)(2)</a:t>
            </a:r>
          </a:p>
        </p:txBody>
      </p:sp>
      <p:pic>
        <p:nvPicPr>
          <p:cNvPr id="3" name="Picture 2" descr="A picture containing outdoor, fence, person, saw&#10;&#10;Description automatically generated">
            <a:extLst>
              <a:ext uri="{FF2B5EF4-FFF2-40B4-BE49-F238E27FC236}">
                <a16:creationId xmlns:a16="http://schemas.microsoft.com/office/drawing/2014/main" id="{BFC25E70-BF44-40AF-8C07-BC607E8CEB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3951042"/>
            <a:ext cx="2438400" cy="1878037"/>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6B0C5115-4767-404D-B062-B251A93864A2}"/>
              </a:ext>
            </a:extLst>
          </p:cNvPr>
          <p:cNvSpPr>
            <a:spLocks noGrp="1" noChangeArrowheads="1"/>
          </p:cNvSpPr>
          <p:nvPr>
            <p:ph type="body" idx="1"/>
          </p:nvPr>
        </p:nvSpPr>
        <p:spPr>
          <a:xfrm>
            <a:off x="533400" y="1295400"/>
            <a:ext cx="7848600" cy="5257800"/>
          </a:xfrm>
          <a:noFill/>
        </p:spPr>
        <p:txBody>
          <a:bodyPr/>
          <a:lstStyle/>
          <a:p>
            <a:pPr>
              <a:lnSpc>
                <a:spcPct val="85000"/>
              </a:lnSpc>
              <a:spcBef>
                <a:spcPts val="500"/>
              </a:spcBef>
              <a:spcAft>
                <a:spcPts val="500"/>
              </a:spcAft>
              <a:buSzPct val="90000"/>
            </a:pPr>
            <a:r>
              <a:rPr lang="en-US" altLang="en-US" dirty="0"/>
              <a:t>Both hands on the handles</a:t>
            </a:r>
          </a:p>
          <a:p>
            <a:pPr>
              <a:lnSpc>
                <a:spcPct val="85000"/>
              </a:lnSpc>
              <a:spcBef>
                <a:spcPts val="500"/>
              </a:spcBef>
              <a:spcAft>
                <a:spcPts val="500"/>
              </a:spcAft>
              <a:buSzPct val="90000"/>
            </a:pPr>
            <a:endParaRPr lang="en-US" altLang="en-US" sz="1000" dirty="0"/>
          </a:p>
          <a:p>
            <a:pPr>
              <a:lnSpc>
                <a:spcPct val="85000"/>
              </a:lnSpc>
              <a:spcBef>
                <a:spcPts val="500"/>
              </a:spcBef>
              <a:spcAft>
                <a:spcPts val="500"/>
              </a:spcAft>
              <a:buSzPct val="90000"/>
            </a:pPr>
            <a:r>
              <a:rPr lang="en-US" altLang="en-US" dirty="0"/>
              <a:t>Secure footing maintained</a:t>
            </a:r>
          </a:p>
          <a:p>
            <a:pPr>
              <a:lnSpc>
                <a:spcPct val="85000"/>
              </a:lnSpc>
              <a:spcBef>
                <a:spcPts val="500"/>
              </a:spcBef>
              <a:spcAft>
                <a:spcPts val="500"/>
              </a:spcAft>
              <a:buSzPct val="90000"/>
            </a:pPr>
            <a:endParaRPr lang="en-US" altLang="en-US" sz="1000" dirty="0"/>
          </a:p>
          <a:p>
            <a:pPr>
              <a:lnSpc>
                <a:spcPct val="85000"/>
              </a:lnSpc>
              <a:spcBef>
                <a:spcPts val="500"/>
              </a:spcBef>
              <a:spcAft>
                <a:spcPts val="500"/>
              </a:spcAft>
              <a:buSzPct val="90000"/>
            </a:pPr>
            <a:r>
              <a:rPr lang="en-US" altLang="en-US" dirty="0"/>
              <a:t>Obstacles cleared that interfere with cutting the tree or retreating</a:t>
            </a:r>
          </a:p>
          <a:p>
            <a:pPr>
              <a:lnSpc>
                <a:spcPct val="85000"/>
              </a:lnSpc>
              <a:spcBef>
                <a:spcPts val="500"/>
              </a:spcBef>
              <a:spcAft>
                <a:spcPts val="500"/>
              </a:spcAft>
              <a:buSzPct val="90000"/>
            </a:pPr>
            <a:endParaRPr lang="en-US" altLang="en-US" sz="1000" dirty="0"/>
          </a:p>
          <a:p>
            <a:pPr>
              <a:lnSpc>
                <a:spcPct val="85000"/>
              </a:lnSpc>
              <a:spcBef>
                <a:spcPts val="500"/>
              </a:spcBef>
              <a:spcAft>
                <a:spcPts val="500"/>
              </a:spcAft>
              <a:buSzPct val="90000"/>
            </a:pPr>
            <a:r>
              <a:rPr lang="en-US" altLang="en-US" dirty="0"/>
              <a:t>Chainsaw should not be used above shoulder level </a:t>
            </a:r>
          </a:p>
        </p:txBody>
      </p:sp>
      <p:sp>
        <p:nvSpPr>
          <p:cNvPr id="27651" name="Rectangle 5">
            <a:extLst>
              <a:ext uri="{FF2B5EF4-FFF2-40B4-BE49-F238E27FC236}">
                <a16:creationId xmlns:a16="http://schemas.microsoft.com/office/drawing/2014/main" id="{543E02E5-8AE5-4544-A5AA-CD36792D1C55}"/>
              </a:ext>
            </a:extLst>
          </p:cNvPr>
          <p:cNvSpPr>
            <a:spLocks noGrp="1" noChangeArrowheads="1"/>
          </p:cNvSpPr>
          <p:nvPr>
            <p:ph type="title"/>
          </p:nvPr>
        </p:nvSpPr>
        <p:spPr>
          <a:xfrm>
            <a:off x="609600" y="381000"/>
            <a:ext cx="8229600" cy="554038"/>
          </a:xfrm>
          <a:noFill/>
        </p:spPr>
        <p:txBody>
          <a:bodyPr/>
          <a:lstStyle/>
          <a:p>
            <a:r>
              <a:rPr lang="en-US" altLang="en-US"/>
              <a:t>While Running the Saw</a:t>
            </a:r>
          </a:p>
        </p:txBody>
      </p:sp>
      <p:sp>
        <p:nvSpPr>
          <p:cNvPr id="27652" name="Text Box 6">
            <a:extLst>
              <a:ext uri="{FF2B5EF4-FFF2-40B4-BE49-F238E27FC236}">
                <a16:creationId xmlns:a16="http://schemas.microsoft.com/office/drawing/2014/main" id="{116B1BEE-AFE6-47DB-866F-416A85F75621}"/>
              </a:ext>
            </a:extLst>
          </p:cNvPr>
          <p:cNvSpPr txBox="1">
            <a:spLocks noChangeArrowheads="1"/>
          </p:cNvSpPr>
          <p:nvPr/>
        </p:nvSpPr>
        <p:spPr bwMode="auto">
          <a:xfrm>
            <a:off x="6705600" y="4572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1910.266(e)(2)</a:t>
            </a:r>
          </a:p>
        </p:txBody>
      </p:sp>
      <p:pic>
        <p:nvPicPr>
          <p:cNvPr id="3" name="Picture 2" descr="A close up of a tool&#10;&#10;Description automatically generated">
            <a:extLst>
              <a:ext uri="{FF2B5EF4-FFF2-40B4-BE49-F238E27FC236}">
                <a16:creationId xmlns:a16="http://schemas.microsoft.com/office/drawing/2014/main" id="{9EDEEB1F-70A6-4481-934F-D03C684EA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4342878"/>
            <a:ext cx="3962400" cy="159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D82A06CE-0D1C-4DB3-8906-62606E2EEE4E}"/>
              </a:ext>
            </a:extLst>
          </p:cNvPr>
          <p:cNvSpPr>
            <a:spLocks noGrp="1" noChangeArrowheads="1"/>
          </p:cNvSpPr>
          <p:nvPr>
            <p:ph type="body" idx="1"/>
          </p:nvPr>
        </p:nvSpPr>
        <p:spPr>
          <a:xfrm>
            <a:off x="533400" y="1219200"/>
            <a:ext cx="7848600" cy="5257800"/>
          </a:xfrm>
          <a:noFill/>
        </p:spPr>
        <p:txBody>
          <a:bodyPr/>
          <a:lstStyle/>
          <a:p>
            <a:pPr>
              <a:spcBef>
                <a:spcPts val="500"/>
              </a:spcBef>
              <a:spcAft>
                <a:spcPts val="500"/>
              </a:spcAft>
              <a:buSzPct val="90000"/>
            </a:pPr>
            <a:r>
              <a:rPr lang="en-US" altLang="en-US" dirty="0"/>
              <a:t>Throttle released, chain brake on prior to retreating </a:t>
            </a:r>
          </a:p>
          <a:p>
            <a:pPr>
              <a:lnSpc>
                <a:spcPct val="85000"/>
              </a:lnSpc>
              <a:spcBef>
                <a:spcPts val="500"/>
              </a:spcBef>
              <a:spcAft>
                <a:spcPts val="500"/>
              </a:spcAft>
              <a:buSzPct val="90000"/>
            </a:pPr>
            <a:endParaRPr lang="en-US" altLang="en-US" sz="1000" dirty="0"/>
          </a:p>
          <a:p>
            <a:pPr>
              <a:spcBef>
                <a:spcPts val="500"/>
              </a:spcBef>
              <a:spcAft>
                <a:spcPts val="500"/>
              </a:spcAft>
              <a:buSzPct val="90000"/>
            </a:pPr>
            <a:r>
              <a:rPr lang="en-US" altLang="en-US" dirty="0"/>
              <a:t>Chainsaw is off or chain brake engaged whenever it’s carried more than two steps or on hazardous terrain </a:t>
            </a:r>
          </a:p>
        </p:txBody>
      </p:sp>
      <p:sp>
        <p:nvSpPr>
          <p:cNvPr id="28675" name="Rectangle 5">
            <a:extLst>
              <a:ext uri="{FF2B5EF4-FFF2-40B4-BE49-F238E27FC236}">
                <a16:creationId xmlns:a16="http://schemas.microsoft.com/office/drawing/2014/main" id="{91F22187-06AB-4738-A1E5-7CA1B850F926}"/>
              </a:ext>
            </a:extLst>
          </p:cNvPr>
          <p:cNvSpPr>
            <a:spLocks noGrp="1" noChangeArrowheads="1"/>
          </p:cNvSpPr>
          <p:nvPr>
            <p:ph type="title"/>
          </p:nvPr>
        </p:nvSpPr>
        <p:spPr>
          <a:xfrm>
            <a:off x="609600" y="381000"/>
            <a:ext cx="8229600" cy="554038"/>
          </a:xfrm>
          <a:noFill/>
        </p:spPr>
        <p:txBody>
          <a:bodyPr/>
          <a:lstStyle/>
          <a:p>
            <a:r>
              <a:rPr lang="en-US" altLang="en-US"/>
              <a:t>While Running the Saw</a:t>
            </a:r>
          </a:p>
        </p:txBody>
      </p:sp>
      <p:sp>
        <p:nvSpPr>
          <p:cNvPr id="28677" name="Text Box 6">
            <a:extLst>
              <a:ext uri="{FF2B5EF4-FFF2-40B4-BE49-F238E27FC236}">
                <a16:creationId xmlns:a16="http://schemas.microsoft.com/office/drawing/2014/main" id="{AFE7B245-B3E7-4DA9-99F8-A5AAD42FAA67}"/>
              </a:ext>
            </a:extLst>
          </p:cNvPr>
          <p:cNvSpPr txBox="1">
            <a:spLocks noChangeArrowheads="1"/>
          </p:cNvSpPr>
          <p:nvPr/>
        </p:nvSpPr>
        <p:spPr bwMode="auto">
          <a:xfrm>
            <a:off x="6781800" y="4572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1910.266(e)(2)</a:t>
            </a:r>
          </a:p>
        </p:txBody>
      </p:sp>
      <p:pic>
        <p:nvPicPr>
          <p:cNvPr id="6" name="Picture 5" descr="A close up of a tool&#10;&#10;Description automatically generated">
            <a:extLst>
              <a:ext uri="{FF2B5EF4-FFF2-40B4-BE49-F238E27FC236}">
                <a16:creationId xmlns:a16="http://schemas.microsoft.com/office/drawing/2014/main" id="{4A594ED0-4EAC-4DEE-B964-1E26579D4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4342878"/>
            <a:ext cx="3962400" cy="159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2AB8ADA2-DB70-4B48-A93A-69FE11732AAA}"/>
              </a:ext>
            </a:extLst>
          </p:cNvPr>
          <p:cNvSpPr>
            <a:spLocks noGrp="1" noChangeArrowheads="1"/>
          </p:cNvSpPr>
          <p:nvPr>
            <p:ph type="body" idx="1"/>
          </p:nvPr>
        </p:nvSpPr>
        <p:spPr>
          <a:xfrm>
            <a:off x="533400" y="1371600"/>
            <a:ext cx="7391400" cy="4648200"/>
          </a:xfrm>
          <a:noFill/>
        </p:spPr>
        <p:txBody>
          <a:bodyPr/>
          <a:lstStyle/>
          <a:p>
            <a:pPr>
              <a:lnSpc>
                <a:spcPct val="90000"/>
              </a:lnSpc>
              <a:spcBef>
                <a:spcPts val="500"/>
              </a:spcBef>
              <a:spcAft>
                <a:spcPts val="500"/>
              </a:spcAft>
              <a:buSzPct val="90000"/>
            </a:pPr>
            <a:r>
              <a:rPr lang="en-US" altLang="en-US" dirty="0"/>
              <a:t>Potential hazards eliminated or minimized</a:t>
            </a:r>
          </a:p>
          <a:p>
            <a:pPr>
              <a:lnSpc>
                <a:spcPct val="90000"/>
              </a:lnSpc>
              <a:spcBef>
                <a:spcPts val="500"/>
              </a:spcBef>
              <a:spcAft>
                <a:spcPts val="500"/>
              </a:spcAft>
              <a:buSzPct val="90000"/>
            </a:pPr>
            <a:endParaRPr lang="en-US" altLang="en-US" sz="1000" dirty="0"/>
          </a:p>
          <a:p>
            <a:pPr>
              <a:lnSpc>
                <a:spcPct val="90000"/>
              </a:lnSpc>
              <a:spcBef>
                <a:spcPts val="500"/>
              </a:spcBef>
              <a:spcAft>
                <a:spcPts val="500"/>
              </a:spcAft>
              <a:buSzPct val="90000"/>
            </a:pPr>
            <a:r>
              <a:rPr lang="en-US" altLang="en-US" dirty="0"/>
              <a:t>Felling direction determined</a:t>
            </a:r>
          </a:p>
          <a:p>
            <a:pPr>
              <a:lnSpc>
                <a:spcPct val="90000"/>
              </a:lnSpc>
              <a:spcBef>
                <a:spcPts val="500"/>
              </a:spcBef>
              <a:spcAft>
                <a:spcPts val="500"/>
              </a:spcAft>
              <a:buSzPct val="90000"/>
            </a:pPr>
            <a:endParaRPr lang="en-US" altLang="en-US" sz="1000" dirty="0"/>
          </a:p>
          <a:p>
            <a:pPr>
              <a:lnSpc>
                <a:spcPct val="90000"/>
              </a:lnSpc>
              <a:spcBef>
                <a:spcPts val="500"/>
              </a:spcBef>
              <a:spcAft>
                <a:spcPts val="500"/>
              </a:spcAft>
              <a:buSzPct val="90000"/>
            </a:pPr>
            <a:r>
              <a:rPr lang="en-US" altLang="en-US" dirty="0"/>
              <a:t>Retreat path planned and cleared</a:t>
            </a:r>
          </a:p>
          <a:p>
            <a:pPr>
              <a:lnSpc>
                <a:spcPct val="90000"/>
              </a:lnSpc>
              <a:spcBef>
                <a:spcPts val="500"/>
              </a:spcBef>
              <a:spcAft>
                <a:spcPts val="500"/>
              </a:spcAft>
              <a:buSzPct val="90000"/>
            </a:pPr>
            <a:endParaRPr lang="en-US" altLang="en-US" sz="1000" dirty="0"/>
          </a:p>
          <a:p>
            <a:pPr>
              <a:lnSpc>
                <a:spcPct val="90000"/>
              </a:lnSpc>
              <a:spcBef>
                <a:spcPts val="500"/>
              </a:spcBef>
              <a:spcAft>
                <a:spcPts val="500"/>
              </a:spcAft>
              <a:buSzPct val="90000"/>
            </a:pPr>
            <a:r>
              <a:rPr lang="en-US" altLang="en-US" dirty="0"/>
              <a:t>Hinge size determined </a:t>
            </a:r>
          </a:p>
          <a:p>
            <a:pPr>
              <a:lnSpc>
                <a:spcPct val="90000"/>
              </a:lnSpc>
              <a:spcBef>
                <a:spcPts val="500"/>
              </a:spcBef>
              <a:spcAft>
                <a:spcPts val="500"/>
              </a:spcAft>
              <a:buSzPct val="90000"/>
            </a:pPr>
            <a:endParaRPr lang="en-US" altLang="en-US" sz="1000" dirty="0"/>
          </a:p>
          <a:p>
            <a:pPr>
              <a:lnSpc>
                <a:spcPct val="90000"/>
              </a:lnSpc>
              <a:buSzPct val="90000"/>
            </a:pPr>
            <a:r>
              <a:rPr lang="en-US" altLang="en-US" dirty="0"/>
              <a:t>Proper felling techniques used</a:t>
            </a:r>
          </a:p>
          <a:p>
            <a:pPr>
              <a:lnSpc>
                <a:spcPct val="90000"/>
              </a:lnSpc>
            </a:pPr>
            <a:endParaRPr lang="en-US" altLang="en-US" b="1" dirty="0"/>
          </a:p>
        </p:txBody>
      </p:sp>
      <p:sp>
        <p:nvSpPr>
          <p:cNvPr id="29699" name="Rectangle 5">
            <a:extLst>
              <a:ext uri="{FF2B5EF4-FFF2-40B4-BE49-F238E27FC236}">
                <a16:creationId xmlns:a16="http://schemas.microsoft.com/office/drawing/2014/main" id="{1BFF0A6E-53F9-4C39-82A3-C2DF53A4CD26}"/>
              </a:ext>
            </a:extLst>
          </p:cNvPr>
          <p:cNvSpPr>
            <a:spLocks noGrp="1" noChangeArrowheads="1"/>
          </p:cNvSpPr>
          <p:nvPr>
            <p:ph type="title"/>
          </p:nvPr>
        </p:nvSpPr>
        <p:spPr>
          <a:xfrm>
            <a:off x="609600" y="381000"/>
            <a:ext cx="8229600" cy="554038"/>
          </a:xfrm>
          <a:noFill/>
        </p:spPr>
        <p:txBody>
          <a:bodyPr/>
          <a:lstStyle/>
          <a:p>
            <a:r>
              <a:rPr lang="en-US" altLang="en-US"/>
              <a:t>Manual Felling</a:t>
            </a:r>
          </a:p>
        </p:txBody>
      </p:sp>
      <p:sp>
        <p:nvSpPr>
          <p:cNvPr id="29701" name="Text Box 6">
            <a:extLst>
              <a:ext uri="{FF2B5EF4-FFF2-40B4-BE49-F238E27FC236}">
                <a16:creationId xmlns:a16="http://schemas.microsoft.com/office/drawing/2014/main" id="{AF451674-2E31-467E-8FEB-C4AA98753B1B}"/>
              </a:ext>
            </a:extLst>
          </p:cNvPr>
          <p:cNvSpPr txBox="1">
            <a:spLocks noChangeArrowheads="1"/>
          </p:cNvSpPr>
          <p:nvPr/>
        </p:nvSpPr>
        <p:spPr bwMode="auto">
          <a:xfrm>
            <a:off x="6781800" y="4572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98E2403E-220A-41FF-A18C-BE74D12625CC}"/>
              </a:ext>
            </a:extLst>
          </p:cNvPr>
          <p:cNvSpPr>
            <a:spLocks noChangeArrowheads="1"/>
          </p:cNvSpPr>
          <p:nvPr/>
        </p:nvSpPr>
        <p:spPr bwMode="auto">
          <a:xfrm>
            <a:off x="457200" y="33496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Eliminate/Minimize Hazards</a:t>
            </a:r>
          </a:p>
        </p:txBody>
      </p:sp>
      <p:sp>
        <p:nvSpPr>
          <p:cNvPr id="30723" name="Text Box 6">
            <a:extLst>
              <a:ext uri="{FF2B5EF4-FFF2-40B4-BE49-F238E27FC236}">
                <a16:creationId xmlns:a16="http://schemas.microsoft.com/office/drawing/2014/main" id="{F24FBD74-D4A3-4BF2-9FAD-41052BB334C6}"/>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a:t>
            </a:r>
          </a:p>
        </p:txBody>
      </p:sp>
      <p:sp>
        <p:nvSpPr>
          <p:cNvPr id="7" name="Text Placeholder 6">
            <a:extLst>
              <a:ext uri="{FF2B5EF4-FFF2-40B4-BE49-F238E27FC236}">
                <a16:creationId xmlns:a16="http://schemas.microsoft.com/office/drawing/2014/main" id="{1DA02259-82EF-4519-B8E3-E42183E14239}"/>
              </a:ext>
            </a:extLst>
          </p:cNvPr>
          <p:cNvSpPr>
            <a:spLocks noGrp="1"/>
          </p:cNvSpPr>
          <p:nvPr>
            <p:ph type="body" sz="half" idx="2"/>
          </p:nvPr>
        </p:nvSpPr>
        <p:spPr>
          <a:xfrm>
            <a:off x="457200" y="1219200"/>
            <a:ext cx="8001000" cy="4525963"/>
          </a:xfrm>
        </p:spPr>
        <p:txBody>
          <a:bodyPr/>
          <a:lstStyle/>
          <a:p>
            <a:pPr marL="401638" indent="-344488">
              <a:spcBef>
                <a:spcPts val="500"/>
              </a:spcBef>
              <a:spcAft>
                <a:spcPts val="500"/>
              </a:spcAft>
              <a:buClr>
                <a:schemeClr val="accent2">
                  <a:lumMod val="50000"/>
                </a:schemeClr>
              </a:buClr>
              <a:defRPr/>
            </a:pPr>
            <a:r>
              <a:rPr lang="en-US" dirty="0"/>
              <a:t>Primary hazards include unstable logs and hazards associated with using chainsaws.</a:t>
            </a:r>
          </a:p>
          <a:p>
            <a:pPr marL="401638" indent="-344488">
              <a:spcBef>
                <a:spcPts val="500"/>
              </a:spcBef>
              <a:spcAft>
                <a:spcPts val="500"/>
              </a:spcAft>
              <a:buClr>
                <a:schemeClr val="accent2">
                  <a:lumMod val="50000"/>
                </a:schemeClr>
              </a:buClr>
              <a:defRPr/>
            </a:pPr>
            <a:endParaRPr lang="en-US" sz="2000" dirty="0"/>
          </a:p>
          <a:p>
            <a:pPr marL="401638" indent="-344488">
              <a:spcBef>
                <a:spcPts val="500"/>
              </a:spcBef>
              <a:spcAft>
                <a:spcPts val="500"/>
              </a:spcAft>
              <a:buClr>
                <a:schemeClr val="accent2">
                  <a:lumMod val="50000"/>
                </a:schemeClr>
              </a:buClr>
              <a:defRPr/>
            </a:pPr>
            <a:r>
              <a:rPr lang="en-US" dirty="0"/>
              <a:t>Prior to </a:t>
            </a:r>
            <a:r>
              <a:rPr lang="en-US" dirty="0" err="1"/>
              <a:t>limbing</a:t>
            </a:r>
            <a:r>
              <a:rPr lang="en-US" dirty="0"/>
              <a:t>, the following is evaluated:</a:t>
            </a:r>
          </a:p>
          <a:p>
            <a:pPr marL="801688" lvl="1" indent="-344488">
              <a:spcBef>
                <a:spcPts val="500"/>
              </a:spcBef>
              <a:spcAft>
                <a:spcPts val="500"/>
              </a:spcAft>
              <a:buClr>
                <a:schemeClr val="accent2">
                  <a:lumMod val="50000"/>
                </a:schemeClr>
              </a:buClr>
              <a:defRPr/>
            </a:pPr>
            <a:r>
              <a:rPr lang="en-US" dirty="0"/>
              <a:t>Overhead hazards</a:t>
            </a:r>
          </a:p>
          <a:p>
            <a:pPr marL="801688" lvl="1" indent="-344488">
              <a:spcBef>
                <a:spcPts val="500"/>
              </a:spcBef>
              <a:spcAft>
                <a:spcPts val="500"/>
              </a:spcAft>
              <a:buClr>
                <a:schemeClr val="accent2">
                  <a:lumMod val="50000"/>
                </a:schemeClr>
              </a:buClr>
              <a:defRPr/>
            </a:pPr>
            <a:r>
              <a:rPr lang="en-US" dirty="0"/>
              <a:t>Butt movement forward</a:t>
            </a:r>
          </a:p>
          <a:p>
            <a:pPr marL="801688" lvl="1" indent="-344488">
              <a:spcBef>
                <a:spcPts val="500"/>
              </a:spcBef>
              <a:spcAft>
                <a:spcPts val="500"/>
              </a:spcAft>
              <a:buClr>
                <a:schemeClr val="accent2">
                  <a:lumMod val="50000"/>
                </a:schemeClr>
              </a:buClr>
              <a:defRPr/>
            </a:pPr>
            <a:r>
              <a:rPr lang="en-US" dirty="0"/>
              <a:t>Butt twist</a:t>
            </a:r>
          </a:p>
          <a:p>
            <a:pPr marL="801688" lvl="1" indent="-344488">
              <a:spcBef>
                <a:spcPts val="500"/>
              </a:spcBef>
              <a:spcAft>
                <a:spcPts val="500"/>
              </a:spcAft>
              <a:buClr>
                <a:schemeClr val="accent2">
                  <a:lumMod val="50000"/>
                </a:schemeClr>
              </a:buClr>
              <a:defRPr/>
            </a:pPr>
            <a:r>
              <a:rPr lang="en-US" dirty="0"/>
              <a:t>Butt off the ground</a:t>
            </a:r>
          </a:p>
          <a:p>
            <a:pPr marL="801688" lvl="1" indent="-344488">
              <a:spcBef>
                <a:spcPts val="500"/>
              </a:spcBef>
              <a:spcAft>
                <a:spcPts val="500"/>
              </a:spcAft>
              <a:buClr>
                <a:schemeClr val="accent2">
                  <a:lumMod val="50000"/>
                </a:schemeClr>
              </a:buClr>
              <a:defRPr/>
            </a:pPr>
            <a:r>
              <a:rPr lang="en-US" dirty="0"/>
              <a:t>“Danger trees”</a:t>
            </a:r>
          </a:p>
          <a:p>
            <a:pPr>
              <a:defRPr/>
            </a:pPr>
            <a:endParaRPr lang="en-US"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2C8DE2C-DF05-4A7C-84A9-71A344156E93}"/>
              </a:ext>
            </a:extLst>
          </p:cNvPr>
          <p:cNvSpPr>
            <a:spLocks noGrp="1"/>
          </p:cNvSpPr>
          <p:nvPr>
            <p:ph type="title"/>
          </p:nvPr>
        </p:nvSpPr>
        <p:spPr>
          <a:xfrm>
            <a:off x="533400" y="381000"/>
            <a:ext cx="8458200" cy="549275"/>
          </a:xfrm>
        </p:spPr>
        <p:txBody>
          <a:bodyPr/>
          <a:lstStyle/>
          <a:p>
            <a:r>
              <a:rPr lang="en-US" altLang="en-US" dirty="0"/>
              <a:t>Definitions</a:t>
            </a:r>
          </a:p>
        </p:txBody>
      </p:sp>
      <p:sp>
        <p:nvSpPr>
          <p:cNvPr id="4" name="Text Placeholder 3">
            <a:extLst>
              <a:ext uri="{FF2B5EF4-FFF2-40B4-BE49-F238E27FC236}">
                <a16:creationId xmlns:a16="http://schemas.microsoft.com/office/drawing/2014/main" id="{952D4A67-6006-44BE-839A-75470D8B6D9A}"/>
              </a:ext>
            </a:extLst>
          </p:cNvPr>
          <p:cNvSpPr>
            <a:spLocks noGrp="1"/>
          </p:cNvSpPr>
          <p:nvPr>
            <p:ph type="body" sz="half" idx="2"/>
          </p:nvPr>
        </p:nvSpPr>
        <p:spPr>
          <a:xfrm>
            <a:off x="533400" y="1219200"/>
            <a:ext cx="8001000" cy="4525963"/>
          </a:xfrm>
        </p:spPr>
        <p:txBody>
          <a:bodyPr/>
          <a:lstStyle/>
          <a:p>
            <a:pPr>
              <a:defRPr/>
            </a:pPr>
            <a:r>
              <a:rPr lang="en-US" b="1" dirty="0" err="1"/>
              <a:t>Backcut</a:t>
            </a:r>
            <a:r>
              <a:rPr lang="en-US" b="1" dirty="0"/>
              <a:t> (felling cut) </a:t>
            </a:r>
          </a:p>
          <a:p>
            <a:pPr>
              <a:defRPr/>
            </a:pPr>
            <a:endParaRPr lang="en-US" sz="800" b="1" dirty="0"/>
          </a:p>
          <a:p>
            <a:pPr lvl="1">
              <a:defRPr/>
            </a:pPr>
            <a:r>
              <a:rPr lang="en-US" dirty="0"/>
              <a:t>Final cut in a felling operation.</a:t>
            </a:r>
          </a:p>
          <a:p>
            <a:pPr lvl="1">
              <a:defRPr/>
            </a:pPr>
            <a:endParaRPr lang="en-US" sz="2000" dirty="0"/>
          </a:p>
          <a:p>
            <a:pPr>
              <a:defRPr/>
            </a:pPr>
            <a:r>
              <a:rPr lang="en-US" b="1" dirty="0"/>
              <a:t>Bucking</a:t>
            </a:r>
          </a:p>
          <a:p>
            <a:pPr>
              <a:defRPr/>
            </a:pPr>
            <a:endParaRPr lang="en-US" sz="800" b="1" dirty="0"/>
          </a:p>
          <a:p>
            <a:pPr lvl="1">
              <a:defRPr/>
            </a:pPr>
            <a:r>
              <a:rPr lang="en-US" dirty="0"/>
              <a:t>Sawing felled trees into sections called logs.</a:t>
            </a:r>
          </a:p>
          <a:p>
            <a:pPr>
              <a:defRPr/>
            </a:pPr>
            <a:endParaRPr lang="en-US" sz="2000" b="1" dirty="0"/>
          </a:p>
          <a:p>
            <a:pPr>
              <a:defRPr/>
            </a:pPr>
            <a:r>
              <a:rPr lang="en-US" b="1" dirty="0"/>
              <a:t>Danger tree</a:t>
            </a:r>
          </a:p>
          <a:p>
            <a:pPr>
              <a:defRPr/>
            </a:pPr>
            <a:endParaRPr lang="en-US" sz="800" b="1" dirty="0"/>
          </a:p>
          <a:p>
            <a:pPr lvl="1">
              <a:defRPr/>
            </a:pPr>
            <a:r>
              <a:rPr lang="en-US" dirty="0"/>
              <a:t>Standing tree that presents a hazard to employees due to deterioration or physical damage to the root system, trunk, stem or limbs, and the direction and lean of the tree.</a:t>
            </a:r>
          </a:p>
        </p:txBody>
      </p:sp>
      <p:sp>
        <p:nvSpPr>
          <p:cNvPr id="5124" name="Text Box 6">
            <a:extLst>
              <a:ext uri="{FF2B5EF4-FFF2-40B4-BE49-F238E27FC236}">
                <a16:creationId xmlns:a16="http://schemas.microsoft.com/office/drawing/2014/main" id="{98F136A2-F2BD-4814-9C34-B5A0FB7923CE}"/>
              </a:ext>
            </a:extLst>
          </p:cNvPr>
          <p:cNvSpPr txBox="1">
            <a:spLocks noChangeArrowheads="1"/>
          </p:cNvSpPr>
          <p:nvPr/>
        </p:nvSpPr>
        <p:spPr bwMode="auto">
          <a:xfrm>
            <a:off x="7010400" y="4572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1910.266(c)</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F54B51D-96FE-44E0-8A94-669B31B4539D}"/>
              </a:ext>
            </a:extLst>
          </p:cNvPr>
          <p:cNvSpPr>
            <a:spLocks noChangeArrowheads="1"/>
          </p:cNvSpPr>
          <p:nvPr/>
        </p:nvSpPr>
        <p:spPr bwMode="auto">
          <a:xfrm>
            <a:off x="533400" y="1200150"/>
            <a:ext cx="7924800" cy="4893647"/>
          </a:xfrm>
          <a:prstGeom prst="rect">
            <a:avLst/>
          </a:prstGeom>
          <a:noFill/>
          <a:ln w="9525">
            <a:noFill/>
            <a:miter lim="800000"/>
            <a:headEnd/>
            <a:tailEnd/>
          </a:ln>
        </p:spPr>
        <p:txBody>
          <a:bodyPr>
            <a:spAutoFit/>
          </a:bodyPr>
          <a:lstStyle/>
          <a:p>
            <a:pPr marL="344488" indent="-344488">
              <a:spcBef>
                <a:spcPts val="0"/>
              </a:spcBef>
              <a:spcAft>
                <a:spcPts val="0"/>
              </a:spcAft>
              <a:buClr>
                <a:schemeClr val="accent2">
                  <a:lumMod val="50000"/>
                </a:schemeClr>
              </a:buClr>
              <a:buSzPct val="84000"/>
              <a:buFont typeface="Wingdings" pitchFamily="2" charset="2"/>
              <a:buChar char="l"/>
              <a:defRPr/>
            </a:pPr>
            <a:r>
              <a:rPr lang="en-US" sz="2800" u="none" dirty="0" err="1">
                <a:latin typeface="Avenir Next LT Pro" panose="020B0504020202020204" pitchFamily="34" charset="0"/>
              </a:rPr>
              <a:t>Limbing</a:t>
            </a:r>
            <a:r>
              <a:rPr lang="en-US" sz="2800" u="none" dirty="0">
                <a:latin typeface="Avenir Next LT Pro" panose="020B0504020202020204" pitchFamily="34" charset="0"/>
              </a:rPr>
              <a:t> and bucking shall be done on the uphill side of each tree or log on any slope where rolling or sliding of trees or logs is reasonably foreseeable.</a:t>
            </a:r>
          </a:p>
          <a:p>
            <a:pPr marL="344488" indent="-344488">
              <a:spcBef>
                <a:spcPts val="0"/>
              </a:spcBef>
              <a:spcAft>
                <a:spcPts val="0"/>
              </a:spcAft>
              <a:buClr>
                <a:schemeClr val="accent2">
                  <a:lumMod val="50000"/>
                </a:schemeClr>
              </a:buClr>
              <a:buSzPct val="84000"/>
              <a:buFont typeface="Wingdings" pitchFamily="2" charset="2"/>
              <a:buChar char="l"/>
              <a:defRPr/>
            </a:pPr>
            <a:endParaRPr lang="en-US" sz="2000" u="none" dirty="0">
              <a:latin typeface="Avenir Next LT Pro" panose="020B0504020202020204" pitchFamily="34" charset="0"/>
            </a:endParaRPr>
          </a:p>
          <a:p>
            <a:pPr marL="344488" indent="-344488">
              <a:spcBef>
                <a:spcPts val="0"/>
              </a:spcBef>
              <a:spcAft>
                <a:spcPts val="0"/>
              </a:spcAft>
              <a:buClr>
                <a:schemeClr val="accent2">
                  <a:lumMod val="50000"/>
                </a:schemeClr>
              </a:buClr>
              <a:buSzPct val="84000"/>
              <a:buFont typeface="Wingdings" pitchFamily="2" charset="2"/>
              <a:buChar char="l"/>
              <a:defRPr/>
            </a:pPr>
            <a:r>
              <a:rPr lang="en-US" sz="2800" u="none" dirty="0">
                <a:latin typeface="Avenir Next LT Pro" panose="020B0504020202020204" pitchFamily="34" charset="0"/>
              </a:rPr>
              <a:t>Loggers should never limb a tree immediately after felling.</a:t>
            </a:r>
          </a:p>
          <a:p>
            <a:pPr marL="344488" indent="-344488">
              <a:spcBef>
                <a:spcPts val="0"/>
              </a:spcBef>
              <a:spcAft>
                <a:spcPts val="0"/>
              </a:spcAft>
              <a:buClr>
                <a:schemeClr val="accent2">
                  <a:lumMod val="50000"/>
                </a:schemeClr>
              </a:buClr>
              <a:buSzPct val="84000"/>
              <a:defRPr/>
            </a:pPr>
            <a:endParaRPr lang="en-US" sz="2000" u="none" dirty="0">
              <a:latin typeface="Avenir Next LT Pro" panose="020B0504020202020204" pitchFamily="34" charset="0"/>
            </a:endParaRPr>
          </a:p>
          <a:p>
            <a:pPr marL="344488" indent="-344488">
              <a:spcBef>
                <a:spcPts val="0"/>
              </a:spcBef>
              <a:spcAft>
                <a:spcPts val="0"/>
              </a:spcAft>
              <a:buClr>
                <a:schemeClr val="accent2">
                  <a:lumMod val="50000"/>
                </a:schemeClr>
              </a:buClr>
              <a:buSzPct val="84000"/>
              <a:buFont typeface="Wingdings" pitchFamily="2" charset="2"/>
              <a:buChar char="l"/>
              <a:defRPr/>
            </a:pPr>
            <a:r>
              <a:rPr lang="en-US" sz="2800" u="none" dirty="0">
                <a:latin typeface="Avenir Next LT Pro" panose="020B0504020202020204" pitchFamily="34" charset="0"/>
              </a:rPr>
              <a:t>Good idea to drop several trees and then refuel the saw prior to </a:t>
            </a:r>
            <a:r>
              <a:rPr lang="en-US" sz="2800" u="none" dirty="0" err="1">
                <a:latin typeface="Avenir Next LT Pro" panose="020B0504020202020204" pitchFamily="34" charset="0"/>
              </a:rPr>
              <a:t>limbing</a:t>
            </a:r>
            <a:r>
              <a:rPr lang="en-US" sz="2800" u="none" dirty="0">
                <a:latin typeface="Avenir Next LT Pro" panose="020B0504020202020204" pitchFamily="34" charset="0"/>
              </a:rPr>
              <a:t>.</a:t>
            </a:r>
          </a:p>
          <a:p>
            <a:pPr marL="801688" lvl="1" indent="-344488">
              <a:spcBef>
                <a:spcPts val="0"/>
              </a:spcBef>
              <a:spcAft>
                <a:spcPts val="0"/>
              </a:spcAft>
              <a:buClr>
                <a:srgbClr val="012D9A"/>
              </a:buClr>
              <a:buSzPct val="84000"/>
              <a:buFont typeface="Arial" pitchFamily="34" charset="0"/>
              <a:buChar char="–"/>
              <a:defRPr/>
            </a:pPr>
            <a:r>
              <a:rPr lang="en-US" sz="2400" u="none" dirty="0">
                <a:latin typeface="Avenir Next LT Pro" panose="020B0504020202020204" pitchFamily="34" charset="0"/>
              </a:rPr>
              <a:t>Provides time for overhead hazards to come down.</a:t>
            </a:r>
          </a:p>
        </p:txBody>
      </p:sp>
      <p:sp>
        <p:nvSpPr>
          <p:cNvPr id="31747" name="Rectangle 5">
            <a:extLst>
              <a:ext uri="{FF2B5EF4-FFF2-40B4-BE49-F238E27FC236}">
                <a16:creationId xmlns:a16="http://schemas.microsoft.com/office/drawing/2014/main" id="{65D227D5-AC0E-4D3B-9DA9-2D383AD3E50C}"/>
              </a:ext>
            </a:extLst>
          </p:cNvPr>
          <p:cNvSpPr>
            <a:spLocks noChangeArrowheads="1"/>
          </p:cNvSpPr>
          <p:nvPr/>
        </p:nvSpPr>
        <p:spPr bwMode="auto">
          <a:xfrm>
            <a:off x="457200" y="33496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Limbing and Bucking</a:t>
            </a:r>
          </a:p>
        </p:txBody>
      </p:sp>
      <p:sp>
        <p:nvSpPr>
          <p:cNvPr id="31748" name="Text Box 6">
            <a:extLst>
              <a:ext uri="{FF2B5EF4-FFF2-40B4-BE49-F238E27FC236}">
                <a16:creationId xmlns:a16="http://schemas.microsoft.com/office/drawing/2014/main" id="{08DBAFF8-9A1D-4034-850C-3D6CEE03AB35}"/>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1910.266(h)(3)</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FC4588-BCF1-4958-AE16-FCE3FF196ACA}"/>
              </a:ext>
            </a:extLst>
          </p:cNvPr>
          <p:cNvSpPr>
            <a:spLocks noGrp="1" noChangeArrowheads="1"/>
          </p:cNvSpPr>
          <p:nvPr>
            <p:ph type="title"/>
          </p:nvPr>
        </p:nvSpPr>
        <p:spPr>
          <a:xfrm>
            <a:off x="609600" y="381000"/>
            <a:ext cx="8229600" cy="554038"/>
          </a:xfrm>
        </p:spPr>
        <p:txBody>
          <a:bodyPr/>
          <a:lstStyle/>
          <a:p>
            <a:r>
              <a:rPr lang="en-US" altLang="en-US"/>
              <a:t>“Danger Trees"</a:t>
            </a:r>
          </a:p>
        </p:txBody>
      </p:sp>
      <p:sp>
        <p:nvSpPr>
          <p:cNvPr id="32771" name="Rectangle 3">
            <a:extLst>
              <a:ext uri="{FF2B5EF4-FFF2-40B4-BE49-F238E27FC236}">
                <a16:creationId xmlns:a16="http://schemas.microsoft.com/office/drawing/2014/main" id="{981CFBD6-490D-4BB0-A1B0-25FDF64A6376}"/>
              </a:ext>
            </a:extLst>
          </p:cNvPr>
          <p:cNvSpPr>
            <a:spLocks noGrp="1" noChangeArrowheads="1"/>
          </p:cNvSpPr>
          <p:nvPr>
            <p:ph type="body" idx="1"/>
          </p:nvPr>
        </p:nvSpPr>
        <p:spPr>
          <a:xfrm>
            <a:off x="533400" y="1143000"/>
            <a:ext cx="8077200" cy="4525963"/>
          </a:xfrm>
        </p:spPr>
        <p:txBody>
          <a:bodyPr/>
          <a:lstStyle/>
          <a:p>
            <a:pPr>
              <a:lnSpc>
                <a:spcPct val="150000"/>
              </a:lnSpc>
            </a:pPr>
            <a:r>
              <a:rPr lang="en-US" altLang="en-US" dirty="0"/>
              <a:t>Lodged trees</a:t>
            </a:r>
          </a:p>
          <a:p>
            <a:pPr>
              <a:lnSpc>
                <a:spcPct val="150000"/>
              </a:lnSpc>
            </a:pPr>
            <a:endParaRPr lang="en-US" altLang="en-US" sz="1600" dirty="0"/>
          </a:p>
          <a:p>
            <a:pPr>
              <a:lnSpc>
                <a:spcPct val="150000"/>
              </a:lnSpc>
            </a:pPr>
            <a:r>
              <a:rPr lang="en-US" altLang="en-US" dirty="0"/>
              <a:t>Entangled trees</a:t>
            </a:r>
          </a:p>
        </p:txBody>
      </p:sp>
      <p:sp>
        <p:nvSpPr>
          <p:cNvPr id="32773" name="Text Box 6">
            <a:extLst>
              <a:ext uri="{FF2B5EF4-FFF2-40B4-BE49-F238E27FC236}">
                <a16:creationId xmlns:a16="http://schemas.microsoft.com/office/drawing/2014/main" id="{E506CE41-97BC-4471-895F-6517C1C55B4B}"/>
              </a:ext>
            </a:extLst>
          </p:cNvPr>
          <p:cNvSpPr txBox="1">
            <a:spLocks noChangeArrowheads="1"/>
          </p:cNvSpPr>
          <p:nvPr/>
        </p:nvSpPr>
        <p:spPr bwMode="auto">
          <a:xfrm>
            <a:off x="7086600" y="4572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a:t>
            </a:r>
          </a:p>
        </p:txBody>
      </p:sp>
      <p:pic>
        <p:nvPicPr>
          <p:cNvPr id="3" name="Picture 2" descr="A close up of a tree&#10;&#10;Description automatically generated">
            <a:extLst>
              <a:ext uri="{FF2B5EF4-FFF2-40B4-BE49-F238E27FC236}">
                <a16:creationId xmlns:a16="http://schemas.microsoft.com/office/drawing/2014/main" id="{F69462AA-1839-4F7D-948E-FBAE0D5946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6200" y="1189037"/>
            <a:ext cx="4571753" cy="4764186"/>
          </a:xfrm>
          <a:prstGeom prst="rect">
            <a:avLst/>
          </a:prstGeom>
        </p:spPr>
      </p:pic>
      <p:sp>
        <p:nvSpPr>
          <p:cNvPr id="8" name="TextBox 7">
            <a:extLst>
              <a:ext uri="{FF2B5EF4-FFF2-40B4-BE49-F238E27FC236}">
                <a16:creationId xmlns:a16="http://schemas.microsoft.com/office/drawing/2014/main" id="{13943D98-4AEB-4DD0-9194-46763315CCF0}"/>
              </a:ext>
            </a:extLst>
          </p:cNvPr>
          <p:cNvSpPr txBox="1"/>
          <p:nvPr/>
        </p:nvSpPr>
        <p:spPr>
          <a:xfrm>
            <a:off x="1905000" y="3571130"/>
            <a:ext cx="2492029" cy="461665"/>
          </a:xfrm>
          <a:prstGeom prst="rect">
            <a:avLst/>
          </a:prstGeom>
          <a:noFill/>
        </p:spPr>
        <p:txBody>
          <a:bodyPr wrap="none">
            <a:spAutoFit/>
          </a:bodyPr>
          <a:lstStyle/>
          <a:p>
            <a:pPr>
              <a:defRPr/>
            </a:pPr>
            <a:r>
              <a:rPr lang="en-US" sz="2400" b="1" u="none" dirty="0">
                <a:latin typeface="Avenir Next LT Pro" panose="020B0504020202020204" pitchFamily="34" charset="0"/>
              </a:rPr>
              <a:t>“Lodged Trees”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B1B4CD2-C96E-46CF-BB76-3B29E0EE2AB1}"/>
              </a:ext>
            </a:extLst>
          </p:cNvPr>
          <p:cNvSpPr>
            <a:spLocks noGrp="1" noChangeArrowheads="1"/>
          </p:cNvSpPr>
          <p:nvPr>
            <p:ph type="title"/>
          </p:nvPr>
        </p:nvSpPr>
        <p:spPr>
          <a:xfrm>
            <a:off x="609600" y="381000"/>
            <a:ext cx="8229600" cy="554038"/>
          </a:xfrm>
        </p:spPr>
        <p:txBody>
          <a:bodyPr/>
          <a:lstStyle/>
          <a:p>
            <a:r>
              <a:rPr lang="en-US" altLang="en-US"/>
              <a:t>“Danger Trees"</a:t>
            </a:r>
          </a:p>
        </p:txBody>
      </p:sp>
      <p:sp>
        <p:nvSpPr>
          <p:cNvPr id="33795" name="Rectangle 3">
            <a:extLst>
              <a:ext uri="{FF2B5EF4-FFF2-40B4-BE49-F238E27FC236}">
                <a16:creationId xmlns:a16="http://schemas.microsoft.com/office/drawing/2014/main" id="{1C53A614-6135-45E0-88CA-D736EC22092E}"/>
              </a:ext>
            </a:extLst>
          </p:cNvPr>
          <p:cNvSpPr>
            <a:spLocks noGrp="1" noChangeArrowheads="1"/>
          </p:cNvSpPr>
          <p:nvPr>
            <p:ph type="body" idx="1"/>
          </p:nvPr>
        </p:nvSpPr>
        <p:spPr>
          <a:xfrm>
            <a:off x="533400" y="1371600"/>
            <a:ext cx="8077200" cy="4525963"/>
          </a:xfrm>
        </p:spPr>
        <p:txBody>
          <a:bodyPr/>
          <a:lstStyle/>
          <a:p>
            <a:pPr>
              <a:lnSpc>
                <a:spcPct val="150000"/>
              </a:lnSpc>
            </a:pPr>
            <a:r>
              <a:rPr lang="en-US" altLang="en-US" dirty="0"/>
              <a:t>Spring poles</a:t>
            </a:r>
          </a:p>
          <a:p>
            <a:pPr>
              <a:lnSpc>
                <a:spcPct val="150000"/>
              </a:lnSpc>
            </a:pPr>
            <a:endParaRPr lang="en-US" altLang="en-US" sz="1000" dirty="0"/>
          </a:p>
          <a:p>
            <a:pPr>
              <a:lnSpc>
                <a:spcPct val="150000"/>
              </a:lnSpc>
            </a:pPr>
            <a:endParaRPr lang="en-US" altLang="en-US" sz="1000" dirty="0"/>
          </a:p>
          <a:p>
            <a:pPr>
              <a:lnSpc>
                <a:spcPct val="150000"/>
              </a:lnSpc>
            </a:pPr>
            <a:r>
              <a:rPr lang="en-US" altLang="en-US" dirty="0"/>
              <a:t>Dead trees/limbs</a:t>
            </a:r>
          </a:p>
          <a:p>
            <a:pPr>
              <a:lnSpc>
                <a:spcPct val="150000"/>
              </a:lnSpc>
            </a:pPr>
            <a:endParaRPr lang="en-US" altLang="en-US" dirty="0"/>
          </a:p>
          <a:p>
            <a:pPr>
              <a:lnSpc>
                <a:spcPct val="150000"/>
              </a:lnSpc>
            </a:pPr>
            <a:r>
              <a:rPr lang="en-US" altLang="en-US" dirty="0"/>
              <a:t>Stalled trees</a:t>
            </a:r>
            <a:endParaRPr lang="en-US" altLang="en-US" sz="1000" dirty="0"/>
          </a:p>
        </p:txBody>
      </p:sp>
      <p:sp>
        <p:nvSpPr>
          <p:cNvPr id="33796" name="Text Box 6">
            <a:extLst>
              <a:ext uri="{FF2B5EF4-FFF2-40B4-BE49-F238E27FC236}">
                <a16:creationId xmlns:a16="http://schemas.microsoft.com/office/drawing/2014/main" id="{A8BF7EE1-4BFE-47FC-8AE6-EF93F15CA582}"/>
              </a:ext>
            </a:extLst>
          </p:cNvPr>
          <p:cNvSpPr txBox="1">
            <a:spLocks noChangeArrowheads="1"/>
          </p:cNvSpPr>
          <p:nvPr/>
        </p:nvSpPr>
        <p:spPr bwMode="auto">
          <a:xfrm>
            <a:off x="7086600" y="4572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a:t>
            </a:r>
          </a:p>
        </p:txBody>
      </p:sp>
      <p:pic>
        <p:nvPicPr>
          <p:cNvPr id="3" name="Picture 2" descr="A picture containing diagram&#10;&#10;Description automatically generated">
            <a:extLst>
              <a:ext uri="{FF2B5EF4-FFF2-40B4-BE49-F238E27FC236}">
                <a16:creationId xmlns:a16="http://schemas.microsoft.com/office/drawing/2014/main" id="{DCDAECC5-2EF8-4BE6-A4BD-8894B79891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9486" y="1271836"/>
            <a:ext cx="3206143" cy="2256929"/>
          </a:xfrm>
          <a:prstGeom prst="rect">
            <a:avLst/>
          </a:prstGeom>
        </p:spPr>
      </p:pic>
      <p:pic>
        <p:nvPicPr>
          <p:cNvPr id="7" name="Picture 6" descr="Shape, arrow&#10;&#10;Description automatically generated">
            <a:extLst>
              <a:ext uri="{FF2B5EF4-FFF2-40B4-BE49-F238E27FC236}">
                <a16:creationId xmlns:a16="http://schemas.microsoft.com/office/drawing/2014/main" id="{DEC613D9-8E1E-451B-A8F2-F9D403F72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0" y="3628529"/>
            <a:ext cx="2057400" cy="22187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B1B4CD2-C96E-46CF-BB76-3B29E0EE2AB1}"/>
              </a:ext>
            </a:extLst>
          </p:cNvPr>
          <p:cNvSpPr>
            <a:spLocks noGrp="1" noChangeArrowheads="1"/>
          </p:cNvSpPr>
          <p:nvPr>
            <p:ph type="title"/>
          </p:nvPr>
        </p:nvSpPr>
        <p:spPr>
          <a:xfrm>
            <a:off x="609600" y="381000"/>
            <a:ext cx="8229600" cy="554038"/>
          </a:xfrm>
        </p:spPr>
        <p:txBody>
          <a:bodyPr/>
          <a:lstStyle/>
          <a:p>
            <a:r>
              <a:rPr lang="en-US" altLang="en-US" dirty="0"/>
              <a:t>“Dutchman Cut"</a:t>
            </a:r>
          </a:p>
        </p:txBody>
      </p:sp>
      <p:pic>
        <p:nvPicPr>
          <p:cNvPr id="5" name="Content Placeholder 4">
            <a:extLst>
              <a:ext uri="{FF2B5EF4-FFF2-40B4-BE49-F238E27FC236}">
                <a16:creationId xmlns:a16="http://schemas.microsoft.com/office/drawing/2014/main" id="{F9B6553A-D475-4D6C-A6A8-EFB302BA08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0837" y="1295400"/>
            <a:ext cx="4998526" cy="4525963"/>
          </a:xfrm>
        </p:spPr>
      </p:pic>
    </p:spTree>
    <p:extLst>
      <p:ext uri="{BB962C8B-B14F-4D97-AF65-F5344CB8AC3E}">
        <p14:creationId xmlns:p14="http://schemas.microsoft.com/office/powerpoint/2010/main" val="1366407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5D92CC01-E724-498C-A04B-E8CB3B771C83}"/>
              </a:ext>
            </a:extLst>
          </p:cNvPr>
          <p:cNvSpPr>
            <a:spLocks noGrp="1" noChangeArrowheads="1"/>
          </p:cNvSpPr>
          <p:nvPr>
            <p:ph type="body" idx="1"/>
          </p:nvPr>
        </p:nvSpPr>
        <p:spPr>
          <a:xfrm>
            <a:off x="533400" y="1219200"/>
            <a:ext cx="7924800" cy="4525963"/>
          </a:xfrm>
        </p:spPr>
        <p:txBody>
          <a:bodyPr/>
          <a:lstStyle/>
          <a:p>
            <a:r>
              <a:rPr lang="en-US" altLang="en-US" b="1" dirty="0"/>
              <a:t>Clear fall path</a:t>
            </a:r>
            <a:r>
              <a:rPr lang="en-US" altLang="en-US" dirty="0"/>
              <a:t> </a:t>
            </a:r>
          </a:p>
          <a:p>
            <a:endParaRPr lang="en-US" altLang="en-US" sz="800" dirty="0"/>
          </a:p>
          <a:p>
            <a:pPr lvl="1"/>
            <a:r>
              <a:rPr lang="en-US" altLang="en-US" dirty="0"/>
              <a:t>A clear fall path is an important factor in deciding what direction to fell a tree.</a:t>
            </a:r>
          </a:p>
          <a:p>
            <a:pPr lvl="1"/>
            <a:endParaRPr lang="en-US" altLang="en-US" dirty="0"/>
          </a:p>
          <a:p>
            <a:pPr lvl="1"/>
            <a:r>
              <a:rPr lang="en-US" altLang="en-US" dirty="0"/>
              <a:t>Fall path should be visualized in all directions and identify those directions that are free of other trees.</a:t>
            </a:r>
          </a:p>
          <a:p>
            <a:pPr lvl="1"/>
            <a:endParaRPr lang="en-US" altLang="en-US" dirty="0"/>
          </a:p>
          <a:p>
            <a:pPr lvl="1"/>
            <a:r>
              <a:rPr lang="en-US" altLang="en-US" dirty="0"/>
              <a:t>Finding a clear path will eliminate lodged trees, throwback, and damage to the tree being felled as well as the other trees.</a:t>
            </a:r>
            <a:endParaRPr lang="en-US" altLang="en-US" sz="1000" b="1" dirty="0"/>
          </a:p>
        </p:txBody>
      </p:sp>
      <p:sp>
        <p:nvSpPr>
          <p:cNvPr id="35843" name="Rectangle 4">
            <a:extLst>
              <a:ext uri="{FF2B5EF4-FFF2-40B4-BE49-F238E27FC236}">
                <a16:creationId xmlns:a16="http://schemas.microsoft.com/office/drawing/2014/main" id="{F2007947-8CC5-4ACC-9C82-D15A0A7723CF}"/>
              </a:ext>
            </a:extLst>
          </p:cNvPr>
          <p:cNvSpPr>
            <a:spLocks noGrp="1" noChangeArrowheads="1"/>
          </p:cNvSpPr>
          <p:nvPr>
            <p:ph type="title"/>
          </p:nvPr>
        </p:nvSpPr>
        <p:spPr bwMode="auto">
          <a:xfrm>
            <a:off x="609600" y="381000"/>
            <a:ext cx="8305800" cy="554038"/>
          </a:xfrm>
          <a:noFill/>
        </p:spPr>
        <p:txBody>
          <a:bodyPr/>
          <a:lstStyle/>
          <a:p>
            <a:pPr eaLnBrk="1" hangingPunct="1"/>
            <a:r>
              <a:rPr lang="en-US" altLang="en-US"/>
              <a:t>Felling Direction</a:t>
            </a:r>
          </a:p>
        </p:txBody>
      </p:sp>
      <p:sp>
        <p:nvSpPr>
          <p:cNvPr id="35844" name="Text Box 6">
            <a:extLst>
              <a:ext uri="{FF2B5EF4-FFF2-40B4-BE49-F238E27FC236}">
                <a16:creationId xmlns:a16="http://schemas.microsoft.com/office/drawing/2014/main" id="{19EFEB5A-8993-4845-B29A-6F5833F5E8CD}"/>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9D472623-D577-47D6-A473-3F42BC72F217}"/>
              </a:ext>
            </a:extLst>
          </p:cNvPr>
          <p:cNvSpPr>
            <a:spLocks noGrp="1" noChangeArrowheads="1"/>
          </p:cNvSpPr>
          <p:nvPr>
            <p:ph type="body" idx="1"/>
          </p:nvPr>
        </p:nvSpPr>
        <p:spPr>
          <a:xfrm>
            <a:off x="533400" y="1143000"/>
            <a:ext cx="7924800" cy="4953000"/>
          </a:xfrm>
        </p:spPr>
        <p:txBody>
          <a:bodyPr/>
          <a:lstStyle/>
          <a:p>
            <a:endParaRPr lang="en-US" altLang="en-US" sz="1000" b="1" dirty="0"/>
          </a:p>
          <a:p>
            <a:r>
              <a:rPr lang="en-US" altLang="en-US" b="1" dirty="0"/>
              <a:t>Clear landing</a:t>
            </a:r>
            <a:r>
              <a:rPr lang="en-US" altLang="en-US" dirty="0"/>
              <a:t> </a:t>
            </a:r>
          </a:p>
          <a:p>
            <a:pPr lvl="1"/>
            <a:endParaRPr lang="en-US" altLang="en-US" sz="800" dirty="0"/>
          </a:p>
          <a:p>
            <a:pPr lvl="1"/>
            <a:r>
              <a:rPr lang="en-US" altLang="en-US" dirty="0"/>
              <a:t>Felling a tree onto stumps, large rocks, or uneven ground should be avoided.</a:t>
            </a:r>
          </a:p>
          <a:p>
            <a:pPr lvl="1"/>
            <a:endParaRPr lang="en-US" altLang="en-US" sz="1000" dirty="0"/>
          </a:p>
          <a:p>
            <a:pPr lvl="2"/>
            <a:r>
              <a:rPr lang="en-US" altLang="en-US" dirty="0"/>
              <a:t>This will prevent or reduce cracking and other damage to the tree, and limit the potential for rebound of the tree.</a:t>
            </a:r>
          </a:p>
          <a:p>
            <a:pPr lvl="1"/>
            <a:endParaRPr lang="en-US" altLang="en-US" sz="2000" b="1" dirty="0"/>
          </a:p>
          <a:p>
            <a:pPr eaLnBrk="1" hangingPunct="1">
              <a:lnSpc>
                <a:spcPct val="80000"/>
              </a:lnSpc>
              <a:spcBef>
                <a:spcPts val="500"/>
              </a:spcBef>
              <a:spcAft>
                <a:spcPts val="500"/>
              </a:spcAft>
            </a:pPr>
            <a:r>
              <a:rPr lang="en-US" altLang="en-US" b="1" dirty="0"/>
              <a:t>Lean of tree</a:t>
            </a:r>
            <a:endParaRPr lang="en-US" altLang="en-US" dirty="0"/>
          </a:p>
          <a:p>
            <a:pPr lvl="1" eaLnBrk="1" hangingPunct="1">
              <a:spcBef>
                <a:spcPts val="500"/>
              </a:spcBef>
              <a:spcAft>
                <a:spcPts val="500"/>
              </a:spcAft>
            </a:pPr>
            <a:r>
              <a:rPr lang="en-US" altLang="en-US" dirty="0"/>
              <a:t>Generally easier and safer to fell a tree in direction that it is already leaning.</a:t>
            </a:r>
          </a:p>
          <a:p>
            <a:pPr lvl="2" eaLnBrk="1" hangingPunct="1">
              <a:spcBef>
                <a:spcPts val="500"/>
              </a:spcBef>
              <a:spcAft>
                <a:spcPts val="500"/>
              </a:spcAft>
            </a:pPr>
            <a:r>
              <a:rPr lang="en-US" altLang="en-US" dirty="0"/>
              <a:t>This makes for a cleaner fall and eliminates the need to use wedges, allowing gravity to do the work.</a:t>
            </a:r>
            <a:endParaRPr lang="en-US" altLang="en-US" b="1" dirty="0"/>
          </a:p>
        </p:txBody>
      </p:sp>
      <p:sp>
        <p:nvSpPr>
          <p:cNvPr id="36867" name="Rectangle 4">
            <a:extLst>
              <a:ext uri="{FF2B5EF4-FFF2-40B4-BE49-F238E27FC236}">
                <a16:creationId xmlns:a16="http://schemas.microsoft.com/office/drawing/2014/main" id="{225C82E1-D053-4634-9494-89C48659D814}"/>
              </a:ext>
            </a:extLst>
          </p:cNvPr>
          <p:cNvSpPr>
            <a:spLocks noGrp="1" noChangeArrowheads="1"/>
          </p:cNvSpPr>
          <p:nvPr>
            <p:ph type="title"/>
          </p:nvPr>
        </p:nvSpPr>
        <p:spPr bwMode="auto">
          <a:xfrm>
            <a:off x="609600" y="381000"/>
            <a:ext cx="8305800" cy="554038"/>
          </a:xfrm>
          <a:noFill/>
        </p:spPr>
        <p:txBody>
          <a:bodyPr/>
          <a:lstStyle/>
          <a:p>
            <a:pPr eaLnBrk="1" hangingPunct="1"/>
            <a:r>
              <a:rPr lang="en-US" altLang="en-US"/>
              <a:t>Felling Direction</a:t>
            </a:r>
          </a:p>
        </p:txBody>
      </p:sp>
      <p:sp>
        <p:nvSpPr>
          <p:cNvPr id="36868" name="Text Box 6">
            <a:extLst>
              <a:ext uri="{FF2B5EF4-FFF2-40B4-BE49-F238E27FC236}">
                <a16:creationId xmlns:a16="http://schemas.microsoft.com/office/drawing/2014/main" id="{22EA272A-F1FE-4AE0-BEA9-D3EEFD663396}"/>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7A8AB6B-4BE3-430F-A583-71ACD81F4F7A}"/>
              </a:ext>
            </a:extLst>
          </p:cNvPr>
          <p:cNvSpPr>
            <a:spLocks noGrp="1"/>
          </p:cNvSpPr>
          <p:nvPr>
            <p:ph type="title"/>
          </p:nvPr>
        </p:nvSpPr>
        <p:spPr>
          <a:xfrm>
            <a:off x="609600" y="381000"/>
            <a:ext cx="8305800" cy="554038"/>
          </a:xfrm>
        </p:spPr>
        <p:txBody>
          <a:bodyPr/>
          <a:lstStyle/>
          <a:p>
            <a:r>
              <a:rPr lang="en-US" altLang="en-US"/>
              <a:t>Felling Direction</a:t>
            </a:r>
          </a:p>
        </p:txBody>
      </p:sp>
      <p:sp>
        <p:nvSpPr>
          <p:cNvPr id="37891" name="Content Placeholder 2">
            <a:extLst>
              <a:ext uri="{FF2B5EF4-FFF2-40B4-BE49-F238E27FC236}">
                <a16:creationId xmlns:a16="http://schemas.microsoft.com/office/drawing/2014/main" id="{C308D4BD-8B9D-494B-9C51-BEE1E617163E}"/>
              </a:ext>
            </a:extLst>
          </p:cNvPr>
          <p:cNvSpPr>
            <a:spLocks noGrp="1"/>
          </p:cNvSpPr>
          <p:nvPr>
            <p:ph idx="1"/>
          </p:nvPr>
        </p:nvSpPr>
        <p:spPr>
          <a:xfrm>
            <a:off x="533400" y="1143000"/>
            <a:ext cx="8077200" cy="4525963"/>
          </a:xfrm>
        </p:spPr>
        <p:txBody>
          <a:bodyPr/>
          <a:lstStyle/>
          <a:p>
            <a:pPr eaLnBrk="1" hangingPunct="1">
              <a:spcBef>
                <a:spcPts val="500"/>
              </a:spcBef>
              <a:spcAft>
                <a:spcPts val="500"/>
              </a:spcAft>
            </a:pPr>
            <a:endParaRPr lang="en-US" altLang="en-US" sz="800" b="1" dirty="0"/>
          </a:p>
          <a:p>
            <a:pPr eaLnBrk="1" hangingPunct="1">
              <a:spcBef>
                <a:spcPts val="500"/>
              </a:spcBef>
              <a:spcAft>
                <a:spcPts val="500"/>
              </a:spcAft>
            </a:pPr>
            <a:r>
              <a:rPr lang="en-US" altLang="en-US" b="1" dirty="0"/>
              <a:t>Ease of removal</a:t>
            </a:r>
            <a:endParaRPr lang="en-US" altLang="en-US" dirty="0"/>
          </a:p>
          <a:p>
            <a:pPr lvl="1" eaLnBrk="1" hangingPunct="1">
              <a:spcBef>
                <a:spcPts val="500"/>
              </a:spcBef>
              <a:spcAft>
                <a:spcPts val="500"/>
              </a:spcAft>
            </a:pPr>
            <a:r>
              <a:rPr lang="en-US" altLang="en-US" dirty="0"/>
              <a:t>When possible, the butt of felled tree should face the skid road, and tree consistent with felling pattern of other trees.</a:t>
            </a:r>
          </a:p>
          <a:p>
            <a:pPr lvl="2" eaLnBrk="1" hangingPunct="1">
              <a:spcBef>
                <a:spcPts val="500"/>
              </a:spcBef>
              <a:spcAft>
                <a:spcPts val="500"/>
              </a:spcAft>
            </a:pPr>
            <a:r>
              <a:rPr lang="en-US" altLang="en-US" dirty="0"/>
              <a:t>Makes for efficient </a:t>
            </a:r>
            <a:r>
              <a:rPr lang="en-US" altLang="en-US" dirty="0" err="1"/>
              <a:t>limbing</a:t>
            </a:r>
            <a:r>
              <a:rPr lang="en-US" altLang="en-US" dirty="0"/>
              <a:t> and removal.</a:t>
            </a:r>
          </a:p>
          <a:p>
            <a:pPr eaLnBrk="1" hangingPunct="1">
              <a:spcBef>
                <a:spcPts val="500"/>
              </a:spcBef>
              <a:spcAft>
                <a:spcPts val="500"/>
              </a:spcAft>
            </a:pPr>
            <a:endParaRPr lang="en-US" altLang="en-US" sz="800" b="1" dirty="0"/>
          </a:p>
          <a:p>
            <a:pPr eaLnBrk="1" hangingPunct="1">
              <a:spcBef>
                <a:spcPts val="500"/>
              </a:spcBef>
              <a:spcAft>
                <a:spcPts val="500"/>
              </a:spcAft>
            </a:pPr>
            <a:r>
              <a:rPr lang="en-US" altLang="en-US" b="1" dirty="0"/>
              <a:t>Slope of ground</a:t>
            </a:r>
            <a:endParaRPr lang="en-US" altLang="en-US" dirty="0"/>
          </a:p>
          <a:p>
            <a:pPr lvl="1" eaLnBrk="1" hangingPunct="1">
              <a:spcBef>
                <a:spcPts val="500"/>
              </a:spcBef>
              <a:spcAft>
                <a:spcPts val="500"/>
              </a:spcAft>
            </a:pPr>
            <a:r>
              <a:rPr lang="en-US" altLang="en-US" dirty="0"/>
              <a:t>Fell in direction that will minimize chance the tree will roll/slide.</a:t>
            </a:r>
          </a:p>
          <a:p>
            <a:endParaRPr lang="en-US" altLang="en-US" dirty="0"/>
          </a:p>
        </p:txBody>
      </p:sp>
      <p:sp>
        <p:nvSpPr>
          <p:cNvPr id="37892" name="Text Box 6">
            <a:extLst>
              <a:ext uri="{FF2B5EF4-FFF2-40B4-BE49-F238E27FC236}">
                <a16:creationId xmlns:a16="http://schemas.microsoft.com/office/drawing/2014/main" id="{7B28A862-E80D-4F59-B079-25683945887D}"/>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6">
            <a:extLst>
              <a:ext uri="{FF2B5EF4-FFF2-40B4-BE49-F238E27FC236}">
                <a16:creationId xmlns:a16="http://schemas.microsoft.com/office/drawing/2014/main" id="{51C6AC55-393C-451F-B310-03DF2D91C4D2}"/>
              </a:ext>
            </a:extLst>
          </p:cNvPr>
          <p:cNvSpPr txBox="1">
            <a:spLocks noChangeArrowheads="1"/>
          </p:cNvSpPr>
          <p:nvPr/>
        </p:nvSpPr>
        <p:spPr bwMode="auto">
          <a:xfrm>
            <a:off x="6858000" y="457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a:t>
            </a:r>
          </a:p>
        </p:txBody>
      </p:sp>
      <p:pic>
        <p:nvPicPr>
          <p:cNvPr id="3" name="Picture 2" descr="A picture containing diagram&#10;&#10;Description automatically generated">
            <a:extLst>
              <a:ext uri="{FF2B5EF4-FFF2-40B4-BE49-F238E27FC236}">
                <a16:creationId xmlns:a16="http://schemas.microsoft.com/office/drawing/2014/main" id="{890A8CD4-9B8B-470E-B817-CE1991C1DD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3165" y="1219200"/>
            <a:ext cx="5277670" cy="4689943"/>
          </a:xfrm>
          <a:prstGeom prst="rect">
            <a:avLst/>
          </a:prstGeom>
        </p:spPr>
      </p:pic>
      <p:sp>
        <p:nvSpPr>
          <p:cNvPr id="2" name="Title 1">
            <a:extLst>
              <a:ext uri="{FF2B5EF4-FFF2-40B4-BE49-F238E27FC236}">
                <a16:creationId xmlns:a16="http://schemas.microsoft.com/office/drawing/2014/main" id="{CB9F6C41-1A7B-C1DE-2E63-F20CB64ADEB8}"/>
              </a:ext>
            </a:extLst>
          </p:cNvPr>
          <p:cNvSpPr txBox="1">
            <a:spLocks/>
          </p:cNvSpPr>
          <p:nvPr/>
        </p:nvSpPr>
        <p:spPr>
          <a:xfrm>
            <a:off x="609600" y="381000"/>
            <a:ext cx="8305800" cy="554038"/>
          </a:xfrm>
          <a:prstGeom prst="rect">
            <a:avLst/>
          </a:prstGeom>
        </p:spPr>
        <p:txBody>
          <a:bodyPr/>
          <a:lst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a:lstStyle>
          <a:p>
            <a:r>
              <a:rPr lang="en-US" altLang="en-US"/>
              <a:t>Felling Direction</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6A557BDE-2C6A-466C-8749-9221FA0D1BFB}"/>
              </a:ext>
            </a:extLst>
          </p:cNvPr>
          <p:cNvSpPr>
            <a:spLocks noGrp="1" noChangeArrowheads="1"/>
          </p:cNvSpPr>
          <p:nvPr>
            <p:ph type="title"/>
          </p:nvPr>
        </p:nvSpPr>
        <p:spPr>
          <a:xfrm>
            <a:off x="609600" y="381000"/>
            <a:ext cx="7924800" cy="549275"/>
          </a:xfrm>
          <a:noFill/>
        </p:spPr>
        <p:txBody>
          <a:bodyPr/>
          <a:lstStyle/>
          <a:p>
            <a:r>
              <a:rPr lang="en-US" altLang="en-US"/>
              <a:t>Retreat Path</a:t>
            </a:r>
          </a:p>
        </p:txBody>
      </p:sp>
      <p:sp>
        <p:nvSpPr>
          <p:cNvPr id="39939" name="Content Placeholder 6">
            <a:extLst>
              <a:ext uri="{FF2B5EF4-FFF2-40B4-BE49-F238E27FC236}">
                <a16:creationId xmlns:a16="http://schemas.microsoft.com/office/drawing/2014/main" id="{0F70AB04-F31C-47C8-A5C9-7DCA83DAAE0A}"/>
              </a:ext>
            </a:extLst>
          </p:cNvPr>
          <p:cNvSpPr>
            <a:spLocks noGrp="1"/>
          </p:cNvSpPr>
          <p:nvPr>
            <p:ph idx="1"/>
          </p:nvPr>
        </p:nvSpPr>
        <p:spPr>
          <a:xfrm>
            <a:off x="533400" y="1219200"/>
            <a:ext cx="8001000" cy="4525963"/>
          </a:xfrm>
        </p:spPr>
        <p:txBody>
          <a:bodyPr/>
          <a:lstStyle/>
          <a:p>
            <a:r>
              <a:rPr lang="en-US" altLang="en-US"/>
              <a:t>Before felling is started, the feller shall plan and clear a retreat path. </a:t>
            </a:r>
          </a:p>
          <a:p>
            <a:endParaRPr lang="en-US" altLang="en-US" sz="1800"/>
          </a:p>
          <a:p>
            <a:r>
              <a:rPr lang="en-US" altLang="en-US"/>
              <a:t>Retreat path shall extend diagonally away from the expected felling line unless the employer demonstrates that such a retreat path poses a greater hazard than an alternate path. </a:t>
            </a:r>
          </a:p>
          <a:p>
            <a:endParaRPr lang="en-US" altLang="en-US" sz="1800"/>
          </a:p>
          <a:p>
            <a:r>
              <a:rPr lang="en-US" altLang="en-US"/>
              <a:t>Once the backcut has been made the feller shall immediately move a safe distance away from the tree on the retreat path.</a:t>
            </a:r>
          </a:p>
        </p:txBody>
      </p:sp>
      <p:sp>
        <p:nvSpPr>
          <p:cNvPr id="39940" name="Text Box 6">
            <a:extLst>
              <a:ext uri="{FF2B5EF4-FFF2-40B4-BE49-F238E27FC236}">
                <a16:creationId xmlns:a16="http://schemas.microsoft.com/office/drawing/2014/main" id="{2216C9CF-7C9C-4D6A-AAA7-DCF27AAE853B}"/>
              </a:ext>
            </a:extLst>
          </p:cNvPr>
          <p:cNvSpPr txBox="1">
            <a:spLocks noChangeArrowheads="1"/>
          </p:cNvSpPr>
          <p:nvPr/>
        </p:nvSpPr>
        <p:spPr bwMode="auto">
          <a:xfrm>
            <a:off x="6477000" y="4572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1910.266(h)(2)(i)</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a:extLst>
              <a:ext uri="{FF2B5EF4-FFF2-40B4-BE49-F238E27FC236}">
                <a16:creationId xmlns:a16="http://schemas.microsoft.com/office/drawing/2014/main" id="{F3DFE55D-8997-43F2-AEC2-AC2EE905627F}"/>
              </a:ext>
            </a:extLst>
          </p:cNvPr>
          <p:cNvSpPr>
            <a:spLocks noGrp="1" noChangeArrowheads="1"/>
          </p:cNvSpPr>
          <p:nvPr>
            <p:ph type="title"/>
          </p:nvPr>
        </p:nvSpPr>
        <p:spPr>
          <a:xfrm>
            <a:off x="609600" y="381000"/>
            <a:ext cx="8229600" cy="554038"/>
          </a:xfrm>
          <a:noFill/>
        </p:spPr>
        <p:txBody>
          <a:bodyPr/>
          <a:lstStyle/>
          <a:p>
            <a:r>
              <a:rPr lang="en-US" altLang="en-US"/>
              <a:t>Retreat Path</a:t>
            </a:r>
          </a:p>
        </p:txBody>
      </p:sp>
      <p:sp>
        <p:nvSpPr>
          <p:cNvPr id="40964" name="Text Box 6">
            <a:extLst>
              <a:ext uri="{FF2B5EF4-FFF2-40B4-BE49-F238E27FC236}">
                <a16:creationId xmlns:a16="http://schemas.microsoft.com/office/drawing/2014/main" id="{B6938675-65F6-40A8-85F9-3446CA8E5427}"/>
              </a:ext>
            </a:extLst>
          </p:cNvPr>
          <p:cNvSpPr txBox="1">
            <a:spLocks noChangeArrowheads="1"/>
          </p:cNvSpPr>
          <p:nvPr/>
        </p:nvSpPr>
        <p:spPr bwMode="auto">
          <a:xfrm>
            <a:off x="6477000" y="4572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1910.266(h)(2)(i)</a:t>
            </a:r>
          </a:p>
        </p:txBody>
      </p:sp>
      <p:pic>
        <p:nvPicPr>
          <p:cNvPr id="6" name="Picture 5" descr="Diagram&#10;&#10;Description automatically generated">
            <a:extLst>
              <a:ext uri="{FF2B5EF4-FFF2-40B4-BE49-F238E27FC236}">
                <a16:creationId xmlns:a16="http://schemas.microsoft.com/office/drawing/2014/main" id="{4BDD7748-2B1E-4125-B92D-FBEFC6D905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7419" y="1219200"/>
            <a:ext cx="5033962" cy="4727102"/>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22FEF56-FAB3-4F7F-B698-B270DD3D3C43}"/>
              </a:ext>
            </a:extLst>
          </p:cNvPr>
          <p:cNvSpPr>
            <a:spLocks noGrp="1"/>
          </p:cNvSpPr>
          <p:nvPr>
            <p:ph type="title"/>
          </p:nvPr>
        </p:nvSpPr>
        <p:spPr>
          <a:xfrm>
            <a:off x="533400" y="381000"/>
            <a:ext cx="8458200" cy="549275"/>
          </a:xfrm>
        </p:spPr>
        <p:txBody>
          <a:bodyPr/>
          <a:lstStyle/>
          <a:p>
            <a:r>
              <a:rPr lang="en-US" altLang="en-US"/>
              <a:t>Definitions</a:t>
            </a:r>
          </a:p>
        </p:txBody>
      </p:sp>
      <p:sp>
        <p:nvSpPr>
          <p:cNvPr id="6147" name="Text Placeholder 3">
            <a:extLst>
              <a:ext uri="{FF2B5EF4-FFF2-40B4-BE49-F238E27FC236}">
                <a16:creationId xmlns:a16="http://schemas.microsoft.com/office/drawing/2014/main" id="{B4FDBAB0-6CE4-4674-9E1D-1715D938E149}"/>
              </a:ext>
            </a:extLst>
          </p:cNvPr>
          <p:cNvSpPr>
            <a:spLocks noGrp="1"/>
          </p:cNvSpPr>
          <p:nvPr>
            <p:ph type="body" sz="half" idx="2"/>
          </p:nvPr>
        </p:nvSpPr>
        <p:spPr>
          <a:xfrm>
            <a:off x="533400" y="1219200"/>
            <a:ext cx="8001000" cy="4525963"/>
          </a:xfrm>
        </p:spPr>
        <p:txBody>
          <a:bodyPr/>
          <a:lstStyle/>
          <a:p>
            <a:r>
              <a:rPr lang="en-US" altLang="en-US" b="1" dirty="0" err="1"/>
              <a:t>Limbing</a:t>
            </a:r>
            <a:endParaRPr lang="en-US" altLang="en-US" b="1" dirty="0"/>
          </a:p>
          <a:p>
            <a:endParaRPr lang="en-US" altLang="en-US" sz="800" dirty="0"/>
          </a:p>
          <a:p>
            <a:pPr lvl="1"/>
            <a:r>
              <a:rPr lang="en-US" altLang="en-US" dirty="0"/>
              <a:t>To cut branches off felled trees.</a:t>
            </a:r>
          </a:p>
          <a:p>
            <a:pPr lvl="1"/>
            <a:endParaRPr lang="en-US" altLang="en-US" dirty="0"/>
          </a:p>
          <a:p>
            <a:r>
              <a:rPr lang="en-US" altLang="en-US" b="1" dirty="0"/>
              <a:t>Logging operations</a:t>
            </a:r>
          </a:p>
          <a:p>
            <a:endParaRPr lang="en-US" altLang="en-US" sz="800" dirty="0"/>
          </a:p>
          <a:p>
            <a:pPr lvl="1"/>
            <a:r>
              <a:rPr lang="en-US" altLang="en-US" dirty="0"/>
              <a:t>Operations associated with felling and moving trees and logs from the stump to the point of delivery.</a:t>
            </a:r>
          </a:p>
          <a:p>
            <a:pPr lvl="1"/>
            <a:endParaRPr lang="en-US" altLang="en-US" dirty="0"/>
          </a:p>
          <a:p>
            <a:r>
              <a:rPr lang="en-US" altLang="en-US" b="1" dirty="0"/>
              <a:t>Spring pole </a:t>
            </a:r>
          </a:p>
          <a:p>
            <a:endParaRPr lang="en-US" altLang="en-US" sz="800" b="1" dirty="0"/>
          </a:p>
          <a:p>
            <a:pPr lvl="1"/>
            <a:r>
              <a:rPr lang="en-US" altLang="en-US" dirty="0"/>
              <a:t>A tree, segment of a tree, limb, or sapling under stress or tension due to pressure or weight of another object.</a:t>
            </a:r>
          </a:p>
        </p:txBody>
      </p:sp>
      <p:sp>
        <p:nvSpPr>
          <p:cNvPr id="6148" name="Text Box 6">
            <a:extLst>
              <a:ext uri="{FF2B5EF4-FFF2-40B4-BE49-F238E27FC236}">
                <a16:creationId xmlns:a16="http://schemas.microsoft.com/office/drawing/2014/main" id="{4916ACA9-FC0E-4F80-9EAE-8B19F039FD21}"/>
              </a:ext>
            </a:extLst>
          </p:cNvPr>
          <p:cNvSpPr txBox="1">
            <a:spLocks noChangeArrowheads="1"/>
          </p:cNvSpPr>
          <p:nvPr/>
        </p:nvSpPr>
        <p:spPr bwMode="auto">
          <a:xfrm>
            <a:off x="7010400" y="4572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1910.266(c)</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72205933-ACF0-4FB7-BF31-5D3223496E5F}"/>
              </a:ext>
            </a:extLst>
          </p:cNvPr>
          <p:cNvSpPr>
            <a:spLocks noGrp="1" noChangeArrowheads="1"/>
          </p:cNvSpPr>
          <p:nvPr>
            <p:ph type="title"/>
          </p:nvPr>
        </p:nvSpPr>
        <p:spPr bwMode="auto">
          <a:xfrm>
            <a:off x="609600" y="381000"/>
            <a:ext cx="8229600" cy="554038"/>
          </a:xfrm>
          <a:noFill/>
        </p:spPr>
        <p:txBody>
          <a:bodyPr/>
          <a:lstStyle/>
          <a:p>
            <a:pPr>
              <a:spcBef>
                <a:spcPts val="500"/>
              </a:spcBef>
              <a:spcAft>
                <a:spcPts val="500"/>
              </a:spcAft>
            </a:pPr>
            <a:r>
              <a:rPr lang="en-US" altLang="en-US"/>
              <a:t>Hinge Size</a:t>
            </a:r>
          </a:p>
        </p:txBody>
      </p:sp>
      <p:sp>
        <p:nvSpPr>
          <p:cNvPr id="41988" name="Text Box 7">
            <a:extLst>
              <a:ext uri="{FF2B5EF4-FFF2-40B4-BE49-F238E27FC236}">
                <a16:creationId xmlns:a16="http://schemas.microsoft.com/office/drawing/2014/main" id="{4AA61E59-89D6-43CB-B273-4308964BCC51}"/>
              </a:ext>
            </a:extLst>
          </p:cNvPr>
          <p:cNvSpPr txBox="1">
            <a:spLocks noChangeArrowheads="1"/>
          </p:cNvSpPr>
          <p:nvPr/>
        </p:nvSpPr>
        <p:spPr bwMode="auto">
          <a:xfrm>
            <a:off x="533400" y="1143000"/>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4488" indent="-3444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90000"/>
              <a:buFont typeface="Wingdings" panose="05000000000000000000" pitchFamily="2" charset="2"/>
              <a:buChar char="l"/>
            </a:pPr>
            <a:r>
              <a:rPr lang="en-US" altLang="en-US" sz="2400" u="none" dirty="0">
                <a:latin typeface="Avenir Next LT Pro" panose="020B0504020202020204" pitchFamily="34" charset="0"/>
              </a:rPr>
              <a:t>Hinge length should be 80% of the diameter of the tree at breast height.</a:t>
            </a:r>
          </a:p>
          <a:p>
            <a:pPr>
              <a:buClr>
                <a:srgbClr val="910046"/>
              </a:buClr>
              <a:buSzPct val="90000"/>
              <a:buFont typeface="Wingdings" panose="05000000000000000000" pitchFamily="2" charset="2"/>
              <a:buChar char="l"/>
            </a:pPr>
            <a:endParaRPr lang="en-US" altLang="en-US" sz="800" u="none" dirty="0">
              <a:latin typeface="Avenir Next LT Pro" panose="020B0504020202020204" pitchFamily="34" charset="0"/>
            </a:endParaRPr>
          </a:p>
          <a:p>
            <a:pPr>
              <a:buClr>
                <a:srgbClr val="910046"/>
              </a:buClr>
              <a:buSzPct val="90000"/>
              <a:buFont typeface="Wingdings" panose="05000000000000000000" pitchFamily="2" charset="2"/>
              <a:buChar char="l"/>
            </a:pPr>
            <a:r>
              <a:rPr lang="en-US" altLang="en-US" sz="2400" u="none" dirty="0">
                <a:latin typeface="Avenir Next LT Pro" panose="020B0504020202020204" pitchFamily="34" charset="0"/>
              </a:rPr>
              <a:t>Hinge width should be 10% of the diameter of the tree at breast height.</a:t>
            </a:r>
          </a:p>
          <a:p>
            <a:pPr>
              <a:buClr>
                <a:srgbClr val="910046"/>
              </a:buClr>
              <a:buSzPct val="90000"/>
              <a:buFont typeface="Wingdings" panose="05000000000000000000" pitchFamily="2" charset="2"/>
              <a:buChar char="l"/>
            </a:pPr>
            <a:endParaRPr lang="en-US" altLang="en-US" sz="800" u="none" dirty="0">
              <a:latin typeface="Avenir Next LT Pro" panose="020B0504020202020204" pitchFamily="34" charset="0"/>
            </a:endParaRPr>
          </a:p>
          <a:p>
            <a:pPr>
              <a:buClr>
                <a:srgbClr val="910046"/>
              </a:buClr>
              <a:buSzPct val="90000"/>
              <a:buFont typeface="Wingdings" panose="05000000000000000000" pitchFamily="2" charset="2"/>
              <a:buChar char="l"/>
            </a:pPr>
            <a:r>
              <a:rPr lang="en-US" altLang="en-US" sz="2400" u="none" dirty="0">
                <a:latin typeface="Avenir Next LT Pro" panose="020B0504020202020204" pitchFamily="34" charset="0"/>
              </a:rPr>
              <a:t>Hinge on a tree with no side lean should be perpendicular to the intended direction of fall.</a:t>
            </a:r>
          </a:p>
        </p:txBody>
      </p:sp>
      <p:sp>
        <p:nvSpPr>
          <p:cNvPr id="41989" name="Text Box 6">
            <a:extLst>
              <a:ext uri="{FF2B5EF4-FFF2-40B4-BE49-F238E27FC236}">
                <a16:creationId xmlns:a16="http://schemas.microsoft.com/office/drawing/2014/main" id="{E8C36519-9C5C-4912-A90D-9975E26F86DF}"/>
              </a:ext>
            </a:extLst>
          </p:cNvPr>
          <p:cNvSpPr txBox="1">
            <a:spLocks noChangeArrowheads="1"/>
          </p:cNvSpPr>
          <p:nvPr/>
        </p:nvSpPr>
        <p:spPr bwMode="auto">
          <a:xfrm>
            <a:off x="6400800" y="4572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1910.266(h)(2)(vi)</a:t>
            </a:r>
          </a:p>
        </p:txBody>
      </p:sp>
      <p:pic>
        <p:nvPicPr>
          <p:cNvPr id="4" name="Picture 3" descr="Diagram&#10;&#10;Description automatically generated">
            <a:extLst>
              <a:ext uri="{FF2B5EF4-FFF2-40B4-BE49-F238E27FC236}">
                <a16:creationId xmlns:a16="http://schemas.microsoft.com/office/drawing/2014/main" id="{66DF7BEC-6F71-44CD-8F14-B5B2E24AE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4163645"/>
            <a:ext cx="2600325" cy="17907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F1886D5-7061-4F6C-A42C-66A4610F661B}"/>
              </a:ext>
            </a:extLst>
          </p:cNvPr>
          <p:cNvSpPr>
            <a:spLocks noGrp="1"/>
          </p:cNvSpPr>
          <p:nvPr>
            <p:ph type="title"/>
          </p:nvPr>
        </p:nvSpPr>
        <p:spPr/>
        <p:txBody>
          <a:bodyPr/>
          <a:lstStyle/>
          <a:p>
            <a:r>
              <a:rPr lang="en-US" altLang="en-US"/>
              <a:t>Felling Techniques</a:t>
            </a:r>
          </a:p>
        </p:txBody>
      </p:sp>
      <p:sp>
        <p:nvSpPr>
          <p:cNvPr id="43011" name="Content Placeholder 2">
            <a:extLst>
              <a:ext uri="{FF2B5EF4-FFF2-40B4-BE49-F238E27FC236}">
                <a16:creationId xmlns:a16="http://schemas.microsoft.com/office/drawing/2014/main" id="{490F49DC-05EA-477B-BC1A-8F65537735C1}"/>
              </a:ext>
            </a:extLst>
          </p:cNvPr>
          <p:cNvSpPr>
            <a:spLocks noGrp="1"/>
          </p:cNvSpPr>
          <p:nvPr>
            <p:ph idx="1"/>
          </p:nvPr>
        </p:nvSpPr>
        <p:spPr>
          <a:xfrm>
            <a:off x="533400" y="1219200"/>
            <a:ext cx="8077200" cy="4525963"/>
          </a:xfrm>
        </p:spPr>
        <p:txBody>
          <a:bodyPr/>
          <a:lstStyle/>
          <a:p>
            <a:r>
              <a:rPr lang="en-US" altLang="en-US" b="1" dirty="0" err="1"/>
              <a:t>Backcut</a:t>
            </a:r>
            <a:endParaRPr lang="en-US" altLang="en-US" b="1" dirty="0"/>
          </a:p>
          <a:p>
            <a:endParaRPr lang="en-US" altLang="en-US" sz="800" b="1" dirty="0"/>
          </a:p>
          <a:p>
            <a:pPr lvl="1"/>
            <a:r>
              <a:rPr lang="en-US" altLang="en-US" dirty="0"/>
              <a:t>Shall be made in each tree being felled.</a:t>
            </a:r>
          </a:p>
          <a:p>
            <a:pPr lvl="1"/>
            <a:endParaRPr lang="en-US" altLang="en-US" sz="1000" dirty="0"/>
          </a:p>
          <a:p>
            <a:pPr lvl="1"/>
            <a:r>
              <a:rPr lang="en-US" altLang="en-US" dirty="0"/>
              <a:t>Shall leave sufficient hinge wood to hold tree to stump during most of its fall so hinge is able to guide the tree's fall in intended direction.</a:t>
            </a:r>
          </a:p>
          <a:p>
            <a:pPr lvl="1"/>
            <a:endParaRPr lang="en-US" altLang="en-US" sz="1000" dirty="0"/>
          </a:p>
          <a:p>
            <a:pPr lvl="1"/>
            <a:r>
              <a:rPr lang="en-US" altLang="en-US" dirty="0"/>
              <a:t>Shall be above level of horizontal </a:t>
            </a:r>
            <a:r>
              <a:rPr lang="en-US" altLang="en-US" dirty="0" err="1"/>
              <a:t>facecut</a:t>
            </a:r>
            <a:r>
              <a:rPr lang="en-US" altLang="en-US" dirty="0"/>
              <a:t> in order to provide an adequate platform to prevent kickback. </a:t>
            </a:r>
          </a:p>
          <a:p>
            <a:pPr lvl="1"/>
            <a:endParaRPr lang="en-US" altLang="en-US" sz="500" dirty="0"/>
          </a:p>
          <a:p>
            <a:pPr lvl="2"/>
            <a:r>
              <a:rPr lang="en-US" altLang="en-US" b="1" dirty="0"/>
              <a:t>Exception: </a:t>
            </a:r>
            <a:r>
              <a:rPr lang="en-US" altLang="en-US" dirty="0" err="1"/>
              <a:t>Backcut</a:t>
            </a:r>
            <a:r>
              <a:rPr lang="en-US" altLang="en-US" dirty="0"/>
              <a:t> may be at or below horizontal </a:t>
            </a:r>
            <a:r>
              <a:rPr lang="en-US" altLang="en-US" dirty="0" err="1"/>
              <a:t>facecut</a:t>
            </a:r>
            <a:r>
              <a:rPr lang="en-US" altLang="en-US" dirty="0"/>
              <a:t> in tree pulling operations.</a:t>
            </a:r>
          </a:p>
          <a:p>
            <a:pPr lvl="2"/>
            <a:endParaRPr lang="en-US" altLang="en-US" sz="800" dirty="0"/>
          </a:p>
          <a:p>
            <a:pPr lvl="2"/>
            <a:r>
              <a:rPr lang="en-US" altLang="en-US" dirty="0"/>
              <a:t>Requirement does not apply to open face felling where two angled </a:t>
            </a:r>
            <a:r>
              <a:rPr lang="en-US" altLang="en-US" dirty="0" err="1"/>
              <a:t>facecuts</a:t>
            </a:r>
            <a:r>
              <a:rPr lang="en-US" altLang="en-US" dirty="0"/>
              <a:t> rather than a horizontal </a:t>
            </a:r>
            <a:r>
              <a:rPr lang="en-US" altLang="en-US" dirty="0" err="1"/>
              <a:t>facecut</a:t>
            </a:r>
            <a:r>
              <a:rPr lang="en-US" altLang="en-US" dirty="0"/>
              <a:t> are used.</a:t>
            </a:r>
          </a:p>
        </p:txBody>
      </p:sp>
      <p:sp>
        <p:nvSpPr>
          <p:cNvPr id="43012" name="Text Box 6">
            <a:extLst>
              <a:ext uri="{FF2B5EF4-FFF2-40B4-BE49-F238E27FC236}">
                <a16:creationId xmlns:a16="http://schemas.microsoft.com/office/drawing/2014/main" id="{351EA782-2D98-4C71-BD54-C383D8CB0980}"/>
              </a:ext>
            </a:extLst>
          </p:cNvPr>
          <p:cNvSpPr txBox="1">
            <a:spLocks noChangeArrowheads="1"/>
          </p:cNvSpPr>
          <p:nvPr/>
        </p:nvSpPr>
        <p:spPr bwMode="auto">
          <a:xfrm>
            <a:off x="5943600" y="4572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1910.266(h)(2)(v)-(vii)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401E8ED-B3E7-4F90-B845-8A107F76CE32}"/>
              </a:ext>
            </a:extLst>
          </p:cNvPr>
          <p:cNvSpPr>
            <a:spLocks noGrp="1"/>
          </p:cNvSpPr>
          <p:nvPr>
            <p:ph type="title"/>
          </p:nvPr>
        </p:nvSpPr>
        <p:spPr/>
        <p:txBody>
          <a:bodyPr/>
          <a:lstStyle/>
          <a:p>
            <a:r>
              <a:rPr lang="en-US" altLang="en-US"/>
              <a:t>Felling Techniques</a:t>
            </a:r>
          </a:p>
        </p:txBody>
      </p:sp>
      <p:sp>
        <p:nvSpPr>
          <p:cNvPr id="44035" name="Content Placeholder 2">
            <a:extLst>
              <a:ext uri="{FF2B5EF4-FFF2-40B4-BE49-F238E27FC236}">
                <a16:creationId xmlns:a16="http://schemas.microsoft.com/office/drawing/2014/main" id="{68F4DE69-3083-4A5F-BDCB-6C9A2EA1F4DA}"/>
              </a:ext>
            </a:extLst>
          </p:cNvPr>
          <p:cNvSpPr>
            <a:spLocks noGrp="1"/>
          </p:cNvSpPr>
          <p:nvPr>
            <p:ph idx="1"/>
          </p:nvPr>
        </p:nvSpPr>
        <p:spPr>
          <a:xfrm>
            <a:off x="533400" y="1203251"/>
            <a:ext cx="7924799" cy="4525963"/>
          </a:xfrm>
        </p:spPr>
        <p:txBody>
          <a:bodyPr/>
          <a:lstStyle/>
          <a:p>
            <a:r>
              <a:rPr lang="en-US" altLang="en-US" b="1" dirty="0"/>
              <a:t>Undercut</a:t>
            </a:r>
          </a:p>
          <a:p>
            <a:endParaRPr lang="en-US" altLang="en-US" sz="800" b="1" dirty="0"/>
          </a:p>
          <a:p>
            <a:pPr lvl="1"/>
            <a:r>
              <a:rPr lang="en-US" altLang="en-US" dirty="0"/>
              <a:t>Shall be made in each tree being felled unless the employer demonstrates that felling the tree without an undercut will not create a hazard for an employee.</a:t>
            </a:r>
          </a:p>
          <a:p>
            <a:pPr lvl="1"/>
            <a:endParaRPr lang="en-US" altLang="en-US" dirty="0"/>
          </a:p>
          <a:p>
            <a:pPr lvl="1"/>
            <a:r>
              <a:rPr lang="en-US" altLang="en-US" dirty="0"/>
              <a:t>Shall be of a size so the tree will not split and will fall in the intended direction.</a:t>
            </a:r>
          </a:p>
        </p:txBody>
      </p:sp>
      <p:sp>
        <p:nvSpPr>
          <p:cNvPr id="44036" name="Text Box 6">
            <a:extLst>
              <a:ext uri="{FF2B5EF4-FFF2-40B4-BE49-F238E27FC236}">
                <a16:creationId xmlns:a16="http://schemas.microsoft.com/office/drawing/2014/main" id="{08BBAD71-FE36-483F-9EC5-C68810E5EDD0}"/>
              </a:ext>
            </a:extLst>
          </p:cNvPr>
          <p:cNvSpPr txBox="1">
            <a:spLocks noChangeArrowheads="1"/>
          </p:cNvSpPr>
          <p:nvPr/>
        </p:nvSpPr>
        <p:spPr bwMode="auto">
          <a:xfrm>
            <a:off x="5943600" y="4572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1910.266(h)(2)(v)-(vii)</a:t>
            </a:r>
          </a:p>
        </p:txBody>
      </p:sp>
      <p:pic>
        <p:nvPicPr>
          <p:cNvPr id="3" name="Picture 2" descr="A picture containing diagram&#10;&#10;Description automatically generated">
            <a:extLst>
              <a:ext uri="{FF2B5EF4-FFF2-40B4-BE49-F238E27FC236}">
                <a16:creationId xmlns:a16="http://schemas.microsoft.com/office/drawing/2014/main" id="{3C9496AF-B2F1-4C44-9710-297D7760D2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800" y="4082976"/>
            <a:ext cx="1208698" cy="18430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6ABD78B8-B7C6-425A-B810-CC9380AC7669}"/>
              </a:ext>
            </a:extLst>
          </p:cNvPr>
          <p:cNvSpPr>
            <a:spLocks noGrp="1" noChangeArrowheads="1"/>
          </p:cNvSpPr>
          <p:nvPr>
            <p:ph type="title"/>
          </p:nvPr>
        </p:nvSpPr>
        <p:spPr bwMode="auto">
          <a:xfrm>
            <a:off x="609600" y="381000"/>
            <a:ext cx="8229600" cy="554038"/>
          </a:xfrm>
          <a:noFill/>
        </p:spPr>
        <p:txBody>
          <a:bodyPr/>
          <a:lstStyle/>
          <a:p>
            <a:pPr>
              <a:spcBef>
                <a:spcPts val="500"/>
              </a:spcBef>
              <a:spcAft>
                <a:spcPts val="500"/>
              </a:spcAft>
            </a:pPr>
            <a:r>
              <a:rPr lang="en-US" altLang="en-US"/>
              <a:t>Type of Cuts</a:t>
            </a:r>
          </a:p>
        </p:txBody>
      </p:sp>
      <p:pic>
        <p:nvPicPr>
          <p:cNvPr id="4" name="Picture 3" descr="A picture containing text&#10;&#10;Description automatically generated">
            <a:extLst>
              <a:ext uri="{FF2B5EF4-FFF2-40B4-BE49-F238E27FC236}">
                <a16:creationId xmlns:a16="http://schemas.microsoft.com/office/drawing/2014/main" id="{FE1AD5A0-01EB-49AD-9D2A-3F4725CD68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352550"/>
            <a:ext cx="8382000" cy="41529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B2512FF-730E-4C7F-9B83-501E82EA23D6}"/>
              </a:ext>
            </a:extLst>
          </p:cNvPr>
          <p:cNvSpPr>
            <a:spLocks noGrp="1"/>
          </p:cNvSpPr>
          <p:nvPr>
            <p:ph type="title"/>
          </p:nvPr>
        </p:nvSpPr>
        <p:spPr>
          <a:xfrm>
            <a:off x="609600" y="381000"/>
            <a:ext cx="8458200" cy="549275"/>
          </a:xfrm>
        </p:spPr>
        <p:txBody>
          <a:bodyPr/>
          <a:lstStyle/>
          <a:p>
            <a:r>
              <a:rPr lang="en-US" altLang="en-US"/>
              <a:t>Types of Notches</a:t>
            </a:r>
          </a:p>
        </p:txBody>
      </p:sp>
      <p:pic>
        <p:nvPicPr>
          <p:cNvPr id="3" name="Picture 2" descr="A picture containing text&#10;&#10;Description automatically generated">
            <a:extLst>
              <a:ext uri="{FF2B5EF4-FFF2-40B4-BE49-F238E27FC236}">
                <a16:creationId xmlns:a16="http://schemas.microsoft.com/office/drawing/2014/main" id="{7986360D-9F6C-451D-99C0-D9C2D8D092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350" y="1238749"/>
            <a:ext cx="8115300" cy="4380501"/>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a:extLst>
              <a:ext uri="{FF2B5EF4-FFF2-40B4-BE49-F238E27FC236}">
                <a16:creationId xmlns:a16="http://schemas.microsoft.com/office/drawing/2014/main" id="{006EA86E-E4A0-442D-88CB-07EBBD7F9E13}"/>
              </a:ext>
            </a:extLst>
          </p:cNvPr>
          <p:cNvSpPr txBox="1">
            <a:spLocks noChangeArrowheads="1"/>
          </p:cNvSpPr>
          <p:nvPr/>
        </p:nvSpPr>
        <p:spPr bwMode="auto">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ts val="500"/>
              </a:spcBef>
              <a:spcAft>
                <a:spcPts val="500"/>
              </a:spcAft>
            </a:pPr>
            <a:r>
              <a:rPr lang="en-US" altLang="en-US" b="1" u="none" dirty="0">
                <a:solidFill>
                  <a:srgbClr val="102447"/>
                </a:solidFill>
                <a:latin typeface="Avenir Next LT Pro Demi" panose="020B0704020202020204" pitchFamily="34" charset="0"/>
              </a:rPr>
              <a:t>Does this cut look correct? </a:t>
            </a:r>
          </a:p>
        </p:txBody>
      </p:sp>
      <p:pic>
        <p:nvPicPr>
          <p:cNvPr id="3" name="Picture 2" descr="A picture containing person, table, cake, sitting&#10;&#10;Description automatically generated">
            <a:extLst>
              <a:ext uri="{FF2B5EF4-FFF2-40B4-BE49-F238E27FC236}">
                <a16:creationId xmlns:a16="http://schemas.microsoft.com/office/drawing/2014/main" id="{E61E33A1-8485-41D3-A31D-BF113D231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3900" y="1219200"/>
            <a:ext cx="7696200" cy="4699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a:extLst>
              <a:ext uri="{FF2B5EF4-FFF2-40B4-BE49-F238E27FC236}">
                <a16:creationId xmlns:a16="http://schemas.microsoft.com/office/drawing/2014/main" id="{B59087E8-4141-4960-B79B-D7CB20F1B3F8}"/>
              </a:ext>
            </a:extLst>
          </p:cNvPr>
          <p:cNvSpPr txBox="1">
            <a:spLocks noChangeArrowheads="1"/>
          </p:cNvSpPr>
          <p:nvPr/>
        </p:nvSpPr>
        <p:spPr bwMode="auto">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ts val="500"/>
              </a:spcBef>
              <a:spcAft>
                <a:spcPts val="500"/>
              </a:spcAft>
            </a:pPr>
            <a:r>
              <a:rPr lang="en-US" altLang="en-US" b="1" u="none" dirty="0">
                <a:solidFill>
                  <a:srgbClr val="102447"/>
                </a:solidFill>
                <a:latin typeface="Avenir Next LT Pro Demi" panose="020B0704020202020204" pitchFamily="34" charset="0"/>
              </a:rPr>
              <a:t>Does this cut look correct? </a:t>
            </a:r>
          </a:p>
        </p:txBody>
      </p:sp>
      <p:pic>
        <p:nvPicPr>
          <p:cNvPr id="3" name="Picture 2" descr="A person standing on top of a dirt field&#10;&#10;Description automatically generated">
            <a:extLst>
              <a:ext uri="{FF2B5EF4-FFF2-40B4-BE49-F238E27FC236}">
                <a16:creationId xmlns:a16="http://schemas.microsoft.com/office/drawing/2014/main" id="{712C3CB6-16E4-4522-A0F7-51F43B8112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2559" y="1219200"/>
            <a:ext cx="5798881" cy="473585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a:extLst>
              <a:ext uri="{FF2B5EF4-FFF2-40B4-BE49-F238E27FC236}">
                <a16:creationId xmlns:a16="http://schemas.microsoft.com/office/drawing/2014/main" id="{EFABE255-299D-4A3E-8B92-39B2B9E9B96E}"/>
              </a:ext>
            </a:extLst>
          </p:cNvPr>
          <p:cNvSpPr txBox="1">
            <a:spLocks noChangeArrowheads="1"/>
          </p:cNvSpPr>
          <p:nvPr/>
        </p:nvSpPr>
        <p:spPr bwMode="auto">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ts val="500"/>
              </a:spcBef>
              <a:spcAft>
                <a:spcPts val="500"/>
              </a:spcAft>
            </a:pPr>
            <a:r>
              <a:rPr lang="en-US" altLang="en-US" b="1" u="none" dirty="0">
                <a:solidFill>
                  <a:srgbClr val="102447"/>
                </a:solidFill>
                <a:latin typeface="Avenir Next LT Pro Demi" panose="020B0704020202020204" pitchFamily="34" charset="0"/>
              </a:rPr>
              <a:t>Is he cutting correctly?</a:t>
            </a:r>
          </a:p>
        </p:txBody>
      </p:sp>
      <p:pic>
        <p:nvPicPr>
          <p:cNvPr id="3" name="Picture 2" descr="A person wearing a helmet&#10;&#10;Description automatically generated">
            <a:extLst>
              <a:ext uri="{FF2B5EF4-FFF2-40B4-BE49-F238E27FC236}">
                <a16:creationId xmlns:a16="http://schemas.microsoft.com/office/drawing/2014/main" id="{EC44E9E3-1484-4947-AF83-5F74953A7B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1371600"/>
            <a:ext cx="6553200" cy="44590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EA64B14-B38D-4D52-8153-5AF1EE1156BF}"/>
              </a:ext>
            </a:extLst>
          </p:cNvPr>
          <p:cNvSpPr>
            <a:spLocks noGrp="1"/>
          </p:cNvSpPr>
          <p:nvPr>
            <p:ph type="title"/>
          </p:nvPr>
        </p:nvSpPr>
        <p:spPr/>
        <p:txBody>
          <a:bodyPr/>
          <a:lstStyle/>
          <a:p>
            <a:r>
              <a:rPr lang="en-US" altLang="en-US"/>
              <a:t>Training</a:t>
            </a:r>
          </a:p>
        </p:txBody>
      </p:sp>
      <p:sp>
        <p:nvSpPr>
          <p:cNvPr id="50179" name="Content Placeholder 2">
            <a:extLst>
              <a:ext uri="{FF2B5EF4-FFF2-40B4-BE49-F238E27FC236}">
                <a16:creationId xmlns:a16="http://schemas.microsoft.com/office/drawing/2014/main" id="{2979C870-EE05-416E-BE4C-46B536745EBA}"/>
              </a:ext>
            </a:extLst>
          </p:cNvPr>
          <p:cNvSpPr>
            <a:spLocks noGrp="1"/>
          </p:cNvSpPr>
          <p:nvPr>
            <p:ph idx="1"/>
          </p:nvPr>
        </p:nvSpPr>
        <p:spPr>
          <a:xfrm>
            <a:off x="533400" y="1219200"/>
            <a:ext cx="8001000" cy="4525963"/>
          </a:xfrm>
        </p:spPr>
        <p:txBody>
          <a:bodyPr/>
          <a:lstStyle/>
          <a:p>
            <a:r>
              <a:rPr lang="en-US" altLang="en-US" b="1" dirty="0"/>
              <a:t>Frequency</a:t>
            </a:r>
          </a:p>
          <a:p>
            <a:endParaRPr lang="en-US" altLang="en-US" sz="800" dirty="0"/>
          </a:p>
          <a:p>
            <a:pPr lvl="1"/>
            <a:r>
              <a:rPr lang="en-US" altLang="en-US" dirty="0"/>
              <a:t>Prior to initial assignment</a:t>
            </a:r>
          </a:p>
          <a:p>
            <a:pPr lvl="1"/>
            <a:endParaRPr lang="en-US" altLang="en-US" sz="1000" dirty="0"/>
          </a:p>
          <a:p>
            <a:pPr lvl="1"/>
            <a:r>
              <a:rPr lang="en-US" altLang="en-US" dirty="0"/>
              <a:t>Whenever assigned new tasks, tools, equipment, machines, or vehicles</a:t>
            </a:r>
          </a:p>
          <a:p>
            <a:pPr lvl="1"/>
            <a:endParaRPr lang="en-US" altLang="en-US" sz="1000" dirty="0"/>
          </a:p>
          <a:p>
            <a:pPr lvl="1"/>
            <a:r>
              <a:rPr lang="en-US" altLang="en-US" dirty="0"/>
              <a:t>Employee demonstrates unsafe job performance</a:t>
            </a:r>
          </a:p>
          <a:p>
            <a:pPr lvl="1"/>
            <a:endParaRPr lang="en-US" altLang="en-US" dirty="0"/>
          </a:p>
        </p:txBody>
      </p:sp>
      <p:sp>
        <p:nvSpPr>
          <p:cNvPr id="50180" name="Text Box 6">
            <a:extLst>
              <a:ext uri="{FF2B5EF4-FFF2-40B4-BE49-F238E27FC236}">
                <a16:creationId xmlns:a16="http://schemas.microsoft.com/office/drawing/2014/main" id="{B307C3A7-13BE-48BA-9F9E-2C4D7545E13F}"/>
              </a:ext>
            </a:extLst>
          </p:cNvPr>
          <p:cNvSpPr txBox="1">
            <a:spLocks noChangeArrowheads="1"/>
          </p:cNvSpPr>
          <p:nvPr/>
        </p:nvSpPr>
        <p:spPr bwMode="auto">
          <a:xfrm>
            <a:off x="6858000" y="4572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1910.266(i)(2)</a:t>
            </a:r>
          </a:p>
        </p:txBody>
      </p:sp>
      <p:pic>
        <p:nvPicPr>
          <p:cNvPr id="3" name="Picture 2" descr="A person standing next to a tree in a forest&#10;&#10;Description automatically generated">
            <a:extLst>
              <a:ext uri="{FF2B5EF4-FFF2-40B4-BE49-F238E27FC236}">
                <a16:creationId xmlns:a16="http://schemas.microsoft.com/office/drawing/2014/main" id="{341E8BEB-D3B9-4C53-9522-CAC01DD828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0802" y="3733800"/>
            <a:ext cx="2734395" cy="212797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A442D73-74DA-4A8C-8C1A-D4CF2343C87B}"/>
              </a:ext>
            </a:extLst>
          </p:cNvPr>
          <p:cNvSpPr>
            <a:spLocks noGrp="1"/>
          </p:cNvSpPr>
          <p:nvPr>
            <p:ph type="title"/>
          </p:nvPr>
        </p:nvSpPr>
        <p:spPr/>
        <p:txBody>
          <a:bodyPr/>
          <a:lstStyle/>
          <a:p>
            <a:r>
              <a:rPr lang="en-US" altLang="en-US"/>
              <a:t>Training</a:t>
            </a:r>
          </a:p>
        </p:txBody>
      </p:sp>
      <p:sp>
        <p:nvSpPr>
          <p:cNvPr id="51203" name="Content Placeholder 2">
            <a:extLst>
              <a:ext uri="{FF2B5EF4-FFF2-40B4-BE49-F238E27FC236}">
                <a16:creationId xmlns:a16="http://schemas.microsoft.com/office/drawing/2014/main" id="{79AC0CE7-1F86-43DE-8D80-1098FA84037C}"/>
              </a:ext>
            </a:extLst>
          </p:cNvPr>
          <p:cNvSpPr>
            <a:spLocks noGrp="1"/>
          </p:cNvSpPr>
          <p:nvPr>
            <p:ph idx="1"/>
          </p:nvPr>
        </p:nvSpPr>
        <p:spPr>
          <a:xfrm>
            <a:off x="533400" y="1219200"/>
            <a:ext cx="8001000" cy="4525963"/>
          </a:xfrm>
        </p:spPr>
        <p:txBody>
          <a:bodyPr/>
          <a:lstStyle/>
          <a:p>
            <a:r>
              <a:rPr lang="en-US" altLang="en-US" b="1" dirty="0"/>
              <a:t>Content</a:t>
            </a:r>
          </a:p>
          <a:p>
            <a:endParaRPr lang="en-US" altLang="en-US" sz="800" dirty="0"/>
          </a:p>
          <a:p>
            <a:pPr lvl="1"/>
            <a:r>
              <a:rPr lang="en-US" altLang="en-US" dirty="0"/>
              <a:t>Safe performance of assigned work tasks</a:t>
            </a:r>
          </a:p>
          <a:p>
            <a:pPr lvl="1"/>
            <a:endParaRPr lang="en-US" altLang="en-US" sz="1000" dirty="0"/>
          </a:p>
          <a:p>
            <a:pPr lvl="1"/>
            <a:r>
              <a:rPr lang="en-US" altLang="en-US" dirty="0"/>
              <a:t>Recognition of safety and health hazards</a:t>
            </a:r>
          </a:p>
          <a:p>
            <a:pPr lvl="1"/>
            <a:endParaRPr lang="en-US" altLang="en-US" sz="1000" dirty="0"/>
          </a:p>
          <a:p>
            <a:pPr lvl="1"/>
            <a:r>
              <a:rPr lang="en-US" altLang="en-US" dirty="0"/>
              <a:t>Procedures, practices and requirements of the employer's work site</a:t>
            </a:r>
          </a:p>
          <a:p>
            <a:pPr lvl="1"/>
            <a:endParaRPr lang="en-US" altLang="en-US" sz="1000" dirty="0"/>
          </a:p>
          <a:p>
            <a:pPr lvl="1"/>
            <a:r>
              <a:rPr lang="en-US" altLang="en-US" dirty="0"/>
              <a:t>Requirements of this standard</a:t>
            </a:r>
          </a:p>
        </p:txBody>
      </p:sp>
      <p:sp>
        <p:nvSpPr>
          <p:cNvPr id="51204" name="Text Box 6">
            <a:extLst>
              <a:ext uri="{FF2B5EF4-FFF2-40B4-BE49-F238E27FC236}">
                <a16:creationId xmlns:a16="http://schemas.microsoft.com/office/drawing/2014/main" id="{E5919672-D09F-4884-908A-C081A77EBE0B}"/>
              </a:ext>
            </a:extLst>
          </p:cNvPr>
          <p:cNvSpPr txBox="1">
            <a:spLocks noChangeArrowheads="1"/>
          </p:cNvSpPr>
          <p:nvPr/>
        </p:nvSpPr>
        <p:spPr bwMode="auto">
          <a:xfrm>
            <a:off x="6858000" y="4572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1910.266(i)(3)</a:t>
            </a:r>
          </a:p>
        </p:txBody>
      </p:sp>
      <p:pic>
        <p:nvPicPr>
          <p:cNvPr id="5" name="Picture 4" descr="A picture containing outdoor, fence, person, person&#10;&#10;Description automatically generated">
            <a:extLst>
              <a:ext uri="{FF2B5EF4-FFF2-40B4-BE49-F238E27FC236}">
                <a16:creationId xmlns:a16="http://schemas.microsoft.com/office/drawing/2014/main" id="{3AD1D525-7694-40BD-BE01-51FB19214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3328024"/>
            <a:ext cx="2505456" cy="2539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E2FCBB-1E7B-40B0-9156-F5A4D31AF608}"/>
              </a:ext>
            </a:extLst>
          </p:cNvPr>
          <p:cNvSpPr>
            <a:spLocks noGrp="1"/>
          </p:cNvSpPr>
          <p:nvPr>
            <p:ph type="title"/>
          </p:nvPr>
        </p:nvSpPr>
        <p:spPr>
          <a:xfrm>
            <a:off x="533400" y="381000"/>
            <a:ext cx="8458200" cy="549275"/>
          </a:xfrm>
        </p:spPr>
        <p:txBody>
          <a:bodyPr/>
          <a:lstStyle/>
          <a:p>
            <a:r>
              <a:rPr lang="en-US" altLang="en-US"/>
              <a:t>Definitions</a:t>
            </a:r>
          </a:p>
        </p:txBody>
      </p:sp>
      <p:sp>
        <p:nvSpPr>
          <p:cNvPr id="7171" name="Text Placeholder 3">
            <a:extLst>
              <a:ext uri="{FF2B5EF4-FFF2-40B4-BE49-F238E27FC236}">
                <a16:creationId xmlns:a16="http://schemas.microsoft.com/office/drawing/2014/main" id="{E3B4CBB4-6F65-4198-9CCE-91AAB71255DF}"/>
              </a:ext>
            </a:extLst>
          </p:cNvPr>
          <p:cNvSpPr>
            <a:spLocks noGrp="1"/>
          </p:cNvSpPr>
          <p:nvPr>
            <p:ph type="body" sz="half" idx="2"/>
          </p:nvPr>
        </p:nvSpPr>
        <p:spPr>
          <a:xfrm>
            <a:off x="533400" y="1219200"/>
            <a:ext cx="8001000" cy="4525963"/>
          </a:xfrm>
        </p:spPr>
        <p:txBody>
          <a:bodyPr/>
          <a:lstStyle/>
          <a:p>
            <a:r>
              <a:rPr lang="en-US" altLang="en-US" b="1" dirty="0"/>
              <a:t>Undercut</a:t>
            </a:r>
          </a:p>
          <a:p>
            <a:endParaRPr lang="en-US" altLang="en-US" sz="800" dirty="0"/>
          </a:p>
          <a:p>
            <a:pPr lvl="1"/>
            <a:r>
              <a:rPr lang="en-US" altLang="en-US" dirty="0"/>
              <a:t>A notch cut in a tree to guide the direction of the tree fall and to prevent splitting or kickback.</a:t>
            </a:r>
            <a:br>
              <a:rPr lang="en-US" altLang="en-US" dirty="0"/>
            </a:br>
            <a:endParaRPr lang="en-US" altLang="en-US" b="1" dirty="0"/>
          </a:p>
          <a:p>
            <a:r>
              <a:rPr lang="en-US" altLang="en-US" b="1" dirty="0"/>
              <a:t>Yarding</a:t>
            </a:r>
          </a:p>
          <a:p>
            <a:endParaRPr lang="en-US" altLang="en-US" sz="800" b="1" dirty="0"/>
          </a:p>
          <a:p>
            <a:pPr lvl="1"/>
            <a:r>
              <a:rPr lang="en-US" altLang="en-US" dirty="0"/>
              <a:t>Movement of logs from the place they are felled to a landing.</a:t>
            </a:r>
          </a:p>
        </p:txBody>
      </p:sp>
      <p:sp>
        <p:nvSpPr>
          <p:cNvPr id="7172" name="Text Box 6">
            <a:extLst>
              <a:ext uri="{FF2B5EF4-FFF2-40B4-BE49-F238E27FC236}">
                <a16:creationId xmlns:a16="http://schemas.microsoft.com/office/drawing/2014/main" id="{11B3BDBF-B7C2-49C0-B62A-AB7C8D17338E}"/>
              </a:ext>
            </a:extLst>
          </p:cNvPr>
          <p:cNvSpPr txBox="1">
            <a:spLocks noChangeArrowheads="1"/>
          </p:cNvSpPr>
          <p:nvPr/>
        </p:nvSpPr>
        <p:spPr bwMode="auto">
          <a:xfrm>
            <a:off x="7010400" y="4572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4857D951-2BE8-474C-BEC0-43EC31E5F8C4}"/>
              </a:ext>
            </a:extLst>
          </p:cNvPr>
          <p:cNvSpPr>
            <a:spLocks noGrp="1"/>
          </p:cNvSpPr>
          <p:nvPr>
            <p:ph idx="1"/>
          </p:nvPr>
        </p:nvSpPr>
        <p:spPr>
          <a:xfrm>
            <a:off x="533400" y="1295400"/>
            <a:ext cx="8001000" cy="4525963"/>
          </a:xfrm>
        </p:spPr>
        <p:txBody>
          <a:bodyPr/>
          <a:lstStyle/>
          <a:p>
            <a:r>
              <a:rPr lang="en-US" altLang="en-US" dirty="0"/>
              <a:t>Employer must ensure that each employee can properly and safely perform the work tasks and operate tools, equipment, machines, and vehicles used in their job.</a:t>
            </a:r>
          </a:p>
          <a:p>
            <a:endParaRPr lang="en-US" altLang="en-US" dirty="0"/>
          </a:p>
          <a:p>
            <a:r>
              <a:rPr lang="en-US" altLang="en-US" dirty="0"/>
              <a:t>Each employee shall work under the close supervision of a designated person until employee demonstrates the ability to safely perform their new duties independently.</a:t>
            </a:r>
          </a:p>
        </p:txBody>
      </p:sp>
      <p:sp>
        <p:nvSpPr>
          <p:cNvPr id="52227" name="Title 1">
            <a:extLst>
              <a:ext uri="{FF2B5EF4-FFF2-40B4-BE49-F238E27FC236}">
                <a16:creationId xmlns:a16="http://schemas.microsoft.com/office/drawing/2014/main" id="{38470BDC-D3E4-4A8A-9E78-664294761100}"/>
              </a:ext>
            </a:extLst>
          </p:cNvPr>
          <p:cNvSpPr>
            <a:spLocks noGrp="1"/>
          </p:cNvSpPr>
          <p:nvPr>
            <p:ph type="title"/>
          </p:nvPr>
        </p:nvSpPr>
        <p:spPr/>
        <p:txBody>
          <a:bodyPr/>
          <a:lstStyle/>
          <a:p>
            <a:r>
              <a:rPr lang="en-US" altLang="en-US"/>
              <a:t>Training</a:t>
            </a:r>
          </a:p>
        </p:txBody>
      </p:sp>
      <p:sp>
        <p:nvSpPr>
          <p:cNvPr id="52228" name="Text Box 6">
            <a:extLst>
              <a:ext uri="{FF2B5EF4-FFF2-40B4-BE49-F238E27FC236}">
                <a16:creationId xmlns:a16="http://schemas.microsoft.com/office/drawing/2014/main" id="{AA6DFA39-AA82-400E-BA2F-DEE1D6A6504F}"/>
              </a:ext>
            </a:extLst>
          </p:cNvPr>
          <p:cNvSpPr txBox="1">
            <a:spLocks noChangeArrowheads="1"/>
          </p:cNvSpPr>
          <p:nvPr/>
        </p:nvSpPr>
        <p:spPr bwMode="auto">
          <a:xfrm>
            <a:off x="6248400" y="4572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1910.266(i)(5) – (6)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62A4B63-DF91-4236-9E45-276F00D4767C}"/>
              </a:ext>
            </a:extLst>
          </p:cNvPr>
          <p:cNvSpPr>
            <a:spLocks noGrp="1"/>
          </p:cNvSpPr>
          <p:nvPr>
            <p:ph type="title"/>
          </p:nvPr>
        </p:nvSpPr>
        <p:spPr/>
        <p:txBody>
          <a:bodyPr/>
          <a:lstStyle/>
          <a:p>
            <a:r>
              <a:rPr lang="en-US" altLang="en-US"/>
              <a:t>Training</a:t>
            </a:r>
          </a:p>
        </p:txBody>
      </p:sp>
      <p:sp>
        <p:nvSpPr>
          <p:cNvPr id="53251" name="Content Placeholder 2">
            <a:extLst>
              <a:ext uri="{FF2B5EF4-FFF2-40B4-BE49-F238E27FC236}">
                <a16:creationId xmlns:a16="http://schemas.microsoft.com/office/drawing/2014/main" id="{579A276C-CFAC-4B2D-8A49-A2FFA77D90D6}"/>
              </a:ext>
            </a:extLst>
          </p:cNvPr>
          <p:cNvSpPr>
            <a:spLocks noGrp="1"/>
          </p:cNvSpPr>
          <p:nvPr>
            <p:ph idx="1"/>
          </p:nvPr>
        </p:nvSpPr>
        <p:spPr>
          <a:xfrm>
            <a:off x="533399" y="1295400"/>
            <a:ext cx="4845023" cy="4525963"/>
          </a:xfrm>
        </p:spPr>
        <p:txBody>
          <a:bodyPr/>
          <a:lstStyle/>
          <a:p>
            <a:r>
              <a:rPr lang="en-US" altLang="en-US" b="1" dirty="0"/>
              <a:t>First aid training</a:t>
            </a:r>
          </a:p>
          <a:p>
            <a:endParaRPr lang="en-US" altLang="en-US" sz="800" dirty="0"/>
          </a:p>
          <a:p>
            <a:pPr lvl="1"/>
            <a:r>
              <a:rPr lang="en-US" altLang="en-US" dirty="0"/>
              <a:t>Employer shall assure each employee, including supervisors, receives or has received first aid and CPR training.</a:t>
            </a:r>
          </a:p>
          <a:p>
            <a:pPr lvl="1"/>
            <a:endParaRPr lang="en-US" altLang="en-US" sz="1000" dirty="0"/>
          </a:p>
          <a:p>
            <a:pPr lvl="1"/>
            <a:r>
              <a:rPr lang="en-US" altLang="en-US" dirty="0"/>
              <a:t>Employer shall assure each employee's first aid and CPR training and/or certificate of training remain current.</a:t>
            </a:r>
          </a:p>
        </p:txBody>
      </p:sp>
      <p:sp>
        <p:nvSpPr>
          <p:cNvPr id="53252" name="Text Box 6">
            <a:extLst>
              <a:ext uri="{FF2B5EF4-FFF2-40B4-BE49-F238E27FC236}">
                <a16:creationId xmlns:a16="http://schemas.microsoft.com/office/drawing/2014/main" id="{7BEAC322-23D9-4690-BF79-3DCD003ABC3F}"/>
              </a:ext>
            </a:extLst>
          </p:cNvPr>
          <p:cNvSpPr txBox="1">
            <a:spLocks noChangeArrowheads="1"/>
          </p:cNvSpPr>
          <p:nvPr/>
        </p:nvSpPr>
        <p:spPr bwMode="auto">
          <a:xfrm>
            <a:off x="6858000" y="4572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1910.266(i)(7)</a:t>
            </a:r>
          </a:p>
        </p:txBody>
      </p:sp>
      <p:pic>
        <p:nvPicPr>
          <p:cNvPr id="6" name="Picture 5" descr="A picture containing person, indoor, boy, child&#10;&#10;Description automatically generated">
            <a:extLst>
              <a:ext uri="{FF2B5EF4-FFF2-40B4-BE49-F238E27FC236}">
                <a16:creationId xmlns:a16="http://schemas.microsoft.com/office/drawing/2014/main" id="{7C2D1BD0-3145-43EE-9616-C40B702B90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423" y="1706563"/>
            <a:ext cx="2959154" cy="41148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3926288-6B24-456F-8676-A4E6B5B2BC0D}"/>
              </a:ext>
            </a:extLst>
          </p:cNvPr>
          <p:cNvSpPr>
            <a:spLocks noGrp="1"/>
          </p:cNvSpPr>
          <p:nvPr>
            <p:ph type="title"/>
          </p:nvPr>
        </p:nvSpPr>
        <p:spPr/>
        <p:txBody>
          <a:bodyPr/>
          <a:lstStyle/>
          <a:p>
            <a:r>
              <a:rPr lang="en-US" altLang="en-US"/>
              <a:t>Training</a:t>
            </a:r>
          </a:p>
        </p:txBody>
      </p:sp>
      <p:sp>
        <p:nvSpPr>
          <p:cNvPr id="54275" name="Content Placeholder 2">
            <a:extLst>
              <a:ext uri="{FF2B5EF4-FFF2-40B4-BE49-F238E27FC236}">
                <a16:creationId xmlns:a16="http://schemas.microsoft.com/office/drawing/2014/main" id="{64B22BA4-6C86-4CD3-92E3-64C9A0AC354A}"/>
              </a:ext>
            </a:extLst>
          </p:cNvPr>
          <p:cNvSpPr>
            <a:spLocks noGrp="1"/>
          </p:cNvSpPr>
          <p:nvPr>
            <p:ph idx="1"/>
          </p:nvPr>
        </p:nvSpPr>
        <p:spPr>
          <a:xfrm>
            <a:off x="533400" y="1219200"/>
            <a:ext cx="8001000" cy="4525963"/>
          </a:xfrm>
        </p:spPr>
        <p:txBody>
          <a:bodyPr/>
          <a:lstStyle/>
          <a:p>
            <a:r>
              <a:rPr lang="en-US" altLang="en-US" dirty="0"/>
              <a:t>Training conducted by a designated person.</a:t>
            </a:r>
          </a:p>
          <a:p>
            <a:endParaRPr lang="en-US" altLang="en-US" dirty="0"/>
          </a:p>
          <a:p>
            <a:r>
              <a:rPr lang="en-US" altLang="en-US" dirty="0"/>
              <a:t>Training presented in a manner that employee is able to understand.</a:t>
            </a:r>
          </a:p>
          <a:p>
            <a:endParaRPr lang="en-US" altLang="en-US" dirty="0"/>
          </a:p>
          <a:p>
            <a:r>
              <a:rPr lang="en-US" altLang="en-US" dirty="0"/>
              <a:t>Written certification record</a:t>
            </a:r>
          </a:p>
        </p:txBody>
      </p:sp>
      <p:sp>
        <p:nvSpPr>
          <p:cNvPr id="54276" name="Text Box 6">
            <a:extLst>
              <a:ext uri="{FF2B5EF4-FFF2-40B4-BE49-F238E27FC236}">
                <a16:creationId xmlns:a16="http://schemas.microsoft.com/office/drawing/2014/main" id="{C161ED88-C8A5-43CA-966A-28A9201AD067}"/>
              </a:ext>
            </a:extLst>
          </p:cNvPr>
          <p:cNvSpPr txBox="1">
            <a:spLocks noChangeArrowheads="1"/>
          </p:cNvSpPr>
          <p:nvPr/>
        </p:nvSpPr>
        <p:spPr bwMode="auto">
          <a:xfrm>
            <a:off x="6096000" y="4572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1910.266(i)(8)-(10)</a:t>
            </a:r>
          </a:p>
        </p:txBody>
      </p:sp>
      <p:pic>
        <p:nvPicPr>
          <p:cNvPr id="5" name="Picture 4" descr="A picture containing outdoor, fence, person, saw&#10;&#10;Description automatically generated">
            <a:extLst>
              <a:ext uri="{FF2B5EF4-FFF2-40B4-BE49-F238E27FC236}">
                <a16:creationId xmlns:a16="http://schemas.microsoft.com/office/drawing/2014/main" id="{5FA9A833-3E04-45A5-8794-9EFAB9AEA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3557734"/>
            <a:ext cx="3048000" cy="234754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3EEF107-B25D-47D6-B428-132D9DCC58DC}"/>
              </a:ext>
            </a:extLst>
          </p:cNvPr>
          <p:cNvSpPr>
            <a:spLocks noGrp="1"/>
          </p:cNvSpPr>
          <p:nvPr>
            <p:ph type="title"/>
          </p:nvPr>
        </p:nvSpPr>
        <p:spPr/>
        <p:txBody>
          <a:bodyPr/>
          <a:lstStyle/>
          <a:p>
            <a:r>
              <a:rPr lang="en-US" altLang="en-US"/>
              <a:t>Summary</a:t>
            </a:r>
          </a:p>
        </p:txBody>
      </p:sp>
      <p:sp>
        <p:nvSpPr>
          <p:cNvPr id="55299" name="Content Placeholder 2">
            <a:extLst>
              <a:ext uri="{FF2B5EF4-FFF2-40B4-BE49-F238E27FC236}">
                <a16:creationId xmlns:a16="http://schemas.microsoft.com/office/drawing/2014/main" id="{F12AF1A0-96BC-4E09-B008-00E747B8ECD5}"/>
              </a:ext>
            </a:extLst>
          </p:cNvPr>
          <p:cNvSpPr>
            <a:spLocks noGrp="1"/>
          </p:cNvSpPr>
          <p:nvPr>
            <p:ph idx="1"/>
          </p:nvPr>
        </p:nvSpPr>
        <p:spPr>
          <a:xfrm>
            <a:off x="533400" y="1295400"/>
            <a:ext cx="8001000" cy="4525963"/>
          </a:xfrm>
        </p:spPr>
        <p:txBody>
          <a:bodyPr/>
          <a:lstStyle/>
          <a:p>
            <a:r>
              <a:rPr lang="en-US" altLang="en-US" dirty="0"/>
              <a:t>In this course, we discussed:</a:t>
            </a:r>
          </a:p>
          <a:p>
            <a:endParaRPr lang="en-US" altLang="en-US" sz="2400" dirty="0"/>
          </a:p>
          <a:p>
            <a:pPr lvl="1"/>
            <a:r>
              <a:rPr lang="en-US" altLang="en-US" dirty="0"/>
              <a:t>Definitions</a:t>
            </a:r>
          </a:p>
          <a:p>
            <a:pPr lvl="1"/>
            <a:endParaRPr lang="en-US" altLang="en-US" dirty="0"/>
          </a:p>
          <a:p>
            <a:pPr lvl="1"/>
            <a:r>
              <a:rPr lang="en-US" altLang="en-US" dirty="0"/>
              <a:t>Personal protective equipment</a:t>
            </a:r>
          </a:p>
          <a:p>
            <a:pPr lvl="1"/>
            <a:endParaRPr lang="en-US" altLang="en-US" dirty="0"/>
          </a:p>
          <a:p>
            <a:pPr lvl="1"/>
            <a:r>
              <a:rPr lang="en-US" altLang="en-US" dirty="0"/>
              <a:t>Hazards</a:t>
            </a:r>
          </a:p>
          <a:p>
            <a:pPr lvl="1"/>
            <a:endParaRPr lang="en-US" altLang="en-US" dirty="0"/>
          </a:p>
          <a:p>
            <a:pPr lvl="1"/>
            <a:r>
              <a:rPr lang="en-US" altLang="en-US" dirty="0"/>
              <a:t>Chainsaw safety</a:t>
            </a:r>
          </a:p>
          <a:p>
            <a:pPr lvl="1"/>
            <a:endParaRPr lang="en-US" altLang="en-US" dirty="0"/>
          </a:p>
          <a:p>
            <a:pPr lvl="1"/>
            <a:r>
              <a:rPr lang="en-US" altLang="en-US" dirty="0"/>
              <a:t>Training</a:t>
            </a:r>
          </a:p>
        </p:txBody>
      </p:sp>
      <p:pic>
        <p:nvPicPr>
          <p:cNvPr id="5" name="Picture 4" descr="A person standing next to a tree in a forest&#10;&#10;Description automatically generated">
            <a:extLst>
              <a:ext uri="{FF2B5EF4-FFF2-40B4-BE49-F238E27FC236}">
                <a16:creationId xmlns:a16="http://schemas.microsoft.com/office/drawing/2014/main" id="{ABADBD80-9D9C-4D33-AAA8-A4A4F0D44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0" y="3315270"/>
            <a:ext cx="3272197" cy="254650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56B27E7F-BFDA-4719-8370-6D2CAD004BB0}"/>
              </a:ext>
            </a:extLst>
          </p:cNvPr>
          <p:cNvSpPr>
            <a:spLocks noChangeArrowheads="1"/>
          </p:cNvSpPr>
          <p:nvPr/>
        </p:nvSpPr>
        <p:spPr bwMode="auto">
          <a:xfrm>
            <a:off x="533400" y="13716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spcBef>
                <a:spcPct val="50000"/>
              </a:spcBef>
              <a:spcAft>
                <a:spcPts val="500"/>
              </a:spcAft>
              <a:buClr>
                <a:srgbClr val="910046"/>
              </a:buClr>
              <a:buSzPct val="90000"/>
              <a:buFont typeface="Wingdings" panose="05000000000000000000" pitchFamily="2" charset="2"/>
              <a:buChar char="l"/>
            </a:pPr>
            <a:r>
              <a:rPr lang="en-US" altLang="en-US" sz="2800" u="none" dirty="0">
                <a:solidFill>
                  <a:schemeClr val="hlink"/>
                </a:solidFill>
                <a:latin typeface="Avenir Next LT Pro" panose="020B0504020202020204" pitchFamily="34" charset="0"/>
              </a:rPr>
              <a:t>More people are killed while felling trees than during any other logging activity.</a:t>
            </a:r>
          </a:p>
        </p:txBody>
      </p:sp>
      <p:sp>
        <p:nvSpPr>
          <p:cNvPr id="8195" name="Rectangle 5">
            <a:extLst>
              <a:ext uri="{FF2B5EF4-FFF2-40B4-BE49-F238E27FC236}">
                <a16:creationId xmlns:a16="http://schemas.microsoft.com/office/drawing/2014/main" id="{EE262173-3D5F-4523-83F9-08EF0964559B}"/>
              </a:ext>
            </a:extLst>
          </p:cNvPr>
          <p:cNvSpPr>
            <a:spLocks noGrp="1" noChangeArrowheads="1"/>
          </p:cNvSpPr>
          <p:nvPr>
            <p:ph type="title"/>
          </p:nvPr>
        </p:nvSpPr>
        <p:spPr>
          <a:xfrm>
            <a:off x="609600" y="381000"/>
            <a:ext cx="8229600" cy="554038"/>
          </a:xfrm>
          <a:noFill/>
        </p:spPr>
        <p:txBody>
          <a:bodyPr/>
          <a:lstStyle/>
          <a:p>
            <a:r>
              <a:rPr lang="en-US" altLang="en-US"/>
              <a:t>Felling Trees</a:t>
            </a:r>
          </a:p>
        </p:txBody>
      </p:sp>
      <p:sp>
        <p:nvSpPr>
          <p:cNvPr id="5" name="TextBox 4">
            <a:extLst>
              <a:ext uri="{FF2B5EF4-FFF2-40B4-BE49-F238E27FC236}">
                <a16:creationId xmlns:a16="http://schemas.microsoft.com/office/drawing/2014/main" id="{6EA4BA32-432F-472F-A9E1-EB7194752A27}"/>
              </a:ext>
            </a:extLst>
          </p:cNvPr>
          <p:cNvSpPr txBox="1"/>
          <p:nvPr/>
        </p:nvSpPr>
        <p:spPr>
          <a:xfrm>
            <a:off x="914400" y="3810000"/>
            <a:ext cx="2306638" cy="461963"/>
          </a:xfrm>
          <a:prstGeom prst="rect">
            <a:avLst/>
          </a:prstGeom>
          <a:noFill/>
        </p:spPr>
        <p:txBody>
          <a:bodyPr wrap="none">
            <a:spAutoFit/>
          </a:bodyPr>
          <a:lstStyle/>
          <a:p>
            <a:pPr>
              <a:defRPr/>
            </a:pPr>
            <a:r>
              <a:rPr lang="en-US" sz="2400" b="1" u="none" dirty="0">
                <a:latin typeface="Avenir Next LT Pro" panose="020B0504020202020204" pitchFamily="34" charset="0"/>
              </a:rPr>
              <a:t>“Barber chair”</a:t>
            </a:r>
          </a:p>
        </p:txBody>
      </p:sp>
      <p:pic>
        <p:nvPicPr>
          <p:cNvPr id="3" name="Picture 2" descr="A close up of a logo&#10;&#10;Description automatically generated">
            <a:extLst>
              <a:ext uri="{FF2B5EF4-FFF2-40B4-BE49-F238E27FC236}">
                <a16:creationId xmlns:a16="http://schemas.microsoft.com/office/drawing/2014/main" id="{F34C6651-ED41-4C50-97EE-4E555DBABA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4564" y="2362200"/>
            <a:ext cx="4876800" cy="3502815"/>
          </a:xfrm>
          <a:prstGeom prst="rect">
            <a:avLst/>
          </a:prstGeom>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a:extLst>
              <a:ext uri="{FF2B5EF4-FFF2-40B4-BE49-F238E27FC236}">
                <a16:creationId xmlns:a16="http://schemas.microsoft.com/office/drawing/2014/main" id="{3C8DD386-031D-4142-B2B4-7282C54F5D21}"/>
              </a:ext>
            </a:extLst>
          </p:cNvPr>
          <p:cNvSpPr txBox="1">
            <a:spLocks noChangeArrowheads="1"/>
          </p:cNvSpPr>
          <p:nvPr/>
        </p:nvSpPr>
        <p:spPr bwMode="auto">
          <a:xfrm>
            <a:off x="2743200" y="762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endParaRPr lang="en-US" altLang="en-US" sz="2400" u="none">
              <a:solidFill>
                <a:srgbClr val="FF5050"/>
              </a:solidFill>
            </a:endParaRPr>
          </a:p>
        </p:txBody>
      </p:sp>
      <p:sp>
        <p:nvSpPr>
          <p:cNvPr id="9225" name="Rectangle 12">
            <a:extLst>
              <a:ext uri="{FF2B5EF4-FFF2-40B4-BE49-F238E27FC236}">
                <a16:creationId xmlns:a16="http://schemas.microsoft.com/office/drawing/2014/main" id="{1909AEAC-A2CC-4D55-8972-928F39FC39C0}"/>
              </a:ext>
            </a:extLst>
          </p:cNvPr>
          <p:cNvSpPr>
            <a:spLocks noChangeArrowheads="1"/>
          </p:cNvSpPr>
          <p:nvPr/>
        </p:nvSpPr>
        <p:spPr bwMode="auto">
          <a:xfrm>
            <a:off x="533400" y="3048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Chainsaw Operator Injuries</a:t>
            </a:r>
          </a:p>
        </p:txBody>
      </p:sp>
      <p:pic>
        <p:nvPicPr>
          <p:cNvPr id="3" name="Picture 2" descr="A screenshot of a cell phone&#10;&#10;Description automatically generated">
            <a:extLst>
              <a:ext uri="{FF2B5EF4-FFF2-40B4-BE49-F238E27FC236}">
                <a16:creationId xmlns:a16="http://schemas.microsoft.com/office/drawing/2014/main" id="{7B3F6B8C-A52F-41E7-9246-89E5F3EB10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0400" y="1219200"/>
            <a:ext cx="5198701" cy="4671387"/>
          </a:xfrm>
          <a:prstGeom prst="rect">
            <a:avLst/>
          </a:prstGeom>
        </p:spPr>
      </p:pic>
      <p:pic>
        <p:nvPicPr>
          <p:cNvPr id="4" name="Picture 3" descr="A picture containing outdoor, person, person, grass&#10;&#10;Description automatically generated">
            <a:extLst>
              <a:ext uri="{FF2B5EF4-FFF2-40B4-BE49-F238E27FC236}">
                <a16:creationId xmlns:a16="http://schemas.microsoft.com/office/drawing/2014/main" id="{463FEC36-2DD6-40D9-A7E3-7100CE396C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895" y="1255606"/>
            <a:ext cx="2590505" cy="4531518"/>
          </a:xfrm>
          <a:prstGeom prst="rect">
            <a:avLst/>
          </a:prstGeom>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33D7BDC-6317-4579-AD12-BCA0A62713B7}"/>
              </a:ext>
            </a:extLst>
          </p:cNvPr>
          <p:cNvSpPr>
            <a:spLocks noGrp="1" noChangeArrowheads="1"/>
          </p:cNvSpPr>
          <p:nvPr>
            <p:ph type="body" idx="1"/>
          </p:nvPr>
        </p:nvSpPr>
        <p:spPr>
          <a:xfrm>
            <a:off x="533400" y="1219200"/>
            <a:ext cx="8001000" cy="4114800"/>
          </a:xfrm>
          <a:noFill/>
        </p:spPr>
        <p:txBody>
          <a:bodyPr/>
          <a:lstStyle/>
          <a:p>
            <a:pPr>
              <a:spcBef>
                <a:spcPts val="500"/>
              </a:spcBef>
              <a:spcAft>
                <a:spcPts val="500"/>
              </a:spcAft>
              <a:buSzPct val="85000"/>
            </a:pPr>
            <a:r>
              <a:rPr lang="en-US" altLang="en-US" dirty="0"/>
              <a:t>PPE must be inspected prior to use on each </a:t>
            </a:r>
            <a:r>
              <a:rPr lang="en-US" altLang="en-US" dirty="0" err="1"/>
              <a:t>workshift</a:t>
            </a:r>
            <a:r>
              <a:rPr lang="en-US" altLang="en-US" dirty="0"/>
              <a:t> to ensure it is in serviceable condition.</a:t>
            </a:r>
          </a:p>
          <a:p>
            <a:pPr>
              <a:spcBef>
                <a:spcPts val="500"/>
              </a:spcBef>
              <a:spcAft>
                <a:spcPts val="500"/>
              </a:spcAft>
              <a:buSzPct val="85000"/>
            </a:pPr>
            <a:endParaRPr lang="en-US" altLang="en-US" sz="1000" dirty="0"/>
          </a:p>
          <a:p>
            <a:pPr>
              <a:buSzPct val="85000"/>
            </a:pPr>
            <a:r>
              <a:rPr lang="en-US" altLang="en-US" dirty="0"/>
              <a:t>PPE must be used when hazards make it necessary. </a:t>
            </a:r>
          </a:p>
          <a:p>
            <a:pPr>
              <a:buSzPct val="85000"/>
            </a:pPr>
            <a:endParaRPr lang="en-US" altLang="en-US" sz="800" dirty="0"/>
          </a:p>
          <a:p>
            <a:pPr lvl="1">
              <a:buSzPct val="85000"/>
            </a:pPr>
            <a:r>
              <a:rPr lang="en-US" altLang="en-US" dirty="0"/>
              <a:t>Except for foot protection, all PPE must be provided by the employer at no cost to the employee.</a:t>
            </a:r>
          </a:p>
        </p:txBody>
      </p:sp>
      <p:sp>
        <p:nvSpPr>
          <p:cNvPr id="10243" name="Rectangle 5">
            <a:extLst>
              <a:ext uri="{FF2B5EF4-FFF2-40B4-BE49-F238E27FC236}">
                <a16:creationId xmlns:a16="http://schemas.microsoft.com/office/drawing/2014/main" id="{84475F75-9ACA-4AD3-8EEB-A7DC0EC65DD9}"/>
              </a:ext>
            </a:extLst>
          </p:cNvPr>
          <p:cNvSpPr>
            <a:spLocks noGrp="1" noChangeArrowheads="1"/>
          </p:cNvSpPr>
          <p:nvPr>
            <p:ph type="title"/>
          </p:nvPr>
        </p:nvSpPr>
        <p:spPr>
          <a:xfrm>
            <a:off x="533400" y="484188"/>
            <a:ext cx="8382000" cy="492125"/>
          </a:xfrm>
          <a:noFill/>
        </p:spPr>
        <p:txBody>
          <a:bodyPr>
            <a:normAutofit fontScale="90000"/>
          </a:bodyPr>
          <a:lstStyle/>
          <a:p>
            <a:r>
              <a:rPr lang="en-US" altLang="en-US" sz="3200" dirty="0"/>
              <a:t>Personal Protective Equipment</a:t>
            </a:r>
          </a:p>
        </p:txBody>
      </p:sp>
      <p:sp>
        <p:nvSpPr>
          <p:cNvPr id="10245" name="Text Box 6">
            <a:extLst>
              <a:ext uri="{FF2B5EF4-FFF2-40B4-BE49-F238E27FC236}">
                <a16:creationId xmlns:a16="http://schemas.microsoft.com/office/drawing/2014/main" id="{C78517BC-F92A-4F21-B9D2-0EC2A600B54F}"/>
              </a:ext>
            </a:extLst>
          </p:cNvPr>
          <p:cNvSpPr txBox="1">
            <a:spLocks noChangeArrowheads="1"/>
          </p:cNvSpPr>
          <p:nvPr/>
        </p:nvSpPr>
        <p:spPr bwMode="auto">
          <a:xfrm>
            <a:off x="6781800" y="5334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2000" u="none" dirty="0">
                <a:latin typeface="Avenir Next LT Pro" panose="020B0504020202020204" pitchFamily="34" charset="0"/>
              </a:rPr>
              <a:t>1910.266(d)(1)</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F7813432-BA2B-496D-A6E7-095B9203459B}"/>
              </a:ext>
            </a:extLst>
          </p:cNvPr>
          <p:cNvSpPr>
            <a:spLocks noGrp="1" noChangeArrowheads="1"/>
          </p:cNvSpPr>
          <p:nvPr>
            <p:ph type="title"/>
          </p:nvPr>
        </p:nvSpPr>
        <p:spPr>
          <a:xfrm>
            <a:off x="609600" y="381000"/>
            <a:ext cx="8229600" cy="554038"/>
          </a:xfrm>
          <a:noFill/>
        </p:spPr>
        <p:txBody>
          <a:bodyPr/>
          <a:lstStyle/>
          <a:p>
            <a:r>
              <a:rPr lang="en-US" altLang="en-US"/>
              <a:t>Personal Equipment Checklist</a:t>
            </a:r>
          </a:p>
        </p:txBody>
      </p:sp>
      <p:sp>
        <p:nvSpPr>
          <p:cNvPr id="11267" name="Text Box 7">
            <a:extLst>
              <a:ext uri="{FF2B5EF4-FFF2-40B4-BE49-F238E27FC236}">
                <a16:creationId xmlns:a16="http://schemas.microsoft.com/office/drawing/2014/main" id="{9E96BBBA-A256-4B12-A1FC-10D2021B3298}"/>
              </a:ext>
            </a:extLst>
          </p:cNvPr>
          <p:cNvSpPr txBox="1">
            <a:spLocks noChangeArrowheads="1"/>
          </p:cNvSpPr>
          <p:nvPr/>
        </p:nvSpPr>
        <p:spPr bwMode="auto">
          <a:xfrm>
            <a:off x="609600" y="13716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endParaRPr lang="en-US" altLang="en-US"/>
          </a:p>
        </p:txBody>
      </p:sp>
      <p:sp>
        <p:nvSpPr>
          <p:cNvPr id="11268" name="Text Box 9">
            <a:extLst>
              <a:ext uri="{FF2B5EF4-FFF2-40B4-BE49-F238E27FC236}">
                <a16:creationId xmlns:a16="http://schemas.microsoft.com/office/drawing/2014/main" id="{B2D31E97-3147-43E0-9144-ABC15EA28F80}"/>
              </a:ext>
            </a:extLst>
          </p:cNvPr>
          <p:cNvSpPr txBox="1">
            <a:spLocks noChangeArrowheads="1"/>
          </p:cNvSpPr>
          <p:nvPr/>
        </p:nvSpPr>
        <p:spPr bwMode="auto">
          <a:xfrm>
            <a:off x="609600" y="14478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endParaRPr lang="en-US" altLang="en-US"/>
          </a:p>
        </p:txBody>
      </p:sp>
      <p:sp>
        <p:nvSpPr>
          <p:cNvPr id="11269" name="Text Box 10">
            <a:extLst>
              <a:ext uri="{FF2B5EF4-FFF2-40B4-BE49-F238E27FC236}">
                <a16:creationId xmlns:a16="http://schemas.microsoft.com/office/drawing/2014/main" id="{237B55BD-A6AB-49FE-A8DF-A5AE197FBFC5}"/>
              </a:ext>
            </a:extLst>
          </p:cNvPr>
          <p:cNvSpPr txBox="1">
            <a:spLocks noChangeArrowheads="1"/>
          </p:cNvSpPr>
          <p:nvPr/>
        </p:nvSpPr>
        <p:spPr bwMode="auto">
          <a:xfrm>
            <a:off x="533400" y="1143000"/>
            <a:ext cx="79248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93688" indent="-2936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Hand protection if handling wire rope </a:t>
            </a:r>
          </a:p>
          <a:p>
            <a:pPr>
              <a:spcBef>
                <a:spcPts val="600"/>
              </a:spcBef>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Leg protection</a:t>
            </a:r>
          </a:p>
          <a:p>
            <a:pPr>
              <a:spcBef>
                <a:spcPts val="600"/>
              </a:spcBef>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Foot protection</a:t>
            </a:r>
          </a:p>
          <a:p>
            <a:pPr>
              <a:spcBef>
                <a:spcPts val="600"/>
              </a:spcBef>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Head protection</a:t>
            </a:r>
          </a:p>
          <a:p>
            <a:pPr>
              <a:spcBef>
                <a:spcPts val="600"/>
              </a:spcBef>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Eye and face protection</a:t>
            </a:r>
          </a:p>
          <a:p>
            <a:pPr>
              <a:spcBef>
                <a:spcPts val="600"/>
              </a:spcBef>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Hearing protection</a:t>
            </a:r>
          </a:p>
          <a:p>
            <a:pPr>
              <a:spcBef>
                <a:spcPts val="600"/>
              </a:spcBef>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spcBef>
                <a:spcPts val="600"/>
              </a:spcBef>
              <a:buClr>
                <a:srgbClr val="910046"/>
              </a:buClr>
              <a:buSzPct val="90000"/>
              <a:buFont typeface="Wingdings" panose="05000000000000000000" pitchFamily="2" charset="2"/>
              <a:buChar char="l"/>
            </a:pPr>
            <a:r>
              <a:rPr lang="en-US" altLang="en-US" sz="2800" u="none" dirty="0">
                <a:latin typeface="Avenir Next LT Pro" panose="020B0504020202020204" pitchFamily="34" charset="0"/>
              </a:rPr>
              <a:t>First aid kits</a:t>
            </a:r>
          </a:p>
          <a:p>
            <a:pPr>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p:txBody>
      </p:sp>
      <p:sp>
        <p:nvSpPr>
          <p:cNvPr id="11270" name="Text Box 11">
            <a:extLst>
              <a:ext uri="{FF2B5EF4-FFF2-40B4-BE49-F238E27FC236}">
                <a16:creationId xmlns:a16="http://schemas.microsoft.com/office/drawing/2014/main" id="{A8A30A93-F2D8-4502-A7E7-6EF9F8D27F26}"/>
              </a:ext>
            </a:extLst>
          </p:cNvPr>
          <p:cNvSpPr txBox="1">
            <a:spLocks noChangeArrowheads="1"/>
          </p:cNvSpPr>
          <p:nvPr/>
        </p:nvSpPr>
        <p:spPr bwMode="auto">
          <a:xfrm>
            <a:off x="4114800" y="1284288"/>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93688" indent="-293688">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buClr>
                <a:srgbClr val="910046"/>
              </a:buClr>
              <a:buSzPct val="90000"/>
              <a:buFont typeface="Wingdings" panose="05000000000000000000" pitchFamily="2" charset="2"/>
              <a:buChar char="l"/>
            </a:pPr>
            <a:endParaRPr lang="en-US" altLang="en-US" sz="2800" u="none" dirty="0">
              <a:latin typeface="Avenir Next LT Pro" panose="020B0504020202020204" pitchFamily="34" charset="0"/>
            </a:endParaRPr>
          </a:p>
          <a:p>
            <a:pPr>
              <a:buClr>
                <a:srgbClr val="910046"/>
              </a:buClr>
              <a:buSzPct val="90000"/>
              <a:buFont typeface="Wingdings" panose="05000000000000000000" pitchFamily="2" charset="2"/>
              <a:buChar char="l"/>
            </a:pPr>
            <a:endParaRPr lang="en-US" altLang="en-US" sz="2800" u="none" dirty="0">
              <a:latin typeface="Avenir Next LT Pro" panose="020B0504020202020204" pitchFamily="34" charset="0"/>
            </a:endParaRPr>
          </a:p>
          <a:p>
            <a:pPr>
              <a:buClr>
                <a:srgbClr val="910046"/>
              </a:buClr>
              <a:buSzPct val="90000"/>
              <a:buFont typeface="Wingdings" panose="05000000000000000000" pitchFamily="2" charset="2"/>
              <a:buChar char="l"/>
            </a:pPr>
            <a:endParaRPr lang="en-US" altLang="en-US" sz="1000" u="none" dirty="0">
              <a:latin typeface="Avenir Next LT Pro" panose="020B0504020202020204" pitchFamily="34" charset="0"/>
            </a:endParaRPr>
          </a:p>
          <a:p>
            <a:pPr>
              <a:buClr>
                <a:srgbClr val="910046"/>
              </a:buClr>
              <a:buSzPct val="90000"/>
              <a:buFont typeface="Wingdings" panose="05000000000000000000" pitchFamily="2" charset="2"/>
              <a:buChar char="l"/>
            </a:pPr>
            <a:endParaRPr lang="en-US" altLang="en-US" sz="2800" dirty="0"/>
          </a:p>
          <a:p>
            <a:pPr>
              <a:buClr>
                <a:srgbClr val="910046"/>
              </a:buClr>
              <a:buSzPct val="90000"/>
              <a:buFont typeface="Wingdings" panose="05000000000000000000" pitchFamily="2" charset="2"/>
              <a:buChar char="l"/>
            </a:pPr>
            <a:endParaRPr lang="en-US" altLang="en-US" sz="2800" u="none" dirty="0">
              <a:latin typeface="Avenir Next LT Pro" panose="020B05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11</TotalTime>
  <Words>2300</Words>
  <Application>Microsoft Office PowerPoint</Application>
  <PresentationFormat>On-screen Show (4:3)</PresentationFormat>
  <Paragraphs>448</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Aptos</vt:lpstr>
      <vt:lpstr>Arial</vt:lpstr>
      <vt:lpstr>Avenir Next LT Pro</vt:lpstr>
      <vt:lpstr>Avenir Next LT Pro Demi</vt:lpstr>
      <vt:lpstr>Avenir Next LT Pro Light</vt:lpstr>
      <vt:lpstr>Symbol</vt:lpstr>
      <vt:lpstr>Wingdings</vt:lpstr>
      <vt:lpstr>Office Theme</vt:lpstr>
      <vt:lpstr> Chainsaw Safety</vt:lpstr>
      <vt:lpstr>Objectives</vt:lpstr>
      <vt:lpstr>Definitions</vt:lpstr>
      <vt:lpstr>Definitions</vt:lpstr>
      <vt:lpstr>Definitions</vt:lpstr>
      <vt:lpstr>Felling Trees</vt:lpstr>
      <vt:lpstr>PowerPoint Presentation</vt:lpstr>
      <vt:lpstr>Personal Protective Equipment</vt:lpstr>
      <vt:lpstr>Personal Equipment Checklist</vt:lpstr>
      <vt:lpstr>Hand Protection</vt:lpstr>
      <vt:lpstr>Leg Protection</vt:lpstr>
      <vt:lpstr>Leg Protection</vt:lpstr>
      <vt:lpstr>Foot Protection</vt:lpstr>
      <vt:lpstr>Head Protection</vt:lpstr>
      <vt:lpstr>Eye and Face Protection</vt:lpstr>
      <vt:lpstr>Hearing Protection</vt:lpstr>
      <vt:lpstr>Good, but could it be better?</vt:lpstr>
      <vt:lpstr>First Aid Kits</vt:lpstr>
      <vt:lpstr>Signaling and Signal Equipment</vt:lpstr>
      <vt:lpstr>Flammable and Combustible Liquids</vt:lpstr>
      <vt:lpstr>Chainsaw Checklist </vt:lpstr>
      <vt:lpstr>Chainsaw Mechanisms</vt:lpstr>
      <vt:lpstr>Chainsaw Mechanisms</vt:lpstr>
      <vt:lpstr>Before Starting the Saw</vt:lpstr>
      <vt:lpstr>Before Starting the Saw</vt:lpstr>
      <vt:lpstr>While Running the Saw</vt:lpstr>
      <vt:lpstr>While Running the Saw</vt:lpstr>
      <vt:lpstr>Manual Felling</vt:lpstr>
      <vt:lpstr>PowerPoint Presentation</vt:lpstr>
      <vt:lpstr>PowerPoint Presentation</vt:lpstr>
      <vt:lpstr>“Danger Trees"</vt:lpstr>
      <vt:lpstr>“Danger Trees"</vt:lpstr>
      <vt:lpstr>“Dutchman Cut"</vt:lpstr>
      <vt:lpstr>Felling Direction</vt:lpstr>
      <vt:lpstr>Felling Direction</vt:lpstr>
      <vt:lpstr>Felling Direction</vt:lpstr>
      <vt:lpstr>PowerPoint Presentation</vt:lpstr>
      <vt:lpstr>Retreat Path</vt:lpstr>
      <vt:lpstr>Retreat Path</vt:lpstr>
      <vt:lpstr>Hinge Size</vt:lpstr>
      <vt:lpstr>Felling Techniques</vt:lpstr>
      <vt:lpstr>Felling Techniques</vt:lpstr>
      <vt:lpstr>Type of Cuts</vt:lpstr>
      <vt:lpstr>Types of Notches</vt:lpstr>
      <vt:lpstr>PowerPoint Presentation</vt:lpstr>
      <vt:lpstr>PowerPoint Presentation</vt:lpstr>
      <vt:lpstr>PowerPoint Presentation</vt:lpstr>
      <vt:lpstr>Training</vt:lpstr>
      <vt:lpstr>Training</vt:lpstr>
      <vt:lpstr>Training</vt:lpstr>
      <vt:lpstr>Training</vt:lpstr>
      <vt:lpstr>Training</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2025-06-24T15:48:05Z</dcterms:modified>
</cp:coreProperties>
</file>