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402" r:id="rId2"/>
    <p:sldId id="403" r:id="rId3"/>
    <p:sldId id="404" r:id="rId4"/>
    <p:sldId id="405" r:id="rId5"/>
    <p:sldId id="406" r:id="rId6"/>
    <p:sldId id="407" r:id="rId7"/>
    <p:sldId id="408" r:id="rId8"/>
    <p:sldId id="409" r:id="rId9"/>
    <p:sldId id="688"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87" r:id="rId23"/>
    <p:sldId id="423" r:id="rId24"/>
    <p:sldId id="424" r:id="rId25"/>
    <p:sldId id="426" r:id="rId26"/>
    <p:sldId id="427"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41" r:id="rId40"/>
    <p:sldId id="442" r:id="rId41"/>
    <p:sldId id="443" r:id="rId42"/>
    <p:sldId id="444" r:id="rId43"/>
    <p:sldId id="445" r:id="rId44"/>
    <p:sldId id="446" r:id="rId45"/>
    <p:sldId id="447" r:id="rId46"/>
    <p:sldId id="448" r:id="rId47"/>
    <p:sldId id="449" r:id="rId48"/>
    <p:sldId id="450" r:id="rId49"/>
    <p:sldId id="451" r:id="rId50"/>
    <p:sldId id="452" r:id="rId51"/>
    <p:sldId id="453" r:id="rId52"/>
    <p:sldId id="454" r:id="rId53"/>
    <p:sldId id="455" r:id="rId54"/>
    <p:sldId id="456" r:id="rId55"/>
    <p:sldId id="457" r:id="rId56"/>
    <p:sldId id="458" r:id="rId57"/>
    <p:sldId id="459" r:id="rId58"/>
    <p:sldId id="460" r:id="rId59"/>
    <p:sldId id="461" r:id="rId60"/>
    <p:sldId id="462" r:id="rId61"/>
    <p:sldId id="463" r:id="rId62"/>
    <p:sldId id="464" r:id="rId63"/>
    <p:sldId id="466" r:id="rId64"/>
    <p:sldId id="467" r:id="rId65"/>
    <p:sldId id="468" r:id="rId66"/>
    <p:sldId id="469" r:id="rId67"/>
    <p:sldId id="470" r:id="rId68"/>
    <p:sldId id="471" r:id="rId69"/>
    <p:sldId id="472" r:id="rId70"/>
    <p:sldId id="473" r:id="rId71"/>
    <p:sldId id="474" r:id="rId72"/>
    <p:sldId id="475" r:id="rId73"/>
    <p:sldId id="476" r:id="rId74"/>
    <p:sldId id="477" r:id="rId75"/>
    <p:sldId id="478" r:id="rId76"/>
    <p:sldId id="479" r:id="rId77"/>
    <p:sldId id="480" r:id="rId78"/>
    <p:sldId id="481" r:id="rId79"/>
    <p:sldId id="482" r:id="rId80"/>
    <p:sldId id="483" r:id="rId81"/>
    <p:sldId id="484" r:id="rId82"/>
    <p:sldId id="485" r:id="rId83"/>
    <p:sldId id="486" r:id="rId84"/>
    <p:sldId id="526"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821" autoAdjust="0"/>
  </p:normalViewPr>
  <p:slideViewPr>
    <p:cSldViewPr snapToGrid="0">
      <p:cViewPr varScale="1">
        <p:scale>
          <a:sx n="62" d="100"/>
          <a:sy n="62" d="100"/>
        </p:scale>
        <p:origin x="1474" y="5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6/23/2025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2F8CB5CE-2249-6F7C-4556-811F85D34E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6859DCB-4229-421C-B0BD-3BCACDA00EFF}"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6147" name="Rectangle 2">
            <a:extLst>
              <a:ext uri="{FF2B5EF4-FFF2-40B4-BE49-F238E27FC236}">
                <a16:creationId xmlns:a16="http://schemas.microsoft.com/office/drawing/2014/main" id="{D288F49E-E3AA-F87F-E352-E1EFA7CDC9C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203DC06B-A12B-EE53-6CEE-3D1F9A215A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venir Next LT Pro Demi" panose="020B0704020202020204" pitchFamily="34" charset="0"/>
              </a:rPr>
              <a:t>Revised 06/2025</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8918055-D8BA-7BF4-08ED-257C75F9B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29596DD-963C-48CC-A2D5-DA24F208AA14}" type="slidenum">
              <a:rPr lang="en-US" altLang="en-US" smtClean="0">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1578FEB3-3516-A8C8-2F0F-1AF31FDCCBDB}"/>
              </a:ext>
            </a:extLst>
          </p:cNvPr>
          <p:cNvSpPr>
            <a:spLocks noGrp="1" noRot="1" noChangeAspect="1" noChangeArrowheads="1" noTextEdit="1"/>
          </p:cNvSpPr>
          <p:nvPr>
            <p:ph type="sldImg"/>
          </p:nvPr>
        </p:nvSpPr>
        <p:spPr>
          <a:xfrm>
            <a:off x="1166813" y="692150"/>
            <a:ext cx="4624387" cy="3467100"/>
          </a:xfrm>
          <a:ln/>
        </p:spPr>
      </p:sp>
      <p:sp>
        <p:nvSpPr>
          <p:cNvPr id="24580" name="Rectangle 3">
            <a:extLst>
              <a:ext uri="{FF2B5EF4-FFF2-40B4-BE49-F238E27FC236}">
                <a16:creationId xmlns:a16="http://schemas.microsoft.com/office/drawing/2014/main" id="{6E0CEF76-F5E4-4B08-5E16-374891889E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0" tIns="45400" rIns="90800" bIns="45400"/>
          <a:lstStyle/>
          <a:p>
            <a:pPr eaLnBrk="1" hangingPunct="1"/>
            <a:endParaRPr lang="en-US" altLang="en-US"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29D85FA-DC8A-83EF-C4FF-C4DBB2FD31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57A4778-4F2E-4365-8E4F-EDB35C203D08}" type="slidenum">
              <a:rPr lang="en-US" altLang="en-US" smtClean="0">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
        <p:nvSpPr>
          <p:cNvPr id="26627" name="Rectangle 2">
            <a:extLst>
              <a:ext uri="{FF2B5EF4-FFF2-40B4-BE49-F238E27FC236}">
                <a16:creationId xmlns:a16="http://schemas.microsoft.com/office/drawing/2014/main" id="{6A193F82-F77B-186C-0CC3-3D4F054632DB}"/>
              </a:ext>
            </a:extLst>
          </p:cNvPr>
          <p:cNvSpPr>
            <a:spLocks noGrp="1" noRot="1" noChangeAspect="1" noChangeArrowheads="1" noTextEdit="1"/>
          </p:cNvSpPr>
          <p:nvPr>
            <p:ph type="sldImg"/>
          </p:nvPr>
        </p:nvSpPr>
        <p:spPr>
          <a:xfrm>
            <a:off x="1179513" y="700088"/>
            <a:ext cx="4603750" cy="3452812"/>
          </a:xfrm>
          <a:ln/>
        </p:spPr>
      </p:sp>
      <p:sp>
        <p:nvSpPr>
          <p:cNvPr id="26628" name="Rectangle 3">
            <a:extLst>
              <a:ext uri="{FF2B5EF4-FFF2-40B4-BE49-F238E27FC236}">
                <a16:creationId xmlns:a16="http://schemas.microsoft.com/office/drawing/2014/main" id="{644F0F7D-3DF6-029A-02C1-3FBD2A16AD96}"/>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AB7EECA-8ABA-DC64-C2FD-62216CCEA5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B173A78-D5DE-4EA8-BF18-7C7F70FB1A9B}" type="slidenum">
              <a:rPr lang="en-US" altLang="en-US" smtClean="0">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
        <p:nvSpPr>
          <p:cNvPr id="28675" name="Rectangle 2">
            <a:extLst>
              <a:ext uri="{FF2B5EF4-FFF2-40B4-BE49-F238E27FC236}">
                <a16:creationId xmlns:a16="http://schemas.microsoft.com/office/drawing/2014/main" id="{FCEB20DE-5157-17F8-2660-F74752866458}"/>
              </a:ext>
            </a:extLst>
          </p:cNvPr>
          <p:cNvSpPr>
            <a:spLocks noGrp="1" noRot="1" noChangeAspect="1" noChangeArrowheads="1" noTextEdit="1"/>
          </p:cNvSpPr>
          <p:nvPr>
            <p:ph type="sldImg"/>
          </p:nvPr>
        </p:nvSpPr>
        <p:spPr>
          <a:xfrm>
            <a:off x="1179513" y="700088"/>
            <a:ext cx="4603750" cy="3452812"/>
          </a:xfrm>
          <a:ln/>
        </p:spPr>
      </p:sp>
      <p:sp>
        <p:nvSpPr>
          <p:cNvPr id="28676" name="Rectangle 3">
            <a:extLst>
              <a:ext uri="{FF2B5EF4-FFF2-40B4-BE49-F238E27FC236}">
                <a16:creationId xmlns:a16="http://schemas.microsoft.com/office/drawing/2014/main" id="{165E3ABE-A7CA-0792-12A6-B66146D54739}"/>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E1AD4CE-FC28-6AC6-ABAC-4E94B966C8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4A2C774-BEFB-4681-AD45-CA22BE5E8173}" type="slidenum">
              <a:rPr lang="en-US" altLang="en-US" smtClean="0">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
        <p:nvSpPr>
          <p:cNvPr id="30723" name="Rectangle 2">
            <a:extLst>
              <a:ext uri="{FF2B5EF4-FFF2-40B4-BE49-F238E27FC236}">
                <a16:creationId xmlns:a16="http://schemas.microsoft.com/office/drawing/2014/main" id="{67C87F85-108D-B650-F451-C65B5717CCF5}"/>
              </a:ext>
            </a:extLst>
          </p:cNvPr>
          <p:cNvSpPr>
            <a:spLocks noGrp="1" noRot="1" noChangeAspect="1" noChangeArrowheads="1" noTextEdit="1"/>
          </p:cNvSpPr>
          <p:nvPr>
            <p:ph type="sldImg"/>
          </p:nvPr>
        </p:nvSpPr>
        <p:spPr>
          <a:xfrm>
            <a:off x="1179513" y="700088"/>
            <a:ext cx="4603750" cy="3452812"/>
          </a:xfrm>
          <a:ln/>
        </p:spPr>
      </p:sp>
      <p:sp>
        <p:nvSpPr>
          <p:cNvPr id="30724" name="Rectangle 3">
            <a:extLst>
              <a:ext uri="{FF2B5EF4-FFF2-40B4-BE49-F238E27FC236}">
                <a16:creationId xmlns:a16="http://schemas.microsoft.com/office/drawing/2014/main" id="{EA0A3F16-F2EF-EB64-0666-416D85DD6BB4}"/>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6F227D3-F7E3-4144-7C2D-AD223C83847C}"/>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2AB0074A-0C9F-3B87-3ED2-8B1A3CDBD1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FFC72B2-1EB8-0D6B-3FC4-30D43A531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BB3AEFF-A68E-4732-ACD8-7C71D7F04E2C}" type="slidenum">
              <a:rPr lang="en-US" altLang="en-US" smtClean="0">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
        <p:nvSpPr>
          <p:cNvPr id="34819" name="Rectangle 2">
            <a:extLst>
              <a:ext uri="{FF2B5EF4-FFF2-40B4-BE49-F238E27FC236}">
                <a16:creationId xmlns:a16="http://schemas.microsoft.com/office/drawing/2014/main" id="{CBA9323B-07BB-11CF-444A-49DCD969CD72}"/>
              </a:ext>
            </a:extLst>
          </p:cNvPr>
          <p:cNvSpPr>
            <a:spLocks noGrp="1" noRot="1" noChangeAspect="1" noChangeArrowheads="1" noTextEdit="1"/>
          </p:cNvSpPr>
          <p:nvPr>
            <p:ph type="sldImg"/>
          </p:nvPr>
        </p:nvSpPr>
        <p:spPr>
          <a:xfrm>
            <a:off x="1179513" y="700088"/>
            <a:ext cx="4603750" cy="3452812"/>
          </a:xfrm>
          <a:ln/>
        </p:spPr>
      </p:sp>
      <p:sp>
        <p:nvSpPr>
          <p:cNvPr id="34820" name="Rectangle 3">
            <a:extLst>
              <a:ext uri="{FF2B5EF4-FFF2-40B4-BE49-F238E27FC236}">
                <a16:creationId xmlns:a16="http://schemas.microsoft.com/office/drawing/2014/main" id="{F5102407-80E7-70CC-2F25-DBCFD2E606B3}"/>
              </a:ext>
            </a:extLst>
          </p:cNvPr>
          <p:cNvSpPr>
            <a:spLocks noGrp="1" noChangeArrowheads="1"/>
          </p:cNvSpPr>
          <p:nvPr>
            <p:ph type="body" idx="1"/>
          </p:nvPr>
        </p:nvSpPr>
        <p:spPr>
          <a:xfrm>
            <a:off x="617538" y="4389438"/>
            <a:ext cx="5795962"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ct val="30000"/>
              </a:spcAft>
            </a:pP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77F90424-25E8-07CC-E320-D44F166C80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17581EE-DDE6-4ACE-9F2F-5E9DA581CA50}" type="slidenum">
              <a:rPr lang="en-US" altLang="en-US" smtClean="0">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
        <p:nvSpPr>
          <p:cNvPr id="36867" name="Rectangle 2">
            <a:extLst>
              <a:ext uri="{FF2B5EF4-FFF2-40B4-BE49-F238E27FC236}">
                <a16:creationId xmlns:a16="http://schemas.microsoft.com/office/drawing/2014/main" id="{86D6969C-BB8C-4945-2A92-16177E0EAE8A}"/>
              </a:ext>
            </a:extLst>
          </p:cNvPr>
          <p:cNvSpPr>
            <a:spLocks noGrp="1" noRot="1" noChangeAspect="1" noChangeArrowheads="1" noTextEdit="1"/>
          </p:cNvSpPr>
          <p:nvPr>
            <p:ph type="sldImg"/>
          </p:nvPr>
        </p:nvSpPr>
        <p:spPr>
          <a:xfrm>
            <a:off x="1179513" y="700088"/>
            <a:ext cx="4603750" cy="3452812"/>
          </a:xfrm>
          <a:ln/>
        </p:spPr>
      </p:sp>
      <p:sp>
        <p:nvSpPr>
          <p:cNvPr id="36868" name="Rectangle 3">
            <a:extLst>
              <a:ext uri="{FF2B5EF4-FFF2-40B4-BE49-F238E27FC236}">
                <a16:creationId xmlns:a16="http://schemas.microsoft.com/office/drawing/2014/main" id="{933C7390-5545-DF82-A008-538D8D17FEB4}"/>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757A17A-3694-8273-533A-D529FFE0D5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5FC82F7-33E1-499D-BDB2-371FEE9AFDB9}" type="slidenum">
              <a:rPr lang="en-US" altLang="en-US" smtClean="0">
                <a:latin typeface="Times New Roman" panose="02020603050405020304" pitchFamily="18" charset="0"/>
              </a:rPr>
              <a:pPr>
                <a:spcBef>
                  <a:spcPct val="0"/>
                </a:spcBef>
              </a:pPr>
              <a:t>17</a:t>
            </a:fld>
            <a:endParaRPr lang="en-US" altLang="en-US">
              <a:latin typeface="Times New Roman" panose="02020603050405020304" pitchFamily="18" charset="0"/>
            </a:endParaRPr>
          </a:p>
        </p:txBody>
      </p:sp>
      <p:sp>
        <p:nvSpPr>
          <p:cNvPr id="38915" name="Rectangle 2">
            <a:extLst>
              <a:ext uri="{FF2B5EF4-FFF2-40B4-BE49-F238E27FC236}">
                <a16:creationId xmlns:a16="http://schemas.microsoft.com/office/drawing/2014/main" id="{6A734B75-AAD9-DC7A-21C7-93819FB48A7A}"/>
              </a:ext>
            </a:extLst>
          </p:cNvPr>
          <p:cNvSpPr>
            <a:spLocks noGrp="1" noRot="1" noChangeAspect="1" noChangeArrowheads="1" noTextEdit="1"/>
          </p:cNvSpPr>
          <p:nvPr>
            <p:ph type="sldImg"/>
          </p:nvPr>
        </p:nvSpPr>
        <p:spPr>
          <a:xfrm>
            <a:off x="1179513" y="700088"/>
            <a:ext cx="4603750" cy="3452812"/>
          </a:xfrm>
          <a:ln/>
        </p:spPr>
      </p:sp>
      <p:sp>
        <p:nvSpPr>
          <p:cNvPr id="38916" name="Rectangle 3">
            <a:extLst>
              <a:ext uri="{FF2B5EF4-FFF2-40B4-BE49-F238E27FC236}">
                <a16:creationId xmlns:a16="http://schemas.microsoft.com/office/drawing/2014/main" id="{FD5FC28A-D0D5-1C2C-CEEC-3EFC7A25B5DE}"/>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612187E-0D42-5EC0-F82C-5F3BBB5FE2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7A69E71-0EFA-4A90-AB89-CDDA76283ED2}" type="slidenum">
              <a:rPr lang="en-US" altLang="en-US" smtClean="0">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
        <p:nvSpPr>
          <p:cNvPr id="40963" name="Rectangle 2">
            <a:extLst>
              <a:ext uri="{FF2B5EF4-FFF2-40B4-BE49-F238E27FC236}">
                <a16:creationId xmlns:a16="http://schemas.microsoft.com/office/drawing/2014/main" id="{BA483BA4-3F6C-6C57-3730-4FA93415A559}"/>
              </a:ext>
            </a:extLst>
          </p:cNvPr>
          <p:cNvSpPr>
            <a:spLocks noGrp="1" noRot="1" noChangeAspect="1" noChangeArrowheads="1" noTextEdit="1"/>
          </p:cNvSpPr>
          <p:nvPr>
            <p:ph type="sldImg"/>
          </p:nvPr>
        </p:nvSpPr>
        <p:spPr>
          <a:xfrm>
            <a:off x="1179513" y="700088"/>
            <a:ext cx="4603750" cy="3452812"/>
          </a:xfrm>
          <a:ln/>
        </p:spPr>
      </p:sp>
      <p:sp>
        <p:nvSpPr>
          <p:cNvPr id="40964" name="Rectangle 3">
            <a:extLst>
              <a:ext uri="{FF2B5EF4-FFF2-40B4-BE49-F238E27FC236}">
                <a16:creationId xmlns:a16="http://schemas.microsoft.com/office/drawing/2014/main" id="{76C531EC-3EF3-4B53-B514-62A18B94BBB3}"/>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74911AC-E030-8A59-DBAD-5CB6B59176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0F06663-1204-4E82-B288-22B1F9CC8CE3}" type="slidenum">
              <a:rPr lang="en-US" altLang="en-US" smtClean="0">
                <a:latin typeface="Times New Roman" panose="02020603050405020304" pitchFamily="18" charset="0"/>
              </a:rPr>
              <a:pPr>
                <a:spcBef>
                  <a:spcPct val="0"/>
                </a:spcBef>
              </a:pPr>
              <a:t>19</a:t>
            </a:fld>
            <a:endParaRPr lang="en-US" altLang="en-US">
              <a:latin typeface="Times New Roman" panose="02020603050405020304" pitchFamily="18" charset="0"/>
            </a:endParaRPr>
          </a:p>
        </p:txBody>
      </p:sp>
      <p:sp>
        <p:nvSpPr>
          <p:cNvPr id="43011" name="Rectangle 2">
            <a:extLst>
              <a:ext uri="{FF2B5EF4-FFF2-40B4-BE49-F238E27FC236}">
                <a16:creationId xmlns:a16="http://schemas.microsoft.com/office/drawing/2014/main" id="{10420810-E464-3E41-297B-B7F3F587FE5B}"/>
              </a:ext>
            </a:extLst>
          </p:cNvPr>
          <p:cNvSpPr>
            <a:spLocks noGrp="1" noRot="1" noChangeAspect="1" noChangeArrowheads="1" noTextEdit="1"/>
          </p:cNvSpPr>
          <p:nvPr>
            <p:ph type="sldImg"/>
          </p:nvPr>
        </p:nvSpPr>
        <p:spPr>
          <a:xfrm>
            <a:off x="1179513" y="700088"/>
            <a:ext cx="4603750" cy="3452812"/>
          </a:xfrm>
          <a:ln/>
        </p:spPr>
      </p:sp>
      <p:sp>
        <p:nvSpPr>
          <p:cNvPr id="43012" name="Rectangle 3">
            <a:extLst>
              <a:ext uri="{FF2B5EF4-FFF2-40B4-BE49-F238E27FC236}">
                <a16:creationId xmlns:a16="http://schemas.microsoft.com/office/drawing/2014/main" id="{D47089EF-96E9-564D-61D7-908FA5CC3104}"/>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9F631A2F-2FE3-B198-EB1A-87CE012D2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0B01A5D-5831-45B4-8A20-7B0522EF3859}" type="slidenum">
              <a:rPr lang="en-US" altLang="en-US" smtClean="0">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EE696C8D-A24D-A611-BE9F-DE1B795F829A}"/>
              </a:ext>
            </a:extLst>
          </p:cNvPr>
          <p:cNvSpPr>
            <a:spLocks noGrp="1" noRot="1" noChangeAspect="1" noChangeArrowheads="1" noTextEdit="1"/>
          </p:cNvSpPr>
          <p:nvPr>
            <p:ph type="sldImg"/>
          </p:nvPr>
        </p:nvSpPr>
        <p:spPr>
          <a:xfrm>
            <a:off x="1179513" y="700088"/>
            <a:ext cx="4603750" cy="3452812"/>
          </a:xfrm>
          <a:ln/>
        </p:spPr>
      </p:sp>
      <p:sp>
        <p:nvSpPr>
          <p:cNvPr id="8196" name="Rectangle 3">
            <a:extLst>
              <a:ext uri="{FF2B5EF4-FFF2-40B4-BE49-F238E27FC236}">
                <a16:creationId xmlns:a16="http://schemas.microsoft.com/office/drawing/2014/main" id="{BE7224CD-3A0E-D3FD-D435-36E590307DD9}"/>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23947544-34EE-F9AE-EA88-EAE21DB163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75F926D-70D9-4F5C-A695-2AD98BD36329}" type="slidenum">
              <a:rPr lang="en-US" altLang="en-US" smtClean="0">
                <a:latin typeface="Times New Roman" panose="02020603050405020304" pitchFamily="18" charset="0"/>
              </a:rPr>
              <a:pPr>
                <a:spcBef>
                  <a:spcPct val="0"/>
                </a:spcBef>
              </a:pPr>
              <a:t>20</a:t>
            </a:fld>
            <a:endParaRPr lang="en-US" altLang="en-US">
              <a:latin typeface="Times New Roman" panose="02020603050405020304" pitchFamily="18" charset="0"/>
            </a:endParaRPr>
          </a:p>
        </p:txBody>
      </p:sp>
      <p:sp>
        <p:nvSpPr>
          <p:cNvPr id="45059" name="Rectangle 2">
            <a:extLst>
              <a:ext uri="{FF2B5EF4-FFF2-40B4-BE49-F238E27FC236}">
                <a16:creationId xmlns:a16="http://schemas.microsoft.com/office/drawing/2014/main" id="{4F291F64-3EE5-E3E0-2B9E-688B0CA730EA}"/>
              </a:ext>
            </a:extLst>
          </p:cNvPr>
          <p:cNvSpPr>
            <a:spLocks noGrp="1" noRot="1" noChangeAspect="1" noChangeArrowheads="1" noTextEdit="1"/>
          </p:cNvSpPr>
          <p:nvPr>
            <p:ph type="sldImg"/>
          </p:nvPr>
        </p:nvSpPr>
        <p:spPr>
          <a:xfrm>
            <a:off x="1179513" y="700088"/>
            <a:ext cx="4603750" cy="3452812"/>
          </a:xfrm>
          <a:ln/>
        </p:spPr>
      </p:sp>
      <p:sp>
        <p:nvSpPr>
          <p:cNvPr id="45060" name="Rectangle 3">
            <a:extLst>
              <a:ext uri="{FF2B5EF4-FFF2-40B4-BE49-F238E27FC236}">
                <a16:creationId xmlns:a16="http://schemas.microsoft.com/office/drawing/2014/main" id="{01A5C792-1D88-96EA-029E-6856867130A7}"/>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FB32B78-6D41-83ED-9944-C93FADB956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BFC44BE-33E2-457F-A3B0-056C70A47732}" type="slidenum">
              <a:rPr lang="en-US" altLang="en-US" smtClean="0">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
        <p:nvSpPr>
          <p:cNvPr id="47107" name="Rectangle 2">
            <a:extLst>
              <a:ext uri="{FF2B5EF4-FFF2-40B4-BE49-F238E27FC236}">
                <a16:creationId xmlns:a16="http://schemas.microsoft.com/office/drawing/2014/main" id="{8B5807F6-F375-5517-BE94-D00B89053DDF}"/>
              </a:ext>
            </a:extLst>
          </p:cNvPr>
          <p:cNvSpPr>
            <a:spLocks noGrp="1" noRot="1" noChangeAspect="1" noChangeArrowheads="1" noTextEdit="1"/>
          </p:cNvSpPr>
          <p:nvPr>
            <p:ph type="sldImg"/>
          </p:nvPr>
        </p:nvSpPr>
        <p:spPr>
          <a:xfrm>
            <a:off x="1166813" y="692150"/>
            <a:ext cx="4624387" cy="3467100"/>
          </a:xfrm>
          <a:ln/>
        </p:spPr>
      </p:sp>
      <p:sp>
        <p:nvSpPr>
          <p:cNvPr id="47108" name="Rectangle 3">
            <a:extLst>
              <a:ext uri="{FF2B5EF4-FFF2-40B4-BE49-F238E27FC236}">
                <a16:creationId xmlns:a16="http://schemas.microsoft.com/office/drawing/2014/main" id="{1956549D-EACE-6C90-D1A7-7BFC02878D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0" tIns="45400" rIns="90800" bIns="45400"/>
          <a:lstStyle/>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EF36494-974B-91B1-5588-B815402F49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FC7748C-EDAF-48BD-97D7-F67CB2F3CEFD}" type="slidenum">
              <a:rPr lang="en-US" altLang="en-US" smtClean="0">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
        <p:nvSpPr>
          <p:cNvPr id="49155" name="Rectangle 2">
            <a:extLst>
              <a:ext uri="{FF2B5EF4-FFF2-40B4-BE49-F238E27FC236}">
                <a16:creationId xmlns:a16="http://schemas.microsoft.com/office/drawing/2014/main" id="{2C84EC9D-26A1-3DC6-D6B4-20ABCF12F51C}"/>
              </a:ext>
            </a:extLst>
          </p:cNvPr>
          <p:cNvSpPr>
            <a:spLocks noGrp="1" noRot="1" noChangeAspect="1" noChangeArrowheads="1" noTextEdit="1"/>
          </p:cNvSpPr>
          <p:nvPr>
            <p:ph type="sldImg"/>
          </p:nvPr>
        </p:nvSpPr>
        <p:spPr>
          <a:xfrm>
            <a:off x="1166813" y="692150"/>
            <a:ext cx="4624387" cy="3467100"/>
          </a:xfrm>
          <a:ln/>
        </p:spPr>
      </p:sp>
      <p:sp>
        <p:nvSpPr>
          <p:cNvPr id="49156" name="Rectangle 3">
            <a:extLst>
              <a:ext uri="{FF2B5EF4-FFF2-40B4-BE49-F238E27FC236}">
                <a16:creationId xmlns:a16="http://schemas.microsoft.com/office/drawing/2014/main" id="{8105A1BD-3B2A-73BB-BA30-D0E3AFDB58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0" tIns="45400" rIns="90800" bIns="45400"/>
          <a:lstStyle/>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667F39D8-68B6-5997-6BA8-E17C5A62E4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A809FA4-1543-4D8D-9851-006FC64B3987}" type="slidenum">
              <a:rPr lang="en-US" altLang="en-US" smtClean="0">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
        <p:nvSpPr>
          <p:cNvPr id="51203" name="Rectangle 2">
            <a:extLst>
              <a:ext uri="{FF2B5EF4-FFF2-40B4-BE49-F238E27FC236}">
                <a16:creationId xmlns:a16="http://schemas.microsoft.com/office/drawing/2014/main" id="{E3D3BC75-4D11-E0DE-3649-E57566120181}"/>
              </a:ext>
            </a:extLst>
          </p:cNvPr>
          <p:cNvSpPr>
            <a:spLocks noGrp="1" noRot="1" noChangeAspect="1" noChangeArrowheads="1" noTextEdit="1"/>
          </p:cNvSpPr>
          <p:nvPr>
            <p:ph type="sldImg"/>
          </p:nvPr>
        </p:nvSpPr>
        <p:spPr>
          <a:xfrm>
            <a:off x="1166813" y="692150"/>
            <a:ext cx="4624387" cy="3467100"/>
          </a:xfrm>
          <a:ln/>
        </p:spPr>
      </p:sp>
      <p:sp>
        <p:nvSpPr>
          <p:cNvPr id="51204" name="Rectangle 3">
            <a:extLst>
              <a:ext uri="{FF2B5EF4-FFF2-40B4-BE49-F238E27FC236}">
                <a16:creationId xmlns:a16="http://schemas.microsoft.com/office/drawing/2014/main" id="{4A90B5FC-B53F-4480-C580-3C3668C8ED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0" tIns="45400" rIns="90800" bIns="45400"/>
          <a:lstStyle/>
          <a:p>
            <a:pPr defTabSz="912813"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6E1F5F0-B7F7-6200-3400-A34982D685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0B7C371-52C8-4336-9125-7529F33C3D80}" type="slidenum">
              <a:rPr lang="en-US" altLang="en-US" smtClean="0">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
        <p:nvSpPr>
          <p:cNvPr id="53251" name="Rectangle 2">
            <a:extLst>
              <a:ext uri="{FF2B5EF4-FFF2-40B4-BE49-F238E27FC236}">
                <a16:creationId xmlns:a16="http://schemas.microsoft.com/office/drawing/2014/main" id="{C63BE339-D654-EC69-DDF6-671973CD72F1}"/>
              </a:ext>
            </a:extLst>
          </p:cNvPr>
          <p:cNvSpPr>
            <a:spLocks noGrp="1" noRot="1" noChangeAspect="1" noChangeArrowheads="1" noTextEdit="1"/>
          </p:cNvSpPr>
          <p:nvPr>
            <p:ph type="sldImg"/>
          </p:nvPr>
        </p:nvSpPr>
        <p:spPr>
          <a:xfrm>
            <a:off x="1166813" y="692150"/>
            <a:ext cx="4624387" cy="3467100"/>
          </a:xfrm>
          <a:ln/>
        </p:spPr>
      </p:sp>
      <p:sp>
        <p:nvSpPr>
          <p:cNvPr id="53252" name="Rectangle 3">
            <a:extLst>
              <a:ext uri="{FF2B5EF4-FFF2-40B4-BE49-F238E27FC236}">
                <a16:creationId xmlns:a16="http://schemas.microsoft.com/office/drawing/2014/main" id="{C5E42634-9FFD-8BF6-558A-00A5AAE9EA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0" tIns="45400" rIns="90800" bIns="45400"/>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5093594-31DB-799F-5C95-09E3B16930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348DB96-65D7-4AF8-8C98-FBF9A532160F}" type="slidenum">
              <a:rPr lang="en-US" altLang="en-US" smtClean="0">
                <a:latin typeface="Times New Roman" panose="02020603050405020304" pitchFamily="18" charset="0"/>
              </a:rPr>
              <a:pPr>
                <a:spcBef>
                  <a:spcPct val="0"/>
                </a:spcBef>
              </a:pPr>
              <a:t>25</a:t>
            </a:fld>
            <a:endParaRPr lang="en-US" altLang="en-US">
              <a:latin typeface="Times New Roman" panose="02020603050405020304" pitchFamily="18" charset="0"/>
            </a:endParaRPr>
          </a:p>
        </p:txBody>
      </p:sp>
      <p:sp>
        <p:nvSpPr>
          <p:cNvPr id="55299" name="Rectangle 2">
            <a:extLst>
              <a:ext uri="{FF2B5EF4-FFF2-40B4-BE49-F238E27FC236}">
                <a16:creationId xmlns:a16="http://schemas.microsoft.com/office/drawing/2014/main" id="{E99D3E58-064D-F013-D8C6-AC0910FA0704}"/>
              </a:ext>
            </a:extLst>
          </p:cNvPr>
          <p:cNvSpPr>
            <a:spLocks noGrp="1" noRot="1" noChangeAspect="1" noChangeArrowheads="1" noTextEdit="1"/>
          </p:cNvSpPr>
          <p:nvPr>
            <p:ph type="sldImg"/>
          </p:nvPr>
        </p:nvSpPr>
        <p:spPr>
          <a:xfrm>
            <a:off x="1166813" y="692150"/>
            <a:ext cx="4624387" cy="3467100"/>
          </a:xfrm>
          <a:ln/>
        </p:spPr>
      </p:sp>
      <p:sp>
        <p:nvSpPr>
          <p:cNvPr id="55300" name="Rectangle 3">
            <a:extLst>
              <a:ext uri="{FF2B5EF4-FFF2-40B4-BE49-F238E27FC236}">
                <a16:creationId xmlns:a16="http://schemas.microsoft.com/office/drawing/2014/main" id="{6B03E949-C0D0-29C0-0BB6-2E20C7BA37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0" tIns="45400" rIns="90800" bIns="45400"/>
          <a:lstStyle/>
          <a:p>
            <a:pPr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C85792FC-60EC-1839-1BCE-68111ED9AE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F27BEE0-8EB9-4391-AB84-744F22E21053}" type="slidenum">
              <a:rPr lang="en-US" altLang="en-US" smtClean="0">
                <a:latin typeface="Times New Roman" panose="02020603050405020304" pitchFamily="18" charset="0"/>
              </a:rPr>
              <a:pPr>
                <a:spcBef>
                  <a:spcPct val="0"/>
                </a:spcBef>
              </a:pPr>
              <a:t>26</a:t>
            </a:fld>
            <a:endParaRPr lang="en-US" altLang="en-US">
              <a:latin typeface="Times New Roman" panose="02020603050405020304" pitchFamily="18" charset="0"/>
            </a:endParaRPr>
          </a:p>
        </p:txBody>
      </p:sp>
      <p:sp>
        <p:nvSpPr>
          <p:cNvPr id="57347" name="Rectangle 2">
            <a:extLst>
              <a:ext uri="{FF2B5EF4-FFF2-40B4-BE49-F238E27FC236}">
                <a16:creationId xmlns:a16="http://schemas.microsoft.com/office/drawing/2014/main" id="{18FC47A3-0C96-3C88-52A2-7D303FE62D04}"/>
              </a:ext>
            </a:extLst>
          </p:cNvPr>
          <p:cNvSpPr>
            <a:spLocks noGrp="1" noRot="1" noChangeAspect="1" noChangeArrowheads="1" noTextEdit="1"/>
          </p:cNvSpPr>
          <p:nvPr>
            <p:ph type="sldImg"/>
          </p:nvPr>
        </p:nvSpPr>
        <p:spPr>
          <a:xfrm>
            <a:off x="1166813" y="692150"/>
            <a:ext cx="4624387" cy="3467100"/>
          </a:xfrm>
          <a:ln/>
        </p:spPr>
      </p:sp>
      <p:sp>
        <p:nvSpPr>
          <p:cNvPr id="57348" name="Rectangle 3">
            <a:extLst>
              <a:ext uri="{FF2B5EF4-FFF2-40B4-BE49-F238E27FC236}">
                <a16:creationId xmlns:a16="http://schemas.microsoft.com/office/drawing/2014/main" id="{3C1396F5-B540-111C-FF78-705A4F0258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0" tIns="45400" rIns="90800" bIns="45400"/>
          <a:lstStyle/>
          <a:p>
            <a:pPr defTabSz="912813" eaLnBrk="1" hangingPunct="1">
              <a:spcBef>
                <a:spcPct val="0"/>
              </a:spcBef>
            </a:pPr>
            <a:r>
              <a:rPr lang="en-US" altLang="en-US" b="1" dirty="0"/>
              <a:t>NCDOL Photo Library</a:t>
            </a:r>
            <a:r>
              <a:rPr lang="en-US" altLang="en-US" dirty="0"/>
              <a:t>: </a:t>
            </a:r>
            <a:r>
              <a:rPr lang="en-US" altLang="en-US" b="1" dirty="0"/>
              <a:t>Surgical scalpel photo staged by NCDOL Tom Wilder 05-25-16</a:t>
            </a:r>
          </a:p>
          <a:p>
            <a:pPr defTabSz="912813" eaLnBrk="1" hangingPunct="1">
              <a:spcBef>
                <a:spcPct val="0"/>
              </a:spcBef>
            </a:pP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87598B5-B479-C5A8-79DE-C3E9376ECE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8A3054C-6288-4418-AB68-C99357FBB647}" type="slidenum">
              <a:rPr lang="en-US" altLang="en-US" smtClean="0">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
        <p:nvSpPr>
          <p:cNvPr id="59395" name="Rectangle 2">
            <a:extLst>
              <a:ext uri="{FF2B5EF4-FFF2-40B4-BE49-F238E27FC236}">
                <a16:creationId xmlns:a16="http://schemas.microsoft.com/office/drawing/2014/main" id="{0A00FA6A-35CB-46B8-3F7E-EC611C4AF48F}"/>
              </a:ext>
            </a:extLst>
          </p:cNvPr>
          <p:cNvSpPr>
            <a:spLocks noGrp="1" noRot="1" noChangeAspect="1" noChangeArrowheads="1" noTextEdit="1"/>
          </p:cNvSpPr>
          <p:nvPr>
            <p:ph type="sldImg"/>
          </p:nvPr>
        </p:nvSpPr>
        <p:spPr>
          <a:xfrm>
            <a:off x="1166813" y="692150"/>
            <a:ext cx="4624387" cy="3467100"/>
          </a:xfrm>
          <a:ln/>
        </p:spPr>
      </p:sp>
      <p:sp>
        <p:nvSpPr>
          <p:cNvPr id="59396" name="Rectangle 3">
            <a:extLst>
              <a:ext uri="{FF2B5EF4-FFF2-40B4-BE49-F238E27FC236}">
                <a16:creationId xmlns:a16="http://schemas.microsoft.com/office/drawing/2014/main" id="{53458F6C-3AD7-FB2F-4CB1-91F5769467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0" tIns="46262" rIns="92520" bIns="46262"/>
          <a:lstStyle/>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6FE37095-24DF-FCC3-1943-C504AD7CE5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91B555C-4A93-4347-82D3-68A02EDFF784}" type="slidenum">
              <a:rPr lang="en-US" altLang="en-US" smtClean="0">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
        <p:nvSpPr>
          <p:cNvPr id="61443" name="Rectangle 2">
            <a:extLst>
              <a:ext uri="{FF2B5EF4-FFF2-40B4-BE49-F238E27FC236}">
                <a16:creationId xmlns:a16="http://schemas.microsoft.com/office/drawing/2014/main" id="{DDF5C66B-9D40-E0F0-1C32-F614CA0A6EEA}"/>
              </a:ext>
            </a:extLst>
          </p:cNvPr>
          <p:cNvSpPr>
            <a:spLocks noGrp="1" noRot="1" noChangeAspect="1" noChangeArrowheads="1" noTextEdit="1"/>
          </p:cNvSpPr>
          <p:nvPr>
            <p:ph type="sldImg"/>
          </p:nvPr>
        </p:nvSpPr>
        <p:spPr>
          <a:xfrm>
            <a:off x="1179513" y="700088"/>
            <a:ext cx="4603750" cy="3452812"/>
          </a:xfrm>
          <a:ln/>
        </p:spPr>
      </p:sp>
      <p:sp>
        <p:nvSpPr>
          <p:cNvPr id="61444" name="Rectangle 3">
            <a:extLst>
              <a:ext uri="{FF2B5EF4-FFF2-40B4-BE49-F238E27FC236}">
                <a16:creationId xmlns:a16="http://schemas.microsoft.com/office/drawing/2014/main" id="{157CFC5B-E6EC-C471-4933-711C4CAED014}"/>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CDE7E19F-A7E5-9104-D23D-E3AD65E57E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75EEDCB-DB34-46BA-B329-048132FB99EC}" type="slidenum">
              <a:rPr lang="en-US" altLang="en-US" smtClean="0">
                <a:latin typeface="Times New Roman" panose="02020603050405020304" pitchFamily="18" charset="0"/>
              </a:rPr>
              <a:pPr>
                <a:spcBef>
                  <a:spcPct val="0"/>
                </a:spcBef>
              </a:pPr>
              <a:t>29</a:t>
            </a:fld>
            <a:endParaRPr lang="en-US" altLang="en-US">
              <a:latin typeface="Times New Roman" panose="02020603050405020304" pitchFamily="18" charset="0"/>
            </a:endParaRPr>
          </a:p>
        </p:txBody>
      </p:sp>
      <p:sp>
        <p:nvSpPr>
          <p:cNvPr id="63491" name="Rectangle 2">
            <a:extLst>
              <a:ext uri="{FF2B5EF4-FFF2-40B4-BE49-F238E27FC236}">
                <a16:creationId xmlns:a16="http://schemas.microsoft.com/office/drawing/2014/main" id="{1EA67519-647E-53E9-D221-5F6DA0F17ABB}"/>
              </a:ext>
            </a:extLst>
          </p:cNvPr>
          <p:cNvSpPr>
            <a:spLocks noGrp="1" noRot="1" noChangeAspect="1" noChangeArrowheads="1" noTextEdit="1"/>
          </p:cNvSpPr>
          <p:nvPr>
            <p:ph type="sldImg"/>
          </p:nvPr>
        </p:nvSpPr>
        <p:spPr>
          <a:xfrm>
            <a:off x="1179513" y="700088"/>
            <a:ext cx="4603750" cy="3452812"/>
          </a:xfrm>
          <a:ln/>
        </p:spPr>
      </p:sp>
      <p:sp>
        <p:nvSpPr>
          <p:cNvPr id="63492" name="Rectangle 3">
            <a:extLst>
              <a:ext uri="{FF2B5EF4-FFF2-40B4-BE49-F238E27FC236}">
                <a16:creationId xmlns:a16="http://schemas.microsoft.com/office/drawing/2014/main" id="{6CBA0388-5EA9-DABE-2DCE-387FAB4877BE}"/>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1B48D6A-96FD-EAA0-7C96-65387B76AA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842D649-592E-4067-B252-5DC44478E883}" type="slidenum">
              <a:rPr lang="en-US" altLang="en-US" smtClean="0">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B2A6C9CA-9B9F-3110-4213-BCE7AC855BE9}"/>
              </a:ext>
            </a:extLst>
          </p:cNvPr>
          <p:cNvSpPr>
            <a:spLocks noGrp="1" noRot="1" noChangeAspect="1" noChangeArrowheads="1" noTextEdit="1"/>
          </p:cNvSpPr>
          <p:nvPr>
            <p:ph type="sldImg"/>
          </p:nvPr>
        </p:nvSpPr>
        <p:spPr>
          <a:xfrm>
            <a:off x="1179513" y="700088"/>
            <a:ext cx="4603750" cy="3452812"/>
          </a:xfrm>
          <a:ln/>
        </p:spPr>
      </p:sp>
      <p:sp>
        <p:nvSpPr>
          <p:cNvPr id="10244" name="Rectangle 3">
            <a:extLst>
              <a:ext uri="{FF2B5EF4-FFF2-40B4-BE49-F238E27FC236}">
                <a16:creationId xmlns:a16="http://schemas.microsoft.com/office/drawing/2014/main" id="{8F9E3036-4EE1-5BA8-142F-1107F9D7816F}"/>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EE3CF1AF-36ED-8525-5BDF-65DF23F044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7B9A4E7-5E64-4925-896B-27A5E05A46DC}" type="slidenum">
              <a:rPr lang="en-US" altLang="en-US" smtClean="0">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
        <p:nvSpPr>
          <p:cNvPr id="65539" name="Rectangle 1026">
            <a:extLst>
              <a:ext uri="{FF2B5EF4-FFF2-40B4-BE49-F238E27FC236}">
                <a16:creationId xmlns:a16="http://schemas.microsoft.com/office/drawing/2014/main" id="{4B220B53-D455-5924-EA4A-A036EB911CE1}"/>
              </a:ext>
            </a:extLst>
          </p:cNvPr>
          <p:cNvSpPr>
            <a:spLocks noGrp="1" noRot="1" noChangeAspect="1" noChangeArrowheads="1" noTextEdit="1"/>
          </p:cNvSpPr>
          <p:nvPr>
            <p:ph type="sldImg"/>
          </p:nvPr>
        </p:nvSpPr>
        <p:spPr>
          <a:xfrm>
            <a:off x="1179513" y="700088"/>
            <a:ext cx="4603750" cy="3452812"/>
          </a:xfrm>
          <a:ln/>
        </p:spPr>
      </p:sp>
      <p:sp>
        <p:nvSpPr>
          <p:cNvPr id="65540" name="Rectangle 1027">
            <a:extLst>
              <a:ext uri="{FF2B5EF4-FFF2-40B4-BE49-F238E27FC236}">
                <a16:creationId xmlns:a16="http://schemas.microsoft.com/office/drawing/2014/main" id="{57B79AD8-B58C-8FC5-582A-6DCF5487B889}"/>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907A9CD1-90F5-154E-93C6-76A514DE5F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D0B4E79-417C-4642-82E6-571C621D0F01}" type="slidenum">
              <a:rPr lang="en-US" altLang="en-US" smtClean="0">
                <a:latin typeface="Times New Roman" panose="02020603050405020304" pitchFamily="18" charset="0"/>
              </a:rPr>
              <a:pPr>
                <a:spcBef>
                  <a:spcPct val="0"/>
                </a:spcBef>
              </a:pPr>
              <a:t>31</a:t>
            </a:fld>
            <a:endParaRPr lang="en-US" altLang="en-US">
              <a:latin typeface="Times New Roman" panose="02020603050405020304" pitchFamily="18" charset="0"/>
            </a:endParaRPr>
          </a:p>
        </p:txBody>
      </p:sp>
      <p:sp>
        <p:nvSpPr>
          <p:cNvPr id="67587" name="Rectangle 2">
            <a:extLst>
              <a:ext uri="{FF2B5EF4-FFF2-40B4-BE49-F238E27FC236}">
                <a16:creationId xmlns:a16="http://schemas.microsoft.com/office/drawing/2014/main" id="{D052E907-9340-AA76-6F75-C8ABEC83AEAC}"/>
              </a:ext>
            </a:extLst>
          </p:cNvPr>
          <p:cNvSpPr>
            <a:spLocks noGrp="1" noRot="1" noChangeAspect="1" noChangeArrowheads="1" noTextEdit="1"/>
          </p:cNvSpPr>
          <p:nvPr>
            <p:ph type="sldImg"/>
          </p:nvPr>
        </p:nvSpPr>
        <p:spPr>
          <a:xfrm>
            <a:off x="1166813" y="692150"/>
            <a:ext cx="4624387" cy="3467100"/>
          </a:xfrm>
          <a:ln/>
        </p:spPr>
      </p:sp>
      <p:sp>
        <p:nvSpPr>
          <p:cNvPr id="67588" name="Rectangle 3">
            <a:extLst>
              <a:ext uri="{FF2B5EF4-FFF2-40B4-BE49-F238E27FC236}">
                <a16:creationId xmlns:a16="http://schemas.microsoft.com/office/drawing/2014/main" id="{12A90844-F4BC-F277-E171-02129F757C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0" tIns="45400" rIns="90800" bIns="45400"/>
          <a:lstStyle/>
          <a:p>
            <a:pPr eaLnBrk="1" hangingPunct="1"/>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0A927421-71C6-0678-E46C-DAB1366FDA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EDB5726-6F5D-4708-9663-B48EC170A264}" type="slidenum">
              <a:rPr lang="en-US" altLang="en-US" smtClean="0">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
        <p:nvSpPr>
          <p:cNvPr id="69635" name="Rectangle 2">
            <a:extLst>
              <a:ext uri="{FF2B5EF4-FFF2-40B4-BE49-F238E27FC236}">
                <a16:creationId xmlns:a16="http://schemas.microsoft.com/office/drawing/2014/main" id="{7714CD00-4FD4-55EC-62D0-AFF01563A231}"/>
              </a:ext>
            </a:extLst>
          </p:cNvPr>
          <p:cNvSpPr>
            <a:spLocks noGrp="1" noRot="1" noChangeAspect="1" noChangeArrowheads="1" noTextEdit="1"/>
          </p:cNvSpPr>
          <p:nvPr>
            <p:ph type="sldImg"/>
          </p:nvPr>
        </p:nvSpPr>
        <p:spPr>
          <a:xfrm>
            <a:off x="1179513" y="700088"/>
            <a:ext cx="4603750" cy="3452812"/>
          </a:xfrm>
          <a:ln/>
        </p:spPr>
      </p:sp>
      <p:sp>
        <p:nvSpPr>
          <p:cNvPr id="69636" name="Rectangle 3">
            <a:extLst>
              <a:ext uri="{FF2B5EF4-FFF2-40B4-BE49-F238E27FC236}">
                <a16:creationId xmlns:a16="http://schemas.microsoft.com/office/drawing/2014/main" id="{6E7A7E97-54EB-3F8F-715E-51E0E248FA14}"/>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5A0153F-D040-7732-C0CC-B77851765C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5E407F9-6844-4E45-AFB5-23E67FF85F81}" type="slidenum">
              <a:rPr lang="en-US" altLang="en-US" smtClean="0">
                <a:latin typeface="Times New Roman" panose="02020603050405020304" pitchFamily="18" charset="0"/>
              </a:rPr>
              <a:pPr>
                <a:spcBef>
                  <a:spcPct val="0"/>
                </a:spcBef>
              </a:pPr>
              <a:t>33</a:t>
            </a:fld>
            <a:endParaRPr lang="en-US" altLang="en-US">
              <a:latin typeface="Times New Roman" panose="02020603050405020304" pitchFamily="18" charset="0"/>
            </a:endParaRPr>
          </a:p>
        </p:txBody>
      </p:sp>
      <p:sp>
        <p:nvSpPr>
          <p:cNvPr id="71683" name="Rectangle 2">
            <a:extLst>
              <a:ext uri="{FF2B5EF4-FFF2-40B4-BE49-F238E27FC236}">
                <a16:creationId xmlns:a16="http://schemas.microsoft.com/office/drawing/2014/main" id="{B22E50D3-927B-C6DB-DB64-54AD5AB2DF5D}"/>
              </a:ext>
            </a:extLst>
          </p:cNvPr>
          <p:cNvSpPr>
            <a:spLocks noGrp="1" noRot="1" noChangeAspect="1" noChangeArrowheads="1" noTextEdit="1"/>
          </p:cNvSpPr>
          <p:nvPr>
            <p:ph type="sldImg"/>
          </p:nvPr>
        </p:nvSpPr>
        <p:spPr>
          <a:xfrm>
            <a:off x="1179513" y="700088"/>
            <a:ext cx="4603750" cy="3452812"/>
          </a:xfrm>
          <a:ln/>
        </p:spPr>
      </p:sp>
      <p:sp>
        <p:nvSpPr>
          <p:cNvPr id="71684" name="Rectangle 3">
            <a:extLst>
              <a:ext uri="{FF2B5EF4-FFF2-40B4-BE49-F238E27FC236}">
                <a16:creationId xmlns:a16="http://schemas.microsoft.com/office/drawing/2014/main" id="{87061E74-EBFC-FCA4-9725-03A3620506C5}"/>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05F78D2-2FD9-6878-D4D4-7A6352AC40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CB4A469-F524-4E9B-9CFF-5C5DC0707CB8}" type="slidenum">
              <a:rPr lang="en-US" altLang="en-US" smtClean="0">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
        <p:nvSpPr>
          <p:cNvPr id="73731" name="Rectangle 2">
            <a:extLst>
              <a:ext uri="{FF2B5EF4-FFF2-40B4-BE49-F238E27FC236}">
                <a16:creationId xmlns:a16="http://schemas.microsoft.com/office/drawing/2014/main" id="{02D86E7D-F08D-96C9-45F2-186BAB9BE870}"/>
              </a:ext>
            </a:extLst>
          </p:cNvPr>
          <p:cNvSpPr>
            <a:spLocks noGrp="1" noRot="1" noChangeAspect="1" noChangeArrowheads="1" noTextEdit="1"/>
          </p:cNvSpPr>
          <p:nvPr>
            <p:ph type="sldImg"/>
          </p:nvPr>
        </p:nvSpPr>
        <p:spPr>
          <a:xfrm>
            <a:off x="1179513" y="700088"/>
            <a:ext cx="4603750" cy="3452812"/>
          </a:xfrm>
          <a:ln/>
        </p:spPr>
      </p:sp>
      <p:sp>
        <p:nvSpPr>
          <p:cNvPr id="73732" name="Rectangle 3">
            <a:extLst>
              <a:ext uri="{FF2B5EF4-FFF2-40B4-BE49-F238E27FC236}">
                <a16:creationId xmlns:a16="http://schemas.microsoft.com/office/drawing/2014/main" id="{2355CB71-F26E-FF6F-9F09-7E06EEA18A2A}"/>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84282A3-211E-8885-0153-DD0BFA0E21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3EA4F8B-9A80-45BA-AA18-83E019BF8DDA}" type="slidenum">
              <a:rPr lang="en-US" altLang="en-US" smtClean="0">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
        <p:nvSpPr>
          <p:cNvPr id="75779" name="Rectangle 2">
            <a:extLst>
              <a:ext uri="{FF2B5EF4-FFF2-40B4-BE49-F238E27FC236}">
                <a16:creationId xmlns:a16="http://schemas.microsoft.com/office/drawing/2014/main" id="{E52115F9-6785-BC93-2C87-A6AA9E920D41}"/>
              </a:ext>
            </a:extLst>
          </p:cNvPr>
          <p:cNvSpPr>
            <a:spLocks noGrp="1" noRot="1" noChangeAspect="1" noChangeArrowheads="1" noTextEdit="1"/>
          </p:cNvSpPr>
          <p:nvPr>
            <p:ph type="sldImg"/>
          </p:nvPr>
        </p:nvSpPr>
        <p:spPr>
          <a:xfrm>
            <a:off x="1166813" y="692150"/>
            <a:ext cx="4624387" cy="3467100"/>
          </a:xfrm>
          <a:ln/>
        </p:spPr>
      </p:sp>
      <p:sp>
        <p:nvSpPr>
          <p:cNvPr id="75780" name="Rectangle 3">
            <a:extLst>
              <a:ext uri="{FF2B5EF4-FFF2-40B4-BE49-F238E27FC236}">
                <a16:creationId xmlns:a16="http://schemas.microsoft.com/office/drawing/2014/main" id="{2D8BA62F-93FB-9AAC-468F-D7CD8BDA9A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0" tIns="45400" rIns="90800" bIns="45400"/>
          <a:lstStyle/>
          <a:p>
            <a:pPr eaLnBrk="1" hangingPunct="1"/>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BF51231-82EC-C356-CF62-6D6677B9A0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F1DB67D-104B-4451-A8AF-A784E1569C6C}" type="slidenum">
              <a:rPr lang="en-US" altLang="en-US" smtClean="0">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
        <p:nvSpPr>
          <p:cNvPr id="77827" name="Rectangle 2">
            <a:extLst>
              <a:ext uri="{FF2B5EF4-FFF2-40B4-BE49-F238E27FC236}">
                <a16:creationId xmlns:a16="http://schemas.microsoft.com/office/drawing/2014/main" id="{CD8897EB-7637-F587-9477-EA6A7BE5EDDC}"/>
              </a:ext>
            </a:extLst>
          </p:cNvPr>
          <p:cNvSpPr>
            <a:spLocks noGrp="1" noRot="1" noChangeAspect="1" noChangeArrowheads="1" noTextEdit="1"/>
          </p:cNvSpPr>
          <p:nvPr>
            <p:ph type="sldImg"/>
          </p:nvPr>
        </p:nvSpPr>
        <p:spPr>
          <a:xfrm>
            <a:off x="1166813" y="692150"/>
            <a:ext cx="4624387" cy="3467100"/>
          </a:xfrm>
          <a:ln/>
        </p:spPr>
      </p:sp>
      <p:sp>
        <p:nvSpPr>
          <p:cNvPr id="77828" name="Rectangle 3">
            <a:extLst>
              <a:ext uri="{FF2B5EF4-FFF2-40B4-BE49-F238E27FC236}">
                <a16:creationId xmlns:a16="http://schemas.microsoft.com/office/drawing/2014/main" id="{C4D3B8D1-EA04-FCE5-FDAF-004699806F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0" tIns="45400" rIns="90800" bIns="45400"/>
          <a:lstStyle/>
          <a:p>
            <a:pPr eaLnBrk="1" hangingPunct="1"/>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90A0304A-2E32-F632-0CF7-941E478461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A9A561A-6222-4D75-B7F6-507B389C7BA3}" type="slidenum">
              <a:rPr lang="en-US" altLang="en-US" smtClean="0">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
        <p:nvSpPr>
          <p:cNvPr id="79875" name="Rectangle 2">
            <a:extLst>
              <a:ext uri="{FF2B5EF4-FFF2-40B4-BE49-F238E27FC236}">
                <a16:creationId xmlns:a16="http://schemas.microsoft.com/office/drawing/2014/main" id="{91AA79D8-22BC-8A28-DB0D-4EC16F0E1565}"/>
              </a:ext>
            </a:extLst>
          </p:cNvPr>
          <p:cNvSpPr>
            <a:spLocks noGrp="1" noRot="1" noChangeAspect="1" noChangeArrowheads="1" noTextEdit="1"/>
          </p:cNvSpPr>
          <p:nvPr>
            <p:ph type="sldImg"/>
          </p:nvPr>
        </p:nvSpPr>
        <p:spPr>
          <a:xfrm>
            <a:off x="1166813" y="692150"/>
            <a:ext cx="4624387" cy="3467100"/>
          </a:xfrm>
          <a:ln/>
        </p:spPr>
      </p:sp>
      <p:sp>
        <p:nvSpPr>
          <p:cNvPr id="79876" name="Rectangle 3">
            <a:extLst>
              <a:ext uri="{FF2B5EF4-FFF2-40B4-BE49-F238E27FC236}">
                <a16:creationId xmlns:a16="http://schemas.microsoft.com/office/drawing/2014/main" id="{0548C481-6355-140B-51A3-E5DDD122B7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0" tIns="45400" rIns="90800" bIns="45400"/>
          <a:lstStyle/>
          <a:p>
            <a:pPr eaLnBrk="1" hangingPunct="1"/>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702986DB-4EB2-DF72-37AC-54EFE735F6DD}"/>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4" tIns="0" rIns="19574" bIns="0" anchor="b"/>
          <a:lstStyle>
            <a:lvl1pPr defTabSz="939800">
              <a:spcBef>
                <a:spcPct val="30000"/>
              </a:spcBef>
              <a:defRPr sz="1000">
                <a:solidFill>
                  <a:schemeClr val="tx1"/>
                </a:solidFill>
                <a:latin typeface="Arial" panose="020B0604020202020204" pitchFamily="34" charset="0"/>
              </a:defRPr>
            </a:lvl1pPr>
            <a:lvl2pPr marL="742950" indent="-285750" defTabSz="939800">
              <a:spcBef>
                <a:spcPct val="30000"/>
              </a:spcBef>
              <a:defRPr sz="1000">
                <a:solidFill>
                  <a:schemeClr val="tx1"/>
                </a:solidFill>
                <a:latin typeface="Arial" panose="020B0604020202020204" pitchFamily="34" charset="0"/>
              </a:defRPr>
            </a:lvl2pPr>
            <a:lvl3pPr marL="1143000" indent="-228600" defTabSz="939800">
              <a:spcBef>
                <a:spcPct val="30000"/>
              </a:spcBef>
              <a:defRPr sz="1000">
                <a:solidFill>
                  <a:schemeClr val="tx1"/>
                </a:solidFill>
                <a:latin typeface="Arial" panose="020B0604020202020204" pitchFamily="34" charset="0"/>
              </a:defRPr>
            </a:lvl3pPr>
            <a:lvl4pPr marL="1600200" indent="-228600" defTabSz="939800">
              <a:spcBef>
                <a:spcPct val="30000"/>
              </a:spcBef>
              <a:defRPr sz="1000">
                <a:solidFill>
                  <a:schemeClr val="tx1"/>
                </a:solidFill>
                <a:latin typeface="Arial" panose="020B0604020202020204" pitchFamily="34" charset="0"/>
              </a:defRPr>
            </a:lvl4pPr>
            <a:lvl5pPr marL="2057400" indent="-228600" defTabSz="939800">
              <a:spcBef>
                <a:spcPct val="30000"/>
              </a:spcBef>
              <a:defRPr sz="10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39DC572A-14B5-420C-AA16-1C412D4F48D0}" type="slidenum">
              <a:rPr lang="en-US" altLang="en-US" i="1" u="none">
                <a:latin typeface="Times New Roman" panose="02020603050405020304" pitchFamily="18" charset="0"/>
              </a:rPr>
              <a:pPr algn="r">
                <a:spcBef>
                  <a:spcPct val="0"/>
                </a:spcBef>
              </a:pPr>
              <a:t>38</a:t>
            </a:fld>
            <a:endParaRPr lang="en-US" altLang="en-US" i="1" u="none">
              <a:latin typeface="Times New Roman" panose="02020603050405020304" pitchFamily="18" charset="0"/>
            </a:endParaRPr>
          </a:p>
        </p:txBody>
      </p:sp>
      <p:sp>
        <p:nvSpPr>
          <p:cNvPr id="81923" name="Rectangle 1026">
            <a:extLst>
              <a:ext uri="{FF2B5EF4-FFF2-40B4-BE49-F238E27FC236}">
                <a16:creationId xmlns:a16="http://schemas.microsoft.com/office/drawing/2014/main" id="{A8CBBC92-4C77-725F-8E7C-D589D57F8CAA}"/>
              </a:ext>
            </a:extLst>
          </p:cNvPr>
          <p:cNvSpPr>
            <a:spLocks noGrp="1" noRot="1" noChangeAspect="1" noChangeArrowheads="1" noTextEdit="1"/>
          </p:cNvSpPr>
          <p:nvPr>
            <p:ph type="sldImg"/>
          </p:nvPr>
        </p:nvSpPr>
        <p:spPr>
          <a:xfrm>
            <a:off x="1179513" y="700088"/>
            <a:ext cx="4603750" cy="3452812"/>
          </a:xfrm>
          <a:ln/>
        </p:spPr>
      </p:sp>
      <p:sp>
        <p:nvSpPr>
          <p:cNvPr id="81924" name="Rectangle 1027">
            <a:extLst>
              <a:ext uri="{FF2B5EF4-FFF2-40B4-BE49-F238E27FC236}">
                <a16:creationId xmlns:a16="http://schemas.microsoft.com/office/drawing/2014/main" id="{19962B0F-72F5-3A81-7593-FA2307EBA6AE}"/>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1878D891-E3D5-AFAC-D455-13B4C0629A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CDE6717-28EC-4356-A457-B2E6C3EA05E9}" type="slidenum">
              <a:rPr lang="en-US" altLang="en-US" smtClean="0">
                <a:latin typeface="Times New Roman" panose="02020603050405020304" pitchFamily="18" charset="0"/>
              </a:rPr>
              <a:pPr>
                <a:spcBef>
                  <a:spcPct val="0"/>
                </a:spcBef>
              </a:pPr>
              <a:t>39</a:t>
            </a:fld>
            <a:endParaRPr lang="en-US" altLang="en-US">
              <a:latin typeface="Times New Roman" panose="02020603050405020304" pitchFamily="18" charset="0"/>
            </a:endParaRPr>
          </a:p>
        </p:txBody>
      </p:sp>
      <p:sp>
        <p:nvSpPr>
          <p:cNvPr id="83971" name="Rectangle 2">
            <a:extLst>
              <a:ext uri="{FF2B5EF4-FFF2-40B4-BE49-F238E27FC236}">
                <a16:creationId xmlns:a16="http://schemas.microsoft.com/office/drawing/2014/main" id="{FEB6E7C4-9264-B217-48A7-CFE44955B7BE}"/>
              </a:ext>
            </a:extLst>
          </p:cNvPr>
          <p:cNvSpPr>
            <a:spLocks noGrp="1" noRot="1" noChangeAspect="1" noChangeArrowheads="1" noTextEdit="1"/>
          </p:cNvSpPr>
          <p:nvPr>
            <p:ph type="sldImg"/>
          </p:nvPr>
        </p:nvSpPr>
        <p:spPr>
          <a:xfrm>
            <a:off x="1179513" y="700088"/>
            <a:ext cx="4603750" cy="3452812"/>
          </a:xfrm>
          <a:ln/>
        </p:spPr>
      </p:sp>
      <p:sp>
        <p:nvSpPr>
          <p:cNvPr id="83972" name="Rectangle 3">
            <a:extLst>
              <a:ext uri="{FF2B5EF4-FFF2-40B4-BE49-F238E27FC236}">
                <a16:creationId xmlns:a16="http://schemas.microsoft.com/office/drawing/2014/main" id="{7FBF87A8-12BA-BC14-D3C6-FF306A09CC95}"/>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DDBAF8CE-3CDE-DB3A-FCF4-665BF17B19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C22BBEF-5C4F-4DAC-AC1D-591B331A50BB}" type="slidenum">
              <a:rPr lang="en-US" altLang="en-US" smtClean="0">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
        <p:nvSpPr>
          <p:cNvPr id="12291" name="Rectangle 2">
            <a:extLst>
              <a:ext uri="{FF2B5EF4-FFF2-40B4-BE49-F238E27FC236}">
                <a16:creationId xmlns:a16="http://schemas.microsoft.com/office/drawing/2014/main" id="{7B6CDC08-1680-C8D2-F4D3-2D88C2B08BF4}"/>
              </a:ext>
            </a:extLst>
          </p:cNvPr>
          <p:cNvSpPr>
            <a:spLocks noGrp="1" noRot="1" noChangeAspect="1" noChangeArrowheads="1" noTextEdit="1"/>
          </p:cNvSpPr>
          <p:nvPr>
            <p:ph type="sldImg"/>
          </p:nvPr>
        </p:nvSpPr>
        <p:spPr>
          <a:xfrm>
            <a:off x="1179513" y="700088"/>
            <a:ext cx="4603750" cy="3452812"/>
          </a:xfrm>
          <a:ln/>
        </p:spPr>
      </p:sp>
      <p:sp>
        <p:nvSpPr>
          <p:cNvPr id="12292" name="Rectangle 3">
            <a:extLst>
              <a:ext uri="{FF2B5EF4-FFF2-40B4-BE49-F238E27FC236}">
                <a16:creationId xmlns:a16="http://schemas.microsoft.com/office/drawing/2014/main" id="{45391AEC-4EB4-A4E0-90CA-5DAA5C8A872C}"/>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B23335CF-B985-2F8F-C31A-2C9656148461}"/>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4" tIns="0" rIns="19574" bIns="0" anchor="b"/>
          <a:lstStyle>
            <a:lvl1pPr defTabSz="939800">
              <a:spcBef>
                <a:spcPct val="30000"/>
              </a:spcBef>
              <a:defRPr sz="1000">
                <a:solidFill>
                  <a:schemeClr val="tx1"/>
                </a:solidFill>
                <a:latin typeface="Arial" panose="020B0604020202020204" pitchFamily="34" charset="0"/>
              </a:defRPr>
            </a:lvl1pPr>
            <a:lvl2pPr marL="742950" indent="-285750" defTabSz="939800">
              <a:spcBef>
                <a:spcPct val="30000"/>
              </a:spcBef>
              <a:defRPr sz="1000">
                <a:solidFill>
                  <a:schemeClr val="tx1"/>
                </a:solidFill>
                <a:latin typeface="Arial" panose="020B0604020202020204" pitchFamily="34" charset="0"/>
              </a:defRPr>
            </a:lvl2pPr>
            <a:lvl3pPr marL="1143000" indent="-228600" defTabSz="939800">
              <a:spcBef>
                <a:spcPct val="30000"/>
              </a:spcBef>
              <a:defRPr sz="1000">
                <a:solidFill>
                  <a:schemeClr val="tx1"/>
                </a:solidFill>
                <a:latin typeface="Arial" panose="020B0604020202020204" pitchFamily="34" charset="0"/>
              </a:defRPr>
            </a:lvl3pPr>
            <a:lvl4pPr marL="1600200" indent="-228600" defTabSz="939800">
              <a:spcBef>
                <a:spcPct val="30000"/>
              </a:spcBef>
              <a:defRPr sz="1000">
                <a:solidFill>
                  <a:schemeClr val="tx1"/>
                </a:solidFill>
                <a:latin typeface="Arial" panose="020B0604020202020204" pitchFamily="34" charset="0"/>
              </a:defRPr>
            </a:lvl4pPr>
            <a:lvl5pPr marL="2057400" indent="-228600" defTabSz="939800">
              <a:spcBef>
                <a:spcPct val="30000"/>
              </a:spcBef>
              <a:defRPr sz="10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1C3272AA-A6E1-4C4F-BB4D-B3EC6A9190E9}" type="slidenum">
              <a:rPr lang="en-US" altLang="en-US" i="1" u="none">
                <a:latin typeface="Times New Roman" panose="02020603050405020304" pitchFamily="18" charset="0"/>
              </a:rPr>
              <a:pPr algn="r">
                <a:spcBef>
                  <a:spcPct val="0"/>
                </a:spcBef>
              </a:pPr>
              <a:t>40</a:t>
            </a:fld>
            <a:endParaRPr lang="en-US" altLang="en-US" i="1" u="none">
              <a:latin typeface="Times New Roman" panose="02020603050405020304" pitchFamily="18" charset="0"/>
            </a:endParaRPr>
          </a:p>
        </p:txBody>
      </p:sp>
      <p:sp>
        <p:nvSpPr>
          <p:cNvPr id="86019" name="Rectangle 2">
            <a:extLst>
              <a:ext uri="{FF2B5EF4-FFF2-40B4-BE49-F238E27FC236}">
                <a16:creationId xmlns:a16="http://schemas.microsoft.com/office/drawing/2014/main" id="{91FB046E-104E-001B-23D2-72C52D49B427}"/>
              </a:ext>
            </a:extLst>
          </p:cNvPr>
          <p:cNvSpPr>
            <a:spLocks noGrp="1" noRot="1" noChangeAspect="1" noChangeArrowheads="1" noTextEdit="1"/>
          </p:cNvSpPr>
          <p:nvPr>
            <p:ph type="sldImg"/>
          </p:nvPr>
        </p:nvSpPr>
        <p:spPr>
          <a:xfrm>
            <a:off x="1179513" y="700088"/>
            <a:ext cx="4603750" cy="3452812"/>
          </a:xfrm>
          <a:ln/>
        </p:spPr>
      </p:sp>
      <p:sp>
        <p:nvSpPr>
          <p:cNvPr id="86020" name="Rectangle 3">
            <a:extLst>
              <a:ext uri="{FF2B5EF4-FFF2-40B4-BE49-F238E27FC236}">
                <a16:creationId xmlns:a16="http://schemas.microsoft.com/office/drawing/2014/main" id="{6438533A-046B-5869-0AB5-C57D8B79F113}"/>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19663193-BB84-4BEA-A607-1A18E10C36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25BADF5-E297-4195-BF07-3482E657C5FE}" type="slidenum">
              <a:rPr lang="en-US" altLang="en-US" smtClean="0">
                <a:latin typeface="Times New Roman" panose="02020603050405020304" pitchFamily="18" charset="0"/>
              </a:rPr>
              <a:pPr>
                <a:spcBef>
                  <a:spcPct val="0"/>
                </a:spcBef>
              </a:pPr>
              <a:t>41</a:t>
            </a:fld>
            <a:endParaRPr lang="en-US" altLang="en-US">
              <a:latin typeface="Times New Roman" panose="02020603050405020304" pitchFamily="18" charset="0"/>
            </a:endParaRPr>
          </a:p>
        </p:txBody>
      </p:sp>
      <p:sp>
        <p:nvSpPr>
          <p:cNvPr id="88067" name="Rectangle 2">
            <a:extLst>
              <a:ext uri="{FF2B5EF4-FFF2-40B4-BE49-F238E27FC236}">
                <a16:creationId xmlns:a16="http://schemas.microsoft.com/office/drawing/2014/main" id="{14064B10-89B2-2831-412D-811D9F994442}"/>
              </a:ext>
            </a:extLst>
          </p:cNvPr>
          <p:cNvSpPr>
            <a:spLocks noGrp="1" noRot="1" noChangeAspect="1" noChangeArrowheads="1" noTextEdit="1"/>
          </p:cNvSpPr>
          <p:nvPr>
            <p:ph type="sldImg"/>
          </p:nvPr>
        </p:nvSpPr>
        <p:spPr>
          <a:xfrm>
            <a:off x="1179513" y="700088"/>
            <a:ext cx="4603750" cy="3452812"/>
          </a:xfrm>
          <a:ln/>
        </p:spPr>
      </p:sp>
      <p:sp>
        <p:nvSpPr>
          <p:cNvPr id="88068" name="Rectangle 3">
            <a:extLst>
              <a:ext uri="{FF2B5EF4-FFF2-40B4-BE49-F238E27FC236}">
                <a16:creationId xmlns:a16="http://schemas.microsoft.com/office/drawing/2014/main" id="{07519E47-815C-EA9D-97AE-73A6F168682A}"/>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F4B217C-B25B-36C0-4CC3-ADAB9C31C8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9785C89-F25A-4902-9567-E32B38C5031A}" type="slidenum">
              <a:rPr lang="en-US" altLang="en-US" smtClean="0">
                <a:latin typeface="Times New Roman" panose="02020603050405020304" pitchFamily="18" charset="0"/>
              </a:rPr>
              <a:pPr>
                <a:spcBef>
                  <a:spcPct val="0"/>
                </a:spcBef>
              </a:pPr>
              <a:t>42</a:t>
            </a:fld>
            <a:endParaRPr lang="en-US" altLang="en-US">
              <a:latin typeface="Times New Roman" panose="02020603050405020304" pitchFamily="18" charset="0"/>
            </a:endParaRPr>
          </a:p>
        </p:txBody>
      </p:sp>
      <p:sp>
        <p:nvSpPr>
          <p:cNvPr id="90115" name="Rectangle 2">
            <a:extLst>
              <a:ext uri="{FF2B5EF4-FFF2-40B4-BE49-F238E27FC236}">
                <a16:creationId xmlns:a16="http://schemas.microsoft.com/office/drawing/2014/main" id="{5FF4C9F3-700B-555B-0AA7-F08FE5146C80}"/>
              </a:ext>
            </a:extLst>
          </p:cNvPr>
          <p:cNvSpPr>
            <a:spLocks noGrp="1" noRot="1" noChangeAspect="1" noChangeArrowheads="1" noTextEdit="1"/>
          </p:cNvSpPr>
          <p:nvPr>
            <p:ph type="sldImg"/>
          </p:nvPr>
        </p:nvSpPr>
        <p:spPr>
          <a:xfrm>
            <a:off x="1179513" y="700088"/>
            <a:ext cx="4603750" cy="3452812"/>
          </a:xfrm>
          <a:ln/>
        </p:spPr>
      </p:sp>
      <p:sp>
        <p:nvSpPr>
          <p:cNvPr id="90116" name="Rectangle 3">
            <a:extLst>
              <a:ext uri="{FF2B5EF4-FFF2-40B4-BE49-F238E27FC236}">
                <a16:creationId xmlns:a16="http://schemas.microsoft.com/office/drawing/2014/main" id="{6777D2C3-AC4E-39F6-C678-DF9F596819B7}"/>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452587F7-5B1B-BA63-1C5A-2C73A74944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742D5D7-E7C4-4063-8D91-79D4E7B2BD30}" type="slidenum">
              <a:rPr lang="en-US" altLang="en-US" smtClean="0">
                <a:latin typeface="Times New Roman" panose="02020603050405020304" pitchFamily="18" charset="0"/>
              </a:rPr>
              <a:pPr>
                <a:spcBef>
                  <a:spcPct val="0"/>
                </a:spcBef>
              </a:pPr>
              <a:t>43</a:t>
            </a:fld>
            <a:endParaRPr lang="en-US" altLang="en-US">
              <a:latin typeface="Times New Roman" panose="02020603050405020304" pitchFamily="18" charset="0"/>
            </a:endParaRPr>
          </a:p>
        </p:txBody>
      </p:sp>
      <p:sp>
        <p:nvSpPr>
          <p:cNvPr id="92163" name="Rectangle 2">
            <a:extLst>
              <a:ext uri="{FF2B5EF4-FFF2-40B4-BE49-F238E27FC236}">
                <a16:creationId xmlns:a16="http://schemas.microsoft.com/office/drawing/2014/main" id="{88EA3AA4-AA94-221E-C5D2-93BA456D78E1}"/>
              </a:ext>
            </a:extLst>
          </p:cNvPr>
          <p:cNvSpPr>
            <a:spLocks noGrp="1" noRot="1" noChangeAspect="1" noChangeArrowheads="1" noTextEdit="1"/>
          </p:cNvSpPr>
          <p:nvPr>
            <p:ph type="sldImg"/>
          </p:nvPr>
        </p:nvSpPr>
        <p:spPr>
          <a:xfrm>
            <a:off x="1179513" y="700088"/>
            <a:ext cx="4603750" cy="3452812"/>
          </a:xfrm>
          <a:ln/>
        </p:spPr>
      </p:sp>
      <p:sp>
        <p:nvSpPr>
          <p:cNvPr id="92164" name="Rectangle 3">
            <a:extLst>
              <a:ext uri="{FF2B5EF4-FFF2-40B4-BE49-F238E27FC236}">
                <a16:creationId xmlns:a16="http://schemas.microsoft.com/office/drawing/2014/main" id="{06533CAA-215D-71F1-E2D7-0803C5045BF0}"/>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B268345-C435-001B-03E0-9A3310329C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F9122F3-7248-4A3A-8B5B-E6103137662B}" type="slidenum">
              <a:rPr lang="en-US" altLang="en-US" smtClean="0">
                <a:latin typeface="Times New Roman" panose="02020603050405020304" pitchFamily="18" charset="0"/>
              </a:rPr>
              <a:pPr>
                <a:spcBef>
                  <a:spcPct val="0"/>
                </a:spcBef>
              </a:pPr>
              <a:t>44</a:t>
            </a:fld>
            <a:endParaRPr lang="en-US" altLang="en-US">
              <a:latin typeface="Times New Roman" panose="02020603050405020304" pitchFamily="18" charset="0"/>
            </a:endParaRPr>
          </a:p>
        </p:txBody>
      </p:sp>
      <p:sp>
        <p:nvSpPr>
          <p:cNvPr id="94211" name="Rectangle 2">
            <a:extLst>
              <a:ext uri="{FF2B5EF4-FFF2-40B4-BE49-F238E27FC236}">
                <a16:creationId xmlns:a16="http://schemas.microsoft.com/office/drawing/2014/main" id="{1DAF9E8E-E5E8-042C-8546-C99924735985}"/>
              </a:ext>
            </a:extLst>
          </p:cNvPr>
          <p:cNvSpPr>
            <a:spLocks noGrp="1" noRot="1" noChangeAspect="1" noChangeArrowheads="1" noTextEdit="1"/>
          </p:cNvSpPr>
          <p:nvPr>
            <p:ph type="sldImg"/>
          </p:nvPr>
        </p:nvSpPr>
        <p:spPr>
          <a:xfrm>
            <a:off x="1179513" y="700088"/>
            <a:ext cx="4603750" cy="3452812"/>
          </a:xfrm>
          <a:ln/>
        </p:spPr>
      </p:sp>
      <p:sp>
        <p:nvSpPr>
          <p:cNvPr id="94212" name="Rectangle 3">
            <a:extLst>
              <a:ext uri="{FF2B5EF4-FFF2-40B4-BE49-F238E27FC236}">
                <a16:creationId xmlns:a16="http://schemas.microsoft.com/office/drawing/2014/main" id="{948BE2AE-97EF-4382-9E1A-3404FDDE8ABB}"/>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endParaRPr lang="en-US" altLang="en-US" b="1"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B2447E4-1B72-C55C-5CAA-2712637584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2406CDC-1FC6-4253-9D38-6599319EFA9E}" type="slidenum">
              <a:rPr lang="en-US" altLang="en-US" smtClean="0">
                <a:latin typeface="Times New Roman" panose="02020603050405020304" pitchFamily="18" charset="0"/>
              </a:rPr>
              <a:pPr>
                <a:spcBef>
                  <a:spcPct val="0"/>
                </a:spcBef>
              </a:pPr>
              <a:t>45</a:t>
            </a:fld>
            <a:endParaRPr lang="en-US" altLang="en-US">
              <a:latin typeface="Times New Roman" panose="02020603050405020304" pitchFamily="18" charset="0"/>
            </a:endParaRPr>
          </a:p>
        </p:txBody>
      </p:sp>
      <p:sp>
        <p:nvSpPr>
          <p:cNvPr id="96259" name="Rectangle 2">
            <a:extLst>
              <a:ext uri="{FF2B5EF4-FFF2-40B4-BE49-F238E27FC236}">
                <a16:creationId xmlns:a16="http://schemas.microsoft.com/office/drawing/2014/main" id="{C20CD836-A0F7-3187-1D65-698A72474820}"/>
              </a:ext>
            </a:extLst>
          </p:cNvPr>
          <p:cNvSpPr>
            <a:spLocks noGrp="1" noRot="1" noChangeAspect="1" noChangeArrowheads="1" noTextEdit="1"/>
          </p:cNvSpPr>
          <p:nvPr>
            <p:ph type="sldImg"/>
          </p:nvPr>
        </p:nvSpPr>
        <p:spPr>
          <a:xfrm>
            <a:off x="1179513" y="700088"/>
            <a:ext cx="4603750" cy="3452812"/>
          </a:xfrm>
          <a:ln/>
        </p:spPr>
      </p:sp>
      <p:sp>
        <p:nvSpPr>
          <p:cNvPr id="96260" name="Rectangle 3">
            <a:extLst>
              <a:ext uri="{FF2B5EF4-FFF2-40B4-BE49-F238E27FC236}">
                <a16:creationId xmlns:a16="http://schemas.microsoft.com/office/drawing/2014/main" id="{FFD218E7-17E2-5FDA-8201-8988836BB35B}"/>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DCBDB371-671F-EE91-AACD-D1B6A26538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17AABDA-25FC-4C95-8C71-60C19337F3B4}" type="slidenum">
              <a:rPr lang="en-US" altLang="en-US" smtClean="0">
                <a:latin typeface="Times New Roman" panose="02020603050405020304" pitchFamily="18" charset="0"/>
              </a:rPr>
              <a:pPr>
                <a:spcBef>
                  <a:spcPct val="0"/>
                </a:spcBef>
              </a:pPr>
              <a:t>46</a:t>
            </a:fld>
            <a:endParaRPr lang="en-US" altLang="en-US">
              <a:latin typeface="Times New Roman" panose="02020603050405020304" pitchFamily="18" charset="0"/>
            </a:endParaRPr>
          </a:p>
        </p:txBody>
      </p:sp>
      <p:sp>
        <p:nvSpPr>
          <p:cNvPr id="98307" name="Rectangle 2">
            <a:extLst>
              <a:ext uri="{FF2B5EF4-FFF2-40B4-BE49-F238E27FC236}">
                <a16:creationId xmlns:a16="http://schemas.microsoft.com/office/drawing/2014/main" id="{65524CEE-10F6-9DB0-23F5-0EF96B950D8F}"/>
              </a:ext>
            </a:extLst>
          </p:cNvPr>
          <p:cNvSpPr>
            <a:spLocks noGrp="1" noRot="1" noChangeAspect="1" noChangeArrowheads="1" noTextEdit="1"/>
          </p:cNvSpPr>
          <p:nvPr>
            <p:ph type="sldImg"/>
          </p:nvPr>
        </p:nvSpPr>
        <p:spPr>
          <a:xfrm>
            <a:off x="1179513" y="700088"/>
            <a:ext cx="4603750" cy="3452812"/>
          </a:xfrm>
          <a:ln/>
        </p:spPr>
      </p:sp>
      <p:sp>
        <p:nvSpPr>
          <p:cNvPr id="98308" name="Rectangle 3">
            <a:extLst>
              <a:ext uri="{FF2B5EF4-FFF2-40B4-BE49-F238E27FC236}">
                <a16:creationId xmlns:a16="http://schemas.microsoft.com/office/drawing/2014/main" id="{71EE716E-D5AE-C7B0-1964-516B7FAF7129}"/>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eaLnBrk="1" hangingPunct="1"/>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0495F3A-320D-EFB6-131F-C1322C0B1A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8359D67-B29F-4C95-95CD-8F8EF163E8B3}" type="slidenum">
              <a:rPr lang="en-US" altLang="en-US" smtClean="0">
                <a:latin typeface="Times New Roman" panose="02020603050405020304" pitchFamily="18" charset="0"/>
              </a:rPr>
              <a:pPr>
                <a:spcBef>
                  <a:spcPct val="0"/>
                </a:spcBef>
              </a:pPr>
              <a:t>47</a:t>
            </a:fld>
            <a:endParaRPr lang="en-US" altLang="en-US">
              <a:latin typeface="Times New Roman" panose="02020603050405020304" pitchFamily="18" charset="0"/>
            </a:endParaRPr>
          </a:p>
        </p:txBody>
      </p:sp>
      <p:sp>
        <p:nvSpPr>
          <p:cNvPr id="100355" name="Rectangle 2">
            <a:extLst>
              <a:ext uri="{FF2B5EF4-FFF2-40B4-BE49-F238E27FC236}">
                <a16:creationId xmlns:a16="http://schemas.microsoft.com/office/drawing/2014/main" id="{460E81A0-0B31-0488-4304-09090A1E1114}"/>
              </a:ext>
            </a:extLst>
          </p:cNvPr>
          <p:cNvSpPr>
            <a:spLocks noGrp="1" noRot="1" noChangeAspect="1" noChangeArrowheads="1" noTextEdit="1"/>
          </p:cNvSpPr>
          <p:nvPr>
            <p:ph type="sldImg"/>
          </p:nvPr>
        </p:nvSpPr>
        <p:spPr>
          <a:xfrm>
            <a:off x="1179513" y="700088"/>
            <a:ext cx="4603750" cy="3452812"/>
          </a:xfrm>
          <a:ln/>
        </p:spPr>
      </p:sp>
      <p:sp>
        <p:nvSpPr>
          <p:cNvPr id="100356" name="Rectangle 3">
            <a:extLst>
              <a:ext uri="{FF2B5EF4-FFF2-40B4-BE49-F238E27FC236}">
                <a16:creationId xmlns:a16="http://schemas.microsoft.com/office/drawing/2014/main" id="{82ABB38A-BDC5-1F8F-EFE2-0F3DACB163DD}"/>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68F5D334-30E2-780D-6CA6-F773ECFA4A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CE77551-1835-40CE-8E23-3FAD389F703B}" type="slidenum">
              <a:rPr lang="en-US" altLang="en-US" smtClean="0">
                <a:latin typeface="Times New Roman" panose="02020603050405020304" pitchFamily="18" charset="0"/>
              </a:rPr>
              <a:pPr>
                <a:spcBef>
                  <a:spcPct val="0"/>
                </a:spcBef>
              </a:pPr>
              <a:t>48</a:t>
            </a:fld>
            <a:endParaRPr lang="en-US" altLang="en-US">
              <a:latin typeface="Times New Roman" panose="02020603050405020304" pitchFamily="18" charset="0"/>
            </a:endParaRPr>
          </a:p>
        </p:txBody>
      </p:sp>
      <p:sp>
        <p:nvSpPr>
          <p:cNvPr id="102403" name="Rectangle 2">
            <a:extLst>
              <a:ext uri="{FF2B5EF4-FFF2-40B4-BE49-F238E27FC236}">
                <a16:creationId xmlns:a16="http://schemas.microsoft.com/office/drawing/2014/main" id="{AABC1A6B-C9BC-195F-8961-1B9EF8B2BA96}"/>
              </a:ext>
            </a:extLst>
          </p:cNvPr>
          <p:cNvSpPr>
            <a:spLocks noGrp="1" noRot="1" noChangeAspect="1" noChangeArrowheads="1" noTextEdit="1"/>
          </p:cNvSpPr>
          <p:nvPr>
            <p:ph type="sldImg"/>
          </p:nvPr>
        </p:nvSpPr>
        <p:spPr>
          <a:xfrm>
            <a:off x="1179513" y="700088"/>
            <a:ext cx="4603750" cy="3452812"/>
          </a:xfrm>
          <a:ln/>
        </p:spPr>
      </p:sp>
      <p:sp>
        <p:nvSpPr>
          <p:cNvPr id="102404" name="Rectangle 3">
            <a:extLst>
              <a:ext uri="{FF2B5EF4-FFF2-40B4-BE49-F238E27FC236}">
                <a16:creationId xmlns:a16="http://schemas.microsoft.com/office/drawing/2014/main" id="{9317AE85-FA81-AE10-4565-F9CFFFC87C70}"/>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90E8CEF0-CF72-9D76-49CB-F88B2D703FC1}"/>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4" tIns="0" rIns="19574" bIns="0" anchor="b"/>
          <a:lstStyle>
            <a:lvl1pPr defTabSz="939800">
              <a:spcBef>
                <a:spcPct val="30000"/>
              </a:spcBef>
              <a:defRPr sz="1000">
                <a:solidFill>
                  <a:schemeClr val="tx1"/>
                </a:solidFill>
                <a:latin typeface="Arial" panose="020B0604020202020204" pitchFamily="34" charset="0"/>
              </a:defRPr>
            </a:lvl1pPr>
            <a:lvl2pPr marL="742950" indent="-285750" defTabSz="939800">
              <a:spcBef>
                <a:spcPct val="30000"/>
              </a:spcBef>
              <a:defRPr sz="1000">
                <a:solidFill>
                  <a:schemeClr val="tx1"/>
                </a:solidFill>
                <a:latin typeface="Arial" panose="020B0604020202020204" pitchFamily="34" charset="0"/>
              </a:defRPr>
            </a:lvl2pPr>
            <a:lvl3pPr marL="1143000" indent="-228600" defTabSz="939800">
              <a:spcBef>
                <a:spcPct val="30000"/>
              </a:spcBef>
              <a:defRPr sz="1000">
                <a:solidFill>
                  <a:schemeClr val="tx1"/>
                </a:solidFill>
                <a:latin typeface="Arial" panose="020B0604020202020204" pitchFamily="34" charset="0"/>
              </a:defRPr>
            </a:lvl3pPr>
            <a:lvl4pPr marL="1600200" indent="-228600" defTabSz="939800">
              <a:spcBef>
                <a:spcPct val="30000"/>
              </a:spcBef>
              <a:defRPr sz="1000">
                <a:solidFill>
                  <a:schemeClr val="tx1"/>
                </a:solidFill>
                <a:latin typeface="Arial" panose="020B0604020202020204" pitchFamily="34" charset="0"/>
              </a:defRPr>
            </a:lvl4pPr>
            <a:lvl5pPr marL="2057400" indent="-228600" defTabSz="939800">
              <a:spcBef>
                <a:spcPct val="30000"/>
              </a:spcBef>
              <a:defRPr sz="10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2AC937D2-996C-4ECD-AAE7-5E54B9E06C2C}" type="slidenum">
              <a:rPr lang="en-US" altLang="en-US" i="1" u="none">
                <a:latin typeface="Times New Roman" panose="02020603050405020304" pitchFamily="18" charset="0"/>
              </a:rPr>
              <a:pPr algn="r">
                <a:spcBef>
                  <a:spcPct val="0"/>
                </a:spcBef>
              </a:pPr>
              <a:t>49</a:t>
            </a:fld>
            <a:endParaRPr lang="en-US" altLang="en-US" i="1" u="none">
              <a:latin typeface="Times New Roman" panose="02020603050405020304" pitchFamily="18" charset="0"/>
            </a:endParaRPr>
          </a:p>
        </p:txBody>
      </p:sp>
      <p:sp>
        <p:nvSpPr>
          <p:cNvPr id="104451" name="Rectangle 2">
            <a:extLst>
              <a:ext uri="{FF2B5EF4-FFF2-40B4-BE49-F238E27FC236}">
                <a16:creationId xmlns:a16="http://schemas.microsoft.com/office/drawing/2014/main" id="{B89628A5-12C4-D698-2D92-3B1AA21D8E91}"/>
              </a:ext>
            </a:extLst>
          </p:cNvPr>
          <p:cNvSpPr>
            <a:spLocks noGrp="1" noRot="1" noChangeAspect="1" noChangeArrowheads="1" noTextEdit="1"/>
          </p:cNvSpPr>
          <p:nvPr>
            <p:ph type="sldImg"/>
          </p:nvPr>
        </p:nvSpPr>
        <p:spPr>
          <a:xfrm>
            <a:off x="1179513" y="700088"/>
            <a:ext cx="4603750" cy="3452812"/>
          </a:xfrm>
          <a:ln/>
        </p:spPr>
      </p:sp>
      <p:sp>
        <p:nvSpPr>
          <p:cNvPr id="104452" name="Rectangle 3">
            <a:extLst>
              <a:ext uri="{FF2B5EF4-FFF2-40B4-BE49-F238E27FC236}">
                <a16:creationId xmlns:a16="http://schemas.microsoft.com/office/drawing/2014/main" id="{80BAC4FD-DCBB-B5AA-A71E-58D845D7CF98}"/>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58160AB-7C92-C3CE-65FA-EE81D0BFB7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EBEB2A2-BB4C-4E5B-8889-0B4305616A08}" type="slidenum">
              <a:rPr lang="en-US" altLang="en-US" smtClean="0">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
        <p:nvSpPr>
          <p:cNvPr id="14339" name="Rectangle 2">
            <a:extLst>
              <a:ext uri="{FF2B5EF4-FFF2-40B4-BE49-F238E27FC236}">
                <a16:creationId xmlns:a16="http://schemas.microsoft.com/office/drawing/2014/main" id="{12B20AE1-1405-17A9-9BA5-4330E6BC7D62}"/>
              </a:ext>
            </a:extLst>
          </p:cNvPr>
          <p:cNvSpPr>
            <a:spLocks noGrp="1" noRot="1" noChangeAspect="1" noChangeArrowheads="1" noTextEdit="1"/>
          </p:cNvSpPr>
          <p:nvPr>
            <p:ph type="sldImg"/>
          </p:nvPr>
        </p:nvSpPr>
        <p:spPr>
          <a:xfrm>
            <a:off x="1179513" y="700088"/>
            <a:ext cx="4603750" cy="3452812"/>
          </a:xfrm>
          <a:ln/>
        </p:spPr>
      </p:sp>
      <p:sp>
        <p:nvSpPr>
          <p:cNvPr id="14340" name="Rectangle 3">
            <a:extLst>
              <a:ext uri="{FF2B5EF4-FFF2-40B4-BE49-F238E27FC236}">
                <a16:creationId xmlns:a16="http://schemas.microsoft.com/office/drawing/2014/main" id="{096FB28E-BBEB-99AD-864B-BB14D805F801}"/>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9BEE394-60A5-45FB-A850-83C53F4208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9E5E385-A3C6-4080-8265-084A8D47D199}" type="slidenum">
              <a:rPr lang="en-US" altLang="en-US" smtClean="0">
                <a:latin typeface="Times New Roman" panose="02020603050405020304" pitchFamily="18" charset="0"/>
              </a:rPr>
              <a:pPr>
                <a:spcBef>
                  <a:spcPct val="0"/>
                </a:spcBef>
              </a:pPr>
              <a:t>50</a:t>
            </a:fld>
            <a:endParaRPr lang="en-US" altLang="en-US">
              <a:latin typeface="Times New Roman" panose="02020603050405020304" pitchFamily="18" charset="0"/>
            </a:endParaRPr>
          </a:p>
        </p:txBody>
      </p:sp>
      <p:sp>
        <p:nvSpPr>
          <p:cNvPr id="106499" name="Rectangle 2">
            <a:extLst>
              <a:ext uri="{FF2B5EF4-FFF2-40B4-BE49-F238E27FC236}">
                <a16:creationId xmlns:a16="http://schemas.microsoft.com/office/drawing/2014/main" id="{D051D349-8C55-33B8-37E1-76BD225FB5CF}"/>
              </a:ext>
            </a:extLst>
          </p:cNvPr>
          <p:cNvSpPr>
            <a:spLocks noGrp="1" noRot="1" noChangeAspect="1" noChangeArrowheads="1" noTextEdit="1"/>
          </p:cNvSpPr>
          <p:nvPr>
            <p:ph type="sldImg"/>
          </p:nvPr>
        </p:nvSpPr>
        <p:spPr>
          <a:xfrm>
            <a:off x="1179513" y="700088"/>
            <a:ext cx="4603750" cy="3452812"/>
          </a:xfrm>
          <a:ln/>
        </p:spPr>
      </p:sp>
      <p:sp>
        <p:nvSpPr>
          <p:cNvPr id="106500" name="Rectangle 3">
            <a:extLst>
              <a:ext uri="{FF2B5EF4-FFF2-40B4-BE49-F238E27FC236}">
                <a16:creationId xmlns:a16="http://schemas.microsoft.com/office/drawing/2014/main" id="{0911259B-7C7F-5947-BE4B-D7002C2C46FD}"/>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190A682D-727B-7B2F-D827-2191DD4E71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C61BDF0-F5CB-469C-B6D0-D7213695ED6B}" type="slidenum">
              <a:rPr lang="en-US" altLang="en-US" smtClean="0">
                <a:latin typeface="Times New Roman" panose="02020603050405020304" pitchFamily="18" charset="0"/>
              </a:rPr>
              <a:pPr>
                <a:spcBef>
                  <a:spcPct val="0"/>
                </a:spcBef>
              </a:pPr>
              <a:t>51</a:t>
            </a:fld>
            <a:endParaRPr lang="en-US" altLang="en-US">
              <a:latin typeface="Times New Roman" panose="02020603050405020304" pitchFamily="18" charset="0"/>
            </a:endParaRPr>
          </a:p>
        </p:txBody>
      </p:sp>
      <p:sp>
        <p:nvSpPr>
          <p:cNvPr id="108547" name="Rectangle 2">
            <a:extLst>
              <a:ext uri="{FF2B5EF4-FFF2-40B4-BE49-F238E27FC236}">
                <a16:creationId xmlns:a16="http://schemas.microsoft.com/office/drawing/2014/main" id="{300756F3-A657-4FBB-7A78-BF78C32B84C9}"/>
              </a:ext>
            </a:extLst>
          </p:cNvPr>
          <p:cNvSpPr>
            <a:spLocks noGrp="1" noRot="1" noChangeAspect="1" noChangeArrowheads="1" noTextEdit="1"/>
          </p:cNvSpPr>
          <p:nvPr>
            <p:ph type="sldImg"/>
          </p:nvPr>
        </p:nvSpPr>
        <p:spPr>
          <a:xfrm>
            <a:off x="1179513" y="700088"/>
            <a:ext cx="4603750" cy="3452812"/>
          </a:xfrm>
          <a:ln/>
        </p:spPr>
      </p:sp>
      <p:sp>
        <p:nvSpPr>
          <p:cNvPr id="108548" name="Rectangle 3">
            <a:extLst>
              <a:ext uri="{FF2B5EF4-FFF2-40B4-BE49-F238E27FC236}">
                <a16:creationId xmlns:a16="http://schemas.microsoft.com/office/drawing/2014/main" id="{9C025550-466C-A441-098E-C0B3484FE6A1}"/>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505DB332-6E79-170D-FC26-DB11DDD7E5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48F1112-42DE-4A15-BF74-2DBB985C5477}" type="slidenum">
              <a:rPr lang="en-US" altLang="en-US" smtClean="0">
                <a:latin typeface="Times New Roman" panose="02020603050405020304" pitchFamily="18" charset="0"/>
              </a:rPr>
              <a:pPr>
                <a:spcBef>
                  <a:spcPct val="0"/>
                </a:spcBef>
              </a:pPr>
              <a:t>52</a:t>
            </a:fld>
            <a:endParaRPr lang="en-US" altLang="en-US">
              <a:latin typeface="Times New Roman" panose="02020603050405020304" pitchFamily="18" charset="0"/>
            </a:endParaRPr>
          </a:p>
        </p:txBody>
      </p:sp>
      <p:sp>
        <p:nvSpPr>
          <p:cNvPr id="110595" name="Rectangle 2">
            <a:extLst>
              <a:ext uri="{FF2B5EF4-FFF2-40B4-BE49-F238E27FC236}">
                <a16:creationId xmlns:a16="http://schemas.microsoft.com/office/drawing/2014/main" id="{B581E338-3F3F-DBF6-8D64-B6ED6D0297B5}"/>
              </a:ext>
            </a:extLst>
          </p:cNvPr>
          <p:cNvSpPr>
            <a:spLocks noGrp="1" noRot="1" noChangeAspect="1" noChangeArrowheads="1" noTextEdit="1"/>
          </p:cNvSpPr>
          <p:nvPr>
            <p:ph type="sldImg"/>
          </p:nvPr>
        </p:nvSpPr>
        <p:spPr>
          <a:xfrm>
            <a:off x="1179513" y="700088"/>
            <a:ext cx="4603750" cy="3452812"/>
          </a:xfrm>
          <a:ln/>
        </p:spPr>
      </p:sp>
      <p:sp>
        <p:nvSpPr>
          <p:cNvPr id="110596" name="Rectangle 3">
            <a:extLst>
              <a:ext uri="{FF2B5EF4-FFF2-40B4-BE49-F238E27FC236}">
                <a16:creationId xmlns:a16="http://schemas.microsoft.com/office/drawing/2014/main" id="{FD0A00AE-034D-5408-955C-1ABA76DACDE8}"/>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EAAF73B4-3BCD-0F62-34B3-36460534DB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B0DDD41-4432-454B-9B38-0D114B6D4282}" type="slidenum">
              <a:rPr lang="en-US" altLang="en-US" smtClean="0">
                <a:latin typeface="Times New Roman" panose="02020603050405020304" pitchFamily="18" charset="0"/>
              </a:rPr>
              <a:pPr>
                <a:spcBef>
                  <a:spcPct val="0"/>
                </a:spcBef>
              </a:pPr>
              <a:t>53</a:t>
            </a:fld>
            <a:endParaRPr lang="en-US" altLang="en-US">
              <a:latin typeface="Times New Roman" panose="02020603050405020304" pitchFamily="18" charset="0"/>
            </a:endParaRPr>
          </a:p>
        </p:txBody>
      </p:sp>
      <p:sp>
        <p:nvSpPr>
          <p:cNvPr id="112643" name="Rectangle 2">
            <a:extLst>
              <a:ext uri="{FF2B5EF4-FFF2-40B4-BE49-F238E27FC236}">
                <a16:creationId xmlns:a16="http://schemas.microsoft.com/office/drawing/2014/main" id="{958D4A1E-14AF-AE78-35F5-9D170BBED692}"/>
              </a:ext>
            </a:extLst>
          </p:cNvPr>
          <p:cNvSpPr>
            <a:spLocks noGrp="1" noRot="1" noChangeAspect="1" noChangeArrowheads="1" noTextEdit="1"/>
          </p:cNvSpPr>
          <p:nvPr>
            <p:ph type="sldImg"/>
          </p:nvPr>
        </p:nvSpPr>
        <p:spPr>
          <a:xfrm>
            <a:off x="1179513" y="700088"/>
            <a:ext cx="4603750" cy="3452812"/>
          </a:xfrm>
          <a:ln/>
        </p:spPr>
      </p:sp>
      <p:sp>
        <p:nvSpPr>
          <p:cNvPr id="112644" name="Rectangle 3">
            <a:extLst>
              <a:ext uri="{FF2B5EF4-FFF2-40B4-BE49-F238E27FC236}">
                <a16:creationId xmlns:a16="http://schemas.microsoft.com/office/drawing/2014/main" id="{4989EA19-3927-54F3-E761-C72014AAC454}"/>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7314CA46-5FEA-9898-8A4A-E0AE35371E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059D87A-A313-4B24-A7CE-455588A3EC4C}" type="slidenum">
              <a:rPr lang="en-US" altLang="en-US" smtClean="0">
                <a:latin typeface="Times New Roman" panose="02020603050405020304" pitchFamily="18" charset="0"/>
              </a:rPr>
              <a:pPr>
                <a:spcBef>
                  <a:spcPct val="0"/>
                </a:spcBef>
              </a:pPr>
              <a:t>54</a:t>
            </a:fld>
            <a:endParaRPr lang="en-US" altLang="en-US">
              <a:latin typeface="Times New Roman" panose="02020603050405020304" pitchFamily="18" charset="0"/>
            </a:endParaRPr>
          </a:p>
        </p:txBody>
      </p:sp>
      <p:sp>
        <p:nvSpPr>
          <p:cNvPr id="114691" name="Rectangle 2">
            <a:extLst>
              <a:ext uri="{FF2B5EF4-FFF2-40B4-BE49-F238E27FC236}">
                <a16:creationId xmlns:a16="http://schemas.microsoft.com/office/drawing/2014/main" id="{EC361908-874B-5223-57D9-29A2B11ABD1F}"/>
              </a:ext>
            </a:extLst>
          </p:cNvPr>
          <p:cNvSpPr>
            <a:spLocks noGrp="1" noRot="1" noChangeAspect="1" noChangeArrowheads="1" noTextEdit="1"/>
          </p:cNvSpPr>
          <p:nvPr>
            <p:ph type="sldImg"/>
          </p:nvPr>
        </p:nvSpPr>
        <p:spPr>
          <a:xfrm>
            <a:off x="1179513" y="700088"/>
            <a:ext cx="4603750" cy="3452812"/>
          </a:xfrm>
          <a:ln/>
        </p:spPr>
      </p:sp>
      <p:sp>
        <p:nvSpPr>
          <p:cNvPr id="116740" name="Rectangle 3">
            <a:extLst>
              <a:ext uri="{FF2B5EF4-FFF2-40B4-BE49-F238E27FC236}">
                <a16:creationId xmlns:a16="http://schemas.microsoft.com/office/drawing/2014/main" id="{BA372308-ED8E-B873-9FB9-92B1D435F781}"/>
              </a:ext>
            </a:extLst>
          </p:cNvPr>
          <p:cNvSpPr>
            <a:spLocks noGrp="1" noChangeArrowheads="1"/>
          </p:cNvSpPr>
          <p:nvPr>
            <p:ph type="body" idx="1"/>
          </p:nvPr>
        </p:nvSpPr>
        <p:spPr>
          <a:xfrm>
            <a:off x="925513" y="4389438"/>
            <a:ext cx="5102225" cy="4157662"/>
          </a:xfrm>
          <a:ln/>
        </p:spPr>
        <p:txBody>
          <a:bodyPr/>
          <a:lstStyle/>
          <a:p>
            <a:pPr eaLnBrk="1" hangingPunct="1">
              <a:defRPr/>
            </a:pPr>
            <a:endParaRPr lang="en-US" altLang="en-US" dirty="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099F36F7-82BB-76F7-324F-B1BDABA485FB}"/>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4" tIns="0" rIns="19574" bIns="0" anchor="b"/>
          <a:lstStyle>
            <a:lvl1pPr defTabSz="939800">
              <a:spcBef>
                <a:spcPct val="30000"/>
              </a:spcBef>
              <a:defRPr sz="1000">
                <a:solidFill>
                  <a:schemeClr val="tx1"/>
                </a:solidFill>
                <a:latin typeface="Arial" panose="020B0604020202020204" pitchFamily="34" charset="0"/>
              </a:defRPr>
            </a:lvl1pPr>
            <a:lvl2pPr marL="742950" indent="-285750" defTabSz="939800">
              <a:spcBef>
                <a:spcPct val="30000"/>
              </a:spcBef>
              <a:defRPr sz="1000">
                <a:solidFill>
                  <a:schemeClr val="tx1"/>
                </a:solidFill>
                <a:latin typeface="Arial" panose="020B0604020202020204" pitchFamily="34" charset="0"/>
              </a:defRPr>
            </a:lvl2pPr>
            <a:lvl3pPr marL="1143000" indent="-228600" defTabSz="939800">
              <a:spcBef>
                <a:spcPct val="30000"/>
              </a:spcBef>
              <a:defRPr sz="1000">
                <a:solidFill>
                  <a:schemeClr val="tx1"/>
                </a:solidFill>
                <a:latin typeface="Arial" panose="020B0604020202020204" pitchFamily="34" charset="0"/>
              </a:defRPr>
            </a:lvl3pPr>
            <a:lvl4pPr marL="1600200" indent="-228600" defTabSz="939800">
              <a:spcBef>
                <a:spcPct val="30000"/>
              </a:spcBef>
              <a:defRPr sz="1000">
                <a:solidFill>
                  <a:schemeClr val="tx1"/>
                </a:solidFill>
                <a:latin typeface="Arial" panose="020B0604020202020204" pitchFamily="34" charset="0"/>
              </a:defRPr>
            </a:lvl4pPr>
            <a:lvl5pPr marL="2057400" indent="-228600" defTabSz="939800">
              <a:spcBef>
                <a:spcPct val="30000"/>
              </a:spcBef>
              <a:defRPr sz="10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BE33CF43-AADA-474B-82E7-20EEADD519DA}" type="slidenum">
              <a:rPr lang="en-US" altLang="en-US" i="1" u="none">
                <a:latin typeface="Times New Roman" panose="02020603050405020304" pitchFamily="18" charset="0"/>
              </a:rPr>
              <a:pPr algn="r">
                <a:spcBef>
                  <a:spcPct val="0"/>
                </a:spcBef>
              </a:pPr>
              <a:t>55</a:t>
            </a:fld>
            <a:endParaRPr lang="en-US" altLang="en-US" i="1" u="none">
              <a:latin typeface="Times New Roman" panose="02020603050405020304" pitchFamily="18" charset="0"/>
            </a:endParaRPr>
          </a:p>
        </p:txBody>
      </p:sp>
      <p:sp>
        <p:nvSpPr>
          <p:cNvPr id="116739" name="Rectangle 2">
            <a:extLst>
              <a:ext uri="{FF2B5EF4-FFF2-40B4-BE49-F238E27FC236}">
                <a16:creationId xmlns:a16="http://schemas.microsoft.com/office/drawing/2014/main" id="{41A83456-6A60-09A5-A513-A5B21A67D473}"/>
              </a:ext>
            </a:extLst>
          </p:cNvPr>
          <p:cNvSpPr>
            <a:spLocks noGrp="1" noRot="1" noChangeAspect="1" noChangeArrowheads="1" noTextEdit="1"/>
          </p:cNvSpPr>
          <p:nvPr>
            <p:ph type="sldImg"/>
          </p:nvPr>
        </p:nvSpPr>
        <p:spPr>
          <a:xfrm>
            <a:off x="1179513" y="700088"/>
            <a:ext cx="4603750" cy="3452812"/>
          </a:xfrm>
          <a:ln/>
        </p:spPr>
      </p:sp>
      <p:sp>
        <p:nvSpPr>
          <p:cNvPr id="116740" name="Rectangle 3">
            <a:extLst>
              <a:ext uri="{FF2B5EF4-FFF2-40B4-BE49-F238E27FC236}">
                <a16:creationId xmlns:a16="http://schemas.microsoft.com/office/drawing/2014/main" id="{89719F3C-A33C-B1B6-B072-E8DDDEC25644}"/>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1C616945-2336-1B92-871C-D8B98AFD1D55}"/>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4" tIns="0" rIns="19574" bIns="0" anchor="b"/>
          <a:lstStyle>
            <a:lvl1pPr defTabSz="939800">
              <a:spcBef>
                <a:spcPct val="30000"/>
              </a:spcBef>
              <a:defRPr sz="1000">
                <a:solidFill>
                  <a:schemeClr val="tx1"/>
                </a:solidFill>
                <a:latin typeface="Arial" panose="020B0604020202020204" pitchFamily="34" charset="0"/>
              </a:defRPr>
            </a:lvl1pPr>
            <a:lvl2pPr marL="742950" indent="-285750" defTabSz="939800">
              <a:spcBef>
                <a:spcPct val="30000"/>
              </a:spcBef>
              <a:defRPr sz="1000">
                <a:solidFill>
                  <a:schemeClr val="tx1"/>
                </a:solidFill>
                <a:latin typeface="Arial" panose="020B0604020202020204" pitchFamily="34" charset="0"/>
              </a:defRPr>
            </a:lvl2pPr>
            <a:lvl3pPr marL="1143000" indent="-228600" defTabSz="939800">
              <a:spcBef>
                <a:spcPct val="30000"/>
              </a:spcBef>
              <a:defRPr sz="1000">
                <a:solidFill>
                  <a:schemeClr val="tx1"/>
                </a:solidFill>
                <a:latin typeface="Arial" panose="020B0604020202020204" pitchFamily="34" charset="0"/>
              </a:defRPr>
            </a:lvl3pPr>
            <a:lvl4pPr marL="1600200" indent="-228600" defTabSz="939800">
              <a:spcBef>
                <a:spcPct val="30000"/>
              </a:spcBef>
              <a:defRPr sz="1000">
                <a:solidFill>
                  <a:schemeClr val="tx1"/>
                </a:solidFill>
                <a:latin typeface="Arial" panose="020B0604020202020204" pitchFamily="34" charset="0"/>
              </a:defRPr>
            </a:lvl4pPr>
            <a:lvl5pPr marL="2057400" indent="-228600" defTabSz="939800">
              <a:spcBef>
                <a:spcPct val="30000"/>
              </a:spcBef>
              <a:defRPr sz="10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D1ED135A-81E1-49E3-9038-E54A0D51E0F8}" type="slidenum">
              <a:rPr lang="en-US" altLang="en-US" i="1" u="none">
                <a:latin typeface="Times New Roman" panose="02020603050405020304" pitchFamily="18" charset="0"/>
              </a:rPr>
              <a:pPr algn="r">
                <a:spcBef>
                  <a:spcPct val="0"/>
                </a:spcBef>
              </a:pPr>
              <a:t>56</a:t>
            </a:fld>
            <a:endParaRPr lang="en-US" altLang="en-US" i="1" u="none">
              <a:latin typeface="Times New Roman" panose="02020603050405020304" pitchFamily="18" charset="0"/>
            </a:endParaRPr>
          </a:p>
        </p:txBody>
      </p:sp>
      <p:sp>
        <p:nvSpPr>
          <p:cNvPr id="118787" name="Rectangle 2">
            <a:extLst>
              <a:ext uri="{FF2B5EF4-FFF2-40B4-BE49-F238E27FC236}">
                <a16:creationId xmlns:a16="http://schemas.microsoft.com/office/drawing/2014/main" id="{24B957F4-94B8-22DD-EFFF-604F78AA4431}"/>
              </a:ext>
            </a:extLst>
          </p:cNvPr>
          <p:cNvSpPr>
            <a:spLocks noGrp="1" noRot="1" noChangeAspect="1" noChangeArrowheads="1" noTextEdit="1"/>
          </p:cNvSpPr>
          <p:nvPr>
            <p:ph type="sldImg"/>
          </p:nvPr>
        </p:nvSpPr>
        <p:spPr>
          <a:xfrm>
            <a:off x="1179513" y="700088"/>
            <a:ext cx="4603750" cy="3452812"/>
          </a:xfrm>
          <a:ln/>
        </p:spPr>
      </p:sp>
      <p:sp>
        <p:nvSpPr>
          <p:cNvPr id="118788" name="Rectangle 3">
            <a:extLst>
              <a:ext uri="{FF2B5EF4-FFF2-40B4-BE49-F238E27FC236}">
                <a16:creationId xmlns:a16="http://schemas.microsoft.com/office/drawing/2014/main" id="{8F01865B-5B82-E70A-85DD-7D544FF483D5}"/>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E2AD6422-E379-0ECD-660F-F7CA271C5B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1F11C52-056D-4E31-820A-44FA8BD76982}" type="slidenum">
              <a:rPr lang="en-US" altLang="en-US" smtClean="0">
                <a:latin typeface="Times New Roman" panose="02020603050405020304" pitchFamily="18" charset="0"/>
              </a:rPr>
              <a:pPr>
                <a:spcBef>
                  <a:spcPct val="0"/>
                </a:spcBef>
              </a:pPr>
              <a:t>57</a:t>
            </a:fld>
            <a:endParaRPr lang="en-US" altLang="en-US">
              <a:latin typeface="Times New Roman" panose="02020603050405020304" pitchFamily="18" charset="0"/>
            </a:endParaRPr>
          </a:p>
        </p:txBody>
      </p:sp>
      <p:sp>
        <p:nvSpPr>
          <p:cNvPr id="120835" name="Rectangle 2">
            <a:extLst>
              <a:ext uri="{FF2B5EF4-FFF2-40B4-BE49-F238E27FC236}">
                <a16:creationId xmlns:a16="http://schemas.microsoft.com/office/drawing/2014/main" id="{7C1F87A3-08B8-0D92-30A7-1F00680DE96D}"/>
              </a:ext>
            </a:extLst>
          </p:cNvPr>
          <p:cNvSpPr>
            <a:spLocks noGrp="1" noRot="1" noChangeAspect="1" noChangeArrowheads="1" noTextEdit="1"/>
          </p:cNvSpPr>
          <p:nvPr>
            <p:ph type="sldImg"/>
          </p:nvPr>
        </p:nvSpPr>
        <p:spPr>
          <a:xfrm>
            <a:off x="1179513" y="700088"/>
            <a:ext cx="4603750" cy="3452812"/>
          </a:xfrm>
          <a:ln/>
        </p:spPr>
      </p:sp>
      <p:sp>
        <p:nvSpPr>
          <p:cNvPr id="120836" name="Rectangle 3">
            <a:extLst>
              <a:ext uri="{FF2B5EF4-FFF2-40B4-BE49-F238E27FC236}">
                <a16:creationId xmlns:a16="http://schemas.microsoft.com/office/drawing/2014/main" id="{73E80DDE-84E5-2685-967A-6A7928FAEFBF}"/>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91466A50-AEAA-859B-A4D4-245F76CF22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1DE59A4-1C89-4B6D-9DDA-DAFEFF3A5259}" type="slidenum">
              <a:rPr lang="en-US" altLang="en-US" smtClean="0">
                <a:latin typeface="Times New Roman" panose="02020603050405020304" pitchFamily="18" charset="0"/>
              </a:rPr>
              <a:pPr>
                <a:spcBef>
                  <a:spcPct val="0"/>
                </a:spcBef>
              </a:pPr>
              <a:t>58</a:t>
            </a:fld>
            <a:endParaRPr lang="en-US" altLang="en-US">
              <a:latin typeface="Times New Roman" panose="02020603050405020304" pitchFamily="18" charset="0"/>
            </a:endParaRPr>
          </a:p>
        </p:txBody>
      </p:sp>
      <p:sp>
        <p:nvSpPr>
          <p:cNvPr id="122883" name="Rectangle 2">
            <a:extLst>
              <a:ext uri="{FF2B5EF4-FFF2-40B4-BE49-F238E27FC236}">
                <a16:creationId xmlns:a16="http://schemas.microsoft.com/office/drawing/2014/main" id="{19C5E482-0178-D459-C9C0-4C8926184A98}"/>
              </a:ext>
            </a:extLst>
          </p:cNvPr>
          <p:cNvSpPr>
            <a:spLocks noGrp="1" noRot="1" noChangeAspect="1" noChangeArrowheads="1" noTextEdit="1"/>
          </p:cNvSpPr>
          <p:nvPr>
            <p:ph type="sldImg"/>
          </p:nvPr>
        </p:nvSpPr>
        <p:spPr>
          <a:xfrm>
            <a:off x="1179513" y="700088"/>
            <a:ext cx="4603750" cy="3452812"/>
          </a:xfrm>
          <a:ln/>
        </p:spPr>
      </p:sp>
      <p:sp>
        <p:nvSpPr>
          <p:cNvPr id="122884" name="Rectangle 3">
            <a:extLst>
              <a:ext uri="{FF2B5EF4-FFF2-40B4-BE49-F238E27FC236}">
                <a16:creationId xmlns:a16="http://schemas.microsoft.com/office/drawing/2014/main" id="{BBBC2024-AFF4-ACF5-D3D8-5BFBF212E624}"/>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i="1"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817F7B52-8471-78B9-9753-6EF4C8A33109}"/>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4" tIns="0" rIns="19574" bIns="0" anchor="b"/>
          <a:lstStyle>
            <a:lvl1pPr defTabSz="939800">
              <a:spcBef>
                <a:spcPct val="30000"/>
              </a:spcBef>
              <a:defRPr sz="1000">
                <a:solidFill>
                  <a:schemeClr val="tx1"/>
                </a:solidFill>
                <a:latin typeface="Arial" panose="020B0604020202020204" pitchFamily="34" charset="0"/>
              </a:defRPr>
            </a:lvl1pPr>
            <a:lvl2pPr marL="742950" indent="-285750" defTabSz="939800">
              <a:spcBef>
                <a:spcPct val="30000"/>
              </a:spcBef>
              <a:defRPr sz="1000">
                <a:solidFill>
                  <a:schemeClr val="tx1"/>
                </a:solidFill>
                <a:latin typeface="Arial" panose="020B0604020202020204" pitchFamily="34" charset="0"/>
              </a:defRPr>
            </a:lvl2pPr>
            <a:lvl3pPr marL="1143000" indent="-228600" defTabSz="939800">
              <a:spcBef>
                <a:spcPct val="30000"/>
              </a:spcBef>
              <a:defRPr sz="1000">
                <a:solidFill>
                  <a:schemeClr val="tx1"/>
                </a:solidFill>
                <a:latin typeface="Arial" panose="020B0604020202020204" pitchFamily="34" charset="0"/>
              </a:defRPr>
            </a:lvl3pPr>
            <a:lvl4pPr marL="1600200" indent="-228600" defTabSz="939800">
              <a:spcBef>
                <a:spcPct val="30000"/>
              </a:spcBef>
              <a:defRPr sz="1000">
                <a:solidFill>
                  <a:schemeClr val="tx1"/>
                </a:solidFill>
                <a:latin typeface="Arial" panose="020B0604020202020204" pitchFamily="34" charset="0"/>
              </a:defRPr>
            </a:lvl4pPr>
            <a:lvl5pPr marL="2057400" indent="-228600" defTabSz="939800">
              <a:spcBef>
                <a:spcPct val="30000"/>
              </a:spcBef>
              <a:defRPr sz="10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7536B355-9EAC-4794-A777-549F0860E0E6}" type="slidenum">
              <a:rPr lang="en-US" altLang="en-US" i="1" u="none">
                <a:latin typeface="Times New Roman" panose="02020603050405020304" pitchFamily="18" charset="0"/>
              </a:rPr>
              <a:pPr algn="r">
                <a:spcBef>
                  <a:spcPct val="0"/>
                </a:spcBef>
              </a:pPr>
              <a:t>59</a:t>
            </a:fld>
            <a:endParaRPr lang="en-US" altLang="en-US" i="1" u="none">
              <a:latin typeface="Times New Roman" panose="02020603050405020304" pitchFamily="18" charset="0"/>
            </a:endParaRPr>
          </a:p>
        </p:txBody>
      </p:sp>
      <p:sp>
        <p:nvSpPr>
          <p:cNvPr id="124931" name="Rectangle 2">
            <a:extLst>
              <a:ext uri="{FF2B5EF4-FFF2-40B4-BE49-F238E27FC236}">
                <a16:creationId xmlns:a16="http://schemas.microsoft.com/office/drawing/2014/main" id="{BBDC927A-E94E-C0A8-DC31-CC6654274BBF}"/>
              </a:ext>
            </a:extLst>
          </p:cNvPr>
          <p:cNvSpPr>
            <a:spLocks noGrp="1" noRot="1" noChangeAspect="1" noChangeArrowheads="1" noTextEdit="1"/>
          </p:cNvSpPr>
          <p:nvPr>
            <p:ph type="sldImg"/>
          </p:nvPr>
        </p:nvSpPr>
        <p:spPr>
          <a:xfrm>
            <a:off x="1179513" y="700088"/>
            <a:ext cx="4603750" cy="3452812"/>
          </a:xfrm>
          <a:ln/>
        </p:spPr>
      </p:sp>
      <p:sp>
        <p:nvSpPr>
          <p:cNvPr id="124932" name="Rectangle 3">
            <a:extLst>
              <a:ext uri="{FF2B5EF4-FFF2-40B4-BE49-F238E27FC236}">
                <a16:creationId xmlns:a16="http://schemas.microsoft.com/office/drawing/2014/main" id="{76681CA1-600E-C746-BBC7-AB4EEB20F1DA}"/>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endParaRPr lang="en-US" altLang="en-US" i="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51F9431-34B1-1CCB-46B8-0EC6E449FC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7CA5EA8-7EB6-4868-B175-61F97FA18A9F}" type="slidenum">
              <a:rPr lang="en-US" altLang="en-US" smtClean="0">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
        <p:nvSpPr>
          <p:cNvPr id="16387" name="Rectangle 2">
            <a:extLst>
              <a:ext uri="{FF2B5EF4-FFF2-40B4-BE49-F238E27FC236}">
                <a16:creationId xmlns:a16="http://schemas.microsoft.com/office/drawing/2014/main" id="{1827606C-5D2D-B09C-310F-9683A2E62C8D}"/>
              </a:ext>
            </a:extLst>
          </p:cNvPr>
          <p:cNvSpPr>
            <a:spLocks noGrp="1" noRot="1" noChangeAspect="1" noChangeArrowheads="1" noTextEdit="1"/>
          </p:cNvSpPr>
          <p:nvPr>
            <p:ph type="sldImg"/>
          </p:nvPr>
        </p:nvSpPr>
        <p:spPr>
          <a:xfrm>
            <a:off x="1179513" y="700088"/>
            <a:ext cx="4603750" cy="3452812"/>
          </a:xfrm>
          <a:ln/>
        </p:spPr>
      </p:sp>
      <p:sp>
        <p:nvSpPr>
          <p:cNvPr id="16388" name="Rectangle 3">
            <a:extLst>
              <a:ext uri="{FF2B5EF4-FFF2-40B4-BE49-F238E27FC236}">
                <a16:creationId xmlns:a16="http://schemas.microsoft.com/office/drawing/2014/main" id="{5F38ED23-70EB-619F-0C87-44B186030F52}"/>
              </a:ext>
            </a:extLst>
          </p:cNvPr>
          <p:cNvSpPr>
            <a:spLocks noGrp="1" noChangeArrowheads="1"/>
          </p:cNvSpPr>
          <p:nvPr>
            <p:ph type="body" idx="1"/>
          </p:nvPr>
        </p:nvSpPr>
        <p:spPr>
          <a:xfrm>
            <a:off x="925513" y="4389438"/>
            <a:ext cx="5102225" cy="4157662"/>
          </a:xfrm>
          <a:ln/>
        </p:spPr>
        <p:txBody>
          <a:bodyPr/>
          <a:lstStyle/>
          <a:p>
            <a:pPr eaLnBrk="1" hangingPunct="1">
              <a:lnSpc>
                <a:spcPct val="80000"/>
              </a:lnSpc>
              <a:defRPr/>
            </a:pPr>
            <a:endParaRPr lang="en-US" altLang="en-US" sz="8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D57F9F5C-5BF0-E780-A13F-59E2BE9465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A6613C2-83D7-4FE4-80C1-D25FB7D523B0}" type="slidenum">
              <a:rPr lang="en-US" altLang="en-US" smtClean="0">
                <a:latin typeface="Times New Roman" panose="02020603050405020304" pitchFamily="18" charset="0"/>
              </a:rPr>
              <a:pPr>
                <a:spcBef>
                  <a:spcPct val="0"/>
                </a:spcBef>
              </a:pPr>
              <a:t>60</a:t>
            </a:fld>
            <a:endParaRPr lang="en-US" altLang="en-US">
              <a:latin typeface="Times New Roman" panose="02020603050405020304" pitchFamily="18" charset="0"/>
            </a:endParaRPr>
          </a:p>
        </p:txBody>
      </p:sp>
      <p:sp>
        <p:nvSpPr>
          <p:cNvPr id="126979" name="Rectangle 2">
            <a:extLst>
              <a:ext uri="{FF2B5EF4-FFF2-40B4-BE49-F238E27FC236}">
                <a16:creationId xmlns:a16="http://schemas.microsoft.com/office/drawing/2014/main" id="{8B88712E-29F6-2407-4C8B-A5BC899BC4AD}"/>
              </a:ext>
            </a:extLst>
          </p:cNvPr>
          <p:cNvSpPr>
            <a:spLocks noGrp="1" noRot="1" noChangeAspect="1" noChangeArrowheads="1" noTextEdit="1"/>
          </p:cNvSpPr>
          <p:nvPr>
            <p:ph type="sldImg"/>
          </p:nvPr>
        </p:nvSpPr>
        <p:spPr>
          <a:xfrm>
            <a:off x="1179513" y="700088"/>
            <a:ext cx="4603750" cy="3452812"/>
          </a:xfrm>
          <a:ln/>
        </p:spPr>
      </p:sp>
      <p:sp>
        <p:nvSpPr>
          <p:cNvPr id="126980" name="Rectangle 3">
            <a:extLst>
              <a:ext uri="{FF2B5EF4-FFF2-40B4-BE49-F238E27FC236}">
                <a16:creationId xmlns:a16="http://schemas.microsoft.com/office/drawing/2014/main" id="{BB71BF53-635E-4145-07A5-B53F7A20FA12}"/>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135E41AD-9F7F-1512-A115-C0315838AB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12C94C0-7DDC-4182-8DDE-7CDADA16F05D}" type="slidenum">
              <a:rPr lang="en-US" altLang="en-US" smtClean="0">
                <a:latin typeface="Times New Roman" panose="02020603050405020304" pitchFamily="18" charset="0"/>
              </a:rPr>
              <a:pPr>
                <a:spcBef>
                  <a:spcPct val="0"/>
                </a:spcBef>
              </a:pPr>
              <a:t>61</a:t>
            </a:fld>
            <a:endParaRPr lang="en-US" altLang="en-US">
              <a:latin typeface="Times New Roman" panose="02020603050405020304" pitchFamily="18" charset="0"/>
            </a:endParaRPr>
          </a:p>
        </p:txBody>
      </p:sp>
      <p:sp>
        <p:nvSpPr>
          <p:cNvPr id="129027" name="Rectangle 2">
            <a:extLst>
              <a:ext uri="{FF2B5EF4-FFF2-40B4-BE49-F238E27FC236}">
                <a16:creationId xmlns:a16="http://schemas.microsoft.com/office/drawing/2014/main" id="{D6DEAF2C-CF7A-6AE6-23BF-AA68B78D55FB}"/>
              </a:ext>
            </a:extLst>
          </p:cNvPr>
          <p:cNvSpPr>
            <a:spLocks noGrp="1" noRot="1" noChangeAspect="1" noChangeArrowheads="1" noTextEdit="1"/>
          </p:cNvSpPr>
          <p:nvPr>
            <p:ph type="sldImg"/>
          </p:nvPr>
        </p:nvSpPr>
        <p:spPr>
          <a:xfrm>
            <a:off x="1179513" y="700088"/>
            <a:ext cx="4603750" cy="3452812"/>
          </a:xfrm>
          <a:ln/>
        </p:spPr>
      </p:sp>
      <p:sp>
        <p:nvSpPr>
          <p:cNvPr id="129028" name="Rectangle 3">
            <a:extLst>
              <a:ext uri="{FF2B5EF4-FFF2-40B4-BE49-F238E27FC236}">
                <a16:creationId xmlns:a16="http://schemas.microsoft.com/office/drawing/2014/main" id="{436C3663-2C84-5A4E-D807-763D41C1C44D}"/>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F120985F-5DB9-CA73-EA61-12BD96D9D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750C83F-E184-4594-BF4E-633D8739E7B1}" type="slidenum">
              <a:rPr lang="en-US" altLang="en-US" smtClean="0">
                <a:latin typeface="Times New Roman" panose="02020603050405020304" pitchFamily="18" charset="0"/>
              </a:rPr>
              <a:pPr>
                <a:spcBef>
                  <a:spcPct val="0"/>
                </a:spcBef>
              </a:pPr>
              <a:t>62</a:t>
            </a:fld>
            <a:endParaRPr lang="en-US" altLang="en-US">
              <a:latin typeface="Times New Roman" panose="02020603050405020304" pitchFamily="18" charset="0"/>
            </a:endParaRPr>
          </a:p>
        </p:txBody>
      </p:sp>
      <p:sp>
        <p:nvSpPr>
          <p:cNvPr id="131075" name="Rectangle 2">
            <a:extLst>
              <a:ext uri="{FF2B5EF4-FFF2-40B4-BE49-F238E27FC236}">
                <a16:creationId xmlns:a16="http://schemas.microsoft.com/office/drawing/2014/main" id="{7930631A-420D-5894-F6BE-62173CF3AB5B}"/>
              </a:ext>
            </a:extLst>
          </p:cNvPr>
          <p:cNvSpPr>
            <a:spLocks noGrp="1" noRot="1" noChangeAspect="1" noChangeArrowheads="1" noTextEdit="1"/>
          </p:cNvSpPr>
          <p:nvPr>
            <p:ph type="sldImg"/>
          </p:nvPr>
        </p:nvSpPr>
        <p:spPr>
          <a:xfrm>
            <a:off x="1179513" y="700088"/>
            <a:ext cx="4603750" cy="3452812"/>
          </a:xfrm>
          <a:ln/>
        </p:spPr>
      </p:sp>
      <p:sp>
        <p:nvSpPr>
          <p:cNvPr id="131076" name="Rectangle 3">
            <a:extLst>
              <a:ext uri="{FF2B5EF4-FFF2-40B4-BE49-F238E27FC236}">
                <a16:creationId xmlns:a16="http://schemas.microsoft.com/office/drawing/2014/main" id="{9D02EBBF-7196-8035-1417-25912476FD58}"/>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A6E44549-E4F5-7090-7A75-BB8C9AB79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A822204-67A2-434E-893B-0F507960AD6F}" type="slidenum">
              <a:rPr lang="en-US" altLang="en-US" smtClean="0">
                <a:latin typeface="Times New Roman" panose="02020603050405020304" pitchFamily="18" charset="0"/>
              </a:rPr>
              <a:pPr>
                <a:spcBef>
                  <a:spcPct val="0"/>
                </a:spcBef>
              </a:pPr>
              <a:t>63</a:t>
            </a:fld>
            <a:endParaRPr lang="en-US" altLang="en-US">
              <a:latin typeface="Times New Roman" panose="02020603050405020304" pitchFamily="18" charset="0"/>
            </a:endParaRPr>
          </a:p>
        </p:txBody>
      </p:sp>
      <p:sp>
        <p:nvSpPr>
          <p:cNvPr id="133123" name="Rectangle 2">
            <a:extLst>
              <a:ext uri="{FF2B5EF4-FFF2-40B4-BE49-F238E27FC236}">
                <a16:creationId xmlns:a16="http://schemas.microsoft.com/office/drawing/2014/main" id="{7AD16277-EFEC-E094-D138-C6DBDC92AACD}"/>
              </a:ext>
            </a:extLst>
          </p:cNvPr>
          <p:cNvSpPr>
            <a:spLocks noGrp="1" noRot="1" noChangeAspect="1" noChangeArrowheads="1" noTextEdit="1"/>
          </p:cNvSpPr>
          <p:nvPr>
            <p:ph type="sldImg"/>
          </p:nvPr>
        </p:nvSpPr>
        <p:spPr>
          <a:xfrm>
            <a:off x="1179513" y="700088"/>
            <a:ext cx="4603750" cy="3452812"/>
          </a:xfrm>
          <a:ln/>
        </p:spPr>
      </p:sp>
      <p:sp>
        <p:nvSpPr>
          <p:cNvPr id="133124" name="Rectangle 3">
            <a:extLst>
              <a:ext uri="{FF2B5EF4-FFF2-40B4-BE49-F238E27FC236}">
                <a16:creationId xmlns:a16="http://schemas.microsoft.com/office/drawing/2014/main" id="{36FD313A-463D-3D0C-A7A6-ADEABF2CF3C9}"/>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5DA63E53-E9F8-F164-78D8-767C2F9A98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15961F5-9157-4183-89B4-DD60F30DE9BD}" type="slidenum">
              <a:rPr lang="en-US" altLang="en-US" smtClean="0">
                <a:latin typeface="Times New Roman" panose="02020603050405020304" pitchFamily="18" charset="0"/>
              </a:rPr>
              <a:pPr>
                <a:spcBef>
                  <a:spcPct val="0"/>
                </a:spcBef>
              </a:pPr>
              <a:t>64</a:t>
            </a:fld>
            <a:endParaRPr lang="en-US" altLang="en-US">
              <a:latin typeface="Times New Roman" panose="02020603050405020304" pitchFamily="18" charset="0"/>
            </a:endParaRPr>
          </a:p>
        </p:txBody>
      </p:sp>
      <p:sp>
        <p:nvSpPr>
          <p:cNvPr id="135171" name="Rectangle 2">
            <a:extLst>
              <a:ext uri="{FF2B5EF4-FFF2-40B4-BE49-F238E27FC236}">
                <a16:creationId xmlns:a16="http://schemas.microsoft.com/office/drawing/2014/main" id="{5A990650-E876-E52A-7A4E-3AAA8650F273}"/>
              </a:ext>
            </a:extLst>
          </p:cNvPr>
          <p:cNvSpPr>
            <a:spLocks noGrp="1" noRot="1" noChangeAspect="1" noChangeArrowheads="1" noTextEdit="1"/>
          </p:cNvSpPr>
          <p:nvPr>
            <p:ph type="sldImg"/>
          </p:nvPr>
        </p:nvSpPr>
        <p:spPr>
          <a:xfrm>
            <a:off x="1179513" y="700088"/>
            <a:ext cx="4603750" cy="3452812"/>
          </a:xfrm>
          <a:ln/>
        </p:spPr>
      </p:sp>
      <p:sp>
        <p:nvSpPr>
          <p:cNvPr id="135172" name="Rectangle 3">
            <a:extLst>
              <a:ext uri="{FF2B5EF4-FFF2-40B4-BE49-F238E27FC236}">
                <a16:creationId xmlns:a16="http://schemas.microsoft.com/office/drawing/2014/main" id="{ED5D050A-CE6D-7C69-708A-072767626F35}"/>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a:p>
            <a:pPr eaLnBrk="1" hangingPunct="1"/>
            <a:r>
              <a:rPr lang="en-US" altLang="en-US" b="1" dirty="0"/>
              <a:t>Post-Exposure and Follow-Up Requirements</a:t>
            </a:r>
          </a:p>
          <a:p>
            <a:pPr eaLnBrk="1" hangingPunct="1">
              <a:spcBef>
                <a:spcPct val="0"/>
              </a:spcBef>
              <a:spcAft>
                <a:spcPct val="10000"/>
              </a:spcAft>
            </a:pPr>
            <a:r>
              <a:rPr lang="en-US" altLang="en-US" dirty="0"/>
              <a:t>The employee’s consent is required for the collection and testing of employee’s blood for HBV and HIV serological status.  </a:t>
            </a:r>
          </a:p>
          <a:p>
            <a:pPr eaLnBrk="1" hangingPunct="1">
              <a:spcBef>
                <a:spcPct val="0"/>
              </a:spcBef>
              <a:spcAft>
                <a:spcPct val="10000"/>
              </a:spcAft>
            </a:pPr>
            <a:r>
              <a:rPr lang="en-US" altLang="en-US" dirty="0"/>
              <a:t>Rules administered by the NC Dept. Health &amp; Human Services permit the collection and testing of </a:t>
            </a:r>
            <a:r>
              <a:rPr lang="en-US" altLang="en-US" u="sng" dirty="0"/>
              <a:t>source individual’s</a:t>
            </a:r>
            <a:r>
              <a:rPr lang="en-US" altLang="en-US" dirty="0"/>
              <a:t> blood for HIV [10A NCAC 41A.0202(4)] and HBV [10A NCAC 41A.0203(b)(4)] serological status without their consent in case of occupational exposure.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ED70F6B7-6207-DC1B-8AC9-35E2F27AC7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501F002-3DC8-42DE-86E8-5C9AA8A132EE}" type="slidenum">
              <a:rPr lang="en-US" altLang="en-US" smtClean="0">
                <a:latin typeface="Times New Roman" panose="02020603050405020304" pitchFamily="18" charset="0"/>
              </a:rPr>
              <a:pPr>
                <a:spcBef>
                  <a:spcPct val="0"/>
                </a:spcBef>
              </a:pPr>
              <a:t>65</a:t>
            </a:fld>
            <a:endParaRPr lang="en-US" altLang="en-US">
              <a:latin typeface="Times New Roman" panose="02020603050405020304" pitchFamily="18" charset="0"/>
            </a:endParaRPr>
          </a:p>
        </p:txBody>
      </p:sp>
      <p:sp>
        <p:nvSpPr>
          <p:cNvPr id="137219" name="Rectangle 2">
            <a:extLst>
              <a:ext uri="{FF2B5EF4-FFF2-40B4-BE49-F238E27FC236}">
                <a16:creationId xmlns:a16="http://schemas.microsoft.com/office/drawing/2014/main" id="{C914C45A-0097-B6D7-DA38-D569CB88E3E4}"/>
              </a:ext>
            </a:extLst>
          </p:cNvPr>
          <p:cNvSpPr>
            <a:spLocks noGrp="1" noRot="1" noChangeAspect="1" noChangeArrowheads="1" noTextEdit="1"/>
          </p:cNvSpPr>
          <p:nvPr>
            <p:ph type="sldImg"/>
          </p:nvPr>
        </p:nvSpPr>
        <p:spPr>
          <a:xfrm>
            <a:off x="1179513" y="700088"/>
            <a:ext cx="4603750" cy="3452812"/>
          </a:xfrm>
          <a:ln/>
        </p:spPr>
      </p:sp>
      <p:sp>
        <p:nvSpPr>
          <p:cNvPr id="137220" name="Rectangle 3">
            <a:extLst>
              <a:ext uri="{FF2B5EF4-FFF2-40B4-BE49-F238E27FC236}">
                <a16:creationId xmlns:a16="http://schemas.microsoft.com/office/drawing/2014/main" id="{D4487AD6-9CCD-70B8-6496-A885EBDE6803}"/>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018EC211-A182-3684-A661-1170A56B97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49478B1-BFE2-4DFE-B056-0B108FF346D6}" type="slidenum">
              <a:rPr lang="en-US" altLang="en-US" smtClean="0">
                <a:latin typeface="Times New Roman" panose="02020603050405020304" pitchFamily="18" charset="0"/>
              </a:rPr>
              <a:pPr>
                <a:spcBef>
                  <a:spcPct val="0"/>
                </a:spcBef>
              </a:pPr>
              <a:t>66</a:t>
            </a:fld>
            <a:endParaRPr lang="en-US" altLang="en-US">
              <a:latin typeface="Times New Roman" panose="02020603050405020304" pitchFamily="18" charset="0"/>
            </a:endParaRPr>
          </a:p>
        </p:txBody>
      </p:sp>
      <p:sp>
        <p:nvSpPr>
          <p:cNvPr id="139267" name="Rectangle 2">
            <a:extLst>
              <a:ext uri="{FF2B5EF4-FFF2-40B4-BE49-F238E27FC236}">
                <a16:creationId xmlns:a16="http://schemas.microsoft.com/office/drawing/2014/main" id="{BE44F355-6786-3423-BB40-3A386971257E}"/>
              </a:ext>
            </a:extLst>
          </p:cNvPr>
          <p:cNvSpPr>
            <a:spLocks noGrp="1" noRot="1" noChangeAspect="1" noChangeArrowheads="1" noTextEdit="1"/>
          </p:cNvSpPr>
          <p:nvPr>
            <p:ph type="sldImg"/>
          </p:nvPr>
        </p:nvSpPr>
        <p:spPr>
          <a:xfrm>
            <a:off x="1179513" y="700088"/>
            <a:ext cx="4603750" cy="3452812"/>
          </a:xfrm>
          <a:ln/>
        </p:spPr>
      </p:sp>
      <p:sp>
        <p:nvSpPr>
          <p:cNvPr id="139268" name="Rectangle 3">
            <a:extLst>
              <a:ext uri="{FF2B5EF4-FFF2-40B4-BE49-F238E27FC236}">
                <a16:creationId xmlns:a16="http://schemas.microsoft.com/office/drawing/2014/main" id="{A93172B7-BCB0-4514-A95A-DE6D23F06959}"/>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E85AF71E-F778-8804-D508-EA9E1FA522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DCA3ECE-0D9B-4664-9097-B41C6C306497}" type="slidenum">
              <a:rPr lang="en-US" altLang="en-US" smtClean="0">
                <a:latin typeface="Times New Roman" panose="02020603050405020304" pitchFamily="18" charset="0"/>
              </a:rPr>
              <a:pPr>
                <a:spcBef>
                  <a:spcPct val="0"/>
                </a:spcBef>
              </a:pPr>
              <a:t>67</a:t>
            </a:fld>
            <a:endParaRPr lang="en-US" altLang="en-US">
              <a:latin typeface="Times New Roman" panose="02020603050405020304" pitchFamily="18" charset="0"/>
            </a:endParaRPr>
          </a:p>
        </p:txBody>
      </p:sp>
      <p:sp>
        <p:nvSpPr>
          <p:cNvPr id="141315" name="Rectangle 2">
            <a:extLst>
              <a:ext uri="{FF2B5EF4-FFF2-40B4-BE49-F238E27FC236}">
                <a16:creationId xmlns:a16="http://schemas.microsoft.com/office/drawing/2014/main" id="{DB902312-F7C6-7396-786F-5253C0698336}"/>
              </a:ext>
            </a:extLst>
          </p:cNvPr>
          <p:cNvSpPr>
            <a:spLocks noGrp="1" noRot="1" noChangeAspect="1" noChangeArrowheads="1" noTextEdit="1"/>
          </p:cNvSpPr>
          <p:nvPr>
            <p:ph type="sldImg"/>
          </p:nvPr>
        </p:nvSpPr>
        <p:spPr>
          <a:xfrm>
            <a:off x="1179513" y="700088"/>
            <a:ext cx="4603750" cy="3452812"/>
          </a:xfrm>
          <a:ln/>
        </p:spPr>
      </p:sp>
      <p:sp>
        <p:nvSpPr>
          <p:cNvPr id="141316" name="Rectangle 3">
            <a:extLst>
              <a:ext uri="{FF2B5EF4-FFF2-40B4-BE49-F238E27FC236}">
                <a16:creationId xmlns:a16="http://schemas.microsoft.com/office/drawing/2014/main" id="{EAA169F5-A6DF-5CC6-4B26-5FBAED032447}"/>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FBF9D773-E5D1-EF37-589D-A6AA1E7661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25AF911-1595-4C14-9A8D-DA9F61DC824A}" type="slidenum">
              <a:rPr lang="en-US" altLang="en-US" smtClean="0">
                <a:latin typeface="Times New Roman" panose="02020603050405020304" pitchFamily="18" charset="0"/>
              </a:rPr>
              <a:pPr>
                <a:spcBef>
                  <a:spcPct val="0"/>
                </a:spcBef>
              </a:pPr>
              <a:t>68</a:t>
            </a:fld>
            <a:endParaRPr lang="en-US" altLang="en-US">
              <a:latin typeface="Times New Roman" panose="02020603050405020304" pitchFamily="18" charset="0"/>
            </a:endParaRPr>
          </a:p>
        </p:txBody>
      </p:sp>
      <p:sp>
        <p:nvSpPr>
          <p:cNvPr id="143363" name="Rectangle 2">
            <a:extLst>
              <a:ext uri="{FF2B5EF4-FFF2-40B4-BE49-F238E27FC236}">
                <a16:creationId xmlns:a16="http://schemas.microsoft.com/office/drawing/2014/main" id="{B9DF6448-FFB3-6BED-052A-F530DE591BFB}"/>
              </a:ext>
            </a:extLst>
          </p:cNvPr>
          <p:cNvSpPr>
            <a:spLocks noGrp="1" noRot="1" noChangeAspect="1" noChangeArrowheads="1" noTextEdit="1"/>
          </p:cNvSpPr>
          <p:nvPr>
            <p:ph type="sldImg"/>
          </p:nvPr>
        </p:nvSpPr>
        <p:spPr>
          <a:xfrm>
            <a:off x="1179513" y="700088"/>
            <a:ext cx="4603750" cy="3452812"/>
          </a:xfrm>
          <a:ln/>
        </p:spPr>
      </p:sp>
      <p:sp>
        <p:nvSpPr>
          <p:cNvPr id="143364" name="Rectangle 3">
            <a:extLst>
              <a:ext uri="{FF2B5EF4-FFF2-40B4-BE49-F238E27FC236}">
                <a16:creationId xmlns:a16="http://schemas.microsoft.com/office/drawing/2014/main" id="{70762D39-8EFC-E427-AF60-2F1C07161CA8}"/>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81C6B97D-C62B-164A-59D1-315CD9C64D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DAF9E79-E340-4063-B66C-9CB7FA7CBFA4}" type="slidenum">
              <a:rPr lang="en-US" altLang="en-US" smtClean="0">
                <a:latin typeface="Times New Roman" panose="02020603050405020304" pitchFamily="18" charset="0"/>
              </a:rPr>
              <a:pPr>
                <a:spcBef>
                  <a:spcPct val="0"/>
                </a:spcBef>
              </a:pPr>
              <a:t>69</a:t>
            </a:fld>
            <a:endParaRPr lang="en-US" altLang="en-US">
              <a:latin typeface="Times New Roman" panose="02020603050405020304" pitchFamily="18" charset="0"/>
            </a:endParaRPr>
          </a:p>
        </p:txBody>
      </p:sp>
      <p:sp>
        <p:nvSpPr>
          <p:cNvPr id="145411" name="Rectangle 2">
            <a:extLst>
              <a:ext uri="{FF2B5EF4-FFF2-40B4-BE49-F238E27FC236}">
                <a16:creationId xmlns:a16="http://schemas.microsoft.com/office/drawing/2014/main" id="{01B19C7A-7BFA-8E13-2B91-9BD91FE11248}"/>
              </a:ext>
            </a:extLst>
          </p:cNvPr>
          <p:cNvSpPr>
            <a:spLocks noGrp="1" noRot="1" noChangeAspect="1" noChangeArrowheads="1" noTextEdit="1"/>
          </p:cNvSpPr>
          <p:nvPr>
            <p:ph type="sldImg"/>
          </p:nvPr>
        </p:nvSpPr>
        <p:spPr>
          <a:xfrm>
            <a:off x="1179513" y="700088"/>
            <a:ext cx="4603750" cy="3452812"/>
          </a:xfrm>
          <a:ln/>
        </p:spPr>
      </p:sp>
      <p:sp>
        <p:nvSpPr>
          <p:cNvPr id="145412" name="Rectangle 3">
            <a:extLst>
              <a:ext uri="{FF2B5EF4-FFF2-40B4-BE49-F238E27FC236}">
                <a16:creationId xmlns:a16="http://schemas.microsoft.com/office/drawing/2014/main" id="{72113FDF-2C2B-2F92-3302-34DD3EB61866}"/>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03D5302-8C64-C3B4-643F-75FD13F59B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890CAD4-BB1A-4A7B-941B-ED2EF557FDA4}" type="slidenum">
              <a:rPr lang="en-US" altLang="en-US" smtClean="0">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
        <p:nvSpPr>
          <p:cNvPr id="18435" name="Rectangle 2">
            <a:extLst>
              <a:ext uri="{FF2B5EF4-FFF2-40B4-BE49-F238E27FC236}">
                <a16:creationId xmlns:a16="http://schemas.microsoft.com/office/drawing/2014/main" id="{0B6FC2F4-5DFF-2AFD-038F-FD1D37FE6182}"/>
              </a:ext>
            </a:extLst>
          </p:cNvPr>
          <p:cNvSpPr>
            <a:spLocks noGrp="1" noRot="1" noChangeAspect="1" noChangeArrowheads="1" noTextEdit="1"/>
          </p:cNvSpPr>
          <p:nvPr>
            <p:ph type="sldImg"/>
          </p:nvPr>
        </p:nvSpPr>
        <p:spPr>
          <a:xfrm>
            <a:off x="1179513" y="700088"/>
            <a:ext cx="4603750" cy="3452812"/>
          </a:xfrm>
          <a:ln/>
        </p:spPr>
      </p:sp>
      <p:sp>
        <p:nvSpPr>
          <p:cNvPr id="18436" name="Rectangle 3">
            <a:extLst>
              <a:ext uri="{FF2B5EF4-FFF2-40B4-BE49-F238E27FC236}">
                <a16:creationId xmlns:a16="http://schemas.microsoft.com/office/drawing/2014/main" id="{4F74F199-FAB7-2F9E-4AC9-4731C2A2214E}"/>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A78558DD-395A-DF73-78A7-FDC70903AC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20A6A78-F2A7-477A-BDF0-B26FBA7E3781}" type="slidenum">
              <a:rPr lang="en-US" altLang="en-US" smtClean="0">
                <a:latin typeface="Times New Roman" panose="02020603050405020304" pitchFamily="18" charset="0"/>
              </a:rPr>
              <a:pPr>
                <a:spcBef>
                  <a:spcPct val="0"/>
                </a:spcBef>
              </a:pPr>
              <a:t>70</a:t>
            </a:fld>
            <a:endParaRPr lang="en-US" altLang="en-US">
              <a:latin typeface="Times New Roman" panose="02020603050405020304" pitchFamily="18" charset="0"/>
            </a:endParaRPr>
          </a:p>
        </p:txBody>
      </p:sp>
      <p:sp>
        <p:nvSpPr>
          <p:cNvPr id="147459" name="Rectangle 2">
            <a:extLst>
              <a:ext uri="{FF2B5EF4-FFF2-40B4-BE49-F238E27FC236}">
                <a16:creationId xmlns:a16="http://schemas.microsoft.com/office/drawing/2014/main" id="{C0606B3E-4525-F7AA-B00E-65BE466BF96A}"/>
              </a:ext>
            </a:extLst>
          </p:cNvPr>
          <p:cNvSpPr>
            <a:spLocks noGrp="1" noRot="1" noChangeAspect="1" noChangeArrowheads="1" noTextEdit="1"/>
          </p:cNvSpPr>
          <p:nvPr>
            <p:ph type="sldImg"/>
          </p:nvPr>
        </p:nvSpPr>
        <p:spPr>
          <a:xfrm>
            <a:off x="1179513" y="700088"/>
            <a:ext cx="4603750" cy="3452812"/>
          </a:xfrm>
          <a:ln/>
        </p:spPr>
      </p:sp>
      <p:sp>
        <p:nvSpPr>
          <p:cNvPr id="147460" name="Rectangle 3">
            <a:extLst>
              <a:ext uri="{FF2B5EF4-FFF2-40B4-BE49-F238E27FC236}">
                <a16:creationId xmlns:a16="http://schemas.microsoft.com/office/drawing/2014/main" id="{A87281DF-9FBE-1812-2996-CBBA077E2CD2}"/>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38DF3DCD-5AD4-57A2-88A1-B0CC3F093D93}"/>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4" tIns="0" rIns="19574" bIns="0" anchor="b"/>
          <a:lstStyle>
            <a:lvl1pPr defTabSz="939800">
              <a:spcBef>
                <a:spcPct val="30000"/>
              </a:spcBef>
              <a:defRPr sz="1000">
                <a:solidFill>
                  <a:schemeClr val="tx1"/>
                </a:solidFill>
                <a:latin typeface="Arial" panose="020B0604020202020204" pitchFamily="34" charset="0"/>
              </a:defRPr>
            </a:lvl1pPr>
            <a:lvl2pPr marL="742950" indent="-285750" defTabSz="939800">
              <a:spcBef>
                <a:spcPct val="30000"/>
              </a:spcBef>
              <a:defRPr sz="1000">
                <a:solidFill>
                  <a:schemeClr val="tx1"/>
                </a:solidFill>
                <a:latin typeface="Arial" panose="020B0604020202020204" pitchFamily="34" charset="0"/>
              </a:defRPr>
            </a:lvl2pPr>
            <a:lvl3pPr marL="1143000" indent="-228600" defTabSz="939800">
              <a:spcBef>
                <a:spcPct val="30000"/>
              </a:spcBef>
              <a:defRPr sz="1000">
                <a:solidFill>
                  <a:schemeClr val="tx1"/>
                </a:solidFill>
                <a:latin typeface="Arial" panose="020B0604020202020204" pitchFamily="34" charset="0"/>
              </a:defRPr>
            </a:lvl3pPr>
            <a:lvl4pPr marL="1600200" indent="-228600" defTabSz="939800">
              <a:spcBef>
                <a:spcPct val="30000"/>
              </a:spcBef>
              <a:defRPr sz="1000">
                <a:solidFill>
                  <a:schemeClr val="tx1"/>
                </a:solidFill>
                <a:latin typeface="Arial" panose="020B0604020202020204" pitchFamily="34" charset="0"/>
              </a:defRPr>
            </a:lvl4pPr>
            <a:lvl5pPr marL="2057400" indent="-228600" defTabSz="939800">
              <a:spcBef>
                <a:spcPct val="30000"/>
              </a:spcBef>
              <a:defRPr sz="10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1B93314C-2D4F-494D-AF42-DD7515E46EB5}" type="slidenum">
              <a:rPr lang="en-US" altLang="en-US" i="1" u="none">
                <a:latin typeface="Times New Roman" panose="02020603050405020304" pitchFamily="18" charset="0"/>
              </a:rPr>
              <a:pPr algn="r">
                <a:spcBef>
                  <a:spcPct val="0"/>
                </a:spcBef>
              </a:pPr>
              <a:t>71</a:t>
            </a:fld>
            <a:endParaRPr lang="en-US" altLang="en-US" i="1" u="none">
              <a:latin typeface="Times New Roman" panose="02020603050405020304" pitchFamily="18" charset="0"/>
            </a:endParaRPr>
          </a:p>
        </p:txBody>
      </p:sp>
      <p:sp>
        <p:nvSpPr>
          <p:cNvPr id="149507" name="Rectangle 2">
            <a:extLst>
              <a:ext uri="{FF2B5EF4-FFF2-40B4-BE49-F238E27FC236}">
                <a16:creationId xmlns:a16="http://schemas.microsoft.com/office/drawing/2014/main" id="{6E500D72-3499-49CA-778B-B05AA0CC6BFB}"/>
              </a:ext>
            </a:extLst>
          </p:cNvPr>
          <p:cNvSpPr>
            <a:spLocks noGrp="1" noRot="1" noChangeAspect="1" noChangeArrowheads="1" noTextEdit="1"/>
          </p:cNvSpPr>
          <p:nvPr>
            <p:ph type="sldImg"/>
          </p:nvPr>
        </p:nvSpPr>
        <p:spPr>
          <a:xfrm>
            <a:off x="1179513" y="700088"/>
            <a:ext cx="4603750" cy="3452812"/>
          </a:xfrm>
          <a:ln/>
        </p:spPr>
      </p:sp>
      <p:sp>
        <p:nvSpPr>
          <p:cNvPr id="149508" name="Rectangle 3">
            <a:extLst>
              <a:ext uri="{FF2B5EF4-FFF2-40B4-BE49-F238E27FC236}">
                <a16:creationId xmlns:a16="http://schemas.microsoft.com/office/drawing/2014/main" id="{E6F09B44-76A9-C488-7C40-0D6AB78CE99D}"/>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883A6C52-2CCE-3F50-5AD7-727B3B229A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FD1D414-B9FC-4C8C-90A0-152A1B4BBC36}" type="slidenum">
              <a:rPr lang="en-US" altLang="en-US" smtClean="0">
                <a:latin typeface="Times New Roman" panose="02020603050405020304" pitchFamily="18" charset="0"/>
              </a:rPr>
              <a:pPr>
                <a:spcBef>
                  <a:spcPct val="0"/>
                </a:spcBef>
              </a:pPr>
              <a:t>72</a:t>
            </a:fld>
            <a:endParaRPr lang="en-US" altLang="en-US">
              <a:latin typeface="Times New Roman" panose="02020603050405020304" pitchFamily="18" charset="0"/>
            </a:endParaRPr>
          </a:p>
        </p:txBody>
      </p:sp>
      <p:sp>
        <p:nvSpPr>
          <p:cNvPr id="151555" name="Rectangle 2">
            <a:extLst>
              <a:ext uri="{FF2B5EF4-FFF2-40B4-BE49-F238E27FC236}">
                <a16:creationId xmlns:a16="http://schemas.microsoft.com/office/drawing/2014/main" id="{256FC34C-2848-306E-D107-3E88E31856FC}"/>
              </a:ext>
            </a:extLst>
          </p:cNvPr>
          <p:cNvSpPr>
            <a:spLocks noGrp="1" noRot="1" noChangeAspect="1" noChangeArrowheads="1" noTextEdit="1"/>
          </p:cNvSpPr>
          <p:nvPr>
            <p:ph type="sldImg"/>
          </p:nvPr>
        </p:nvSpPr>
        <p:spPr>
          <a:xfrm>
            <a:off x="1179513" y="700088"/>
            <a:ext cx="4603750" cy="3452812"/>
          </a:xfrm>
          <a:ln/>
        </p:spPr>
      </p:sp>
      <p:sp>
        <p:nvSpPr>
          <p:cNvPr id="151556" name="Rectangle 3">
            <a:extLst>
              <a:ext uri="{FF2B5EF4-FFF2-40B4-BE49-F238E27FC236}">
                <a16:creationId xmlns:a16="http://schemas.microsoft.com/office/drawing/2014/main" id="{3E4724ED-DE74-F28F-D1BF-35AA4A51E540}"/>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6B7BD200-FAF4-C3BE-14E9-CD2A9A4275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EC757E6-8D31-41B1-91E4-4644BF0DA23A}" type="slidenum">
              <a:rPr lang="en-US" altLang="en-US" smtClean="0">
                <a:latin typeface="Times New Roman" panose="02020603050405020304" pitchFamily="18" charset="0"/>
              </a:rPr>
              <a:pPr>
                <a:spcBef>
                  <a:spcPct val="0"/>
                </a:spcBef>
              </a:pPr>
              <a:t>73</a:t>
            </a:fld>
            <a:endParaRPr lang="en-US" altLang="en-US">
              <a:latin typeface="Times New Roman" panose="02020603050405020304" pitchFamily="18" charset="0"/>
            </a:endParaRPr>
          </a:p>
        </p:txBody>
      </p:sp>
      <p:sp>
        <p:nvSpPr>
          <p:cNvPr id="153603" name="Rectangle 2">
            <a:extLst>
              <a:ext uri="{FF2B5EF4-FFF2-40B4-BE49-F238E27FC236}">
                <a16:creationId xmlns:a16="http://schemas.microsoft.com/office/drawing/2014/main" id="{8ECBF40E-5903-990C-7346-83DCC9F468AD}"/>
              </a:ext>
            </a:extLst>
          </p:cNvPr>
          <p:cNvSpPr>
            <a:spLocks noGrp="1" noRot="1" noChangeAspect="1" noChangeArrowheads="1" noTextEdit="1"/>
          </p:cNvSpPr>
          <p:nvPr>
            <p:ph type="sldImg"/>
          </p:nvPr>
        </p:nvSpPr>
        <p:spPr>
          <a:xfrm>
            <a:off x="1179513" y="700088"/>
            <a:ext cx="4603750" cy="3452812"/>
          </a:xfrm>
          <a:ln/>
        </p:spPr>
      </p:sp>
      <p:sp>
        <p:nvSpPr>
          <p:cNvPr id="153604" name="Rectangle 3">
            <a:extLst>
              <a:ext uri="{FF2B5EF4-FFF2-40B4-BE49-F238E27FC236}">
                <a16:creationId xmlns:a16="http://schemas.microsoft.com/office/drawing/2014/main" id="{3478BA81-BBFB-9F3D-1FA5-D95EA08199A1}"/>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EC6099E0-C568-8956-D430-429C2B7BC7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3E8E5FA-CB03-45EA-9F81-A0EC3A200568}" type="slidenum">
              <a:rPr lang="en-US" altLang="en-US" smtClean="0">
                <a:latin typeface="Times New Roman" panose="02020603050405020304" pitchFamily="18" charset="0"/>
              </a:rPr>
              <a:pPr>
                <a:spcBef>
                  <a:spcPct val="0"/>
                </a:spcBef>
              </a:pPr>
              <a:t>74</a:t>
            </a:fld>
            <a:endParaRPr lang="en-US" altLang="en-US">
              <a:latin typeface="Times New Roman" panose="02020603050405020304" pitchFamily="18" charset="0"/>
            </a:endParaRPr>
          </a:p>
        </p:txBody>
      </p:sp>
      <p:sp>
        <p:nvSpPr>
          <p:cNvPr id="155651" name="Rectangle 2">
            <a:extLst>
              <a:ext uri="{FF2B5EF4-FFF2-40B4-BE49-F238E27FC236}">
                <a16:creationId xmlns:a16="http://schemas.microsoft.com/office/drawing/2014/main" id="{EEC6C78C-E006-986D-516A-B3EACA6BBCEF}"/>
              </a:ext>
            </a:extLst>
          </p:cNvPr>
          <p:cNvSpPr>
            <a:spLocks noGrp="1" noRot="1" noChangeAspect="1" noChangeArrowheads="1" noTextEdit="1"/>
          </p:cNvSpPr>
          <p:nvPr>
            <p:ph type="sldImg"/>
          </p:nvPr>
        </p:nvSpPr>
        <p:spPr>
          <a:xfrm>
            <a:off x="1179513" y="700088"/>
            <a:ext cx="4603750" cy="3452812"/>
          </a:xfrm>
          <a:ln/>
        </p:spPr>
      </p:sp>
      <p:sp>
        <p:nvSpPr>
          <p:cNvPr id="155652" name="Rectangle 3">
            <a:extLst>
              <a:ext uri="{FF2B5EF4-FFF2-40B4-BE49-F238E27FC236}">
                <a16:creationId xmlns:a16="http://schemas.microsoft.com/office/drawing/2014/main" id="{95CAACA2-9928-00DF-5B32-69BCBAB59B9B}"/>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70DA2597-1F96-46D0-9864-BDBB2FA010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96200F1-BCCB-47F5-BE28-60133201BB8D}" type="slidenum">
              <a:rPr lang="en-US" altLang="en-US" smtClean="0">
                <a:latin typeface="Times New Roman" panose="02020603050405020304" pitchFamily="18" charset="0"/>
              </a:rPr>
              <a:pPr>
                <a:spcBef>
                  <a:spcPct val="0"/>
                </a:spcBef>
              </a:pPr>
              <a:t>75</a:t>
            </a:fld>
            <a:endParaRPr lang="en-US" altLang="en-US">
              <a:latin typeface="Times New Roman" panose="02020603050405020304" pitchFamily="18" charset="0"/>
            </a:endParaRPr>
          </a:p>
        </p:txBody>
      </p:sp>
      <p:sp>
        <p:nvSpPr>
          <p:cNvPr id="157699" name="Rectangle 2">
            <a:extLst>
              <a:ext uri="{FF2B5EF4-FFF2-40B4-BE49-F238E27FC236}">
                <a16:creationId xmlns:a16="http://schemas.microsoft.com/office/drawing/2014/main" id="{CCCEB3E6-A4D5-701C-411E-AC5F877D3416}"/>
              </a:ext>
            </a:extLst>
          </p:cNvPr>
          <p:cNvSpPr>
            <a:spLocks noGrp="1" noRot="1" noChangeAspect="1" noChangeArrowheads="1" noTextEdit="1"/>
          </p:cNvSpPr>
          <p:nvPr>
            <p:ph type="sldImg"/>
          </p:nvPr>
        </p:nvSpPr>
        <p:spPr>
          <a:xfrm>
            <a:off x="1179513" y="700088"/>
            <a:ext cx="4603750" cy="3452812"/>
          </a:xfrm>
          <a:ln/>
        </p:spPr>
      </p:sp>
      <p:sp>
        <p:nvSpPr>
          <p:cNvPr id="157700" name="Rectangle 3">
            <a:extLst>
              <a:ext uri="{FF2B5EF4-FFF2-40B4-BE49-F238E27FC236}">
                <a16:creationId xmlns:a16="http://schemas.microsoft.com/office/drawing/2014/main" id="{739BF7C9-37A7-7D5F-CE84-4664CC4D4619}"/>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970597DE-17D9-BAE7-1806-3AE0F4CBDA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FA64A59-8B64-403E-824A-7CBB0BBABA96}" type="slidenum">
              <a:rPr lang="en-US" altLang="en-US" smtClean="0">
                <a:latin typeface="Times New Roman" panose="02020603050405020304" pitchFamily="18" charset="0"/>
              </a:rPr>
              <a:pPr>
                <a:spcBef>
                  <a:spcPct val="0"/>
                </a:spcBef>
              </a:pPr>
              <a:t>76</a:t>
            </a:fld>
            <a:endParaRPr lang="en-US" altLang="en-US">
              <a:latin typeface="Times New Roman" panose="02020603050405020304" pitchFamily="18" charset="0"/>
            </a:endParaRPr>
          </a:p>
        </p:txBody>
      </p:sp>
      <p:sp>
        <p:nvSpPr>
          <p:cNvPr id="159747" name="Rectangle 2">
            <a:extLst>
              <a:ext uri="{FF2B5EF4-FFF2-40B4-BE49-F238E27FC236}">
                <a16:creationId xmlns:a16="http://schemas.microsoft.com/office/drawing/2014/main" id="{66A972AF-747F-1D58-8804-37FDB7FD89F0}"/>
              </a:ext>
            </a:extLst>
          </p:cNvPr>
          <p:cNvSpPr>
            <a:spLocks noGrp="1" noRot="1" noChangeAspect="1" noChangeArrowheads="1" noTextEdit="1"/>
          </p:cNvSpPr>
          <p:nvPr>
            <p:ph type="sldImg"/>
          </p:nvPr>
        </p:nvSpPr>
        <p:spPr>
          <a:xfrm>
            <a:off x="1179513" y="700088"/>
            <a:ext cx="4603750" cy="3452812"/>
          </a:xfrm>
          <a:ln/>
        </p:spPr>
      </p:sp>
      <p:sp>
        <p:nvSpPr>
          <p:cNvPr id="159748" name="Rectangle 3">
            <a:extLst>
              <a:ext uri="{FF2B5EF4-FFF2-40B4-BE49-F238E27FC236}">
                <a16:creationId xmlns:a16="http://schemas.microsoft.com/office/drawing/2014/main" id="{4E4D9B67-F03D-8C00-E1C2-3D7A0192AC45}"/>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9B4CB509-6102-4500-A759-73B3FBF2D6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6CB298D-698A-46FA-866C-E05A1A0E48C6}" type="slidenum">
              <a:rPr lang="en-US" altLang="en-US" smtClean="0">
                <a:latin typeface="Times New Roman" panose="02020603050405020304" pitchFamily="18" charset="0"/>
              </a:rPr>
              <a:pPr>
                <a:spcBef>
                  <a:spcPct val="0"/>
                </a:spcBef>
              </a:pPr>
              <a:t>77</a:t>
            </a:fld>
            <a:endParaRPr lang="en-US" altLang="en-US">
              <a:latin typeface="Times New Roman" panose="02020603050405020304" pitchFamily="18" charset="0"/>
            </a:endParaRPr>
          </a:p>
        </p:txBody>
      </p:sp>
      <p:sp>
        <p:nvSpPr>
          <p:cNvPr id="161795" name="Rectangle 2">
            <a:extLst>
              <a:ext uri="{FF2B5EF4-FFF2-40B4-BE49-F238E27FC236}">
                <a16:creationId xmlns:a16="http://schemas.microsoft.com/office/drawing/2014/main" id="{DEEA902F-01AE-C0F4-3B6F-4A5A667B6548}"/>
              </a:ext>
            </a:extLst>
          </p:cNvPr>
          <p:cNvSpPr>
            <a:spLocks noGrp="1" noRot="1" noChangeAspect="1" noChangeArrowheads="1" noTextEdit="1"/>
          </p:cNvSpPr>
          <p:nvPr>
            <p:ph type="sldImg"/>
          </p:nvPr>
        </p:nvSpPr>
        <p:spPr>
          <a:xfrm>
            <a:off x="1179513" y="700088"/>
            <a:ext cx="4603750" cy="3452812"/>
          </a:xfrm>
          <a:ln/>
        </p:spPr>
      </p:sp>
      <p:sp>
        <p:nvSpPr>
          <p:cNvPr id="161796" name="Rectangle 3">
            <a:extLst>
              <a:ext uri="{FF2B5EF4-FFF2-40B4-BE49-F238E27FC236}">
                <a16:creationId xmlns:a16="http://schemas.microsoft.com/office/drawing/2014/main" id="{979DF631-1674-B486-F7FB-032220EAD654}"/>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A3BF5947-DDE5-D329-797C-9F2FA78A64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BE53E3D-0225-40A3-A7AF-8934FFBC8AB3}" type="slidenum">
              <a:rPr lang="en-US" altLang="en-US" smtClean="0">
                <a:latin typeface="Times New Roman" panose="02020603050405020304" pitchFamily="18" charset="0"/>
              </a:rPr>
              <a:pPr>
                <a:spcBef>
                  <a:spcPct val="0"/>
                </a:spcBef>
              </a:pPr>
              <a:t>78</a:t>
            </a:fld>
            <a:endParaRPr lang="en-US" altLang="en-US">
              <a:latin typeface="Times New Roman" panose="02020603050405020304" pitchFamily="18" charset="0"/>
            </a:endParaRPr>
          </a:p>
        </p:txBody>
      </p:sp>
      <p:sp>
        <p:nvSpPr>
          <p:cNvPr id="163843" name="Rectangle 2">
            <a:extLst>
              <a:ext uri="{FF2B5EF4-FFF2-40B4-BE49-F238E27FC236}">
                <a16:creationId xmlns:a16="http://schemas.microsoft.com/office/drawing/2014/main" id="{8BDA64DC-29EC-98B9-01AC-A8DDD7DA31FC}"/>
              </a:ext>
            </a:extLst>
          </p:cNvPr>
          <p:cNvSpPr>
            <a:spLocks noGrp="1" noRot="1" noChangeAspect="1" noChangeArrowheads="1" noTextEdit="1"/>
          </p:cNvSpPr>
          <p:nvPr>
            <p:ph type="sldImg"/>
          </p:nvPr>
        </p:nvSpPr>
        <p:spPr>
          <a:xfrm>
            <a:off x="1179513" y="700088"/>
            <a:ext cx="4603750" cy="3452812"/>
          </a:xfrm>
          <a:ln/>
        </p:spPr>
      </p:sp>
      <p:sp>
        <p:nvSpPr>
          <p:cNvPr id="163844" name="Rectangle 3">
            <a:extLst>
              <a:ext uri="{FF2B5EF4-FFF2-40B4-BE49-F238E27FC236}">
                <a16:creationId xmlns:a16="http://schemas.microsoft.com/office/drawing/2014/main" id="{8D5E40A4-2AFA-362F-39A8-016E5C0CA269}"/>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11BA7E14-E7D7-460D-652D-37C27478B7D5}"/>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4" tIns="0" rIns="19574" bIns="0" anchor="b"/>
          <a:lstStyle>
            <a:lvl1pPr defTabSz="939800">
              <a:spcBef>
                <a:spcPct val="30000"/>
              </a:spcBef>
              <a:defRPr sz="1000">
                <a:solidFill>
                  <a:schemeClr val="tx1"/>
                </a:solidFill>
                <a:latin typeface="Arial" panose="020B0604020202020204" pitchFamily="34" charset="0"/>
              </a:defRPr>
            </a:lvl1pPr>
            <a:lvl2pPr marL="742950" indent="-285750" defTabSz="939800">
              <a:spcBef>
                <a:spcPct val="30000"/>
              </a:spcBef>
              <a:defRPr sz="1000">
                <a:solidFill>
                  <a:schemeClr val="tx1"/>
                </a:solidFill>
                <a:latin typeface="Arial" panose="020B0604020202020204" pitchFamily="34" charset="0"/>
              </a:defRPr>
            </a:lvl2pPr>
            <a:lvl3pPr marL="1143000" indent="-228600" defTabSz="939800">
              <a:spcBef>
                <a:spcPct val="30000"/>
              </a:spcBef>
              <a:defRPr sz="1000">
                <a:solidFill>
                  <a:schemeClr val="tx1"/>
                </a:solidFill>
                <a:latin typeface="Arial" panose="020B0604020202020204" pitchFamily="34" charset="0"/>
              </a:defRPr>
            </a:lvl3pPr>
            <a:lvl4pPr marL="1600200" indent="-228600" defTabSz="939800">
              <a:spcBef>
                <a:spcPct val="30000"/>
              </a:spcBef>
              <a:defRPr sz="1000">
                <a:solidFill>
                  <a:schemeClr val="tx1"/>
                </a:solidFill>
                <a:latin typeface="Arial" panose="020B0604020202020204" pitchFamily="34" charset="0"/>
              </a:defRPr>
            </a:lvl4pPr>
            <a:lvl5pPr marL="2057400" indent="-228600" defTabSz="939800">
              <a:spcBef>
                <a:spcPct val="30000"/>
              </a:spcBef>
              <a:defRPr sz="10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165832B2-FEB1-49A3-A855-DBACEE3EF584}" type="slidenum">
              <a:rPr lang="en-US" altLang="en-US" i="1" u="none">
                <a:latin typeface="Times New Roman" panose="02020603050405020304" pitchFamily="18" charset="0"/>
              </a:rPr>
              <a:pPr algn="r">
                <a:spcBef>
                  <a:spcPct val="0"/>
                </a:spcBef>
              </a:pPr>
              <a:t>79</a:t>
            </a:fld>
            <a:endParaRPr lang="en-US" altLang="en-US" i="1" u="none">
              <a:latin typeface="Times New Roman" panose="02020603050405020304" pitchFamily="18" charset="0"/>
            </a:endParaRPr>
          </a:p>
        </p:txBody>
      </p:sp>
      <p:sp>
        <p:nvSpPr>
          <p:cNvPr id="165891" name="Rectangle 2">
            <a:extLst>
              <a:ext uri="{FF2B5EF4-FFF2-40B4-BE49-F238E27FC236}">
                <a16:creationId xmlns:a16="http://schemas.microsoft.com/office/drawing/2014/main" id="{49E46928-62C6-9732-7F99-7F6479F529C2}"/>
              </a:ext>
            </a:extLst>
          </p:cNvPr>
          <p:cNvSpPr>
            <a:spLocks noGrp="1" noRot="1" noChangeAspect="1" noChangeArrowheads="1" noTextEdit="1"/>
          </p:cNvSpPr>
          <p:nvPr>
            <p:ph type="sldImg"/>
          </p:nvPr>
        </p:nvSpPr>
        <p:spPr>
          <a:xfrm>
            <a:off x="1166813" y="692150"/>
            <a:ext cx="4624387" cy="3467100"/>
          </a:xfrm>
          <a:ln/>
        </p:spPr>
      </p:sp>
      <p:sp>
        <p:nvSpPr>
          <p:cNvPr id="165892" name="Rectangle 3">
            <a:extLst>
              <a:ext uri="{FF2B5EF4-FFF2-40B4-BE49-F238E27FC236}">
                <a16:creationId xmlns:a16="http://schemas.microsoft.com/office/drawing/2014/main" id="{A33B5375-F64B-9923-A4CB-1E4C72BB87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0" tIns="45400" rIns="90800" bIns="45400"/>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40F388C5-98A3-BA62-FE10-FEA16C9D18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FCAD108-3A5D-4B58-96BF-8D5FD2D43257}" type="slidenum">
              <a:rPr lang="en-US" altLang="en-US" smtClean="0">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
        <p:nvSpPr>
          <p:cNvPr id="20483" name="Rectangle 2">
            <a:extLst>
              <a:ext uri="{FF2B5EF4-FFF2-40B4-BE49-F238E27FC236}">
                <a16:creationId xmlns:a16="http://schemas.microsoft.com/office/drawing/2014/main" id="{473186C7-8742-2CBE-5A32-9E544E1B2782}"/>
              </a:ext>
            </a:extLst>
          </p:cNvPr>
          <p:cNvSpPr>
            <a:spLocks noGrp="1" noRot="1" noChangeAspect="1" noChangeArrowheads="1" noTextEdit="1"/>
          </p:cNvSpPr>
          <p:nvPr>
            <p:ph type="sldImg"/>
          </p:nvPr>
        </p:nvSpPr>
        <p:spPr>
          <a:xfrm>
            <a:off x="1179513" y="700088"/>
            <a:ext cx="4603750" cy="3452812"/>
          </a:xfrm>
          <a:ln/>
        </p:spPr>
      </p:sp>
      <p:sp>
        <p:nvSpPr>
          <p:cNvPr id="20484" name="Rectangle 3">
            <a:extLst>
              <a:ext uri="{FF2B5EF4-FFF2-40B4-BE49-F238E27FC236}">
                <a16:creationId xmlns:a16="http://schemas.microsoft.com/office/drawing/2014/main" id="{DA10AED6-04B3-EC6A-01E6-AE0554ED53F8}"/>
              </a:ext>
            </a:extLst>
          </p:cNvPr>
          <p:cNvSpPr>
            <a:spLocks noGrp="1" noChangeArrowheads="1"/>
          </p:cNvSpPr>
          <p:nvPr>
            <p:ph type="body" idx="1"/>
          </p:nvPr>
        </p:nvSpPr>
        <p:spPr>
          <a:xfrm>
            <a:off x="541338" y="4389438"/>
            <a:ext cx="5718175" cy="4505325"/>
          </a:xfrm>
          <a:ln/>
        </p:spPr>
        <p:txBody>
          <a:bodyPr>
            <a:normAutofit/>
          </a:bodyPr>
          <a:lstStyle/>
          <a:p>
            <a:pPr>
              <a:defRPr/>
            </a:pPr>
            <a:endParaRPr lang="en-US"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34D77DF1-9B67-0BD1-1A08-34FB53275B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DD4FCC4-11A3-4DA5-B2E7-A50B4BC45A90}" type="slidenum">
              <a:rPr lang="en-US" altLang="en-US" smtClean="0">
                <a:latin typeface="Times New Roman" panose="02020603050405020304" pitchFamily="18" charset="0"/>
              </a:rPr>
              <a:pPr>
                <a:spcBef>
                  <a:spcPct val="0"/>
                </a:spcBef>
              </a:pPr>
              <a:t>80</a:t>
            </a:fld>
            <a:endParaRPr lang="en-US" altLang="en-US">
              <a:latin typeface="Times New Roman" panose="02020603050405020304" pitchFamily="18" charset="0"/>
            </a:endParaRPr>
          </a:p>
        </p:txBody>
      </p:sp>
      <p:sp>
        <p:nvSpPr>
          <p:cNvPr id="167939" name="Rectangle 2">
            <a:extLst>
              <a:ext uri="{FF2B5EF4-FFF2-40B4-BE49-F238E27FC236}">
                <a16:creationId xmlns:a16="http://schemas.microsoft.com/office/drawing/2014/main" id="{DFDDD249-7DBD-4704-6A7A-66CD2A40E4BF}"/>
              </a:ext>
            </a:extLst>
          </p:cNvPr>
          <p:cNvSpPr>
            <a:spLocks noGrp="1" noRot="1" noChangeAspect="1" noChangeArrowheads="1" noTextEdit="1"/>
          </p:cNvSpPr>
          <p:nvPr>
            <p:ph type="sldImg"/>
          </p:nvPr>
        </p:nvSpPr>
        <p:spPr>
          <a:xfrm>
            <a:off x="1166813" y="692150"/>
            <a:ext cx="4624387" cy="3467100"/>
          </a:xfrm>
          <a:ln/>
        </p:spPr>
      </p:sp>
      <p:sp>
        <p:nvSpPr>
          <p:cNvPr id="167940" name="Rectangle 3">
            <a:extLst>
              <a:ext uri="{FF2B5EF4-FFF2-40B4-BE49-F238E27FC236}">
                <a16:creationId xmlns:a16="http://schemas.microsoft.com/office/drawing/2014/main" id="{E586DA5E-AB9E-72ED-EFBA-0A23B840E1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0" tIns="45400" rIns="90800" bIns="45400"/>
          <a:lstStyle/>
          <a:p>
            <a:pPr eaLnBrk="1" hangingPunct="1"/>
            <a:endParaRPr lang="en-US"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A47DF992-2DA2-C975-BAD6-0E96CC4DCD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09934AB-1C1C-43B7-8EC3-D2DFF24EA5B8}" type="slidenum">
              <a:rPr lang="en-US" altLang="en-US" smtClean="0">
                <a:latin typeface="Times New Roman" panose="02020603050405020304" pitchFamily="18" charset="0"/>
              </a:rPr>
              <a:pPr>
                <a:spcBef>
                  <a:spcPct val="0"/>
                </a:spcBef>
              </a:pPr>
              <a:t>81</a:t>
            </a:fld>
            <a:endParaRPr lang="en-US" altLang="en-US">
              <a:latin typeface="Times New Roman" panose="02020603050405020304" pitchFamily="18" charset="0"/>
            </a:endParaRPr>
          </a:p>
        </p:txBody>
      </p:sp>
      <p:sp>
        <p:nvSpPr>
          <p:cNvPr id="169987" name="Rectangle 2">
            <a:extLst>
              <a:ext uri="{FF2B5EF4-FFF2-40B4-BE49-F238E27FC236}">
                <a16:creationId xmlns:a16="http://schemas.microsoft.com/office/drawing/2014/main" id="{FE3AA732-8586-BD95-F43A-ECC432560CFD}"/>
              </a:ext>
            </a:extLst>
          </p:cNvPr>
          <p:cNvSpPr>
            <a:spLocks noGrp="1" noRot="1" noChangeAspect="1" noChangeArrowheads="1" noTextEdit="1"/>
          </p:cNvSpPr>
          <p:nvPr>
            <p:ph type="sldImg"/>
          </p:nvPr>
        </p:nvSpPr>
        <p:spPr>
          <a:xfrm>
            <a:off x="1179513" y="700088"/>
            <a:ext cx="4603750" cy="3452812"/>
          </a:xfrm>
          <a:ln/>
        </p:spPr>
      </p:sp>
      <p:sp>
        <p:nvSpPr>
          <p:cNvPr id="169988" name="Rectangle 3">
            <a:extLst>
              <a:ext uri="{FF2B5EF4-FFF2-40B4-BE49-F238E27FC236}">
                <a16:creationId xmlns:a16="http://schemas.microsoft.com/office/drawing/2014/main" id="{16C58E11-B5DD-E5B1-5B0D-6ED307F3DF24}"/>
              </a:ext>
            </a:extLst>
          </p:cNvPr>
          <p:cNvSpPr>
            <a:spLocks noGrp="1" noChangeArrowheads="1"/>
          </p:cNvSpPr>
          <p:nvPr>
            <p:ph type="body" idx="1"/>
          </p:nvPr>
        </p:nvSpPr>
        <p:spPr>
          <a:xfrm>
            <a:off x="773113" y="4389438"/>
            <a:ext cx="5564187" cy="4505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A83CA152-BDAD-54E9-4F19-FFD6EB47C9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000">
                <a:solidFill>
                  <a:schemeClr val="tx1"/>
                </a:solidFill>
                <a:latin typeface="Arial" panose="020B0604020202020204" pitchFamily="34" charset="0"/>
              </a:defRPr>
            </a:lvl1pPr>
            <a:lvl2pPr marL="741363" indent="-284163" defTabSz="938213">
              <a:spcBef>
                <a:spcPct val="30000"/>
              </a:spcBef>
              <a:defRPr sz="1000">
                <a:solidFill>
                  <a:schemeClr val="tx1"/>
                </a:solidFill>
                <a:latin typeface="Arial" panose="020B0604020202020204" pitchFamily="34" charset="0"/>
              </a:defRPr>
            </a:lvl2pPr>
            <a:lvl3pPr marL="1141413" indent="-227013" defTabSz="938213">
              <a:spcBef>
                <a:spcPct val="30000"/>
              </a:spcBef>
              <a:defRPr sz="1000">
                <a:solidFill>
                  <a:schemeClr val="tx1"/>
                </a:solidFill>
                <a:latin typeface="Arial" panose="020B0604020202020204" pitchFamily="34" charset="0"/>
              </a:defRPr>
            </a:lvl3pPr>
            <a:lvl4pPr marL="1598613" indent="-227013" defTabSz="938213">
              <a:spcBef>
                <a:spcPct val="30000"/>
              </a:spcBef>
              <a:defRPr sz="1000">
                <a:solidFill>
                  <a:schemeClr val="tx1"/>
                </a:solidFill>
                <a:latin typeface="Arial" panose="020B0604020202020204" pitchFamily="34" charset="0"/>
              </a:defRPr>
            </a:lvl4pPr>
            <a:lvl5pPr marL="2055813" indent="-227013" defTabSz="938213">
              <a:spcBef>
                <a:spcPct val="30000"/>
              </a:spcBef>
              <a:defRPr sz="1000">
                <a:solidFill>
                  <a:schemeClr val="tx1"/>
                </a:solidFill>
                <a:latin typeface="Arial" panose="020B0604020202020204" pitchFamily="34" charset="0"/>
              </a:defRPr>
            </a:lvl5pPr>
            <a:lvl6pPr marL="2513013" indent="-227013" defTabSz="938213" eaLnBrk="0" fontAlgn="base" hangingPunct="0">
              <a:spcBef>
                <a:spcPct val="30000"/>
              </a:spcBef>
              <a:spcAft>
                <a:spcPct val="0"/>
              </a:spcAft>
              <a:defRPr sz="1000">
                <a:solidFill>
                  <a:schemeClr val="tx1"/>
                </a:solidFill>
                <a:latin typeface="Arial" panose="020B0604020202020204" pitchFamily="34" charset="0"/>
              </a:defRPr>
            </a:lvl6pPr>
            <a:lvl7pPr marL="2970213" indent="-227013" defTabSz="938213" eaLnBrk="0" fontAlgn="base" hangingPunct="0">
              <a:spcBef>
                <a:spcPct val="30000"/>
              </a:spcBef>
              <a:spcAft>
                <a:spcPct val="0"/>
              </a:spcAft>
              <a:defRPr sz="1000">
                <a:solidFill>
                  <a:schemeClr val="tx1"/>
                </a:solidFill>
                <a:latin typeface="Arial" panose="020B0604020202020204" pitchFamily="34" charset="0"/>
              </a:defRPr>
            </a:lvl7pPr>
            <a:lvl8pPr marL="3427413" indent="-227013" defTabSz="938213" eaLnBrk="0" fontAlgn="base" hangingPunct="0">
              <a:spcBef>
                <a:spcPct val="30000"/>
              </a:spcBef>
              <a:spcAft>
                <a:spcPct val="0"/>
              </a:spcAft>
              <a:defRPr sz="1000">
                <a:solidFill>
                  <a:schemeClr val="tx1"/>
                </a:solidFill>
                <a:latin typeface="Arial" panose="020B0604020202020204" pitchFamily="34" charset="0"/>
              </a:defRPr>
            </a:lvl8pPr>
            <a:lvl9pPr marL="3884613" indent="-227013" defTabSz="938213"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A1D08BD-8394-4725-8CA7-0D84FF71A50E}" type="slidenum">
              <a:rPr lang="en-US" altLang="en-US" smtClean="0">
                <a:latin typeface="Times New Roman" panose="02020603050405020304" pitchFamily="18" charset="0"/>
              </a:rPr>
              <a:pPr>
                <a:spcBef>
                  <a:spcPct val="0"/>
                </a:spcBef>
              </a:pPr>
              <a:t>82</a:t>
            </a:fld>
            <a:endParaRPr lang="en-US" altLang="en-US">
              <a:latin typeface="Times New Roman" panose="02020603050405020304" pitchFamily="18" charset="0"/>
            </a:endParaRPr>
          </a:p>
        </p:txBody>
      </p:sp>
      <p:sp>
        <p:nvSpPr>
          <p:cNvPr id="172035" name="Rectangle 2">
            <a:extLst>
              <a:ext uri="{FF2B5EF4-FFF2-40B4-BE49-F238E27FC236}">
                <a16:creationId xmlns:a16="http://schemas.microsoft.com/office/drawing/2014/main" id="{B8F39B56-4C8B-BBFC-5E2D-2386179743F6}"/>
              </a:ext>
            </a:extLst>
          </p:cNvPr>
          <p:cNvSpPr>
            <a:spLocks noGrp="1" noRot="1" noChangeAspect="1" noChangeArrowheads="1" noTextEdit="1"/>
          </p:cNvSpPr>
          <p:nvPr>
            <p:ph type="sldImg"/>
          </p:nvPr>
        </p:nvSpPr>
        <p:spPr>
          <a:xfrm>
            <a:off x="1179513" y="700088"/>
            <a:ext cx="4603750" cy="3452812"/>
          </a:xfrm>
          <a:ln/>
        </p:spPr>
      </p:sp>
      <p:sp>
        <p:nvSpPr>
          <p:cNvPr id="172036" name="Rectangle 3">
            <a:extLst>
              <a:ext uri="{FF2B5EF4-FFF2-40B4-BE49-F238E27FC236}">
                <a16:creationId xmlns:a16="http://schemas.microsoft.com/office/drawing/2014/main" id="{AB74D81E-9B11-765B-64F7-E6BBD9D99E6E}"/>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62651044-A2EF-C774-2D6A-69977AEA6876}"/>
              </a:ext>
            </a:extLst>
          </p:cNvPr>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4" tIns="0" rIns="19574" bIns="0" anchor="b"/>
          <a:lstStyle>
            <a:lvl1pPr defTabSz="939800">
              <a:spcBef>
                <a:spcPct val="30000"/>
              </a:spcBef>
              <a:defRPr sz="1000">
                <a:solidFill>
                  <a:schemeClr val="tx1"/>
                </a:solidFill>
                <a:latin typeface="Arial" panose="020B0604020202020204" pitchFamily="34" charset="0"/>
              </a:defRPr>
            </a:lvl1pPr>
            <a:lvl2pPr marL="742950" indent="-285750" defTabSz="939800">
              <a:spcBef>
                <a:spcPct val="30000"/>
              </a:spcBef>
              <a:defRPr sz="1000">
                <a:solidFill>
                  <a:schemeClr val="tx1"/>
                </a:solidFill>
                <a:latin typeface="Arial" panose="020B0604020202020204" pitchFamily="34" charset="0"/>
              </a:defRPr>
            </a:lvl2pPr>
            <a:lvl3pPr marL="1143000" indent="-228600" defTabSz="939800">
              <a:spcBef>
                <a:spcPct val="30000"/>
              </a:spcBef>
              <a:defRPr sz="1000">
                <a:solidFill>
                  <a:schemeClr val="tx1"/>
                </a:solidFill>
                <a:latin typeface="Arial" panose="020B0604020202020204" pitchFamily="34" charset="0"/>
              </a:defRPr>
            </a:lvl3pPr>
            <a:lvl4pPr marL="1600200" indent="-228600" defTabSz="939800">
              <a:spcBef>
                <a:spcPct val="30000"/>
              </a:spcBef>
              <a:defRPr sz="1000">
                <a:solidFill>
                  <a:schemeClr val="tx1"/>
                </a:solidFill>
                <a:latin typeface="Arial" panose="020B0604020202020204" pitchFamily="34" charset="0"/>
              </a:defRPr>
            </a:lvl4pPr>
            <a:lvl5pPr marL="2057400" indent="-228600" defTabSz="939800">
              <a:spcBef>
                <a:spcPct val="30000"/>
              </a:spcBef>
              <a:defRPr sz="10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62A11FD6-F7B3-4A43-A271-F086C3A6ABF8}" type="slidenum">
              <a:rPr lang="en-US" altLang="en-US" i="1" u="none">
                <a:latin typeface="Times New Roman" panose="02020603050405020304" pitchFamily="18" charset="0"/>
              </a:rPr>
              <a:pPr algn="r">
                <a:spcBef>
                  <a:spcPct val="0"/>
                </a:spcBef>
              </a:pPr>
              <a:t>83</a:t>
            </a:fld>
            <a:endParaRPr lang="en-US" altLang="en-US" i="1" u="none">
              <a:latin typeface="Times New Roman" panose="02020603050405020304" pitchFamily="18" charset="0"/>
            </a:endParaRPr>
          </a:p>
        </p:txBody>
      </p:sp>
      <p:sp>
        <p:nvSpPr>
          <p:cNvPr id="174083" name="Rectangle 2">
            <a:extLst>
              <a:ext uri="{FF2B5EF4-FFF2-40B4-BE49-F238E27FC236}">
                <a16:creationId xmlns:a16="http://schemas.microsoft.com/office/drawing/2014/main" id="{C9BF046C-447A-8DA0-428F-3ED6A7EA8F36}"/>
              </a:ext>
            </a:extLst>
          </p:cNvPr>
          <p:cNvSpPr>
            <a:spLocks noGrp="1" noRot="1" noChangeAspect="1" noChangeArrowheads="1" noTextEdit="1"/>
          </p:cNvSpPr>
          <p:nvPr>
            <p:ph type="sldImg"/>
          </p:nvPr>
        </p:nvSpPr>
        <p:spPr>
          <a:xfrm>
            <a:off x="1179513" y="700088"/>
            <a:ext cx="4603750" cy="3452812"/>
          </a:xfrm>
          <a:ln/>
        </p:spPr>
      </p:sp>
      <p:sp>
        <p:nvSpPr>
          <p:cNvPr id="174084" name="Rectangle 3">
            <a:extLst>
              <a:ext uri="{FF2B5EF4-FFF2-40B4-BE49-F238E27FC236}">
                <a16:creationId xmlns:a16="http://schemas.microsoft.com/office/drawing/2014/main" id="{155FA3C8-04E0-A9A6-D87A-736583DD4B24}"/>
              </a:ext>
            </a:extLst>
          </p:cNvPr>
          <p:cNvSpPr>
            <a:spLocks noGrp="1" noChangeArrowheads="1"/>
          </p:cNvSpPr>
          <p:nvPr>
            <p:ph type="body" idx="1"/>
          </p:nvPr>
        </p:nvSpPr>
        <p:spPr>
          <a:xfrm>
            <a:off x="925513" y="4389438"/>
            <a:ext cx="510222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5">
            <a:extLst>
              <a:ext uri="{FF2B5EF4-FFF2-40B4-BE49-F238E27FC236}">
                <a16:creationId xmlns:a16="http://schemas.microsoft.com/office/drawing/2014/main" id="{6C17429F-F0DA-033F-A0DB-9F24C9B068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u="sng">
                <a:solidFill>
                  <a:schemeClr val="tx1"/>
                </a:solidFill>
                <a:latin typeface="Times New Roman" panose="02020603050405020304" pitchFamily="18" charset="0"/>
              </a:defRPr>
            </a:lvl1pPr>
            <a:lvl2pPr marL="765175" indent="-293688" defTabSz="960438">
              <a:defRPr sz="3600" u="sng">
                <a:solidFill>
                  <a:schemeClr val="tx1"/>
                </a:solidFill>
                <a:latin typeface="Times New Roman" panose="02020603050405020304" pitchFamily="18" charset="0"/>
              </a:defRPr>
            </a:lvl2pPr>
            <a:lvl3pPr marL="1177925" indent="-234950" defTabSz="960438">
              <a:defRPr sz="3600" u="sng">
                <a:solidFill>
                  <a:schemeClr val="tx1"/>
                </a:solidFill>
                <a:latin typeface="Times New Roman" panose="02020603050405020304" pitchFamily="18" charset="0"/>
              </a:defRPr>
            </a:lvl3pPr>
            <a:lvl4pPr marL="1649413" indent="-234950" defTabSz="960438">
              <a:defRPr sz="3600" u="sng">
                <a:solidFill>
                  <a:schemeClr val="tx1"/>
                </a:solidFill>
                <a:latin typeface="Times New Roman" panose="02020603050405020304" pitchFamily="18" charset="0"/>
              </a:defRPr>
            </a:lvl4pPr>
            <a:lvl5pPr marL="2119313" indent="-234950" defTabSz="960438">
              <a:defRPr sz="3600" u="sng">
                <a:solidFill>
                  <a:schemeClr val="tx1"/>
                </a:solidFill>
                <a:latin typeface="Times New Roman" panose="02020603050405020304" pitchFamily="18" charset="0"/>
              </a:defRPr>
            </a:lvl5pPr>
            <a:lvl6pPr marL="2576513" indent="-234950" defTabSz="960438" eaLnBrk="0" fontAlgn="base" hangingPunct="0">
              <a:spcBef>
                <a:spcPct val="0"/>
              </a:spcBef>
              <a:spcAft>
                <a:spcPct val="0"/>
              </a:spcAft>
              <a:defRPr sz="3600" u="sng">
                <a:solidFill>
                  <a:schemeClr val="tx1"/>
                </a:solidFill>
                <a:latin typeface="Times New Roman" panose="02020603050405020304" pitchFamily="18" charset="0"/>
              </a:defRPr>
            </a:lvl6pPr>
            <a:lvl7pPr marL="3033713" indent="-234950" defTabSz="960438" eaLnBrk="0" fontAlgn="base" hangingPunct="0">
              <a:spcBef>
                <a:spcPct val="0"/>
              </a:spcBef>
              <a:spcAft>
                <a:spcPct val="0"/>
              </a:spcAft>
              <a:defRPr sz="3600" u="sng">
                <a:solidFill>
                  <a:schemeClr val="tx1"/>
                </a:solidFill>
                <a:latin typeface="Times New Roman" panose="02020603050405020304" pitchFamily="18" charset="0"/>
              </a:defRPr>
            </a:lvl7pPr>
            <a:lvl8pPr marL="3490913" indent="-234950" defTabSz="960438" eaLnBrk="0" fontAlgn="base" hangingPunct="0">
              <a:spcBef>
                <a:spcPct val="0"/>
              </a:spcBef>
              <a:spcAft>
                <a:spcPct val="0"/>
              </a:spcAft>
              <a:defRPr sz="3600" u="sng">
                <a:solidFill>
                  <a:schemeClr val="tx1"/>
                </a:solidFill>
                <a:latin typeface="Times New Roman" panose="02020603050405020304" pitchFamily="18" charset="0"/>
              </a:defRPr>
            </a:lvl8pPr>
            <a:lvl9pPr marL="3948113" indent="-234950" defTabSz="960438" eaLnBrk="0" fontAlgn="base" hangingPunct="0">
              <a:spcBef>
                <a:spcPct val="0"/>
              </a:spcBef>
              <a:spcAft>
                <a:spcPct val="0"/>
              </a:spcAft>
              <a:defRPr sz="3600" u="sng">
                <a:solidFill>
                  <a:schemeClr val="tx1"/>
                </a:solidFill>
                <a:latin typeface="Times New Roman" panose="02020603050405020304" pitchFamily="18" charset="0"/>
              </a:defRPr>
            </a:lvl9pPr>
          </a:lstStyle>
          <a:p>
            <a:fld id="{E8C7038C-8BD9-4476-A11B-26EED1FC467E}" type="slidenum">
              <a:rPr lang="en-US" altLang="en-US" sz="1000" u="none" smtClean="0"/>
              <a:pPr/>
              <a:t>84</a:t>
            </a:fld>
            <a:endParaRPr lang="en-US" altLang="en-US" sz="1000" u="none"/>
          </a:p>
        </p:txBody>
      </p:sp>
      <p:sp>
        <p:nvSpPr>
          <p:cNvPr id="176131" name="Rectangle 2">
            <a:extLst>
              <a:ext uri="{FF2B5EF4-FFF2-40B4-BE49-F238E27FC236}">
                <a16:creationId xmlns:a16="http://schemas.microsoft.com/office/drawing/2014/main" id="{DF0C9281-7523-94BC-432F-1D1234836E90}"/>
              </a:ext>
            </a:extLst>
          </p:cNvPr>
          <p:cNvSpPr>
            <a:spLocks noGrp="1" noRot="1" noChangeAspect="1" noChangeArrowheads="1" noTextEdit="1"/>
          </p:cNvSpPr>
          <p:nvPr>
            <p:ph type="sldImg"/>
          </p:nvPr>
        </p:nvSpPr>
        <p:spPr>
          <a:ln/>
        </p:spPr>
      </p:sp>
      <p:sp>
        <p:nvSpPr>
          <p:cNvPr id="176132" name="Rectangle 3">
            <a:extLst>
              <a:ext uri="{FF2B5EF4-FFF2-40B4-BE49-F238E27FC236}">
                <a16:creationId xmlns:a16="http://schemas.microsoft.com/office/drawing/2014/main" id="{CA4975CE-0664-1445-A6E5-2243116430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F4E9A2A-8927-400A-93A7-1A9896A62AD1}"/>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E65CBBCA-C430-2F2D-26CD-53F173E117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532" name="Slide Number Placeholder 3">
            <a:extLst>
              <a:ext uri="{FF2B5EF4-FFF2-40B4-BE49-F238E27FC236}">
                <a16:creationId xmlns:a16="http://schemas.microsoft.com/office/drawing/2014/main" id="{1181E4D7-4379-A9C0-E89B-2A599359F1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5AE37F6A-A969-4879-9F7D-BEA42E9EAA09}" type="slidenum">
              <a:rPr lang="en-US" altLang="en-US" sz="1000" u="none" smtClean="0"/>
              <a:pPr/>
              <a:t>9</a:t>
            </a:fld>
            <a:endParaRPr lang="en-US" altLang="en-US" sz="1000" u="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5333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81025" y="381000"/>
            <a:ext cx="7953375" cy="549275"/>
          </a:xfrm>
        </p:spPr>
        <p:txBody>
          <a:bodyPr/>
          <a:lstStyle/>
          <a:p>
            <a:r>
              <a:rPr lang="en-US"/>
              <a:t>Click to edit Master title style</a:t>
            </a:r>
          </a:p>
        </p:txBody>
      </p:sp>
      <p:sp>
        <p:nvSpPr>
          <p:cNvPr id="3" name="Text Placeholder 2"/>
          <p:cNvSpPr>
            <a:spLocks noGrp="1"/>
          </p:cNvSpPr>
          <p:nvPr>
            <p:ph type="body" sz="half" idx="1"/>
          </p:nvPr>
        </p:nvSpPr>
        <p:spPr>
          <a:xfrm>
            <a:off x="557213" y="1555750"/>
            <a:ext cx="3911600" cy="431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21213" y="1555750"/>
            <a:ext cx="3913187" cy="20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21213" y="3787775"/>
            <a:ext cx="3913187" cy="20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44454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82317179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81025" y="381000"/>
            <a:ext cx="7953375" cy="549275"/>
          </a:xfrm>
        </p:spPr>
        <p:txBody>
          <a:bodyPr/>
          <a:lstStyle/>
          <a:p>
            <a:r>
              <a:rPr lang="en-US"/>
              <a:t>Click to edit Master title style</a:t>
            </a:r>
          </a:p>
        </p:txBody>
      </p:sp>
      <p:sp>
        <p:nvSpPr>
          <p:cNvPr id="3" name="Content Placeholder 2"/>
          <p:cNvSpPr>
            <a:spLocks noGrp="1"/>
          </p:cNvSpPr>
          <p:nvPr>
            <p:ph sz="half" idx="1"/>
          </p:nvPr>
        </p:nvSpPr>
        <p:spPr>
          <a:xfrm>
            <a:off x="557213" y="1555750"/>
            <a:ext cx="3911600" cy="431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21213" y="1555750"/>
            <a:ext cx="3913187" cy="431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63926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81025" y="381000"/>
            <a:ext cx="7953375" cy="549275"/>
          </a:xfrm>
        </p:spPr>
        <p:txBody>
          <a:bodyPr/>
          <a:lstStyle/>
          <a:p>
            <a:r>
              <a:rPr lang="en-US"/>
              <a:t>Click to edit Master title style</a:t>
            </a:r>
          </a:p>
        </p:txBody>
      </p:sp>
      <p:sp>
        <p:nvSpPr>
          <p:cNvPr id="3" name="Text Placeholder 2"/>
          <p:cNvSpPr>
            <a:spLocks noGrp="1"/>
          </p:cNvSpPr>
          <p:nvPr>
            <p:ph type="body" sz="half" idx="1"/>
          </p:nvPr>
        </p:nvSpPr>
        <p:spPr>
          <a:xfrm>
            <a:off x="557213" y="1555750"/>
            <a:ext cx="3911600" cy="431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21213" y="1555750"/>
            <a:ext cx="3913187" cy="4311650"/>
          </a:xfrm>
        </p:spPr>
        <p:txBody>
          <a:bodyPr/>
          <a:lstStyle/>
          <a:p>
            <a:pPr lvl="0"/>
            <a:endParaRPr lang="en-US" noProof="0"/>
          </a:p>
        </p:txBody>
      </p:sp>
    </p:spTree>
    <p:extLst>
      <p:ext uri="{BB962C8B-B14F-4D97-AF65-F5344CB8AC3E}">
        <p14:creationId xmlns:p14="http://schemas.microsoft.com/office/powerpoint/2010/main" val="5733348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81025" y="381000"/>
            <a:ext cx="7953375" cy="549275"/>
          </a:xfrm>
        </p:spPr>
        <p:txBody>
          <a:bodyPr/>
          <a:lstStyle/>
          <a:p>
            <a:r>
              <a:rPr lang="en-US"/>
              <a:t>Click to edit Master title style</a:t>
            </a:r>
          </a:p>
        </p:txBody>
      </p:sp>
      <p:sp>
        <p:nvSpPr>
          <p:cNvPr id="3" name="ClipArt Placeholder 2"/>
          <p:cNvSpPr>
            <a:spLocks noGrp="1"/>
          </p:cNvSpPr>
          <p:nvPr>
            <p:ph type="clipArt" sz="half" idx="1"/>
          </p:nvPr>
        </p:nvSpPr>
        <p:spPr>
          <a:xfrm>
            <a:off x="557213" y="1555750"/>
            <a:ext cx="3911600" cy="4311650"/>
          </a:xfrm>
        </p:spPr>
        <p:txBody>
          <a:bodyPr/>
          <a:lstStyle/>
          <a:p>
            <a:pPr lvl="0"/>
            <a:endParaRPr lang="en-US" noProof="0"/>
          </a:p>
        </p:txBody>
      </p:sp>
      <p:sp>
        <p:nvSpPr>
          <p:cNvPr id="4" name="Text Placeholder 3"/>
          <p:cNvSpPr>
            <a:spLocks noGrp="1"/>
          </p:cNvSpPr>
          <p:nvPr>
            <p:ph type="body" sz="half" idx="2"/>
          </p:nvPr>
        </p:nvSpPr>
        <p:spPr>
          <a:xfrm>
            <a:off x="4621213" y="1555750"/>
            <a:ext cx="3913187" cy="431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99977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9"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AE11E28-02E3-6A21-6A7F-7D5039EC8EF1}"/>
              </a:ext>
            </a:extLst>
          </p:cNvPr>
          <p:cNvSpPr>
            <a:spLocks noGrp="1" noChangeArrowheads="1"/>
          </p:cNvSpPr>
          <p:nvPr>
            <p:ph type="ctrTitle"/>
          </p:nvPr>
        </p:nvSpPr>
        <p:spPr>
          <a:xfrm>
            <a:off x="762000" y="2600325"/>
            <a:ext cx="6959600" cy="1314450"/>
          </a:xfrm>
        </p:spPr>
        <p:txBody>
          <a:bodyPr/>
          <a:lstStyle/>
          <a:p>
            <a:r>
              <a:rPr lang="en-US" altLang="en-US" sz="4000" dirty="0"/>
              <a:t>Occupational Exposure to Bloodborne Pathogens</a:t>
            </a:r>
          </a:p>
        </p:txBody>
      </p:sp>
      <p:sp>
        <p:nvSpPr>
          <p:cNvPr id="5123" name="Rectangle 3">
            <a:extLst>
              <a:ext uri="{FF2B5EF4-FFF2-40B4-BE49-F238E27FC236}">
                <a16:creationId xmlns:a16="http://schemas.microsoft.com/office/drawing/2014/main" id="{C5C90A4C-4768-A223-1759-A2F7362EC4B2}"/>
              </a:ext>
            </a:extLst>
          </p:cNvPr>
          <p:cNvSpPr>
            <a:spLocks noGrp="1" noChangeArrowheads="1"/>
          </p:cNvSpPr>
          <p:nvPr>
            <p:ph type="subTitle" idx="1"/>
          </p:nvPr>
        </p:nvSpPr>
        <p:spPr>
          <a:xfrm>
            <a:off x="1600200" y="3962400"/>
            <a:ext cx="5867400" cy="514350"/>
          </a:xfrm>
        </p:spPr>
        <p:txBody>
          <a:bodyPr/>
          <a:lstStyle/>
          <a:p>
            <a:pPr marL="225425" indent="-225425"/>
            <a:r>
              <a:rPr lang="en-US" altLang="en-US" sz="2400" i="1"/>
              <a:t> </a:t>
            </a:r>
            <a:r>
              <a:rPr lang="en-US" altLang="en-US" b="1" i="1"/>
              <a:t>29 CFR 1910.1030</a:t>
            </a:r>
            <a:r>
              <a:rPr lang="en-US" altLang="en-US" i="1"/>
              <a:t> </a:t>
            </a:r>
            <a:endParaRPr lang="en-US" altLang="en-US" b="1" i="1">
              <a:solidFill>
                <a:schemeClr val="bg2"/>
              </a:solidFill>
            </a:endParaRPr>
          </a:p>
        </p:txBody>
      </p:sp>
      <p:sp>
        <p:nvSpPr>
          <p:cNvPr id="5124" name="Rectangle 4">
            <a:extLst>
              <a:ext uri="{FF2B5EF4-FFF2-40B4-BE49-F238E27FC236}">
                <a16:creationId xmlns:a16="http://schemas.microsoft.com/office/drawing/2014/main" id="{5A62E43B-E12B-DF01-7B5C-9D07D5C0ECFA}"/>
              </a:ext>
            </a:extLst>
          </p:cNvPr>
          <p:cNvSpPr>
            <a:spLocks noChangeArrowheads="1"/>
          </p:cNvSpPr>
          <p:nvPr/>
        </p:nvSpPr>
        <p:spPr bwMode="auto">
          <a:xfrm>
            <a:off x="685800" y="5561862"/>
            <a:ext cx="8077200" cy="3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rgbClr val="102447"/>
                </a:solidFill>
                <a:latin typeface="Avenir Next LT Pro" panose="020B0504020202020204" pitchFamily="34" charset="0"/>
              </a:rPr>
              <a:t>Presented by</a:t>
            </a:r>
            <a:r>
              <a:rPr lang="en-US" altLang="en-US" sz="1600" u="none" dirty="0">
                <a:solidFill>
                  <a:srgbClr val="102447"/>
                </a:solidFill>
                <a:latin typeface="Avenir Next LT Pro" panose="020B0504020202020204" pitchFamily="3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81DFA85D-7304-0347-3D61-B96F16691B98}"/>
              </a:ext>
            </a:extLst>
          </p:cNvPr>
          <p:cNvSpPr>
            <a:spLocks noGrp="1" noChangeArrowheads="1"/>
          </p:cNvSpPr>
          <p:nvPr>
            <p:ph type="body" sz="half" idx="2"/>
          </p:nvPr>
        </p:nvSpPr>
        <p:spPr>
          <a:xfrm>
            <a:off x="547688" y="1295400"/>
            <a:ext cx="7834312" cy="4572000"/>
          </a:xfrm>
        </p:spPr>
        <p:txBody>
          <a:bodyPr>
            <a:normAutofit fontScale="92500"/>
          </a:bodyPr>
          <a:lstStyle/>
          <a:p>
            <a:pPr marL="344488" indent="-344488">
              <a:lnSpc>
                <a:spcPct val="120000"/>
              </a:lnSpc>
            </a:pPr>
            <a:r>
              <a:rPr lang="en-US" altLang="en-US" sz="2400"/>
              <a:t>Blood</a:t>
            </a:r>
          </a:p>
          <a:p>
            <a:pPr marL="344488" indent="-344488">
              <a:lnSpc>
                <a:spcPct val="120000"/>
              </a:lnSpc>
            </a:pPr>
            <a:r>
              <a:rPr lang="en-US" altLang="en-US" sz="2400"/>
              <a:t>Bloodborne pathogens</a:t>
            </a:r>
          </a:p>
          <a:p>
            <a:pPr marL="344488" indent="-344488">
              <a:lnSpc>
                <a:spcPct val="120000"/>
              </a:lnSpc>
            </a:pPr>
            <a:r>
              <a:rPr lang="en-US" altLang="en-US" sz="2400"/>
              <a:t>Other potentially infectious materials (OPIM)</a:t>
            </a:r>
          </a:p>
          <a:p>
            <a:pPr marL="344488" indent="-344488">
              <a:lnSpc>
                <a:spcPct val="120000"/>
              </a:lnSpc>
            </a:pPr>
            <a:r>
              <a:rPr lang="en-US" altLang="en-US" sz="2400"/>
              <a:t>Contaminated</a:t>
            </a:r>
          </a:p>
          <a:p>
            <a:pPr marL="344488" indent="-344488">
              <a:lnSpc>
                <a:spcPct val="120000"/>
              </a:lnSpc>
            </a:pPr>
            <a:r>
              <a:rPr lang="en-US" altLang="en-US" sz="2400"/>
              <a:t>Occupational exposure</a:t>
            </a:r>
          </a:p>
          <a:p>
            <a:pPr marL="344488" indent="-344488">
              <a:lnSpc>
                <a:spcPct val="120000"/>
              </a:lnSpc>
            </a:pPr>
            <a:r>
              <a:rPr lang="en-US" altLang="en-US" sz="2400"/>
              <a:t>Exposure incident</a:t>
            </a:r>
          </a:p>
          <a:p>
            <a:pPr marL="344488" indent="-344488">
              <a:lnSpc>
                <a:spcPct val="120000"/>
              </a:lnSpc>
            </a:pPr>
            <a:r>
              <a:rPr lang="en-US" altLang="en-US" sz="2400"/>
              <a:t>Regulated waste</a:t>
            </a:r>
          </a:p>
          <a:p>
            <a:pPr marL="344488" indent="-344488">
              <a:lnSpc>
                <a:spcPct val="120000"/>
              </a:lnSpc>
            </a:pPr>
            <a:r>
              <a:rPr lang="en-US" altLang="en-US" sz="2400"/>
              <a:t>Sharps with engineered sharps injury protections (SESIP)</a:t>
            </a:r>
          </a:p>
          <a:p>
            <a:pPr marL="344488" indent="-344488">
              <a:lnSpc>
                <a:spcPct val="120000"/>
              </a:lnSpc>
            </a:pPr>
            <a:r>
              <a:rPr lang="en-US" altLang="en-US" sz="2400"/>
              <a:t>Needleless system</a:t>
            </a:r>
          </a:p>
        </p:txBody>
      </p:sp>
      <p:sp>
        <p:nvSpPr>
          <p:cNvPr id="23555" name="Rectangle 2">
            <a:extLst>
              <a:ext uri="{FF2B5EF4-FFF2-40B4-BE49-F238E27FC236}">
                <a16:creationId xmlns:a16="http://schemas.microsoft.com/office/drawing/2014/main" id="{F91F2410-EE33-3F7B-4002-BA3543D378C9}"/>
              </a:ext>
            </a:extLst>
          </p:cNvPr>
          <p:cNvSpPr>
            <a:spLocks noGrp="1" noChangeArrowheads="1"/>
          </p:cNvSpPr>
          <p:nvPr>
            <p:ph type="title"/>
          </p:nvPr>
        </p:nvSpPr>
        <p:spPr>
          <a:xfrm>
            <a:off x="533400" y="441325"/>
            <a:ext cx="6477000" cy="549275"/>
          </a:xfrm>
        </p:spPr>
        <p:txBody>
          <a:bodyPr/>
          <a:lstStyle/>
          <a:p>
            <a:r>
              <a:rPr lang="en-US" altLang="en-US" dirty="0"/>
              <a:t>Standard Specific Definitions</a:t>
            </a:r>
          </a:p>
        </p:txBody>
      </p:sp>
      <p:sp>
        <p:nvSpPr>
          <p:cNvPr id="23556" name="Rectangle 6">
            <a:extLst>
              <a:ext uri="{FF2B5EF4-FFF2-40B4-BE49-F238E27FC236}">
                <a16:creationId xmlns:a16="http://schemas.microsoft.com/office/drawing/2014/main" id="{3383F6A4-225C-9C5E-BF28-3B4129689CB0}"/>
              </a:ext>
            </a:extLst>
          </p:cNvPr>
          <p:cNvSpPr>
            <a:spLocks noChangeArrowheads="1"/>
          </p:cNvSpPr>
          <p:nvPr/>
        </p:nvSpPr>
        <p:spPr bwMode="auto">
          <a:xfrm>
            <a:off x="7086600" y="533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1910.1030(b)</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827DB1E-C12A-45CC-AD82-F7E86C133CF3}"/>
              </a:ext>
            </a:extLst>
          </p:cNvPr>
          <p:cNvSpPr>
            <a:spLocks noGrp="1" noChangeArrowheads="1"/>
          </p:cNvSpPr>
          <p:nvPr>
            <p:ph type="title"/>
          </p:nvPr>
        </p:nvSpPr>
        <p:spPr>
          <a:xfrm>
            <a:off x="533400" y="381000"/>
            <a:ext cx="2057400" cy="638175"/>
          </a:xfrm>
        </p:spPr>
        <p:txBody>
          <a:bodyPr lIns="90488" tIns="44450" rIns="90488" bIns="44450" anchor="b"/>
          <a:lstStyle/>
          <a:p>
            <a:r>
              <a:rPr lang="en-US" altLang="en-US"/>
              <a:t>Blood</a:t>
            </a:r>
          </a:p>
        </p:txBody>
      </p:sp>
      <p:sp>
        <p:nvSpPr>
          <p:cNvPr id="25603" name="Rectangle 3">
            <a:extLst>
              <a:ext uri="{FF2B5EF4-FFF2-40B4-BE49-F238E27FC236}">
                <a16:creationId xmlns:a16="http://schemas.microsoft.com/office/drawing/2014/main" id="{A0F75A93-A071-0C46-C06B-F6A8422E0E2C}"/>
              </a:ext>
            </a:extLst>
          </p:cNvPr>
          <p:cNvSpPr>
            <a:spLocks noGrp="1" noChangeArrowheads="1"/>
          </p:cNvSpPr>
          <p:nvPr>
            <p:ph idx="1"/>
          </p:nvPr>
        </p:nvSpPr>
        <p:spPr>
          <a:xfrm>
            <a:off x="571500" y="1728788"/>
            <a:ext cx="4686300" cy="3124200"/>
          </a:xfrm>
        </p:spPr>
        <p:txBody>
          <a:bodyPr lIns="90488" tIns="44450" rIns="90488" bIns="44450"/>
          <a:lstStyle/>
          <a:p>
            <a:r>
              <a:rPr lang="en-US" altLang="en-US"/>
              <a:t>Human blood</a:t>
            </a:r>
          </a:p>
          <a:p>
            <a:endParaRPr lang="en-US" altLang="en-US"/>
          </a:p>
          <a:p>
            <a:endParaRPr lang="en-US" altLang="en-US" sz="1000"/>
          </a:p>
          <a:p>
            <a:r>
              <a:rPr lang="en-US" altLang="en-US"/>
              <a:t>Human blood components</a:t>
            </a:r>
          </a:p>
          <a:p>
            <a:endParaRPr lang="en-US" altLang="en-US"/>
          </a:p>
          <a:p>
            <a:endParaRPr lang="en-US" altLang="en-US" sz="1000"/>
          </a:p>
          <a:p>
            <a:r>
              <a:rPr lang="en-US" altLang="en-US"/>
              <a:t>Products made from human blood</a:t>
            </a:r>
          </a:p>
        </p:txBody>
      </p:sp>
      <p:sp>
        <p:nvSpPr>
          <p:cNvPr id="25604" name="Rectangle 6">
            <a:extLst>
              <a:ext uri="{FF2B5EF4-FFF2-40B4-BE49-F238E27FC236}">
                <a16:creationId xmlns:a16="http://schemas.microsoft.com/office/drawing/2014/main" id="{2034DD6F-B0BA-2A93-BDC3-7F7E2D17C5E8}"/>
              </a:ext>
            </a:extLst>
          </p:cNvPr>
          <p:cNvSpPr>
            <a:spLocks noChangeArrowheads="1"/>
          </p:cNvSpPr>
          <p:nvPr/>
        </p:nvSpPr>
        <p:spPr bwMode="auto">
          <a:xfrm>
            <a:off x="7086600" y="533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1910.1030(b)</a:t>
            </a:r>
          </a:p>
        </p:txBody>
      </p:sp>
      <p:pic>
        <p:nvPicPr>
          <p:cNvPr id="25605" name="Picture 2" descr="A picture containing text, clipart&#10;&#10;Description automatically generated">
            <a:extLst>
              <a:ext uri="{FF2B5EF4-FFF2-40B4-BE49-F238E27FC236}">
                <a16:creationId xmlns:a16="http://schemas.microsoft.com/office/drawing/2014/main" id="{FFDC2E67-931C-EE8B-E694-F50ABD819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24000"/>
            <a:ext cx="273843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6362FC3-70AB-4296-AAFB-9AF087759132}"/>
              </a:ext>
            </a:extLst>
          </p:cNvPr>
          <p:cNvSpPr>
            <a:spLocks noGrp="1" noChangeArrowheads="1"/>
          </p:cNvSpPr>
          <p:nvPr>
            <p:ph type="title"/>
          </p:nvPr>
        </p:nvSpPr>
        <p:spPr>
          <a:xfrm>
            <a:off x="533400" y="387350"/>
            <a:ext cx="5305425" cy="638175"/>
          </a:xfrm>
        </p:spPr>
        <p:txBody>
          <a:bodyPr lIns="90488" tIns="44450" rIns="90488" bIns="44450" anchor="b"/>
          <a:lstStyle/>
          <a:p>
            <a:r>
              <a:rPr lang="en-US" altLang="en-US"/>
              <a:t>Bloodborne Pathogens</a:t>
            </a:r>
          </a:p>
        </p:txBody>
      </p:sp>
      <p:sp>
        <p:nvSpPr>
          <p:cNvPr id="27651" name="Rectangle 3">
            <a:extLst>
              <a:ext uri="{FF2B5EF4-FFF2-40B4-BE49-F238E27FC236}">
                <a16:creationId xmlns:a16="http://schemas.microsoft.com/office/drawing/2014/main" id="{C7586BA4-21C4-A497-995C-9C71870C2583}"/>
              </a:ext>
            </a:extLst>
          </p:cNvPr>
          <p:cNvSpPr>
            <a:spLocks noGrp="1" noChangeArrowheads="1"/>
          </p:cNvSpPr>
          <p:nvPr>
            <p:ph idx="1"/>
          </p:nvPr>
        </p:nvSpPr>
        <p:spPr>
          <a:xfrm>
            <a:off x="533400" y="1295400"/>
            <a:ext cx="7086600" cy="4267200"/>
          </a:xfrm>
        </p:spPr>
        <p:txBody>
          <a:bodyPr lIns="90488" tIns="44450" rIns="90488" bIns="44450"/>
          <a:lstStyle/>
          <a:p>
            <a:pPr>
              <a:lnSpc>
                <a:spcPct val="120000"/>
              </a:lnSpc>
              <a:spcAft>
                <a:spcPct val="20000"/>
              </a:spcAft>
            </a:pPr>
            <a:r>
              <a:rPr lang="en-US" altLang="en-US"/>
              <a:t>Pathogenic organisms that are present in human blood, </a:t>
            </a:r>
            <a:r>
              <a:rPr lang="en-US" altLang="en-US" b="1" i="1"/>
              <a:t>and</a:t>
            </a:r>
          </a:p>
          <a:p>
            <a:pPr>
              <a:lnSpc>
                <a:spcPct val="0"/>
              </a:lnSpc>
              <a:spcAft>
                <a:spcPct val="20000"/>
              </a:spcAft>
            </a:pPr>
            <a:endParaRPr lang="en-US" altLang="en-US" sz="800" b="1" i="1"/>
          </a:p>
          <a:p>
            <a:pPr lvl="1">
              <a:lnSpc>
                <a:spcPct val="120000"/>
              </a:lnSpc>
              <a:spcAft>
                <a:spcPct val="20000"/>
              </a:spcAft>
            </a:pPr>
            <a:r>
              <a:rPr lang="en-US" altLang="en-US"/>
              <a:t>Can cause disease in humans.</a:t>
            </a:r>
          </a:p>
          <a:p>
            <a:pPr>
              <a:lnSpc>
                <a:spcPct val="120000"/>
              </a:lnSpc>
              <a:spcAft>
                <a:spcPct val="20000"/>
              </a:spcAft>
            </a:pPr>
            <a:endParaRPr lang="en-US" altLang="en-US" sz="2400"/>
          </a:p>
          <a:p>
            <a:pPr>
              <a:lnSpc>
                <a:spcPct val="120000"/>
              </a:lnSpc>
              <a:spcAft>
                <a:spcPct val="20000"/>
              </a:spcAft>
            </a:pPr>
            <a:r>
              <a:rPr lang="en-US" altLang="en-US" b="1" i="1"/>
              <a:t>Includes but not limited to:</a:t>
            </a:r>
          </a:p>
          <a:p>
            <a:pPr lvl="1">
              <a:lnSpc>
                <a:spcPct val="120000"/>
              </a:lnSpc>
              <a:spcAft>
                <a:spcPct val="20000"/>
              </a:spcAft>
            </a:pPr>
            <a:r>
              <a:rPr lang="en-US" altLang="en-US"/>
              <a:t>Hepatitis B virus (HBV) </a:t>
            </a:r>
          </a:p>
          <a:p>
            <a:pPr lvl="1">
              <a:lnSpc>
                <a:spcPct val="120000"/>
              </a:lnSpc>
              <a:spcAft>
                <a:spcPct val="20000"/>
              </a:spcAft>
            </a:pPr>
            <a:r>
              <a:rPr lang="en-US" altLang="en-US"/>
              <a:t>Hepatitis C virus (HCV)</a:t>
            </a:r>
          </a:p>
          <a:p>
            <a:pPr lvl="1">
              <a:lnSpc>
                <a:spcPct val="120000"/>
              </a:lnSpc>
              <a:spcAft>
                <a:spcPct val="20000"/>
              </a:spcAft>
            </a:pPr>
            <a:r>
              <a:rPr lang="en-US" altLang="en-US"/>
              <a:t>Human immunodeficiency virus (HIV)</a:t>
            </a:r>
          </a:p>
        </p:txBody>
      </p:sp>
      <p:sp>
        <p:nvSpPr>
          <p:cNvPr id="27652" name="Rectangle 14">
            <a:extLst>
              <a:ext uri="{FF2B5EF4-FFF2-40B4-BE49-F238E27FC236}">
                <a16:creationId xmlns:a16="http://schemas.microsoft.com/office/drawing/2014/main" id="{55E02948-0218-E20E-BD1B-84303FFF0471}"/>
              </a:ext>
            </a:extLst>
          </p:cNvPr>
          <p:cNvSpPr>
            <a:spLocks noChangeArrowheads="1"/>
          </p:cNvSpPr>
          <p:nvPr/>
        </p:nvSpPr>
        <p:spPr bwMode="auto">
          <a:xfrm>
            <a:off x="7086600" y="533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1910.1030(b)</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2F477A72-1B71-81C8-DF75-7AA57EF2D082}"/>
              </a:ext>
            </a:extLst>
          </p:cNvPr>
          <p:cNvSpPr>
            <a:spLocks noGrp="1" noChangeArrowheads="1"/>
          </p:cNvSpPr>
          <p:nvPr>
            <p:ph idx="1"/>
          </p:nvPr>
        </p:nvSpPr>
        <p:spPr>
          <a:xfrm>
            <a:off x="533400" y="1286359"/>
            <a:ext cx="8001000" cy="4535004"/>
          </a:xfrm>
        </p:spPr>
        <p:txBody>
          <a:bodyPr>
            <a:normAutofit fontScale="92500"/>
          </a:bodyPr>
          <a:lstStyle/>
          <a:p>
            <a:pPr>
              <a:lnSpc>
                <a:spcPct val="110000"/>
              </a:lnSpc>
            </a:pPr>
            <a:r>
              <a:rPr lang="en-US" altLang="en-US" dirty="0"/>
              <a:t>Inflammation of the liver, which may be caused by a viral infection, poisons, or the use of alcohol or other drugs</a:t>
            </a:r>
          </a:p>
          <a:p>
            <a:pPr>
              <a:lnSpc>
                <a:spcPct val="110000"/>
              </a:lnSpc>
            </a:pPr>
            <a:endParaRPr lang="en-US" altLang="en-US" sz="800" dirty="0"/>
          </a:p>
          <a:p>
            <a:pPr>
              <a:lnSpc>
                <a:spcPct val="110000"/>
              </a:lnSpc>
            </a:pPr>
            <a:r>
              <a:rPr lang="en-US" altLang="en-US" dirty="0"/>
              <a:t>Types of viral hepatitis</a:t>
            </a:r>
          </a:p>
          <a:p>
            <a:pPr lvl="1">
              <a:lnSpc>
                <a:spcPct val="110000"/>
              </a:lnSpc>
              <a:buSzPct val="60000"/>
            </a:pPr>
            <a:r>
              <a:rPr lang="en-US" altLang="en-US" dirty="0"/>
              <a:t>Hepatitis A, B, C, D, E, G</a:t>
            </a:r>
          </a:p>
          <a:p>
            <a:pPr>
              <a:lnSpc>
                <a:spcPct val="110000"/>
              </a:lnSpc>
            </a:pPr>
            <a:endParaRPr lang="en-US" altLang="en-US" sz="800" dirty="0"/>
          </a:p>
          <a:p>
            <a:pPr>
              <a:lnSpc>
                <a:spcPct val="110000"/>
              </a:lnSpc>
            </a:pPr>
            <a:r>
              <a:rPr lang="en-US" altLang="en-US" dirty="0"/>
              <a:t>Outcomes range from acute flu-like illness to jaundice, extreme fatigue and nausea to advanced hospitalization to death</a:t>
            </a:r>
          </a:p>
          <a:p>
            <a:pPr>
              <a:lnSpc>
                <a:spcPct val="110000"/>
              </a:lnSpc>
            </a:pPr>
            <a:endParaRPr lang="en-US" altLang="en-US" sz="800" dirty="0"/>
          </a:p>
          <a:p>
            <a:pPr>
              <a:lnSpc>
                <a:spcPct val="110000"/>
              </a:lnSpc>
            </a:pPr>
            <a:r>
              <a:rPr lang="en-US" altLang="en-US" dirty="0"/>
              <a:t>Types of viral bloodborne hepatitis</a:t>
            </a:r>
          </a:p>
          <a:p>
            <a:pPr lvl="1">
              <a:lnSpc>
                <a:spcPct val="110000"/>
              </a:lnSpc>
              <a:buSzPct val="60000"/>
            </a:pPr>
            <a:r>
              <a:rPr lang="en-US" altLang="en-US" dirty="0"/>
              <a:t>Hepatitis B, C, D, G</a:t>
            </a:r>
            <a:endParaRPr lang="en-US" altLang="en-US" b="1" dirty="0"/>
          </a:p>
        </p:txBody>
      </p:sp>
      <p:sp>
        <p:nvSpPr>
          <p:cNvPr id="29699" name="Rectangle 2">
            <a:extLst>
              <a:ext uri="{FF2B5EF4-FFF2-40B4-BE49-F238E27FC236}">
                <a16:creationId xmlns:a16="http://schemas.microsoft.com/office/drawing/2014/main" id="{FBD0692A-735F-E67D-2218-B44CA4D3B8C9}"/>
              </a:ext>
            </a:extLst>
          </p:cNvPr>
          <p:cNvSpPr>
            <a:spLocks noGrp="1" noChangeArrowheads="1"/>
          </p:cNvSpPr>
          <p:nvPr>
            <p:ph type="title"/>
          </p:nvPr>
        </p:nvSpPr>
        <p:spPr>
          <a:xfrm>
            <a:off x="609600" y="441325"/>
            <a:ext cx="8458200" cy="549275"/>
          </a:xfrm>
        </p:spPr>
        <p:txBody>
          <a:bodyPr/>
          <a:lstStyle/>
          <a:p>
            <a:r>
              <a:rPr lang="en-US" altLang="en-US"/>
              <a:t>Hepatitis </a:t>
            </a:r>
          </a:p>
        </p:txBody>
      </p:sp>
      <p:sp>
        <p:nvSpPr>
          <p:cNvPr id="29700" name="Rectangle 14">
            <a:extLst>
              <a:ext uri="{FF2B5EF4-FFF2-40B4-BE49-F238E27FC236}">
                <a16:creationId xmlns:a16="http://schemas.microsoft.com/office/drawing/2014/main" id="{6D019C46-AFD5-8234-0B2F-49E3E88BAF0D}"/>
              </a:ext>
            </a:extLst>
          </p:cNvPr>
          <p:cNvSpPr>
            <a:spLocks noChangeArrowheads="1"/>
          </p:cNvSpPr>
          <p:nvPr/>
        </p:nvSpPr>
        <p:spPr bwMode="auto">
          <a:xfrm>
            <a:off x="7086600" y="533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1910.1030(b)</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C607B24-6FDC-827D-628A-1D8F4A9DACE2}"/>
              </a:ext>
            </a:extLst>
          </p:cNvPr>
          <p:cNvSpPr>
            <a:spLocks noGrp="1" noChangeArrowheads="1"/>
          </p:cNvSpPr>
          <p:nvPr>
            <p:ph type="title"/>
          </p:nvPr>
        </p:nvSpPr>
        <p:spPr>
          <a:xfrm>
            <a:off x="533400" y="441325"/>
            <a:ext cx="8458200" cy="549275"/>
          </a:xfrm>
        </p:spPr>
        <p:txBody>
          <a:bodyPr/>
          <a:lstStyle/>
          <a:p>
            <a:r>
              <a:rPr lang="en-US" altLang="en-US" dirty="0"/>
              <a:t>Human Immunodeficiency Virus </a:t>
            </a:r>
          </a:p>
        </p:txBody>
      </p:sp>
      <p:sp>
        <p:nvSpPr>
          <p:cNvPr id="31747" name="Rectangle 3">
            <a:extLst>
              <a:ext uri="{FF2B5EF4-FFF2-40B4-BE49-F238E27FC236}">
                <a16:creationId xmlns:a16="http://schemas.microsoft.com/office/drawing/2014/main" id="{47327F81-09EF-3DF0-705D-8C222AC1CB13}"/>
              </a:ext>
            </a:extLst>
          </p:cNvPr>
          <p:cNvSpPr>
            <a:spLocks noGrp="1" noChangeArrowheads="1"/>
          </p:cNvSpPr>
          <p:nvPr>
            <p:ph type="body" idx="1"/>
          </p:nvPr>
        </p:nvSpPr>
        <p:spPr/>
        <p:txBody>
          <a:bodyPr/>
          <a:lstStyle/>
          <a:p>
            <a:r>
              <a:rPr lang="en-US" altLang="en-US" dirty="0">
                <a:solidFill>
                  <a:srgbClr val="000000"/>
                </a:solidFill>
              </a:rPr>
              <a:t>HIV causes Acquired Immune Deficiency Syndrome (AIDS).  </a:t>
            </a:r>
          </a:p>
          <a:p>
            <a:endParaRPr lang="en-US" altLang="en-US" sz="1200" dirty="0">
              <a:solidFill>
                <a:srgbClr val="000000"/>
              </a:solidFill>
            </a:endParaRPr>
          </a:p>
          <a:p>
            <a:endParaRPr lang="en-US" altLang="en-US" sz="1200" dirty="0">
              <a:solidFill>
                <a:srgbClr val="000000"/>
              </a:solidFill>
            </a:endParaRPr>
          </a:p>
          <a:p>
            <a:r>
              <a:rPr lang="en-US" altLang="en-US" dirty="0">
                <a:solidFill>
                  <a:srgbClr val="000000"/>
                </a:solidFill>
              </a:rPr>
              <a:t>AIDS is a serious condition that affects the body's immune system; the body's natural ability to fight infection.</a:t>
            </a:r>
          </a:p>
          <a:p>
            <a:endParaRPr lang="en-US" altLang="en-US" dirty="0"/>
          </a:p>
        </p:txBody>
      </p:sp>
      <p:sp>
        <p:nvSpPr>
          <p:cNvPr id="31748" name="Rectangle 14">
            <a:extLst>
              <a:ext uri="{FF2B5EF4-FFF2-40B4-BE49-F238E27FC236}">
                <a16:creationId xmlns:a16="http://schemas.microsoft.com/office/drawing/2014/main" id="{C7CA1D86-695B-C61B-6CBA-192BE0B64977}"/>
              </a:ext>
            </a:extLst>
          </p:cNvPr>
          <p:cNvSpPr>
            <a:spLocks noChangeArrowheads="1"/>
          </p:cNvSpPr>
          <p:nvPr/>
        </p:nvSpPr>
        <p:spPr bwMode="auto">
          <a:xfrm>
            <a:off x="7086600" y="533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1910.1030(b)</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B76676F9-FA93-6106-5B34-3B7F33D68008}"/>
              </a:ext>
            </a:extLst>
          </p:cNvPr>
          <p:cNvSpPr>
            <a:spLocks noGrp="1" noChangeArrowheads="1"/>
          </p:cNvSpPr>
          <p:nvPr>
            <p:ph type="body" sz="half" idx="1"/>
          </p:nvPr>
        </p:nvSpPr>
        <p:spPr>
          <a:xfrm>
            <a:off x="533400" y="1457324"/>
            <a:ext cx="3657600" cy="4024313"/>
          </a:xfrm>
        </p:spPr>
        <p:txBody>
          <a:bodyPr/>
          <a:lstStyle/>
          <a:p>
            <a:pPr marL="344488" indent="-344488">
              <a:spcBef>
                <a:spcPct val="30000"/>
              </a:spcBef>
              <a:spcAft>
                <a:spcPct val="30000"/>
              </a:spcAft>
            </a:pPr>
            <a:r>
              <a:rPr lang="en-US" altLang="en-US" dirty="0"/>
              <a:t>Malaria</a:t>
            </a:r>
          </a:p>
          <a:p>
            <a:pPr marL="344488" indent="-344488">
              <a:spcBef>
                <a:spcPct val="30000"/>
              </a:spcBef>
              <a:spcAft>
                <a:spcPct val="30000"/>
              </a:spcAft>
            </a:pPr>
            <a:r>
              <a:rPr lang="en-US" altLang="en-US" dirty="0"/>
              <a:t>Syphilis</a:t>
            </a:r>
          </a:p>
          <a:p>
            <a:pPr marL="344488" indent="-344488">
              <a:spcBef>
                <a:spcPct val="30000"/>
              </a:spcBef>
              <a:spcAft>
                <a:spcPct val="30000"/>
              </a:spcAft>
            </a:pPr>
            <a:r>
              <a:rPr lang="en-US" altLang="en-US" dirty="0"/>
              <a:t>Babesiosis</a:t>
            </a:r>
          </a:p>
          <a:p>
            <a:pPr marL="344488" indent="-344488">
              <a:spcBef>
                <a:spcPct val="30000"/>
              </a:spcBef>
              <a:spcAft>
                <a:spcPct val="30000"/>
              </a:spcAft>
            </a:pPr>
            <a:r>
              <a:rPr lang="en-US" altLang="en-US" dirty="0"/>
              <a:t>Brucellosis</a:t>
            </a:r>
          </a:p>
          <a:p>
            <a:pPr marL="344488" indent="-344488">
              <a:spcBef>
                <a:spcPct val="30000"/>
              </a:spcBef>
              <a:spcAft>
                <a:spcPct val="30000"/>
              </a:spcAft>
            </a:pPr>
            <a:r>
              <a:rPr lang="en-US" altLang="en-US" dirty="0"/>
              <a:t>Leptospirosis</a:t>
            </a:r>
          </a:p>
        </p:txBody>
      </p:sp>
      <p:sp>
        <p:nvSpPr>
          <p:cNvPr id="33795" name="Rectangle 4">
            <a:extLst>
              <a:ext uri="{FF2B5EF4-FFF2-40B4-BE49-F238E27FC236}">
                <a16:creationId xmlns:a16="http://schemas.microsoft.com/office/drawing/2014/main" id="{B849C780-A6DB-F829-7535-2C227D0A04BE}"/>
              </a:ext>
            </a:extLst>
          </p:cNvPr>
          <p:cNvSpPr>
            <a:spLocks noGrp="1" noChangeArrowheads="1"/>
          </p:cNvSpPr>
          <p:nvPr>
            <p:ph type="body" sz="half" idx="2"/>
          </p:nvPr>
        </p:nvSpPr>
        <p:spPr>
          <a:xfrm>
            <a:off x="3276600" y="1457325"/>
            <a:ext cx="5486400" cy="4110038"/>
          </a:xfrm>
        </p:spPr>
        <p:txBody>
          <a:bodyPr/>
          <a:lstStyle/>
          <a:p>
            <a:pPr marL="344488" indent="-344488">
              <a:spcBef>
                <a:spcPct val="30000"/>
              </a:spcBef>
              <a:spcAft>
                <a:spcPct val="30000"/>
              </a:spcAft>
            </a:pPr>
            <a:r>
              <a:rPr lang="en-US" altLang="en-US"/>
              <a:t>Arboviral infections</a:t>
            </a:r>
          </a:p>
          <a:p>
            <a:pPr marL="344488" indent="-344488">
              <a:spcBef>
                <a:spcPct val="30000"/>
              </a:spcBef>
              <a:spcAft>
                <a:spcPct val="30000"/>
              </a:spcAft>
            </a:pPr>
            <a:r>
              <a:rPr lang="en-US" altLang="en-US"/>
              <a:t>Relapsing fever</a:t>
            </a:r>
          </a:p>
          <a:p>
            <a:pPr marL="344488" indent="-344488">
              <a:spcBef>
                <a:spcPct val="30000"/>
              </a:spcBef>
              <a:spcAft>
                <a:spcPct val="30000"/>
              </a:spcAft>
            </a:pPr>
            <a:r>
              <a:rPr lang="en-US" altLang="en-US"/>
              <a:t>Creutzfeld-Jakob Disease</a:t>
            </a:r>
          </a:p>
          <a:p>
            <a:pPr marL="344488" indent="-344488">
              <a:spcBef>
                <a:spcPct val="30000"/>
              </a:spcBef>
              <a:spcAft>
                <a:spcPct val="30000"/>
              </a:spcAft>
            </a:pPr>
            <a:r>
              <a:rPr lang="en-US" altLang="en-US"/>
              <a:t>Human T-Lymphotrophic Virus Type 1 and 2</a:t>
            </a:r>
          </a:p>
          <a:p>
            <a:pPr marL="344488" indent="-344488">
              <a:spcBef>
                <a:spcPct val="30000"/>
              </a:spcBef>
              <a:spcAft>
                <a:spcPct val="30000"/>
              </a:spcAft>
            </a:pPr>
            <a:r>
              <a:rPr lang="en-US" altLang="en-US"/>
              <a:t>Viral hemorrhagic fevers (VHF)</a:t>
            </a:r>
          </a:p>
        </p:txBody>
      </p:sp>
      <p:sp>
        <p:nvSpPr>
          <p:cNvPr id="33796" name="Rectangle 2">
            <a:extLst>
              <a:ext uri="{FF2B5EF4-FFF2-40B4-BE49-F238E27FC236}">
                <a16:creationId xmlns:a16="http://schemas.microsoft.com/office/drawing/2014/main" id="{ABD3E954-4DD5-8978-4C6D-C289F031A51A}"/>
              </a:ext>
            </a:extLst>
          </p:cNvPr>
          <p:cNvSpPr>
            <a:spLocks noGrp="1" noChangeArrowheads="1"/>
          </p:cNvSpPr>
          <p:nvPr>
            <p:ph type="title"/>
          </p:nvPr>
        </p:nvSpPr>
        <p:spPr>
          <a:xfrm>
            <a:off x="533400" y="457200"/>
            <a:ext cx="7924800" cy="549275"/>
          </a:xfrm>
        </p:spPr>
        <p:txBody>
          <a:bodyPr/>
          <a:lstStyle/>
          <a:p>
            <a:r>
              <a:rPr lang="en-US" altLang="en-US"/>
              <a:t>Other Bloodborne Pathogens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AD74138C-012D-D099-0CB2-C5563D1813A2}"/>
              </a:ext>
            </a:extLst>
          </p:cNvPr>
          <p:cNvSpPr>
            <a:spLocks noGrp="1" noChangeArrowheads="1"/>
          </p:cNvSpPr>
          <p:nvPr>
            <p:ph type="body" sz="half" idx="1"/>
          </p:nvPr>
        </p:nvSpPr>
        <p:spPr>
          <a:xfrm>
            <a:off x="685800" y="1676400"/>
            <a:ext cx="3581400" cy="4138613"/>
          </a:xfrm>
        </p:spPr>
        <p:txBody>
          <a:bodyPr lIns="90488" tIns="44450" rIns="90488" bIns="44450">
            <a:normAutofit fontScale="92500" lnSpcReduction="20000"/>
          </a:bodyPr>
          <a:lstStyle/>
          <a:p>
            <a:pPr marL="225425" indent="-225425">
              <a:spcAft>
                <a:spcPct val="25000"/>
              </a:spcAft>
              <a:buClr>
                <a:schemeClr val="bg2"/>
              </a:buClr>
              <a:buFont typeface="Arial" panose="020B0604020202020204" pitchFamily="34" charset="0"/>
              <a:buChar char="-"/>
            </a:pPr>
            <a:r>
              <a:rPr lang="en-US" altLang="en-US" sz="2400" dirty="0"/>
              <a:t>Semen</a:t>
            </a:r>
          </a:p>
          <a:p>
            <a:pPr marL="225425" indent="-225425">
              <a:spcAft>
                <a:spcPct val="25000"/>
              </a:spcAft>
              <a:buClr>
                <a:schemeClr val="bg2"/>
              </a:buClr>
              <a:buFont typeface="Arial" panose="020B0604020202020204" pitchFamily="34" charset="0"/>
              <a:buChar char="-"/>
            </a:pPr>
            <a:r>
              <a:rPr lang="en-US" altLang="en-US" sz="2400" dirty="0"/>
              <a:t>Vaginal secretions</a:t>
            </a:r>
          </a:p>
          <a:p>
            <a:pPr marL="225425" indent="-225425">
              <a:spcAft>
                <a:spcPct val="25000"/>
              </a:spcAft>
              <a:buClr>
                <a:schemeClr val="bg2"/>
              </a:buClr>
              <a:buFont typeface="Arial" panose="020B0604020202020204" pitchFamily="34" charset="0"/>
              <a:buChar char="-"/>
            </a:pPr>
            <a:r>
              <a:rPr lang="en-US" altLang="en-US" sz="2400" dirty="0"/>
              <a:t>Cerebrospinal fluid</a:t>
            </a:r>
          </a:p>
          <a:p>
            <a:pPr marL="225425" indent="-225425">
              <a:spcAft>
                <a:spcPct val="25000"/>
              </a:spcAft>
              <a:buClr>
                <a:schemeClr val="bg2"/>
              </a:buClr>
              <a:buFont typeface="Arial" panose="020B0604020202020204" pitchFamily="34" charset="0"/>
              <a:buChar char="-"/>
            </a:pPr>
            <a:r>
              <a:rPr lang="en-US" altLang="en-US" sz="2400" dirty="0"/>
              <a:t>Synovial fluid</a:t>
            </a:r>
          </a:p>
          <a:p>
            <a:pPr marL="225425" indent="-225425">
              <a:spcAft>
                <a:spcPct val="25000"/>
              </a:spcAft>
              <a:buClr>
                <a:schemeClr val="bg2"/>
              </a:buClr>
              <a:buFont typeface="Arial" panose="020B0604020202020204" pitchFamily="34" charset="0"/>
              <a:buChar char="-"/>
            </a:pPr>
            <a:r>
              <a:rPr lang="en-US" altLang="en-US" sz="2400" dirty="0"/>
              <a:t>Pleural fluid</a:t>
            </a:r>
          </a:p>
          <a:p>
            <a:pPr marL="225425" indent="-225425">
              <a:spcAft>
                <a:spcPct val="25000"/>
              </a:spcAft>
              <a:buClr>
                <a:schemeClr val="bg2"/>
              </a:buClr>
              <a:buFont typeface="Arial" panose="020B0604020202020204" pitchFamily="34" charset="0"/>
              <a:buChar char="-"/>
            </a:pPr>
            <a:r>
              <a:rPr lang="en-US" altLang="en-US" sz="2400" dirty="0"/>
              <a:t>Pericardial fluid</a:t>
            </a:r>
          </a:p>
          <a:p>
            <a:pPr marL="225425" indent="-225425">
              <a:spcAft>
                <a:spcPct val="25000"/>
              </a:spcAft>
              <a:buClr>
                <a:schemeClr val="bg2"/>
              </a:buClr>
              <a:buFont typeface="Arial" panose="020B0604020202020204" pitchFamily="34" charset="0"/>
              <a:buChar char="-"/>
            </a:pPr>
            <a:r>
              <a:rPr lang="en-US" altLang="en-US" sz="2400" dirty="0"/>
              <a:t>Peritoneal fluid</a:t>
            </a:r>
          </a:p>
          <a:p>
            <a:pPr marL="225425" indent="-225425">
              <a:spcAft>
                <a:spcPct val="25000"/>
              </a:spcAft>
              <a:buClr>
                <a:schemeClr val="bg2"/>
              </a:buClr>
              <a:buFont typeface="Arial" panose="020B0604020202020204" pitchFamily="34" charset="0"/>
              <a:buChar char="-"/>
            </a:pPr>
            <a:r>
              <a:rPr lang="en-US" altLang="en-US" sz="2400" dirty="0"/>
              <a:t>Amniotic fluid</a:t>
            </a:r>
          </a:p>
          <a:p>
            <a:pPr marL="225425" indent="-225425">
              <a:spcAft>
                <a:spcPct val="25000"/>
              </a:spcAft>
              <a:buClr>
                <a:schemeClr val="bg2"/>
              </a:buClr>
              <a:buFont typeface="Arial" panose="020B0604020202020204" pitchFamily="34" charset="0"/>
              <a:buChar char="-"/>
            </a:pPr>
            <a:r>
              <a:rPr lang="en-US" altLang="en-US" sz="2400" dirty="0"/>
              <a:t>Saliva in dental procedures</a:t>
            </a:r>
          </a:p>
        </p:txBody>
      </p:sp>
      <p:sp>
        <p:nvSpPr>
          <p:cNvPr id="35843" name="Rectangle 4">
            <a:extLst>
              <a:ext uri="{FF2B5EF4-FFF2-40B4-BE49-F238E27FC236}">
                <a16:creationId xmlns:a16="http://schemas.microsoft.com/office/drawing/2014/main" id="{716A55F3-6461-0EAE-75B6-0898953705FE}"/>
              </a:ext>
            </a:extLst>
          </p:cNvPr>
          <p:cNvSpPr>
            <a:spLocks noGrp="1" noChangeArrowheads="1"/>
          </p:cNvSpPr>
          <p:nvPr>
            <p:ph type="body" sz="half" idx="2"/>
          </p:nvPr>
        </p:nvSpPr>
        <p:spPr>
          <a:xfrm>
            <a:off x="3810000" y="1676400"/>
            <a:ext cx="4648200" cy="4065588"/>
          </a:xfrm>
        </p:spPr>
        <p:txBody>
          <a:bodyPr/>
          <a:lstStyle/>
          <a:p>
            <a:pPr marL="225425" indent="-225425">
              <a:lnSpc>
                <a:spcPct val="90000"/>
              </a:lnSpc>
              <a:spcAft>
                <a:spcPct val="25000"/>
              </a:spcAft>
              <a:buClr>
                <a:schemeClr val="bg2"/>
              </a:buClr>
              <a:buFont typeface="Arial" panose="020B0604020202020204" pitchFamily="34" charset="0"/>
              <a:buChar char="-"/>
            </a:pPr>
            <a:r>
              <a:rPr lang="en-US" altLang="en-US" sz="2400" dirty="0"/>
              <a:t>Any body fluid visibly contaminated with blood.</a:t>
            </a:r>
          </a:p>
          <a:p>
            <a:pPr marL="225425" indent="-225425">
              <a:lnSpc>
                <a:spcPct val="90000"/>
              </a:lnSpc>
              <a:spcAft>
                <a:spcPct val="25000"/>
              </a:spcAft>
              <a:buClr>
                <a:schemeClr val="bg2"/>
              </a:buClr>
              <a:buFont typeface="Arial" panose="020B0604020202020204" pitchFamily="34" charset="0"/>
              <a:buChar char="-"/>
            </a:pPr>
            <a:endParaRPr lang="en-US" altLang="en-US" sz="800" dirty="0"/>
          </a:p>
          <a:p>
            <a:pPr marL="225425" indent="-225425">
              <a:lnSpc>
                <a:spcPct val="80000"/>
              </a:lnSpc>
              <a:spcAft>
                <a:spcPct val="25000"/>
              </a:spcAft>
              <a:buClr>
                <a:schemeClr val="bg2"/>
              </a:buClr>
              <a:buFont typeface="Arial" panose="020B0604020202020204" pitchFamily="34" charset="0"/>
              <a:buChar char="-"/>
            </a:pPr>
            <a:r>
              <a:rPr lang="en-US" altLang="en-US" sz="2400" dirty="0"/>
              <a:t>All body fluids in situations where it is difficult or impossible to differentiate between body fluids.</a:t>
            </a:r>
          </a:p>
        </p:txBody>
      </p:sp>
      <p:sp>
        <p:nvSpPr>
          <p:cNvPr id="35844" name="Rectangle 6">
            <a:extLst>
              <a:ext uri="{FF2B5EF4-FFF2-40B4-BE49-F238E27FC236}">
                <a16:creationId xmlns:a16="http://schemas.microsoft.com/office/drawing/2014/main" id="{0161830D-DFD4-F7CD-1D18-73A46DCB5709}"/>
              </a:ext>
            </a:extLst>
          </p:cNvPr>
          <p:cNvSpPr>
            <a:spLocks noChangeArrowheads="1"/>
          </p:cNvSpPr>
          <p:nvPr/>
        </p:nvSpPr>
        <p:spPr bwMode="auto">
          <a:xfrm>
            <a:off x="533400" y="1143000"/>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r>
              <a:rPr lang="en-US" altLang="en-US" u="none" dirty="0">
                <a:solidFill>
                  <a:srgbClr val="000000"/>
                </a:solidFill>
                <a:latin typeface="Avenir Next LT Pro" panose="020B0504020202020204" pitchFamily="34" charset="0"/>
              </a:rPr>
              <a:t>Other Potentially Infectious Materials</a:t>
            </a:r>
            <a:endParaRPr lang="en-US" altLang="en-US" dirty="0">
              <a:latin typeface="Times New Roman" panose="02020603050405020304" pitchFamily="18" charset="0"/>
            </a:endParaRPr>
          </a:p>
        </p:txBody>
      </p:sp>
      <p:sp>
        <p:nvSpPr>
          <p:cNvPr id="35845" name="Rectangle 2">
            <a:extLst>
              <a:ext uri="{FF2B5EF4-FFF2-40B4-BE49-F238E27FC236}">
                <a16:creationId xmlns:a16="http://schemas.microsoft.com/office/drawing/2014/main" id="{7D14D076-C6D3-633C-523F-2CD37734BBAC}"/>
              </a:ext>
            </a:extLst>
          </p:cNvPr>
          <p:cNvSpPr>
            <a:spLocks noGrp="1" noChangeArrowheads="1"/>
          </p:cNvSpPr>
          <p:nvPr>
            <p:ph type="title"/>
          </p:nvPr>
        </p:nvSpPr>
        <p:spPr>
          <a:xfrm>
            <a:off x="533400" y="517525"/>
            <a:ext cx="7924800" cy="549275"/>
          </a:xfrm>
        </p:spPr>
        <p:txBody>
          <a:bodyPr lIns="90488" tIns="44450" rIns="90488" bIns="44450" anchor="b"/>
          <a:lstStyle/>
          <a:p>
            <a:r>
              <a:rPr lang="en-US" altLang="en-US"/>
              <a:t>OPIM</a:t>
            </a:r>
          </a:p>
        </p:txBody>
      </p:sp>
      <p:sp>
        <p:nvSpPr>
          <p:cNvPr id="35846" name="Rectangle 8">
            <a:extLst>
              <a:ext uri="{FF2B5EF4-FFF2-40B4-BE49-F238E27FC236}">
                <a16:creationId xmlns:a16="http://schemas.microsoft.com/office/drawing/2014/main" id="{84C3ED4B-0C7F-1109-81AC-3E12413BB33B}"/>
              </a:ext>
            </a:extLst>
          </p:cNvPr>
          <p:cNvSpPr>
            <a:spLocks noChangeArrowheads="1"/>
          </p:cNvSpPr>
          <p:nvPr/>
        </p:nvSpPr>
        <p:spPr bwMode="auto">
          <a:xfrm>
            <a:off x="7086600" y="533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D8249B5-2FDE-1ABF-5D26-5E977A0C816C}"/>
              </a:ext>
            </a:extLst>
          </p:cNvPr>
          <p:cNvSpPr>
            <a:spLocks noGrp="1" noChangeArrowheads="1"/>
          </p:cNvSpPr>
          <p:nvPr>
            <p:ph type="title"/>
          </p:nvPr>
        </p:nvSpPr>
        <p:spPr>
          <a:xfrm>
            <a:off x="533400" y="428625"/>
            <a:ext cx="3429000" cy="638175"/>
          </a:xfrm>
        </p:spPr>
        <p:txBody>
          <a:bodyPr lIns="90488" tIns="44450" rIns="90488" bIns="44450" anchor="b"/>
          <a:lstStyle/>
          <a:p>
            <a:r>
              <a:rPr lang="en-US" altLang="en-US"/>
              <a:t>Contaminated</a:t>
            </a:r>
          </a:p>
        </p:txBody>
      </p:sp>
      <p:sp>
        <p:nvSpPr>
          <p:cNvPr id="37891" name="Rectangle 3">
            <a:extLst>
              <a:ext uri="{FF2B5EF4-FFF2-40B4-BE49-F238E27FC236}">
                <a16:creationId xmlns:a16="http://schemas.microsoft.com/office/drawing/2014/main" id="{766B62E3-3A27-5D9A-719F-FD5736F4D783}"/>
              </a:ext>
            </a:extLst>
          </p:cNvPr>
          <p:cNvSpPr>
            <a:spLocks noGrp="1" noChangeArrowheads="1"/>
          </p:cNvSpPr>
          <p:nvPr>
            <p:ph idx="1"/>
          </p:nvPr>
        </p:nvSpPr>
        <p:spPr>
          <a:xfrm>
            <a:off x="533400" y="1295400"/>
            <a:ext cx="7848600" cy="4525963"/>
          </a:xfrm>
        </p:spPr>
        <p:txBody>
          <a:bodyPr lIns="90488" tIns="44450" rIns="90488" bIns="44450"/>
          <a:lstStyle/>
          <a:p>
            <a:r>
              <a:rPr lang="en-US" altLang="en-US"/>
              <a:t>Presence or the reasonably anticipated presence of blood or other potentially infectious material on an item or surface.</a:t>
            </a:r>
          </a:p>
        </p:txBody>
      </p:sp>
      <p:sp>
        <p:nvSpPr>
          <p:cNvPr id="37892" name="Rectangle 6">
            <a:extLst>
              <a:ext uri="{FF2B5EF4-FFF2-40B4-BE49-F238E27FC236}">
                <a16:creationId xmlns:a16="http://schemas.microsoft.com/office/drawing/2014/main" id="{92D5C489-2577-6FBE-244B-6789CD97D836}"/>
              </a:ext>
            </a:extLst>
          </p:cNvPr>
          <p:cNvSpPr>
            <a:spLocks noChangeArrowheads="1"/>
          </p:cNvSpPr>
          <p:nvPr/>
        </p:nvSpPr>
        <p:spPr bwMode="auto">
          <a:xfrm>
            <a:off x="7086600" y="533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1910.1030(b)</a:t>
            </a:r>
          </a:p>
        </p:txBody>
      </p:sp>
      <p:pic>
        <p:nvPicPr>
          <p:cNvPr id="37893" name="Picture 2" descr="A picture containing text, indoor&#10;&#10;Description automatically generated">
            <a:extLst>
              <a:ext uri="{FF2B5EF4-FFF2-40B4-BE49-F238E27FC236}">
                <a16:creationId xmlns:a16="http://schemas.microsoft.com/office/drawing/2014/main" id="{318C58E5-01B1-65F5-D016-52E1D3F7C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2792413"/>
            <a:ext cx="55245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1DF215D-E9A5-2372-7256-0D421C1B2854}"/>
              </a:ext>
            </a:extLst>
          </p:cNvPr>
          <p:cNvSpPr>
            <a:spLocks noGrp="1" noChangeArrowheads="1"/>
          </p:cNvSpPr>
          <p:nvPr>
            <p:ph type="title"/>
          </p:nvPr>
        </p:nvSpPr>
        <p:spPr>
          <a:xfrm>
            <a:off x="533400" y="368300"/>
            <a:ext cx="5486400" cy="638175"/>
          </a:xfrm>
        </p:spPr>
        <p:txBody>
          <a:bodyPr lIns="90488" tIns="44450" rIns="90488" bIns="44450" anchor="b"/>
          <a:lstStyle/>
          <a:p>
            <a:r>
              <a:rPr lang="en-US" altLang="en-US"/>
              <a:t>Occupational Exposure</a:t>
            </a:r>
          </a:p>
        </p:txBody>
      </p:sp>
      <p:sp>
        <p:nvSpPr>
          <p:cNvPr id="39939" name="Rectangle 3">
            <a:extLst>
              <a:ext uri="{FF2B5EF4-FFF2-40B4-BE49-F238E27FC236}">
                <a16:creationId xmlns:a16="http://schemas.microsoft.com/office/drawing/2014/main" id="{B75D32EA-B885-829D-0A56-3742FF703D8D}"/>
              </a:ext>
            </a:extLst>
          </p:cNvPr>
          <p:cNvSpPr>
            <a:spLocks noGrp="1" noChangeArrowheads="1"/>
          </p:cNvSpPr>
          <p:nvPr>
            <p:ph idx="1"/>
          </p:nvPr>
        </p:nvSpPr>
        <p:spPr>
          <a:xfrm>
            <a:off x="533400" y="1295400"/>
            <a:ext cx="8001000" cy="4525963"/>
          </a:xfrm>
        </p:spPr>
        <p:txBody>
          <a:bodyPr lIns="90488" tIns="44450" rIns="90488" bIns="44450"/>
          <a:lstStyle/>
          <a:p>
            <a:r>
              <a:rPr lang="en-US" altLang="en-US"/>
              <a:t>Reasonably anticipated contact with blood or OPIM. </a:t>
            </a:r>
          </a:p>
          <a:p>
            <a:endParaRPr lang="en-US" altLang="en-US" sz="1000"/>
          </a:p>
          <a:p>
            <a:pPr lvl="1"/>
            <a:r>
              <a:rPr lang="en-US" altLang="en-US"/>
              <a:t>May result from the performance of an employee’s duties.</a:t>
            </a:r>
          </a:p>
          <a:p>
            <a:endParaRPr lang="en-US" altLang="en-US" sz="1000"/>
          </a:p>
          <a:p>
            <a:pPr lvl="1"/>
            <a:r>
              <a:rPr lang="en-US" altLang="en-US"/>
              <a:t>Occurs by non-intact skin, eye, mucous membrane, or parenteral contact. </a:t>
            </a:r>
          </a:p>
        </p:txBody>
      </p:sp>
      <p:sp>
        <p:nvSpPr>
          <p:cNvPr id="39940" name="Rectangle 6">
            <a:extLst>
              <a:ext uri="{FF2B5EF4-FFF2-40B4-BE49-F238E27FC236}">
                <a16:creationId xmlns:a16="http://schemas.microsoft.com/office/drawing/2014/main" id="{3FAAD5D7-6E29-A98B-7F55-7E631A1C7772}"/>
              </a:ext>
            </a:extLst>
          </p:cNvPr>
          <p:cNvSpPr>
            <a:spLocks noChangeArrowheads="1"/>
          </p:cNvSpPr>
          <p:nvPr/>
        </p:nvSpPr>
        <p:spPr bwMode="auto">
          <a:xfrm>
            <a:off x="7086600" y="533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1910.1030(b)</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FB71473-F22D-30CF-10C7-A470B5709C69}"/>
              </a:ext>
            </a:extLst>
          </p:cNvPr>
          <p:cNvSpPr>
            <a:spLocks noGrp="1" noChangeArrowheads="1"/>
          </p:cNvSpPr>
          <p:nvPr>
            <p:ph type="title"/>
          </p:nvPr>
        </p:nvSpPr>
        <p:spPr>
          <a:xfrm>
            <a:off x="533400" y="368300"/>
            <a:ext cx="4191000" cy="638175"/>
          </a:xfrm>
        </p:spPr>
        <p:txBody>
          <a:bodyPr lIns="90488" tIns="44450" rIns="90488" bIns="44450" anchor="b"/>
          <a:lstStyle/>
          <a:p>
            <a:r>
              <a:rPr lang="en-US" altLang="en-US"/>
              <a:t>Exposure Incident</a:t>
            </a:r>
          </a:p>
        </p:txBody>
      </p:sp>
      <p:sp>
        <p:nvSpPr>
          <p:cNvPr id="41987" name="Rectangle 3">
            <a:extLst>
              <a:ext uri="{FF2B5EF4-FFF2-40B4-BE49-F238E27FC236}">
                <a16:creationId xmlns:a16="http://schemas.microsoft.com/office/drawing/2014/main" id="{97CAD601-3A86-958A-54AD-2594EDFC7AD9}"/>
              </a:ext>
            </a:extLst>
          </p:cNvPr>
          <p:cNvSpPr>
            <a:spLocks noGrp="1" noChangeArrowheads="1"/>
          </p:cNvSpPr>
          <p:nvPr>
            <p:ph idx="1"/>
          </p:nvPr>
        </p:nvSpPr>
        <p:spPr>
          <a:xfrm>
            <a:off x="533400" y="1270860"/>
            <a:ext cx="8077200" cy="4596539"/>
          </a:xfrm>
        </p:spPr>
        <p:txBody>
          <a:bodyPr lIns="90488" tIns="44450" rIns="90488" bIns="44450"/>
          <a:lstStyle/>
          <a:p>
            <a:pPr>
              <a:spcAft>
                <a:spcPct val="25000"/>
              </a:spcAft>
              <a:buClr>
                <a:srgbClr val="910023"/>
              </a:buClr>
            </a:pPr>
            <a:r>
              <a:rPr lang="en-US" altLang="en-US" dirty="0"/>
              <a:t>A specific contact with:</a:t>
            </a:r>
          </a:p>
          <a:p>
            <a:pPr lvl="1">
              <a:spcAft>
                <a:spcPct val="25000"/>
              </a:spcAft>
              <a:buClr>
                <a:schemeClr val="bg2"/>
              </a:buClr>
            </a:pPr>
            <a:r>
              <a:rPr lang="en-US" altLang="en-US" dirty="0"/>
              <a:t>Blood or OPIM</a:t>
            </a:r>
          </a:p>
          <a:p>
            <a:pPr lvl="1">
              <a:spcAft>
                <a:spcPct val="25000"/>
              </a:spcAft>
              <a:buClr>
                <a:schemeClr val="bg2"/>
              </a:buClr>
            </a:pPr>
            <a:r>
              <a:rPr lang="en-US" altLang="en-US" dirty="0"/>
              <a:t>Results from the performance of an employee’s duties</a:t>
            </a:r>
          </a:p>
          <a:p>
            <a:pPr lvl="1">
              <a:spcAft>
                <a:spcPct val="25000"/>
              </a:spcAft>
              <a:buClr>
                <a:schemeClr val="bg2"/>
              </a:buClr>
            </a:pPr>
            <a:r>
              <a:rPr lang="en-US" altLang="en-US" dirty="0"/>
              <a:t>Contact with:</a:t>
            </a:r>
          </a:p>
          <a:p>
            <a:pPr lvl="2">
              <a:spcAft>
                <a:spcPct val="25000"/>
              </a:spcAft>
              <a:buClr>
                <a:schemeClr val="bg2"/>
              </a:buClr>
            </a:pPr>
            <a:r>
              <a:rPr lang="en-US" altLang="en-US" dirty="0"/>
              <a:t>Eye, mouth, or other mucous membrane </a:t>
            </a:r>
          </a:p>
          <a:p>
            <a:pPr lvl="2">
              <a:spcAft>
                <a:spcPct val="25000"/>
              </a:spcAft>
              <a:buClr>
                <a:schemeClr val="bg2"/>
              </a:buClr>
            </a:pPr>
            <a:r>
              <a:rPr lang="en-US" altLang="en-US" dirty="0"/>
              <a:t>Non-intact skin</a:t>
            </a:r>
          </a:p>
          <a:p>
            <a:pPr lvl="2">
              <a:spcAft>
                <a:spcPct val="25000"/>
              </a:spcAft>
              <a:buClr>
                <a:schemeClr val="bg2"/>
              </a:buClr>
            </a:pPr>
            <a:r>
              <a:rPr lang="en-US" altLang="en-US" dirty="0"/>
              <a:t>Parenteral contact</a:t>
            </a:r>
          </a:p>
        </p:txBody>
      </p:sp>
      <p:sp>
        <p:nvSpPr>
          <p:cNvPr id="41988" name="Rectangle 6">
            <a:extLst>
              <a:ext uri="{FF2B5EF4-FFF2-40B4-BE49-F238E27FC236}">
                <a16:creationId xmlns:a16="http://schemas.microsoft.com/office/drawing/2014/main" id="{DCB0A93F-8C10-0230-875C-A7DF672502A8}"/>
              </a:ext>
            </a:extLst>
          </p:cNvPr>
          <p:cNvSpPr>
            <a:spLocks noChangeArrowheads="1"/>
          </p:cNvSpPr>
          <p:nvPr/>
        </p:nvSpPr>
        <p:spPr bwMode="auto">
          <a:xfrm>
            <a:off x="7086600" y="533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1910.1030(b)</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930044D4-87E8-3D08-C952-E1BFD3C3D17B}"/>
              </a:ext>
            </a:extLst>
          </p:cNvPr>
          <p:cNvSpPr>
            <a:spLocks noGrp="1" noChangeArrowheads="1"/>
          </p:cNvSpPr>
          <p:nvPr>
            <p:ph idx="1"/>
          </p:nvPr>
        </p:nvSpPr>
        <p:spPr>
          <a:xfrm>
            <a:off x="533400" y="1301858"/>
            <a:ext cx="7924800" cy="4413142"/>
          </a:xfrm>
        </p:spPr>
        <p:txBody>
          <a:bodyPr lIns="90488" tIns="44450" rIns="90488" bIns="44450"/>
          <a:lstStyle/>
          <a:p>
            <a:r>
              <a:rPr lang="en-US" altLang="en-US" dirty="0"/>
              <a:t>At the end of this course, students will be able to:</a:t>
            </a:r>
          </a:p>
          <a:p>
            <a:endParaRPr lang="en-US" altLang="en-US" sz="800" dirty="0"/>
          </a:p>
          <a:p>
            <a:pPr lvl="1"/>
            <a:r>
              <a:rPr lang="en-US" altLang="en-US" dirty="0"/>
              <a:t>Understand the basics of the Bloodborne Pathogens Standard</a:t>
            </a:r>
          </a:p>
          <a:p>
            <a:pPr lvl="1"/>
            <a:endParaRPr lang="en-US" altLang="en-US" dirty="0"/>
          </a:p>
          <a:p>
            <a:pPr lvl="1"/>
            <a:r>
              <a:rPr lang="en-US" altLang="en-US" dirty="0"/>
              <a:t>Understand OSHA’s requirements regarding bloodborne pathogens, including needlestick safety provisions</a:t>
            </a:r>
          </a:p>
        </p:txBody>
      </p:sp>
      <p:sp>
        <p:nvSpPr>
          <p:cNvPr id="7171" name="Rectangle 2">
            <a:extLst>
              <a:ext uri="{FF2B5EF4-FFF2-40B4-BE49-F238E27FC236}">
                <a16:creationId xmlns:a16="http://schemas.microsoft.com/office/drawing/2014/main" id="{263B8E66-0112-02E6-8FD4-EC9042E8DA62}"/>
              </a:ext>
            </a:extLst>
          </p:cNvPr>
          <p:cNvSpPr>
            <a:spLocks noGrp="1" noChangeArrowheads="1"/>
          </p:cNvSpPr>
          <p:nvPr>
            <p:ph type="title"/>
          </p:nvPr>
        </p:nvSpPr>
        <p:spPr>
          <a:xfrm>
            <a:off x="533400" y="457200"/>
            <a:ext cx="7924800" cy="549275"/>
          </a:xfrm>
        </p:spPr>
        <p:txBody>
          <a:bodyPr lIns="90488" tIns="44450" rIns="90488" bIns="44450" anchor="b"/>
          <a:lstStyle/>
          <a:p>
            <a:r>
              <a:rPr lang="en-US" altLang="en-US"/>
              <a:t>Objectives</a:t>
            </a:r>
          </a:p>
        </p:txBody>
      </p:sp>
      <p:sp>
        <p:nvSpPr>
          <p:cNvPr id="7172" name="Rectangle 8">
            <a:extLst>
              <a:ext uri="{FF2B5EF4-FFF2-40B4-BE49-F238E27FC236}">
                <a16:creationId xmlns:a16="http://schemas.microsoft.com/office/drawing/2014/main" id="{9398EAAC-A242-68F0-2C10-ECA899EFCF0C}"/>
              </a:ext>
            </a:extLst>
          </p:cNvPr>
          <p:cNvSpPr>
            <a:spLocks noChangeArrowheads="1"/>
          </p:cNvSpPr>
          <p:nvPr/>
        </p:nvSpPr>
        <p:spPr bwMode="auto">
          <a:xfrm>
            <a:off x="7315200" y="533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a:t>
            </a:r>
          </a:p>
        </p:txBody>
      </p:sp>
      <p:grpSp>
        <p:nvGrpSpPr>
          <p:cNvPr id="7173" name="Group 5">
            <a:extLst>
              <a:ext uri="{FF2B5EF4-FFF2-40B4-BE49-F238E27FC236}">
                <a16:creationId xmlns:a16="http://schemas.microsoft.com/office/drawing/2014/main" id="{D3BE8372-A0A9-C651-F90E-B54E9C1ADCDD}"/>
              </a:ext>
            </a:extLst>
          </p:cNvPr>
          <p:cNvGrpSpPr>
            <a:grpSpLocks/>
          </p:cNvGrpSpPr>
          <p:nvPr/>
        </p:nvGrpSpPr>
        <p:grpSpPr bwMode="auto">
          <a:xfrm>
            <a:off x="6096000" y="4529138"/>
            <a:ext cx="2362200" cy="1417690"/>
            <a:chOff x="5867400" y="4114800"/>
            <a:chExt cx="2667000" cy="1799376"/>
          </a:xfrm>
        </p:grpSpPr>
        <p:pic>
          <p:nvPicPr>
            <p:cNvPr id="7174" name="Picture 4">
              <a:extLst>
                <a:ext uri="{FF2B5EF4-FFF2-40B4-BE49-F238E27FC236}">
                  <a16:creationId xmlns:a16="http://schemas.microsoft.com/office/drawing/2014/main" id="{C402E7E1-75C8-D795-A5A7-526745F870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114800"/>
              <a:ext cx="2667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5">
              <a:extLst>
                <a:ext uri="{FF2B5EF4-FFF2-40B4-BE49-F238E27FC236}">
                  <a16:creationId xmlns:a16="http://schemas.microsoft.com/office/drawing/2014/main" id="{8D68178F-29BD-92D7-D489-20F20F2081DA}"/>
                </a:ext>
              </a:extLst>
            </p:cNvPr>
            <p:cNvSpPr txBox="1">
              <a:spLocks noChangeArrowheads="1"/>
            </p:cNvSpPr>
            <p:nvPr/>
          </p:nvSpPr>
          <p:spPr bwMode="auto">
            <a:xfrm>
              <a:off x="6934200" y="5562600"/>
              <a:ext cx="685800" cy="35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600" u="none" dirty="0" err="1">
                  <a:latin typeface="Avenir Next LT Pro" panose="020B0504020202020204" pitchFamily="34" charset="0"/>
                </a:rPr>
                <a:t>Mancomm</a:t>
              </a:r>
              <a:r>
                <a:rPr lang="en-US" altLang="en-US" sz="600" u="none" dirty="0">
                  <a:latin typeface="Avenir Next LT Pro" panose="020B0504020202020204" pitchFamily="34" charset="0"/>
                </a:rPr>
                <a:t> ©</a:t>
              </a:r>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9A6DDCC-4400-9018-10E6-B0E50BC4F9DE}"/>
              </a:ext>
            </a:extLst>
          </p:cNvPr>
          <p:cNvSpPr>
            <a:spLocks noGrp="1" noChangeArrowheads="1"/>
          </p:cNvSpPr>
          <p:nvPr>
            <p:ph type="title"/>
          </p:nvPr>
        </p:nvSpPr>
        <p:spPr>
          <a:xfrm>
            <a:off x="533400" y="368300"/>
            <a:ext cx="8458200" cy="638175"/>
          </a:xfrm>
        </p:spPr>
        <p:txBody>
          <a:bodyPr lIns="90488" tIns="44450" rIns="90488" bIns="44450" anchor="b"/>
          <a:lstStyle/>
          <a:p>
            <a:r>
              <a:rPr lang="en-US" altLang="en-US" dirty="0"/>
              <a:t>Regulated Waste</a:t>
            </a:r>
          </a:p>
        </p:txBody>
      </p:sp>
      <p:sp>
        <p:nvSpPr>
          <p:cNvPr id="44035" name="Rectangle 3">
            <a:extLst>
              <a:ext uri="{FF2B5EF4-FFF2-40B4-BE49-F238E27FC236}">
                <a16:creationId xmlns:a16="http://schemas.microsoft.com/office/drawing/2014/main" id="{7A815B48-0418-15C8-9327-AF3B6A3C083D}"/>
              </a:ext>
            </a:extLst>
          </p:cNvPr>
          <p:cNvSpPr>
            <a:spLocks noGrp="1" noChangeArrowheads="1"/>
          </p:cNvSpPr>
          <p:nvPr>
            <p:ph type="body" sz="half" idx="1"/>
          </p:nvPr>
        </p:nvSpPr>
        <p:spPr>
          <a:xfrm>
            <a:off x="533400" y="1379349"/>
            <a:ext cx="4267200" cy="4289614"/>
          </a:xfrm>
        </p:spPr>
        <p:txBody>
          <a:bodyPr lIns="90488" tIns="44450" rIns="90488" bIns="44450">
            <a:normAutofit fontScale="92500"/>
          </a:bodyPr>
          <a:lstStyle/>
          <a:p>
            <a:pPr marL="292100" indent="-292100">
              <a:lnSpc>
                <a:spcPct val="110000"/>
              </a:lnSpc>
              <a:spcAft>
                <a:spcPct val="20000"/>
              </a:spcAft>
            </a:pPr>
            <a:r>
              <a:rPr lang="en-US" altLang="en-US" dirty="0"/>
              <a:t>Items contaminated with blood or OPIM which would release these substances in a liquid or semi-liquid state if compressed</a:t>
            </a:r>
          </a:p>
          <a:p>
            <a:pPr marL="292100" indent="-292100">
              <a:lnSpc>
                <a:spcPct val="110000"/>
              </a:lnSpc>
              <a:spcAft>
                <a:spcPct val="20000"/>
              </a:spcAft>
            </a:pPr>
            <a:endParaRPr lang="en-US" altLang="en-US" sz="600" dirty="0"/>
          </a:p>
          <a:p>
            <a:pPr marL="292100" indent="-292100">
              <a:lnSpc>
                <a:spcPct val="110000"/>
              </a:lnSpc>
              <a:spcAft>
                <a:spcPct val="20000"/>
              </a:spcAft>
            </a:pPr>
            <a:r>
              <a:rPr lang="en-US" altLang="en-US" dirty="0"/>
              <a:t>Pathological and microbiological wastes containing blood or OPIM</a:t>
            </a:r>
          </a:p>
          <a:p>
            <a:pPr marL="292100" indent="-292100">
              <a:lnSpc>
                <a:spcPct val="110000"/>
              </a:lnSpc>
              <a:spcAft>
                <a:spcPct val="20000"/>
              </a:spcAft>
            </a:pPr>
            <a:endParaRPr lang="en-US" altLang="en-US" sz="600" dirty="0"/>
          </a:p>
          <a:p>
            <a:pPr marL="292100" indent="-292100">
              <a:lnSpc>
                <a:spcPct val="110000"/>
              </a:lnSpc>
              <a:spcAft>
                <a:spcPct val="20000"/>
              </a:spcAft>
            </a:pPr>
            <a:r>
              <a:rPr lang="en-US" altLang="en-US" dirty="0"/>
              <a:t>Contaminated sharps</a:t>
            </a:r>
          </a:p>
        </p:txBody>
      </p:sp>
      <p:sp>
        <p:nvSpPr>
          <p:cNvPr id="44036" name="Rectangle 16">
            <a:extLst>
              <a:ext uri="{FF2B5EF4-FFF2-40B4-BE49-F238E27FC236}">
                <a16:creationId xmlns:a16="http://schemas.microsoft.com/office/drawing/2014/main" id="{A220CD6E-1447-B630-6630-BD0A8640512B}"/>
              </a:ext>
            </a:extLst>
          </p:cNvPr>
          <p:cNvSpPr>
            <a:spLocks noGrp="1" noChangeArrowheads="1"/>
          </p:cNvSpPr>
          <p:nvPr>
            <p:ph type="body" sz="half" idx="4294967295"/>
          </p:nvPr>
        </p:nvSpPr>
        <p:spPr>
          <a:xfrm>
            <a:off x="5029200" y="1379349"/>
            <a:ext cx="3657600" cy="4289614"/>
          </a:xfrm>
        </p:spPr>
        <p:txBody>
          <a:bodyPr/>
          <a:lstStyle/>
          <a:p>
            <a:pPr>
              <a:lnSpc>
                <a:spcPct val="110000"/>
              </a:lnSpc>
              <a:spcAft>
                <a:spcPct val="20000"/>
              </a:spcAft>
            </a:pPr>
            <a:r>
              <a:rPr lang="en-US" altLang="en-US" dirty="0"/>
              <a:t>Items caked with dried blood or OPIM and capable of releasing these materials during handling</a:t>
            </a:r>
          </a:p>
          <a:p>
            <a:pPr>
              <a:lnSpc>
                <a:spcPct val="110000"/>
              </a:lnSpc>
              <a:spcAft>
                <a:spcPct val="20000"/>
              </a:spcAft>
            </a:pPr>
            <a:endParaRPr lang="en-US" altLang="en-US" sz="600" dirty="0"/>
          </a:p>
          <a:p>
            <a:pPr>
              <a:lnSpc>
                <a:spcPct val="110000"/>
              </a:lnSpc>
              <a:spcAft>
                <a:spcPct val="20000"/>
              </a:spcAft>
            </a:pPr>
            <a:r>
              <a:rPr lang="en-US" altLang="en-US" dirty="0"/>
              <a:t>Liquid or semi-liquid blood or OPIM </a:t>
            </a:r>
          </a:p>
          <a:p>
            <a:endParaRPr lang="en-US" altLang="en-US" sz="2400" dirty="0"/>
          </a:p>
        </p:txBody>
      </p:sp>
      <p:sp>
        <p:nvSpPr>
          <p:cNvPr id="44037" name="Rectangle 13">
            <a:extLst>
              <a:ext uri="{FF2B5EF4-FFF2-40B4-BE49-F238E27FC236}">
                <a16:creationId xmlns:a16="http://schemas.microsoft.com/office/drawing/2014/main" id="{04DD6EAD-5CAB-7C39-E1CE-36BCA15D1EF2}"/>
              </a:ext>
            </a:extLst>
          </p:cNvPr>
          <p:cNvSpPr>
            <a:spLocks noChangeArrowheads="1"/>
          </p:cNvSpPr>
          <p:nvPr/>
        </p:nvSpPr>
        <p:spPr bwMode="auto">
          <a:xfrm>
            <a:off x="7086600" y="533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9E90C46-0AB3-2E45-EFA7-C725790A3977}"/>
              </a:ext>
            </a:extLst>
          </p:cNvPr>
          <p:cNvSpPr>
            <a:spLocks noGrp="1" noChangeArrowheads="1"/>
          </p:cNvSpPr>
          <p:nvPr>
            <p:ph type="title"/>
          </p:nvPr>
        </p:nvSpPr>
        <p:spPr>
          <a:xfrm>
            <a:off x="581025" y="476250"/>
            <a:ext cx="2238375" cy="549275"/>
          </a:xfrm>
        </p:spPr>
        <p:txBody>
          <a:bodyPr/>
          <a:lstStyle/>
          <a:p>
            <a:r>
              <a:rPr lang="en-US" altLang="en-US"/>
              <a:t>SESIP</a:t>
            </a:r>
          </a:p>
        </p:txBody>
      </p:sp>
      <p:sp>
        <p:nvSpPr>
          <p:cNvPr id="46083" name="Rectangle 3">
            <a:extLst>
              <a:ext uri="{FF2B5EF4-FFF2-40B4-BE49-F238E27FC236}">
                <a16:creationId xmlns:a16="http://schemas.microsoft.com/office/drawing/2014/main" id="{5094C094-E061-A584-2596-6DF3BD819520}"/>
              </a:ext>
            </a:extLst>
          </p:cNvPr>
          <p:cNvSpPr>
            <a:spLocks noGrp="1" noChangeArrowheads="1"/>
          </p:cNvSpPr>
          <p:nvPr>
            <p:ph idx="1"/>
          </p:nvPr>
        </p:nvSpPr>
        <p:spPr>
          <a:xfrm>
            <a:off x="533400" y="1219200"/>
            <a:ext cx="8153400" cy="4525963"/>
          </a:xfrm>
        </p:spPr>
        <p:txBody>
          <a:bodyPr/>
          <a:lstStyle/>
          <a:p>
            <a:pPr marL="292100" lvl="1" indent="-292100">
              <a:buClr>
                <a:srgbClr val="910046"/>
              </a:buClr>
              <a:buSzPct val="84000"/>
              <a:buFont typeface="Wingdings" panose="05000000000000000000" pitchFamily="2" charset="2"/>
              <a:buChar char="l"/>
            </a:pPr>
            <a:r>
              <a:rPr lang="en-US" altLang="en-US" sz="2800" b="1" dirty="0"/>
              <a:t>S</a:t>
            </a:r>
            <a:r>
              <a:rPr lang="en-US" altLang="en-US" sz="2800" dirty="0"/>
              <a:t>harps with </a:t>
            </a:r>
            <a:r>
              <a:rPr lang="en-US" altLang="en-US" sz="2800" b="1" dirty="0"/>
              <a:t>E</a:t>
            </a:r>
            <a:r>
              <a:rPr lang="en-US" altLang="en-US" sz="2800" dirty="0"/>
              <a:t>ngineered </a:t>
            </a:r>
            <a:r>
              <a:rPr lang="en-US" altLang="en-US" sz="2800" b="1" dirty="0"/>
              <a:t>S</a:t>
            </a:r>
            <a:r>
              <a:rPr lang="en-US" altLang="en-US" sz="2800" dirty="0"/>
              <a:t>harps </a:t>
            </a:r>
            <a:r>
              <a:rPr lang="en-US" altLang="en-US" sz="2800" b="1" dirty="0"/>
              <a:t>I</a:t>
            </a:r>
            <a:r>
              <a:rPr lang="en-US" altLang="en-US" sz="2800" dirty="0"/>
              <a:t>njury </a:t>
            </a:r>
            <a:r>
              <a:rPr lang="en-US" altLang="en-US" sz="2800" b="1" dirty="0"/>
              <a:t>P</a:t>
            </a:r>
            <a:r>
              <a:rPr lang="en-US" altLang="en-US" sz="2800" dirty="0"/>
              <a:t>rotections</a:t>
            </a:r>
          </a:p>
          <a:p>
            <a:pPr marL="292100" lvl="1" indent="-292100">
              <a:buClr>
                <a:srgbClr val="910046"/>
              </a:buClr>
              <a:buSzPct val="84000"/>
              <a:buFont typeface="Wingdings" panose="05000000000000000000" pitchFamily="2" charset="2"/>
              <a:buChar char="l"/>
            </a:pPr>
            <a:endParaRPr lang="en-US" altLang="en-US" sz="1000" dirty="0"/>
          </a:p>
          <a:p>
            <a:pPr marL="685800" lvl="2" indent="-292100">
              <a:buClr>
                <a:srgbClr val="910046"/>
              </a:buClr>
              <a:buSzPct val="84000"/>
              <a:buFont typeface="Wingdings" panose="05000000000000000000" pitchFamily="2" charset="2"/>
              <a:buChar char="l"/>
            </a:pPr>
            <a:r>
              <a:rPr lang="en-US" altLang="en-US" sz="2400" dirty="0"/>
              <a:t>Non-needle sharp or a </a:t>
            </a:r>
            <a:r>
              <a:rPr lang="en-US" altLang="en-US" sz="2400" dirty="0">
                <a:hlinkClick r:id="rId3" action="ppaction://hlinksldjump"/>
              </a:rPr>
              <a:t>needle</a:t>
            </a:r>
            <a:r>
              <a:rPr lang="en-US" altLang="en-US" sz="2400" dirty="0"/>
              <a:t> with a built-in safety feature or mechanism that effectively reduces the risk of an exposure incident.</a:t>
            </a:r>
            <a:endParaRPr lang="en-US" altLang="en-US" sz="2400" i="1" dirty="0"/>
          </a:p>
          <a:p>
            <a:endParaRPr lang="en-US" altLang="en-US" dirty="0"/>
          </a:p>
        </p:txBody>
      </p:sp>
      <p:sp>
        <p:nvSpPr>
          <p:cNvPr id="46084" name="Rectangle 10">
            <a:extLst>
              <a:ext uri="{FF2B5EF4-FFF2-40B4-BE49-F238E27FC236}">
                <a16:creationId xmlns:a16="http://schemas.microsoft.com/office/drawing/2014/main" id="{03E0B1EA-8ACF-D0EC-E245-B02977424DA1}"/>
              </a:ext>
            </a:extLst>
          </p:cNvPr>
          <p:cNvSpPr>
            <a:spLocks noChangeArrowheads="1"/>
          </p:cNvSpPr>
          <p:nvPr/>
        </p:nvSpPr>
        <p:spPr bwMode="auto">
          <a:xfrm>
            <a:off x="7086600" y="533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1910.1030(b)</a:t>
            </a:r>
          </a:p>
        </p:txBody>
      </p:sp>
      <p:pic>
        <p:nvPicPr>
          <p:cNvPr id="46085" name="Picture 3">
            <a:extLst>
              <a:ext uri="{FF2B5EF4-FFF2-40B4-BE49-F238E27FC236}">
                <a16:creationId xmlns:a16="http://schemas.microsoft.com/office/drawing/2014/main" id="{E51804CE-1084-0E83-79AE-977DDC67C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575050"/>
            <a:ext cx="5192713"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
            <a:extLst>
              <a:ext uri="{FF2B5EF4-FFF2-40B4-BE49-F238E27FC236}">
                <a16:creationId xmlns:a16="http://schemas.microsoft.com/office/drawing/2014/main" id="{6096F6D6-DE23-238A-9601-F0CAC44FED0C}"/>
              </a:ext>
            </a:extLst>
          </p:cNvPr>
          <p:cNvSpPr>
            <a:spLocks noGrp="1" noChangeArrowheads="1"/>
          </p:cNvSpPr>
          <p:nvPr>
            <p:ph type="title"/>
          </p:nvPr>
        </p:nvSpPr>
        <p:spPr>
          <a:xfrm>
            <a:off x="533400" y="360363"/>
            <a:ext cx="8458200" cy="646112"/>
          </a:xfrm>
        </p:spPr>
        <p:txBody>
          <a:bodyPr lIns="91440" tIns="45720" rIns="91440" bIns="45720" anchor="b"/>
          <a:lstStyle/>
          <a:p>
            <a:r>
              <a:rPr lang="en-US" altLang="en-US"/>
              <a:t>Infusion Therapy Examples</a:t>
            </a:r>
          </a:p>
        </p:txBody>
      </p:sp>
      <p:pic>
        <p:nvPicPr>
          <p:cNvPr id="48131" name="Picture 4">
            <a:extLst>
              <a:ext uri="{FF2B5EF4-FFF2-40B4-BE49-F238E27FC236}">
                <a16:creationId xmlns:a16="http://schemas.microsoft.com/office/drawing/2014/main" id="{07D31576-1994-7187-8EDA-F2118B8BA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19200"/>
            <a:ext cx="4541838"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a:extLst>
              <a:ext uri="{FF2B5EF4-FFF2-40B4-BE49-F238E27FC236}">
                <a16:creationId xmlns:a16="http://schemas.microsoft.com/office/drawing/2014/main" id="{09E972CA-E6D5-FA5E-1D96-7B6EEE720CB3}"/>
              </a:ext>
            </a:extLst>
          </p:cNvPr>
          <p:cNvSpPr>
            <a:spLocks noChangeArrowheads="1"/>
          </p:cNvSpPr>
          <p:nvPr/>
        </p:nvSpPr>
        <p:spPr bwMode="auto">
          <a:xfrm>
            <a:off x="5334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r>
              <a:rPr lang="en-US" altLang="en-US" u="none" dirty="0">
                <a:latin typeface="Avenir Next LT Pro" panose="020B0504020202020204" pitchFamily="34" charset="0"/>
              </a:rPr>
              <a:t>“Retractable Technology” safety feature</a:t>
            </a:r>
            <a:endParaRPr lang="en-US" altLang="en-US" sz="3600" dirty="0">
              <a:latin typeface="Times New Roman" panose="02020603050405020304" pitchFamily="18" charset="0"/>
            </a:endParaRPr>
          </a:p>
        </p:txBody>
      </p:sp>
      <p:sp>
        <p:nvSpPr>
          <p:cNvPr id="50179" name="Rectangle 10">
            <a:extLst>
              <a:ext uri="{FF2B5EF4-FFF2-40B4-BE49-F238E27FC236}">
                <a16:creationId xmlns:a16="http://schemas.microsoft.com/office/drawing/2014/main" id="{405AF280-534C-46CE-CEEE-04BAB48D047E}"/>
              </a:ext>
            </a:extLst>
          </p:cNvPr>
          <p:cNvSpPr>
            <a:spLocks noGrp="1" noChangeArrowheads="1"/>
          </p:cNvSpPr>
          <p:nvPr>
            <p:ph type="title"/>
          </p:nvPr>
        </p:nvSpPr>
        <p:spPr>
          <a:xfrm>
            <a:off x="533400" y="365125"/>
            <a:ext cx="8458200" cy="641350"/>
          </a:xfrm>
        </p:spPr>
        <p:txBody>
          <a:bodyPr lIns="91440" tIns="45720" rIns="91440" bIns="45720" anchor="b"/>
          <a:lstStyle/>
          <a:p>
            <a:r>
              <a:rPr lang="en-US" altLang="en-US"/>
              <a:t>Hypodermic Syringes</a:t>
            </a:r>
          </a:p>
        </p:txBody>
      </p:sp>
      <p:pic>
        <p:nvPicPr>
          <p:cNvPr id="50180" name="Picture 3">
            <a:extLst>
              <a:ext uri="{FF2B5EF4-FFF2-40B4-BE49-F238E27FC236}">
                <a16:creationId xmlns:a16="http://schemas.microsoft.com/office/drawing/2014/main" id="{4FAAB148-2F54-8328-E366-3D083110D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86013"/>
            <a:ext cx="6869113"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
            <a:extLst>
              <a:ext uri="{FF2B5EF4-FFF2-40B4-BE49-F238E27FC236}">
                <a16:creationId xmlns:a16="http://schemas.microsoft.com/office/drawing/2014/main" id="{6FE17B38-D4D3-AFEF-DCFF-F6E227C01FB0}"/>
              </a:ext>
            </a:extLst>
          </p:cNvPr>
          <p:cNvSpPr>
            <a:spLocks noGrp="1" noChangeArrowheads="1"/>
          </p:cNvSpPr>
          <p:nvPr>
            <p:ph type="title"/>
          </p:nvPr>
        </p:nvSpPr>
        <p:spPr>
          <a:xfrm>
            <a:off x="533400" y="365125"/>
            <a:ext cx="8458200" cy="641350"/>
          </a:xfrm>
        </p:spPr>
        <p:txBody>
          <a:bodyPr lIns="91440" tIns="45720" rIns="91440" bIns="45720" anchor="b"/>
          <a:lstStyle/>
          <a:p>
            <a:r>
              <a:rPr lang="en-US" altLang="en-US"/>
              <a:t>Phlebotomy</a:t>
            </a:r>
          </a:p>
        </p:txBody>
      </p:sp>
      <p:pic>
        <p:nvPicPr>
          <p:cNvPr id="52227" name="Picture 2">
            <a:extLst>
              <a:ext uri="{FF2B5EF4-FFF2-40B4-BE49-F238E27FC236}">
                <a16:creationId xmlns:a16="http://schemas.microsoft.com/office/drawing/2014/main" id="{F0578DDB-AE2C-F4C5-4CEC-762098148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6651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2">
            <a:extLst>
              <a:ext uri="{FF2B5EF4-FFF2-40B4-BE49-F238E27FC236}">
                <a16:creationId xmlns:a16="http://schemas.microsoft.com/office/drawing/2014/main" id="{DEC88884-4679-0D56-BE36-8DDE6274A6A1}"/>
              </a:ext>
            </a:extLst>
          </p:cNvPr>
          <p:cNvSpPr>
            <a:spLocks noGrp="1" noChangeArrowheads="1"/>
          </p:cNvSpPr>
          <p:nvPr>
            <p:ph type="title"/>
          </p:nvPr>
        </p:nvSpPr>
        <p:spPr>
          <a:xfrm>
            <a:off x="533400" y="365125"/>
            <a:ext cx="8458200" cy="641350"/>
          </a:xfrm>
        </p:spPr>
        <p:txBody>
          <a:bodyPr lIns="91440" tIns="45720" rIns="91440" bIns="45720" anchor="b"/>
          <a:lstStyle/>
          <a:p>
            <a:r>
              <a:rPr lang="en-US" altLang="en-US"/>
              <a:t>Lancets</a:t>
            </a:r>
          </a:p>
        </p:txBody>
      </p:sp>
      <p:grpSp>
        <p:nvGrpSpPr>
          <p:cNvPr id="54275" name="Group 4">
            <a:extLst>
              <a:ext uri="{FF2B5EF4-FFF2-40B4-BE49-F238E27FC236}">
                <a16:creationId xmlns:a16="http://schemas.microsoft.com/office/drawing/2014/main" id="{4ED24D9E-1149-32C9-59B6-B8D902142C57}"/>
              </a:ext>
            </a:extLst>
          </p:cNvPr>
          <p:cNvGrpSpPr>
            <a:grpSpLocks/>
          </p:cNvGrpSpPr>
          <p:nvPr/>
        </p:nvGrpSpPr>
        <p:grpSpPr bwMode="auto">
          <a:xfrm>
            <a:off x="2895600" y="1344613"/>
            <a:ext cx="3200400" cy="4376737"/>
            <a:chOff x="2895600" y="1344358"/>
            <a:chExt cx="3200399" cy="4377748"/>
          </a:xfrm>
        </p:grpSpPr>
        <p:pic>
          <p:nvPicPr>
            <p:cNvPr id="54276" name="Picture 1">
              <a:extLst>
                <a:ext uri="{FF2B5EF4-FFF2-40B4-BE49-F238E27FC236}">
                  <a16:creationId xmlns:a16="http://schemas.microsoft.com/office/drawing/2014/main" id="{A781AA8D-9CFF-43A0-DA52-752B68EBC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344358"/>
              <a:ext cx="3200399" cy="437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39AE26E-E2EB-BA1B-8509-650E41D38235}"/>
                </a:ext>
              </a:extLst>
            </p:cNvPr>
            <p:cNvSpPr txBox="1"/>
            <p:nvPr/>
          </p:nvSpPr>
          <p:spPr>
            <a:xfrm>
              <a:off x="3316288" y="2743268"/>
              <a:ext cx="2359024" cy="462070"/>
            </a:xfrm>
            <a:prstGeom prst="rect">
              <a:avLst/>
            </a:prstGeom>
            <a:noFill/>
          </p:spPr>
          <p:txBody>
            <a:bodyPr wrap="none">
              <a:spAutoFit/>
            </a:bodyPr>
            <a:lstStyle/>
            <a:p>
              <a:pPr>
                <a:defRPr/>
              </a:pPr>
              <a:r>
                <a:rPr lang="en-US" sz="2400" b="1" u="none" dirty="0">
                  <a:latin typeface="Avenir Next LT Pro" panose="020B0504020202020204" pitchFamily="34" charset="0"/>
                  <a:cs typeface="Sakkal Majalla" panose="02000000000000000000" pitchFamily="2" charset="-78"/>
                </a:rPr>
                <a:t>Safety Lancets</a:t>
              </a:r>
            </a:p>
          </p:txBody>
        </p:sp>
        <p:sp>
          <p:nvSpPr>
            <p:cNvPr id="4" name="TextBox 3">
              <a:extLst>
                <a:ext uri="{FF2B5EF4-FFF2-40B4-BE49-F238E27FC236}">
                  <a16:creationId xmlns:a16="http://schemas.microsoft.com/office/drawing/2014/main" id="{89AC5923-7C9A-DD99-E38A-CF8E4A492931}"/>
                </a:ext>
              </a:extLst>
            </p:cNvPr>
            <p:cNvSpPr txBox="1"/>
            <p:nvPr/>
          </p:nvSpPr>
          <p:spPr>
            <a:xfrm>
              <a:off x="4154488" y="5441054"/>
              <a:ext cx="1941511" cy="277876"/>
            </a:xfrm>
            <a:prstGeom prst="rect">
              <a:avLst/>
            </a:prstGeom>
            <a:noFill/>
          </p:spPr>
          <p:txBody>
            <a:bodyPr>
              <a:spAutoFit/>
            </a:bodyPr>
            <a:lstStyle/>
            <a:p>
              <a:pPr>
                <a:defRPr/>
              </a:pPr>
              <a:r>
                <a:rPr lang="en-US" sz="1200" b="1" u="none" dirty="0">
                  <a:latin typeface="Avenir Next LT Pro" panose="020B0504020202020204" pitchFamily="34" charset="0"/>
                </a:rPr>
                <a:t>NCDOL Photo Library</a:t>
              </a:r>
            </a:p>
          </p:txBody>
        </p:sp>
      </p:gr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4C9986-2759-2651-7264-D017CAD2981D}"/>
              </a:ext>
            </a:extLst>
          </p:cNvPr>
          <p:cNvSpPr/>
          <p:nvPr/>
        </p:nvSpPr>
        <p:spPr>
          <a:xfrm>
            <a:off x="609600" y="1219200"/>
            <a:ext cx="7848600" cy="519113"/>
          </a:xfrm>
          <a:prstGeom prst="rect">
            <a:avLst/>
          </a:prstGeom>
        </p:spPr>
        <p:txBody>
          <a:bodyPr>
            <a:spAutoFit/>
          </a:bodyPr>
          <a:lstStyle/>
          <a:p>
            <a:pPr marL="344488" indent="-344488">
              <a:buClr>
                <a:srgbClr val="910046"/>
              </a:buClr>
              <a:buSzPct val="84000"/>
              <a:buFont typeface="Wingdings" pitchFamily="2" charset="2"/>
              <a:buChar char="l"/>
              <a:defRPr/>
            </a:pPr>
            <a:r>
              <a:rPr lang="en-US" sz="2800" u="none" kern="0" dirty="0">
                <a:latin typeface="Avenir Next LT Pro" panose="020B0504020202020204" pitchFamily="34" charset="0"/>
                <a:ea typeface="+mj-ea"/>
                <a:cs typeface="+mj-cs"/>
              </a:rPr>
              <a:t>Safety features</a:t>
            </a:r>
          </a:p>
        </p:txBody>
      </p:sp>
      <p:sp>
        <p:nvSpPr>
          <p:cNvPr id="56323" name="Rectangle 11">
            <a:extLst>
              <a:ext uri="{FF2B5EF4-FFF2-40B4-BE49-F238E27FC236}">
                <a16:creationId xmlns:a16="http://schemas.microsoft.com/office/drawing/2014/main" id="{84517A9A-E811-B4C2-964A-14BB65B2B989}"/>
              </a:ext>
            </a:extLst>
          </p:cNvPr>
          <p:cNvSpPr>
            <a:spLocks noGrp="1" noChangeArrowheads="1"/>
          </p:cNvSpPr>
          <p:nvPr>
            <p:ph type="title"/>
          </p:nvPr>
        </p:nvSpPr>
        <p:spPr>
          <a:xfrm>
            <a:off x="533400" y="365125"/>
            <a:ext cx="8458200" cy="641350"/>
          </a:xfrm>
        </p:spPr>
        <p:txBody>
          <a:bodyPr lIns="91440" tIns="45720" rIns="91440" bIns="45720" anchor="b"/>
          <a:lstStyle/>
          <a:p>
            <a:r>
              <a:rPr lang="en-US" altLang="en-US"/>
              <a:t>Disposable Scalpels</a:t>
            </a:r>
          </a:p>
        </p:txBody>
      </p:sp>
      <p:pic>
        <p:nvPicPr>
          <p:cNvPr id="56324" name="Picture 3">
            <a:extLst>
              <a:ext uri="{FF2B5EF4-FFF2-40B4-BE49-F238E27FC236}">
                <a16:creationId xmlns:a16="http://schemas.microsoft.com/office/drawing/2014/main" id="{9A656E5B-032D-23ED-7C95-E5D3892E1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88" y="2362200"/>
            <a:ext cx="75549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1E3B8D24-CCB6-987E-F842-3DF632842BBE}"/>
              </a:ext>
            </a:extLst>
          </p:cNvPr>
          <p:cNvSpPr>
            <a:spLocks noGrp="1" noChangeArrowheads="1"/>
          </p:cNvSpPr>
          <p:nvPr>
            <p:ph idx="1"/>
          </p:nvPr>
        </p:nvSpPr>
        <p:spPr>
          <a:xfrm>
            <a:off x="533400" y="1379348"/>
            <a:ext cx="8229600" cy="3802251"/>
          </a:xfrm>
        </p:spPr>
        <p:txBody>
          <a:bodyPr/>
          <a:lstStyle/>
          <a:p>
            <a:pPr>
              <a:spcBef>
                <a:spcPct val="50000"/>
              </a:spcBef>
            </a:pPr>
            <a:r>
              <a:rPr lang="en-US" altLang="en-US" dirty="0"/>
              <a:t>Most direct method of preventing needle-stick injuries. </a:t>
            </a:r>
          </a:p>
          <a:p>
            <a:pPr>
              <a:spcBef>
                <a:spcPct val="50000"/>
              </a:spcBef>
            </a:pPr>
            <a:r>
              <a:rPr lang="en-US" altLang="en-US" dirty="0"/>
              <a:t>Device that does not use a needle for:</a:t>
            </a:r>
          </a:p>
          <a:p>
            <a:pPr lvl="1">
              <a:spcBef>
                <a:spcPct val="50000"/>
              </a:spcBef>
            </a:pPr>
            <a:r>
              <a:rPr lang="en-US" altLang="en-US" dirty="0"/>
              <a:t>Collection of bodily fluids</a:t>
            </a:r>
          </a:p>
          <a:p>
            <a:pPr lvl="1">
              <a:spcBef>
                <a:spcPct val="50000"/>
              </a:spcBef>
            </a:pPr>
            <a:r>
              <a:rPr lang="en-US" altLang="en-US" dirty="0"/>
              <a:t>Administration of medication/fluids</a:t>
            </a:r>
          </a:p>
          <a:p>
            <a:pPr lvl="1">
              <a:spcBef>
                <a:spcPct val="50000"/>
              </a:spcBef>
            </a:pPr>
            <a:r>
              <a:rPr lang="en-US" altLang="en-US" dirty="0"/>
              <a:t>Any other procedure with potential percutaneous exposure to a contaminated sharp</a:t>
            </a:r>
          </a:p>
          <a:p>
            <a:endParaRPr lang="en-US" altLang="en-US" dirty="0"/>
          </a:p>
        </p:txBody>
      </p:sp>
      <p:sp>
        <p:nvSpPr>
          <p:cNvPr id="58371" name="Rectangle 2">
            <a:extLst>
              <a:ext uri="{FF2B5EF4-FFF2-40B4-BE49-F238E27FC236}">
                <a16:creationId xmlns:a16="http://schemas.microsoft.com/office/drawing/2014/main" id="{90FA5E65-095D-5119-651E-33284610083B}"/>
              </a:ext>
            </a:extLst>
          </p:cNvPr>
          <p:cNvSpPr>
            <a:spLocks noGrp="1" noChangeArrowheads="1"/>
          </p:cNvSpPr>
          <p:nvPr>
            <p:ph type="title"/>
          </p:nvPr>
        </p:nvSpPr>
        <p:spPr>
          <a:xfrm>
            <a:off x="533400" y="457200"/>
            <a:ext cx="4572000" cy="549275"/>
          </a:xfrm>
        </p:spPr>
        <p:txBody>
          <a:bodyPr/>
          <a:lstStyle/>
          <a:p>
            <a:r>
              <a:rPr lang="en-US" altLang="en-US"/>
              <a:t>Needleless Systems</a:t>
            </a:r>
          </a:p>
        </p:txBody>
      </p:sp>
      <p:sp>
        <p:nvSpPr>
          <p:cNvPr id="58372" name="Rectangle 5">
            <a:extLst>
              <a:ext uri="{FF2B5EF4-FFF2-40B4-BE49-F238E27FC236}">
                <a16:creationId xmlns:a16="http://schemas.microsoft.com/office/drawing/2014/main" id="{0AD5CEEA-A5A7-0A56-E6DD-0CEBC4DB1F9E}"/>
              </a:ext>
            </a:extLst>
          </p:cNvPr>
          <p:cNvSpPr>
            <a:spLocks noChangeArrowheads="1"/>
          </p:cNvSpPr>
          <p:nvPr/>
        </p:nvSpPr>
        <p:spPr bwMode="auto">
          <a:xfrm>
            <a:off x="7086600" y="609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1910.1030(b)</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a:extLst>
              <a:ext uri="{FF2B5EF4-FFF2-40B4-BE49-F238E27FC236}">
                <a16:creationId xmlns:a16="http://schemas.microsoft.com/office/drawing/2014/main" id="{E9771C87-23E5-24A1-328A-C832855B7558}"/>
              </a:ext>
            </a:extLst>
          </p:cNvPr>
          <p:cNvSpPr>
            <a:spLocks noChangeArrowheads="1"/>
          </p:cNvSpPr>
          <p:nvPr/>
        </p:nvSpPr>
        <p:spPr bwMode="auto">
          <a:xfrm>
            <a:off x="1371600" y="1295400"/>
            <a:ext cx="6324600" cy="4648200"/>
          </a:xfrm>
          <a:prstGeom prst="rect">
            <a:avLst/>
          </a:prstGeom>
          <a:solidFill>
            <a:srgbClr val="92D050"/>
          </a:solidFill>
          <a:ln w="12700" algn="ctr">
            <a:solidFill>
              <a:schemeClr val="tx1"/>
            </a:solidFill>
            <a:round/>
            <a:headEnd type="none" w="sm" len="sm"/>
            <a:tailEnd type="none" w="sm" len="sm"/>
          </a:ln>
        </p:spPr>
        <p:txBody>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60419" name="Rectangle 2">
            <a:extLst>
              <a:ext uri="{FF2B5EF4-FFF2-40B4-BE49-F238E27FC236}">
                <a16:creationId xmlns:a16="http://schemas.microsoft.com/office/drawing/2014/main" id="{4281590C-E888-CF6F-75BB-28B4E6A69AEA}"/>
              </a:ext>
            </a:extLst>
          </p:cNvPr>
          <p:cNvSpPr>
            <a:spLocks noGrp="1" noChangeArrowheads="1"/>
          </p:cNvSpPr>
          <p:nvPr>
            <p:ph type="title"/>
          </p:nvPr>
        </p:nvSpPr>
        <p:spPr>
          <a:xfrm>
            <a:off x="533400" y="457200"/>
            <a:ext cx="6400800" cy="549275"/>
          </a:xfrm>
        </p:spPr>
        <p:txBody>
          <a:bodyPr/>
          <a:lstStyle/>
          <a:p>
            <a:r>
              <a:rPr lang="en-US" altLang="en-US"/>
              <a:t>Exposure Control Plan (ECP)</a:t>
            </a:r>
          </a:p>
        </p:txBody>
      </p:sp>
      <p:sp>
        <p:nvSpPr>
          <p:cNvPr id="60420" name="Rectangle 5">
            <a:extLst>
              <a:ext uri="{FF2B5EF4-FFF2-40B4-BE49-F238E27FC236}">
                <a16:creationId xmlns:a16="http://schemas.microsoft.com/office/drawing/2014/main" id="{B93698F3-31B8-2E6B-75ED-DE37C1460A24}"/>
              </a:ext>
            </a:extLst>
          </p:cNvPr>
          <p:cNvSpPr>
            <a:spLocks noChangeArrowheads="1"/>
          </p:cNvSpPr>
          <p:nvPr/>
        </p:nvSpPr>
        <p:spPr bwMode="auto">
          <a:xfrm>
            <a:off x="7086600" y="609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1910.1030(c)</a:t>
            </a:r>
          </a:p>
        </p:txBody>
      </p:sp>
      <p:grpSp>
        <p:nvGrpSpPr>
          <p:cNvPr id="60421" name="Group 3">
            <a:extLst>
              <a:ext uri="{FF2B5EF4-FFF2-40B4-BE49-F238E27FC236}">
                <a16:creationId xmlns:a16="http://schemas.microsoft.com/office/drawing/2014/main" id="{8CB7FCCA-D864-77B7-AF67-7DF29BDE172C}"/>
              </a:ext>
            </a:extLst>
          </p:cNvPr>
          <p:cNvGrpSpPr>
            <a:grpSpLocks/>
          </p:cNvGrpSpPr>
          <p:nvPr/>
        </p:nvGrpSpPr>
        <p:grpSpPr bwMode="auto">
          <a:xfrm>
            <a:off x="2819400" y="1524000"/>
            <a:ext cx="3360738" cy="4168934"/>
            <a:chOff x="2667000" y="1219200"/>
            <a:chExt cx="3588624" cy="4551843"/>
          </a:xfrm>
        </p:grpSpPr>
        <p:pic>
          <p:nvPicPr>
            <p:cNvPr id="60422" name="Picture 1">
              <a:extLst>
                <a:ext uri="{FF2B5EF4-FFF2-40B4-BE49-F238E27FC236}">
                  <a16:creationId xmlns:a16="http://schemas.microsoft.com/office/drawing/2014/main" id="{79A695DD-7292-9C8D-1DEE-548E73403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219200"/>
              <a:ext cx="3588624"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sp>
          <p:nvSpPr>
            <p:cNvPr id="3" name="TextBox 2">
              <a:extLst>
                <a:ext uri="{FF2B5EF4-FFF2-40B4-BE49-F238E27FC236}">
                  <a16:creationId xmlns:a16="http://schemas.microsoft.com/office/drawing/2014/main" id="{A5630D37-B571-865F-139F-8D4EE5A6E4E9}"/>
                </a:ext>
              </a:extLst>
            </p:cNvPr>
            <p:cNvSpPr txBox="1"/>
            <p:nvPr/>
          </p:nvSpPr>
          <p:spPr>
            <a:xfrm>
              <a:off x="4462160" y="5502207"/>
              <a:ext cx="1628168" cy="268836"/>
            </a:xfrm>
            <a:prstGeom prst="rect">
              <a:avLst/>
            </a:prstGeom>
            <a:noFill/>
            <a:ln w="50800">
              <a:noFill/>
            </a:ln>
          </p:spPr>
          <p:txBody>
            <a:bodyPr wrap="none">
              <a:spAutoFit/>
            </a:bodyPr>
            <a:lstStyle/>
            <a:p>
              <a:pPr>
                <a:defRPr/>
              </a:pPr>
              <a:r>
                <a:rPr lang="en-US" sz="1000" b="1" u="none" dirty="0">
                  <a:latin typeface="Avenir Next LT Pro" panose="020B0504020202020204" pitchFamily="34" charset="0"/>
                </a:rPr>
                <a:t>NCDOL Photo Library</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0">
            <a:extLst>
              <a:ext uri="{FF2B5EF4-FFF2-40B4-BE49-F238E27FC236}">
                <a16:creationId xmlns:a16="http://schemas.microsoft.com/office/drawing/2014/main" id="{B8EF1E47-8305-226F-1FB3-1D1395F6F049}"/>
              </a:ext>
            </a:extLst>
          </p:cNvPr>
          <p:cNvSpPr>
            <a:spLocks noGrp="1" noChangeArrowheads="1"/>
          </p:cNvSpPr>
          <p:nvPr>
            <p:ph idx="1"/>
          </p:nvPr>
        </p:nvSpPr>
        <p:spPr>
          <a:xfrm>
            <a:off x="533400" y="1348352"/>
            <a:ext cx="8001000" cy="4747647"/>
          </a:xfrm>
        </p:spPr>
        <p:txBody>
          <a:bodyPr/>
          <a:lstStyle/>
          <a:p>
            <a:pPr>
              <a:lnSpc>
                <a:spcPct val="90000"/>
              </a:lnSpc>
              <a:spcAft>
                <a:spcPct val="10000"/>
              </a:spcAft>
            </a:pPr>
            <a:r>
              <a:rPr lang="en-US" altLang="en-US" dirty="0"/>
              <a:t>Written plan designed to eliminate or minimize employee exposure that contains:</a:t>
            </a:r>
          </a:p>
          <a:p>
            <a:pPr lvl="1">
              <a:lnSpc>
                <a:spcPct val="90000"/>
              </a:lnSpc>
              <a:spcAft>
                <a:spcPct val="10000"/>
              </a:spcAft>
            </a:pPr>
            <a:endParaRPr lang="en-US" altLang="en-US" sz="1000" dirty="0"/>
          </a:p>
          <a:p>
            <a:pPr lvl="1">
              <a:spcAft>
                <a:spcPct val="10000"/>
              </a:spcAft>
            </a:pPr>
            <a:r>
              <a:rPr lang="en-US" altLang="en-US" dirty="0"/>
              <a:t>Exposure determination</a:t>
            </a:r>
          </a:p>
          <a:p>
            <a:pPr lvl="1">
              <a:spcAft>
                <a:spcPct val="10000"/>
              </a:spcAft>
            </a:pPr>
            <a:endParaRPr lang="en-US" altLang="en-US" sz="1000" dirty="0"/>
          </a:p>
          <a:p>
            <a:pPr lvl="1">
              <a:spcAft>
                <a:spcPct val="10000"/>
              </a:spcAft>
            </a:pPr>
            <a:r>
              <a:rPr lang="en-US" altLang="en-US" dirty="0"/>
              <a:t>Schedule and method of implementing paragraphs </a:t>
            </a:r>
          </a:p>
          <a:p>
            <a:pPr lvl="1">
              <a:spcAft>
                <a:spcPct val="10000"/>
              </a:spcAft>
              <a:buFont typeface="Symbol" panose="05050102010706020507" pitchFamily="18" charset="2"/>
              <a:buNone/>
            </a:pPr>
            <a:r>
              <a:rPr lang="en-US" altLang="en-US" dirty="0"/>
              <a:t>   (d) through (h) of the standard</a:t>
            </a:r>
          </a:p>
          <a:p>
            <a:pPr lvl="1">
              <a:spcAft>
                <a:spcPct val="10000"/>
              </a:spcAft>
            </a:pPr>
            <a:endParaRPr lang="en-US" altLang="en-US" sz="1000" dirty="0"/>
          </a:p>
          <a:p>
            <a:pPr lvl="1">
              <a:spcAft>
                <a:spcPct val="10000"/>
              </a:spcAft>
            </a:pPr>
            <a:r>
              <a:rPr lang="en-US" altLang="en-US" dirty="0"/>
              <a:t>Procedures for evaluating circumstances surrounding an exposure incident</a:t>
            </a:r>
          </a:p>
        </p:txBody>
      </p:sp>
      <p:sp>
        <p:nvSpPr>
          <p:cNvPr id="62467" name="Rectangle 19">
            <a:extLst>
              <a:ext uri="{FF2B5EF4-FFF2-40B4-BE49-F238E27FC236}">
                <a16:creationId xmlns:a16="http://schemas.microsoft.com/office/drawing/2014/main" id="{8188035B-ED59-9996-D412-D88B9FE8DCA7}"/>
              </a:ext>
            </a:extLst>
          </p:cNvPr>
          <p:cNvSpPr>
            <a:spLocks noChangeArrowheads="1"/>
          </p:cNvSpPr>
          <p:nvPr/>
        </p:nvSpPr>
        <p:spPr bwMode="auto">
          <a:xfrm>
            <a:off x="6553200" y="6238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1910.1030(c)(1)(ii)</a:t>
            </a:r>
          </a:p>
        </p:txBody>
      </p:sp>
      <p:sp>
        <p:nvSpPr>
          <p:cNvPr id="62468" name="Rectangle 2">
            <a:extLst>
              <a:ext uri="{FF2B5EF4-FFF2-40B4-BE49-F238E27FC236}">
                <a16:creationId xmlns:a16="http://schemas.microsoft.com/office/drawing/2014/main" id="{C01D1D6A-A074-36AF-47F6-B2E5DACB4ABC}"/>
              </a:ext>
            </a:extLst>
          </p:cNvPr>
          <p:cNvSpPr>
            <a:spLocks noGrp="1" noChangeArrowheads="1"/>
          </p:cNvSpPr>
          <p:nvPr>
            <p:ph type="title"/>
          </p:nvPr>
        </p:nvSpPr>
        <p:spPr>
          <a:xfrm>
            <a:off x="533400" y="457200"/>
            <a:ext cx="6400800" cy="549275"/>
          </a:xfrm>
        </p:spPr>
        <p:txBody>
          <a:bodyPr/>
          <a:lstStyle/>
          <a:p>
            <a:r>
              <a:rPr lang="en-US" altLang="en-US"/>
              <a:t>Exposure Control Plan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1E436E3A-E138-93D0-8C75-55F0B9483B8D}"/>
              </a:ext>
            </a:extLst>
          </p:cNvPr>
          <p:cNvSpPr>
            <a:spLocks noGrp="1" noChangeArrowheads="1"/>
          </p:cNvSpPr>
          <p:nvPr>
            <p:ph idx="1"/>
          </p:nvPr>
        </p:nvSpPr>
        <p:spPr>
          <a:xfrm>
            <a:off x="533400" y="1348352"/>
            <a:ext cx="7924800" cy="3680847"/>
          </a:xfrm>
        </p:spPr>
        <p:txBody>
          <a:bodyPr lIns="90488" tIns="44450" rIns="90488" bIns="44450"/>
          <a:lstStyle/>
          <a:p>
            <a:pPr>
              <a:lnSpc>
                <a:spcPct val="110000"/>
              </a:lnSpc>
            </a:pPr>
            <a:r>
              <a:rPr lang="en-US" altLang="en-US" dirty="0"/>
              <a:t>Bloodborne Pathogens Standard applies to all employees with occupational exposure to blood and other potentially infectious materials</a:t>
            </a:r>
          </a:p>
        </p:txBody>
      </p:sp>
      <p:sp>
        <p:nvSpPr>
          <p:cNvPr id="9219" name="Rectangle 2">
            <a:extLst>
              <a:ext uri="{FF2B5EF4-FFF2-40B4-BE49-F238E27FC236}">
                <a16:creationId xmlns:a16="http://schemas.microsoft.com/office/drawing/2014/main" id="{428A63C5-F392-E1EB-CFC2-E9BB3488AAA2}"/>
              </a:ext>
            </a:extLst>
          </p:cNvPr>
          <p:cNvSpPr>
            <a:spLocks noGrp="1" noChangeArrowheads="1"/>
          </p:cNvSpPr>
          <p:nvPr>
            <p:ph type="title"/>
          </p:nvPr>
        </p:nvSpPr>
        <p:spPr>
          <a:xfrm>
            <a:off x="533400" y="368300"/>
            <a:ext cx="5867400" cy="638175"/>
          </a:xfrm>
        </p:spPr>
        <p:txBody>
          <a:bodyPr lIns="90488" tIns="44450" rIns="90488" bIns="44450" anchor="b"/>
          <a:lstStyle/>
          <a:p>
            <a:r>
              <a:rPr lang="en-US" altLang="en-US"/>
              <a:t>Scope and Application</a:t>
            </a:r>
          </a:p>
        </p:txBody>
      </p:sp>
      <p:sp>
        <p:nvSpPr>
          <p:cNvPr id="9220" name="Rectangle 8">
            <a:extLst>
              <a:ext uri="{FF2B5EF4-FFF2-40B4-BE49-F238E27FC236}">
                <a16:creationId xmlns:a16="http://schemas.microsoft.com/office/drawing/2014/main" id="{A5D1A63E-DD7B-D3B8-6A0B-52C322B3010D}"/>
              </a:ext>
            </a:extLst>
          </p:cNvPr>
          <p:cNvSpPr>
            <a:spLocks noChangeArrowheads="1"/>
          </p:cNvSpPr>
          <p:nvPr/>
        </p:nvSpPr>
        <p:spPr bwMode="auto">
          <a:xfrm>
            <a:off x="7086600" y="533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1910.1030(a)</a:t>
            </a:r>
          </a:p>
        </p:txBody>
      </p:sp>
      <p:sp>
        <p:nvSpPr>
          <p:cNvPr id="9221" name="Rectangle 1">
            <a:extLst>
              <a:ext uri="{FF2B5EF4-FFF2-40B4-BE49-F238E27FC236}">
                <a16:creationId xmlns:a16="http://schemas.microsoft.com/office/drawing/2014/main" id="{6A304610-639E-DC23-354F-30FB7C165A0F}"/>
              </a:ext>
            </a:extLst>
          </p:cNvPr>
          <p:cNvSpPr>
            <a:spLocks noChangeArrowheads="1"/>
          </p:cNvSpPr>
          <p:nvPr/>
        </p:nvSpPr>
        <p:spPr bwMode="auto">
          <a:xfrm>
            <a:off x="1228725" y="3124200"/>
            <a:ext cx="65341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r>
              <a:rPr lang="en-US" altLang="en-US" sz="5400" u="none">
                <a:solidFill>
                  <a:srgbClr val="FF0000"/>
                </a:solidFill>
                <a:latin typeface="Stencil" panose="040409050D0802020404" pitchFamily="82" charset="0"/>
              </a:rPr>
              <a:t>Occupational Exposure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a:extLst>
              <a:ext uri="{FF2B5EF4-FFF2-40B4-BE49-F238E27FC236}">
                <a16:creationId xmlns:a16="http://schemas.microsoft.com/office/drawing/2014/main" id="{6FD3B2FC-6F67-D402-7B68-EA97D8FA546B}"/>
              </a:ext>
            </a:extLst>
          </p:cNvPr>
          <p:cNvSpPr>
            <a:spLocks noGrp="1" noChangeArrowheads="1"/>
          </p:cNvSpPr>
          <p:nvPr>
            <p:ph idx="1"/>
          </p:nvPr>
        </p:nvSpPr>
        <p:spPr>
          <a:xfrm>
            <a:off x="533400" y="1295400"/>
            <a:ext cx="7924800" cy="2667000"/>
          </a:xfrm>
        </p:spPr>
        <p:txBody>
          <a:bodyPr/>
          <a:lstStyle/>
          <a:p>
            <a:pPr>
              <a:spcAft>
                <a:spcPct val="50000"/>
              </a:spcAft>
            </a:pPr>
            <a:r>
              <a:rPr lang="en-US" altLang="en-US"/>
              <a:t>Must be accessible to employees.</a:t>
            </a:r>
          </a:p>
          <a:p>
            <a:pPr>
              <a:spcAft>
                <a:spcPct val="50000"/>
              </a:spcAft>
            </a:pPr>
            <a:r>
              <a:rPr lang="en-US" altLang="en-US"/>
              <a:t>Reviewed and updated annually or more often if changes occur.</a:t>
            </a:r>
          </a:p>
          <a:p>
            <a:pPr>
              <a:spcAft>
                <a:spcPct val="50000"/>
              </a:spcAft>
            </a:pPr>
            <a:r>
              <a:rPr lang="en-US" altLang="en-US"/>
              <a:t>Available to OSHA and NIOSH representatives.</a:t>
            </a:r>
          </a:p>
        </p:txBody>
      </p:sp>
      <p:sp>
        <p:nvSpPr>
          <p:cNvPr id="64515" name="Rectangle 19">
            <a:extLst>
              <a:ext uri="{FF2B5EF4-FFF2-40B4-BE49-F238E27FC236}">
                <a16:creationId xmlns:a16="http://schemas.microsoft.com/office/drawing/2014/main" id="{F5CEB279-305E-FEF1-D022-9EE59593D346}"/>
              </a:ext>
            </a:extLst>
          </p:cNvPr>
          <p:cNvSpPr>
            <a:spLocks noChangeArrowheads="1"/>
          </p:cNvSpPr>
          <p:nvPr/>
        </p:nvSpPr>
        <p:spPr bwMode="auto">
          <a:xfrm>
            <a:off x="6067172" y="620713"/>
            <a:ext cx="28667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1910.1030(c)(1)(iii)-(vi)</a:t>
            </a:r>
          </a:p>
        </p:txBody>
      </p:sp>
      <p:sp>
        <p:nvSpPr>
          <p:cNvPr id="64516" name="Rectangle 2">
            <a:extLst>
              <a:ext uri="{FF2B5EF4-FFF2-40B4-BE49-F238E27FC236}">
                <a16:creationId xmlns:a16="http://schemas.microsoft.com/office/drawing/2014/main" id="{BFB30653-CEFB-14ED-5B4B-062C97CFC8DE}"/>
              </a:ext>
            </a:extLst>
          </p:cNvPr>
          <p:cNvSpPr>
            <a:spLocks noGrp="1" noChangeArrowheads="1"/>
          </p:cNvSpPr>
          <p:nvPr>
            <p:ph type="title"/>
          </p:nvPr>
        </p:nvSpPr>
        <p:spPr>
          <a:xfrm>
            <a:off x="533400" y="457200"/>
            <a:ext cx="6400800" cy="549275"/>
          </a:xfrm>
        </p:spPr>
        <p:txBody>
          <a:bodyPr/>
          <a:lstStyle/>
          <a:p>
            <a:r>
              <a:rPr lang="en-US" altLang="en-US"/>
              <a:t>Exposure Control Plan</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9">
            <a:extLst>
              <a:ext uri="{FF2B5EF4-FFF2-40B4-BE49-F238E27FC236}">
                <a16:creationId xmlns:a16="http://schemas.microsoft.com/office/drawing/2014/main" id="{8C3CB2AF-B17D-FA5C-24F3-2343E4E46997}"/>
              </a:ext>
            </a:extLst>
          </p:cNvPr>
          <p:cNvSpPr>
            <a:spLocks noGrp="1" noChangeArrowheads="1"/>
          </p:cNvSpPr>
          <p:nvPr>
            <p:ph idx="1"/>
          </p:nvPr>
        </p:nvSpPr>
        <p:spPr>
          <a:xfrm>
            <a:off x="533400" y="1430556"/>
            <a:ext cx="8305800" cy="2760443"/>
          </a:xfrm>
        </p:spPr>
        <p:txBody>
          <a:bodyPr/>
          <a:lstStyle/>
          <a:p>
            <a:pPr>
              <a:lnSpc>
                <a:spcPct val="110000"/>
              </a:lnSpc>
              <a:spcAft>
                <a:spcPct val="25000"/>
              </a:spcAft>
            </a:pPr>
            <a:r>
              <a:rPr lang="en-US" altLang="en-US" dirty="0"/>
              <a:t>ECP must also be updated to include:</a:t>
            </a:r>
          </a:p>
          <a:p>
            <a:pPr lvl="1">
              <a:lnSpc>
                <a:spcPct val="110000"/>
              </a:lnSpc>
              <a:spcAft>
                <a:spcPct val="25000"/>
              </a:spcAft>
            </a:pPr>
            <a:r>
              <a:rPr lang="en-US" altLang="en-US" dirty="0"/>
              <a:t>Changes in technology that reduce/eliminate exposure</a:t>
            </a:r>
          </a:p>
          <a:p>
            <a:pPr lvl="1">
              <a:lnSpc>
                <a:spcPct val="110000"/>
              </a:lnSpc>
              <a:spcAft>
                <a:spcPct val="25000"/>
              </a:spcAft>
            </a:pPr>
            <a:r>
              <a:rPr lang="en-US" altLang="en-US" dirty="0"/>
              <a:t>Annual documentation of consideration and implementation of safer medical devices</a:t>
            </a:r>
          </a:p>
          <a:p>
            <a:pPr lvl="1">
              <a:spcAft>
                <a:spcPct val="25000"/>
              </a:spcAft>
              <a:buFont typeface="Symbol" panose="05050102010706020507" pitchFamily="18" charset="2"/>
              <a:buNone/>
            </a:pPr>
            <a:endParaRPr lang="en-US" altLang="en-US" sz="800" dirty="0"/>
          </a:p>
          <a:p>
            <a:pPr>
              <a:spcAft>
                <a:spcPct val="25000"/>
              </a:spcAft>
            </a:pPr>
            <a:r>
              <a:rPr lang="en-US" altLang="en-US" dirty="0"/>
              <a:t>Solicitation of non-managerial employees</a:t>
            </a:r>
          </a:p>
        </p:txBody>
      </p:sp>
      <p:sp>
        <p:nvSpPr>
          <p:cNvPr id="66563" name="Rectangle 19">
            <a:extLst>
              <a:ext uri="{FF2B5EF4-FFF2-40B4-BE49-F238E27FC236}">
                <a16:creationId xmlns:a16="http://schemas.microsoft.com/office/drawing/2014/main" id="{D773A542-C7B0-74BC-1E54-C4C1F997C561}"/>
              </a:ext>
            </a:extLst>
          </p:cNvPr>
          <p:cNvSpPr>
            <a:spLocks noChangeArrowheads="1"/>
          </p:cNvSpPr>
          <p:nvPr/>
        </p:nvSpPr>
        <p:spPr bwMode="auto">
          <a:xfrm>
            <a:off x="6067170" y="620713"/>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1910.1030(c)(1)(iii)-(vi)</a:t>
            </a:r>
          </a:p>
        </p:txBody>
      </p:sp>
      <p:sp>
        <p:nvSpPr>
          <p:cNvPr id="66564" name="Rectangle 2">
            <a:extLst>
              <a:ext uri="{FF2B5EF4-FFF2-40B4-BE49-F238E27FC236}">
                <a16:creationId xmlns:a16="http://schemas.microsoft.com/office/drawing/2014/main" id="{5881CE3E-1973-AF97-FD67-15A2DFA0DD39}"/>
              </a:ext>
            </a:extLst>
          </p:cNvPr>
          <p:cNvSpPr>
            <a:spLocks noGrp="1" noChangeArrowheads="1"/>
          </p:cNvSpPr>
          <p:nvPr>
            <p:ph type="title"/>
          </p:nvPr>
        </p:nvSpPr>
        <p:spPr>
          <a:xfrm>
            <a:off x="533400" y="457200"/>
            <a:ext cx="6400800" cy="549275"/>
          </a:xfrm>
        </p:spPr>
        <p:txBody>
          <a:bodyPr/>
          <a:lstStyle/>
          <a:p>
            <a:r>
              <a:rPr lang="en-US" altLang="en-US"/>
              <a:t>Exposure Control Plan</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a:extLst>
              <a:ext uri="{FF2B5EF4-FFF2-40B4-BE49-F238E27FC236}">
                <a16:creationId xmlns:a16="http://schemas.microsoft.com/office/drawing/2014/main" id="{2CF8E323-2E1B-F37A-234E-A743849340B8}"/>
              </a:ext>
            </a:extLst>
          </p:cNvPr>
          <p:cNvSpPr>
            <a:spLocks noGrp="1" noChangeArrowheads="1"/>
          </p:cNvSpPr>
          <p:nvPr>
            <p:ph type="body" idx="1"/>
          </p:nvPr>
        </p:nvSpPr>
        <p:spPr>
          <a:xfrm>
            <a:off x="533400" y="1379348"/>
            <a:ext cx="8305800" cy="4716651"/>
          </a:xfrm>
        </p:spPr>
        <p:txBody>
          <a:bodyPr/>
          <a:lstStyle/>
          <a:p>
            <a:r>
              <a:rPr lang="en-US" altLang="en-US" dirty="0"/>
              <a:t>Employer required to identify job classifications where occupational exposure can occur:</a:t>
            </a:r>
          </a:p>
          <a:p>
            <a:pPr>
              <a:buFont typeface="Wingdings" panose="05000000000000000000" pitchFamily="2" charset="2"/>
              <a:buNone/>
            </a:pPr>
            <a:endParaRPr lang="en-US" altLang="en-US" sz="1200" dirty="0"/>
          </a:p>
          <a:p>
            <a:pPr lvl="1">
              <a:lnSpc>
                <a:spcPct val="90000"/>
              </a:lnSpc>
            </a:pPr>
            <a:r>
              <a:rPr lang="en-US" altLang="en-US" dirty="0"/>
              <a:t>Job classification in which </a:t>
            </a:r>
            <a:r>
              <a:rPr lang="en-US" altLang="en-US" b="1" dirty="0"/>
              <a:t>ALL</a:t>
            </a:r>
            <a:r>
              <a:rPr lang="en-US" altLang="en-US" dirty="0"/>
              <a:t> have occupational exposure.</a:t>
            </a:r>
          </a:p>
          <a:p>
            <a:pPr lvl="1">
              <a:lnSpc>
                <a:spcPct val="90000"/>
              </a:lnSpc>
            </a:pPr>
            <a:endParaRPr lang="en-US" altLang="en-US" sz="800" dirty="0"/>
          </a:p>
          <a:p>
            <a:pPr lvl="1">
              <a:lnSpc>
                <a:spcPct val="90000"/>
              </a:lnSpc>
            </a:pPr>
            <a:r>
              <a:rPr lang="en-US" altLang="en-US" dirty="0"/>
              <a:t>Job classification in which </a:t>
            </a:r>
            <a:r>
              <a:rPr lang="en-US" altLang="en-US" b="1" dirty="0"/>
              <a:t>SOME</a:t>
            </a:r>
            <a:r>
              <a:rPr lang="en-US" altLang="en-US" dirty="0"/>
              <a:t> have occupational exposure.</a:t>
            </a:r>
          </a:p>
          <a:p>
            <a:pPr lvl="1">
              <a:lnSpc>
                <a:spcPct val="90000"/>
              </a:lnSpc>
            </a:pPr>
            <a:endParaRPr lang="en-US" altLang="en-US" sz="800" dirty="0"/>
          </a:p>
          <a:p>
            <a:pPr lvl="1">
              <a:lnSpc>
                <a:spcPct val="90000"/>
              </a:lnSpc>
            </a:pPr>
            <a:r>
              <a:rPr lang="en-US" altLang="en-US" dirty="0"/>
              <a:t>List of all tasks and procedures in which occupational exposure occurs.</a:t>
            </a:r>
          </a:p>
          <a:p>
            <a:pPr lvl="1">
              <a:lnSpc>
                <a:spcPct val="90000"/>
              </a:lnSpc>
            </a:pPr>
            <a:endParaRPr lang="en-US" altLang="en-US" sz="3200" dirty="0"/>
          </a:p>
          <a:p>
            <a:pPr>
              <a:lnSpc>
                <a:spcPct val="90000"/>
              </a:lnSpc>
            </a:pPr>
            <a:r>
              <a:rPr lang="en-US" altLang="en-US" dirty="0"/>
              <a:t>Must be made without regard to the use of personal protective equipment (PPE).</a:t>
            </a:r>
          </a:p>
        </p:txBody>
      </p:sp>
      <p:sp>
        <p:nvSpPr>
          <p:cNvPr id="68611" name="Rectangle 2">
            <a:extLst>
              <a:ext uri="{FF2B5EF4-FFF2-40B4-BE49-F238E27FC236}">
                <a16:creationId xmlns:a16="http://schemas.microsoft.com/office/drawing/2014/main" id="{7EA2ACF7-F14A-1943-5581-F01A89425DFC}"/>
              </a:ext>
            </a:extLst>
          </p:cNvPr>
          <p:cNvSpPr>
            <a:spLocks noGrp="1" noChangeArrowheads="1"/>
          </p:cNvSpPr>
          <p:nvPr>
            <p:ph type="title"/>
          </p:nvPr>
        </p:nvSpPr>
        <p:spPr>
          <a:xfrm>
            <a:off x="533400" y="428625"/>
            <a:ext cx="6172200" cy="638175"/>
          </a:xfrm>
        </p:spPr>
        <p:txBody>
          <a:bodyPr lIns="90488" tIns="44450" rIns="90488" bIns="44450" anchor="b"/>
          <a:lstStyle/>
          <a:p>
            <a:r>
              <a:rPr lang="en-US" altLang="en-US"/>
              <a:t>Exposure Determination</a:t>
            </a:r>
          </a:p>
        </p:txBody>
      </p:sp>
      <p:sp>
        <p:nvSpPr>
          <p:cNvPr id="68612" name="Rectangle 5">
            <a:extLst>
              <a:ext uri="{FF2B5EF4-FFF2-40B4-BE49-F238E27FC236}">
                <a16:creationId xmlns:a16="http://schemas.microsoft.com/office/drawing/2014/main" id="{A54FC2CD-0B92-F9C2-66F4-E0865F39343E}"/>
              </a:ext>
            </a:extLst>
          </p:cNvPr>
          <p:cNvSpPr>
            <a:spLocks noChangeArrowheads="1"/>
          </p:cNvSpPr>
          <p:nvPr/>
        </p:nvSpPr>
        <p:spPr bwMode="auto">
          <a:xfrm>
            <a:off x="6781800" y="609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1910.1030(c)(2)</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45337C8-AFC9-B244-3400-57DF583E589C}"/>
              </a:ext>
            </a:extLst>
          </p:cNvPr>
          <p:cNvSpPr>
            <a:spLocks noGrp="1" noChangeArrowheads="1"/>
          </p:cNvSpPr>
          <p:nvPr>
            <p:ph type="title"/>
          </p:nvPr>
        </p:nvSpPr>
        <p:spPr>
          <a:xfrm>
            <a:off x="533400" y="457200"/>
            <a:ext cx="6477000" cy="549275"/>
          </a:xfrm>
        </p:spPr>
        <p:txBody>
          <a:bodyPr/>
          <a:lstStyle/>
          <a:p>
            <a:r>
              <a:rPr lang="en-US" altLang="en-US"/>
              <a:t>Methods of Compliance</a:t>
            </a:r>
          </a:p>
        </p:txBody>
      </p:sp>
      <p:sp>
        <p:nvSpPr>
          <p:cNvPr id="70659" name="Rectangle 4">
            <a:extLst>
              <a:ext uri="{FF2B5EF4-FFF2-40B4-BE49-F238E27FC236}">
                <a16:creationId xmlns:a16="http://schemas.microsoft.com/office/drawing/2014/main" id="{AFC2A88D-7136-06AA-C532-B89DA2401661}"/>
              </a:ext>
            </a:extLst>
          </p:cNvPr>
          <p:cNvSpPr>
            <a:spLocks noGrp="1" noChangeArrowheads="1"/>
          </p:cNvSpPr>
          <p:nvPr>
            <p:ph sz="half" idx="2"/>
          </p:nvPr>
        </p:nvSpPr>
        <p:spPr>
          <a:xfrm>
            <a:off x="533400" y="1286358"/>
            <a:ext cx="8229600" cy="2980841"/>
          </a:xfrm>
        </p:spPr>
        <p:txBody>
          <a:bodyPr>
            <a:noAutofit/>
          </a:bodyPr>
          <a:lstStyle/>
          <a:p>
            <a:pPr marL="344488" indent="-344488">
              <a:lnSpc>
                <a:spcPct val="150000"/>
              </a:lnSpc>
              <a:spcAft>
                <a:spcPct val="100000"/>
              </a:spcAft>
            </a:pPr>
            <a:r>
              <a:rPr lang="en-US" altLang="en-US" dirty="0"/>
              <a:t>General - universal precautions</a:t>
            </a:r>
          </a:p>
          <a:p>
            <a:pPr marL="344488" indent="-344488">
              <a:lnSpc>
                <a:spcPct val="200000"/>
              </a:lnSpc>
              <a:spcAft>
                <a:spcPct val="100000"/>
              </a:spcAft>
            </a:pPr>
            <a:r>
              <a:rPr lang="en-US" altLang="en-US" dirty="0"/>
              <a:t>Engineering and work practice controls</a:t>
            </a:r>
          </a:p>
          <a:p>
            <a:pPr marL="344488" indent="-344488">
              <a:lnSpc>
                <a:spcPct val="200000"/>
              </a:lnSpc>
              <a:spcAft>
                <a:spcPct val="100000"/>
              </a:spcAft>
            </a:pPr>
            <a:r>
              <a:rPr lang="en-US" altLang="en-US" dirty="0"/>
              <a:t>Personal protective equipment</a:t>
            </a:r>
          </a:p>
          <a:p>
            <a:pPr marL="344488" indent="-344488">
              <a:lnSpc>
                <a:spcPct val="200000"/>
              </a:lnSpc>
              <a:spcAft>
                <a:spcPct val="100000"/>
              </a:spcAft>
            </a:pPr>
            <a:r>
              <a:rPr lang="en-US" altLang="en-US" dirty="0"/>
              <a:t>Housekeeping</a:t>
            </a:r>
          </a:p>
        </p:txBody>
      </p:sp>
      <p:sp>
        <p:nvSpPr>
          <p:cNvPr id="70660" name="Rectangle 5">
            <a:extLst>
              <a:ext uri="{FF2B5EF4-FFF2-40B4-BE49-F238E27FC236}">
                <a16:creationId xmlns:a16="http://schemas.microsoft.com/office/drawing/2014/main" id="{4A2F9D72-51C6-12DD-A036-C6E09FFD910A}"/>
              </a:ext>
            </a:extLst>
          </p:cNvPr>
          <p:cNvSpPr>
            <a:spLocks noChangeArrowheads="1"/>
          </p:cNvSpPr>
          <p:nvPr/>
        </p:nvSpPr>
        <p:spPr bwMode="auto">
          <a:xfrm>
            <a:off x="7086600" y="609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8924AEC8-FD43-B318-D0CE-FB79CC17F6D0}"/>
              </a:ext>
            </a:extLst>
          </p:cNvPr>
          <p:cNvSpPr>
            <a:spLocks noGrp="1" noChangeArrowheads="1"/>
          </p:cNvSpPr>
          <p:nvPr>
            <p:ph idx="1"/>
          </p:nvPr>
        </p:nvSpPr>
        <p:spPr>
          <a:xfrm>
            <a:off x="533400" y="1441342"/>
            <a:ext cx="7848600" cy="4456221"/>
          </a:xfrm>
        </p:spPr>
        <p:txBody>
          <a:bodyPr lIns="90488" tIns="44450" rIns="90488" bIns="44450"/>
          <a:lstStyle/>
          <a:p>
            <a:r>
              <a:rPr lang="en-US" altLang="en-US" dirty="0"/>
              <a:t>An approach to infection control</a:t>
            </a:r>
          </a:p>
          <a:p>
            <a:endParaRPr lang="en-US" altLang="en-US" sz="1600" dirty="0"/>
          </a:p>
          <a:p>
            <a:endParaRPr lang="en-US" altLang="en-US" sz="1600" dirty="0"/>
          </a:p>
          <a:p>
            <a:r>
              <a:rPr lang="en-US" altLang="en-US" dirty="0"/>
              <a:t>Originated by the Centers for Disease Control and Prevention (CDC)</a:t>
            </a:r>
          </a:p>
          <a:p>
            <a:endParaRPr lang="en-US" altLang="en-US" sz="1600" dirty="0"/>
          </a:p>
          <a:p>
            <a:endParaRPr lang="en-US" altLang="en-US" sz="1600" dirty="0"/>
          </a:p>
          <a:p>
            <a:r>
              <a:rPr lang="en-US" altLang="en-US" dirty="0"/>
              <a:t>Concept:</a:t>
            </a:r>
          </a:p>
          <a:p>
            <a:pPr lvl="1"/>
            <a:endParaRPr lang="en-US" altLang="en-US" sz="1000" dirty="0"/>
          </a:p>
          <a:p>
            <a:pPr lvl="1"/>
            <a:r>
              <a:rPr lang="en-US" altLang="en-US" dirty="0"/>
              <a:t>All human blood and certain human body fluids are to be treated as if known to be infectious for HIV, HBV, or other bloodborne pathogens</a:t>
            </a:r>
          </a:p>
        </p:txBody>
      </p:sp>
      <p:sp>
        <p:nvSpPr>
          <p:cNvPr id="72707" name="Rectangle 2">
            <a:extLst>
              <a:ext uri="{FF2B5EF4-FFF2-40B4-BE49-F238E27FC236}">
                <a16:creationId xmlns:a16="http://schemas.microsoft.com/office/drawing/2014/main" id="{9D69C5CC-1C00-3CCD-7207-A8F4BA47713A}"/>
              </a:ext>
            </a:extLst>
          </p:cNvPr>
          <p:cNvSpPr>
            <a:spLocks noGrp="1" noChangeArrowheads="1"/>
          </p:cNvSpPr>
          <p:nvPr>
            <p:ph type="title"/>
          </p:nvPr>
        </p:nvSpPr>
        <p:spPr>
          <a:xfrm>
            <a:off x="533400" y="428625"/>
            <a:ext cx="6019800" cy="638175"/>
          </a:xfrm>
        </p:spPr>
        <p:txBody>
          <a:bodyPr lIns="90488" tIns="44450" rIns="90488" bIns="44450" anchor="b"/>
          <a:lstStyle/>
          <a:p>
            <a:r>
              <a:rPr lang="en-US" altLang="en-US"/>
              <a:t>Universal Precautions</a:t>
            </a:r>
          </a:p>
        </p:txBody>
      </p:sp>
      <p:sp>
        <p:nvSpPr>
          <p:cNvPr id="72708" name="Rectangle 6">
            <a:extLst>
              <a:ext uri="{FF2B5EF4-FFF2-40B4-BE49-F238E27FC236}">
                <a16:creationId xmlns:a16="http://schemas.microsoft.com/office/drawing/2014/main" id="{5244CB43-AD50-A17D-7416-1F37F1EC6947}"/>
              </a:ext>
            </a:extLst>
          </p:cNvPr>
          <p:cNvSpPr>
            <a:spLocks noChangeArrowheads="1"/>
          </p:cNvSpPr>
          <p:nvPr/>
        </p:nvSpPr>
        <p:spPr bwMode="auto">
          <a:xfrm>
            <a:off x="6781800" y="609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1910.1030(d)(1)</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F4DF789-26FB-FDBB-F3D7-0B2EB257A7C1}"/>
              </a:ext>
            </a:extLst>
          </p:cNvPr>
          <p:cNvSpPr>
            <a:spLocks noGrp="1" noChangeArrowheads="1"/>
          </p:cNvSpPr>
          <p:nvPr>
            <p:ph type="title"/>
          </p:nvPr>
        </p:nvSpPr>
        <p:spPr>
          <a:xfrm>
            <a:off x="533400" y="457200"/>
            <a:ext cx="6781800" cy="508000"/>
          </a:xfrm>
        </p:spPr>
        <p:txBody>
          <a:bodyPr>
            <a:normAutofit/>
          </a:bodyPr>
          <a:lstStyle/>
          <a:p>
            <a:r>
              <a:rPr lang="en-US" altLang="en-US" sz="2800" dirty="0"/>
              <a:t>Engineering &amp; Work Practice Controls</a:t>
            </a:r>
          </a:p>
        </p:txBody>
      </p:sp>
      <p:sp>
        <p:nvSpPr>
          <p:cNvPr id="74755" name="Rectangle 3">
            <a:extLst>
              <a:ext uri="{FF2B5EF4-FFF2-40B4-BE49-F238E27FC236}">
                <a16:creationId xmlns:a16="http://schemas.microsoft.com/office/drawing/2014/main" id="{C9F8301F-EFFD-6C3C-D4E5-CB74D9AC1E84}"/>
              </a:ext>
            </a:extLst>
          </p:cNvPr>
          <p:cNvSpPr>
            <a:spLocks noGrp="1" noChangeArrowheads="1"/>
          </p:cNvSpPr>
          <p:nvPr>
            <p:ph type="body" idx="1"/>
          </p:nvPr>
        </p:nvSpPr>
        <p:spPr>
          <a:xfrm>
            <a:off x="533400" y="1410346"/>
            <a:ext cx="7924800" cy="4334817"/>
          </a:xfrm>
        </p:spPr>
        <p:txBody>
          <a:bodyPr/>
          <a:lstStyle/>
          <a:p>
            <a:pPr>
              <a:spcAft>
                <a:spcPct val="25000"/>
              </a:spcAft>
            </a:pPr>
            <a:r>
              <a:rPr lang="en-US" altLang="en-US" dirty="0"/>
              <a:t>Selection is dependent on the employer’s exposure determination.  </a:t>
            </a:r>
          </a:p>
          <a:p>
            <a:pPr>
              <a:spcAft>
                <a:spcPct val="25000"/>
              </a:spcAft>
            </a:pPr>
            <a:endParaRPr lang="en-US" altLang="en-US" sz="2000" dirty="0"/>
          </a:p>
          <a:p>
            <a:pPr>
              <a:spcAft>
                <a:spcPct val="25000"/>
              </a:spcAft>
            </a:pPr>
            <a:r>
              <a:rPr lang="en-US" altLang="en-US" dirty="0"/>
              <a:t>Employer must:</a:t>
            </a:r>
          </a:p>
          <a:p>
            <a:pPr lvl="1">
              <a:spcAft>
                <a:spcPct val="25000"/>
              </a:spcAft>
            </a:pPr>
            <a:r>
              <a:rPr lang="en-US" altLang="en-US" dirty="0"/>
              <a:t>Identify worker exposures to blood and OPIM.</a:t>
            </a:r>
          </a:p>
          <a:p>
            <a:pPr lvl="1">
              <a:spcAft>
                <a:spcPct val="25000"/>
              </a:spcAft>
            </a:pPr>
            <a:r>
              <a:rPr lang="en-US" altLang="en-US" dirty="0"/>
              <a:t>Review all processes and procedures with exposure potential.</a:t>
            </a:r>
          </a:p>
          <a:p>
            <a:pPr lvl="1">
              <a:spcAft>
                <a:spcPct val="25000"/>
              </a:spcAft>
            </a:pPr>
            <a:r>
              <a:rPr lang="en-US" altLang="en-US" dirty="0"/>
              <a:t>Re-evaluate when new processes or procedures are being used.</a:t>
            </a:r>
            <a:endParaRPr lang="en-US" altLang="en-US" sz="2000" dirty="0"/>
          </a:p>
        </p:txBody>
      </p:sp>
      <p:sp>
        <p:nvSpPr>
          <p:cNvPr id="74756" name="Rectangle 5">
            <a:extLst>
              <a:ext uri="{FF2B5EF4-FFF2-40B4-BE49-F238E27FC236}">
                <a16:creationId xmlns:a16="http://schemas.microsoft.com/office/drawing/2014/main" id="{9A2DD355-C692-5FA2-FB74-679B700A114F}"/>
              </a:ext>
            </a:extLst>
          </p:cNvPr>
          <p:cNvSpPr>
            <a:spLocks noChangeArrowheads="1"/>
          </p:cNvSpPr>
          <p:nvPr/>
        </p:nvSpPr>
        <p:spPr bwMode="auto">
          <a:xfrm>
            <a:off x="6858000" y="6096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1910.1030(d)(2)</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3A1C75C2-9891-9844-4995-B7AB03E498EE}"/>
              </a:ext>
            </a:extLst>
          </p:cNvPr>
          <p:cNvSpPr>
            <a:spLocks noGrp="1" noChangeArrowheads="1"/>
          </p:cNvSpPr>
          <p:nvPr>
            <p:ph idx="1"/>
          </p:nvPr>
        </p:nvSpPr>
        <p:spPr>
          <a:xfrm>
            <a:off x="533400" y="1332854"/>
            <a:ext cx="7924800" cy="2400946"/>
          </a:xfrm>
        </p:spPr>
        <p:txBody>
          <a:bodyPr>
            <a:normAutofit fontScale="92500"/>
          </a:bodyPr>
          <a:lstStyle/>
          <a:p>
            <a:pPr>
              <a:spcAft>
                <a:spcPct val="25000"/>
              </a:spcAft>
            </a:pPr>
            <a:r>
              <a:rPr lang="en-US" altLang="en-US" dirty="0"/>
              <a:t>Employer must:</a:t>
            </a:r>
          </a:p>
          <a:p>
            <a:pPr lvl="1">
              <a:spcAft>
                <a:spcPct val="25000"/>
              </a:spcAft>
            </a:pPr>
            <a:r>
              <a:rPr lang="en-US" altLang="en-US" dirty="0"/>
              <a:t>Evaluate available engineering controls (safer medical devices).</a:t>
            </a:r>
          </a:p>
          <a:p>
            <a:pPr lvl="1">
              <a:spcAft>
                <a:spcPct val="25000"/>
              </a:spcAft>
            </a:pPr>
            <a:endParaRPr lang="en-US" altLang="en-US" dirty="0"/>
          </a:p>
          <a:p>
            <a:pPr lvl="1">
              <a:spcAft>
                <a:spcPct val="25000"/>
              </a:spcAft>
            </a:pPr>
            <a:r>
              <a:rPr lang="en-US" altLang="en-US" dirty="0"/>
              <a:t>Train employees on safe use and disposal.</a:t>
            </a:r>
          </a:p>
          <a:p>
            <a:pPr lvl="1">
              <a:spcAft>
                <a:spcPct val="25000"/>
              </a:spcAft>
            </a:pPr>
            <a:endParaRPr lang="en-US" altLang="en-US" dirty="0"/>
          </a:p>
          <a:p>
            <a:pPr lvl="1">
              <a:spcAft>
                <a:spcPct val="25000"/>
              </a:spcAft>
            </a:pPr>
            <a:r>
              <a:rPr lang="en-US" altLang="en-US" dirty="0"/>
              <a:t>Implement use of appropriate engineering controls/devices.</a:t>
            </a:r>
          </a:p>
        </p:txBody>
      </p:sp>
      <p:sp>
        <p:nvSpPr>
          <p:cNvPr id="76803" name="Rectangle 5">
            <a:extLst>
              <a:ext uri="{FF2B5EF4-FFF2-40B4-BE49-F238E27FC236}">
                <a16:creationId xmlns:a16="http://schemas.microsoft.com/office/drawing/2014/main" id="{BBA3D918-BA24-2433-D495-78603BFD69D0}"/>
              </a:ext>
            </a:extLst>
          </p:cNvPr>
          <p:cNvSpPr>
            <a:spLocks noChangeArrowheads="1"/>
          </p:cNvSpPr>
          <p:nvPr/>
        </p:nvSpPr>
        <p:spPr bwMode="auto">
          <a:xfrm>
            <a:off x="6858000" y="6096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1910.1030(d)(2)</a:t>
            </a:r>
          </a:p>
        </p:txBody>
      </p:sp>
      <p:sp>
        <p:nvSpPr>
          <p:cNvPr id="4" name="Rectangle 2">
            <a:extLst>
              <a:ext uri="{FF2B5EF4-FFF2-40B4-BE49-F238E27FC236}">
                <a16:creationId xmlns:a16="http://schemas.microsoft.com/office/drawing/2014/main" id="{2D41EC90-04CF-A327-8E30-5464573FCE81}"/>
              </a:ext>
            </a:extLst>
          </p:cNvPr>
          <p:cNvSpPr>
            <a:spLocks noGrp="1" noChangeArrowheads="1"/>
          </p:cNvSpPr>
          <p:nvPr>
            <p:ph type="title"/>
          </p:nvPr>
        </p:nvSpPr>
        <p:spPr>
          <a:xfrm>
            <a:off x="533400" y="457200"/>
            <a:ext cx="6781800" cy="508000"/>
          </a:xfrm>
        </p:spPr>
        <p:txBody>
          <a:bodyPr>
            <a:normAutofit/>
          </a:bodyPr>
          <a:lstStyle/>
          <a:p>
            <a:r>
              <a:rPr lang="en-US" altLang="en-US" sz="2800" dirty="0"/>
              <a:t>Engineering &amp; Work Practice Controls</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7FA7A43E-FFC5-5B6F-40FA-F064E638B78E}"/>
              </a:ext>
            </a:extLst>
          </p:cNvPr>
          <p:cNvSpPr>
            <a:spLocks noGrp="1" noChangeArrowheads="1"/>
          </p:cNvSpPr>
          <p:nvPr>
            <p:ph idx="1"/>
          </p:nvPr>
        </p:nvSpPr>
        <p:spPr>
          <a:xfrm>
            <a:off x="533400" y="1348353"/>
            <a:ext cx="7924800" cy="4396810"/>
          </a:xfrm>
        </p:spPr>
        <p:txBody>
          <a:bodyPr/>
          <a:lstStyle/>
          <a:p>
            <a:pPr>
              <a:spcAft>
                <a:spcPct val="25000"/>
              </a:spcAft>
            </a:pPr>
            <a:r>
              <a:rPr lang="en-US" altLang="en-US" dirty="0"/>
              <a:t>Employer must:</a:t>
            </a:r>
          </a:p>
          <a:p>
            <a:pPr lvl="1">
              <a:spcAft>
                <a:spcPct val="25000"/>
              </a:spcAft>
            </a:pPr>
            <a:r>
              <a:rPr lang="en-US" altLang="en-US" dirty="0"/>
              <a:t>Document evaluation and implementation in ECP.</a:t>
            </a:r>
          </a:p>
          <a:p>
            <a:pPr lvl="1">
              <a:spcAft>
                <a:spcPct val="25000"/>
              </a:spcAft>
            </a:pPr>
            <a:r>
              <a:rPr lang="en-US" altLang="en-US" dirty="0"/>
              <a:t>Review and update ECP annually.</a:t>
            </a:r>
          </a:p>
          <a:p>
            <a:pPr lvl="1">
              <a:spcAft>
                <a:spcPct val="25000"/>
              </a:spcAft>
            </a:pPr>
            <a:r>
              <a:rPr lang="en-US" altLang="en-US" dirty="0"/>
              <a:t>Review devices and new technologies on an annual basis.</a:t>
            </a:r>
          </a:p>
          <a:p>
            <a:pPr lvl="1">
              <a:spcAft>
                <a:spcPct val="25000"/>
              </a:spcAft>
            </a:pPr>
            <a:r>
              <a:rPr lang="en-US" altLang="en-US" dirty="0"/>
              <a:t>Implement </a:t>
            </a:r>
            <a:r>
              <a:rPr lang="en-US" altLang="en-US" i="1" dirty="0"/>
              <a:t>new </a:t>
            </a:r>
            <a:r>
              <a:rPr lang="en-US" altLang="en-US" dirty="0"/>
              <a:t>device use, as appropriate and available.</a:t>
            </a:r>
          </a:p>
          <a:p>
            <a:pPr lvl="1">
              <a:spcAft>
                <a:spcPct val="25000"/>
              </a:spcAft>
            </a:pPr>
            <a:r>
              <a:rPr lang="en-US" altLang="en-US" dirty="0"/>
              <a:t>Update employee training for new devices and/or procedures and document in ECP.</a:t>
            </a:r>
          </a:p>
        </p:txBody>
      </p:sp>
      <p:sp>
        <p:nvSpPr>
          <p:cNvPr id="78851" name="Rectangle 4">
            <a:extLst>
              <a:ext uri="{FF2B5EF4-FFF2-40B4-BE49-F238E27FC236}">
                <a16:creationId xmlns:a16="http://schemas.microsoft.com/office/drawing/2014/main" id="{097BB698-E370-1E0E-8614-2896B1197A4C}"/>
              </a:ext>
            </a:extLst>
          </p:cNvPr>
          <p:cNvSpPr>
            <a:spLocks noChangeArrowheads="1"/>
          </p:cNvSpPr>
          <p:nvPr/>
        </p:nvSpPr>
        <p:spPr bwMode="auto">
          <a:xfrm>
            <a:off x="6858000" y="6096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1910.1030(d)(2)</a:t>
            </a:r>
          </a:p>
        </p:txBody>
      </p:sp>
      <p:sp>
        <p:nvSpPr>
          <p:cNvPr id="4" name="Rectangle 2">
            <a:extLst>
              <a:ext uri="{FF2B5EF4-FFF2-40B4-BE49-F238E27FC236}">
                <a16:creationId xmlns:a16="http://schemas.microsoft.com/office/drawing/2014/main" id="{B4815018-5AA9-A44F-0285-C4DE7C7994DD}"/>
              </a:ext>
            </a:extLst>
          </p:cNvPr>
          <p:cNvSpPr>
            <a:spLocks noGrp="1" noChangeArrowheads="1"/>
          </p:cNvSpPr>
          <p:nvPr>
            <p:ph type="title"/>
          </p:nvPr>
        </p:nvSpPr>
        <p:spPr>
          <a:xfrm>
            <a:off x="533400" y="457200"/>
            <a:ext cx="6781800" cy="508000"/>
          </a:xfrm>
        </p:spPr>
        <p:txBody>
          <a:bodyPr>
            <a:normAutofit/>
          </a:bodyPr>
          <a:lstStyle/>
          <a:p>
            <a:r>
              <a:rPr lang="en-US" altLang="en-US" sz="2800" dirty="0"/>
              <a:t>Engineering &amp; Work Practice Controls</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D6D464D-2CE4-AD6B-9187-BB621253ACDB}"/>
              </a:ext>
            </a:extLst>
          </p:cNvPr>
          <p:cNvSpPr>
            <a:spLocks noGrp="1" noChangeArrowheads="1"/>
          </p:cNvSpPr>
          <p:nvPr>
            <p:ph type="title" idx="4294967295"/>
          </p:nvPr>
        </p:nvSpPr>
        <p:spPr>
          <a:xfrm>
            <a:off x="609600" y="560388"/>
            <a:ext cx="7162800" cy="461962"/>
          </a:xfrm>
        </p:spPr>
        <p:txBody>
          <a:bodyPr>
            <a:normAutofit fontScale="90000"/>
          </a:bodyPr>
          <a:lstStyle/>
          <a:p>
            <a:r>
              <a:rPr lang="en-US" altLang="en-US" sz="3000" dirty="0"/>
              <a:t>Examples of Engineering Controls</a:t>
            </a:r>
          </a:p>
        </p:txBody>
      </p:sp>
      <p:sp>
        <p:nvSpPr>
          <p:cNvPr id="80899" name="Rectangle 3">
            <a:extLst>
              <a:ext uri="{FF2B5EF4-FFF2-40B4-BE49-F238E27FC236}">
                <a16:creationId xmlns:a16="http://schemas.microsoft.com/office/drawing/2014/main" id="{56ED1084-6F54-4A75-1AAA-CF83A5FC2989}"/>
              </a:ext>
            </a:extLst>
          </p:cNvPr>
          <p:cNvSpPr>
            <a:spLocks noGrp="1" noChangeArrowheads="1"/>
          </p:cNvSpPr>
          <p:nvPr>
            <p:ph sz="half" idx="4294967295"/>
          </p:nvPr>
        </p:nvSpPr>
        <p:spPr>
          <a:xfrm>
            <a:off x="533400" y="1309688"/>
            <a:ext cx="5410200" cy="4405312"/>
          </a:xfrm>
        </p:spPr>
        <p:txBody>
          <a:bodyPr>
            <a:normAutofit fontScale="92500" lnSpcReduction="10000"/>
          </a:bodyPr>
          <a:lstStyle/>
          <a:p>
            <a:pPr marL="344488" indent="-344488"/>
            <a:r>
              <a:rPr lang="en-US" altLang="en-US" dirty="0"/>
              <a:t>Needleless systems such as IV connectors</a:t>
            </a:r>
          </a:p>
          <a:p>
            <a:pPr marL="344488" indent="-344488"/>
            <a:endParaRPr lang="en-US" altLang="en-US" sz="2000" dirty="0"/>
          </a:p>
          <a:p>
            <a:pPr marL="344488" indent="-344488"/>
            <a:r>
              <a:rPr lang="en-US" altLang="en-US" dirty="0"/>
              <a:t>Sharps with sharps injury protection</a:t>
            </a:r>
          </a:p>
          <a:p>
            <a:pPr marL="344488" indent="-344488"/>
            <a:endParaRPr lang="en-US" altLang="en-US" sz="2000" dirty="0"/>
          </a:p>
          <a:p>
            <a:pPr marL="344488" indent="-344488"/>
            <a:r>
              <a:rPr lang="en-US" altLang="en-US" dirty="0"/>
              <a:t>Puncture-resistant sharps containers</a:t>
            </a:r>
          </a:p>
          <a:p>
            <a:pPr marL="344488" indent="-344488"/>
            <a:endParaRPr lang="en-US" altLang="en-US" sz="2000" dirty="0"/>
          </a:p>
          <a:p>
            <a:pPr marL="344488" indent="-344488"/>
            <a:r>
              <a:rPr lang="en-US" altLang="en-US" dirty="0"/>
              <a:t>Mechanical needle recapping devices</a:t>
            </a:r>
          </a:p>
          <a:p>
            <a:pPr marL="344488" indent="-344488"/>
            <a:endParaRPr lang="en-US" altLang="en-US" sz="2000" dirty="0"/>
          </a:p>
          <a:p>
            <a:pPr marL="344488" indent="-344488"/>
            <a:r>
              <a:rPr lang="en-US" altLang="en-US" dirty="0"/>
              <a:t>Biosafety cabinets</a:t>
            </a:r>
          </a:p>
          <a:p>
            <a:pPr marL="344488" indent="-344488"/>
            <a:endParaRPr lang="en-US" altLang="en-US" sz="2000" dirty="0"/>
          </a:p>
          <a:p>
            <a:pPr marL="344488" indent="-344488"/>
            <a:r>
              <a:rPr lang="en-US" altLang="en-US" dirty="0"/>
              <a:t>Mechanical pipetting devices</a:t>
            </a:r>
          </a:p>
        </p:txBody>
      </p:sp>
      <p:sp>
        <p:nvSpPr>
          <p:cNvPr id="80900" name="Rectangle 4">
            <a:extLst>
              <a:ext uri="{FF2B5EF4-FFF2-40B4-BE49-F238E27FC236}">
                <a16:creationId xmlns:a16="http://schemas.microsoft.com/office/drawing/2014/main" id="{AD25ED5D-ED39-986B-8081-78BDAF9372A0}"/>
              </a:ext>
            </a:extLst>
          </p:cNvPr>
          <p:cNvSpPr>
            <a:spLocks noChangeArrowheads="1"/>
          </p:cNvSpPr>
          <p:nvPr/>
        </p:nvSpPr>
        <p:spPr bwMode="auto">
          <a:xfrm>
            <a:off x="6858000" y="639763"/>
            <a:ext cx="205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1910.1030(d)(2)</a:t>
            </a:r>
          </a:p>
        </p:txBody>
      </p:sp>
      <p:grpSp>
        <p:nvGrpSpPr>
          <p:cNvPr id="80901" name="Group 4">
            <a:extLst>
              <a:ext uri="{FF2B5EF4-FFF2-40B4-BE49-F238E27FC236}">
                <a16:creationId xmlns:a16="http://schemas.microsoft.com/office/drawing/2014/main" id="{02DAD25D-B589-44EF-C865-F95207EC6F1E}"/>
              </a:ext>
            </a:extLst>
          </p:cNvPr>
          <p:cNvGrpSpPr>
            <a:grpSpLocks/>
          </p:cNvGrpSpPr>
          <p:nvPr/>
        </p:nvGrpSpPr>
        <p:grpSpPr bwMode="auto">
          <a:xfrm>
            <a:off x="6096000" y="1309688"/>
            <a:ext cx="2443163" cy="4343400"/>
            <a:chOff x="6096000" y="1310481"/>
            <a:chExt cx="2443163" cy="4343400"/>
          </a:xfrm>
        </p:grpSpPr>
        <p:pic>
          <p:nvPicPr>
            <p:cNvPr id="80902" name="Picture 2">
              <a:extLst>
                <a:ext uri="{FF2B5EF4-FFF2-40B4-BE49-F238E27FC236}">
                  <a16:creationId xmlns:a16="http://schemas.microsoft.com/office/drawing/2014/main" id="{F9CF424D-8F9C-11C2-2A8D-BD3841FFE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10481"/>
              <a:ext cx="24431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TextBox 3">
              <a:extLst>
                <a:ext uri="{FF2B5EF4-FFF2-40B4-BE49-F238E27FC236}">
                  <a16:creationId xmlns:a16="http://schemas.microsoft.com/office/drawing/2014/main" id="{3E7847CF-8321-1574-F561-689B0CB4118A}"/>
                </a:ext>
              </a:extLst>
            </p:cNvPr>
            <p:cNvSpPr txBox="1">
              <a:spLocks noChangeArrowheads="1"/>
            </p:cNvSpPr>
            <p:nvPr/>
          </p:nvSpPr>
          <p:spPr bwMode="auto">
            <a:xfrm>
              <a:off x="6477000" y="1310481"/>
              <a:ext cx="19701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400" b="1" u="none"/>
                <a:t>NCDOL Photo Library</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D2E97321-0815-03EC-276F-8B8277A748A9}"/>
              </a:ext>
            </a:extLst>
          </p:cNvPr>
          <p:cNvSpPr>
            <a:spLocks noGrp="1" noChangeArrowheads="1"/>
          </p:cNvSpPr>
          <p:nvPr>
            <p:ph type="title"/>
          </p:nvPr>
        </p:nvSpPr>
        <p:spPr>
          <a:xfrm>
            <a:off x="533400" y="533400"/>
            <a:ext cx="7953375" cy="549275"/>
          </a:xfrm>
        </p:spPr>
        <p:txBody>
          <a:bodyPr lIns="90488" tIns="44450" rIns="90488" bIns="44450" anchor="b"/>
          <a:lstStyle/>
          <a:p>
            <a:r>
              <a:rPr lang="en-US" altLang="en-US" dirty="0"/>
              <a:t>Work Practice Controls</a:t>
            </a:r>
          </a:p>
        </p:txBody>
      </p:sp>
      <p:sp>
        <p:nvSpPr>
          <p:cNvPr id="82947" name="Rectangle 3">
            <a:extLst>
              <a:ext uri="{FF2B5EF4-FFF2-40B4-BE49-F238E27FC236}">
                <a16:creationId xmlns:a16="http://schemas.microsoft.com/office/drawing/2014/main" id="{EB2AC1F8-9EA4-777F-2FAE-112E13F15931}"/>
              </a:ext>
            </a:extLst>
          </p:cNvPr>
          <p:cNvSpPr>
            <a:spLocks noGrp="1" noChangeArrowheads="1"/>
          </p:cNvSpPr>
          <p:nvPr>
            <p:ph idx="1"/>
          </p:nvPr>
        </p:nvSpPr>
        <p:spPr>
          <a:xfrm>
            <a:off x="511175" y="1348353"/>
            <a:ext cx="7975600" cy="4473010"/>
          </a:xfrm>
        </p:spPr>
        <p:txBody>
          <a:bodyPr lIns="90488" tIns="44450" rIns="90488" bIns="44450"/>
          <a:lstStyle/>
          <a:p>
            <a:r>
              <a:rPr lang="en-US" altLang="en-US"/>
              <a:t>Altering behaviors</a:t>
            </a:r>
          </a:p>
          <a:p>
            <a:pPr>
              <a:buFont typeface="Wingdings" panose="05000000000000000000" pitchFamily="2" charset="2"/>
              <a:buNone/>
            </a:pPr>
            <a:endParaRPr lang="en-US" altLang="en-US" sz="2000"/>
          </a:p>
          <a:p>
            <a:r>
              <a:rPr lang="en-US" altLang="en-US"/>
              <a:t>Function</a:t>
            </a:r>
          </a:p>
          <a:p>
            <a:endParaRPr lang="en-US" altLang="en-US" sz="2000"/>
          </a:p>
          <a:p>
            <a:pPr lvl="1"/>
            <a:r>
              <a:rPr lang="en-US" altLang="en-US"/>
              <a:t>Protection is based on employer and employee behavior.</a:t>
            </a:r>
          </a:p>
          <a:p>
            <a:pPr lvl="1">
              <a:buSzPct val="60000"/>
              <a:buFont typeface="Symbol" panose="05050102010706020507" pitchFamily="18" charset="2"/>
              <a:buNone/>
            </a:pPr>
            <a:endParaRPr lang="en-US" altLang="en-US" sz="2000"/>
          </a:p>
          <a:p>
            <a:pPr lvl="1">
              <a:buSzPct val="60000"/>
            </a:pPr>
            <a:r>
              <a:rPr lang="en-US" altLang="en-US"/>
              <a:t>Protection not dependent on installation of a physical device such as protective shield.</a:t>
            </a:r>
          </a:p>
        </p:txBody>
      </p:sp>
      <p:sp>
        <p:nvSpPr>
          <p:cNvPr id="82948" name="Rectangle 5">
            <a:extLst>
              <a:ext uri="{FF2B5EF4-FFF2-40B4-BE49-F238E27FC236}">
                <a16:creationId xmlns:a16="http://schemas.microsoft.com/office/drawing/2014/main" id="{D0FBFFBE-22EB-C0B7-6EB0-0ED55AE2A471}"/>
              </a:ext>
            </a:extLst>
          </p:cNvPr>
          <p:cNvSpPr>
            <a:spLocks noChangeArrowheads="1"/>
          </p:cNvSpPr>
          <p:nvPr/>
        </p:nvSpPr>
        <p:spPr bwMode="auto">
          <a:xfrm>
            <a:off x="6858000" y="639763"/>
            <a:ext cx="205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1910.1030(d)(2)</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EC144B19-0B7C-A448-B205-111B4E308FF3}"/>
              </a:ext>
            </a:extLst>
          </p:cNvPr>
          <p:cNvSpPr>
            <a:spLocks noGrp="1" noChangeArrowheads="1"/>
          </p:cNvSpPr>
          <p:nvPr>
            <p:ph idx="1"/>
          </p:nvPr>
        </p:nvSpPr>
        <p:spPr>
          <a:xfrm>
            <a:off x="533400" y="1410345"/>
            <a:ext cx="8305800" cy="2459979"/>
          </a:xfrm>
        </p:spPr>
        <p:txBody>
          <a:bodyPr lIns="90488" tIns="44450" rIns="90488" bIns="44450">
            <a:normAutofit lnSpcReduction="10000"/>
          </a:bodyPr>
          <a:lstStyle/>
          <a:p>
            <a:r>
              <a:rPr lang="en-US" altLang="en-US"/>
              <a:t>The standard covers many types of occupations including those in:</a:t>
            </a:r>
          </a:p>
          <a:p>
            <a:pPr lvl="1"/>
            <a:endParaRPr lang="en-US" altLang="en-US" sz="1000"/>
          </a:p>
          <a:p>
            <a:pPr lvl="1">
              <a:lnSpc>
                <a:spcPct val="120000"/>
              </a:lnSpc>
            </a:pPr>
            <a:r>
              <a:rPr lang="en-US" altLang="en-US"/>
              <a:t>Healthcare facilities</a:t>
            </a:r>
          </a:p>
          <a:p>
            <a:pPr lvl="1">
              <a:lnSpc>
                <a:spcPct val="120000"/>
              </a:lnSpc>
            </a:pPr>
            <a:endParaRPr lang="en-US" altLang="en-US" sz="1000"/>
          </a:p>
          <a:p>
            <a:pPr lvl="1">
              <a:lnSpc>
                <a:spcPct val="120000"/>
              </a:lnSpc>
            </a:pPr>
            <a:r>
              <a:rPr lang="en-US" altLang="en-US"/>
              <a:t>Non-healthcare facilities</a:t>
            </a:r>
          </a:p>
          <a:p>
            <a:pPr lvl="1">
              <a:lnSpc>
                <a:spcPct val="120000"/>
              </a:lnSpc>
            </a:pPr>
            <a:endParaRPr lang="en-US" altLang="en-US" sz="1000"/>
          </a:p>
          <a:p>
            <a:pPr lvl="1">
              <a:lnSpc>
                <a:spcPct val="120000"/>
              </a:lnSpc>
            </a:pPr>
            <a:r>
              <a:rPr lang="en-US" altLang="en-US"/>
              <a:t>Permanent and temporary worksites</a:t>
            </a:r>
          </a:p>
        </p:txBody>
      </p:sp>
      <p:sp>
        <p:nvSpPr>
          <p:cNvPr id="11267" name="Rectangle 8">
            <a:extLst>
              <a:ext uri="{FF2B5EF4-FFF2-40B4-BE49-F238E27FC236}">
                <a16:creationId xmlns:a16="http://schemas.microsoft.com/office/drawing/2014/main" id="{A25B3C63-9427-05C8-BF64-53F20F8BEECD}"/>
              </a:ext>
            </a:extLst>
          </p:cNvPr>
          <p:cNvSpPr>
            <a:spLocks noChangeArrowheads="1"/>
          </p:cNvSpPr>
          <p:nvPr/>
        </p:nvSpPr>
        <p:spPr bwMode="auto">
          <a:xfrm>
            <a:off x="7086600" y="533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1910.1030(a)</a:t>
            </a:r>
          </a:p>
        </p:txBody>
      </p:sp>
      <p:sp>
        <p:nvSpPr>
          <p:cNvPr id="11268" name="Rectangle 2">
            <a:extLst>
              <a:ext uri="{FF2B5EF4-FFF2-40B4-BE49-F238E27FC236}">
                <a16:creationId xmlns:a16="http://schemas.microsoft.com/office/drawing/2014/main" id="{9FB2B821-8FB6-A07D-1F83-A6C7F7D9FA5A}"/>
              </a:ext>
            </a:extLst>
          </p:cNvPr>
          <p:cNvSpPr>
            <a:spLocks noGrp="1" noChangeArrowheads="1"/>
          </p:cNvSpPr>
          <p:nvPr>
            <p:ph type="title"/>
          </p:nvPr>
        </p:nvSpPr>
        <p:spPr>
          <a:xfrm>
            <a:off x="533400" y="368300"/>
            <a:ext cx="5867400" cy="638175"/>
          </a:xfrm>
        </p:spPr>
        <p:txBody>
          <a:bodyPr lIns="90488" tIns="44450" rIns="90488" bIns="44450" anchor="b"/>
          <a:lstStyle/>
          <a:p>
            <a:r>
              <a:rPr lang="en-US" altLang="en-US"/>
              <a:t>Scope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A59AFBC6-5278-B153-69A5-A97EEEE02673}"/>
              </a:ext>
            </a:extLst>
          </p:cNvPr>
          <p:cNvSpPr>
            <a:spLocks noGrp="1" noChangeArrowheads="1"/>
          </p:cNvSpPr>
          <p:nvPr>
            <p:ph type="body" idx="4294967295"/>
          </p:nvPr>
        </p:nvSpPr>
        <p:spPr>
          <a:xfrm>
            <a:off x="533400" y="1301858"/>
            <a:ext cx="7953375" cy="4641742"/>
          </a:xfrm>
        </p:spPr>
        <p:txBody>
          <a:bodyPr/>
          <a:lstStyle/>
          <a:p>
            <a:pPr>
              <a:lnSpc>
                <a:spcPct val="90000"/>
              </a:lnSpc>
              <a:spcAft>
                <a:spcPct val="25000"/>
              </a:spcAft>
            </a:pPr>
            <a:r>
              <a:rPr lang="en-US" altLang="en-US" dirty="0"/>
              <a:t>Washing hands </a:t>
            </a:r>
          </a:p>
          <a:p>
            <a:pPr lvl="1">
              <a:spcAft>
                <a:spcPct val="25000"/>
              </a:spcAft>
            </a:pPr>
            <a:r>
              <a:rPr lang="en-US" altLang="en-US" dirty="0"/>
              <a:t>Employers shall provide readily accessible hand-washing facilities.</a:t>
            </a:r>
          </a:p>
          <a:p>
            <a:pPr lvl="1">
              <a:spcAft>
                <a:spcPct val="25000"/>
              </a:spcAft>
            </a:pPr>
            <a:r>
              <a:rPr lang="en-US" altLang="en-US" dirty="0"/>
              <a:t>When not feasible, appropriate antiseptic hand cleansers shall be provided.</a:t>
            </a:r>
          </a:p>
          <a:p>
            <a:pPr lvl="1">
              <a:spcAft>
                <a:spcPct val="25000"/>
              </a:spcAft>
            </a:pPr>
            <a:r>
              <a:rPr lang="en-US" altLang="en-US" dirty="0"/>
              <a:t>When gloves are removed.</a:t>
            </a:r>
          </a:p>
          <a:p>
            <a:pPr lvl="1">
              <a:spcAft>
                <a:spcPct val="25000"/>
              </a:spcAft>
            </a:pPr>
            <a:r>
              <a:rPr lang="en-US" altLang="en-US" dirty="0"/>
              <a:t>ASAP after contact with body fluids.</a:t>
            </a:r>
          </a:p>
        </p:txBody>
      </p:sp>
      <p:sp>
        <p:nvSpPr>
          <p:cNvPr id="84995" name="Rectangle 5">
            <a:extLst>
              <a:ext uri="{FF2B5EF4-FFF2-40B4-BE49-F238E27FC236}">
                <a16:creationId xmlns:a16="http://schemas.microsoft.com/office/drawing/2014/main" id="{C2E9701E-86E0-FC93-E92C-FD2FAE687FBC}"/>
              </a:ext>
            </a:extLst>
          </p:cNvPr>
          <p:cNvSpPr>
            <a:spLocks noChangeArrowheads="1"/>
          </p:cNvSpPr>
          <p:nvPr/>
        </p:nvSpPr>
        <p:spPr bwMode="auto">
          <a:xfrm>
            <a:off x="6858000" y="6238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1910.1030(d)(2)</a:t>
            </a:r>
          </a:p>
        </p:txBody>
      </p:sp>
      <p:pic>
        <p:nvPicPr>
          <p:cNvPr id="84996" name="Picture 2">
            <a:extLst>
              <a:ext uri="{FF2B5EF4-FFF2-40B4-BE49-F238E27FC236}">
                <a16:creationId xmlns:a16="http://schemas.microsoft.com/office/drawing/2014/main" id="{7C8D7DA6-B75E-8CF8-08C4-6B10F2E89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4267200"/>
            <a:ext cx="2759075"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52639D2D-F0FF-86D2-52EC-A076EB273FC5}"/>
              </a:ext>
            </a:extLst>
          </p:cNvPr>
          <p:cNvSpPr txBox="1">
            <a:spLocks noChangeArrowheads="1"/>
          </p:cNvSpPr>
          <p:nvPr/>
        </p:nvSpPr>
        <p:spPr>
          <a:xfrm>
            <a:off x="533400" y="533400"/>
            <a:ext cx="7953375" cy="549275"/>
          </a:xfrm>
          <a:prstGeom prst="rect">
            <a:avLst/>
          </a:prstGeom>
        </p:spPr>
        <p:txBody>
          <a:bodyPr lIns="90488" tIns="44450" rIns="90488" bIns="44450" anchor="b"/>
          <a:lst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a:lstStyle>
          <a:p>
            <a:r>
              <a:rPr lang="en-US" altLang="en-US"/>
              <a:t>Work Practice Controls</a:t>
            </a: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a:extLst>
              <a:ext uri="{FF2B5EF4-FFF2-40B4-BE49-F238E27FC236}">
                <a16:creationId xmlns:a16="http://schemas.microsoft.com/office/drawing/2014/main" id="{13EB98C1-91DF-AACE-EBFE-E3A29EEF3DB8}"/>
              </a:ext>
            </a:extLst>
          </p:cNvPr>
          <p:cNvSpPr>
            <a:spLocks noChangeArrowheads="1"/>
          </p:cNvSpPr>
          <p:nvPr/>
        </p:nvSpPr>
        <p:spPr bwMode="auto">
          <a:xfrm>
            <a:off x="1524000" y="2819400"/>
            <a:ext cx="59436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a:buClrTx/>
              <a:buSzTx/>
              <a:buFontTx/>
              <a:buNone/>
            </a:pPr>
            <a:r>
              <a:rPr lang="en-US" altLang="en-US" sz="3600" u="none" dirty="0">
                <a:latin typeface="Avenir Next LT Pro" panose="020B0504020202020204" pitchFamily="34" charset="0"/>
              </a:rPr>
              <a:t>Do Not Bend or Break</a:t>
            </a:r>
          </a:p>
          <a:p>
            <a:pPr algn="ctr">
              <a:buClrTx/>
              <a:buSzTx/>
              <a:buFontTx/>
              <a:buNone/>
            </a:pPr>
            <a:r>
              <a:rPr lang="en-US" altLang="en-US" sz="3600" u="none" dirty="0">
                <a:latin typeface="Avenir Next LT Pro" panose="020B0504020202020204" pitchFamily="34" charset="0"/>
              </a:rPr>
              <a:t>Contaminated Needles</a:t>
            </a:r>
          </a:p>
        </p:txBody>
      </p:sp>
      <p:sp>
        <p:nvSpPr>
          <p:cNvPr id="87043" name="Rectangle 8">
            <a:extLst>
              <a:ext uri="{FF2B5EF4-FFF2-40B4-BE49-F238E27FC236}">
                <a16:creationId xmlns:a16="http://schemas.microsoft.com/office/drawing/2014/main" id="{B10B4A6B-3950-6454-009D-7C71C262BE2F}"/>
              </a:ext>
            </a:extLst>
          </p:cNvPr>
          <p:cNvSpPr>
            <a:spLocks noChangeArrowheads="1"/>
          </p:cNvSpPr>
          <p:nvPr/>
        </p:nvSpPr>
        <p:spPr bwMode="auto">
          <a:xfrm>
            <a:off x="6400800" y="6096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1910.1030(d)(2)(vii)</a:t>
            </a:r>
          </a:p>
        </p:txBody>
      </p:sp>
      <p:sp>
        <p:nvSpPr>
          <p:cNvPr id="4" name="Rectangle 2">
            <a:extLst>
              <a:ext uri="{FF2B5EF4-FFF2-40B4-BE49-F238E27FC236}">
                <a16:creationId xmlns:a16="http://schemas.microsoft.com/office/drawing/2014/main" id="{C918777B-23FE-6191-B4AF-C05FD1FAF638}"/>
              </a:ext>
            </a:extLst>
          </p:cNvPr>
          <p:cNvSpPr>
            <a:spLocks noGrp="1" noChangeArrowheads="1"/>
          </p:cNvSpPr>
          <p:nvPr>
            <p:ph type="title"/>
          </p:nvPr>
        </p:nvSpPr>
        <p:spPr>
          <a:xfrm>
            <a:off x="533400" y="533400"/>
            <a:ext cx="7953375" cy="549275"/>
          </a:xfrm>
        </p:spPr>
        <p:txBody>
          <a:bodyPr lIns="90488" tIns="44450" rIns="90488" bIns="44450" anchor="b"/>
          <a:lstStyle/>
          <a:p>
            <a:r>
              <a:rPr lang="en-US" altLang="en-US" dirty="0"/>
              <a:t>Work Practice Controls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a:extLst>
              <a:ext uri="{FF2B5EF4-FFF2-40B4-BE49-F238E27FC236}">
                <a16:creationId xmlns:a16="http://schemas.microsoft.com/office/drawing/2014/main" id="{88D5F731-F14A-DDDA-42EF-677A04CE60E7}"/>
              </a:ext>
            </a:extLst>
          </p:cNvPr>
          <p:cNvSpPr>
            <a:spLocks noGrp="1" noChangeArrowheads="1"/>
          </p:cNvSpPr>
          <p:nvPr>
            <p:ph type="body" idx="1"/>
          </p:nvPr>
        </p:nvSpPr>
        <p:spPr>
          <a:xfrm>
            <a:off x="533400" y="1301858"/>
            <a:ext cx="8153400" cy="4565542"/>
          </a:xfrm>
        </p:spPr>
        <p:txBody>
          <a:bodyPr>
            <a:normAutofit lnSpcReduction="10000"/>
          </a:bodyPr>
          <a:lstStyle/>
          <a:p>
            <a:pPr>
              <a:spcAft>
                <a:spcPct val="25000"/>
              </a:spcAft>
            </a:pPr>
            <a:r>
              <a:rPr lang="en-US" altLang="en-US" dirty="0"/>
              <a:t>Place contaminated reusable sharps in appropriate container until processing. </a:t>
            </a:r>
          </a:p>
          <a:p>
            <a:pPr>
              <a:spcAft>
                <a:spcPct val="25000"/>
              </a:spcAft>
            </a:pPr>
            <a:endParaRPr lang="en-US" altLang="en-US" sz="1000" dirty="0"/>
          </a:p>
          <a:p>
            <a:pPr>
              <a:spcAft>
                <a:spcPct val="25000"/>
              </a:spcAft>
            </a:pPr>
            <a:r>
              <a:rPr lang="en-US" altLang="en-US" dirty="0"/>
              <a:t>Containers must be:</a:t>
            </a:r>
          </a:p>
          <a:p>
            <a:pPr lvl="1">
              <a:lnSpc>
                <a:spcPct val="110000"/>
              </a:lnSpc>
              <a:spcAft>
                <a:spcPct val="25000"/>
              </a:spcAft>
            </a:pPr>
            <a:r>
              <a:rPr lang="en-US" altLang="en-US" dirty="0"/>
              <a:t>Puncture-resistant</a:t>
            </a:r>
          </a:p>
          <a:p>
            <a:pPr lvl="1">
              <a:lnSpc>
                <a:spcPct val="110000"/>
              </a:lnSpc>
              <a:spcAft>
                <a:spcPct val="25000"/>
              </a:spcAft>
            </a:pPr>
            <a:r>
              <a:rPr lang="en-US" altLang="en-US" dirty="0"/>
              <a:t>Labeled or color-coded</a:t>
            </a:r>
          </a:p>
          <a:p>
            <a:pPr lvl="1">
              <a:lnSpc>
                <a:spcPct val="110000"/>
              </a:lnSpc>
              <a:spcAft>
                <a:spcPct val="25000"/>
              </a:spcAft>
            </a:pPr>
            <a:r>
              <a:rPr lang="en-US" altLang="en-US" dirty="0"/>
              <a:t>Leak proof on sides and bottom</a:t>
            </a:r>
          </a:p>
          <a:p>
            <a:pPr lvl="1">
              <a:lnSpc>
                <a:spcPct val="110000"/>
              </a:lnSpc>
              <a:spcAft>
                <a:spcPct val="25000"/>
              </a:spcAft>
            </a:pPr>
            <a:r>
              <a:rPr lang="en-US" altLang="en-US" dirty="0"/>
              <a:t>Stored or processed in a safe manner</a:t>
            </a:r>
          </a:p>
          <a:p>
            <a:pPr lvl="1">
              <a:lnSpc>
                <a:spcPct val="110000"/>
              </a:lnSpc>
              <a:spcAft>
                <a:spcPct val="25000"/>
              </a:spcAft>
            </a:pPr>
            <a:endParaRPr lang="en-US" altLang="en-US" sz="1000" dirty="0"/>
          </a:p>
          <a:p>
            <a:pPr>
              <a:lnSpc>
                <a:spcPct val="110000"/>
              </a:lnSpc>
              <a:spcAft>
                <a:spcPct val="25000"/>
              </a:spcAft>
            </a:pPr>
            <a:r>
              <a:rPr lang="en-US" altLang="en-US" dirty="0"/>
              <a:t>Prohibiting mouth pipetting or suctioning of blood or OPIM.</a:t>
            </a:r>
          </a:p>
          <a:p>
            <a:pPr lvl="1">
              <a:lnSpc>
                <a:spcPct val="110000"/>
              </a:lnSpc>
              <a:spcAft>
                <a:spcPct val="25000"/>
              </a:spcAft>
            </a:pPr>
            <a:endParaRPr lang="en-US" altLang="en-US" dirty="0"/>
          </a:p>
        </p:txBody>
      </p:sp>
      <p:sp>
        <p:nvSpPr>
          <p:cNvPr id="89091" name="Rectangle 6">
            <a:extLst>
              <a:ext uri="{FF2B5EF4-FFF2-40B4-BE49-F238E27FC236}">
                <a16:creationId xmlns:a16="http://schemas.microsoft.com/office/drawing/2014/main" id="{F77325CC-6C7C-EECF-7BF1-5B04F0FF19F5}"/>
              </a:ext>
            </a:extLst>
          </p:cNvPr>
          <p:cNvSpPr>
            <a:spLocks noChangeArrowheads="1"/>
          </p:cNvSpPr>
          <p:nvPr/>
        </p:nvSpPr>
        <p:spPr bwMode="auto">
          <a:xfrm>
            <a:off x="6781800" y="609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1910.1030(d)(2)</a:t>
            </a:r>
          </a:p>
        </p:txBody>
      </p:sp>
      <p:pic>
        <p:nvPicPr>
          <p:cNvPr id="89092" name="Picture 2">
            <a:extLst>
              <a:ext uri="{FF2B5EF4-FFF2-40B4-BE49-F238E27FC236}">
                <a16:creationId xmlns:a16="http://schemas.microsoft.com/office/drawing/2014/main" id="{50598304-0ADE-88B8-8554-AA102CA10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09800"/>
            <a:ext cx="23399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AB7A272B-20C3-CAAB-D9D5-7CC9061DDD92}"/>
              </a:ext>
            </a:extLst>
          </p:cNvPr>
          <p:cNvSpPr>
            <a:spLocks noGrp="1" noChangeArrowheads="1"/>
          </p:cNvSpPr>
          <p:nvPr>
            <p:ph type="title"/>
          </p:nvPr>
        </p:nvSpPr>
        <p:spPr>
          <a:xfrm>
            <a:off x="533400" y="533400"/>
            <a:ext cx="7953375" cy="549275"/>
          </a:xfrm>
        </p:spPr>
        <p:txBody>
          <a:bodyPr lIns="90488" tIns="44450" rIns="90488" bIns="44450" anchor="b"/>
          <a:lstStyle/>
          <a:p>
            <a:r>
              <a:rPr lang="en-US" altLang="en-US" dirty="0"/>
              <a:t>Work Practice Controls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0450BB93-3EE7-0499-A76D-125C99ACEB4A}"/>
              </a:ext>
            </a:extLst>
          </p:cNvPr>
          <p:cNvSpPr>
            <a:spLocks noGrp="1" noChangeArrowheads="1"/>
          </p:cNvSpPr>
          <p:nvPr>
            <p:ph type="body" sz="half" idx="1"/>
          </p:nvPr>
        </p:nvSpPr>
        <p:spPr>
          <a:xfrm>
            <a:off x="533400" y="1301857"/>
            <a:ext cx="8001000" cy="4657617"/>
          </a:xfrm>
        </p:spPr>
        <p:txBody>
          <a:bodyPr/>
          <a:lstStyle/>
          <a:p>
            <a:pPr marL="344488" indent="-344488">
              <a:spcAft>
                <a:spcPct val="35000"/>
              </a:spcAft>
            </a:pPr>
            <a:r>
              <a:rPr lang="en-US" altLang="en-US" dirty="0"/>
              <a:t>Using mechanical devices or one-handed techniques to recap or remove contaminated needles when necessary.</a:t>
            </a:r>
          </a:p>
          <a:p>
            <a:pPr marL="344488" indent="-344488">
              <a:spcAft>
                <a:spcPct val="35000"/>
              </a:spcAft>
            </a:pPr>
            <a:endParaRPr lang="en-US" altLang="en-US" sz="800" dirty="0"/>
          </a:p>
          <a:p>
            <a:pPr marL="344488" indent="-344488">
              <a:spcAft>
                <a:spcPct val="35000"/>
              </a:spcAft>
            </a:pPr>
            <a:r>
              <a:rPr lang="en-US" altLang="en-US" dirty="0"/>
              <a:t>Prohibiting eating, drinking, smoking, etc.</a:t>
            </a:r>
          </a:p>
          <a:p>
            <a:pPr marL="344488" indent="-344488">
              <a:spcAft>
                <a:spcPct val="35000"/>
              </a:spcAft>
            </a:pPr>
            <a:endParaRPr lang="en-US" altLang="en-US" sz="800" dirty="0"/>
          </a:p>
          <a:p>
            <a:pPr marL="344488" indent="-344488">
              <a:spcAft>
                <a:spcPct val="35000"/>
              </a:spcAft>
            </a:pPr>
            <a:r>
              <a:rPr lang="en-US" altLang="en-US" dirty="0"/>
              <a:t>Food and drink must not be kept in the same storage as potentially infectious material.</a:t>
            </a:r>
          </a:p>
          <a:p>
            <a:pPr marL="344488" indent="-344488">
              <a:spcAft>
                <a:spcPct val="35000"/>
              </a:spcAft>
            </a:pPr>
            <a:endParaRPr lang="en-US" altLang="en-US" sz="800" dirty="0"/>
          </a:p>
          <a:p>
            <a:pPr marL="344488" indent="-344488">
              <a:spcAft>
                <a:spcPct val="35000"/>
              </a:spcAft>
            </a:pPr>
            <a:r>
              <a:rPr lang="en-US" altLang="en-US" dirty="0"/>
              <a:t>Performing all procedures involving blood or OPIM so as to minimize splashing, spattering, and droplet generation.</a:t>
            </a:r>
          </a:p>
          <a:p>
            <a:pPr marL="344488" indent="-344488">
              <a:spcAft>
                <a:spcPct val="35000"/>
              </a:spcAft>
            </a:pPr>
            <a:endParaRPr lang="en-US" altLang="en-US" sz="700" dirty="0"/>
          </a:p>
        </p:txBody>
      </p:sp>
      <p:sp>
        <p:nvSpPr>
          <p:cNvPr id="91139" name="Rectangle 6">
            <a:extLst>
              <a:ext uri="{FF2B5EF4-FFF2-40B4-BE49-F238E27FC236}">
                <a16:creationId xmlns:a16="http://schemas.microsoft.com/office/drawing/2014/main" id="{7100AA0D-FF80-7CB9-9C7F-8744AB471D84}"/>
              </a:ext>
            </a:extLst>
          </p:cNvPr>
          <p:cNvSpPr>
            <a:spLocks noChangeArrowheads="1"/>
          </p:cNvSpPr>
          <p:nvPr/>
        </p:nvSpPr>
        <p:spPr bwMode="auto">
          <a:xfrm>
            <a:off x="6781800" y="609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1910.1030(d)(2)</a:t>
            </a:r>
          </a:p>
        </p:txBody>
      </p:sp>
      <p:sp>
        <p:nvSpPr>
          <p:cNvPr id="2" name="Rectangle 2">
            <a:extLst>
              <a:ext uri="{FF2B5EF4-FFF2-40B4-BE49-F238E27FC236}">
                <a16:creationId xmlns:a16="http://schemas.microsoft.com/office/drawing/2014/main" id="{D9D8A82B-0754-7DE7-AD2C-230FDD0C0C03}"/>
              </a:ext>
            </a:extLst>
          </p:cNvPr>
          <p:cNvSpPr>
            <a:spLocks noGrp="1" noChangeArrowheads="1"/>
          </p:cNvSpPr>
          <p:nvPr>
            <p:ph type="title"/>
          </p:nvPr>
        </p:nvSpPr>
        <p:spPr>
          <a:xfrm>
            <a:off x="533400" y="533400"/>
            <a:ext cx="7953375" cy="549275"/>
          </a:xfrm>
        </p:spPr>
        <p:txBody>
          <a:bodyPr lIns="90488" tIns="44450" rIns="90488" bIns="44450" anchor="b"/>
          <a:lstStyle/>
          <a:p>
            <a:r>
              <a:rPr lang="en-US" altLang="en-US" dirty="0"/>
              <a:t>Work Practice Controls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0FE1A774-BF9E-3AF0-6DCB-64A4BDED2895}"/>
              </a:ext>
            </a:extLst>
          </p:cNvPr>
          <p:cNvSpPr>
            <a:spLocks noGrp="1" noChangeArrowheads="1"/>
          </p:cNvSpPr>
          <p:nvPr>
            <p:ph type="title"/>
          </p:nvPr>
        </p:nvSpPr>
        <p:spPr>
          <a:xfrm>
            <a:off x="533400" y="503238"/>
            <a:ext cx="8458200" cy="487362"/>
          </a:xfrm>
        </p:spPr>
        <p:txBody>
          <a:bodyPr>
            <a:noAutofit/>
          </a:bodyPr>
          <a:lstStyle/>
          <a:p>
            <a:r>
              <a:rPr lang="en-US" altLang="en-US" sz="3200" dirty="0"/>
              <a:t>Personal Protective Equipment</a:t>
            </a:r>
          </a:p>
        </p:txBody>
      </p:sp>
      <p:sp>
        <p:nvSpPr>
          <p:cNvPr id="93187" name="Rectangle 3">
            <a:extLst>
              <a:ext uri="{FF2B5EF4-FFF2-40B4-BE49-F238E27FC236}">
                <a16:creationId xmlns:a16="http://schemas.microsoft.com/office/drawing/2014/main" id="{EA3C2F24-B07D-4BF7-7BAA-21BB3EDF060F}"/>
              </a:ext>
            </a:extLst>
          </p:cNvPr>
          <p:cNvSpPr>
            <a:spLocks noGrp="1" noChangeArrowheads="1"/>
          </p:cNvSpPr>
          <p:nvPr>
            <p:ph type="body" sz="half" idx="1"/>
          </p:nvPr>
        </p:nvSpPr>
        <p:spPr>
          <a:xfrm>
            <a:off x="533400" y="1301858"/>
            <a:ext cx="8077200" cy="4413142"/>
          </a:xfrm>
        </p:spPr>
        <p:txBody>
          <a:bodyPr/>
          <a:lstStyle/>
          <a:p>
            <a:r>
              <a:rPr lang="en-US" altLang="en-US" dirty="0"/>
              <a:t>Specialized clothing or equipment that is worn by an employee for protection against a hazard.</a:t>
            </a:r>
          </a:p>
          <a:p>
            <a:pPr lvl="1"/>
            <a:endParaRPr lang="en-US" altLang="en-US" sz="800" dirty="0"/>
          </a:p>
          <a:p>
            <a:pPr lvl="1"/>
            <a:r>
              <a:rPr lang="en-US" altLang="en-US" dirty="0"/>
              <a:t>General work clothes (uniforms, pants, shirts and blouses) not intended to function as protection against a hazard are not considered personal protective equipment (PPE).</a:t>
            </a:r>
          </a:p>
          <a:p>
            <a:pPr lvl="1"/>
            <a:endParaRPr lang="en-US" altLang="en-US" dirty="0"/>
          </a:p>
          <a:p>
            <a:pPr>
              <a:buFont typeface="Wingdings" panose="05000000000000000000" pitchFamily="2" charset="2"/>
              <a:buNone/>
            </a:pPr>
            <a:endParaRPr lang="en-US" altLang="en-US" sz="800" dirty="0"/>
          </a:p>
          <a:p>
            <a:pPr>
              <a:buFontTx/>
              <a:buChar char=" "/>
            </a:pPr>
            <a:endParaRPr lang="en-US" altLang="en-US" sz="2000" dirty="0"/>
          </a:p>
        </p:txBody>
      </p:sp>
      <p:sp>
        <p:nvSpPr>
          <p:cNvPr id="93188" name="Rectangle 7">
            <a:extLst>
              <a:ext uri="{FF2B5EF4-FFF2-40B4-BE49-F238E27FC236}">
                <a16:creationId xmlns:a16="http://schemas.microsoft.com/office/drawing/2014/main" id="{F122CC69-DE92-8BBC-BBE1-9D2C29ED6238}"/>
              </a:ext>
            </a:extLst>
          </p:cNvPr>
          <p:cNvSpPr>
            <a:spLocks noChangeArrowheads="1"/>
          </p:cNvSpPr>
          <p:nvPr/>
        </p:nvSpPr>
        <p:spPr bwMode="auto">
          <a:xfrm>
            <a:off x="6858000" y="6238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1910.1030(d)(3)</a:t>
            </a:r>
          </a:p>
        </p:txBody>
      </p:sp>
      <p:pic>
        <p:nvPicPr>
          <p:cNvPr id="93189" name="Picture 2">
            <a:extLst>
              <a:ext uri="{FF2B5EF4-FFF2-40B4-BE49-F238E27FC236}">
                <a16:creationId xmlns:a16="http://schemas.microsoft.com/office/drawing/2014/main" id="{191FF6A0-D4E8-B589-F117-597690FED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3792538"/>
            <a:ext cx="37719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46434F3-4D77-B1F7-466A-9264B70F3F3B}"/>
              </a:ext>
            </a:extLst>
          </p:cNvPr>
          <p:cNvSpPr>
            <a:spLocks noGrp="1" noChangeArrowheads="1"/>
          </p:cNvSpPr>
          <p:nvPr>
            <p:ph type="title"/>
          </p:nvPr>
        </p:nvSpPr>
        <p:spPr>
          <a:xfrm>
            <a:off x="533400" y="457200"/>
            <a:ext cx="7953375" cy="549275"/>
          </a:xfrm>
        </p:spPr>
        <p:txBody>
          <a:bodyPr/>
          <a:lstStyle/>
          <a:p>
            <a:r>
              <a:rPr lang="en-US" altLang="en-US" dirty="0"/>
              <a:t>Types of PPE</a:t>
            </a:r>
          </a:p>
        </p:txBody>
      </p:sp>
      <p:sp>
        <p:nvSpPr>
          <p:cNvPr id="95235" name="Rectangle 3">
            <a:extLst>
              <a:ext uri="{FF2B5EF4-FFF2-40B4-BE49-F238E27FC236}">
                <a16:creationId xmlns:a16="http://schemas.microsoft.com/office/drawing/2014/main" id="{8647CA99-87B0-120E-08E4-E832362C2931}"/>
              </a:ext>
            </a:extLst>
          </p:cNvPr>
          <p:cNvSpPr>
            <a:spLocks noGrp="1" noChangeArrowheads="1"/>
          </p:cNvSpPr>
          <p:nvPr>
            <p:ph type="body" sz="half" idx="1"/>
          </p:nvPr>
        </p:nvSpPr>
        <p:spPr>
          <a:xfrm>
            <a:off x="533400" y="1343024"/>
            <a:ext cx="4038600" cy="4219575"/>
          </a:xfrm>
        </p:spPr>
        <p:txBody>
          <a:bodyPr>
            <a:noAutofit/>
          </a:bodyPr>
          <a:lstStyle/>
          <a:p>
            <a:pPr marL="344488" indent="-344488">
              <a:spcAft>
                <a:spcPct val="25000"/>
              </a:spcAft>
            </a:pPr>
            <a:r>
              <a:rPr lang="en-US" altLang="en-US" dirty="0"/>
              <a:t>Gloves</a:t>
            </a:r>
          </a:p>
          <a:p>
            <a:pPr marL="344488" indent="-344488">
              <a:spcAft>
                <a:spcPct val="25000"/>
              </a:spcAft>
            </a:pPr>
            <a:endParaRPr lang="en-US" altLang="en-US" sz="1000" dirty="0"/>
          </a:p>
          <a:p>
            <a:pPr marL="344488" indent="-344488">
              <a:spcAft>
                <a:spcPct val="25000"/>
              </a:spcAft>
            </a:pPr>
            <a:r>
              <a:rPr lang="en-US" altLang="en-US" dirty="0"/>
              <a:t>Gowns</a:t>
            </a:r>
          </a:p>
          <a:p>
            <a:pPr marL="344488" indent="-344488">
              <a:spcAft>
                <a:spcPct val="25000"/>
              </a:spcAft>
            </a:pPr>
            <a:endParaRPr lang="en-US" altLang="en-US" sz="1000" dirty="0"/>
          </a:p>
          <a:p>
            <a:pPr marL="344488" indent="-344488">
              <a:spcAft>
                <a:spcPct val="25000"/>
              </a:spcAft>
            </a:pPr>
            <a:r>
              <a:rPr lang="en-US" altLang="en-US" dirty="0"/>
              <a:t>Face shields</a:t>
            </a:r>
          </a:p>
          <a:p>
            <a:pPr marL="344488" indent="-344488">
              <a:spcAft>
                <a:spcPct val="25000"/>
              </a:spcAft>
            </a:pPr>
            <a:endParaRPr lang="en-US" altLang="en-US" sz="1000" dirty="0"/>
          </a:p>
          <a:p>
            <a:pPr marL="344488" indent="-344488">
              <a:spcAft>
                <a:spcPct val="25000"/>
              </a:spcAft>
            </a:pPr>
            <a:r>
              <a:rPr lang="en-US" altLang="en-US" dirty="0"/>
              <a:t>Eye protection</a:t>
            </a:r>
          </a:p>
          <a:p>
            <a:pPr marL="344488" indent="-344488">
              <a:spcAft>
                <a:spcPct val="25000"/>
              </a:spcAft>
            </a:pPr>
            <a:endParaRPr lang="en-US" altLang="en-US" sz="1000" dirty="0"/>
          </a:p>
          <a:p>
            <a:pPr marL="344488" indent="-344488">
              <a:spcAft>
                <a:spcPct val="25000"/>
              </a:spcAft>
            </a:pPr>
            <a:r>
              <a:rPr lang="en-US" altLang="en-US" dirty="0"/>
              <a:t>Mouthpieces and resuscitation devices</a:t>
            </a:r>
          </a:p>
        </p:txBody>
      </p:sp>
      <p:sp>
        <p:nvSpPr>
          <p:cNvPr id="95236" name="Rectangle 7">
            <a:extLst>
              <a:ext uri="{FF2B5EF4-FFF2-40B4-BE49-F238E27FC236}">
                <a16:creationId xmlns:a16="http://schemas.microsoft.com/office/drawing/2014/main" id="{04239D05-95A2-24EF-741D-E6E1B54E36C4}"/>
              </a:ext>
            </a:extLst>
          </p:cNvPr>
          <p:cNvSpPr>
            <a:spLocks noChangeArrowheads="1"/>
          </p:cNvSpPr>
          <p:nvPr/>
        </p:nvSpPr>
        <p:spPr bwMode="auto">
          <a:xfrm>
            <a:off x="6781800" y="6238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1910.1030(d)(3)</a:t>
            </a:r>
          </a:p>
        </p:txBody>
      </p:sp>
      <p:pic>
        <p:nvPicPr>
          <p:cNvPr id="95237" name="Picture 5">
            <a:extLst>
              <a:ext uri="{FF2B5EF4-FFF2-40B4-BE49-F238E27FC236}">
                <a16:creationId xmlns:a16="http://schemas.microsoft.com/office/drawing/2014/main" id="{0236BAF9-FA76-D521-FB35-0D49BCA9F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43025"/>
            <a:ext cx="34575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F9CEFA2-91CC-6DD8-0D48-23BBE61A0536}"/>
              </a:ext>
            </a:extLst>
          </p:cNvPr>
          <p:cNvSpPr>
            <a:spLocks noGrp="1" noChangeArrowheads="1"/>
          </p:cNvSpPr>
          <p:nvPr>
            <p:ph type="title"/>
          </p:nvPr>
        </p:nvSpPr>
        <p:spPr>
          <a:xfrm>
            <a:off x="533400" y="428625"/>
            <a:ext cx="4114800" cy="638175"/>
          </a:xfrm>
        </p:spPr>
        <p:txBody>
          <a:bodyPr lIns="90488" tIns="44450" rIns="90488" bIns="44450" anchor="b"/>
          <a:lstStyle/>
          <a:p>
            <a:r>
              <a:rPr lang="en-US" altLang="en-US"/>
              <a:t>PPE Provisions</a:t>
            </a:r>
          </a:p>
        </p:txBody>
      </p:sp>
      <p:sp>
        <p:nvSpPr>
          <p:cNvPr id="97283" name="Rectangle 3">
            <a:extLst>
              <a:ext uri="{FF2B5EF4-FFF2-40B4-BE49-F238E27FC236}">
                <a16:creationId xmlns:a16="http://schemas.microsoft.com/office/drawing/2014/main" id="{C173F180-2687-260B-20C5-84F34BD52E28}"/>
              </a:ext>
            </a:extLst>
          </p:cNvPr>
          <p:cNvSpPr>
            <a:spLocks noGrp="1" noChangeArrowheads="1"/>
          </p:cNvSpPr>
          <p:nvPr>
            <p:ph idx="1"/>
          </p:nvPr>
        </p:nvSpPr>
        <p:spPr>
          <a:xfrm>
            <a:off x="533400" y="1447800"/>
            <a:ext cx="4648200" cy="4419600"/>
          </a:xfrm>
        </p:spPr>
        <p:txBody>
          <a:bodyPr lIns="90488" tIns="44450" rIns="90488" bIns="44450"/>
          <a:lstStyle/>
          <a:p>
            <a:pPr>
              <a:spcAft>
                <a:spcPct val="25000"/>
              </a:spcAft>
            </a:pPr>
            <a:r>
              <a:rPr lang="en-US" altLang="en-US" dirty="0"/>
              <a:t>Employer must provide appropriate PPE at no cost to the employee.</a:t>
            </a:r>
          </a:p>
          <a:p>
            <a:pPr>
              <a:spcAft>
                <a:spcPct val="25000"/>
              </a:spcAft>
            </a:pPr>
            <a:endParaRPr lang="en-US" altLang="en-US" sz="800" dirty="0"/>
          </a:p>
          <a:p>
            <a:pPr>
              <a:spcAft>
                <a:spcPct val="25000"/>
              </a:spcAft>
            </a:pPr>
            <a:r>
              <a:rPr lang="en-US" altLang="en-US" dirty="0"/>
              <a:t>Employer must ensure that PPE is worn by employees.</a:t>
            </a:r>
          </a:p>
          <a:p>
            <a:pPr>
              <a:spcAft>
                <a:spcPct val="25000"/>
              </a:spcAft>
            </a:pPr>
            <a:endParaRPr lang="en-US" altLang="en-US" sz="800" dirty="0"/>
          </a:p>
          <a:p>
            <a:pPr>
              <a:spcAft>
                <a:spcPct val="25000"/>
              </a:spcAft>
            </a:pPr>
            <a:r>
              <a:rPr lang="en-US" altLang="en-US" dirty="0"/>
              <a:t>Must be accessible and in appropriate sizes for employees at the worksite.</a:t>
            </a:r>
          </a:p>
        </p:txBody>
      </p:sp>
      <p:sp>
        <p:nvSpPr>
          <p:cNvPr id="97284" name="Rectangle 6">
            <a:extLst>
              <a:ext uri="{FF2B5EF4-FFF2-40B4-BE49-F238E27FC236}">
                <a16:creationId xmlns:a16="http://schemas.microsoft.com/office/drawing/2014/main" id="{D80BE68B-3DD9-878F-BD60-EC02B10B8B27}"/>
              </a:ext>
            </a:extLst>
          </p:cNvPr>
          <p:cNvSpPr>
            <a:spLocks noChangeArrowheads="1"/>
          </p:cNvSpPr>
          <p:nvPr/>
        </p:nvSpPr>
        <p:spPr bwMode="auto">
          <a:xfrm>
            <a:off x="6781800" y="609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1910.1030(d)(3)</a:t>
            </a:r>
          </a:p>
        </p:txBody>
      </p:sp>
      <p:pic>
        <p:nvPicPr>
          <p:cNvPr id="97285" name="Picture 4">
            <a:extLst>
              <a:ext uri="{FF2B5EF4-FFF2-40B4-BE49-F238E27FC236}">
                <a16:creationId xmlns:a16="http://schemas.microsoft.com/office/drawing/2014/main" id="{BDD17517-4A2F-4C45-C47F-10582948B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1447800"/>
            <a:ext cx="32385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138EF709-AE0D-FE5E-ADE2-9820B167129F}"/>
              </a:ext>
            </a:extLst>
          </p:cNvPr>
          <p:cNvSpPr>
            <a:spLocks noGrp="1" noChangeArrowheads="1"/>
          </p:cNvSpPr>
          <p:nvPr>
            <p:ph type="body" idx="1"/>
          </p:nvPr>
        </p:nvSpPr>
        <p:spPr>
          <a:xfrm>
            <a:off x="533400" y="1332854"/>
            <a:ext cx="7924800" cy="3399784"/>
          </a:xfrm>
        </p:spPr>
        <p:txBody>
          <a:bodyPr>
            <a:normAutofit lnSpcReduction="10000"/>
          </a:bodyPr>
          <a:lstStyle/>
          <a:p>
            <a:pPr>
              <a:spcAft>
                <a:spcPct val="25000"/>
              </a:spcAft>
            </a:pPr>
            <a:r>
              <a:rPr lang="en-US" altLang="en-US" sz="3000" dirty="0"/>
              <a:t>PPE must be cleaned, repaired, replaced, and disposed of by employer.</a:t>
            </a:r>
          </a:p>
          <a:p>
            <a:pPr>
              <a:spcAft>
                <a:spcPct val="25000"/>
              </a:spcAft>
            </a:pPr>
            <a:endParaRPr lang="en-US" altLang="en-US" sz="3000" dirty="0"/>
          </a:p>
          <a:p>
            <a:pPr>
              <a:spcAft>
                <a:spcPct val="25000"/>
              </a:spcAft>
            </a:pPr>
            <a:r>
              <a:rPr lang="en-US" altLang="en-US" sz="3000" dirty="0"/>
              <a:t>PPE must be removed before leaving work area and when becomes contaminated.</a:t>
            </a:r>
          </a:p>
          <a:p>
            <a:pPr>
              <a:spcAft>
                <a:spcPct val="25000"/>
              </a:spcAft>
            </a:pPr>
            <a:endParaRPr lang="en-US" altLang="en-US" sz="1000" dirty="0"/>
          </a:p>
          <a:p>
            <a:pPr lvl="1">
              <a:spcAft>
                <a:spcPct val="25000"/>
              </a:spcAft>
            </a:pPr>
            <a:r>
              <a:rPr lang="en-US" altLang="en-US" sz="2400" dirty="0"/>
              <a:t>Cannot wash PPE at home!</a:t>
            </a:r>
          </a:p>
          <a:p>
            <a:pPr lvl="1">
              <a:spcAft>
                <a:spcPct val="25000"/>
              </a:spcAft>
            </a:pPr>
            <a:endParaRPr lang="en-US" altLang="en-US" dirty="0"/>
          </a:p>
        </p:txBody>
      </p:sp>
      <p:sp>
        <p:nvSpPr>
          <p:cNvPr id="99331" name="Rectangle 6">
            <a:extLst>
              <a:ext uri="{FF2B5EF4-FFF2-40B4-BE49-F238E27FC236}">
                <a16:creationId xmlns:a16="http://schemas.microsoft.com/office/drawing/2014/main" id="{568957B5-2CD3-13D5-0853-E9003552A729}"/>
              </a:ext>
            </a:extLst>
          </p:cNvPr>
          <p:cNvSpPr>
            <a:spLocks noChangeArrowheads="1"/>
          </p:cNvSpPr>
          <p:nvPr/>
        </p:nvSpPr>
        <p:spPr bwMode="auto">
          <a:xfrm>
            <a:off x="6781800" y="609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1910.1030(d)(3)</a:t>
            </a:r>
          </a:p>
        </p:txBody>
      </p:sp>
      <p:sp>
        <p:nvSpPr>
          <p:cNvPr id="99332" name="Rectangle 2">
            <a:extLst>
              <a:ext uri="{FF2B5EF4-FFF2-40B4-BE49-F238E27FC236}">
                <a16:creationId xmlns:a16="http://schemas.microsoft.com/office/drawing/2014/main" id="{19C6C608-6DFB-C5C8-9C9A-A9040C7F8006}"/>
              </a:ext>
            </a:extLst>
          </p:cNvPr>
          <p:cNvSpPr>
            <a:spLocks noGrp="1" noChangeArrowheads="1"/>
          </p:cNvSpPr>
          <p:nvPr>
            <p:ph type="title"/>
          </p:nvPr>
        </p:nvSpPr>
        <p:spPr>
          <a:xfrm>
            <a:off x="533400" y="428625"/>
            <a:ext cx="4114800" cy="638175"/>
          </a:xfrm>
        </p:spPr>
        <p:txBody>
          <a:bodyPr lIns="90488" tIns="44450" rIns="90488" bIns="44450" anchor="b"/>
          <a:lstStyle/>
          <a:p>
            <a:r>
              <a:rPr lang="en-US" altLang="en-US"/>
              <a:t>PPE Provisions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E8421D8D-3EEA-3E90-F6F5-F636EAC9DCD7}"/>
              </a:ext>
            </a:extLst>
          </p:cNvPr>
          <p:cNvSpPr>
            <a:spLocks noGrp="1" noChangeArrowheads="1"/>
          </p:cNvSpPr>
          <p:nvPr>
            <p:ph type="title"/>
          </p:nvPr>
        </p:nvSpPr>
        <p:spPr>
          <a:xfrm>
            <a:off x="533400" y="457200"/>
            <a:ext cx="2971800" cy="549275"/>
          </a:xfrm>
        </p:spPr>
        <p:txBody>
          <a:bodyPr/>
          <a:lstStyle/>
          <a:p>
            <a:r>
              <a:rPr lang="en-US" altLang="en-US"/>
              <a:t>PPE - Gloves</a:t>
            </a:r>
          </a:p>
        </p:txBody>
      </p:sp>
      <p:sp>
        <p:nvSpPr>
          <p:cNvPr id="101379" name="Rectangle 3">
            <a:extLst>
              <a:ext uri="{FF2B5EF4-FFF2-40B4-BE49-F238E27FC236}">
                <a16:creationId xmlns:a16="http://schemas.microsoft.com/office/drawing/2014/main" id="{ADEE7B31-9446-0544-681C-E63E170DEB67}"/>
              </a:ext>
            </a:extLst>
          </p:cNvPr>
          <p:cNvSpPr>
            <a:spLocks noGrp="1" noChangeArrowheads="1"/>
          </p:cNvSpPr>
          <p:nvPr>
            <p:ph type="body" idx="1"/>
          </p:nvPr>
        </p:nvSpPr>
        <p:spPr>
          <a:xfrm>
            <a:off x="533400" y="1295400"/>
            <a:ext cx="8229600" cy="4343400"/>
          </a:xfrm>
        </p:spPr>
        <p:txBody>
          <a:bodyPr/>
          <a:lstStyle/>
          <a:p>
            <a:pPr>
              <a:lnSpc>
                <a:spcPct val="80000"/>
              </a:lnSpc>
              <a:spcAft>
                <a:spcPct val="25000"/>
              </a:spcAft>
            </a:pPr>
            <a:r>
              <a:rPr lang="en-US" altLang="en-US"/>
              <a:t>Gloves shall be worn when:</a:t>
            </a:r>
          </a:p>
          <a:p>
            <a:pPr lvl="1">
              <a:spcAft>
                <a:spcPct val="25000"/>
              </a:spcAft>
              <a:buSzPct val="60000"/>
            </a:pPr>
            <a:r>
              <a:rPr lang="en-US" altLang="en-US"/>
              <a:t>Potential contact with blood and OPIM, mucous membrane and non-intact skin</a:t>
            </a:r>
          </a:p>
          <a:p>
            <a:pPr lvl="1">
              <a:spcAft>
                <a:spcPct val="25000"/>
              </a:spcAft>
              <a:buSzPct val="60000"/>
            </a:pPr>
            <a:endParaRPr lang="en-US" altLang="en-US" sz="800"/>
          </a:p>
          <a:p>
            <a:pPr lvl="1">
              <a:spcAft>
                <a:spcPct val="25000"/>
              </a:spcAft>
              <a:buSzPct val="60000"/>
            </a:pPr>
            <a:r>
              <a:rPr lang="en-US" altLang="en-US"/>
              <a:t>Performing vascular access procedures</a:t>
            </a:r>
          </a:p>
          <a:p>
            <a:pPr lvl="1">
              <a:spcAft>
                <a:spcPct val="25000"/>
              </a:spcAft>
              <a:buSzPct val="60000"/>
            </a:pPr>
            <a:endParaRPr lang="en-US" altLang="en-US" sz="800"/>
          </a:p>
          <a:p>
            <a:pPr lvl="1">
              <a:spcAft>
                <a:spcPct val="25000"/>
              </a:spcAft>
              <a:buSzPct val="60000"/>
            </a:pPr>
            <a:r>
              <a:rPr lang="en-US" altLang="en-US"/>
              <a:t>Handling or touching contaminated surfaces</a:t>
            </a:r>
          </a:p>
          <a:p>
            <a:pPr lvl="1">
              <a:lnSpc>
                <a:spcPct val="120000"/>
              </a:lnSpc>
              <a:spcAft>
                <a:spcPct val="25000"/>
              </a:spcAft>
              <a:buSzPct val="60000"/>
            </a:pPr>
            <a:endParaRPr lang="en-US" altLang="en-US"/>
          </a:p>
        </p:txBody>
      </p:sp>
      <p:sp>
        <p:nvSpPr>
          <p:cNvPr id="101380" name="Rectangle 31">
            <a:extLst>
              <a:ext uri="{FF2B5EF4-FFF2-40B4-BE49-F238E27FC236}">
                <a16:creationId xmlns:a16="http://schemas.microsoft.com/office/drawing/2014/main" id="{8465E940-E99F-4A4D-F7EF-991E16D3E2A5}"/>
              </a:ext>
            </a:extLst>
          </p:cNvPr>
          <p:cNvSpPr>
            <a:spLocks noChangeArrowheads="1"/>
          </p:cNvSpPr>
          <p:nvPr/>
        </p:nvSpPr>
        <p:spPr bwMode="auto">
          <a:xfrm>
            <a:off x="6477000" y="6096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1910.1030(d)(3)(ix)</a:t>
            </a:r>
          </a:p>
        </p:txBody>
      </p:sp>
      <p:pic>
        <p:nvPicPr>
          <p:cNvPr id="101381" name="Picture 2">
            <a:extLst>
              <a:ext uri="{FF2B5EF4-FFF2-40B4-BE49-F238E27FC236}">
                <a16:creationId xmlns:a16="http://schemas.microsoft.com/office/drawing/2014/main" id="{2A1451E2-C7BB-F3BE-1CF6-51874E648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962400"/>
            <a:ext cx="3200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6C6F587A-F925-B7BB-2BC7-E1484A9CA941}"/>
              </a:ext>
            </a:extLst>
          </p:cNvPr>
          <p:cNvSpPr>
            <a:spLocks noGrp="1" noChangeArrowheads="1"/>
          </p:cNvSpPr>
          <p:nvPr>
            <p:ph type="title" idx="4294967295"/>
          </p:nvPr>
        </p:nvSpPr>
        <p:spPr>
          <a:xfrm>
            <a:off x="533400" y="457200"/>
            <a:ext cx="4876800" cy="549275"/>
          </a:xfrm>
        </p:spPr>
        <p:txBody>
          <a:bodyPr/>
          <a:lstStyle/>
          <a:p>
            <a:r>
              <a:rPr lang="en-US" altLang="en-US"/>
              <a:t>PPE - Gloves</a:t>
            </a:r>
          </a:p>
        </p:txBody>
      </p:sp>
      <p:sp>
        <p:nvSpPr>
          <p:cNvPr id="103427" name="Rectangle 3">
            <a:extLst>
              <a:ext uri="{FF2B5EF4-FFF2-40B4-BE49-F238E27FC236}">
                <a16:creationId xmlns:a16="http://schemas.microsoft.com/office/drawing/2014/main" id="{37149642-0DBC-1E0C-ADFE-654AF764FA8E}"/>
              </a:ext>
            </a:extLst>
          </p:cNvPr>
          <p:cNvSpPr>
            <a:spLocks noGrp="1" noChangeArrowheads="1"/>
          </p:cNvSpPr>
          <p:nvPr>
            <p:ph type="body" idx="4294967295"/>
          </p:nvPr>
        </p:nvSpPr>
        <p:spPr>
          <a:xfrm>
            <a:off x="533400" y="1317356"/>
            <a:ext cx="8153400" cy="3026044"/>
          </a:xfrm>
        </p:spPr>
        <p:txBody>
          <a:bodyPr>
            <a:normAutofit lnSpcReduction="10000"/>
          </a:bodyPr>
          <a:lstStyle/>
          <a:p>
            <a:r>
              <a:rPr lang="en-US" altLang="en-US" sz="2400" dirty="0"/>
              <a:t>Disposable (single use) gloves must be replaced when contaminated, torn or punctured.</a:t>
            </a:r>
          </a:p>
          <a:p>
            <a:endParaRPr lang="en-US" altLang="en-US" sz="2400" dirty="0"/>
          </a:p>
          <a:p>
            <a:r>
              <a:rPr lang="en-US" altLang="en-US" sz="2400" dirty="0"/>
              <a:t>Disposable (single use) gloves shall not be washed or decontaminated for reuse.</a:t>
            </a:r>
          </a:p>
          <a:p>
            <a:endParaRPr lang="en-US" altLang="en-US" sz="2400" dirty="0"/>
          </a:p>
          <a:p>
            <a:r>
              <a:rPr lang="en-US" altLang="en-US" sz="2400" dirty="0"/>
              <a:t>Utility gloves may be cleaned and re-used as long as they continue to provide a barrier for employee.</a:t>
            </a:r>
          </a:p>
        </p:txBody>
      </p:sp>
      <p:sp>
        <p:nvSpPr>
          <p:cNvPr id="103428" name="Rectangle 4">
            <a:extLst>
              <a:ext uri="{FF2B5EF4-FFF2-40B4-BE49-F238E27FC236}">
                <a16:creationId xmlns:a16="http://schemas.microsoft.com/office/drawing/2014/main" id="{74937A33-D1F7-13B7-E0D2-201D7AA493F0}"/>
              </a:ext>
            </a:extLst>
          </p:cNvPr>
          <p:cNvSpPr>
            <a:spLocks noChangeArrowheads="1"/>
          </p:cNvSpPr>
          <p:nvPr/>
        </p:nvSpPr>
        <p:spPr bwMode="auto">
          <a:xfrm>
            <a:off x="6477000" y="6096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1910.1030(d)(3)(ix)</a:t>
            </a:r>
          </a:p>
        </p:txBody>
      </p:sp>
      <p:pic>
        <p:nvPicPr>
          <p:cNvPr id="103429" name="Picture 3">
            <a:extLst>
              <a:ext uri="{FF2B5EF4-FFF2-40B4-BE49-F238E27FC236}">
                <a16:creationId xmlns:a16="http://schemas.microsoft.com/office/drawing/2014/main" id="{B64B327C-F693-F3D6-E5A9-D03A3A440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295775"/>
            <a:ext cx="27432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8764CB1C-B42A-26C7-F2D1-6BD4AFD47BBA}"/>
              </a:ext>
            </a:extLst>
          </p:cNvPr>
          <p:cNvSpPr>
            <a:spLocks noGrp="1" noChangeArrowheads="1"/>
          </p:cNvSpPr>
          <p:nvPr>
            <p:ph type="body" sz="half" idx="1"/>
          </p:nvPr>
        </p:nvSpPr>
        <p:spPr>
          <a:xfrm>
            <a:off x="533400" y="1371600"/>
            <a:ext cx="6248400" cy="4572000"/>
          </a:xfrm>
        </p:spPr>
        <p:txBody>
          <a:bodyPr/>
          <a:lstStyle/>
          <a:p>
            <a:pPr marL="344488" indent="-344488">
              <a:spcAft>
                <a:spcPct val="25000"/>
              </a:spcAft>
              <a:defRPr/>
            </a:pPr>
            <a:r>
              <a:rPr lang="en-US" altLang="en-US" dirty="0"/>
              <a:t>Trauma or rescue scene</a:t>
            </a:r>
          </a:p>
          <a:p>
            <a:pPr marL="0" indent="0">
              <a:spcAft>
                <a:spcPct val="25000"/>
              </a:spcAft>
              <a:buFont typeface="Wingdings" panose="05000000000000000000" pitchFamily="2" charset="2"/>
              <a:buNone/>
              <a:defRPr/>
            </a:pPr>
            <a:endParaRPr lang="en-US" altLang="en-US" dirty="0"/>
          </a:p>
          <a:p>
            <a:pPr marL="344488" indent="-344488">
              <a:spcAft>
                <a:spcPct val="25000"/>
              </a:spcAft>
              <a:defRPr/>
            </a:pPr>
            <a:r>
              <a:rPr lang="en-US" altLang="en-US" dirty="0"/>
              <a:t>Mobile blood banks</a:t>
            </a:r>
          </a:p>
          <a:p>
            <a:pPr marL="344488" indent="-344488">
              <a:spcAft>
                <a:spcPct val="25000"/>
              </a:spcAft>
              <a:defRPr/>
            </a:pPr>
            <a:endParaRPr lang="en-US" altLang="en-US" dirty="0"/>
          </a:p>
          <a:p>
            <a:pPr marL="344488" indent="-344488">
              <a:spcAft>
                <a:spcPct val="25000"/>
              </a:spcAft>
              <a:defRPr/>
            </a:pPr>
            <a:r>
              <a:rPr lang="en-US" altLang="en-US" dirty="0"/>
              <a:t>Crime scenes</a:t>
            </a:r>
          </a:p>
          <a:p>
            <a:pPr marL="344488" indent="-344488">
              <a:spcAft>
                <a:spcPct val="25000"/>
              </a:spcAft>
              <a:defRPr/>
            </a:pPr>
            <a:endParaRPr lang="en-US" altLang="en-US" dirty="0"/>
          </a:p>
          <a:p>
            <a:pPr marL="344488" indent="-344488">
              <a:spcAft>
                <a:spcPct val="25000"/>
              </a:spcAft>
              <a:defRPr/>
            </a:pPr>
            <a:r>
              <a:rPr lang="en-US" altLang="en-US" dirty="0"/>
              <a:t>Collateral duties</a:t>
            </a:r>
          </a:p>
        </p:txBody>
      </p:sp>
      <p:sp>
        <p:nvSpPr>
          <p:cNvPr id="13315" name="Rectangle 2">
            <a:extLst>
              <a:ext uri="{FF2B5EF4-FFF2-40B4-BE49-F238E27FC236}">
                <a16:creationId xmlns:a16="http://schemas.microsoft.com/office/drawing/2014/main" id="{612EAFA9-6BC3-8A82-E5E3-914B189A5FEB}"/>
              </a:ext>
            </a:extLst>
          </p:cNvPr>
          <p:cNvSpPr>
            <a:spLocks noGrp="1" noChangeArrowheads="1"/>
          </p:cNvSpPr>
          <p:nvPr>
            <p:ph type="title"/>
          </p:nvPr>
        </p:nvSpPr>
        <p:spPr>
          <a:xfrm>
            <a:off x="533400" y="441325"/>
            <a:ext cx="7953375" cy="549275"/>
          </a:xfrm>
        </p:spPr>
        <p:txBody>
          <a:bodyPr/>
          <a:lstStyle/>
          <a:p>
            <a:r>
              <a:rPr lang="en-US" altLang="en-US"/>
              <a:t>Temporary Operations</a:t>
            </a:r>
          </a:p>
        </p:txBody>
      </p:sp>
      <p:pic>
        <p:nvPicPr>
          <p:cNvPr id="13316" name="Picture 2">
            <a:extLst>
              <a:ext uri="{FF2B5EF4-FFF2-40B4-BE49-F238E27FC236}">
                <a16:creationId xmlns:a16="http://schemas.microsoft.com/office/drawing/2014/main" id="{2DA06A9E-E8E0-F249-521C-58BF445C7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088" y="3352800"/>
            <a:ext cx="41402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A324E534-3FD6-3E81-8D50-2D336ABE4FFE}"/>
              </a:ext>
            </a:extLst>
          </p:cNvPr>
          <p:cNvSpPr>
            <a:spLocks noGrp="1" noChangeArrowheads="1"/>
          </p:cNvSpPr>
          <p:nvPr>
            <p:ph type="title"/>
          </p:nvPr>
        </p:nvSpPr>
        <p:spPr>
          <a:xfrm>
            <a:off x="533400" y="381000"/>
            <a:ext cx="6096000" cy="638175"/>
          </a:xfrm>
        </p:spPr>
        <p:txBody>
          <a:bodyPr lIns="90488" tIns="44450" rIns="90488" bIns="44450" anchor="b"/>
          <a:lstStyle/>
          <a:p>
            <a:r>
              <a:rPr lang="en-US" altLang="en-US"/>
              <a:t>Housekeeping - General</a:t>
            </a:r>
          </a:p>
        </p:txBody>
      </p:sp>
      <p:sp>
        <p:nvSpPr>
          <p:cNvPr id="105475" name="Rectangle 3">
            <a:extLst>
              <a:ext uri="{FF2B5EF4-FFF2-40B4-BE49-F238E27FC236}">
                <a16:creationId xmlns:a16="http://schemas.microsoft.com/office/drawing/2014/main" id="{190BB62D-779F-4200-A654-EAFF2E26E70C}"/>
              </a:ext>
            </a:extLst>
          </p:cNvPr>
          <p:cNvSpPr>
            <a:spLocks noGrp="1" noChangeArrowheads="1"/>
          </p:cNvSpPr>
          <p:nvPr>
            <p:ph type="body" idx="1"/>
          </p:nvPr>
        </p:nvSpPr>
        <p:spPr>
          <a:xfrm>
            <a:off x="533400" y="1456840"/>
            <a:ext cx="8077200" cy="4105759"/>
          </a:xfrm>
        </p:spPr>
        <p:txBody>
          <a:bodyPr lIns="90488" tIns="44450" rIns="90488" bIns="44450"/>
          <a:lstStyle/>
          <a:p>
            <a:pPr>
              <a:spcAft>
                <a:spcPct val="35000"/>
              </a:spcAft>
            </a:pPr>
            <a:r>
              <a:rPr lang="en-US" altLang="en-US" dirty="0"/>
              <a:t>Employer shall develop and implement a written schedule for cleaning and decontamination at the worksite.  </a:t>
            </a:r>
          </a:p>
          <a:p>
            <a:pPr>
              <a:lnSpc>
                <a:spcPct val="90000"/>
              </a:lnSpc>
              <a:spcAft>
                <a:spcPct val="35000"/>
              </a:spcAft>
            </a:pPr>
            <a:endParaRPr lang="en-US" altLang="en-US" sz="800" dirty="0"/>
          </a:p>
          <a:p>
            <a:pPr>
              <a:lnSpc>
                <a:spcPct val="90000"/>
              </a:lnSpc>
              <a:spcAft>
                <a:spcPct val="35000"/>
              </a:spcAft>
            </a:pPr>
            <a:endParaRPr lang="en-US" altLang="en-US" sz="1200" dirty="0"/>
          </a:p>
          <a:p>
            <a:pPr>
              <a:lnSpc>
                <a:spcPct val="90000"/>
              </a:lnSpc>
              <a:spcAft>
                <a:spcPct val="35000"/>
              </a:spcAft>
            </a:pPr>
            <a:r>
              <a:rPr lang="en-US" altLang="en-US" dirty="0"/>
              <a:t>Schedule is based on the:</a:t>
            </a:r>
          </a:p>
          <a:p>
            <a:pPr lvl="1">
              <a:lnSpc>
                <a:spcPct val="90000"/>
              </a:lnSpc>
              <a:spcAft>
                <a:spcPct val="35000"/>
              </a:spcAft>
            </a:pPr>
            <a:r>
              <a:rPr lang="en-US" altLang="en-US" dirty="0"/>
              <a:t>Location within the facility</a:t>
            </a:r>
          </a:p>
          <a:p>
            <a:pPr lvl="1">
              <a:lnSpc>
                <a:spcPct val="90000"/>
              </a:lnSpc>
              <a:spcAft>
                <a:spcPct val="35000"/>
              </a:spcAft>
            </a:pPr>
            <a:r>
              <a:rPr lang="en-US" altLang="en-US" dirty="0"/>
              <a:t>Type of surface to be cleaned</a:t>
            </a:r>
          </a:p>
          <a:p>
            <a:pPr lvl="1">
              <a:lnSpc>
                <a:spcPct val="90000"/>
              </a:lnSpc>
              <a:spcAft>
                <a:spcPct val="35000"/>
              </a:spcAft>
            </a:pPr>
            <a:r>
              <a:rPr lang="en-US" altLang="en-US" dirty="0"/>
              <a:t>Type of soil present</a:t>
            </a:r>
          </a:p>
          <a:p>
            <a:pPr lvl="1">
              <a:lnSpc>
                <a:spcPct val="90000"/>
              </a:lnSpc>
              <a:spcAft>
                <a:spcPct val="35000"/>
              </a:spcAft>
            </a:pPr>
            <a:r>
              <a:rPr lang="en-US" altLang="en-US" dirty="0"/>
              <a:t>Tasks or procedures being performed</a:t>
            </a:r>
          </a:p>
        </p:txBody>
      </p:sp>
      <p:sp>
        <p:nvSpPr>
          <p:cNvPr id="105476" name="Rectangle 13">
            <a:extLst>
              <a:ext uri="{FF2B5EF4-FFF2-40B4-BE49-F238E27FC236}">
                <a16:creationId xmlns:a16="http://schemas.microsoft.com/office/drawing/2014/main" id="{3BB3C7E8-AB9A-910B-E0A4-9BE573D0FBC5}"/>
              </a:ext>
            </a:extLst>
          </p:cNvPr>
          <p:cNvSpPr>
            <a:spLocks noChangeArrowheads="1"/>
          </p:cNvSpPr>
          <p:nvPr/>
        </p:nvSpPr>
        <p:spPr bwMode="auto">
          <a:xfrm>
            <a:off x="6553200" y="6238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1910.1030(d)(4)(i)</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1B57D711-D011-5A4B-B51F-56A3CE7F7F92}"/>
              </a:ext>
            </a:extLst>
          </p:cNvPr>
          <p:cNvSpPr>
            <a:spLocks noGrp="1" noChangeArrowheads="1"/>
          </p:cNvSpPr>
          <p:nvPr>
            <p:ph type="body" idx="1"/>
          </p:nvPr>
        </p:nvSpPr>
        <p:spPr>
          <a:xfrm>
            <a:off x="533400" y="1332854"/>
            <a:ext cx="8305800" cy="4412309"/>
          </a:xfrm>
        </p:spPr>
        <p:txBody>
          <a:bodyPr/>
          <a:lstStyle/>
          <a:p>
            <a:pPr>
              <a:spcAft>
                <a:spcPct val="25000"/>
              </a:spcAft>
            </a:pPr>
            <a:r>
              <a:rPr lang="en-US" altLang="en-US" sz="2800" dirty="0"/>
              <a:t>Contaminated work surfaces shall be decontaminated:</a:t>
            </a:r>
          </a:p>
          <a:p>
            <a:pPr lvl="1">
              <a:lnSpc>
                <a:spcPct val="120000"/>
              </a:lnSpc>
              <a:spcAft>
                <a:spcPct val="25000"/>
              </a:spcAft>
            </a:pPr>
            <a:r>
              <a:rPr lang="en-US" altLang="en-US" sz="2400" dirty="0"/>
              <a:t>After completion of procedures,</a:t>
            </a:r>
          </a:p>
          <a:p>
            <a:pPr lvl="1">
              <a:lnSpc>
                <a:spcPct val="120000"/>
              </a:lnSpc>
              <a:spcAft>
                <a:spcPct val="25000"/>
              </a:spcAft>
            </a:pPr>
            <a:r>
              <a:rPr lang="en-US" altLang="en-US" sz="2400" dirty="0"/>
              <a:t>After contact with blood or OPIM, </a:t>
            </a:r>
            <a:r>
              <a:rPr lang="en-US" altLang="en-US" sz="2400" i="1" dirty="0"/>
              <a:t>and</a:t>
            </a:r>
          </a:p>
          <a:p>
            <a:pPr lvl="1">
              <a:lnSpc>
                <a:spcPct val="120000"/>
              </a:lnSpc>
              <a:spcAft>
                <a:spcPct val="25000"/>
              </a:spcAft>
            </a:pPr>
            <a:r>
              <a:rPr lang="en-US" altLang="en-US" sz="2400" dirty="0"/>
              <a:t>At end of work shift.</a:t>
            </a:r>
          </a:p>
        </p:txBody>
      </p:sp>
      <p:sp>
        <p:nvSpPr>
          <p:cNvPr id="107523" name="Rectangle 5">
            <a:extLst>
              <a:ext uri="{FF2B5EF4-FFF2-40B4-BE49-F238E27FC236}">
                <a16:creationId xmlns:a16="http://schemas.microsoft.com/office/drawing/2014/main" id="{00DBF769-17DC-0755-0F69-44AD4D4ABAB7}"/>
              </a:ext>
            </a:extLst>
          </p:cNvPr>
          <p:cNvSpPr>
            <a:spLocks noGrp="1" noChangeArrowheads="1"/>
          </p:cNvSpPr>
          <p:nvPr>
            <p:ph type="title"/>
          </p:nvPr>
        </p:nvSpPr>
        <p:spPr>
          <a:xfrm>
            <a:off x="533400" y="457200"/>
            <a:ext cx="5791200" cy="555625"/>
          </a:xfrm>
        </p:spPr>
        <p:txBody>
          <a:bodyPr lIns="91440" tIns="45720" rIns="91440" bIns="45720" anchor="b"/>
          <a:lstStyle/>
          <a:p>
            <a:pPr>
              <a:lnSpc>
                <a:spcPct val="95000"/>
              </a:lnSpc>
            </a:pPr>
            <a:r>
              <a:rPr lang="en-US" altLang="en-US" sz="3200" dirty="0"/>
              <a:t>Housekeeping Requirements</a:t>
            </a:r>
          </a:p>
        </p:txBody>
      </p:sp>
      <p:sp>
        <p:nvSpPr>
          <p:cNvPr id="107524" name="Rectangle 9">
            <a:extLst>
              <a:ext uri="{FF2B5EF4-FFF2-40B4-BE49-F238E27FC236}">
                <a16:creationId xmlns:a16="http://schemas.microsoft.com/office/drawing/2014/main" id="{1C190F07-4D4A-2D8F-20AF-2A8A4E08C12E}"/>
              </a:ext>
            </a:extLst>
          </p:cNvPr>
          <p:cNvSpPr>
            <a:spLocks noChangeArrowheads="1"/>
          </p:cNvSpPr>
          <p:nvPr/>
        </p:nvSpPr>
        <p:spPr bwMode="auto">
          <a:xfrm>
            <a:off x="6248400" y="623888"/>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1910.1030(d)(4)(ii)[A]</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a:extLst>
              <a:ext uri="{FF2B5EF4-FFF2-40B4-BE49-F238E27FC236}">
                <a16:creationId xmlns:a16="http://schemas.microsoft.com/office/drawing/2014/main" id="{97C0995C-0FBF-F458-0A32-9DEFB3C21CFE}"/>
              </a:ext>
            </a:extLst>
          </p:cNvPr>
          <p:cNvSpPr>
            <a:spLocks noGrp="1" noChangeArrowheads="1"/>
          </p:cNvSpPr>
          <p:nvPr>
            <p:ph type="body" idx="1"/>
          </p:nvPr>
        </p:nvSpPr>
        <p:spPr>
          <a:xfrm>
            <a:off x="533400" y="1394846"/>
            <a:ext cx="8001000" cy="4472553"/>
          </a:xfrm>
        </p:spPr>
        <p:txBody>
          <a:bodyPr/>
          <a:lstStyle/>
          <a:p>
            <a:r>
              <a:rPr lang="en-US" altLang="en-US" dirty="0"/>
              <a:t>All reusable receptacles such as bins, pails, and cans that are likely to be contaminated must be inspected and decontaminated: </a:t>
            </a:r>
          </a:p>
          <a:p>
            <a:endParaRPr lang="en-US" altLang="en-US" sz="800" dirty="0"/>
          </a:p>
          <a:p>
            <a:pPr lvl="1"/>
            <a:r>
              <a:rPr lang="en-US" altLang="en-US" dirty="0"/>
              <a:t>On a regular basis, </a:t>
            </a:r>
            <a:r>
              <a:rPr lang="en-US" altLang="en-US" b="1" i="1" dirty="0"/>
              <a:t>or</a:t>
            </a:r>
          </a:p>
          <a:p>
            <a:pPr lvl="1"/>
            <a:endParaRPr lang="en-US" altLang="en-US" sz="500" b="1" i="1" dirty="0"/>
          </a:p>
          <a:p>
            <a:pPr lvl="1">
              <a:spcAft>
                <a:spcPct val="10000"/>
              </a:spcAft>
            </a:pPr>
            <a:r>
              <a:rPr lang="en-US" altLang="en-US" dirty="0"/>
              <a:t>When visibly contaminated.</a:t>
            </a:r>
          </a:p>
          <a:p>
            <a:pPr>
              <a:spcBef>
                <a:spcPct val="50000"/>
              </a:spcBef>
            </a:pPr>
            <a:r>
              <a:rPr lang="en-US" altLang="en-US" dirty="0"/>
              <a:t>Reusable items such as sharps shall be stored or processed in a safe manner.</a:t>
            </a:r>
          </a:p>
        </p:txBody>
      </p:sp>
      <p:sp>
        <p:nvSpPr>
          <p:cNvPr id="109571" name="Rectangle 6">
            <a:extLst>
              <a:ext uri="{FF2B5EF4-FFF2-40B4-BE49-F238E27FC236}">
                <a16:creationId xmlns:a16="http://schemas.microsoft.com/office/drawing/2014/main" id="{1208806F-1D0A-B324-3B07-BBB840C7313A}"/>
              </a:ext>
            </a:extLst>
          </p:cNvPr>
          <p:cNvSpPr>
            <a:spLocks noChangeArrowheads="1"/>
          </p:cNvSpPr>
          <p:nvPr/>
        </p:nvSpPr>
        <p:spPr bwMode="auto">
          <a:xfrm>
            <a:off x="6553200" y="6096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1910.1030(d)(4)(ii)</a:t>
            </a:r>
          </a:p>
        </p:txBody>
      </p:sp>
      <p:sp>
        <p:nvSpPr>
          <p:cNvPr id="109572" name="Rectangle 5">
            <a:extLst>
              <a:ext uri="{FF2B5EF4-FFF2-40B4-BE49-F238E27FC236}">
                <a16:creationId xmlns:a16="http://schemas.microsoft.com/office/drawing/2014/main" id="{7C738F9A-7652-94C1-6549-DBFAD513084B}"/>
              </a:ext>
            </a:extLst>
          </p:cNvPr>
          <p:cNvSpPr>
            <a:spLocks noGrp="1" noChangeArrowheads="1"/>
          </p:cNvSpPr>
          <p:nvPr>
            <p:ph type="title"/>
          </p:nvPr>
        </p:nvSpPr>
        <p:spPr>
          <a:xfrm>
            <a:off x="533400" y="457200"/>
            <a:ext cx="5791200" cy="555625"/>
          </a:xfrm>
        </p:spPr>
        <p:txBody>
          <a:bodyPr lIns="91440" tIns="45720" rIns="91440" bIns="45720" anchor="b"/>
          <a:lstStyle/>
          <a:p>
            <a:pPr>
              <a:lnSpc>
                <a:spcPct val="95000"/>
              </a:lnSpc>
            </a:pPr>
            <a:r>
              <a:rPr lang="en-US" altLang="en-US" sz="3200" dirty="0"/>
              <a:t>Housekeeping Requirements</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8">
            <a:extLst>
              <a:ext uri="{FF2B5EF4-FFF2-40B4-BE49-F238E27FC236}">
                <a16:creationId xmlns:a16="http://schemas.microsoft.com/office/drawing/2014/main" id="{6742281A-FEA5-DABA-8EE3-08033204E68F}"/>
              </a:ext>
            </a:extLst>
          </p:cNvPr>
          <p:cNvSpPr>
            <a:spLocks noGrp="1" noChangeArrowheads="1"/>
          </p:cNvSpPr>
          <p:nvPr>
            <p:ph type="body" idx="1"/>
          </p:nvPr>
        </p:nvSpPr>
        <p:spPr>
          <a:xfrm>
            <a:off x="533400" y="1219200"/>
            <a:ext cx="8382000" cy="4876800"/>
          </a:xfrm>
        </p:spPr>
        <p:txBody>
          <a:bodyPr>
            <a:normAutofit fontScale="92500" lnSpcReduction="10000"/>
          </a:bodyPr>
          <a:lstStyle/>
          <a:p>
            <a:pPr>
              <a:lnSpc>
                <a:spcPct val="80000"/>
              </a:lnSpc>
              <a:spcAft>
                <a:spcPct val="25000"/>
              </a:spcAft>
            </a:pPr>
            <a:r>
              <a:rPr lang="en-US" altLang="en-US" dirty="0"/>
              <a:t>Household bleach (5% </a:t>
            </a:r>
            <a:r>
              <a:rPr lang="en-US" altLang="en-US" dirty="0" err="1"/>
              <a:t>NaOCl</a:t>
            </a:r>
            <a:r>
              <a:rPr lang="en-US" altLang="en-US" baseline="-25000" dirty="0" err="1"/>
              <a:t>2</a:t>
            </a:r>
            <a:r>
              <a:rPr lang="en-US" altLang="en-US" dirty="0"/>
              <a:t>)</a:t>
            </a:r>
          </a:p>
          <a:p>
            <a:pPr lvl="1">
              <a:lnSpc>
                <a:spcPct val="80000"/>
              </a:lnSpc>
              <a:spcAft>
                <a:spcPct val="25000"/>
              </a:spcAft>
            </a:pPr>
            <a:r>
              <a:rPr lang="en-US" altLang="en-US" sz="2000" dirty="0"/>
              <a:t>1:10 - 1:100 in H</a:t>
            </a:r>
            <a:r>
              <a:rPr lang="en-US" altLang="en-US" sz="1400" dirty="0"/>
              <a:t>2</a:t>
            </a:r>
            <a:r>
              <a:rPr lang="en-US" altLang="en-US" sz="2000" dirty="0"/>
              <a:t>O</a:t>
            </a:r>
          </a:p>
          <a:p>
            <a:pPr lvl="1">
              <a:lnSpc>
                <a:spcPct val="80000"/>
              </a:lnSpc>
              <a:spcAft>
                <a:spcPct val="25000"/>
              </a:spcAft>
            </a:pPr>
            <a:endParaRPr lang="en-US" altLang="en-US" sz="800" dirty="0"/>
          </a:p>
          <a:p>
            <a:pPr>
              <a:lnSpc>
                <a:spcPct val="80000"/>
              </a:lnSpc>
              <a:spcAft>
                <a:spcPct val="25000"/>
              </a:spcAft>
            </a:pPr>
            <a:r>
              <a:rPr lang="en-US" altLang="en-US" dirty="0"/>
              <a:t>EPA registered disinfectants</a:t>
            </a:r>
          </a:p>
          <a:p>
            <a:pPr lvl="1">
              <a:lnSpc>
                <a:spcPct val="80000"/>
              </a:lnSpc>
              <a:spcAft>
                <a:spcPct val="25000"/>
              </a:spcAft>
            </a:pPr>
            <a:r>
              <a:rPr lang="en-US" altLang="en-US" sz="2000" b="1" dirty="0"/>
              <a:t>List A:</a:t>
            </a:r>
            <a:r>
              <a:rPr lang="en-US" altLang="en-US" sz="2000" dirty="0"/>
              <a:t> EPA’s registered antimicrobial products as sterilizers</a:t>
            </a:r>
          </a:p>
          <a:p>
            <a:pPr lvl="1">
              <a:lnSpc>
                <a:spcPct val="80000"/>
              </a:lnSpc>
              <a:spcAft>
                <a:spcPct val="25000"/>
              </a:spcAft>
            </a:pPr>
            <a:r>
              <a:rPr lang="en-US" altLang="en-US" sz="2000" b="1" dirty="0"/>
              <a:t>List B:</a:t>
            </a:r>
            <a:r>
              <a:rPr lang="en-US" altLang="en-US" sz="2000" dirty="0"/>
              <a:t> EPA registered </a:t>
            </a:r>
            <a:r>
              <a:rPr lang="en-US" altLang="en-US" sz="2000" dirty="0" err="1"/>
              <a:t>tuberculocide</a:t>
            </a:r>
            <a:r>
              <a:rPr lang="en-US" altLang="en-US" sz="2000" dirty="0"/>
              <a:t> products effective against </a:t>
            </a:r>
            <a:r>
              <a:rPr lang="en-US" altLang="en-US" sz="2000" i="1" dirty="0"/>
              <a:t>Mycobacterium tuberculosis</a:t>
            </a:r>
            <a:endParaRPr lang="en-US" altLang="en-US" sz="2000" dirty="0"/>
          </a:p>
          <a:p>
            <a:pPr lvl="1">
              <a:lnSpc>
                <a:spcPct val="80000"/>
              </a:lnSpc>
              <a:spcAft>
                <a:spcPct val="25000"/>
              </a:spcAft>
            </a:pPr>
            <a:r>
              <a:rPr lang="en-US" altLang="en-US" sz="2000" b="1" dirty="0"/>
              <a:t>List C:</a:t>
            </a:r>
            <a:r>
              <a:rPr lang="en-US" altLang="en-US" sz="2000" dirty="0"/>
              <a:t> EPA’s registered antimicrobial products effective against human HIV-1 Virus</a:t>
            </a:r>
          </a:p>
          <a:p>
            <a:pPr lvl="1">
              <a:lnSpc>
                <a:spcPct val="80000"/>
              </a:lnSpc>
              <a:spcAft>
                <a:spcPct val="25000"/>
              </a:spcAft>
            </a:pPr>
            <a:r>
              <a:rPr lang="en-US" altLang="en-US" sz="2000" b="1" dirty="0"/>
              <a:t>List D:</a:t>
            </a:r>
            <a:r>
              <a:rPr lang="en-US" altLang="en-US" sz="2000" dirty="0"/>
              <a:t> EPA’s registered antimicrobial products effective against human HIV-1 and Hepatitis B virus</a:t>
            </a:r>
          </a:p>
          <a:p>
            <a:pPr lvl="1">
              <a:lnSpc>
                <a:spcPct val="80000"/>
              </a:lnSpc>
              <a:spcAft>
                <a:spcPct val="25000"/>
              </a:spcAft>
            </a:pPr>
            <a:r>
              <a:rPr lang="en-US" altLang="en-US" sz="2000" b="1" dirty="0"/>
              <a:t>List E:</a:t>
            </a:r>
            <a:r>
              <a:rPr lang="en-US" altLang="en-US" sz="2000" dirty="0"/>
              <a:t> EPA’s registered antimicrobial products effective against </a:t>
            </a:r>
            <a:r>
              <a:rPr lang="en-US" altLang="en-US" sz="2000" i="1" dirty="0"/>
              <a:t>Mycobacterium</a:t>
            </a:r>
            <a:r>
              <a:rPr lang="en-US" altLang="en-US" sz="2000" dirty="0"/>
              <a:t> tuberculosis, human HIV-1 and Hepatitis B virus</a:t>
            </a:r>
          </a:p>
          <a:p>
            <a:pPr lvl="1">
              <a:lnSpc>
                <a:spcPct val="80000"/>
              </a:lnSpc>
              <a:spcAft>
                <a:spcPct val="25000"/>
              </a:spcAft>
            </a:pPr>
            <a:r>
              <a:rPr lang="en-US" altLang="en-US" sz="2000" b="1" dirty="0"/>
              <a:t>List F:</a:t>
            </a:r>
            <a:r>
              <a:rPr lang="en-US" altLang="en-US" sz="2000" dirty="0"/>
              <a:t> EPA’s registered antimicrobial products against Hepatitis C virus</a:t>
            </a:r>
          </a:p>
          <a:p>
            <a:pPr lvl="1">
              <a:lnSpc>
                <a:spcPct val="80000"/>
              </a:lnSpc>
              <a:spcAft>
                <a:spcPct val="25000"/>
              </a:spcAft>
            </a:pPr>
            <a:r>
              <a:rPr lang="en-US" altLang="en-US" sz="2000" b="1" dirty="0"/>
              <a:t>List J:</a:t>
            </a:r>
            <a:r>
              <a:rPr lang="en-US" altLang="en-US" sz="2000" dirty="0"/>
              <a:t> EPA’s registered antimicrobial products for medical waste treatment</a:t>
            </a:r>
          </a:p>
        </p:txBody>
      </p:sp>
      <p:sp>
        <p:nvSpPr>
          <p:cNvPr id="111619" name="Rectangle 2">
            <a:extLst>
              <a:ext uri="{FF2B5EF4-FFF2-40B4-BE49-F238E27FC236}">
                <a16:creationId xmlns:a16="http://schemas.microsoft.com/office/drawing/2014/main" id="{B68D7FC0-6B3F-EB76-BA56-9F301DA46917}"/>
              </a:ext>
            </a:extLst>
          </p:cNvPr>
          <p:cNvSpPr>
            <a:spLocks noGrp="1" noChangeArrowheads="1"/>
          </p:cNvSpPr>
          <p:nvPr>
            <p:ph type="title"/>
          </p:nvPr>
        </p:nvSpPr>
        <p:spPr/>
        <p:txBody>
          <a:bodyPr/>
          <a:lstStyle/>
          <a:p>
            <a:r>
              <a:rPr lang="en-US" altLang="en-US"/>
              <a:t>Appropriate Disinfectants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a:extLst>
              <a:ext uri="{FF2B5EF4-FFF2-40B4-BE49-F238E27FC236}">
                <a16:creationId xmlns:a16="http://schemas.microsoft.com/office/drawing/2014/main" id="{EE4C41F3-8731-6D71-EF5B-08939955C5AF}"/>
              </a:ext>
            </a:extLst>
          </p:cNvPr>
          <p:cNvSpPr>
            <a:spLocks noGrp="1" noChangeArrowheads="1"/>
          </p:cNvSpPr>
          <p:nvPr>
            <p:ph type="body" sz="half" idx="1"/>
          </p:nvPr>
        </p:nvSpPr>
        <p:spPr>
          <a:xfrm>
            <a:off x="557213" y="1394846"/>
            <a:ext cx="8281987" cy="4548753"/>
          </a:xfrm>
        </p:spPr>
        <p:txBody>
          <a:bodyPr/>
          <a:lstStyle/>
          <a:p>
            <a:pPr marL="0" indent="0">
              <a:lnSpc>
                <a:spcPct val="90000"/>
              </a:lnSpc>
              <a:spcAft>
                <a:spcPct val="25000"/>
              </a:spcAft>
            </a:pPr>
            <a:r>
              <a:rPr lang="en-US" altLang="en-US" sz="2400" dirty="0"/>
              <a:t> </a:t>
            </a:r>
            <a:r>
              <a:rPr lang="en-US" altLang="en-US" dirty="0"/>
              <a:t>Contaminated sharps disposal</a:t>
            </a:r>
          </a:p>
          <a:p>
            <a:pPr lvl="1">
              <a:lnSpc>
                <a:spcPct val="90000"/>
              </a:lnSpc>
              <a:spcAft>
                <a:spcPct val="25000"/>
              </a:spcAft>
            </a:pPr>
            <a:r>
              <a:rPr lang="en-US" altLang="en-US" dirty="0"/>
              <a:t>Must be discarded in containers that are:</a:t>
            </a:r>
          </a:p>
          <a:p>
            <a:pPr lvl="2">
              <a:lnSpc>
                <a:spcPct val="90000"/>
              </a:lnSpc>
              <a:spcAft>
                <a:spcPct val="25000"/>
              </a:spcAft>
            </a:pPr>
            <a:r>
              <a:rPr lang="en-US" altLang="en-US" dirty="0"/>
              <a:t>Closable</a:t>
            </a:r>
          </a:p>
          <a:p>
            <a:pPr lvl="2">
              <a:lnSpc>
                <a:spcPct val="90000"/>
              </a:lnSpc>
              <a:spcAft>
                <a:spcPct val="25000"/>
              </a:spcAft>
            </a:pPr>
            <a:r>
              <a:rPr lang="en-US" altLang="en-US" dirty="0"/>
              <a:t>Puncture-resistant</a:t>
            </a:r>
          </a:p>
          <a:p>
            <a:pPr lvl="2">
              <a:lnSpc>
                <a:spcPct val="90000"/>
              </a:lnSpc>
              <a:spcAft>
                <a:spcPct val="25000"/>
              </a:spcAft>
            </a:pPr>
            <a:r>
              <a:rPr lang="en-US" altLang="en-US" dirty="0"/>
              <a:t>Leak proof (on sides and bottom)</a:t>
            </a:r>
          </a:p>
          <a:p>
            <a:pPr lvl="2">
              <a:lnSpc>
                <a:spcPct val="90000"/>
              </a:lnSpc>
              <a:spcAft>
                <a:spcPct val="25000"/>
              </a:spcAft>
            </a:pPr>
            <a:r>
              <a:rPr lang="en-US" altLang="en-US" dirty="0"/>
              <a:t>Labeled or color-coded</a:t>
            </a:r>
          </a:p>
          <a:p>
            <a:pPr lvl="2">
              <a:lnSpc>
                <a:spcPct val="90000"/>
              </a:lnSpc>
              <a:spcAft>
                <a:spcPct val="25000"/>
              </a:spcAft>
            </a:pPr>
            <a:endParaRPr lang="en-US" altLang="en-US" sz="800" dirty="0"/>
          </a:p>
          <a:p>
            <a:pPr lvl="1">
              <a:lnSpc>
                <a:spcPct val="90000"/>
              </a:lnSpc>
              <a:spcAft>
                <a:spcPct val="25000"/>
              </a:spcAft>
            </a:pPr>
            <a:r>
              <a:rPr lang="en-US" altLang="en-US" dirty="0"/>
              <a:t>During use, the sharps container must be: </a:t>
            </a:r>
          </a:p>
          <a:p>
            <a:pPr lvl="2">
              <a:lnSpc>
                <a:spcPct val="90000"/>
              </a:lnSpc>
              <a:spcAft>
                <a:spcPct val="25000"/>
              </a:spcAft>
            </a:pPr>
            <a:r>
              <a:rPr lang="en-US" altLang="en-US" dirty="0"/>
              <a:t>Placed near the work area</a:t>
            </a:r>
          </a:p>
          <a:p>
            <a:pPr lvl="2">
              <a:lnSpc>
                <a:spcPct val="90000"/>
              </a:lnSpc>
              <a:spcAft>
                <a:spcPct val="25000"/>
              </a:spcAft>
            </a:pPr>
            <a:r>
              <a:rPr lang="en-US" altLang="en-US" dirty="0"/>
              <a:t>Maintained upright during use</a:t>
            </a:r>
          </a:p>
          <a:p>
            <a:pPr lvl="2">
              <a:lnSpc>
                <a:spcPct val="90000"/>
              </a:lnSpc>
              <a:spcAft>
                <a:spcPct val="25000"/>
              </a:spcAft>
            </a:pPr>
            <a:r>
              <a:rPr lang="en-US" altLang="en-US" dirty="0"/>
              <a:t>Routinely replaced</a:t>
            </a:r>
            <a:endParaRPr lang="en-US" altLang="en-US" sz="2400" dirty="0"/>
          </a:p>
        </p:txBody>
      </p:sp>
      <p:sp>
        <p:nvSpPr>
          <p:cNvPr id="113667" name="Rectangle 10">
            <a:extLst>
              <a:ext uri="{FF2B5EF4-FFF2-40B4-BE49-F238E27FC236}">
                <a16:creationId xmlns:a16="http://schemas.microsoft.com/office/drawing/2014/main" id="{DA544DBE-69CB-6F9A-5F50-CE0EC09B99CA}"/>
              </a:ext>
            </a:extLst>
          </p:cNvPr>
          <p:cNvSpPr>
            <a:spLocks noChangeArrowheads="1"/>
          </p:cNvSpPr>
          <p:nvPr/>
        </p:nvSpPr>
        <p:spPr bwMode="auto">
          <a:xfrm>
            <a:off x="6172200" y="623888"/>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1910.1030(d)(4)(iii)(A)</a:t>
            </a:r>
            <a:endParaRPr lang="en-US" altLang="en-US" sz="1800" dirty="0">
              <a:latin typeface="Avenir Next LT Pro" panose="020B0504020202020204" pitchFamily="34" charset="0"/>
            </a:endParaRPr>
          </a:p>
        </p:txBody>
      </p:sp>
      <p:sp>
        <p:nvSpPr>
          <p:cNvPr id="7" name="Rectangle 2">
            <a:extLst>
              <a:ext uri="{FF2B5EF4-FFF2-40B4-BE49-F238E27FC236}">
                <a16:creationId xmlns:a16="http://schemas.microsoft.com/office/drawing/2014/main" id="{435010EE-D72A-C25F-389D-E94C51DD015D}"/>
              </a:ext>
            </a:extLst>
          </p:cNvPr>
          <p:cNvSpPr txBox="1">
            <a:spLocks noChangeArrowheads="1"/>
          </p:cNvSpPr>
          <p:nvPr/>
        </p:nvSpPr>
        <p:spPr>
          <a:xfrm>
            <a:off x="533400" y="425450"/>
            <a:ext cx="5181600" cy="1098550"/>
          </a:xfrm>
          <a:prstGeom prst="rect">
            <a:avLst/>
          </a:prstGeom>
        </p:spPr>
        <p:txBody>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a:defRPr/>
            </a:pPr>
            <a:r>
              <a:rPr lang="en-US" altLang="en-US" u="none" kern="0" dirty="0">
                <a:solidFill>
                  <a:srgbClr val="102447"/>
                </a:solidFill>
              </a:rPr>
              <a:t>Regulated Waste </a:t>
            </a:r>
            <a:br>
              <a:rPr lang="en-US" altLang="en-US" u="none" kern="0" dirty="0"/>
            </a:br>
            <a:endParaRPr lang="en-US" altLang="en-US" u="none" kern="0" dirty="0"/>
          </a:p>
        </p:txBody>
      </p:sp>
      <p:pic>
        <p:nvPicPr>
          <p:cNvPr id="113669" name="Picture 4">
            <a:extLst>
              <a:ext uri="{FF2B5EF4-FFF2-40B4-BE49-F238E27FC236}">
                <a16:creationId xmlns:a16="http://schemas.microsoft.com/office/drawing/2014/main" id="{47985743-A412-AEA9-2917-DF380EEEA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200041"/>
            <a:ext cx="2667000" cy="174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a:extLst>
              <a:ext uri="{FF2B5EF4-FFF2-40B4-BE49-F238E27FC236}">
                <a16:creationId xmlns:a16="http://schemas.microsoft.com/office/drawing/2014/main" id="{8117FC7B-5BBB-A7E2-D60A-C8BFC8B7F342}"/>
              </a:ext>
            </a:extLst>
          </p:cNvPr>
          <p:cNvSpPr>
            <a:spLocks noGrp="1" noChangeArrowheads="1"/>
          </p:cNvSpPr>
          <p:nvPr>
            <p:ph type="body" sz="half" idx="4294967295"/>
          </p:nvPr>
        </p:nvSpPr>
        <p:spPr>
          <a:xfrm>
            <a:off x="228600" y="990600"/>
            <a:ext cx="8305800" cy="4953000"/>
          </a:xfrm>
        </p:spPr>
        <p:txBody>
          <a:bodyPr/>
          <a:lstStyle/>
          <a:p>
            <a:pPr marL="0" indent="0">
              <a:spcAft>
                <a:spcPct val="25000"/>
              </a:spcAft>
            </a:pPr>
            <a:endParaRPr lang="en-US" altLang="en-US" sz="2400" dirty="0"/>
          </a:p>
          <a:p>
            <a:pPr lvl="1">
              <a:spcAft>
                <a:spcPct val="25000"/>
              </a:spcAft>
            </a:pPr>
            <a:r>
              <a:rPr lang="en-US" altLang="en-US" sz="2400" dirty="0"/>
              <a:t>When moving, the sharps container must be:</a:t>
            </a:r>
          </a:p>
          <a:p>
            <a:pPr lvl="2">
              <a:spcAft>
                <a:spcPct val="25000"/>
              </a:spcAft>
            </a:pPr>
            <a:r>
              <a:rPr lang="en-US" altLang="en-US" sz="2400" dirty="0"/>
              <a:t>Closed immediately</a:t>
            </a:r>
          </a:p>
          <a:p>
            <a:pPr lvl="2">
              <a:spcAft>
                <a:spcPct val="25000"/>
              </a:spcAft>
            </a:pPr>
            <a:r>
              <a:rPr lang="en-US" altLang="en-US" sz="2400" dirty="0"/>
              <a:t>Placed in a secondary container if leaking</a:t>
            </a:r>
          </a:p>
          <a:p>
            <a:pPr lvl="1">
              <a:spcAft>
                <a:spcPct val="25000"/>
              </a:spcAft>
              <a:buFont typeface="Symbol" panose="05050102010706020507" pitchFamily="18" charset="2"/>
              <a:buNone/>
            </a:pPr>
            <a:endParaRPr lang="en-US" altLang="en-US" sz="2400" dirty="0"/>
          </a:p>
          <a:p>
            <a:pPr lvl="1">
              <a:spcAft>
                <a:spcPct val="25000"/>
              </a:spcAft>
            </a:pPr>
            <a:r>
              <a:rPr lang="en-US" altLang="en-US" sz="2400" dirty="0"/>
              <a:t>Reusable sharps containers shall not be opened, emptied, or cleaned manually or in any manner which presents a risk of percutaneous injury to employees.</a:t>
            </a:r>
          </a:p>
        </p:txBody>
      </p:sp>
      <p:sp>
        <p:nvSpPr>
          <p:cNvPr id="115715" name="Rectangle 4">
            <a:extLst>
              <a:ext uri="{FF2B5EF4-FFF2-40B4-BE49-F238E27FC236}">
                <a16:creationId xmlns:a16="http://schemas.microsoft.com/office/drawing/2014/main" id="{7256441E-E2A1-4CCB-0E8E-93415A08166E}"/>
              </a:ext>
            </a:extLst>
          </p:cNvPr>
          <p:cNvSpPr>
            <a:spLocks noChangeArrowheads="1"/>
          </p:cNvSpPr>
          <p:nvPr/>
        </p:nvSpPr>
        <p:spPr bwMode="auto">
          <a:xfrm>
            <a:off x="6172200" y="62071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1910.1030(d)(4)(iii)(A)</a:t>
            </a:r>
            <a:endParaRPr lang="en-US" altLang="en-US" sz="1800" dirty="0">
              <a:latin typeface="Avenir Next LT Pro" panose="020B0504020202020204" pitchFamily="34" charset="0"/>
            </a:endParaRPr>
          </a:p>
        </p:txBody>
      </p:sp>
      <p:sp>
        <p:nvSpPr>
          <p:cNvPr id="2" name="Rectangle 2">
            <a:extLst>
              <a:ext uri="{FF2B5EF4-FFF2-40B4-BE49-F238E27FC236}">
                <a16:creationId xmlns:a16="http://schemas.microsoft.com/office/drawing/2014/main" id="{BA4943B4-6450-B085-20C9-96C70503BF3B}"/>
              </a:ext>
            </a:extLst>
          </p:cNvPr>
          <p:cNvSpPr txBox="1">
            <a:spLocks noChangeArrowheads="1"/>
          </p:cNvSpPr>
          <p:nvPr/>
        </p:nvSpPr>
        <p:spPr>
          <a:xfrm>
            <a:off x="533400" y="425450"/>
            <a:ext cx="5181600" cy="1098550"/>
          </a:xfrm>
          <a:prstGeom prst="rect">
            <a:avLst/>
          </a:prstGeom>
        </p:spPr>
        <p:txBody>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a:defRPr/>
            </a:pPr>
            <a:r>
              <a:rPr lang="en-US" altLang="en-US" u="none" kern="0" dirty="0">
                <a:solidFill>
                  <a:srgbClr val="102447"/>
                </a:solidFill>
              </a:rPr>
              <a:t>Regulated Waste </a:t>
            </a:r>
            <a:br>
              <a:rPr lang="en-US" altLang="en-US" u="none" kern="0" dirty="0"/>
            </a:br>
            <a:endParaRPr lang="en-US" altLang="en-US" u="none" kern="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a:extLst>
              <a:ext uri="{FF2B5EF4-FFF2-40B4-BE49-F238E27FC236}">
                <a16:creationId xmlns:a16="http://schemas.microsoft.com/office/drawing/2014/main" id="{1A94D087-AF79-5131-E743-941E63CF8E57}"/>
              </a:ext>
            </a:extLst>
          </p:cNvPr>
          <p:cNvSpPr>
            <a:spLocks noGrp="1" noChangeArrowheads="1"/>
          </p:cNvSpPr>
          <p:nvPr>
            <p:ph type="body" sz="half" idx="4294967295"/>
          </p:nvPr>
        </p:nvSpPr>
        <p:spPr>
          <a:xfrm>
            <a:off x="533400" y="1363850"/>
            <a:ext cx="5562600" cy="4503549"/>
          </a:xfrm>
        </p:spPr>
        <p:txBody>
          <a:bodyPr/>
          <a:lstStyle/>
          <a:p>
            <a:pPr marL="0" indent="0">
              <a:lnSpc>
                <a:spcPct val="90000"/>
              </a:lnSpc>
              <a:spcAft>
                <a:spcPct val="25000"/>
              </a:spcAft>
            </a:pPr>
            <a:r>
              <a:rPr lang="en-US" altLang="en-US" sz="2400" dirty="0"/>
              <a:t> </a:t>
            </a:r>
            <a:r>
              <a:rPr lang="en-US" altLang="en-US" dirty="0"/>
              <a:t>Other regulated waste containment</a:t>
            </a:r>
          </a:p>
          <a:p>
            <a:pPr lvl="1">
              <a:lnSpc>
                <a:spcPct val="90000"/>
              </a:lnSpc>
              <a:spcAft>
                <a:spcPct val="25000"/>
              </a:spcAft>
            </a:pPr>
            <a:r>
              <a:rPr lang="en-US" altLang="en-US" dirty="0"/>
              <a:t>Must be put into containers that are:</a:t>
            </a:r>
          </a:p>
          <a:p>
            <a:pPr lvl="2">
              <a:lnSpc>
                <a:spcPct val="85000"/>
              </a:lnSpc>
              <a:spcAft>
                <a:spcPct val="25000"/>
              </a:spcAft>
              <a:buSzPct val="60000"/>
            </a:pPr>
            <a:r>
              <a:rPr lang="en-US" altLang="en-US" dirty="0"/>
              <a:t>Closable</a:t>
            </a:r>
          </a:p>
          <a:p>
            <a:pPr lvl="2">
              <a:lnSpc>
                <a:spcPct val="85000"/>
              </a:lnSpc>
              <a:spcAft>
                <a:spcPct val="25000"/>
              </a:spcAft>
              <a:buSzPct val="60000"/>
            </a:pPr>
            <a:r>
              <a:rPr lang="en-US" altLang="en-US" dirty="0"/>
              <a:t>Leak proof</a:t>
            </a:r>
          </a:p>
          <a:p>
            <a:pPr lvl="2">
              <a:lnSpc>
                <a:spcPct val="85000"/>
              </a:lnSpc>
              <a:spcAft>
                <a:spcPct val="25000"/>
              </a:spcAft>
              <a:buSzPct val="60000"/>
            </a:pPr>
            <a:r>
              <a:rPr lang="en-US" altLang="en-US" dirty="0"/>
              <a:t>Labeled or color-coded</a:t>
            </a:r>
          </a:p>
          <a:p>
            <a:pPr lvl="2">
              <a:lnSpc>
                <a:spcPct val="85000"/>
              </a:lnSpc>
              <a:spcAft>
                <a:spcPct val="25000"/>
              </a:spcAft>
              <a:buSzPct val="60000"/>
            </a:pPr>
            <a:r>
              <a:rPr lang="en-US" altLang="en-US" dirty="0"/>
              <a:t>Closed prior to removal</a:t>
            </a:r>
          </a:p>
          <a:p>
            <a:pPr lvl="1">
              <a:lnSpc>
                <a:spcPct val="85000"/>
              </a:lnSpc>
              <a:spcAft>
                <a:spcPct val="25000"/>
              </a:spcAft>
              <a:buSzPct val="60000"/>
            </a:pPr>
            <a:endParaRPr lang="en-US" altLang="en-US" sz="2000" dirty="0"/>
          </a:p>
          <a:p>
            <a:pPr lvl="1">
              <a:lnSpc>
                <a:spcPct val="75000"/>
              </a:lnSpc>
              <a:spcAft>
                <a:spcPct val="25000"/>
              </a:spcAft>
              <a:buSzPct val="60000"/>
            </a:pPr>
            <a:r>
              <a:rPr lang="en-US" altLang="en-US" dirty="0"/>
              <a:t>If outside contamination occurs, it shall </a:t>
            </a:r>
          </a:p>
          <a:p>
            <a:pPr lvl="1">
              <a:lnSpc>
                <a:spcPct val="75000"/>
              </a:lnSpc>
              <a:spcAft>
                <a:spcPct val="25000"/>
              </a:spcAft>
              <a:buSzPct val="60000"/>
              <a:buFont typeface="Symbol" panose="05050102010706020507" pitchFamily="18" charset="2"/>
              <a:buNone/>
            </a:pPr>
            <a:r>
              <a:rPr lang="en-US" altLang="en-US" dirty="0"/>
              <a:t>    be placed in a secondary container that </a:t>
            </a:r>
          </a:p>
          <a:p>
            <a:pPr lvl="1">
              <a:lnSpc>
                <a:spcPct val="75000"/>
              </a:lnSpc>
              <a:spcAft>
                <a:spcPct val="25000"/>
              </a:spcAft>
              <a:buSzPct val="60000"/>
              <a:buFont typeface="Symbol" panose="05050102010706020507" pitchFamily="18" charset="2"/>
              <a:buNone/>
            </a:pPr>
            <a:r>
              <a:rPr lang="en-US" altLang="en-US" dirty="0"/>
              <a:t>    meets the criteria above.</a:t>
            </a:r>
          </a:p>
          <a:p>
            <a:pPr lvl="1">
              <a:lnSpc>
                <a:spcPct val="90000"/>
              </a:lnSpc>
              <a:spcAft>
                <a:spcPct val="25000"/>
              </a:spcAft>
            </a:pPr>
            <a:endParaRPr lang="en-US" altLang="en-US" dirty="0"/>
          </a:p>
        </p:txBody>
      </p:sp>
      <p:sp>
        <p:nvSpPr>
          <p:cNvPr id="117763" name="Rectangle 5">
            <a:extLst>
              <a:ext uri="{FF2B5EF4-FFF2-40B4-BE49-F238E27FC236}">
                <a16:creationId xmlns:a16="http://schemas.microsoft.com/office/drawing/2014/main" id="{E70F656F-B1E4-9207-D94D-6598CC6A5D63}"/>
              </a:ext>
            </a:extLst>
          </p:cNvPr>
          <p:cNvSpPr>
            <a:spLocks noChangeArrowheads="1"/>
          </p:cNvSpPr>
          <p:nvPr/>
        </p:nvSpPr>
        <p:spPr bwMode="auto">
          <a:xfrm>
            <a:off x="6477000" y="6096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1910.1030(d)(4)(iii)</a:t>
            </a:r>
          </a:p>
        </p:txBody>
      </p:sp>
      <p:pic>
        <p:nvPicPr>
          <p:cNvPr id="117764" name="Picture 2">
            <a:extLst>
              <a:ext uri="{FF2B5EF4-FFF2-40B4-BE49-F238E27FC236}">
                <a16:creationId xmlns:a16="http://schemas.microsoft.com/office/drawing/2014/main" id="{32BD6573-B8F1-8E18-2339-F07EACC12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76400"/>
            <a:ext cx="2424113"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19043874-8A65-FFFF-C10E-1CF9B2FD6CDF}"/>
              </a:ext>
            </a:extLst>
          </p:cNvPr>
          <p:cNvSpPr txBox="1">
            <a:spLocks noChangeArrowheads="1"/>
          </p:cNvSpPr>
          <p:nvPr/>
        </p:nvSpPr>
        <p:spPr>
          <a:xfrm>
            <a:off x="533400" y="425450"/>
            <a:ext cx="5181600" cy="1098550"/>
          </a:xfrm>
          <a:prstGeom prst="rect">
            <a:avLst/>
          </a:prstGeom>
        </p:spPr>
        <p:txBody>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a:defRPr/>
            </a:pPr>
            <a:r>
              <a:rPr lang="en-US" altLang="en-US" u="none" kern="0" dirty="0">
                <a:solidFill>
                  <a:srgbClr val="102447"/>
                </a:solidFill>
              </a:rPr>
              <a:t>Regulated Waste </a:t>
            </a:r>
            <a:br>
              <a:rPr lang="en-US" altLang="en-US" u="none" kern="0" dirty="0"/>
            </a:br>
            <a:endParaRPr lang="en-US" altLang="en-US" u="none" kern="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8">
            <a:extLst>
              <a:ext uri="{FF2B5EF4-FFF2-40B4-BE49-F238E27FC236}">
                <a16:creationId xmlns:a16="http://schemas.microsoft.com/office/drawing/2014/main" id="{AB04C9B6-82BC-B1A5-6413-60C785C0BD4F}"/>
              </a:ext>
            </a:extLst>
          </p:cNvPr>
          <p:cNvSpPr>
            <a:spLocks noGrp="1" noChangeArrowheads="1"/>
          </p:cNvSpPr>
          <p:nvPr>
            <p:ph type="body" idx="1"/>
          </p:nvPr>
        </p:nvSpPr>
        <p:spPr>
          <a:xfrm>
            <a:off x="533400" y="1472338"/>
            <a:ext cx="8077200" cy="4318861"/>
          </a:xfrm>
        </p:spPr>
        <p:txBody>
          <a:bodyPr/>
          <a:lstStyle/>
          <a:p>
            <a:pPr>
              <a:spcAft>
                <a:spcPct val="25000"/>
              </a:spcAft>
            </a:pPr>
            <a:r>
              <a:rPr lang="en-US" altLang="en-US" dirty="0"/>
              <a:t>Contaminated laundry must be handled as little as possible with a minimum of agitation.</a:t>
            </a:r>
          </a:p>
          <a:p>
            <a:pPr>
              <a:spcAft>
                <a:spcPct val="25000"/>
              </a:spcAft>
            </a:pPr>
            <a:endParaRPr lang="en-US" altLang="en-US" sz="100" dirty="0"/>
          </a:p>
          <a:p>
            <a:pPr lvl="1">
              <a:spcAft>
                <a:spcPct val="25000"/>
              </a:spcAft>
            </a:pPr>
            <a:r>
              <a:rPr lang="en-US" altLang="en-US" dirty="0"/>
              <a:t>Bagged or containerized at its location of use</a:t>
            </a:r>
          </a:p>
          <a:p>
            <a:pPr lvl="2">
              <a:spcAft>
                <a:spcPct val="25000"/>
              </a:spcAft>
            </a:pPr>
            <a:r>
              <a:rPr lang="en-US" altLang="en-US" dirty="0"/>
              <a:t>It cannot be sorted or rinsed there.</a:t>
            </a:r>
          </a:p>
          <a:p>
            <a:pPr lvl="2">
              <a:spcAft>
                <a:spcPct val="25000"/>
              </a:spcAft>
            </a:pPr>
            <a:endParaRPr lang="en-US" altLang="en-US" sz="800" dirty="0"/>
          </a:p>
          <a:p>
            <a:pPr lvl="1">
              <a:spcAft>
                <a:spcPct val="25000"/>
              </a:spcAft>
            </a:pPr>
            <a:r>
              <a:rPr lang="en-US" altLang="en-US" dirty="0"/>
              <a:t>Placed and transported in bags or containers that are labeled or color-coded.</a:t>
            </a:r>
          </a:p>
          <a:p>
            <a:pPr lvl="1">
              <a:spcAft>
                <a:spcPct val="25000"/>
              </a:spcAft>
            </a:pPr>
            <a:endParaRPr lang="en-US" altLang="en-US" sz="200" dirty="0"/>
          </a:p>
          <a:p>
            <a:pPr lvl="1">
              <a:spcAft>
                <a:spcPct val="25000"/>
              </a:spcAft>
            </a:pPr>
            <a:r>
              <a:rPr lang="en-US" altLang="en-US" dirty="0"/>
              <a:t>Placed in a container that will prevent soak-through to the exterior.</a:t>
            </a:r>
          </a:p>
        </p:txBody>
      </p:sp>
      <p:sp>
        <p:nvSpPr>
          <p:cNvPr id="119811" name="Rectangle 6">
            <a:extLst>
              <a:ext uri="{FF2B5EF4-FFF2-40B4-BE49-F238E27FC236}">
                <a16:creationId xmlns:a16="http://schemas.microsoft.com/office/drawing/2014/main" id="{0C1C4651-BAE9-4DDA-71B3-4E70CE77CC1B}"/>
              </a:ext>
            </a:extLst>
          </p:cNvPr>
          <p:cNvSpPr>
            <a:spLocks noGrp="1" noChangeArrowheads="1"/>
          </p:cNvSpPr>
          <p:nvPr>
            <p:ph type="title"/>
          </p:nvPr>
        </p:nvSpPr>
        <p:spPr>
          <a:xfrm>
            <a:off x="533400" y="425450"/>
            <a:ext cx="6019800" cy="641350"/>
          </a:xfrm>
        </p:spPr>
        <p:txBody>
          <a:bodyPr lIns="91440" tIns="45720" rIns="91440" bIns="45720" anchor="b"/>
          <a:lstStyle/>
          <a:p>
            <a:r>
              <a:rPr lang="en-US" altLang="en-US"/>
              <a:t>Contaminated Laundry</a:t>
            </a:r>
          </a:p>
        </p:txBody>
      </p:sp>
      <p:sp>
        <p:nvSpPr>
          <p:cNvPr id="119812" name="Rectangle 10">
            <a:extLst>
              <a:ext uri="{FF2B5EF4-FFF2-40B4-BE49-F238E27FC236}">
                <a16:creationId xmlns:a16="http://schemas.microsoft.com/office/drawing/2014/main" id="{54890A63-1747-671E-98D4-3978AB8063FD}"/>
              </a:ext>
            </a:extLst>
          </p:cNvPr>
          <p:cNvSpPr>
            <a:spLocks noChangeArrowheads="1"/>
          </p:cNvSpPr>
          <p:nvPr/>
        </p:nvSpPr>
        <p:spPr bwMode="auto">
          <a:xfrm>
            <a:off x="6477000" y="6238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1910.1030(d)(4)(iv)</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0AB4FE54-0794-6206-2160-F26007B554DF}"/>
              </a:ext>
            </a:extLst>
          </p:cNvPr>
          <p:cNvSpPr>
            <a:spLocks noGrp="1" noChangeArrowheads="1"/>
          </p:cNvSpPr>
          <p:nvPr>
            <p:ph type="title"/>
          </p:nvPr>
        </p:nvSpPr>
        <p:spPr>
          <a:xfrm>
            <a:off x="609600" y="152400"/>
            <a:ext cx="6324600" cy="854075"/>
          </a:xfrm>
        </p:spPr>
        <p:txBody>
          <a:bodyPr>
            <a:noAutofit/>
          </a:bodyPr>
          <a:lstStyle/>
          <a:p>
            <a:r>
              <a:rPr lang="en-US" altLang="en-US" sz="2800" dirty="0"/>
              <a:t>HIV and HBV Research Laboratories and Production Facilities</a:t>
            </a:r>
          </a:p>
        </p:txBody>
      </p:sp>
      <p:sp>
        <p:nvSpPr>
          <p:cNvPr id="121859" name="Rectangle 6">
            <a:extLst>
              <a:ext uri="{FF2B5EF4-FFF2-40B4-BE49-F238E27FC236}">
                <a16:creationId xmlns:a16="http://schemas.microsoft.com/office/drawing/2014/main" id="{05CF989F-76A2-DF20-0A4A-5AF86B43145B}"/>
              </a:ext>
            </a:extLst>
          </p:cNvPr>
          <p:cNvSpPr>
            <a:spLocks noGrp="1" noChangeArrowheads="1"/>
          </p:cNvSpPr>
          <p:nvPr>
            <p:ph type="body" idx="4294967295"/>
          </p:nvPr>
        </p:nvSpPr>
        <p:spPr>
          <a:xfrm>
            <a:off x="533400" y="1394846"/>
            <a:ext cx="8001000" cy="3481953"/>
          </a:xfrm>
        </p:spPr>
        <p:txBody>
          <a:bodyPr/>
          <a:lstStyle/>
          <a:p>
            <a:pPr>
              <a:defRPr/>
            </a:pPr>
            <a:r>
              <a:rPr lang="en-US" altLang="en-US" dirty="0"/>
              <a:t>Paragraph (e) applies to research laboratories and production facilities engaged in the culture, production, concentration, experimentation, and manipulation of HIV and HBV.</a:t>
            </a:r>
          </a:p>
          <a:p>
            <a:pPr>
              <a:defRPr/>
            </a:pPr>
            <a:endParaRPr lang="en-US" altLang="en-US" sz="2400" dirty="0"/>
          </a:p>
          <a:p>
            <a:pPr lvl="1">
              <a:defRPr/>
            </a:pPr>
            <a:r>
              <a:rPr lang="en-US" altLang="en-US" dirty="0"/>
              <a:t>Does not apply to clinical or diagnostic laboratories.</a:t>
            </a:r>
          </a:p>
          <a:p>
            <a:pPr lvl="1">
              <a:defRPr/>
            </a:pPr>
            <a:endParaRPr lang="en-US" altLang="en-US" dirty="0"/>
          </a:p>
          <a:p>
            <a:pPr lvl="1">
              <a:defRPr/>
            </a:pPr>
            <a:r>
              <a:rPr lang="en-US" altLang="en-US" dirty="0"/>
              <a:t>Requirements apply in addition to other requirements in the standard.</a:t>
            </a:r>
          </a:p>
        </p:txBody>
      </p:sp>
      <p:sp>
        <p:nvSpPr>
          <p:cNvPr id="121860" name="Rectangle 5">
            <a:extLst>
              <a:ext uri="{FF2B5EF4-FFF2-40B4-BE49-F238E27FC236}">
                <a16:creationId xmlns:a16="http://schemas.microsoft.com/office/drawing/2014/main" id="{64AACD36-EE91-CA3D-FF34-FD445F22B27A}"/>
              </a:ext>
            </a:extLst>
          </p:cNvPr>
          <p:cNvSpPr>
            <a:spLocks noChangeArrowheads="1"/>
          </p:cNvSpPr>
          <p:nvPr/>
        </p:nvSpPr>
        <p:spPr bwMode="auto">
          <a:xfrm>
            <a:off x="7086600" y="609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DEC5A76A-16C8-A58F-2FD0-DC16D7594F3C}"/>
              </a:ext>
            </a:extLst>
          </p:cNvPr>
          <p:cNvSpPr>
            <a:spLocks noGrp="1" noChangeArrowheads="1"/>
          </p:cNvSpPr>
          <p:nvPr>
            <p:ph type="body" idx="1"/>
          </p:nvPr>
        </p:nvSpPr>
        <p:spPr>
          <a:xfrm>
            <a:off x="533400" y="1487836"/>
            <a:ext cx="8229600" cy="3846163"/>
          </a:xfrm>
        </p:spPr>
        <p:txBody>
          <a:bodyPr/>
          <a:lstStyle/>
          <a:p>
            <a:r>
              <a:rPr lang="en-US" altLang="en-US" dirty="0"/>
              <a:t>HIV and HBV production facilities shall meet specific criteria as outlined in paragraph (e). </a:t>
            </a:r>
          </a:p>
          <a:p>
            <a:endParaRPr lang="en-US" altLang="en-US" sz="800" dirty="0"/>
          </a:p>
          <a:p>
            <a:endParaRPr lang="en-US" altLang="en-US" dirty="0"/>
          </a:p>
          <a:p>
            <a:r>
              <a:rPr lang="en-US" altLang="en-US" dirty="0"/>
              <a:t>HIV and HBV research laboratories and production facilities have additional training requirements for their employees.</a:t>
            </a:r>
          </a:p>
        </p:txBody>
      </p:sp>
      <p:sp>
        <p:nvSpPr>
          <p:cNvPr id="123907" name="Rectangle 5">
            <a:extLst>
              <a:ext uri="{FF2B5EF4-FFF2-40B4-BE49-F238E27FC236}">
                <a16:creationId xmlns:a16="http://schemas.microsoft.com/office/drawing/2014/main" id="{EAF08EAE-3FA8-4320-23A7-DAC77245843A}"/>
              </a:ext>
            </a:extLst>
          </p:cNvPr>
          <p:cNvSpPr>
            <a:spLocks noChangeArrowheads="1"/>
          </p:cNvSpPr>
          <p:nvPr/>
        </p:nvSpPr>
        <p:spPr bwMode="auto">
          <a:xfrm>
            <a:off x="7010400" y="609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1910.1030(e)</a:t>
            </a:r>
          </a:p>
        </p:txBody>
      </p:sp>
      <p:sp>
        <p:nvSpPr>
          <p:cNvPr id="123908" name="Rectangle 2">
            <a:extLst>
              <a:ext uri="{FF2B5EF4-FFF2-40B4-BE49-F238E27FC236}">
                <a16:creationId xmlns:a16="http://schemas.microsoft.com/office/drawing/2014/main" id="{9F4A8443-D96F-BD22-1DB9-93B04921B47E}"/>
              </a:ext>
            </a:extLst>
          </p:cNvPr>
          <p:cNvSpPr>
            <a:spLocks noGrp="1" noChangeArrowheads="1"/>
          </p:cNvSpPr>
          <p:nvPr>
            <p:ph type="title"/>
          </p:nvPr>
        </p:nvSpPr>
        <p:spPr>
          <a:xfrm>
            <a:off x="609600" y="152400"/>
            <a:ext cx="6324600" cy="1056468"/>
          </a:xfrm>
        </p:spPr>
        <p:txBody>
          <a:bodyPr>
            <a:normAutofit/>
          </a:bodyPr>
          <a:lstStyle/>
          <a:p>
            <a:r>
              <a:rPr lang="en-US" altLang="en-US" sz="2800" dirty="0"/>
              <a:t>HIV and HBV Research Laboratories and Production Facilities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9EDD5A4-464C-4D0A-FEEF-A5DB4B56F223}"/>
              </a:ext>
            </a:extLst>
          </p:cNvPr>
          <p:cNvSpPr>
            <a:spLocks noGrp="1" noChangeArrowheads="1"/>
          </p:cNvSpPr>
          <p:nvPr>
            <p:ph type="title"/>
          </p:nvPr>
        </p:nvSpPr>
        <p:spPr>
          <a:xfrm>
            <a:off x="554038" y="441325"/>
            <a:ext cx="7294562" cy="549275"/>
          </a:xfrm>
        </p:spPr>
        <p:txBody>
          <a:bodyPr/>
          <a:lstStyle/>
          <a:p>
            <a:r>
              <a:rPr lang="en-US" altLang="en-US"/>
              <a:t>Multi-Employer Worksites</a:t>
            </a:r>
          </a:p>
        </p:txBody>
      </p:sp>
      <p:sp>
        <p:nvSpPr>
          <p:cNvPr id="15363" name="Rectangle 3">
            <a:extLst>
              <a:ext uri="{FF2B5EF4-FFF2-40B4-BE49-F238E27FC236}">
                <a16:creationId xmlns:a16="http://schemas.microsoft.com/office/drawing/2014/main" id="{2EC8D8B5-145A-5705-A56E-B685B21F3D7B}"/>
              </a:ext>
            </a:extLst>
          </p:cNvPr>
          <p:cNvSpPr>
            <a:spLocks noGrp="1" noChangeArrowheads="1"/>
          </p:cNvSpPr>
          <p:nvPr>
            <p:ph idx="1"/>
          </p:nvPr>
        </p:nvSpPr>
        <p:spPr>
          <a:xfrm>
            <a:off x="554038" y="1165225"/>
            <a:ext cx="8229600" cy="4525963"/>
          </a:xfrm>
        </p:spPr>
        <p:txBody>
          <a:bodyPr>
            <a:normAutofit fontScale="92500" lnSpcReduction="10000"/>
          </a:bodyPr>
          <a:lstStyle/>
          <a:p>
            <a:pPr>
              <a:lnSpc>
                <a:spcPct val="150000"/>
              </a:lnSpc>
              <a:spcAft>
                <a:spcPct val="40000"/>
              </a:spcAft>
            </a:pPr>
            <a:r>
              <a:rPr lang="en-US" altLang="en-US" sz="3200"/>
              <a:t>Employment agencies</a:t>
            </a:r>
          </a:p>
          <a:p>
            <a:pPr>
              <a:lnSpc>
                <a:spcPct val="150000"/>
              </a:lnSpc>
              <a:spcAft>
                <a:spcPct val="40000"/>
              </a:spcAft>
            </a:pPr>
            <a:r>
              <a:rPr lang="en-US" altLang="en-US" sz="3200"/>
              <a:t>Personnel services</a:t>
            </a:r>
          </a:p>
          <a:p>
            <a:pPr>
              <a:lnSpc>
                <a:spcPct val="150000"/>
              </a:lnSpc>
              <a:spcAft>
                <a:spcPct val="40000"/>
              </a:spcAft>
            </a:pPr>
            <a:r>
              <a:rPr lang="en-US" altLang="en-US" sz="3200"/>
              <a:t>Home health services</a:t>
            </a:r>
          </a:p>
          <a:p>
            <a:pPr>
              <a:lnSpc>
                <a:spcPct val="150000"/>
              </a:lnSpc>
              <a:spcAft>
                <a:spcPct val="40000"/>
              </a:spcAft>
            </a:pPr>
            <a:r>
              <a:rPr lang="en-US" altLang="en-US" sz="3200"/>
              <a:t>Independent contractors</a:t>
            </a:r>
          </a:p>
          <a:p>
            <a:pPr>
              <a:lnSpc>
                <a:spcPct val="150000"/>
              </a:lnSpc>
              <a:spcAft>
                <a:spcPct val="40000"/>
              </a:spcAft>
            </a:pPr>
            <a:r>
              <a:rPr lang="en-US" altLang="en-US" sz="3200"/>
              <a:t>Independent practices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a:extLst>
              <a:ext uri="{FF2B5EF4-FFF2-40B4-BE49-F238E27FC236}">
                <a16:creationId xmlns:a16="http://schemas.microsoft.com/office/drawing/2014/main" id="{980A2492-9659-1E10-C4A2-4D7E5F6ED9F0}"/>
              </a:ext>
            </a:extLst>
          </p:cNvPr>
          <p:cNvSpPr>
            <a:spLocks noGrp="1" noChangeArrowheads="1"/>
          </p:cNvSpPr>
          <p:nvPr>
            <p:ph type="title"/>
          </p:nvPr>
        </p:nvSpPr>
        <p:spPr>
          <a:xfrm>
            <a:off x="533400" y="425450"/>
            <a:ext cx="6629400" cy="641350"/>
          </a:xfrm>
        </p:spPr>
        <p:txBody>
          <a:bodyPr lIns="91440" tIns="45720" rIns="91440" bIns="45720" anchor="b"/>
          <a:lstStyle/>
          <a:p>
            <a:r>
              <a:rPr lang="en-US" altLang="en-US"/>
              <a:t>Hepatitis B Vaccination</a:t>
            </a:r>
          </a:p>
        </p:txBody>
      </p:sp>
      <p:sp>
        <p:nvSpPr>
          <p:cNvPr id="125955" name="Rectangle 8">
            <a:extLst>
              <a:ext uri="{FF2B5EF4-FFF2-40B4-BE49-F238E27FC236}">
                <a16:creationId xmlns:a16="http://schemas.microsoft.com/office/drawing/2014/main" id="{72A82B76-5F70-A630-F900-5A1B2B3BB583}"/>
              </a:ext>
            </a:extLst>
          </p:cNvPr>
          <p:cNvSpPr>
            <a:spLocks noGrp="1" noChangeArrowheads="1"/>
          </p:cNvSpPr>
          <p:nvPr>
            <p:ph type="body" idx="1"/>
          </p:nvPr>
        </p:nvSpPr>
        <p:spPr>
          <a:xfrm>
            <a:off x="533400" y="1295400"/>
            <a:ext cx="8229600" cy="4525963"/>
          </a:xfrm>
        </p:spPr>
        <p:txBody>
          <a:bodyPr/>
          <a:lstStyle/>
          <a:p>
            <a:r>
              <a:rPr lang="en-US" altLang="en-US"/>
              <a:t>Hepatitis B vaccination and post-exposure evaluation and follow-up including prophylaxis shall be:</a:t>
            </a:r>
          </a:p>
          <a:p>
            <a:pPr>
              <a:buFont typeface="Wingdings" panose="05000000000000000000" pitchFamily="2" charset="2"/>
              <a:buNone/>
            </a:pPr>
            <a:endParaRPr lang="en-US" altLang="en-US" sz="1200"/>
          </a:p>
          <a:p>
            <a:pPr lvl="1"/>
            <a:r>
              <a:rPr lang="en-US" altLang="en-US"/>
              <a:t>Available to employees at a reasonable time and place and without cost.</a:t>
            </a:r>
          </a:p>
          <a:p>
            <a:pPr lvl="1">
              <a:buFont typeface="Symbol" panose="05050102010706020507" pitchFamily="18" charset="2"/>
              <a:buNone/>
            </a:pPr>
            <a:endParaRPr lang="en-US" altLang="en-US" sz="1200"/>
          </a:p>
          <a:p>
            <a:pPr lvl="1"/>
            <a:r>
              <a:rPr lang="en-US" altLang="en-US"/>
              <a:t>Performed by or under the supervision of a licensed physician or healthcare professional.</a:t>
            </a:r>
          </a:p>
          <a:p>
            <a:pPr lvl="1">
              <a:buFont typeface="Symbol" panose="05050102010706020507" pitchFamily="18" charset="2"/>
              <a:buNone/>
            </a:pPr>
            <a:endParaRPr lang="en-US" altLang="en-US" sz="1200"/>
          </a:p>
          <a:p>
            <a:pPr lvl="1"/>
            <a:r>
              <a:rPr lang="en-US" altLang="en-US"/>
              <a:t>Provided according to current recommendations of the </a:t>
            </a:r>
            <a:r>
              <a:rPr lang="en-US" altLang="en-US" b="1"/>
              <a:t>U.S. Public Health Service.</a:t>
            </a:r>
            <a:endParaRPr lang="en-US" altLang="en-US"/>
          </a:p>
        </p:txBody>
      </p:sp>
      <p:sp>
        <p:nvSpPr>
          <p:cNvPr id="125956" name="Rectangle 5">
            <a:extLst>
              <a:ext uri="{FF2B5EF4-FFF2-40B4-BE49-F238E27FC236}">
                <a16:creationId xmlns:a16="http://schemas.microsoft.com/office/drawing/2014/main" id="{01D490F6-D864-4F08-184F-E785FB2ED261}"/>
              </a:ext>
            </a:extLst>
          </p:cNvPr>
          <p:cNvSpPr>
            <a:spLocks noChangeArrowheads="1"/>
          </p:cNvSpPr>
          <p:nvPr/>
        </p:nvSpPr>
        <p:spPr bwMode="auto">
          <a:xfrm>
            <a:off x="7086600" y="623888"/>
            <a:ext cx="15374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1910.1030(f)</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a:extLst>
              <a:ext uri="{FF2B5EF4-FFF2-40B4-BE49-F238E27FC236}">
                <a16:creationId xmlns:a16="http://schemas.microsoft.com/office/drawing/2014/main" id="{44D89CAE-0701-EE3B-DDB3-C0FC688F7695}"/>
              </a:ext>
            </a:extLst>
          </p:cNvPr>
          <p:cNvSpPr>
            <a:spLocks noGrp="1" noChangeArrowheads="1"/>
          </p:cNvSpPr>
          <p:nvPr>
            <p:ph type="body" idx="1"/>
          </p:nvPr>
        </p:nvSpPr>
        <p:spPr>
          <a:xfrm>
            <a:off x="533400" y="1295400"/>
            <a:ext cx="8001000" cy="4525963"/>
          </a:xfrm>
        </p:spPr>
        <p:txBody>
          <a:bodyPr/>
          <a:lstStyle/>
          <a:p>
            <a:pPr>
              <a:spcAft>
                <a:spcPct val="25000"/>
              </a:spcAft>
            </a:pPr>
            <a:r>
              <a:rPr lang="en-US" altLang="en-US"/>
              <a:t>No out-of-pocket expense.</a:t>
            </a:r>
          </a:p>
          <a:p>
            <a:pPr>
              <a:spcAft>
                <a:spcPct val="25000"/>
              </a:spcAft>
            </a:pPr>
            <a:endParaRPr lang="en-US" altLang="en-US" sz="800"/>
          </a:p>
          <a:p>
            <a:pPr>
              <a:spcAft>
                <a:spcPct val="25000"/>
              </a:spcAft>
            </a:pPr>
            <a:endParaRPr lang="en-US" altLang="en-US" sz="1200"/>
          </a:p>
          <a:p>
            <a:pPr>
              <a:spcAft>
                <a:spcPct val="25000"/>
              </a:spcAft>
            </a:pPr>
            <a:r>
              <a:rPr lang="en-US" altLang="en-US"/>
              <a:t>Employer may not require employee to use his/her health care insurance to pay for series </a:t>
            </a:r>
            <a:r>
              <a:rPr lang="en-US" altLang="en-US" b="1" i="1"/>
              <a:t>unless:</a:t>
            </a:r>
            <a:r>
              <a:rPr lang="en-US" altLang="en-US"/>
              <a:t> </a:t>
            </a:r>
          </a:p>
          <a:p>
            <a:pPr lvl="1">
              <a:spcAft>
                <a:spcPct val="25000"/>
              </a:spcAft>
            </a:pPr>
            <a:r>
              <a:rPr lang="en-US" altLang="en-US"/>
              <a:t>Employer pays all of the cost of health insurance,                                                                          </a:t>
            </a:r>
            <a:r>
              <a:rPr lang="en-US" altLang="en-US" b="1" i="1"/>
              <a:t>and</a:t>
            </a:r>
          </a:p>
          <a:p>
            <a:pPr lvl="1">
              <a:spcAft>
                <a:spcPct val="25000"/>
              </a:spcAft>
            </a:pPr>
            <a:r>
              <a:rPr lang="en-US" altLang="en-US"/>
              <a:t>No cost to employee in form of deductibles, co-payments, or other expenses.</a:t>
            </a:r>
          </a:p>
        </p:txBody>
      </p:sp>
      <p:sp>
        <p:nvSpPr>
          <p:cNvPr id="128003" name="Rectangle 2">
            <a:extLst>
              <a:ext uri="{FF2B5EF4-FFF2-40B4-BE49-F238E27FC236}">
                <a16:creationId xmlns:a16="http://schemas.microsoft.com/office/drawing/2014/main" id="{86BB6920-9FC1-3F5E-1388-C7035C4A222D}"/>
              </a:ext>
            </a:extLst>
          </p:cNvPr>
          <p:cNvSpPr>
            <a:spLocks noGrp="1" noChangeArrowheads="1"/>
          </p:cNvSpPr>
          <p:nvPr>
            <p:ph type="title"/>
          </p:nvPr>
        </p:nvSpPr>
        <p:spPr>
          <a:xfrm>
            <a:off x="533400" y="457200"/>
            <a:ext cx="6019800" cy="579437"/>
          </a:xfrm>
        </p:spPr>
        <p:txBody>
          <a:bodyPr/>
          <a:lstStyle/>
          <a:p>
            <a:r>
              <a:rPr lang="en-US" altLang="en-US" dirty="0"/>
              <a:t>No Cost to the Employee</a:t>
            </a:r>
          </a:p>
        </p:txBody>
      </p:sp>
      <p:sp>
        <p:nvSpPr>
          <p:cNvPr id="128004" name="Rectangle 5">
            <a:extLst>
              <a:ext uri="{FF2B5EF4-FFF2-40B4-BE49-F238E27FC236}">
                <a16:creationId xmlns:a16="http://schemas.microsoft.com/office/drawing/2014/main" id="{319011DA-5DAA-B346-6A19-CB14FFA533C6}"/>
              </a:ext>
            </a:extLst>
          </p:cNvPr>
          <p:cNvSpPr>
            <a:spLocks noChangeArrowheads="1"/>
          </p:cNvSpPr>
          <p:nvPr/>
        </p:nvSpPr>
        <p:spPr bwMode="auto">
          <a:xfrm>
            <a:off x="7131050" y="623888"/>
            <a:ext cx="15374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1910.1030(f)</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8">
            <a:extLst>
              <a:ext uri="{FF2B5EF4-FFF2-40B4-BE49-F238E27FC236}">
                <a16:creationId xmlns:a16="http://schemas.microsoft.com/office/drawing/2014/main" id="{5F7B80B8-606F-E54B-F595-EA0D0A95D05F}"/>
              </a:ext>
            </a:extLst>
          </p:cNvPr>
          <p:cNvSpPr>
            <a:spLocks noGrp="1" noChangeArrowheads="1"/>
          </p:cNvSpPr>
          <p:nvPr>
            <p:ph idx="1"/>
          </p:nvPr>
        </p:nvSpPr>
        <p:spPr>
          <a:xfrm>
            <a:off x="533400" y="1295400"/>
            <a:ext cx="8229600" cy="4724400"/>
          </a:xfrm>
        </p:spPr>
        <p:txBody>
          <a:bodyPr/>
          <a:lstStyle/>
          <a:p>
            <a:pPr>
              <a:defRPr/>
            </a:pPr>
            <a:r>
              <a:rPr lang="en-US" altLang="en-US" dirty="0"/>
              <a:t>Hepatitis B vaccination shall be made available: </a:t>
            </a:r>
          </a:p>
          <a:p>
            <a:pPr marL="0" indent="0">
              <a:defRPr/>
            </a:pPr>
            <a:endParaRPr lang="en-US" altLang="en-US" sz="800" dirty="0"/>
          </a:p>
          <a:p>
            <a:pPr lvl="1">
              <a:spcAft>
                <a:spcPts val="0"/>
              </a:spcAft>
              <a:defRPr/>
            </a:pPr>
            <a:r>
              <a:rPr lang="en-US" altLang="en-US" dirty="0"/>
              <a:t>After employee has received required training, </a:t>
            </a:r>
            <a:r>
              <a:rPr lang="en-US" altLang="en-US" b="1" i="1" dirty="0"/>
              <a:t>and</a:t>
            </a:r>
          </a:p>
          <a:p>
            <a:pPr lvl="1">
              <a:spcAft>
                <a:spcPts val="0"/>
              </a:spcAft>
              <a:defRPr/>
            </a:pPr>
            <a:endParaRPr lang="en-US" altLang="en-US" sz="800" b="1" i="1" dirty="0"/>
          </a:p>
          <a:p>
            <a:pPr lvl="1">
              <a:spcAft>
                <a:spcPts val="0"/>
              </a:spcAft>
              <a:defRPr/>
            </a:pPr>
            <a:r>
              <a:rPr lang="en-US" altLang="en-US" dirty="0"/>
              <a:t>Within 10 days of initial assignment to all employees with occupational exposure.</a:t>
            </a:r>
          </a:p>
          <a:p>
            <a:pPr lvl="1">
              <a:spcAft>
                <a:spcPts val="0"/>
              </a:spcAft>
              <a:defRPr/>
            </a:pPr>
            <a:endParaRPr lang="en-US" altLang="en-US" sz="1000" dirty="0"/>
          </a:p>
          <a:p>
            <a:pPr lvl="1">
              <a:spcAft>
                <a:spcPts val="0"/>
              </a:spcAft>
              <a:defRPr/>
            </a:pPr>
            <a:endParaRPr lang="en-US" altLang="en-US" sz="1000" dirty="0"/>
          </a:p>
          <a:p>
            <a:pPr>
              <a:spcAft>
                <a:spcPts val="0"/>
              </a:spcAft>
              <a:defRPr/>
            </a:pPr>
            <a:r>
              <a:rPr lang="en-US" altLang="en-US" b="1" dirty="0"/>
              <a:t>Exceptions</a:t>
            </a:r>
          </a:p>
          <a:p>
            <a:pPr lvl="1">
              <a:spcAft>
                <a:spcPts val="0"/>
              </a:spcAft>
              <a:defRPr/>
            </a:pPr>
            <a:endParaRPr lang="en-US" altLang="en-US" sz="800" dirty="0"/>
          </a:p>
          <a:p>
            <a:pPr lvl="1">
              <a:spcAft>
                <a:spcPts val="0"/>
              </a:spcAft>
              <a:defRPr/>
            </a:pPr>
            <a:r>
              <a:rPr lang="en-US" altLang="en-US" dirty="0"/>
              <a:t>If the employee has previously completed the Hepatitis B vaccination series, </a:t>
            </a:r>
            <a:r>
              <a:rPr lang="en-US" altLang="en-US" b="1" i="1" dirty="0"/>
              <a:t>or</a:t>
            </a:r>
          </a:p>
          <a:p>
            <a:pPr lvl="1">
              <a:spcAft>
                <a:spcPts val="0"/>
              </a:spcAft>
              <a:defRPr/>
            </a:pPr>
            <a:endParaRPr lang="en-US" altLang="en-US" sz="800" b="1" i="1" dirty="0"/>
          </a:p>
          <a:p>
            <a:pPr lvl="1">
              <a:spcAft>
                <a:spcPts val="0"/>
              </a:spcAft>
              <a:defRPr/>
            </a:pPr>
            <a:r>
              <a:rPr lang="en-US" altLang="en-US" dirty="0"/>
              <a:t>Immunity is confirmed through antibody testing, </a:t>
            </a:r>
            <a:r>
              <a:rPr lang="en-US" altLang="en-US" b="1" i="1" dirty="0"/>
              <a:t>or</a:t>
            </a:r>
          </a:p>
          <a:p>
            <a:pPr lvl="1">
              <a:spcAft>
                <a:spcPts val="0"/>
              </a:spcAft>
              <a:defRPr/>
            </a:pPr>
            <a:endParaRPr lang="en-US" altLang="en-US" sz="900" b="1" i="1" dirty="0"/>
          </a:p>
          <a:p>
            <a:pPr lvl="1">
              <a:spcAft>
                <a:spcPts val="0"/>
              </a:spcAft>
              <a:defRPr/>
            </a:pPr>
            <a:r>
              <a:rPr lang="en-US" altLang="en-US" dirty="0"/>
              <a:t>Vaccine is contraindicated for medical reasons.</a:t>
            </a:r>
          </a:p>
        </p:txBody>
      </p:sp>
      <p:sp>
        <p:nvSpPr>
          <p:cNvPr id="130051" name="Rectangle 7">
            <a:extLst>
              <a:ext uri="{FF2B5EF4-FFF2-40B4-BE49-F238E27FC236}">
                <a16:creationId xmlns:a16="http://schemas.microsoft.com/office/drawing/2014/main" id="{FFF29F3D-0E3F-5534-2A4C-486D073A1D04}"/>
              </a:ext>
            </a:extLst>
          </p:cNvPr>
          <p:cNvSpPr>
            <a:spLocks noChangeArrowheads="1"/>
          </p:cNvSpPr>
          <p:nvPr/>
        </p:nvSpPr>
        <p:spPr bwMode="auto">
          <a:xfrm>
            <a:off x="6629400" y="623888"/>
            <a:ext cx="2005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1910.1030(f)(2)(i)</a:t>
            </a:r>
          </a:p>
        </p:txBody>
      </p:sp>
      <p:sp>
        <p:nvSpPr>
          <p:cNvPr id="130052" name="Rectangle 2">
            <a:extLst>
              <a:ext uri="{FF2B5EF4-FFF2-40B4-BE49-F238E27FC236}">
                <a16:creationId xmlns:a16="http://schemas.microsoft.com/office/drawing/2014/main" id="{5ACC6E39-13E2-A528-26D5-76B24C6E4B7E}"/>
              </a:ext>
            </a:extLst>
          </p:cNvPr>
          <p:cNvSpPr>
            <a:spLocks noChangeArrowheads="1"/>
          </p:cNvSpPr>
          <p:nvPr/>
        </p:nvSpPr>
        <p:spPr bwMode="gray">
          <a:xfrm>
            <a:off x="533400" y="457200"/>
            <a:ext cx="6172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102447"/>
                </a:solidFill>
                <a:latin typeface="+mj-lt"/>
              </a:rPr>
              <a:t>Hepatitis B Vaccination</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9">
            <a:extLst>
              <a:ext uri="{FF2B5EF4-FFF2-40B4-BE49-F238E27FC236}">
                <a16:creationId xmlns:a16="http://schemas.microsoft.com/office/drawing/2014/main" id="{3335B567-58FB-F8C1-5CC4-925D7D1135AD}"/>
              </a:ext>
            </a:extLst>
          </p:cNvPr>
          <p:cNvSpPr>
            <a:spLocks noGrp="1" noChangeArrowheads="1"/>
          </p:cNvSpPr>
          <p:nvPr>
            <p:ph type="body" sz="half" idx="1"/>
          </p:nvPr>
        </p:nvSpPr>
        <p:spPr>
          <a:xfrm>
            <a:off x="533400" y="1255362"/>
            <a:ext cx="7924800" cy="4535837"/>
          </a:xfrm>
        </p:spPr>
        <p:txBody>
          <a:bodyPr/>
          <a:lstStyle/>
          <a:p>
            <a:pPr marL="344488" indent="-344488">
              <a:spcAft>
                <a:spcPct val="25000"/>
              </a:spcAft>
            </a:pPr>
            <a:r>
              <a:rPr lang="en-US" altLang="en-US" dirty="0"/>
              <a:t>Participation in prescreening not prerequisite for receiving Hepatitis B vaccination.</a:t>
            </a:r>
          </a:p>
          <a:p>
            <a:pPr marL="344488" indent="-344488">
              <a:spcAft>
                <a:spcPct val="25000"/>
              </a:spcAft>
            </a:pPr>
            <a:endParaRPr lang="en-US" altLang="en-US" sz="800" dirty="0"/>
          </a:p>
          <a:p>
            <a:pPr marL="344488" indent="-344488">
              <a:spcAft>
                <a:spcPct val="25000"/>
              </a:spcAft>
            </a:pPr>
            <a:r>
              <a:rPr lang="en-US" altLang="en-US" dirty="0"/>
              <a:t>Hepatitis B vaccination provided even if employee declines but later accepts treatment.</a:t>
            </a:r>
          </a:p>
          <a:p>
            <a:pPr marL="344488" indent="-344488">
              <a:spcAft>
                <a:spcPct val="25000"/>
              </a:spcAft>
            </a:pPr>
            <a:endParaRPr lang="en-US" altLang="en-US" sz="800" dirty="0"/>
          </a:p>
          <a:p>
            <a:pPr marL="344488" indent="-344488">
              <a:spcAft>
                <a:spcPct val="25000"/>
              </a:spcAft>
            </a:pPr>
            <a:r>
              <a:rPr lang="en-US" altLang="en-US" dirty="0"/>
              <a:t>Employee must sign statement when declining Hepatitis B vaccination.</a:t>
            </a:r>
          </a:p>
          <a:p>
            <a:pPr marL="344488" indent="-344488">
              <a:spcAft>
                <a:spcPct val="25000"/>
              </a:spcAft>
            </a:pPr>
            <a:endParaRPr lang="en-US" altLang="en-US" sz="800" dirty="0"/>
          </a:p>
          <a:p>
            <a:pPr marL="344488" indent="-344488">
              <a:spcAft>
                <a:spcPct val="25000"/>
              </a:spcAft>
            </a:pPr>
            <a:r>
              <a:rPr lang="en-US" altLang="en-US" dirty="0"/>
              <a:t>Hepatitis B vaccination booster doses must be available to employees if recommended by the U.S. Public Health Service.</a:t>
            </a:r>
          </a:p>
        </p:txBody>
      </p:sp>
      <p:sp>
        <p:nvSpPr>
          <p:cNvPr id="132100" name="Rectangle 7">
            <a:extLst>
              <a:ext uri="{FF2B5EF4-FFF2-40B4-BE49-F238E27FC236}">
                <a16:creationId xmlns:a16="http://schemas.microsoft.com/office/drawing/2014/main" id="{222D192E-953A-5210-002B-41EC8F13CD17}"/>
              </a:ext>
            </a:extLst>
          </p:cNvPr>
          <p:cNvSpPr>
            <a:spLocks noChangeArrowheads="1"/>
          </p:cNvSpPr>
          <p:nvPr/>
        </p:nvSpPr>
        <p:spPr bwMode="auto">
          <a:xfrm>
            <a:off x="6858000" y="609600"/>
            <a:ext cx="186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1910.1030(f)(2) </a:t>
            </a:r>
          </a:p>
        </p:txBody>
      </p:sp>
      <p:sp>
        <p:nvSpPr>
          <p:cNvPr id="2" name="Rectangle 2">
            <a:extLst>
              <a:ext uri="{FF2B5EF4-FFF2-40B4-BE49-F238E27FC236}">
                <a16:creationId xmlns:a16="http://schemas.microsoft.com/office/drawing/2014/main" id="{7CBBD881-C306-9F6E-29D6-A3ABAD7DB1BE}"/>
              </a:ext>
            </a:extLst>
          </p:cNvPr>
          <p:cNvSpPr>
            <a:spLocks noChangeArrowheads="1"/>
          </p:cNvSpPr>
          <p:nvPr/>
        </p:nvSpPr>
        <p:spPr bwMode="gray">
          <a:xfrm>
            <a:off x="533400" y="457200"/>
            <a:ext cx="6172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102447"/>
                </a:solidFill>
                <a:latin typeface="+mj-lt"/>
              </a:rPr>
              <a:t>Hepatitis B Vaccination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0E38E017-F719-8D24-3C39-3C288888E60D}"/>
              </a:ext>
            </a:extLst>
          </p:cNvPr>
          <p:cNvSpPr>
            <a:spLocks noGrp="1" noChangeArrowheads="1"/>
          </p:cNvSpPr>
          <p:nvPr>
            <p:ph type="title"/>
          </p:nvPr>
        </p:nvSpPr>
        <p:spPr>
          <a:xfrm>
            <a:off x="533400" y="446088"/>
            <a:ext cx="6305550" cy="579437"/>
          </a:xfrm>
        </p:spPr>
        <p:txBody>
          <a:bodyPr lIns="91440" tIns="45720" rIns="91440" bIns="45720" anchor="b"/>
          <a:lstStyle/>
          <a:p>
            <a:r>
              <a:rPr lang="en-US" altLang="en-US" sz="3200"/>
              <a:t>Post-Exposure and Follow-Up</a:t>
            </a:r>
          </a:p>
        </p:txBody>
      </p:sp>
      <p:sp>
        <p:nvSpPr>
          <p:cNvPr id="134147" name="Rectangle 9">
            <a:extLst>
              <a:ext uri="{FF2B5EF4-FFF2-40B4-BE49-F238E27FC236}">
                <a16:creationId xmlns:a16="http://schemas.microsoft.com/office/drawing/2014/main" id="{4AC6B6E1-6A9D-CBB4-DB10-CA9C946F1FA2}"/>
              </a:ext>
            </a:extLst>
          </p:cNvPr>
          <p:cNvSpPr>
            <a:spLocks noGrp="1" noChangeArrowheads="1"/>
          </p:cNvSpPr>
          <p:nvPr>
            <p:ph type="body" sz="half" idx="1"/>
          </p:nvPr>
        </p:nvSpPr>
        <p:spPr>
          <a:xfrm>
            <a:off x="533400" y="1363850"/>
            <a:ext cx="8077200" cy="4503549"/>
          </a:xfrm>
        </p:spPr>
        <p:txBody>
          <a:bodyPr>
            <a:normAutofit fontScale="92500" lnSpcReduction="10000"/>
          </a:bodyPr>
          <a:lstStyle/>
          <a:p>
            <a:pPr marL="344488" indent="-344488">
              <a:lnSpc>
                <a:spcPct val="90000"/>
              </a:lnSpc>
              <a:spcAft>
                <a:spcPct val="25000"/>
              </a:spcAft>
            </a:pPr>
            <a:r>
              <a:rPr lang="en-US" altLang="en-US" dirty="0"/>
              <a:t>Documentation of exposure routes and how exposure incident occurred</a:t>
            </a:r>
          </a:p>
          <a:p>
            <a:pPr marL="344488" indent="-344488">
              <a:lnSpc>
                <a:spcPct val="90000"/>
              </a:lnSpc>
              <a:spcAft>
                <a:spcPct val="25000"/>
              </a:spcAft>
            </a:pPr>
            <a:endParaRPr lang="en-US" altLang="en-US" sz="800" dirty="0"/>
          </a:p>
          <a:p>
            <a:pPr marL="344488" indent="-344488">
              <a:lnSpc>
                <a:spcPct val="90000"/>
              </a:lnSpc>
              <a:spcAft>
                <a:spcPct val="25000"/>
              </a:spcAft>
            </a:pPr>
            <a:r>
              <a:rPr lang="en-US" altLang="en-US" dirty="0"/>
              <a:t>Identification and documentation of source individual’s infectivity, if possible</a:t>
            </a:r>
          </a:p>
          <a:p>
            <a:pPr marL="344488" indent="-344488">
              <a:lnSpc>
                <a:spcPct val="90000"/>
              </a:lnSpc>
              <a:spcAft>
                <a:spcPct val="25000"/>
              </a:spcAft>
            </a:pPr>
            <a:endParaRPr lang="en-US" altLang="en-US" sz="800" dirty="0"/>
          </a:p>
          <a:p>
            <a:pPr marL="344488" indent="-344488">
              <a:lnSpc>
                <a:spcPct val="90000"/>
              </a:lnSpc>
              <a:spcAft>
                <a:spcPct val="25000"/>
              </a:spcAft>
            </a:pPr>
            <a:r>
              <a:rPr lang="en-US" altLang="en-US" dirty="0"/>
              <a:t>Collection and testing of employee’s blood for HBV and HIV serological status (employee’s consent required)</a:t>
            </a:r>
          </a:p>
          <a:p>
            <a:pPr marL="344488" indent="-344488">
              <a:lnSpc>
                <a:spcPct val="90000"/>
              </a:lnSpc>
              <a:spcAft>
                <a:spcPct val="25000"/>
              </a:spcAft>
            </a:pPr>
            <a:endParaRPr lang="en-US" altLang="en-US" sz="800" dirty="0"/>
          </a:p>
          <a:p>
            <a:pPr marL="344488" indent="-344488">
              <a:lnSpc>
                <a:spcPct val="90000"/>
              </a:lnSpc>
              <a:spcAft>
                <a:spcPct val="25000"/>
              </a:spcAft>
            </a:pPr>
            <a:r>
              <a:rPr lang="en-US" altLang="en-US" dirty="0"/>
              <a:t>Post exposure prophylaxis when medically indicated</a:t>
            </a:r>
          </a:p>
          <a:p>
            <a:pPr marL="344488" indent="-344488">
              <a:lnSpc>
                <a:spcPct val="90000"/>
              </a:lnSpc>
              <a:spcAft>
                <a:spcPct val="25000"/>
              </a:spcAft>
            </a:pPr>
            <a:endParaRPr lang="en-US" altLang="en-US" sz="800" dirty="0"/>
          </a:p>
          <a:p>
            <a:pPr marL="344488" indent="-344488">
              <a:lnSpc>
                <a:spcPct val="90000"/>
              </a:lnSpc>
              <a:spcAft>
                <a:spcPct val="25000"/>
              </a:spcAft>
            </a:pPr>
            <a:r>
              <a:rPr lang="en-US" altLang="en-US" dirty="0"/>
              <a:t>Counseling</a:t>
            </a:r>
          </a:p>
          <a:p>
            <a:pPr marL="344488" indent="-344488">
              <a:lnSpc>
                <a:spcPct val="90000"/>
              </a:lnSpc>
              <a:spcAft>
                <a:spcPct val="25000"/>
              </a:spcAft>
            </a:pPr>
            <a:endParaRPr lang="en-US" altLang="en-US" sz="800" dirty="0"/>
          </a:p>
          <a:p>
            <a:pPr marL="344488" indent="-344488">
              <a:lnSpc>
                <a:spcPct val="90000"/>
              </a:lnSpc>
              <a:spcAft>
                <a:spcPct val="25000"/>
              </a:spcAft>
            </a:pPr>
            <a:r>
              <a:rPr lang="en-US" altLang="en-US" dirty="0"/>
              <a:t>Evaluation of reported illnesses</a:t>
            </a:r>
          </a:p>
        </p:txBody>
      </p:sp>
      <p:sp>
        <p:nvSpPr>
          <p:cNvPr id="134148" name="Rectangle 6">
            <a:extLst>
              <a:ext uri="{FF2B5EF4-FFF2-40B4-BE49-F238E27FC236}">
                <a16:creationId xmlns:a16="http://schemas.microsoft.com/office/drawing/2014/main" id="{985536D8-F2B3-EFBE-DB0D-9D1ED00F8F3E}"/>
              </a:ext>
            </a:extLst>
          </p:cNvPr>
          <p:cNvSpPr>
            <a:spLocks noChangeArrowheads="1"/>
          </p:cNvSpPr>
          <p:nvPr/>
        </p:nvSpPr>
        <p:spPr bwMode="auto">
          <a:xfrm>
            <a:off x="6858000" y="623888"/>
            <a:ext cx="186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1910.1030(f)(3)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932A1E09-54BA-740B-BF06-815F6790F4AB}"/>
              </a:ext>
            </a:extLst>
          </p:cNvPr>
          <p:cNvSpPr>
            <a:spLocks noGrp="1" noChangeArrowheads="1"/>
          </p:cNvSpPr>
          <p:nvPr>
            <p:ph type="title"/>
          </p:nvPr>
        </p:nvSpPr>
        <p:spPr>
          <a:xfrm>
            <a:off x="612775" y="476250"/>
            <a:ext cx="4111625" cy="549275"/>
          </a:xfrm>
        </p:spPr>
        <p:txBody>
          <a:bodyPr/>
          <a:lstStyle/>
          <a:p>
            <a:r>
              <a:rPr lang="en-US" altLang="en-US"/>
              <a:t>Source Individual</a:t>
            </a:r>
          </a:p>
        </p:txBody>
      </p:sp>
      <p:sp>
        <p:nvSpPr>
          <p:cNvPr id="136195" name="Rectangle 3">
            <a:extLst>
              <a:ext uri="{FF2B5EF4-FFF2-40B4-BE49-F238E27FC236}">
                <a16:creationId xmlns:a16="http://schemas.microsoft.com/office/drawing/2014/main" id="{63541678-3BBA-1D04-898A-D8365D6F5950}"/>
              </a:ext>
            </a:extLst>
          </p:cNvPr>
          <p:cNvSpPr>
            <a:spLocks noGrp="1" noChangeArrowheads="1"/>
          </p:cNvSpPr>
          <p:nvPr>
            <p:ph type="body" idx="1"/>
          </p:nvPr>
        </p:nvSpPr>
        <p:spPr>
          <a:xfrm>
            <a:off x="533400" y="1549830"/>
            <a:ext cx="8305800" cy="2869769"/>
          </a:xfrm>
        </p:spPr>
        <p:txBody>
          <a:bodyPr/>
          <a:lstStyle/>
          <a:p>
            <a:pPr>
              <a:spcBef>
                <a:spcPct val="30000"/>
              </a:spcBef>
              <a:spcAft>
                <a:spcPct val="30000"/>
              </a:spcAft>
            </a:pPr>
            <a:r>
              <a:rPr lang="en-US" altLang="en-US" dirty="0"/>
              <a:t>Source individual’s test results shall be made available to the exposed employee (not the employer).</a:t>
            </a:r>
          </a:p>
          <a:p>
            <a:pPr>
              <a:spcBef>
                <a:spcPct val="30000"/>
              </a:spcBef>
              <a:spcAft>
                <a:spcPct val="30000"/>
              </a:spcAft>
            </a:pPr>
            <a:r>
              <a:rPr lang="en-US" altLang="en-US" dirty="0"/>
              <a:t>Employee should also be given information about applicable disclosure laws and regulations concerning source individual’s identity and infection status.</a:t>
            </a:r>
          </a:p>
        </p:txBody>
      </p:sp>
      <p:sp>
        <p:nvSpPr>
          <p:cNvPr id="136196" name="Rectangle 5">
            <a:extLst>
              <a:ext uri="{FF2B5EF4-FFF2-40B4-BE49-F238E27FC236}">
                <a16:creationId xmlns:a16="http://schemas.microsoft.com/office/drawing/2014/main" id="{EC4AC5EA-DD99-F9B5-7EA9-A2F65B2917E7}"/>
              </a:ext>
            </a:extLst>
          </p:cNvPr>
          <p:cNvSpPr>
            <a:spLocks noChangeArrowheads="1"/>
          </p:cNvSpPr>
          <p:nvPr/>
        </p:nvSpPr>
        <p:spPr bwMode="auto">
          <a:xfrm>
            <a:off x="6248400" y="609600"/>
            <a:ext cx="236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1910.1030(f)(3)(ii)[C]</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20565858-7F75-84AB-8CF3-45B7B92AD592}"/>
              </a:ext>
            </a:extLst>
          </p:cNvPr>
          <p:cNvSpPr>
            <a:spLocks noGrp="1" noChangeArrowheads="1"/>
          </p:cNvSpPr>
          <p:nvPr>
            <p:ph type="title"/>
          </p:nvPr>
        </p:nvSpPr>
        <p:spPr>
          <a:xfrm>
            <a:off x="628650" y="476250"/>
            <a:ext cx="4400550" cy="549275"/>
          </a:xfrm>
        </p:spPr>
        <p:txBody>
          <a:bodyPr/>
          <a:lstStyle/>
          <a:p>
            <a:r>
              <a:rPr lang="en-US" altLang="en-US"/>
              <a:t>Exposed Employee</a:t>
            </a:r>
          </a:p>
        </p:txBody>
      </p:sp>
      <p:sp>
        <p:nvSpPr>
          <p:cNvPr id="138243" name="Rectangle 3">
            <a:extLst>
              <a:ext uri="{FF2B5EF4-FFF2-40B4-BE49-F238E27FC236}">
                <a16:creationId xmlns:a16="http://schemas.microsoft.com/office/drawing/2014/main" id="{93DDD6C2-F1D6-F9E0-B75B-783890BB342E}"/>
              </a:ext>
            </a:extLst>
          </p:cNvPr>
          <p:cNvSpPr>
            <a:spLocks noGrp="1" noChangeArrowheads="1"/>
          </p:cNvSpPr>
          <p:nvPr>
            <p:ph type="body" idx="1"/>
          </p:nvPr>
        </p:nvSpPr>
        <p:spPr>
          <a:xfrm>
            <a:off x="533400" y="1379348"/>
            <a:ext cx="8229600" cy="3040251"/>
          </a:xfrm>
        </p:spPr>
        <p:txBody>
          <a:bodyPr/>
          <a:lstStyle/>
          <a:p>
            <a:pPr>
              <a:spcAft>
                <a:spcPct val="25000"/>
              </a:spcAft>
            </a:pPr>
            <a:r>
              <a:rPr lang="en-US" altLang="en-US" dirty="0"/>
              <a:t>Exposed employee’s blood shall be collected as soon as feasible after consent is obtained.</a:t>
            </a:r>
          </a:p>
          <a:p>
            <a:pPr>
              <a:spcAft>
                <a:spcPct val="25000"/>
              </a:spcAft>
              <a:buFont typeface="Wingdings" panose="05000000000000000000" pitchFamily="2" charset="2"/>
              <a:buNone/>
            </a:pPr>
            <a:endParaRPr lang="en-US" altLang="en-US" dirty="0"/>
          </a:p>
          <a:p>
            <a:pPr>
              <a:spcAft>
                <a:spcPct val="25000"/>
              </a:spcAft>
            </a:pPr>
            <a:r>
              <a:rPr lang="en-US" altLang="en-US" dirty="0"/>
              <a:t>If employee consents to baseline blood collection, but not to HIV serological testing, sample shall be preserved for 90 days.</a:t>
            </a:r>
          </a:p>
        </p:txBody>
      </p:sp>
      <p:sp>
        <p:nvSpPr>
          <p:cNvPr id="138244" name="Rectangle 6">
            <a:extLst>
              <a:ext uri="{FF2B5EF4-FFF2-40B4-BE49-F238E27FC236}">
                <a16:creationId xmlns:a16="http://schemas.microsoft.com/office/drawing/2014/main" id="{90A676EC-7967-F955-5808-46484EAA9316}"/>
              </a:ext>
            </a:extLst>
          </p:cNvPr>
          <p:cNvSpPr>
            <a:spLocks noChangeArrowheads="1"/>
          </p:cNvSpPr>
          <p:nvPr/>
        </p:nvSpPr>
        <p:spPr bwMode="auto">
          <a:xfrm>
            <a:off x="6477000" y="6096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1910.1030(f)(3)(iii)</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24039B1B-2110-9191-CD0F-6671EF23ACEB}"/>
              </a:ext>
            </a:extLst>
          </p:cNvPr>
          <p:cNvSpPr>
            <a:spLocks noGrp="1" noChangeArrowheads="1"/>
          </p:cNvSpPr>
          <p:nvPr>
            <p:ph type="title"/>
          </p:nvPr>
        </p:nvSpPr>
        <p:spPr>
          <a:xfrm>
            <a:off x="609600" y="0"/>
            <a:ext cx="7315200" cy="1066800"/>
          </a:xfrm>
        </p:spPr>
        <p:txBody>
          <a:bodyPr lIns="91440" tIns="45720" rIns="91440" bIns="45720" anchor="b"/>
          <a:lstStyle/>
          <a:p>
            <a:r>
              <a:rPr lang="en-US" altLang="en-US" sz="3200" dirty="0"/>
              <a:t>Information Provided to Healthcare Professionals</a:t>
            </a:r>
            <a:endParaRPr lang="en-US" altLang="en-US" sz="3200" dirty="0">
              <a:latin typeface="Book Antiqua" panose="02040602050305030304" pitchFamily="18" charset="0"/>
            </a:endParaRPr>
          </a:p>
        </p:txBody>
      </p:sp>
      <p:sp>
        <p:nvSpPr>
          <p:cNvPr id="140291" name="Rectangle 9">
            <a:extLst>
              <a:ext uri="{FF2B5EF4-FFF2-40B4-BE49-F238E27FC236}">
                <a16:creationId xmlns:a16="http://schemas.microsoft.com/office/drawing/2014/main" id="{32BFC26B-C1AE-B383-F38E-FFD1EAF1D9AC}"/>
              </a:ext>
            </a:extLst>
          </p:cNvPr>
          <p:cNvSpPr>
            <a:spLocks noGrp="1" noChangeArrowheads="1"/>
          </p:cNvSpPr>
          <p:nvPr>
            <p:ph type="body" idx="1"/>
          </p:nvPr>
        </p:nvSpPr>
        <p:spPr>
          <a:xfrm>
            <a:off x="533400" y="1379348"/>
            <a:ext cx="8077200" cy="4640451"/>
          </a:xfrm>
        </p:spPr>
        <p:txBody>
          <a:bodyPr/>
          <a:lstStyle/>
          <a:p>
            <a:pPr>
              <a:spcAft>
                <a:spcPct val="10000"/>
              </a:spcAft>
              <a:defRPr/>
            </a:pPr>
            <a:r>
              <a:rPr lang="en-US" altLang="en-US" sz="2400" dirty="0"/>
              <a:t>A copy of the Bloodborne Pathogens Standard.</a:t>
            </a:r>
          </a:p>
          <a:p>
            <a:pPr>
              <a:spcAft>
                <a:spcPct val="10000"/>
              </a:spcAft>
              <a:defRPr/>
            </a:pPr>
            <a:endParaRPr lang="en-US" altLang="en-US" sz="1000" dirty="0"/>
          </a:p>
          <a:p>
            <a:pPr>
              <a:spcAft>
                <a:spcPct val="10000"/>
              </a:spcAft>
              <a:defRPr/>
            </a:pPr>
            <a:r>
              <a:rPr lang="en-US" altLang="en-US" sz="2400" dirty="0"/>
              <a:t>A description of the employee’s duties relevant to the exposure incident.</a:t>
            </a:r>
          </a:p>
          <a:p>
            <a:pPr>
              <a:spcAft>
                <a:spcPct val="10000"/>
              </a:spcAft>
              <a:buFont typeface="Wingdings" panose="05000000000000000000" pitchFamily="2" charset="2"/>
              <a:buNone/>
              <a:defRPr/>
            </a:pPr>
            <a:endParaRPr lang="en-US" altLang="en-US" sz="1000" dirty="0"/>
          </a:p>
          <a:p>
            <a:pPr>
              <a:spcAft>
                <a:spcPct val="10000"/>
              </a:spcAft>
              <a:defRPr/>
            </a:pPr>
            <a:r>
              <a:rPr lang="en-US" altLang="en-US" sz="2400" dirty="0"/>
              <a:t>Documentation of the route of exposure and the circumstances under which the exposure incident occurred.</a:t>
            </a:r>
          </a:p>
          <a:p>
            <a:pPr>
              <a:spcAft>
                <a:spcPct val="10000"/>
              </a:spcAft>
              <a:defRPr/>
            </a:pPr>
            <a:endParaRPr lang="en-US" altLang="en-US" sz="1000" dirty="0"/>
          </a:p>
          <a:p>
            <a:pPr>
              <a:spcAft>
                <a:spcPct val="10000"/>
              </a:spcAft>
              <a:defRPr/>
            </a:pPr>
            <a:r>
              <a:rPr lang="en-US" altLang="en-US" sz="2400" dirty="0"/>
              <a:t>Results of the source individual’s blood test, if available.</a:t>
            </a:r>
          </a:p>
          <a:p>
            <a:pPr>
              <a:spcAft>
                <a:spcPct val="10000"/>
              </a:spcAft>
              <a:defRPr/>
            </a:pPr>
            <a:endParaRPr lang="en-US" altLang="en-US" sz="1000" dirty="0"/>
          </a:p>
          <a:p>
            <a:pPr>
              <a:spcAft>
                <a:spcPct val="10000"/>
              </a:spcAft>
              <a:defRPr/>
            </a:pPr>
            <a:r>
              <a:rPr lang="en-US" altLang="en-US" sz="2400" dirty="0"/>
              <a:t>All appropriate medical records relevant to the employee.</a:t>
            </a:r>
          </a:p>
        </p:txBody>
      </p:sp>
      <p:sp>
        <p:nvSpPr>
          <p:cNvPr id="140292" name="Rectangle 5">
            <a:extLst>
              <a:ext uri="{FF2B5EF4-FFF2-40B4-BE49-F238E27FC236}">
                <a16:creationId xmlns:a16="http://schemas.microsoft.com/office/drawing/2014/main" id="{F670CCC1-C4C9-CCAD-E45A-91C8E92AC4C3}"/>
              </a:ext>
            </a:extLst>
          </p:cNvPr>
          <p:cNvSpPr>
            <a:spLocks noChangeArrowheads="1"/>
          </p:cNvSpPr>
          <p:nvPr/>
        </p:nvSpPr>
        <p:spPr bwMode="auto">
          <a:xfrm>
            <a:off x="6858000" y="6096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1910.1030(f)(4)</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a:extLst>
              <a:ext uri="{FF2B5EF4-FFF2-40B4-BE49-F238E27FC236}">
                <a16:creationId xmlns:a16="http://schemas.microsoft.com/office/drawing/2014/main" id="{EFB2CCB2-03B1-9FBF-2898-81FD4968B6C2}"/>
              </a:ext>
            </a:extLst>
          </p:cNvPr>
          <p:cNvSpPr>
            <a:spLocks noGrp="1" noChangeArrowheads="1"/>
          </p:cNvSpPr>
          <p:nvPr>
            <p:ph type="title"/>
          </p:nvPr>
        </p:nvSpPr>
        <p:spPr>
          <a:xfrm>
            <a:off x="533400" y="0"/>
            <a:ext cx="6608805" cy="1066800"/>
          </a:xfrm>
        </p:spPr>
        <p:txBody>
          <a:bodyPr lIns="91440" tIns="45720" rIns="91440" bIns="45720" anchor="b"/>
          <a:lstStyle/>
          <a:p>
            <a:r>
              <a:rPr lang="en-US" altLang="en-US" sz="3200" dirty="0"/>
              <a:t>Healthcare Professional’s Written Opinion</a:t>
            </a:r>
          </a:p>
        </p:txBody>
      </p:sp>
      <p:sp>
        <p:nvSpPr>
          <p:cNvPr id="142339" name="Rectangle 8">
            <a:extLst>
              <a:ext uri="{FF2B5EF4-FFF2-40B4-BE49-F238E27FC236}">
                <a16:creationId xmlns:a16="http://schemas.microsoft.com/office/drawing/2014/main" id="{15009BC6-C4D0-658F-28F0-6635AB0A935D}"/>
              </a:ext>
            </a:extLst>
          </p:cNvPr>
          <p:cNvSpPr>
            <a:spLocks noGrp="1" noChangeArrowheads="1"/>
          </p:cNvSpPr>
          <p:nvPr>
            <p:ph type="body" idx="1"/>
          </p:nvPr>
        </p:nvSpPr>
        <p:spPr>
          <a:xfrm>
            <a:off x="533400" y="1219200"/>
            <a:ext cx="7848600" cy="4876800"/>
          </a:xfrm>
        </p:spPr>
        <p:txBody>
          <a:bodyPr/>
          <a:lstStyle/>
          <a:p>
            <a:pPr>
              <a:spcAft>
                <a:spcPct val="25000"/>
              </a:spcAft>
            </a:pPr>
            <a:r>
              <a:rPr lang="en-US" altLang="en-US" sz="2600"/>
              <a:t>Within 15 days after evaluation is completed.</a:t>
            </a:r>
          </a:p>
          <a:p>
            <a:pPr>
              <a:spcAft>
                <a:spcPct val="25000"/>
              </a:spcAft>
            </a:pPr>
            <a:endParaRPr lang="en-US" altLang="en-US" sz="800"/>
          </a:p>
          <a:p>
            <a:pPr>
              <a:spcAft>
                <a:spcPct val="25000"/>
              </a:spcAft>
            </a:pPr>
            <a:r>
              <a:rPr lang="en-US" altLang="en-US" sz="2600"/>
              <a:t>Written opinion for Hepatitis B vaccination is limited to whether the employee requires or has received the Hepatitis B vaccination.</a:t>
            </a:r>
          </a:p>
          <a:p>
            <a:pPr>
              <a:spcAft>
                <a:spcPct val="25000"/>
              </a:spcAft>
            </a:pPr>
            <a:endParaRPr lang="en-US" altLang="en-US" sz="800"/>
          </a:p>
          <a:p>
            <a:pPr>
              <a:spcAft>
                <a:spcPct val="25000"/>
              </a:spcAft>
            </a:pPr>
            <a:r>
              <a:rPr lang="en-US" altLang="en-US" sz="2600"/>
              <a:t>Written opinion for post-exposure evaluation and follow-up includes information that the employee has been: </a:t>
            </a:r>
          </a:p>
          <a:p>
            <a:pPr lvl="1">
              <a:spcAft>
                <a:spcPct val="25000"/>
              </a:spcAft>
            </a:pPr>
            <a:r>
              <a:rPr lang="en-US" altLang="en-US"/>
              <a:t>Informed of the evaluation results, </a:t>
            </a:r>
            <a:r>
              <a:rPr lang="en-US" altLang="en-US" b="1" i="1"/>
              <a:t>and</a:t>
            </a:r>
            <a:r>
              <a:rPr lang="en-US" altLang="en-US"/>
              <a:t> </a:t>
            </a:r>
          </a:p>
          <a:p>
            <a:pPr lvl="1">
              <a:spcAft>
                <a:spcPct val="25000"/>
              </a:spcAft>
            </a:pPr>
            <a:r>
              <a:rPr lang="en-US" altLang="en-US"/>
              <a:t>Informed of any medical conditions that require further treatment.</a:t>
            </a:r>
          </a:p>
        </p:txBody>
      </p:sp>
      <p:sp>
        <p:nvSpPr>
          <p:cNvPr id="142340" name="Rectangle 5">
            <a:extLst>
              <a:ext uri="{FF2B5EF4-FFF2-40B4-BE49-F238E27FC236}">
                <a16:creationId xmlns:a16="http://schemas.microsoft.com/office/drawing/2014/main" id="{AFE7662E-D609-D48C-099F-23900E40E570}"/>
              </a:ext>
            </a:extLst>
          </p:cNvPr>
          <p:cNvSpPr>
            <a:spLocks noChangeArrowheads="1"/>
          </p:cNvSpPr>
          <p:nvPr/>
        </p:nvSpPr>
        <p:spPr bwMode="auto">
          <a:xfrm>
            <a:off x="6858000" y="609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1910.1030(f)(5)</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8">
            <a:extLst>
              <a:ext uri="{FF2B5EF4-FFF2-40B4-BE49-F238E27FC236}">
                <a16:creationId xmlns:a16="http://schemas.microsoft.com/office/drawing/2014/main" id="{067A6426-6741-4C51-BFC1-D11A42C5C919}"/>
              </a:ext>
            </a:extLst>
          </p:cNvPr>
          <p:cNvSpPr>
            <a:spLocks noGrp="1" noChangeArrowheads="1"/>
          </p:cNvSpPr>
          <p:nvPr>
            <p:ph type="title"/>
          </p:nvPr>
        </p:nvSpPr>
        <p:spPr>
          <a:xfrm>
            <a:off x="533400" y="457200"/>
            <a:ext cx="7391400" cy="554038"/>
          </a:xfrm>
        </p:spPr>
        <p:txBody>
          <a:bodyPr lIns="91440" tIns="45720" rIns="91440" bIns="45720" anchor="b">
            <a:normAutofit fontScale="90000"/>
          </a:bodyPr>
          <a:lstStyle/>
          <a:p>
            <a:pPr>
              <a:spcAft>
                <a:spcPct val="15000"/>
              </a:spcAft>
            </a:pPr>
            <a:r>
              <a:rPr lang="en-US" altLang="en-US" sz="3000" dirty="0">
                <a:latin typeface="+mj-lt"/>
              </a:rPr>
              <a:t>Communication of Hazards to Employees</a:t>
            </a:r>
          </a:p>
        </p:txBody>
      </p:sp>
      <p:sp>
        <p:nvSpPr>
          <p:cNvPr id="148483" name="Rectangle 16">
            <a:extLst>
              <a:ext uri="{FF2B5EF4-FFF2-40B4-BE49-F238E27FC236}">
                <a16:creationId xmlns:a16="http://schemas.microsoft.com/office/drawing/2014/main" id="{11925058-0BAF-2C33-7105-F1E785D7485D}"/>
              </a:ext>
            </a:extLst>
          </p:cNvPr>
          <p:cNvSpPr>
            <a:spLocks noGrp="1" noChangeArrowheads="1"/>
          </p:cNvSpPr>
          <p:nvPr>
            <p:ph type="body" sz="half" idx="2"/>
          </p:nvPr>
        </p:nvSpPr>
        <p:spPr>
          <a:xfrm>
            <a:off x="533400" y="1371600"/>
            <a:ext cx="4724400" cy="2971800"/>
          </a:xfrm>
        </p:spPr>
        <p:txBody>
          <a:bodyPr/>
          <a:lstStyle/>
          <a:p>
            <a:pPr marL="344488" indent="-344488">
              <a:defRPr/>
            </a:pPr>
            <a:r>
              <a:rPr lang="en-US" altLang="en-US" dirty="0"/>
              <a:t>Warning labels and signs</a:t>
            </a:r>
          </a:p>
          <a:p>
            <a:pPr marL="0" indent="0">
              <a:buFont typeface="Wingdings" panose="05000000000000000000" pitchFamily="2" charset="2"/>
              <a:buNone/>
              <a:defRPr/>
            </a:pPr>
            <a:endParaRPr lang="en-US" altLang="en-US" dirty="0"/>
          </a:p>
          <a:p>
            <a:pPr marL="344488" indent="-344488">
              <a:defRPr/>
            </a:pPr>
            <a:r>
              <a:rPr lang="en-US" altLang="en-US" dirty="0"/>
              <a:t>Information and training</a:t>
            </a:r>
          </a:p>
          <a:p>
            <a:pPr marL="344488" indent="-344488">
              <a:defRPr/>
            </a:pPr>
            <a:endParaRPr lang="en-US" altLang="en-US" dirty="0"/>
          </a:p>
        </p:txBody>
      </p:sp>
      <p:sp>
        <p:nvSpPr>
          <p:cNvPr id="144388" name="Rectangle 6">
            <a:extLst>
              <a:ext uri="{FF2B5EF4-FFF2-40B4-BE49-F238E27FC236}">
                <a16:creationId xmlns:a16="http://schemas.microsoft.com/office/drawing/2014/main" id="{9111AF6A-7AAA-542B-9FC1-8083E65BBCE2}"/>
              </a:ext>
            </a:extLst>
          </p:cNvPr>
          <p:cNvSpPr>
            <a:spLocks noChangeArrowheads="1"/>
          </p:cNvSpPr>
          <p:nvPr/>
        </p:nvSpPr>
        <p:spPr bwMode="auto">
          <a:xfrm>
            <a:off x="7086600" y="6238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1910.1030(g)</a:t>
            </a:r>
          </a:p>
        </p:txBody>
      </p:sp>
      <p:pic>
        <p:nvPicPr>
          <p:cNvPr id="144389" name="Picture 2">
            <a:extLst>
              <a:ext uri="{FF2B5EF4-FFF2-40B4-BE49-F238E27FC236}">
                <a16:creationId xmlns:a16="http://schemas.microsoft.com/office/drawing/2014/main" id="{A58F16AD-D6F3-216F-1803-C9E0325AE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788" y="1524000"/>
            <a:ext cx="23336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AB265E7-E6F8-9328-D9DE-1D4E3D341615}"/>
              </a:ext>
            </a:extLst>
          </p:cNvPr>
          <p:cNvSpPr>
            <a:spLocks noGrp="1" noChangeArrowheads="1"/>
          </p:cNvSpPr>
          <p:nvPr>
            <p:ph type="title"/>
          </p:nvPr>
        </p:nvSpPr>
        <p:spPr>
          <a:xfrm>
            <a:off x="533400" y="441325"/>
            <a:ext cx="7385050" cy="549275"/>
          </a:xfrm>
        </p:spPr>
        <p:txBody>
          <a:bodyPr/>
          <a:lstStyle/>
          <a:p>
            <a:r>
              <a:rPr lang="en-US" altLang="en-US" dirty="0"/>
              <a:t>Employees Potentially At Risk</a:t>
            </a:r>
          </a:p>
        </p:txBody>
      </p:sp>
      <p:sp>
        <p:nvSpPr>
          <p:cNvPr id="17411" name="Rectangle 6">
            <a:extLst>
              <a:ext uri="{FF2B5EF4-FFF2-40B4-BE49-F238E27FC236}">
                <a16:creationId xmlns:a16="http://schemas.microsoft.com/office/drawing/2014/main" id="{4816DB09-AFD8-8E46-A43D-84A96156708F}"/>
              </a:ext>
            </a:extLst>
          </p:cNvPr>
          <p:cNvSpPr>
            <a:spLocks noGrp="1" noChangeArrowheads="1"/>
          </p:cNvSpPr>
          <p:nvPr>
            <p:ph type="body" sz="half" idx="1"/>
          </p:nvPr>
        </p:nvSpPr>
        <p:spPr>
          <a:xfrm>
            <a:off x="533400" y="1503336"/>
            <a:ext cx="4114800" cy="4287864"/>
          </a:xfrm>
        </p:spPr>
        <p:txBody>
          <a:bodyPr/>
          <a:lstStyle/>
          <a:p>
            <a:pPr marL="344488" indent="-344488">
              <a:spcBef>
                <a:spcPts val="600"/>
              </a:spcBef>
              <a:spcAft>
                <a:spcPts val="600"/>
              </a:spcAft>
            </a:pPr>
            <a:r>
              <a:rPr lang="en-US" altLang="en-US" dirty="0"/>
              <a:t>Physicians and surgeons</a:t>
            </a:r>
            <a:endParaRPr lang="en-US" altLang="en-US" sz="800" dirty="0"/>
          </a:p>
          <a:p>
            <a:pPr marL="344488" indent="-344488">
              <a:spcBef>
                <a:spcPts val="600"/>
              </a:spcBef>
              <a:spcAft>
                <a:spcPts val="600"/>
              </a:spcAft>
            </a:pPr>
            <a:r>
              <a:rPr lang="en-US" altLang="en-US" dirty="0"/>
              <a:t>Nurses</a:t>
            </a:r>
            <a:endParaRPr lang="en-US" altLang="en-US" sz="800" dirty="0"/>
          </a:p>
          <a:p>
            <a:pPr marL="344488" indent="-344488">
              <a:spcBef>
                <a:spcPts val="600"/>
              </a:spcBef>
              <a:spcAft>
                <a:spcPts val="600"/>
              </a:spcAft>
            </a:pPr>
            <a:r>
              <a:rPr lang="en-US" altLang="en-US" dirty="0"/>
              <a:t>Phlebotomists</a:t>
            </a:r>
            <a:endParaRPr lang="en-US" altLang="en-US" sz="800" dirty="0"/>
          </a:p>
          <a:p>
            <a:pPr marL="344488" indent="-344488">
              <a:spcBef>
                <a:spcPts val="600"/>
              </a:spcBef>
              <a:spcAft>
                <a:spcPts val="600"/>
              </a:spcAft>
            </a:pPr>
            <a:r>
              <a:rPr lang="en-US" altLang="en-US" dirty="0"/>
              <a:t>Medical examiners</a:t>
            </a:r>
            <a:endParaRPr lang="en-US" altLang="en-US" sz="800" dirty="0"/>
          </a:p>
          <a:p>
            <a:pPr marL="344488" indent="-344488">
              <a:spcBef>
                <a:spcPts val="600"/>
              </a:spcBef>
              <a:spcAft>
                <a:spcPts val="600"/>
              </a:spcAft>
            </a:pPr>
            <a:r>
              <a:rPr lang="en-US" altLang="en-US" dirty="0"/>
              <a:t>Dentists and dental workers</a:t>
            </a:r>
            <a:endParaRPr lang="en-US" altLang="en-US" sz="800" dirty="0"/>
          </a:p>
          <a:p>
            <a:pPr marL="344488" indent="-344488">
              <a:spcBef>
                <a:spcPts val="600"/>
              </a:spcBef>
              <a:spcAft>
                <a:spcPts val="600"/>
              </a:spcAft>
            </a:pPr>
            <a:r>
              <a:rPr lang="en-US" altLang="en-US" dirty="0"/>
              <a:t>Some laundry and housekeeping employees</a:t>
            </a:r>
          </a:p>
          <a:p>
            <a:pPr marL="344488" indent="-344488"/>
            <a:endParaRPr lang="en-US" altLang="en-US" sz="2400" dirty="0"/>
          </a:p>
        </p:txBody>
      </p:sp>
      <p:sp>
        <p:nvSpPr>
          <p:cNvPr id="17412" name="Rectangle 8">
            <a:extLst>
              <a:ext uri="{FF2B5EF4-FFF2-40B4-BE49-F238E27FC236}">
                <a16:creationId xmlns:a16="http://schemas.microsoft.com/office/drawing/2014/main" id="{8DAAC4DD-179C-829C-8C31-B084755E97F1}"/>
              </a:ext>
            </a:extLst>
          </p:cNvPr>
          <p:cNvSpPr>
            <a:spLocks noGrp="1" noChangeArrowheads="1"/>
          </p:cNvSpPr>
          <p:nvPr>
            <p:ph type="body" sz="half" idx="2"/>
          </p:nvPr>
        </p:nvSpPr>
        <p:spPr>
          <a:xfrm>
            <a:off x="4648200" y="1503336"/>
            <a:ext cx="4038600" cy="3898927"/>
          </a:xfrm>
        </p:spPr>
        <p:txBody>
          <a:bodyPr/>
          <a:lstStyle/>
          <a:p>
            <a:pPr marL="344488" indent="-344488">
              <a:spcBef>
                <a:spcPts val="600"/>
              </a:spcBef>
              <a:spcAft>
                <a:spcPts val="600"/>
              </a:spcAft>
            </a:pPr>
            <a:r>
              <a:rPr lang="en-US" altLang="en-US" dirty="0"/>
              <a:t>Clinical/diagnostic laboratory workers</a:t>
            </a:r>
            <a:endParaRPr lang="en-US" altLang="en-US" sz="800" dirty="0"/>
          </a:p>
          <a:p>
            <a:pPr marL="344488" indent="-344488">
              <a:spcBef>
                <a:spcPts val="600"/>
              </a:spcBef>
              <a:spcAft>
                <a:spcPts val="600"/>
              </a:spcAft>
            </a:pPr>
            <a:r>
              <a:rPr lang="en-US" altLang="en-US" dirty="0"/>
              <a:t>Medical technologists</a:t>
            </a:r>
            <a:endParaRPr lang="en-US" altLang="en-US" sz="800" dirty="0"/>
          </a:p>
          <a:p>
            <a:pPr marL="344488" indent="-344488">
              <a:spcBef>
                <a:spcPts val="600"/>
              </a:spcBef>
              <a:spcAft>
                <a:spcPts val="600"/>
              </a:spcAft>
            </a:pPr>
            <a:r>
              <a:rPr lang="en-US" altLang="en-US" dirty="0"/>
              <a:t>Nursing home personnel</a:t>
            </a:r>
            <a:endParaRPr lang="en-US" altLang="en-US" sz="800" dirty="0"/>
          </a:p>
          <a:p>
            <a:pPr marL="344488" indent="-344488">
              <a:spcBef>
                <a:spcPts val="600"/>
              </a:spcBef>
              <a:spcAft>
                <a:spcPts val="600"/>
              </a:spcAft>
            </a:pPr>
            <a:r>
              <a:rPr lang="en-US" altLang="en-US" dirty="0"/>
              <a:t>Dialysis personnel</a:t>
            </a:r>
          </a:p>
          <a:p>
            <a:pPr marL="344488" indent="-344488">
              <a:spcBef>
                <a:spcPts val="600"/>
              </a:spcBef>
              <a:spcAft>
                <a:spcPts val="600"/>
              </a:spcAft>
            </a:pPr>
            <a:r>
              <a:rPr lang="en-US" altLang="en-US" dirty="0"/>
              <a:t>Other jobs with potential exposure</a:t>
            </a:r>
          </a:p>
          <a:p>
            <a:pPr marL="344488" indent="-344488"/>
            <a:endParaRPr lang="en-US" altLang="en-US" dirty="0">
              <a:latin typeface="Arial Narrow" panose="020B0606020202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6D49EC5B-1C12-6BE8-296A-0EAD977F6054}"/>
              </a:ext>
            </a:extLst>
          </p:cNvPr>
          <p:cNvSpPr>
            <a:spLocks noGrp="1" noChangeArrowheads="1"/>
          </p:cNvSpPr>
          <p:nvPr>
            <p:ph type="title"/>
          </p:nvPr>
        </p:nvSpPr>
        <p:spPr>
          <a:xfrm>
            <a:off x="533400" y="387350"/>
            <a:ext cx="4171950" cy="638175"/>
          </a:xfrm>
        </p:spPr>
        <p:txBody>
          <a:bodyPr lIns="90488" tIns="44450" rIns="90488" bIns="44450" anchor="b"/>
          <a:lstStyle/>
          <a:p>
            <a:r>
              <a:rPr lang="en-US" altLang="en-US"/>
              <a:t>Warning Labels</a:t>
            </a:r>
            <a:endParaRPr lang="en-US" altLang="en-US" sz="2400"/>
          </a:p>
        </p:txBody>
      </p:sp>
      <p:sp>
        <p:nvSpPr>
          <p:cNvPr id="146435" name="Rectangle 3">
            <a:extLst>
              <a:ext uri="{FF2B5EF4-FFF2-40B4-BE49-F238E27FC236}">
                <a16:creationId xmlns:a16="http://schemas.microsoft.com/office/drawing/2014/main" id="{EE4DE95F-D58B-4332-6BC1-5BDDF2FBCA37}"/>
              </a:ext>
            </a:extLst>
          </p:cNvPr>
          <p:cNvSpPr>
            <a:spLocks noGrp="1" noChangeArrowheads="1"/>
          </p:cNvSpPr>
          <p:nvPr>
            <p:ph type="body" idx="1"/>
          </p:nvPr>
        </p:nvSpPr>
        <p:spPr>
          <a:xfrm>
            <a:off x="533400" y="1295400"/>
            <a:ext cx="8001000" cy="3886200"/>
          </a:xfrm>
        </p:spPr>
        <p:txBody>
          <a:bodyPr lIns="90488" tIns="44450" rIns="90488" bIns="44450"/>
          <a:lstStyle/>
          <a:p>
            <a:pPr>
              <a:lnSpc>
                <a:spcPct val="90000"/>
              </a:lnSpc>
              <a:spcAft>
                <a:spcPct val="25000"/>
              </a:spcAft>
            </a:pPr>
            <a:r>
              <a:rPr lang="en-US" altLang="en-US" sz="2800" dirty="0"/>
              <a:t>Must be affixed to:</a:t>
            </a:r>
          </a:p>
          <a:p>
            <a:pPr lvl="1">
              <a:lnSpc>
                <a:spcPct val="90000"/>
              </a:lnSpc>
              <a:spcAft>
                <a:spcPct val="25000"/>
              </a:spcAft>
            </a:pPr>
            <a:endParaRPr lang="en-US" altLang="en-US" sz="1000" dirty="0"/>
          </a:p>
          <a:p>
            <a:pPr lvl="1">
              <a:lnSpc>
                <a:spcPct val="90000"/>
              </a:lnSpc>
              <a:spcAft>
                <a:spcPct val="25000"/>
              </a:spcAft>
            </a:pPr>
            <a:r>
              <a:rPr lang="en-US" altLang="en-US" sz="2400" dirty="0"/>
              <a:t>Regulated waste containers</a:t>
            </a:r>
          </a:p>
          <a:p>
            <a:pPr lvl="1">
              <a:lnSpc>
                <a:spcPct val="90000"/>
              </a:lnSpc>
              <a:spcAft>
                <a:spcPct val="25000"/>
              </a:spcAft>
              <a:buFont typeface="Symbol" panose="05050102010706020507" pitchFamily="18" charset="2"/>
              <a:buNone/>
            </a:pPr>
            <a:endParaRPr lang="en-US" altLang="en-US" sz="2400" dirty="0"/>
          </a:p>
          <a:p>
            <a:pPr lvl="1">
              <a:lnSpc>
                <a:spcPct val="90000"/>
              </a:lnSpc>
              <a:spcAft>
                <a:spcPct val="25000"/>
              </a:spcAft>
            </a:pPr>
            <a:r>
              <a:rPr lang="en-US" altLang="en-US" sz="2400" dirty="0"/>
              <a:t>Refrigerators and freezers containing blood or </a:t>
            </a:r>
            <a:r>
              <a:rPr lang="en-US" altLang="en-US" sz="2400" dirty="0" err="1"/>
              <a:t>OPIM</a:t>
            </a:r>
            <a:endParaRPr lang="en-US" altLang="en-US" sz="2400" dirty="0"/>
          </a:p>
          <a:p>
            <a:pPr lvl="1">
              <a:lnSpc>
                <a:spcPct val="90000"/>
              </a:lnSpc>
              <a:spcAft>
                <a:spcPct val="25000"/>
              </a:spcAft>
              <a:buFont typeface="Symbol" panose="05050102010706020507" pitchFamily="18" charset="2"/>
              <a:buNone/>
            </a:pPr>
            <a:endParaRPr lang="en-US" altLang="en-US" sz="2400" dirty="0"/>
          </a:p>
          <a:p>
            <a:pPr lvl="1">
              <a:lnSpc>
                <a:spcPct val="90000"/>
              </a:lnSpc>
              <a:spcAft>
                <a:spcPct val="25000"/>
              </a:spcAft>
            </a:pPr>
            <a:r>
              <a:rPr lang="en-US" altLang="en-US" sz="2400" dirty="0"/>
              <a:t>Other containers used to store, transport or ship blood or </a:t>
            </a:r>
            <a:r>
              <a:rPr lang="en-US" altLang="en-US" sz="2400" dirty="0" err="1"/>
              <a:t>OPIM</a:t>
            </a:r>
            <a:endParaRPr lang="en-US" altLang="en-US" sz="2400" dirty="0"/>
          </a:p>
        </p:txBody>
      </p:sp>
      <p:sp>
        <p:nvSpPr>
          <p:cNvPr id="146436" name="Rectangle 5">
            <a:extLst>
              <a:ext uri="{FF2B5EF4-FFF2-40B4-BE49-F238E27FC236}">
                <a16:creationId xmlns:a16="http://schemas.microsoft.com/office/drawing/2014/main" id="{88F61934-39AE-8D1F-446E-D045B3EB45F8}"/>
              </a:ext>
            </a:extLst>
          </p:cNvPr>
          <p:cNvSpPr>
            <a:spLocks noChangeArrowheads="1"/>
          </p:cNvSpPr>
          <p:nvPr/>
        </p:nvSpPr>
        <p:spPr bwMode="auto">
          <a:xfrm>
            <a:off x="6324600" y="623888"/>
            <a:ext cx="251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1910.1030(g)(1)(i)[A]</a:t>
            </a:r>
            <a:endParaRPr lang="en-US" altLang="en-US" sz="1800" dirty="0">
              <a:latin typeface="Avenir Next LT Pro" panose="020B0504020202020204" pitchFamily="34"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2B096847-E169-56C0-FA54-65F5150CD0CB}"/>
              </a:ext>
            </a:extLst>
          </p:cNvPr>
          <p:cNvSpPr>
            <a:spLocks noGrp="1" noChangeArrowheads="1"/>
          </p:cNvSpPr>
          <p:nvPr>
            <p:ph type="title" idx="4294967295"/>
          </p:nvPr>
        </p:nvSpPr>
        <p:spPr>
          <a:xfrm>
            <a:off x="533400" y="387350"/>
            <a:ext cx="3943350" cy="638175"/>
          </a:xfrm>
        </p:spPr>
        <p:txBody>
          <a:bodyPr lIns="90488" tIns="44450" rIns="90488" bIns="44450" anchor="b"/>
          <a:lstStyle/>
          <a:p>
            <a:r>
              <a:rPr lang="en-US" altLang="en-US"/>
              <a:t>Labels and Signs</a:t>
            </a:r>
            <a:endParaRPr lang="en-US" altLang="en-US" sz="2400"/>
          </a:p>
        </p:txBody>
      </p:sp>
      <p:sp>
        <p:nvSpPr>
          <p:cNvPr id="148483" name="Rectangle 3">
            <a:extLst>
              <a:ext uri="{FF2B5EF4-FFF2-40B4-BE49-F238E27FC236}">
                <a16:creationId xmlns:a16="http://schemas.microsoft.com/office/drawing/2014/main" id="{F03473BA-2665-44AF-ABA1-550849FF4175}"/>
              </a:ext>
            </a:extLst>
          </p:cNvPr>
          <p:cNvSpPr>
            <a:spLocks noGrp="1" noChangeArrowheads="1"/>
          </p:cNvSpPr>
          <p:nvPr>
            <p:ph type="body" idx="4294967295"/>
          </p:nvPr>
        </p:nvSpPr>
        <p:spPr>
          <a:xfrm>
            <a:off x="609600" y="1295400"/>
            <a:ext cx="7848600" cy="4267200"/>
          </a:xfrm>
        </p:spPr>
        <p:txBody>
          <a:bodyPr lIns="90488" tIns="44450" rIns="90488" bIns="44450"/>
          <a:lstStyle/>
          <a:p>
            <a:pPr>
              <a:lnSpc>
                <a:spcPct val="90000"/>
              </a:lnSpc>
              <a:spcAft>
                <a:spcPct val="25000"/>
              </a:spcAft>
            </a:pPr>
            <a:r>
              <a:rPr lang="en-US" altLang="en-US"/>
              <a:t>Label shall include the following legend.</a:t>
            </a:r>
          </a:p>
          <a:p>
            <a:pPr>
              <a:lnSpc>
                <a:spcPct val="90000"/>
              </a:lnSpc>
              <a:spcAft>
                <a:spcPct val="25000"/>
              </a:spcAft>
            </a:pPr>
            <a:endParaRPr lang="en-US" altLang="en-US"/>
          </a:p>
          <a:p>
            <a:pPr>
              <a:lnSpc>
                <a:spcPct val="90000"/>
              </a:lnSpc>
              <a:spcAft>
                <a:spcPct val="25000"/>
              </a:spcAft>
            </a:pPr>
            <a:endParaRPr lang="en-US" altLang="en-US"/>
          </a:p>
          <a:p>
            <a:pPr>
              <a:lnSpc>
                <a:spcPct val="90000"/>
              </a:lnSpc>
              <a:spcAft>
                <a:spcPct val="25000"/>
              </a:spcAft>
            </a:pPr>
            <a:endParaRPr lang="en-US" altLang="en-US"/>
          </a:p>
          <a:p>
            <a:pPr>
              <a:lnSpc>
                <a:spcPct val="90000"/>
              </a:lnSpc>
              <a:spcAft>
                <a:spcPct val="25000"/>
              </a:spcAft>
            </a:pPr>
            <a:endParaRPr lang="en-US" altLang="en-US"/>
          </a:p>
          <a:p>
            <a:pPr>
              <a:lnSpc>
                <a:spcPct val="90000"/>
              </a:lnSpc>
              <a:spcAft>
                <a:spcPct val="25000"/>
              </a:spcAft>
            </a:pPr>
            <a:endParaRPr lang="en-US" altLang="en-US"/>
          </a:p>
          <a:p>
            <a:pPr>
              <a:lnSpc>
                <a:spcPct val="90000"/>
              </a:lnSpc>
              <a:spcAft>
                <a:spcPct val="25000"/>
              </a:spcAft>
            </a:pPr>
            <a:r>
              <a:rPr lang="en-US" altLang="en-US"/>
              <a:t>Labels shall be fluorescent orange or orange-red or predominately so, with lettering and symbols in a contrasting color.</a:t>
            </a:r>
          </a:p>
        </p:txBody>
      </p:sp>
      <p:sp>
        <p:nvSpPr>
          <p:cNvPr id="148484" name="Rectangle 4">
            <a:extLst>
              <a:ext uri="{FF2B5EF4-FFF2-40B4-BE49-F238E27FC236}">
                <a16:creationId xmlns:a16="http://schemas.microsoft.com/office/drawing/2014/main" id="{0F95543D-C5AC-CCEB-EF43-9EE5EB7E17A0}"/>
              </a:ext>
            </a:extLst>
          </p:cNvPr>
          <p:cNvSpPr>
            <a:spLocks noChangeArrowheads="1"/>
          </p:cNvSpPr>
          <p:nvPr/>
        </p:nvSpPr>
        <p:spPr bwMode="auto">
          <a:xfrm>
            <a:off x="6629400" y="6096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1910.1030(g)(1)(i)</a:t>
            </a:r>
            <a:endParaRPr lang="en-US" altLang="en-US" sz="1800" dirty="0">
              <a:latin typeface="Avenir Next LT Pro" panose="020B0504020202020204" pitchFamily="34" charset="0"/>
            </a:endParaRPr>
          </a:p>
        </p:txBody>
      </p:sp>
      <p:pic>
        <p:nvPicPr>
          <p:cNvPr id="148485" name="Picture 2">
            <a:extLst>
              <a:ext uri="{FF2B5EF4-FFF2-40B4-BE49-F238E27FC236}">
                <a16:creationId xmlns:a16="http://schemas.microsoft.com/office/drawing/2014/main" id="{F1BA153F-B8F0-3B8E-9E7B-3A70192BF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2057400"/>
            <a:ext cx="20478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6F42F7C3-7BF1-58C2-12BD-2A69576C1A2B}"/>
              </a:ext>
            </a:extLst>
          </p:cNvPr>
          <p:cNvSpPr>
            <a:spLocks noGrp="1" noChangeArrowheads="1"/>
          </p:cNvSpPr>
          <p:nvPr>
            <p:ph type="title"/>
          </p:nvPr>
        </p:nvSpPr>
        <p:spPr>
          <a:xfrm>
            <a:off x="628650" y="457200"/>
            <a:ext cx="1733550" cy="549275"/>
          </a:xfrm>
        </p:spPr>
        <p:txBody>
          <a:bodyPr/>
          <a:lstStyle/>
          <a:p>
            <a:r>
              <a:rPr lang="en-US" altLang="en-US"/>
              <a:t>Signs</a:t>
            </a:r>
          </a:p>
        </p:txBody>
      </p:sp>
      <p:sp>
        <p:nvSpPr>
          <p:cNvPr id="150531" name="Rectangle 3">
            <a:extLst>
              <a:ext uri="{FF2B5EF4-FFF2-40B4-BE49-F238E27FC236}">
                <a16:creationId xmlns:a16="http://schemas.microsoft.com/office/drawing/2014/main" id="{C09A4BD9-B6DA-2815-871C-0F97394134E2}"/>
              </a:ext>
            </a:extLst>
          </p:cNvPr>
          <p:cNvSpPr>
            <a:spLocks noGrp="1" noChangeArrowheads="1"/>
          </p:cNvSpPr>
          <p:nvPr>
            <p:ph type="body" idx="1"/>
          </p:nvPr>
        </p:nvSpPr>
        <p:spPr>
          <a:xfrm>
            <a:off x="533400" y="1371600"/>
            <a:ext cx="5791200" cy="3124200"/>
          </a:xfrm>
        </p:spPr>
        <p:txBody>
          <a:bodyPr/>
          <a:lstStyle/>
          <a:p>
            <a:pPr>
              <a:lnSpc>
                <a:spcPct val="90000"/>
              </a:lnSpc>
              <a:spcAft>
                <a:spcPct val="25000"/>
              </a:spcAft>
            </a:pPr>
            <a:r>
              <a:rPr lang="en-US" altLang="en-US"/>
              <a:t>Must be posted at the entrance to HIV and HBV research laboratories and production facilities work area with same color scheme as labels.</a:t>
            </a:r>
          </a:p>
        </p:txBody>
      </p:sp>
      <p:sp>
        <p:nvSpPr>
          <p:cNvPr id="150532" name="Rectangle 6">
            <a:extLst>
              <a:ext uri="{FF2B5EF4-FFF2-40B4-BE49-F238E27FC236}">
                <a16:creationId xmlns:a16="http://schemas.microsoft.com/office/drawing/2014/main" id="{BC904B44-B712-7E3E-38B8-0BC1A3274267}"/>
              </a:ext>
            </a:extLst>
          </p:cNvPr>
          <p:cNvSpPr>
            <a:spLocks noChangeArrowheads="1"/>
          </p:cNvSpPr>
          <p:nvPr/>
        </p:nvSpPr>
        <p:spPr bwMode="auto">
          <a:xfrm>
            <a:off x="6553200" y="6096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1910.1030(g)(1)(ii)</a:t>
            </a:r>
            <a:endParaRPr lang="en-US" altLang="en-US" sz="1800" dirty="0">
              <a:latin typeface="Avenir Next LT Pro" panose="020B0504020202020204" pitchFamily="34" charset="0"/>
            </a:endParaRPr>
          </a:p>
        </p:txBody>
      </p:sp>
      <p:pic>
        <p:nvPicPr>
          <p:cNvPr id="150533" name="Picture 1">
            <a:extLst>
              <a:ext uri="{FF2B5EF4-FFF2-40B4-BE49-F238E27FC236}">
                <a16:creationId xmlns:a16="http://schemas.microsoft.com/office/drawing/2014/main" id="{B36D37EE-8828-BE4C-D4CA-7AD7B7B02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325" y="1219200"/>
            <a:ext cx="2038350"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C57ACAFA-E4A6-6AC0-8BF4-C657DABD7A30}"/>
              </a:ext>
            </a:extLst>
          </p:cNvPr>
          <p:cNvSpPr>
            <a:spLocks noGrp="1" noChangeArrowheads="1"/>
          </p:cNvSpPr>
          <p:nvPr>
            <p:ph type="title"/>
          </p:nvPr>
        </p:nvSpPr>
        <p:spPr>
          <a:xfrm>
            <a:off x="533400" y="387350"/>
            <a:ext cx="6076950" cy="638175"/>
          </a:xfrm>
        </p:spPr>
        <p:txBody>
          <a:bodyPr lIns="90488" tIns="44450" rIns="90488" bIns="44450" anchor="b"/>
          <a:lstStyle/>
          <a:p>
            <a:r>
              <a:rPr lang="en-US" altLang="en-US" dirty="0"/>
              <a:t>Information and Training</a:t>
            </a:r>
          </a:p>
        </p:txBody>
      </p:sp>
      <p:sp>
        <p:nvSpPr>
          <p:cNvPr id="152579" name="Rectangle 3">
            <a:extLst>
              <a:ext uri="{FF2B5EF4-FFF2-40B4-BE49-F238E27FC236}">
                <a16:creationId xmlns:a16="http://schemas.microsoft.com/office/drawing/2014/main" id="{D0FFA36B-9ED4-D7C5-93A9-18A8CA1CD6D7}"/>
              </a:ext>
            </a:extLst>
          </p:cNvPr>
          <p:cNvSpPr>
            <a:spLocks noGrp="1" noChangeArrowheads="1"/>
          </p:cNvSpPr>
          <p:nvPr>
            <p:ph type="body" idx="1"/>
          </p:nvPr>
        </p:nvSpPr>
        <p:spPr>
          <a:xfrm>
            <a:off x="533400" y="1371600"/>
            <a:ext cx="8001000" cy="4343400"/>
          </a:xfrm>
        </p:spPr>
        <p:txBody>
          <a:bodyPr lIns="90488" tIns="44450" rIns="90488" bIns="44450"/>
          <a:lstStyle/>
          <a:p>
            <a:pPr>
              <a:lnSpc>
                <a:spcPct val="90000"/>
              </a:lnSpc>
              <a:spcAft>
                <a:spcPct val="25000"/>
              </a:spcAft>
            </a:pPr>
            <a:r>
              <a:rPr lang="en-US" altLang="en-US"/>
              <a:t>Training shall be provided:</a:t>
            </a:r>
          </a:p>
          <a:p>
            <a:pPr lvl="1">
              <a:lnSpc>
                <a:spcPct val="90000"/>
              </a:lnSpc>
              <a:spcAft>
                <a:spcPct val="25000"/>
              </a:spcAft>
            </a:pPr>
            <a:endParaRPr lang="en-US" altLang="en-US" sz="1000"/>
          </a:p>
          <a:p>
            <a:pPr lvl="1">
              <a:lnSpc>
                <a:spcPct val="90000"/>
              </a:lnSpc>
              <a:spcAft>
                <a:spcPct val="25000"/>
              </a:spcAft>
            </a:pPr>
            <a:r>
              <a:rPr lang="en-US" altLang="en-US"/>
              <a:t>At the time of initial assignment to tasks where occupational exposure may occur,</a:t>
            </a:r>
            <a:r>
              <a:rPr lang="en-US" altLang="en-US" b="1" i="1"/>
              <a:t>	and</a:t>
            </a:r>
          </a:p>
          <a:p>
            <a:pPr lvl="1">
              <a:lnSpc>
                <a:spcPct val="90000"/>
              </a:lnSpc>
              <a:spcAft>
                <a:spcPct val="25000"/>
              </a:spcAft>
            </a:pPr>
            <a:endParaRPr lang="en-US" altLang="en-US" sz="800" b="1" i="1"/>
          </a:p>
          <a:p>
            <a:pPr lvl="1">
              <a:lnSpc>
                <a:spcPct val="90000"/>
              </a:lnSpc>
              <a:spcAft>
                <a:spcPct val="25000"/>
              </a:spcAft>
            </a:pPr>
            <a:r>
              <a:rPr lang="en-US" altLang="en-US"/>
              <a:t>At least annually thereafter.</a:t>
            </a:r>
          </a:p>
        </p:txBody>
      </p:sp>
      <p:sp>
        <p:nvSpPr>
          <p:cNvPr id="152580" name="Rectangle 6">
            <a:extLst>
              <a:ext uri="{FF2B5EF4-FFF2-40B4-BE49-F238E27FC236}">
                <a16:creationId xmlns:a16="http://schemas.microsoft.com/office/drawing/2014/main" id="{C28CD519-AB71-57E3-9E40-CAA6A932D002}"/>
              </a:ext>
            </a:extLst>
          </p:cNvPr>
          <p:cNvSpPr>
            <a:spLocks noChangeArrowheads="1"/>
          </p:cNvSpPr>
          <p:nvPr/>
        </p:nvSpPr>
        <p:spPr bwMode="auto">
          <a:xfrm>
            <a:off x="6781800" y="609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1910.1030(g)(2)</a:t>
            </a:r>
            <a:endParaRPr lang="en-US" altLang="en-US" sz="1800" dirty="0">
              <a:latin typeface="Avenir Next LT Pro" panose="020B0504020202020204" pitchFamily="34" charset="0"/>
            </a:endParaRPr>
          </a:p>
        </p:txBody>
      </p:sp>
      <p:pic>
        <p:nvPicPr>
          <p:cNvPr id="152581" name="Picture 1">
            <a:extLst>
              <a:ext uri="{FF2B5EF4-FFF2-40B4-BE49-F238E27FC236}">
                <a16:creationId xmlns:a16="http://schemas.microsoft.com/office/drawing/2014/main" id="{6DF36B93-BBE9-A321-437C-7C692C7996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436938"/>
            <a:ext cx="274320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F22BA309-51D4-CEEA-FEE3-83D416B29284}"/>
              </a:ext>
            </a:extLst>
          </p:cNvPr>
          <p:cNvSpPr>
            <a:spLocks noGrp="1" noChangeArrowheads="1"/>
          </p:cNvSpPr>
          <p:nvPr>
            <p:ph type="title"/>
          </p:nvPr>
        </p:nvSpPr>
        <p:spPr>
          <a:xfrm>
            <a:off x="533400" y="457200"/>
            <a:ext cx="7924800" cy="549275"/>
          </a:xfrm>
        </p:spPr>
        <p:txBody>
          <a:bodyPr lIns="90488" tIns="44450" rIns="90488" bIns="44450" anchor="b"/>
          <a:lstStyle/>
          <a:p>
            <a:r>
              <a:rPr lang="en-US" altLang="en-US"/>
              <a:t>Training Program</a:t>
            </a:r>
          </a:p>
        </p:txBody>
      </p:sp>
      <p:sp>
        <p:nvSpPr>
          <p:cNvPr id="154627" name="Rectangle 3">
            <a:extLst>
              <a:ext uri="{FF2B5EF4-FFF2-40B4-BE49-F238E27FC236}">
                <a16:creationId xmlns:a16="http://schemas.microsoft.com/office/drawing/2014/main" id="{F9851E4C-1F3D-0F8E-F4AE-0200C7FDC82D}"/>
              </a:ext>
            </a:extLst>
          </p:cNvPr>
          <p:cNvSpPr>
            <a:spLocks noGrp="1" noChangeArrowheads="1"/>
          </p:cNvSpPr>
          <p:nvPr>
            <p:ph sz="half" idx="1"/>
          </p:nvPr>
        </p:nvSpPr>
        <p:spPr>
          <a:xfrm>
            <a:off x="533400" y="1503336"/>
            <a:ext cx="4038600" cy="4318027"/>
          </a:xfrm>
        </p:spPr>
        <p:txBody>
          <a:bodyPr lIns="90488" tIns="44450" rIns="90488" bIns="44450"/>
          <a:lstStyle/>
          <a:p>
            <a:pPr marL="292100" indent="-292100"/>
            <a:r>
              <a:rPr lang="en-US" altLang="en-US" dirty="0"/>
              <a:t>Contents of standard</a:t>
            </a:r>
          </a:p>
          <a:p>
            <a:pPr marL="292100" indent="-292100"/>
            <a:endParaRPr lang="en-US" altLang="en-US" sz="800" dirty="0"/>
          </a:p>
          <a:p>
            <a:pPr marL="292100" indent="-292100"/>
            <a:r>
              <a:rPr lang="en-US" altLang="en-US" dirty="0"/>
              <a:t>Epidemiology of bloodborne diseases</a:t>
            </a:r>
          </a:p>
          <a:p>
            <a:pPr marL="292100" indent="-292100"/>
            <a:endParaRPr lang="en-US" altLang="en-US" sz="800" dirty="0"/>
          </a:p>
          <a:p>
            <a:pPr marL="292100" indent="-292100"/>
            <a:r>
              <a:rPr lang="en-US" altLang="en-US" dirty="0"/>
              <a:t>Modes of transmission</a:t>
            </a:r>
          </a:p>
          <a:p>
            <a:pPr marL="292100" indent="-292100"/>
            <a:endParaRPr lang="en-US" altLang="en-US" sz="800" dirty="0"/>
          </a:p>
          <a:p>
            <a:pPr marL="292100" indent="-292100"/>
            <a:r>
              <a:rPr lang="en-US" altLang="en-US" dirty="0"/>
              <a:t>Exposure control plan</a:t>
            </a:r>
          </a:p>
          <a:p>
            <a:pPr marL="292100" indent="-292100"/>
            <a:endParaRPr lang="en-US" altLang="en-US" sz="800" dirty="0"/>
          </a:p>
          <a:p>
            <a:pPr marL="292100" indent="-292100"/>
            <a:r>
              <a:rPr lang="en-US" altLang="en-US" dirty="0"/>
              <a:t>Job duties with exposure</a:t>
            </a:r>
          </a:p>
          <a:p>
            <a:pPr marL="292100" indent="-292100"/>
            <a:endParaRPr lang="en-US" altLang="en-US" sz="800" dirty="0"/>
          </a:p>
          <a:p>
            <a:pPr marL="292100" indent="-292100"/>
            <a:r>
              <a:rPr lang="en-US" altLang="en-US" dirty="0"/>
              <a:t>Types of control</a:t>
            </a:r>
          </a:p>
          <a:p>
            <a:pPr marL="292100" indent="-292100"/>
            <a:endParaRPr lang="en-US" altLang="en-US" sz="2600" dirty="0">
              <a:latin typeface="Arial Narrow" panose="020B0606020202030204" pitchFamily="34" charset="0"/>
            </a:endParaRPr>
          </a:p>
        </p:txBody>
      </p:sp>
      <p:sp>
        <p:nvSpPr>
          <p:cNvPr id="2" name="Content Placeholder 1">
            <a:extLst>
              <a:ext uri="{FF2B5EF4-FFF2-40B4-BE49-F238E27FC236}">
                <a16:creationId xmlns:a16="http://schemas.microsoft.com/office/drawing/2014/main" id="{079DFF98-30D1-D6D2-E9B6-EF84FAAF13E3}"/>
              </a:ext>
            </a:extLst>
          </p:cNvPr>
          <p:cNvSpPr>
            <a:spLocks noGrp="1"/>
          </p:cNvSpPr>
          <p:nvPr>
            <p:ph sz="half" idx="2"/>
          </p:nvPr>
        </p:nvSpPr>
        <p:spPr>
          <a:xfrm>
            <a:off x="4629150" y="1429193"/>
            <a:ext cx="3886200" cy="4673627"/>
          </a:xfrm>
        </p:spPr>
        <p:txBody>
          <a:bodyPr/>
          <a:lstStyle/>
          <a:p>
            <a:pPr marL="292100" indent="-292100">
              <a:defRPr/>
            </a:pPr>
            <a:r>
              <a:rPr lang="en-US" altLang="en-US" dirty="0"/>
              <a:t>Protective equipment</a:t>
            </a:r>
          </a:p>
          <a:p>
            <a:pPr marL="292100" indent="-292100">
              <a:defRPr/>
            </a:pPr>
            <a:endParaRPr lang="en-US" altLang="en-US" sz="800" dirty="0"/>
          </a:p>
          <a:p>
            <a:pPr marL="292100" indent="-292100">
              <a:defRPr/>
            </a:pPr>
            <a:r>
              <a:rPr lang="en-US" altLang="en-US" dirty="0"/>
              <a:t>Hepatitis B vaccination program</a:t>
            </a:r>
          </a:p>
          <a:p>
            <a:pPr marL="292100" indent="-292100">
              <a:defRPr/>
            </a:pPr>
            <a:endParaRPr lang="en-US" altLang="en-US" sz="800" dirty="0"/>
          </a:p>
          <a:p>
            <a:pPr marL="292100" indent="-292100">
              <a:defRPr/>
            </a:pPr>
            <a:r>
              <a:rPr lang="en-US" altLang="en-US" dirty="0"/>
              <a:t>Emergency procedures</a:t>
            </a:r>
          </a:p>
          <a:p>
            <a:pPr marL="292100" indent="-292100">
              <a:defRPr/>
            </a:pPr>
            <a:endParaRPr lang="en-US" altLang="en-US" sz="800" dirty="0"/>
          </a:p>
          <a:p>
            <a:pPr marL="292100" indent="-292100">
              <a:defRPr/>
            </a:pPr>
            <a:r>
              <a:rPr lang="en-US" altLang="en-US" dirty="0"/>
              <a:t>Post-exposure procedures</a:t>
            </a:r>
          </a:p>
          <a:p>
            <a:pPr marL="292100" indent="-292100">
              <a:defRPr/>
            </a:pPr>
            <a:endParaRPr lang="en-US" altLang="en-US" sz="800" dirty="0"/>
          </a:p>
          <a:p>
            <a:pPr marL="292100" indent="-292100">
              <a:defRPr/>
            </a:pPr>
            <a:r>
              <a:rPr lang="en-US" altLang="en-US" dirty="0"/>
              <a:t>Signs/labels (color-coding)</a:t>
            </a:r>
          </a:p>
          <a:p>
            <a:pPr marL="292100" indent="-292100">
              <a:defRPr/>
            </a:pPr>
            <a:endParaRPr lang="en-US" altLang="en-US" sz="800" dirty="0"/>
          </a:p>
          <a:p>
            <a:pPr marL="292100" indent="-292100">
              <a:defRPr/>
            </a:pPr>
            <a:r>
              <a:rPr lang="en-US" altLang="en-US" dirty="0"/>
              <a:t>Question session</a:t>
            </a:r>
          </a:p>
          <a:p>
            <a:pPr>
              <a:defRPr/>
            </a:pPr>
            <a:endParaRPr lang="en-US" dirty="0"/>
          </a:p>
        </p:txBody>
      </p:sp>
      <p:sp>
        <p:nvSpPr>
          <p:cNvPr id="154629" name="Rectangle 7">
            <a:extLst>
              <a:ext uri="{FF2B5EF4-FFF2-40B4-BE49-F238E27FC236}">
                <a16:creationId xmlns:a16="http://schemas.microsoft.com/office/drawing/2014/main" id="{BC245FD0-A2B5-7C39-05A3-4F8C306C32CA}"/>
              </a:ext>
            </a:extLst>
          </p:cNvPr>
          <p:cNvSpPr>
            <a:spLocks noChangeArrowheads="1"/>
          </p:cNvSpPr>
          <p:nvPr/>
        </p:nvSpPr>
        <p:spPr bwMode="auto">
          <a:xfrm>
            <a:off x="6400800" y="623888"/>
            <a:ext cx="236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1910.1030(g)(2)(vii)</a:t>
            </a:r>
            <a:endParaRPr lang="en-US" altLang="en-US" sz="1800" dirty="0">
              <a:latin typeface="Avenir Next LT Pro" panose="020B05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a:extLst>
              <a:ext uri="{FF2B5EF4-FFF2-40B4-BE49-F238E27FC236}">
                <a16:creationId xmlns:a16="http://schemas.microsoft.com/office/drawing/2014/main" id="{339E8B32-E88C-AD1C-EC25-2DF72E043E14}"/>
              </a:ext>
            </a:extLst>
          </p:cNvPr>
          <p:cNvSpPr>
            <a:spLocks noGrp="1" noChangeArrowheads="1"/>
          </p:cNvSpPr>
          <p:nvPr>
            <p:ph type="body" idx="1"/>
          </p:nvPr>
        </p:nvSpPr>
        <p:spPr>
          <a:xfrm>
            <a:off x="533400" y="1348352"/>
            <a:ext cx="7848600" cy="4519047"/>
          </a:xfrm>
        </p:spPr>
        <p:txBody>
          <a:bodyPr/>
          <a:lstStyle/>
          <a:p>
            <a:pPr>
              <a:spcAft>
                <a:spcPct val="25000"/>
              </a:spcAft>
              <a:defRPr/>
            </a:pPr>
            <a:r>
              <a:rPr lang="en-US" altLang="en-US" dirty="0"/>
              <a:t>Person conducting the training shall be knowledgeable in the subject matter covered in the training program as it relates to the workplace.</a:t>
            </a:r>
          </a:p>
          <a:p>
            <a:pPr>
              <a:spcAft>
                <a:spcPct val="25000"/>
              </a:spcAft>
              <a:defRPr/>
            </a:pPr>
            <a:endParaRPr lang="en-US" altLang="en-US" dirty="0"/>
          </a:p>
          <a:p>
            <a:pPr>
              <a:spcAft>
                <a:spcPct val="25000"/>
              </a:spcAft>
              <a:defRPr/>
            </a:pPr>
            <a:r>
              <a:rPr lang="en-US" altLang="en-US" dirty="0"/>
              <a:t>Employees in HIV and HBV laboratories and production facilities shall receive other initial training and demonstrate proficiency in handling human pathogens or tissue culture.</a:t>
            </a:r>
          </a:p>
        </p:txBody>
      </p:sp>
      <p:sp>
        <p:nvSpPr>
          <p:cNvPr id="156675" name="Rectangle 2">
            <a:extLst>
              <a:ext uri="{FF2B5EF4-FFF2-40B4-BE49-F238E27FC236}">
                <a16:creationId xmlns:a16="http://schemas.microsoft.com/office/drawing/2014/main" id="{0323656E-B2C1-144B-B24B-0F8EF87FB10E}"/>
              </a:ext>
            </a:extLst>
          </p:cNvPr>
          <p:cNvSpPr>
            <a:spLocks noChangeArrowheads="1"/>
          </p:cNvSpPr>
          <p:nvPr/>
        </p:nvSpPr>
        <p:spPr bwMode="gray">
          <a:xfrm>
            <a:off x="533400" y="395288"/>
            <a:ext cx="6172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b">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102447"/>
                </a:solidFill>
                <a:latin typeface="+mj-lt"/>
              </a:rPr>
              <a:t>Information and Training</a:t>
            </a:r>
          </a:p>
        </p:txBody>
      </p:sp>
      <p:sp>
        <p:nvSpPr>
          <p:cNvPr id="156676" name="Rectangle 6">
            <a:extLst>
              <a:ext uri="{FF2B5EF4-FFF2-40B4-BE49-F238E27FC236}">
                <a16:creationId xmlns:a16="http://schemas.microsoft.com/office/drawing/2014/main" id="{2417092E-1377-333C-384B-7E298660FCCB}"/>
              </a:ext>
            </a:extLst>
          </p:cNvPr>
          <p:cNvSpPr>
            <a:spLocks noChangeArrowheads="1"/>
          </p:cNvSpPr>
          <p:nvPr/>
        </p:nvSpPr>
        <p:spPr bwMode="auto">
          <a:xfrm>
            <a:off x="6858000" y="62388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1910.1030(g)(2)</a:t>
            </a:r>
            <a:endParaRPr lang="en-US" altLang="en-US" sz="1800" dirty="0">
              <a:latin typeface="Avenir Next LT Pro" panose="020B0504020202020204" pitchFamily="34" charset="0"/>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ECAACF06-FEE9-7321-9CC4-F4496CDAED40}"/>
              </a:ext>
            </a:extLst>
          </p:cNvPr>
          <p:cNvSpPr>
            <a:spLocks noGrp="1" noChangeArrowheads="1"/>
          </p:cNvSpPr>
          <p:nvPr>
            <p:ph type="title"/>
          </p:nvPr>
        </p:nvSpPr>
        <p:spPr>
          <a:xfrm>
            <a:off x="609600" y="457200"/>
            <a:ext cx="3867150" cy="549275"/>
          </a:xfrm>
        </p:spPr>
        <p:txBody>
          <a:bodyPr/>
          <a:lstStyle/>
          <a:p>
            <a:r>
              <a:rPr lang="en-US" altLang="en-US"/>
              <a:t>Recordkeeping</a:t>
            </a:r>
          </a:p>
        </p:txBody>
      </p:sp>
      <p:sp>
        <p:nvSpPr>
          <p:cNvPr id="158723" name="Rectangle 10">
            <a:extLst>
              <a:ext uri="{FF2B5EF4-FFF2-40B4-BE49-F238E27FC236}">
                <a16:creationId xmlns:a16="http://schemas.microsoft.com/office/drawing/2014/main" id="{5BBDA017-090F-1B60-37B9-6B4C2FDD2536}"/>
              </a:ext>
            </a:extLst>
          </p:cNvPr>
          <p:cNvSpPr>
            <a:spLocks noGrp="1" noChangeArrowheads="1"/>
          </p:cNvSpPr>
          <p:nvPr>
            <p:ph type="body" sz="half" idx="2"/>
          </p:nvPr>
        </p:nvSpPr>
        <p:spPr>
          <a:xfrm>
            <a:off x="533400" y="1006474"/>
            <a:ext cx="4495800" cy="4524375"/>
          </a:xfrm>
        </p:spPr>
        <p:txBody>
          <a:bodyPr>
            <a:noAutofit/>
          </a:bodyPr>
          <a:lstStyle/>
          <a:p>
            <a:pPr marL="292100" indent="-292100">
              <a:lnSpc>
                <a:spcPct val="300000"/>
              </a:lnSpc>
            </a:pPr>
            <a:r>
              <a:rPr lang="en-US" altLang="en-US" sz="2800" dirty="0"/>
              <a:t>Medical records</a:t>
            </a:r>
          </a:p>
          <a:p>
            <a:pPr marL="292100" indent="-292100">
              <a:lnSpc>
                <a:spcPct val="300000"/>
              </a:lnSpc>
            </a:pPr>
            <a:r>
              <a:rPr lang="en-US" altLang="en-US" sz="2800" dirty="0"/>
              <a:t>Training records</a:t>
            </a:r>
          </a:p>
          <a:p>
            <a:pPr marL="292100" indent="-292100">
              <a:lnSpc>
                <a:spcPct val="300000"/>
              </a:lnSpc>
            </a:pPr>
            <a:r>
              <a:rPr lang="en-US" altLang="en-US" sz="2800" dirty="0"/>
              <a:t>Sharps injury log</a:t>
            </a:r>
            <a:br>
              <a:rPr lang="en-US" altLang="en-US" sz="2800" dirty="0"/>
            </a:br>
            <a:br>
              <a:rPr lang="en-US" altLang="en-US" sz="2800" dirty="0"/>
            </a:br>
            <a:endParaRPr lang="en-US" altLang="en-US" sz="2800" dirty="0"/>
          </a:p>
        </p:txBody>
      </p:sp>
      <p:sp>
        <p:nvSpPr>
          <p:cNvPr id="158724" name="Rectangle 6">
            <a:extLst>
              <a:ext uri="{FF2B5EF4-FFF2-40B4-BE49-F238E27FC236}">
                <a16:creationId xmlns:a16="http://schemas.microsoft.com/office/drawing/2014/main" id="{2B3DF98A-3F66-9FDB-0FA4-8A5B12FCDD4F}"/>
              </a:ext>
            </a:extLst>
          </p:cNvPr>
          <p:cNvSpPr>
            <a:spLocks noChangeArrowheads="1"/>
          </p:cNvSpPr>
          <p:nvPr/>
        </p:nvSpPr>
        <p:spPr bwMode="auto">
          <a:xfrm>
            <a:off x="7086600" y="6096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1910.1030(h)</a:t>
            </a:r>
            <a:endParaRPr lang="en-US" altLang="en-US" sz="1800" dirty="0">
              <a:latin typeface="Avenir Next LT Pro" panose="020B0504020202020204" pitchFamily="34" charset="0"/>
            </a:endParaRPr>
          </a:p>
        </p:txBody>
      </p:sp>
      <p:pic>
        <p:nvPicPr>
          <p:cNvPr id="2" name="Picture 1">
            <a:extLst>
              <a:ext uri="{FF2B5EF4-FFF2-40B4-BE49-F238E27FC236}">
                <a16:creationId xmlns:a16="http://schemas.microsoft.com/office/drawing/2014/main" id="{30368EF0-9AE4-80C9-152D-02D19490EBB4}"/>
              </a:ext>
            </a:extLst>
          </p:cNvPr>
          <p:cNvPicPr>
            <a:picLocks noChangeAspect="1"/>
          </p:cNvPicPr>
          <p:nvPr/>
        </p:nvPicPr>
        <p:blipFill>
          <a:blip r:embed="rId3"/>
          <a:stretch>
            <a:fillRect/>
          </a:stretch>
        </p:blipFill>
        <p:spPr>
          <a:xfrm>
            <a:off x="5029200" y="1544638"/>
            <a:ext cx="3546475" cy="3986212"/>
          </a:xfrm>
          <a:prstGeom prst="rect">
            <a:avLst/>
          </a:prstGeom>
          <a:ln>
            <a:solidFill>
              <a:schemeClr val="bg1">
                <a:lumMod val="85000"/>
              </a:schemeClr>
            </a:solidFill>
          </a:ln>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5C8F76F2-6676-2944-6E4C-6634D970560B}"/>
              </a:ext>
            </a:extLst>
          </p:cNvPr>
          <p:cNvSpPr>
            <a:spLocks noGrp="1" noChangeArrowheads="1"/>
          </p:cNvSpPr>
          <p:nvPr>
            <p:ph type="title"/>
          </p:nvPr>
        </p:nvSpPr>
        <p:spPr>
          <a:xfrm>
            <a:off x="533400" y="476250"/>
            <a:ext cx="7953375" cy="549275"/>
          </a:xfrm>
        </p:spPr>
        <p:txBody>
          <a:bodyPr lIns="90488" tIns="44450" rIns="90488" bIns="44450" anchor="b"/>
          <a:lstStyle/>
          <a:p>
            <a:r>
              <a:rPr lang="en-US" altLang="en-US" dirty="0"/>
              <a:t>Medical Records</a:t>
            </a:r>
          </a:p>
        </p:txBody>
      </p:sp>
      <p:sp>
        <p:nvSpPr>
          <p:cNvPr id="160771" name="Rectangle 5">
            <a:extLst>
              <a:ext uri="{FF2B5EF4-FFF2-40B4-BE49-F238E27FC236}">
                <a16:creationId xmlns:a16="http://schemas.microsoft.com/office/drawing/2014/main" id="{DA8916D6-DC7B-6A89-4CD2-4C2E92E12DFC}"/>
              </a:ext>
            </a:extLst>
          </p:cNvPr>
          <p:cNvSpPr>
            <a:spLocks noGrp="1" noChangeArrowheads="1"/>
          </p:cNvSpPr>
          <p:nvPr>
            <p:ph type="body" idx="1"/>
          </p:nvPr>
        </p:nvSpPr>
        <p:spPr>
          <a:xfrm>
            <a:off x="609600" y="1317356"/>
            <a:ext cx="7391400" cy="4351607"/>
          </a:xfrm>
        </p:spPr>
        <p:txBody>
          <a:bodyPr/>
          <a:lstStyle/>
          <a:p>
            <a:pPr>
              <a:spcAft>
                <a:spcPct val="20000"/>
              </a:spcAft>
            </a:pPr>
            <a:r>
              <a:rPr lang="en-US" altLang="en-US" dirty="0"/>
              <a:t>Must contain: </a:t>
            </a:r>
          </a:p>
          <a:p>
            <a:pPr lvl="1">
              <a:spcAft>
                <a:spcPct val="20000"/>
              </a:spcAft>
            </a:pPr>
            <a:r>
              <a:rPr lang="en-US" altLang="en-US" dirty="0"/>
              <a:t>Employee name and social security number</a:t>
            </a:r>
          </a:p>
          <a:p>
            <a:pPr lvl="1">
              <a:spcAft>
                <a:spcPct val="20000"/>
              </a:spcAft>
            </a:pPr>
            <a:r>
              <a:rPr lang="en-US" altLang="en-US" dirty="0"/>
              <a:t>Employee Hepatitis B vaccination status</a:t>
            </a:r>
          </a:p>
          <a:p>
            <a:pPr lvl="1">
              <a:spcAft>
                <a:spcPct val="20000"/>
              </a:spcAft>
            </a:pPr>
            <a:r>
              <a:rPr lang="en-US" altLang="en-US" dirty="0"/>
              <a:t>Examination results, Medical testing, and post-exposure follow-up procedures</a:t>
            </a:r>
          </a:p>
          <a:p>
            <a:pPr lvl="1">
              <a:spcAft>
                <a:spcPct val="20000"/>
              </a:spcAft>
            </a:pPr>
            <a:r>
              <a:rPr lang="en-US" altLang="en-US" dirty="0"/>
              <a:t>Healthcare professional’s written opinion</a:t>
            </a:r>
          </a:p>
          <a:p>
            <a:pPr lvl="1">
              <a:spcAft>
                <a:spcPct val="20000"/>
              </a:spcAft>
            </a:pPr>
            <a:r>
              <a:rPr lang="en-US" altLang="en-US" dirty="0"/>
              <a:t>Information provided to the healthcare professional</a:t>
            </a:r>
            <a:br>
              <a:rPr lang="en-US" altLang="en-US" dirty="0"/>
            </a:br>
            <a:endParaRPr lang="en-US" altLang="en-US" dirty="0"/>
          </a:p>
          <a:p>
            <a:pPr>
              <a:spcAft>
                <a:spcPct val="20000"/>
              </a:spcAft>
            </a:pPr>
            <a:r>
              <a:rPr lang="en-US" altLang="en-US" dirty="0"/>
              <a:t>Be maintained for employment + 30 yrs.</a:t>
            </a:r>
          </a:p>
        </p:txBody>
      </p:sp>
      <p:sp>
        <p:nvSpPr>
          <p:cNvPr id="160772" name="Rectangle 5">
            <a:extLst>
              <a:ext uri="{FF2B5EF4-FFF2-40B4-BE49-F238E27FC236}">
                <a16:creationId xmlns:a16="http://schemas.microsoft.com/office/drawing/2014/main" id="{C063CA2A-4BEB-A133-B97C-B186775D72CA}"/>
              </a:ext>
            </a:extLst>
          </p:cNvPr>
          <p:cNvSpPr>
            <a:spLocks noChangeArrowheads="1"/>
          </p:cNvSpPr>
          <p:nvPr/>
        </p:nvSpPr>
        <p:spPr bwMode="auto">
          <a:xfrm>
            <a:off x="6781800" y="6096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1910.1030(h)(1)</a:t>
            </a:r>
            <a:endParaRPr lang="en-US" altLang="en-US" sz="1800" dirty="0">
              <a:latin typeface="Avenir Next LT Pro" panose="020B0504020202020204" pitchFamily="34"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802A787F-B44B-7AAA-AD46-C9519403A246}"/>
              </a:ext>
            </a:extLst>
          </p:cNvPr>
          <p:cNvSpPr>
            <a:spLocks noGrp="1" noChangeArrowheads="1"/>
          </p:cNvSpPr>
          <p:nvPr>
            <p:ph type="title"/>
          </p:nvPr>
        </p:nvSpPr>
        <p:spPr>
          <a:xfrm>
            <a:off x="552450" y="476250"/>
            <a:ext cx="4095750" cy="549275"/>
          </a:xfrm>
        </p:spPr>
        <p:txBody>
          <a:bodyPr/>
          <a:lstStyle/>
          <a:p>
            <a:r>
              <a:rPr lang="en-US" altLang="en-US"/>
              <a:t>Training Records</a:t>
            </a:r>
          </a:p>
        </p:txBody>
      </p:sp>
      <p:sp>
        <p:nvSpPr>
          <p:cNvPr id="162819" name="Rectangle 5">
            <a:extLst>
              <a:ext uri="{FF2B5EF4-FFF2-40B4-BE49-F238E27FC236}">
                <a16:creationId xmlns:a16="http://schemas.microsoft.com/office/drawing/2014/main" id="{5577CBB3-4E28-338B-2FDD-6B3F88E1BAD3}"/>
              </a:ext>
            </a:extLst>
          </p:cNvPr>
          <p:cNvSpPr>
            <a:spLocks noGrp="1" noChangeArrowheads="1"/>
          </p:cNvSpPr>
          <p:nvPr>
            <p:ph type="body" idx="1"/>
          </p:nvPr>
        </p:nvSpPr>
        <p:spPr>
          <a:xfrm>
            <a:off x="533400" y="1295400"/>
            <a:ext cx="8229600" cy="4525963"/>
          </a:xfrm>
        </p:spPr>
        <p:txBody>
          <a:bodyPr/>
          <a:lstStyle/>
          <a:p>
            <a:pPr>
              <a:spcAft>
                <a:spcPct val="25000"/>
              </a:spcAft>
            </a:pPr>
            <a:r>
              <a:rPr lang="en-US" altLang="en-US" dirty="0"/>
              <a:t>Training records shall include:</a:t>
            </a:r>
          </a:p>
          <a:p>
            <a:pPr lvl="1">
              <a:spcAft>
                <a:spcPct val="25000"/>
              </a:spcAft>
            </a:pPr>
            <a:r>
              <a:rPr lang="en-US" altLang="en-US" dirty="0"/>
              <a:t>Training dates</a:t>
            </a:r>
          </a:p>
          <a:p>
            <a:pPr lvl="1">
              <a:spcAft>
                <a:spcPct val="25000"/>
              </a:spcAft>
            </a:pPr>
            <a:r>
              <a:rPr lang="en-US" altLang="en-US" dirty="0"/>
              <a:t>Training session content and summary</a:t>
            </a:r>
          </a:p>
          <a:p>
            <a:pPr lvl="1">
              <a:spcAft>
                <a:spcPct val="25000"/>
              </a:spcAft>
            </a:pPr>
            <a:r>
              <a:rPr lang="en-US" altLang="en-US" dirty="0"/>
              <a:t>Names and qualifications of trainers</a:t>
            </a:r>
          </a:p>
          <a:p>
            <a:pPr lvl="1">
              <a:spcAft>
                <a:spcPct val="25000"/>
              </a:spcAft>
            </a:pPr>
            <a:r>
              <a:rPr lang="en-US" altLang="en-US" dirty="0"/>
              <a:t>Names and job titles of all trainees</a:t>
            </a:r>
            <a:br>
              <a:rPr lang="en-US" altLang="en-US" dirty="0"/>
            </a:br>
            <a:endParaRPr lang="en-US" altLang="en-US" dirty="0"/>
          </a:p>
          <a:p>
            <a:pPr>
              <a:spcAft>
                <a:spcPct val="25000"/>
              </a:spcAft>
            </a:pPr>
            <a:r>
              <a:rPr lang="en-US" altLang="en-US" dirty="0"/>
              <a:t>Be maintained for 3 years from the date of training.</a:t>
            </a:r>
          </a:p>
        </p:txBody>
      </p:sp>
      <p:sp>
        <p:nvSpPr>
          <p:cNvPr id="162820" name="Rectangle 5">
            <a:extLst>
              <a:ext uri="{FF2B5EF4-FFF2-40B4-BE49-F238E27FC236}">
                <a16:creationId xmlns:a16="http://schemas.microsoft.com/office/drawing/2014/main" id="{49775392-B014-71E5-67B1-306C32458C9E}"/>
              </a:ext>
            </a:extLst>
          </p:cNvPr>
          <p:cNvSpPr>
            <a:spLocks noChangeArrowheads="1"/>
          </p:cNvSpPr>
          <p:nvPr/>
        </p:nvSpPr>
        <p:spPr bwMode="auto">
          <a:xfrm>
            <a:off x="6781800" y="6096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1910.1030(h)(2)</a:t>
            </a:r>
            <a:endParaRPr lang="en-US" altLang="en-US" sz="1800" dirty="0">
              <a:latin typeface="Avenir Next LT Pro" panose="020B0504020202020204" pitchFamily="34" charset="0"/>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
            <a:extLst>
              <a:ext uri="{FF2B5EF4-FFF2-40B4-BE49-F238E27FC236}">
                <a16:creationId xmlns:a16="http://schemas.microsoft.com/office/drawing/2014/main" id="{BE37530E-29C4-6E90-38F8-0E4EDB91A867}"/>
              </a:ext>
            </a:extLst>
          </p:cNvPr>
          <p:cNvSpPr>
            <a:spLocks noGrp="1" noChangeArrowheads="1"/>
          </p:cNvSpPr>
          <p:nvPr>
            <p:ph type="body" idx="4294967295"/>
          </p:nvPr>
        </p:nvSpPr>
        <p:spPr>
          <a:xfrm>
            <a:off x="533400" y="1348353"/>
            <a:ext cx="7924800" cy="4396810"/>
          </a:xfrm>
        </p:spPr>
        <p:txBody>
          <a:bodyPr>
            <a:normAutofit fontScale="92500" lnSpcReduction="10000"/>
          </a:bodyPr>
          <a:lstStyle/>
          <a:p>
            <a:pPr>
              <a:spcAft>
                <a:spcPct val="25000"/>
              </a:spcAft>
              <a:defRPr/>
            </a:pPr>
            <a:r>
              <a:rPr lang="en-US" altLang="en-US" sz="2600" dirty="0"/>
              <a:t>Employer shall create and maintain a sharps log.</a:t>
            </a:r>
          </a:p>
          <a:p>
            <a:pPr lvl="1">
              <a:spcAft>
                <a:spcPct val="25000"/>
              </a:spcAft>
              <a:defRPr/>
            </a:pPr>
            <a:r>
              <a:rPr lang="en-US" altLang="en-US" sz="2200" dirty="0"/>
              <a:t>For documenting percutaneous injuries from contaminated needles.</a:t>
            </a:r>
          </a:p>
          <a:p>
            <a:pPr lvl="1">
              <a:spcAft>
                <a:spcPct val="25000"/>
              </a:spcAft>
              <a:defRPr/>
            </a:pPr>
            <a:endParaRPr lang="en-US" altLang="en-US" sz="400" dirty="0"/>
          </a:p>
          <a:p>
            <a:pPr lvl="1">
              <a:spcAft>
                <a:spcPct val="25000"/>
              </a:spcAft>
              <a:defRPr/>
            </a:pPr>
            <a:r>
              <a:rPr lang="en-US" altLang="en-US" sz="2200" dirty="0"/>
              <a:t>Must be recorded and maintained separate from the  OSHA 300 log and must remain confidential.</a:t>
            </a:r>
          </a:p>
          <a:p>
            <a:pPr lvl="1">
              <a:spcAft>
                <a:spcPct val="25000"/>
              </a:spcAft>
              <a:defRPr/>
            </a:pPr>
            <a:endParaRPr lang="en-US" altLang="en-US" sz="400" dirty="0"/>
          </a:p>
          <a:p>
            <a:pPr lvl="1">
              <a:spcAft>
                <a:spcPct val="25000"/>
              </a:spcAft>
              <a:defRPr/>
            </a:pPr>
            <a:r>
              <a:rPr lang="en-US" altLang="en-US" sz="2200" dirty="0"/>
              <a:t>At a minimum, for </a:t>
            </a:r>
            <a:r>
              <a:rPr lang="en-US" altLang="en-US" sz="2200" u="sng" dirty="0"/>
              <a:t>each</a:t>
            </a:r>
            <a:r>
              <a:rPr lang="en-US" altLang="en-US" sz="2200" dirty="0"/>
              <a:t> incident the log must contain:</a:t>
            </a:r>
          </a:p>
          <a:p>
            <a:pPr lvl="2">
              <a:spcAft>
                <a:spcPct val="25000"/>
              </a:spcAft>
              <a:defRPr/>
            </a:pPr>
            <a:r>
              <a:rPr lang="en-US" altLang="en-US" dirty="0"/>
              <a:t>Type and brand of device involved (if known)</a:t>
            </a:r>
          </a:p>
          <a:p>
            <a:pPr lvl="2">
              <a:spcAft>
                <a:spcPct val="25000"/>
              </a:spcAft>
              <a:defRPr/>
            </a:pPr>
            <a:r>
              <a:rPr lang="en-US" altLang="en-US" dirty="0"/>
              <a:t>Department or work area of incident</a:t>
            </a:r>
          </a:p>
          <a:p>
            <a:pPr lvl="2">
              <a:spcAft>
                <a:spcPct val="25000"/>
              </a:spcAft>
              <a:defRPr/>
            </a:pPr>
            <a:r>
              <a:rPr lang="en-US" altLang="en-US" dirty="0"/>
              <a:t>Description of incident</a:t>
            </a:r>
          </a:p>
          <a:p>
            <a:pPr lvl="2">
              <a:spcAft>
                <a:spcPct val="25000"/>
              </a:spcAft>
              <a:defRPr/>
            </a:pPr>
            <a:endParaRPr lang="en-US" altLang="en-US" sz="1000" dirty="0"/>
          </a:p>
          <a:p>
            <a:pPr>
              <a:spcAft>
                <a:spcPct val="25000"/>
              </a:spcAft>
              <a:defRPr/>
            </a:pPr>
            <a:r>
              <a:rPr lang="en-US" altLang="en-US" sz="2600" dirty="0"/>
              <a:t>Mandatory for those keeping records under 29 CFR 1904.</a:t>
            </a:r>
          </a:p>
        </p:txBody>
      </p:sp>
      <p:sp>
        <p:nvSpPr>
          <p:cNvPr id="164867" name="Rectangle 7">
            <a:extLst>
              <a:ext uri="{FF2B5EF4-FFF2-40B4-BE49-F238E27FC236}">
                <a16:creationId xmlns:a16="http://schemas.microsoft.com/office/drawing/2014/main" id="{2C26B0B1-19AA-ECD2-7CC2-4A802A8C75B8}"/>
              </a:ext>
            </a:extLst>
          </p:cNvPr>
          <p:cNvSpPr>
            <a:spLocks noGrp="1" noChangeArrowheads="1"/>
          </p:cNvSpPr>
          <p:nvPr>
            <p:ph type="title" idx="4294967295"/>
          </p:nvPr>
        </p:nvSpPr>
        <p:spPr>
          <a:xfrm>
            <a:off x="533400" y="384175"/>
            <a:ext cx="4248150" cy="641350"/>
          </a:xfrm>
        </p:spPr>
        <p:txBody>
          <a:bodyPr lIns="91440" tIns="45720" rIns="91440" bIns="45720" anchor="b"/>
          <a:lstStyle/>
          <a:p>
            <a:r>
              <a:rPr lang="en-US" altLang="en-US"/>
              <a:t>Sharps Injury Log</a:t>
            </a:r>
          </a:p>
        </p:txBody>
      </p:sp>
      <p:sp>
        <p:nvSpPr>
          <p:cNvPr id="164868" name="Rectangle 4">
            <a:extLst>
              <a:ext uri="{FF2B5EF4-FFF2-40B4-BE49-F238E27FC236}">
                <a16:creationId xmlns:a16="http://schemas.microsoft.com/office/drawing/2014/main" id="{941A9E08-DD51-C3CB-CECA-F94FCB1A9386}"/>
              </a:ext>
            </a:extLst>
          </p:cNvPr>
          <p:cNvSpPr>
            <a:spLocks noChangeArrowheads="1"/>
          </p:cNvSpPr>
          <p:nvPr/>
        </p:nvSpPr>
        <p:spPr bwMode="auto">
          <a:xfrm>
            <a:off x="6629400" y="6096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1910.1030(h)(5)(i)</a:t>
            </a:r>
            <a:endParaRPr lang="en-US" altLang="en-US" sz="1800" dirty="0">
              <a:latin typeface="Avenir Next LT Pro" panose="020B050402020202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2">
            <a:extLst>
              <a:ext uri="{FF2B5EF4-FFF2-40B4-BE49-F238E27FC236}">
                <a16:creationId xmlns:a16="http://schemas.microsoft.com/office/drawing/2014/main" id="{0099901B-2486-471B-59A9-392EA90A8ACB}"/>
              </a:ext>
            </a:extLst>
          </p:cNvPr>
          <p:cNvSpPr>
            <a:spLocks noGrp="1" noChangeArrowheads="1"/>
          </p:cNvSpPr>
          <p:nvPr>
            <p:ph type="body" idx="1"/>
          </p:nvPr>
        </p:nvSpPr>
        <p:spPr>
          <a:xfrm>
            <a:off x="541338" y="1410346"/>
            <a:ext cx="8001000" cy="4009379"/>
          </a:xfrm>
        </p:spPr>
        <p:txBody>
          <a:bodyPr/>
          <a:lstStyle/>
          <a:p>
            <a:r>
              <a:rPr lang="en-US" altLang="en-US" b="1" dirty="0"/>
              <a:t>13 NCAC 07F .0207 - Toxic and Hazardous Substances </a:t>
            </a:r>
          </a:p>
          <a:p>
            <a:endParaRPr lang="en-US" altLang="en-US" sz="800" b="1" i="1" dirty="0"/>
          </a:p>
          <a:p>
            <a:pPr marL="342900" lvl="1" indent="0">
              <a:buNone/>
            </a:pPr>
            <a:r>
              <a:rPr lang="en-US" altLang="en-US" dirty="0"/>
              <a:t>"Occupational Exposure means reasonably anticipated skin, eye, mucous membrane, or parenteral contact with blood or other potentially infectious materials that may result from the </a:t>
            </a:r>
            <a:r>
              <a:rPr lang="en-US" altLang="en-US" i="1" dirty="0"/>
              <a:t>performance of collateral first aid duties by an employee in the areas of construction, alteration, or repair, including painting and decorating“.</a:t>
            </a:r>
          </a:p>
        </p:txBody>
      </p:sp>
      <p:sp>
        <p:nvSpPr>
          <p:cNvPr id="19459" name="Rectangle 2">
            <a:extLst>
              <a:ext uri="{FF2B5EF4-FFF2-40B4-BE49-F238E27FC236}">
                <a16:creationId xmlns:a16="http://schemas.microsoft.com/office/drawing/2014/main" id="{15AC1D75-FDEC-DE23-9571-282920D3B4EC}"/>
              </a:ext>
            </a:extLst>
          </p:cNvPr>
          <p:cNvSpPr>
            <a:spLocks noGrp="1" noChangeArrowheads="1"/>
          </p:cNvSpPr>
          <p:nvPr>
            <p:ph type="title"/>
          </p:nvPr>
        </p:nvSpPr>
        <p:spPr>
          <a:xfrm>
            <a:off x="533400" y="441325"/>
            <a:ext cx="8458200" cy="549275"/>
          </a:xfrm>
        </p:spPr>
        <p:txBody>
          <a:bodyPr/>
          <a:lstStyle/>
          <a:p>
            <a:r>
              <a:rPr lang="en-US" altLang="en-US"/>
              <a:t>North Carolina Specific Rule</a:t>
            </a:r>
            <a:endParaRPr lang="en-US" altLang="en-US" sz="2800" i="1"/>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E8A6D937-A5C7-801F-DA37-F3364DA1FAB7}"/>
              </a:ext>
            </a:extLst>
          </p:cNvPr>
          <p:cNvSpPr>
            <a:spLocks noGrp="1" noChangeArrowheads="1"/>
          </p:cNvSpPr>
          <p:nvPr>
            <p:ph type="title"/>
          </p:nvPr>
        </p:nvSpPr>
        <p:spPr>
          <a:xfrm>
            <a:off x="533400" y="457200"/>
            <a:ext cx="4324350" cy="549275"/>
          </a:xfrm>
        </p:spPr>
        <p:txBody>
          <a:bodyPr/>
          <a:lstStyle/>
          <a:p>
            <a:r>
              <a:rPr lang="en-US" altLang="en-US"/>
              <a:t>Exemptions</a:t>
            </a:r>
          </a:p>
        </p:txBody>
      </p:sp>
      <p:sp>
        <p:nvSpPr>
          <p:cNvPr id="166915" name="Rectangle 3">
            <a:extLst>
              <a:ext uri="{FF2B5EF4-FFF2-40B4-BE49-F238E27FC236}">
                <a16:creationId xmlns:a16="http://schemas.microsoft.com/office/drawing/2014/main" id="{D8377537-8165-3C67-429D-C5A4C00351A1}"/>
              </a:ext>
            </a:extLst>
          </p:cNvPr>
          <p:cNvSpPr>
            <a:spLocks noGrp="1" noChangeArrowheads="1"/>
          </p:cNvSpPr>
          <p:nvPr>
            <p:ph type="body" idx="1"/>
          </p:nvPr>
        </p:nvSpPr>
        <p:spPr>
          <a:xfrm>
            <a:off x="533400" y="1301858"/>
            <a:ext cx="8077200" cy="4717942"/>
          </a:xfrm>
        </p:spPr>
        <p:txBody>
          <a:bodyPr>
            <a:normAutofit lnSpcReduction="10000"/>
          </a:bodyPr>
          <a:lstStyle/>
          <a:p>
            <a:pPr>
              <a:lnSpc>
                <a:spcPct val="90000"/>
              </a:lnSpc>
              <a:spcAft>
                <a:spcPct val="25000"/>
              </a:spcAft>
            </a:pPr>
            <a:r>
              <a:rPr lang="en-US" altLang="en-US" sz="2600" dirty="0"/>
              <a:t>29 CFR 1904, Appendix A to Subpart B:</a:t>
            </a:r>
          </a:p>
          <a:p>
            <a:pPr lvl="1">
              <a:lnSpc>
                <a:spcPct val="90000"/>
              </a:lnSpc>
              <a:spcAft>
                <a:spcPct val="25000"/>
              </a:spcAft>
            </a:pPr>
            <a:r>
              <a:rPr lang="en-US" altLang="en-US" sz="2000" dirty="0"/>
              <a:t>List of partially exempt industries</a:t>
            </a:r>
          </a:p>
          <a:p>
            <a:pPr>
              <a:lnSpc>
                <a:spcPct val="90000"/>
              </a:lnSpc>
              <a:spcAft>
                <a:spcPct val="25000"/>
              </a:spcAft>
            </a:pPr>
            <a:endParaRPr lang="en-US" altLang="en-US" sz="1000" dirty="0"/>
          </a:p>
          <a:p>
            <a:pPr>
              <a:lnSpc>
                <a:spcPct val="90000"/>
              </a:lnSpc>
              <a:spcAft>
                <a:spcPct val="25000"/>
              </a:spcAft>
            </a:pPr>
            <a:r>
              <a:rPr lang="en-US" altLang="en-US" sz="2600" dirty="0"/>
              <a:t>Not required to keep OSHA injury and illness records unless asked in writing by:</a:t>
            </a:r>
          </a:p>
          <a:p>
            <a:pPr lvl="1">
              <a:lnSpc>
                <a:spcPct val="90000"/>
              </a:lnSpc>
              <a:spcAft>
                <a:spcPct val="25000"/>
              </a:spcAft>
            </a:pPr>
            <a:r>
              <a:rPr lang="en-US" altLang="en-US" sz="2200" dirty="0"/>
              <a:t>OSHA</a:t>
            </a:r>
          </a:p>
          <a:p>
            <a:pPr lvl="1">
              <a:lnSpc>
                <a:spcPct val="90000"/>
              </a:lnSpc>
              <a:spcAft>
                <a:spcPct val="25000"/>
              </a:spcAft>
            </a:pPr>
            <a:r>
              <a:rPr lang="en-US" altLang="en-US" sz="2200" dirty="0"/>
              <a:t>BLS</a:t>
            </a:r>
          </a:p>
          <a:p>
            <a:pPr lvl="1">
              <a:lnSpc>
                <a:spcPct val="90000"/>
              </a:lnSpc>
              <a:spcAft>
                <a:spcPct val="25000"/>
              </a:spcAft>
            </a:pPr>
            <a:r>
              <a:rPr lang="en-US" altLang="en-US" sz="2200" dirty="0"/>
              <a:t>State agency operating under authority of OSHA or BLS</a:t>
            </a:r>
          </a:p>
          <a:p>
            <a:pPr>
              <a:lnSpc>
                <a:spcPct val="90000"/>
              </a:lnSpc>
              <a:spcAft>
                <a:spcPct val="25000"/>
              </a:spcAft>
            </a:pPr>
            <a:endParaRPr lang="en-US" altLang="en-US" sz="1000" dirty="0"/>
          </a:p>
          <a:p>
            <a:pPr>
              <a:lnSpc>
                <a:spcPct val="90000"/>
              </a:lnSpc>
              <a:spcAft>
                <a:spcPct val="25000"/>
              </a:spcAft>
            </a:pPr>
            <a:r>
              <a:rPr lang="en-US" altLang="en-US" sz="2600" dirty="0"/>
              <a:t>Does </a:t>
            </a:r>
            <a:r>
              <a:rPr lang="en-US" altLang="en-US" sz="2600" b="1" i="1" u="sng" dirty="0"/>
              <a:t>not</a:t>
            </a:r>
            <a:r>
              <a:rPr lang="en-US" altLang="en-US" sz="2600" i="1" dirty="0"/>
              <a:t> </a:t>
            </a:r>
            <a:r>
              <a:rPr lang="en-US" altLang="en-US" sz="2600" dirty="0"/>
              <a:t>exempt them from responsibility to report fatalities, in-patient hospitalization, amputation, or loss of an eye.</a:t>
            </a: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3C5767D3-A551-59F5-87D9-4058B2B2C619}"/>
              </a:ext>
            </a:extLst>
          </p:cNvPr>
          <p:cNvSpPr>
            <a:spLocks noGrp="1" noChangeArrowheads="1"/>
          </p:cNvSpPr>
          <p:nvPr>
            <p:ph type="title"/>
          </p:nvPr>
        </p:nvSpPr>
        <p:spPr>
          <a:xfrm>
            <a:off x="628650" y="476250"/>
            <a:ext cx="5543550" cy="549275"/>
          </a:xfrm>
        </p:spPr>
        <p:txBody>
          <a:bodyPr/>
          <a:lstStyle/>
          <a:p>
            <a:r>
              <a:rPr lang="en-US" altLang="en-US"/>
              <a:t>Availability of Records</a:t>
            </a:r>
          </a:p>
        </p:txBody>
      </p:sp>
      <p:sp>
        <p:nvSpPr>
          <p:cNvPr id="173059" name="Rectangle 5">
            <a:extLst>
              <a:ext uri="{FF2B5EF4-FFF2-40B4-BE49-F238E27FC236}">
                <a16:creationId xmlns:a16="http://schemas.microsoft.com/office/drawing/2014/main" id="{5F0F4379-BE26-B28C-23B7-EEDF444693FA}"/>
              </a:ext>
            </a:extLst>
          </p:cNvPr>
          <p:cNvSpPr>
            <a:spLocks noGrp="1" noChangeArrowheads="1"/>
          </p:cNvSpPr>
          <p:nvPr>
            <p:ph type="body" idx="1"/>
          </p:nvPr>
        </p:nvSpPr>
        <p:spPr>
          <a:xfrm>
            <a:off x="533400" y="1348353"/>
            <a:ext cx="8001000" cy="4396810"/>
          </a:xfrm>
        </p:spPr>
        <p:txBody>
          <a:bodyPr/>
          <a:lstStyle/>
          <a:p>
            <a:pPr>
              <a:spcAft>
                <a:spcPct val="25000"/>
              </a:spcAft>
              <a:defRPr/>
            </a:pPr>
            <a:r>
              <a:rPr lang="en-US" altLang="en-US" dirty="0"/>
              <a:t>Training records shall be provided upon request for examination and copying to:</a:t>
            </a:r>
          </a:p>
          <a:p>
            <a:pPr lvl="1">
              <a:spcAft>
                <a:spcPts val="0"/>
              </a:spcAft>
              <a:defRPr/>
            </a:pPr>
            <a:r>
              <a:rPr lang="en-US" altLang="en-US" dirty="0"/>
              <a:t>Employees</a:t>
            </a:r>
          </a:p>
          <a:p>
            <a:pPr lvl="1">
              <a:spcAft>
                <a:spcPts val="0"/>
              </a:spcAft>
              <a:defRPr/>
            </a:pPr>
            <a:endParaRPr lang="en-US" altLang="en-US" sz="800" dirty="0"/>
          </a:p>
          <a:p>
            <a:pPr lvl="1">
              <a:spcAft>
                <a:spcPts val="0"/>
              </a:spcAft>
              <a:defRPr/>
            </a:pPr>
            <a:r>
              <a:rPr lang="en-US" altLang="en-US" dirty="0"/>
              <a:t>Employee representatives</a:t>
            </a:r>
          </a:p>
          <a:p>
            <a:pPr lvl="1">
              <a:spcAft>
                <a:spcPts val="0"/>
              </a:spcAft>
              <a:defRPr/>
            </a:pPr>
            <a:endParaRPr lang="en-US" altLang="en-US" sz="800" dirty="0"/>
          </a:p>
          <a:p>
            <a:pPr lvl="1">
              <a:spcAft>
                <a:spcPts val="0"/>
              </a:spcAft>
              <a:defRPr/>
            </a:pPr>
            <a:r>
              <a:rPr lang="en-US" altLang="en-US" dirty="0"/>
              <a:t>Director of National Institute of Occupational Safety and Health (NIOSH)</a:t>
            </a:r>
          </a:p>
          <a:p>
            <a:pPr marL="457200" lvl="1" indent="0">
              <a:spcAft>
                <a:spcPts val="0"/>
              </a:spcAft>
              <a:buFont typeface="Symbol" panose="05050102010706020507" pitchFamily="18" charset="2"/>
              <a:buNone/>
              <a:defRPr/>
            </a:pPr>
            <a:endParaRPr lang="en-US" altLang="en-US" sz="800" dirty="0"/>
          </a:p>
          <a:p>
            <a:pPr lvl="1">
              <a:spcAft>
                <a:spcPts val="0"/>
              </a:spcAft>
              <a:defRPr/>
            </a:pPr>
            <a:r>
              <a:rPr lang="en-US" altLang="en-US" dirty="0"/>
              <a:t>OSHA</a:t>
            </a:r>
          </a:p>
        </p:txBody>
      </p:sp>
      <p:pic>
        <p:nvPicPr>
          <p:cNvPr id="4" name="Picture 3">
            <a:extLst>
              <a:ext uri="{FF2B5EF4-FFF2-40B4-BE49-F238E27FC236}">
                <a16:creationId xmlns:a16="http://schemas.microsoft.com/office/drawing/2014/main" id="{3E0234E8-59E4-A829-5D07-07B75AA7AF74}"/>
              </a:ext>
            </a:extLst>
          </p:cNvPr>
          <p:cNvPicPr>
            <a:picLocks noChangeAspect="1"/>
          </p:cNvPicPr>
          <p:nvPr/>
        </p:nvPicPr>
        <p:blipFill>
          <a:blip r:embed="rId3"/>
          <a:stretch>
            <a:fillRect/>
          </a:stretch>
        </p:blipFill>
        <p:spPr>
          <a:xfrm>
            <a:off x="6629400" y="3789363"/>
            <a:ext cx="1597025" cy="2066925"/>
          </a:xfrm>
          <a:prstGeom prst="rect">
            <a:avLst/>
          </a:prstGeom>
          <a:ln w="31750">
            <a:solidFill>
              <a:schemeClr val="bg1">
                <a:lumMod val="75000"/>
                <a:alpha val="96000"/>
              </a:schemeClr>
            </a:solidFill>
          </a:ln>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664E132F-C421-E464-E17D-66DA15BE16D3}"/>
              </a:ext>
            </a:extLst>
          </p:cNvPr>
          <p:cNvSpPr>
            <a:spLocks noGrp="1" noChangeArrowheads="1"/>
          </p:cNvSpPr>
          <p:nvPr>
            <p:ph type="title"/>
          </p:nvPr>
        </p:nvSpPr>
        <p:spPr>
          <a:xfrm>
            <a:off x="628650" y="476250"/>
            <a:ext cx="5772150" cy="549275"/>
          </a:xfrm>
        </p:spPr>
        <p:txBody>
          <a:bodyPr/>
          <a:lstStyle/>
          <a:p>
            <a:r>
              <a:rPr lang="en-US" altLang="en-US"/>
              <a:t>Availability of Records</a:t>
            </a:r>
          </a:p>
        </p:txBody>
      </p:sp>
      <p:sp>
        <p:nvSpPr>
          <p:cNvPr id="171011" name="Rectangle 5">
            <a:extLst>
              <a:ext uri="{FF2B5EF4-FFF2-40B4-BE49-F238E27FC236}">
                <a16:creationId xmlns:a16="http://schemas.microsoft.com/office/drawing/2014/main" id="{F130054C-C3BC-DBE6-6BC5-C6E5B4BE404F}"/>
              </a:ext>
            </a:extLst>
          </p:cNvPr>
          <p:cNvSpPr>
            <a:spLocks noGrp="1" noChangeArrowheads="1"/>
          </p:cNvSpPr>
          <p:nvPr>
            <p:ph type="body" idx="1"/>
          </p:nvPr>
        </p:nvSpPr>
        <p:spPr>
          <a:xfrm>
            <a:off x="533400" y="1295400"/>
            <a:ext cx="8229600" cy="4525963"/>
          </a:xfrm>
        </p:spPr>
        <p:txBody>
          <a:bodyPr/>
          <a:lstStyle/>
          <a:p>
            <a:pPr>
              <a:spcAft>
                <a:spcPct val="25000"/>
              </a:spcAft>
            </a:pPr>
            <a:r>
              <a:rPr lang="en-US" altLang="en-US"/>
              <a:t>Medical records shall be provided upon request for examination and copying to:</a:t>
            </a:r>
          </a:p>
          <a:p>
            <a:pPr lvl="1">
              <a:spcAft>
                <a:spcPct val="25000"/>
              </a:spcAft>
            </a:pPr>
            <a:r>
              <a:rPr lang="en-US" altLang="en-US"/>
              <a:t>Employee</a:t>
            </a:r>
          </a:p>
          <a:p>
            <a:pPr lvl="1">
              <a:spcAft>
                <a:spcPct val="25000"/>
              </a:spcAft>
            </a:pPr>
            <a:endParaRPr lang="en-US" altLang="en-US" sz="1000"/>
          </a:p>
          <a:p>
            <a:pPr lvl="1">
              <a:spcAft>
                <a:spcPct val="25000"/>
              </a:spcAft>
            </a:pPr>
            <a:r>
              <a:rPr lang="en-US" altLang="en-US"/>
              <a:t>Anyone with written consent of employee</a:t>
            </a:r>
          </a:p>
          <a:p>
            <a:pPr lvl="1">
              <a:spcAft>
                <a:spcPct val="25000"/>
              </a:spcAft>
            </a:pPr>
            <a:endParaRPr lang="en-US" altLang="en-US" sz="1000"/>
          </a:p>
          <a:p>
            <a:pPr lvl="1">
              <a:spcAft>
                <a:spcPct val="25000"/>
              </a:spcAft>
            </a:pPr>
            <a:r>
              <a:rPr lang="en-US" altLang="en-US"/>
              <a:t>NIOSH</a:t>
            </a:r>
          </a:p>
          <a:p>
            <a:pPr lvl="1">
              <a:spcAft>
                <a:spcPct val="25000"/>
              </a:spcAft>
            </a:pPr>
            <a:endParaRPr lang="en-US" altLang="en-US" sz="1000"/>
          </a:p>
          <a:p>
            <a:pPr lvl="1">
              <a:spcAft>
                <a:spcPct val="25000"/>
              </a:spcAft>
            </a:pPr>
            <a:r>
              <a:rPr lang="en-US" altLang="en-US"/>
              <a:t>OSHA</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0A162004-D145-64FE-9E5C-78EB958BEE74}"/>
              </a:ext>
            </a:extLst>
          </p:cNvPr>
          <p:cNvSpPr>
            <a:spLocks noGrp="1" noChangeArrowheads="1"/>
          </p:cNvSpPr>
          <p:nvPr>
            <p:ph type="title"/>
          </p:nvPr>
        </p:nvSpPr>
        <p:spPr/>
        <p:txBody>
          <a:bodyPr/>
          <a:lstStyle/>
          <a:p>
            <a:r>
              <a:rPr lang="en-US" altLang="en-US"/>
              <a:t>Summary</a:t>
            </a:r>
          </a:p>
        </p:txBody>
      </p:sp>
      <p:sp>
        <p:nvSpPr>
          <p:cNvPr id="177155" name="Rectangle 5">
            <a:extLst>
              <a:ext uri="{FF2B5EF4-FFF2-40B4-BE49-F238E27FC236}">
                <a16:creationId xmlns:a16="http://schemas.microsoft.com/office/drawing/2014/main" id="{44A9AB39-FCE1-1CB6-C5F6-0F6DA3FA9C80}"/>
              </a:ext>
            </a:extLst>
          </p:cNvPr>
          <p:cNvSpPr>
            <a:spLocks noGrp="1" noChangeArrowheads="1"/>
          </p:cNvSpPr>
          <p:nvPr>
            <p:ph type="body" sz="half" idx="1"/>
          </p:nvPr>
        </p:nvSpPr>
        <p:spPr>
          <a:xfrm>
            <a:off x="533400" y="1301858"/>
            <a:ext cx="8001000" cy="4794142"/>
          </a:xfrm>
        </p:spPr>
        <p:txBody>
          <a:bodyPr/>
          <a:lstStyle/>
          <a:p>
            <a:pPr>
              <a:spcAft>
                <a:spcPct val="25000"/>
              </a:spcAft>
              <a:defRPr/>
            </a:pPr>
            <a:r>
              <a:rPr lang="en-US" altLang="en-US" dirty="0"/>
              <a:t> In this course, we covered: </a:t>
            </a:r>
          </a:p>
          <a:p>
            <a:pPr lvl="1">
              <a:spcAft>
                <a:spcPts val="600"/>
              </a:spcAft>
              <a:defRPr/>
            </a:pPr>
            <a:r>
              <a:rPr lang="en-US" altLang="en-US" dirty="0"/>
              <a:t>Scope and application</a:t>
            </a:r>
          </a:p>
          <a:p>
            <a:pPr lvl="1">
              <a:spcAft>
                <a:spcPts val="600"/>
              </a:spcAft>
              <a:defRPr/>
            </a:pPr>
            <a:r>
              <a:rPr lang="en-US" altLang="en-US" dirty="0"/>
              <a:t>Definitions</a:t>
            </a:r>
          </a:p>
          <a:p>
            <a:pPr lvl="1">
              <a:spcAft>
                <a:spcPts val="600"/>
              </a:spcAft>
              <a:defRPr/>
            </a:pPr>
            <a:r>
              <a:rPr lang="en-US" altLang="en-US" dirty="0"/>
              <a:t>Exposure control</a:t>
            </a:r>
          </a:p>
          <a:p>
            <a:pPr lvl="1">
              <a:spcAft>
                <a:spcPts val="600"/>
              </a:spcAft>
              <a:defRPr/>
            </a:pPr>
            <a:r>
              <a:rPr lang="en-US" altLang="en-US" dirty="0"/>
              <a:t>Methods of compliance</a:t>
            </a:r>
          </a:p>
          <a:p>
            <a:pPr lvl="1">
              <a:spcAft>
                <a:spcPts val="600"/>
              </a:spcAft>
              <a:defRPr/>
            </a:pPr>
            <a:r>
              <a:rPr lang="en-US" altLang="en-US" dirty="0"/>
              <a:t>HIV/HBV Research laboratories and production facilities</a:t>
            </a:r>
          </a:p>
          <a:p>
            <a:pPr lvl="1">
              <a:spcAft>
                <a:spcPts val="600"/>
              </a:spcAft>
              <a:defRPr/>
            </a:pPr>
            <a:r>
              <a:rPr lang="en-US" altLang="en-US" dirty="0"/>
              <a:t>Hepatitis B vaccination and post-exposure evaluation</a:t>
            </a:r>
          </a:p>
          <a:p>
            <a:pPr lvl="1">
              <a:spcAft>
                <a:spcPts val="600"/>
              </a:spcAft>
              <a:defRPr/>
            </a:pPr>
            <a:r>
              <a:rPr lang="en-US" altLang="en-US" dirty="0"/>
              <a:t>Training</a:t>
            </a:r>
          </a:p>
          <a:p>
            <a:pPr lvl="1">
              <a:spcAft>
                <a:spcPts val="600"/>
              </a:spcAft>
              <a:defRPr/>
            </a:pPr>
            <a:r>
              <a:rPr lang="en-US" altLang="en-US" dirty="0"/>
              <a:t>Recordkeeping</a:t>
            </a:r>
          </a:p>
          <a:p>
            <a:pPr lvl="1">
              <a:spcAft>
                <a:spcPct val="25000"/>
              </a:spcAft>
              <a:defRPr/>
            </a:pPr>
            <a:endParaRPr lang="en-US" altLang="en-US" sz="9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F478CD15-34B4-E4C1-423C-2DA484A2B9FA}"/>
              </a:ext>
            </a:extLst>
          </p:cNvPr>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175107" name="Rectangle 3">
            <a:extLst>
              <a:ext uri="{FF2B5EF4-FFF2-40B4-BE49-F238E27FC236}">
                <a16:creationId xmlns:a16="http://schemas.microsoft.com/office/drawing/2014/main" id="{145F5DB1-5CD5-2584-01C1-92A913AED440}"/>
              </a:ext>
            </a:extLst>
          </p:cNvPr>
          <p:cNvSpPr>
            <a:spLocks noGrp="1" noChangeArrowheads="1"/>
          </p:cNvSpPr>
          <p:nvPr>
            <p:ph type="body" idx="1"/>
          </p:nvPr>
        </p:nvSpPr>
        <p:spPr>
          <a:xfrm>
            <a:off x="1219200" y="3009900"/>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A8126A20-5730-EC89-C1A3-8B78C02C32DA}"/>
              </a:ext>
            </a:extLst>
          </p:cNvPr>
          <p:cNvSpPr>
            <a:spLocks noGrp="1" noChangeArrowheads="1"/>
          </p:cNvSpPr>
          <p:nvPr>
            <p:ph idx="1"/>
          </p:nvPr>
        </p:nvSpPr>
        <p:spPr>
          <a:xfrm>
            <a:off x="609600" y="1286358"/>
            <a:ext cx="8001000" cy="4352441"/>
          </a:xfrm>
        </p:spPr>
        <p:txBody>
          <a:bodyPr>
            <a:normAutofit fontScale="92500"/>
          </a:bodyPr>
          <a:lstStyle/>
          <a:p>
            <a:r>
              <a:rPr lang="en-US" altLang="en-US" sz="2600" dirty="0"/>
              <a:t>Goal to reduce occupational exposures to amputations</a:t>
            </a:r>
          </a:p>
          <a:p>
            <a:endParaRPr lang="en-US" altLang="en-US" sz="1000" dirty="0"/>
          </a:p>
          <a:p>
            <a:r>
              <a:rPr lang="en-US" altLang="en-US" sz="2600" dirty="0"/>
              <a:t>Struck by and caught between injuries</a:t>
            </a:r>
          </a:p>
          <a:p>
            <a:pPr lvl="1"/>
            <a:r>
              <a:rPr lang="en-US" altLang="en-US" sz="2200" dirty="0"/>
              <a:t> Lockout/tagout</a:t>
            </a:r>
          </a:p>
          <a:p>
            <a:pPr lvl="1"/>
            <a:r>
              <a:rPr lang="en-US" altLang="en-US" sz="2200" dirty="0"/>
              <a:t> Machine guarding</a:t>
            </a:r>
          </a:p>
          <a:p>
            <a:endParaRPr lang="en-US" altLang="en-US" sz="1000" dirty="0"/>
          </a:p>
          <a:p>
            <a:r>
              <a:rPr lang="en-US" altLang="en-US" sz="2600" dirty="0"/>
              <a:t>Increase outreach to employers and employees</a:t>
            </a:r>
          </a:p>
          <a:p>
            <a:pPr lvl="1"/>
            <a:r>
              <a:rPr lang="en-US" altLang="en-US" sz="2200" dirty="0"/>
              <a:t>Training events (Internal and external)</a:t>
            </a:r>
          </a:p>
          <a:p>
            <a:pPr lvl="1"/>
            <a:r>
              <a:rPr lang="en-US" altLang="en-US" sz="2200" dirty="0"/>
              <a:t>Compliance inspections</a:t>
            </a:r>
          </a:p>
          <a:p>
            <a:pPr lvl="1"/>
            <a:r>
              <a:rPr lang="en-US" altLang="en-US" sz="2200" dirty="0"/>
              <a:t>Consultation visits</a:t>
            </a:r>
          </a:p>
          <a:p>
            <a:pPr lvl="1"/>
            <a:r>
              <a:rPr lang="en-US" altLang="en-US" sz="2200" dirty="0"/>
              <a:t>Publications</a:t>
            </a:r>
          </a:p>
          <a:p>
            <a:pPr lvl="1"/>
            <a:endParaRPr lang="en-US" altLang="en-US" sz="1000" dirty="0"/>
          </a:p>
          <a:p>
            <a:r>
              <a:rPr lang="en-US" altLang="en-US" sz="2600" dirty="0"/>
              <a:t>Amputations must be reported within 24 hours</a:t>
            </a:r>
          </a:p>
          <a:p>
            <a:endParaRPr lang="en-US" altLang="en-US" b="1" dirty="0"/>
          </a:p>
        </p:txBody>
      </p:sp>
      <p:sp>
        <p:nvSpPr>
          <p:cNvPr id="21507" name="Text Box 3">
            <a:extLst>
              <a:ext uri="{FF2B5EF4-FFF2-40B4-BE49-F238E27FC236}">
                <a16:creationId xmlns:a16="http://schemas.microsoft.com/office/drawing/2014/main" id="{1D717654-01A2-E15B-C7F3-AE8014520A73}"/>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3200" b="1" u="none" dirty="0">
                <a:solidFill>
                  <a:srgbClr val="102447"/>
                </a:solidFill>
                <a:latin typeface="+mj-lt"/>
                <a:cs typeface="Arial" panose="020B0604020202020204" pitchFamily="34" charset="0"/>
              </a:rPr>
              <a:t>Amputations Special Emphasis Program</a:t>
            </a:r>
          </a:p>
        </p:txBody>
      </p:sp>
    </p:spTree>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27</TotalTime>
  <Words>3902</Words>
  <Application>Microsoft Office PowerPoint</Application>
  <PresentationFormat>On-screen Show (4:3)</PresentationFormat>
  <Paragraphs>776</Paragraphs>
  <Slides>84</Slides>
  <Notes>84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84</vt:i4>
      </vt:variant>
    </vt:vector>
  </HeadingPairs>
  <TitlesOfParts>
    <vt:vector size="96" baseType="lpstr">
      <vt:lpstr>Aptos</vt:lpstr>
      <vt:lpstr>Arial</vt:lpstr>
      <vt:lpstr>Arial Narrow</vt:lpstr>
      <vt:lpstr>Avenir Next LT Pro</vt:lpstr>
      <vt:lpstr>Avenir Next LT Pro Demi</vt:lpstr>
      <vt:lpstr>Avenir Next LT Pro Light</vt:lpstr>
      <vt:lpstr>Book Antiqua</vt:lpstr>
      <vt:lpstr>Stencil</vt:lpstr>
      <vt:lpstr>Symbol</vt:lpstr>
      <vt:lpstr>Times New Roman</vt:lpstr>
      <vt:lpstr>Wingdings</vt:lpstr>
      <vt:lpstr>Office Theme</vt:lpstr>
      <vt:lpstr>Occupational Exposure to Bloodborne Pathogens</vt:lpstr>
      <vt:lpstr>Objectives</vt:lpstr>
      <vt:lpstr>Scope and Application</vt:lpstr>
      <vt:lpstr>Scope</vt:lpstr>
      <vt:lpstr>Temporary Operations</vt:lpstr>
      <vt:lpstr>Multi-Employer Worksites</vt:lpstr>
      <vt:lpstr>Employees Potentially At Risk</vt:lpstr>
      <vt:lpstr>North Carolina Specific Rule</vt:lpstr>
      <vt:lpstr>PowerPoint Presentation</vt:lpstr>
      <vt:lpstr>Standard Specific Definitions</vt:lpstr>
      <vt:lpstr>Blood</vt:lpstr>
      <vt:lpstr>Bloodborne Pathogens</vt:lpstr>
      <vt:lpstr>Hepatitis </vt:lpstr>
      <vt:lpstr>Human Immunodeficiency Virus </vt:lpstr>
      <vt:lpstr>Other Bloodborne Pathogens</vt:lpstr>
      <vt:lpstr>OPIM</vt:lpstr>
      <vt:lpstr>Contaminated</vt:lpstr>
      <vt:lpstr>Occupational Exposure</vt:lpstr>
      <vt:lpstr>Exposure Incident</vt:lpstr>
      <vt:lpstr>Regulated Waste</vt:lpstr>
      <vt:lpstr>SESIP</vt:lpstr>
      <vt:lpstr>Infusion Therapy Examples</vt:lpstr>
      <vt:lpstr>Hypodermic Syringes</vt:lpstr>
      <vt:lpstr>Phlebotomy</vt:lpstr>
      <vt:lpstr>Lancets</vt:lpstr>
      <vt:lpstr>Disposable Scalpels</vt:lpstr>
      <vt:lpstr>Needleless Systems</vt:lpstr>
      <vt:lpstr>Exposure Control Plan (ECP)</vt:lpstr>
      <vt:lpstr>Exposure Control Plan</vt:lpstr>
      <vt:lpstr>Exposure Control Plan</vt:lpstr>
      <vt:lpstr>Exposure Control Plan</vt:lpstr>
      <vt:lpstr>Exposure Determination</vt:lpstr>
      <vt:lpstr>Methods of Compliance</vt:lpstr>
      <vt:lpstr>Universal Precautions</vt:lpstr>
      <vt:lpstr>Engineering &amp; Work Practice Controls</vt:lpstr>
      <vt:lpstr>Engineering &amp; Work Practice Controls</vt:lpstr>
      <vt:lpstr>Engineering &amp; Work Practice Controls</vt:lpstr>
      <vt:lpstr>Examples of Engineering Controls</vt:lpstr>
      <vt:lpstr>Work Practice Controls</vt:lpstr>
      <vt:lpstr>PowerPoint Presentation</vt:lpstr>
      <vt:lpstr>Work Practice Controls</vt:lpstr>
      <vt:lpstr>Work Practice Controls</vt:lpstr>
      <vt:lpstr>Work Practice Controls</vt:lpstr>
      <vt:lpstr>Personal Protective Equipment</vt:lpstr>
      <vt:lpstr>Types of PPE</vt:lpstr>
      <vt:lpstr>PPE Provisions</vt:lpstr>
      <vt:lpstr>PPE Provisions</vt:lpstr>
      <vt:lpstr>PPE - Gloves</vt:lpstr>
      <vt:lpstr>PPE - Gloves</vt:lpstr>
      <vt:lpstr>Housekeeping - General</vt:lpstr>
      <vt:lpstr>Housekeeping Requirements</vt:lpstr>
      <vt:lpstr>Housekeeping Requirements</vt:lpstr>
      <vt:lpstr>Appropriate Disinfectants</vt:lpstr>
      <vt:lpstr>PowerPoint Presentation</vt:lpstr>
      <vt:lpstr>PowerPoint Presentation</vt:lpstr>
      <vt:lpstr>PowerPoint Presentation</vt:lpstr>
      <vt:lpstr>Contaminated Laundry</vt:lpstr>
      <vt:lpstr>HIV and HBV Research Laboratories and Production Facilities</vt:lpstr>
      <vt:lpstr>HIV and HBV Research Laboratories and Production Facilities</vt:lpstr>
      <vt:lpstr>Hepatitis B Vaccination</vt:lpstr>
      <vt:lpstr>No Cost to the Employee</vt:lpstr>
      <vt:lpstr>PowerPoint Presentation</vt:lpstr>
      <vt:lpstr>PowerPoint Presentation</vt:lpstr>
      <vt:lpstr>Post-Exposure and Follow-Up</vt:lpstr>
      <vt:lpstr>Source Individual</vt:lpstr>
      <vt:lpstr>Exposed Employee</vt:lpstr>
      <vt:lpstr>Information Provided to Healthcare Professionals</vt:lpstr>
      <vt:lpstr>Healthcare Professional’s Written Opinion</vt:lpstr>
      <vt:lpstr>Communication of Hazards to Employees</vt:lpstr>
      <vt:lpstr>Warning Labels</vt:lpstr>
      <vt:lpstr>Labels and Signs</vt:lpstr>
      <vt:lpstr>Signs</vt:lpstr>
      <vt:lpstr>Information and Training</vt:lpstr>
      <vt:lpstr>Training Program</vt:lpstr>
      <vt:lpstr>PowerPoint Presentation</vt:lpstr>
      <vt:lpstr>Recordkeeping</vt:lpstr>
      <vt:lpstr>Medical Records</vt:lpstr>
      <vt:lpstr>Training Records</vt:lpstr>
      <vt:lpstr>Sharps Injury Log</vt:lpstr>
      <vt:lpstr>Exemptions</vt:lpstr>
      <vt:lpstr>Availability of Records</vt:lpstr>
      <vt:lpstr>Availability of Records</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2025-06-23T15:35:09Z</dcterms:modified>
</cp:coreProperties>
</file>