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02" r:id="rId2"/>
    <p:sldId id="403" r:id="rId3"/>
    <p:sldId id="404" r:id="rId4"/>
    <p:sldId id="405" r:id="rId5"/>
    <p:sldId id="410" r:id="rId6"/>
    <p:sldId id="411" r:id="rId7"/>
    <p:sldId id="470" r:id="rId8"/>
    <p:sldId id="441" r:id="rId9"/>
    <p:sldId id="413" r:id="rId10"/>
    <p:sldId id="407" r:id="rId11"/>
    <p:sldId id="408" r:id="rId12"/>
    <p:sldId id="409" r:id="rId13"/>
    <p:sldId id="414" r:id="rId14"/>
    <p:sldId id="415" r:id="rId15"/>
    <p:sldId id="471" r:id="rId16"/>
    <p:sldId id="416" r:id="rId17"/>
    <p:sldId id="417" r:id="rId18"/>
    <p:sldId id="418" r:id="rId19"/>
    <p:sldId id="374" r:id="rId20"/>
    <p:sldId id="472" r:id="rId21"/>
    <p:sldId id="473" r:id="rId22"/>
    <p:sldId id="474" r:id="rId23"/>
    <p:sldId id="419" r:id="rId24"/>
    <p:sldId id="475" r:id="rId25"/>
    <p:sldId id="469" r:id="rId26"/>
    <p:sldId id="430" r:id="rId27"/>
    <p:sldId id="431" r:id="rId28"/>
    <p:sldId id="444" r:id="rId29"/>
    <p:sldId id="445" r:id="rId30"/>
    <p:sldId id="437" r:id="rId31"/>
    <p:sldId id="436" r:id="rId32"/>
    <p:sldId id="435" r:id="rId33"/>
    <p:sldId id="449" r:id="rId34"/>
    <p:sldId id="440" r:id="rId35"/>
    <p:sldId id="439" r:id="rId36"/>
    <p:sldId id="428" r:id="rId37"/>
    <p:sldId id="3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821" autoAdjust="0"/>
  </p:normalViewPr>
  <p:slideViewPr>
    <p:cSldViewPr snapToGrid="0">
      <p:cViewPr varScale="1">
        <p:scale>
          <a:sx n="62" d="100"/>
          <a:sy n="62" d="100"/>
        </p:scale>
        <p:origin x="2371"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ext LT Pro" panose="020B0504020202020204" pitchFamily="34" charset="0"/>
            </a:endParaRPr>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latin typeface="Avenir Next LT Pro" panose="020B0504020202020204" pitchFamily="34" charset="0"/>
              </a:rPr>
              <a:t>6/24/2025</a:t>
            </a:fld>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latin typeface="Avenir Next LT Pro" panose="020B0504020202020204" pitchFamily="34" charset="0"/>
              </a:rPr>
              <a:t>‹#›</a:t>
            </a:fld>
            <a:endParaRPr lang="en-US" dirty="0">
              <a:latin typeface="Avenir Next LT Pro" panose="020B0504020202020204" pitchFamily="34" charset="0"/>
            </a:endParaRPr>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ext LT Pro"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ext LT Pro" panose="020B0504020202020204" pitchFamily="34" charset="0"/>
              </a:defRPr>
            </a:lvl1pPr>
          </a:lstStyle>
          <a:p>
            <a:fld id="{B79AF244-278D-4D90-87E2-1C6B081D7DB0}" type="datetimeFigureOut">
              <a:rPr lang="en-US" smtClean="0"/>
              <a:pPr/>
              <a:t>6/24/2025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ext LT Pro"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ext LT Pro" panose="020B0504020202020204" pitchFamily="34" charset="0"/>
              </a:defRPr>
            </a:lvl1pPr>
          </a:lstStyle>
          <a:p>
            <a:fld id="{ADB7853E-902C-4E95-A8FD-67F57F357270}" type="slidenum">
              <a:rPr lang="en-US" smtClean="0"/>
              <a:pPr/>
              <a:t>‹#›</a:t>
            </a:fld>
            <a:endParaRPr lang="en-US" dirty="0"/>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58DD8594-CCD2-45B0-9D3D-DB22EA6B42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24">
              <a:defRPr sz="3600" u="sng">
                <a:solidFill>
                  <a:schemeClr val="tx1"/>
                </a:solidFill>
                <a:latin typeface="Times New Roman" panose="02020603050405020304" pitchFamily="18" charset="0"/>
              </a:defRPr>
            </a:lvl1pPr>
            <a:lvl2pPr marL="732135" indent="-278684" defTabSz="917924">
              <a:defRPr sz="3600" u="sng">
                <a:solidFill>
                  <a:schemeClr val="tx1"/>
                </a:solidFill>
                <a:latin typeface="Times New Roman" panose="02020603050405020304" pitchFamily="18" charset="0"/>
              </a:defRPr>
            </a:lvl2pPr>
            <a:lvl3pPr marL="1128904" indent="-222003" defTabSz="917924">
              <a:defRPr sz="3600" u="sng">
                <a:solidFill>
                  <a:schemeClr val="tx1"/>
                </a:solidFill>
                <a:latin typeface="Times New Roman" panose="02020603050405020304" pitchFamily="18" charset="0"/>
              </a:defRPr>
            </a:lvl3pPr>
            <a:lvl4pPr marL="1582355" indent="-222003" defTabSz="917924">
              <a:defRPr sz="3600" u="sng">
                <a:solidFill>
                  <a:schemeClr val="tx1"/>
                </a:solidFill>
                <a:latin typeface="Times New Roman" panose="02020603050405020304" pitchFamily="18" charset="0"/>
              </a:defRPr>
            </a:lvl4pPr>
            <a:lvl5pPr marL="2035806" indent="-222003" defTabSz="917924">
              <a:defRPr sz="3600" u="sng">
                <a:solidFill>
                  <a:schemeClr val="tx1"/>
                </a:solidFill>
                <a:latin typeface="Times New Roman" panose="02020603050405020304" pitchFamily="18" charset="0"/>
              </a:defRPr>
            </a:lvl5pPr>
            <a:lvl6pPr marL="2489257" indent="-222003" defTabSz="917924" eaLnBrk="0" fontAlgn="base" hangingPunct="0">
              <a:spcBef>
                <a:spcPct val="0"/>
              </a:spcBef>
              <a:spcAft>
                <a:spcPct val="0"/>
              </a:spcAft>
              <a:defRPr sz="3600" u="sng">
                <a:solidFill>
                  <a:schemeClr val="tx1"/>
                </a:solidFill>
                <a:latin typeface="Times New Roman" panose="02020603050405020304" pitchFamily="18" charset="0"/>
              </a:defRPr>
            </a:lvl6pPr>
            <a:lvl7pPr marL="2942708" indent="-222003" defTabSz="917924" eaLnBrk="0" fontAlgn="base" hangingPunct="0">
              <a:spcBef>
                <a:spcPct val="0"/>
              </a:spcBef>
              <a:spcAft>
                <a:spcPct val="0"/>
              </a:spcAft>
              <a:defRPr sz="3600" u="sng">
                <a:solidFill>
                  <a:schemeClr val="tx1"/>
                </a:solidFill>
                <a:latin typeface="Times New Roman" panose="02020603050405020304" pitchFamily="18" charset="0"/>
              </a:defRPr>
            </a:lvl7pPr>
            <a:lvl8pPr marL="3396159" indent="-222003" defTabSz="917924" eaLnBrk="0" fontAlgn="base" hangingPunct="0">
              <a:spcBef>
                <a:spcPct val="0"/>
              </a:spcBef>
              <a:spcAft>
                <a:spcPct val="0"/>
              </a:spcAft>
              <a:defRPr sz="3600" u="sng">
                <a:solidFill>
                  <a:schemeClr val="tx1"/>
                </a:solidFill>
                <a:latin typeface="Times New Roman" panose="02020603050405020304" pitchFamily="18" charset="0"/>
              </a:defRPr>
            </a:lvl8pPr>
            <a:lvl9pPr marL="3849610" indent="-222003" defTabSz="917924" eaLnBrk="0" fontAlgn="base" hangingPunct="0">
              <a:spcBef>
                <a:spcPct val="0"/>
              </a:spcBef>
              <a:spcAft>
                <a:spcPct val="0"/>
              </a:spcAft>
              <a:defRPr sz="3600" u="sng">
                <a:solidFill>
                  <a:schemeClr val="tx1"/>
                </a:solidFill>
                <a:latin typeface="Times New Roman" panose="02020603050405020304" pitchFamily="18" charset="0"/>
              </a:defRPr>
            </a:lvl9pPr>
          </a:lstStyle>
          <a:p>
            <a:fld id="{D024C178-C8C5-4692-A63D-6C50C9C90322}" type="slidenum">
              <a:rPr lang="en-US" altLang="en-US" sz="1000" u="none"/>
              <a:pPr/>
              <a:t>1</a:t>
            </a:fld>
            <a:endParaRPr lang="en-US" altLang="en-US" sz="1000" u="none"/>
          </a:p>
        </p:txBody>
      </p:sp>
      <p:sp>
        <p:nvSpPr>
          <p:cNvPr id="8195" name="Rectangle 2">
            <a:extLst>
              <a:ext uri="{FF2B5EF4-FFF2-40B4-BE49-F238E27FC236}">
                <a16:creationId xmlns:a16="http://schemas.microsoft.com/office/drawing/2014/main" id="{6EC1E352-C426-4847-BBCC-8C28CFD01B9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B3C8DBD-1ADA-4CF0-AA54-260E8080A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b="1" dirty="0"/>
              <a:t>Revised: 06/16/25</a:t>
            </a:r>
          </a:p>
          <a:p>
            <a:endParaRPr lang="en-US" altLang="en-US" sz="800" dirty="0"/>
          </a:p>
          <a:p>
            <a:r>
              <a:rPr lang="en-US" altLang="en-US" sz="800"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sz="800" dirty="0"/>
          </a:p>
          <a:p>
            <a:r>
              <a:rPr lang="en-US" altLang="en-US" sz="800"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sz="800" dirty="0"/>
          </a:p>
          <a:p>
            <a:r>
              <a:rPr lang="en-US" altLang="en-US" sz="800"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800" dirty="0"/>
          </a:p>
          <a:p>
            <a:pPr eaLnBrk="1" hangingPunct="1"/>
            <a:r>
              <a:rPr lang="en-US" altLang="en-US" sz="800" dirty="0"/>
              <a:t> The data is Federal Fiscal Year (explained on next page).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38408A6-9720-439D-ABC1-E04F3873A76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8EABE684-6A0F-4900-88A0-BAA5509ED9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a:endParaRPr lang="en-US" altLang="en-US" sz="900"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A766A277-362A-4353-ACB2-A6FEAB90B798}"/>
              </a:ext>
            </a:extLst>
          </p:cNvPr>
          <p:cNvSpPr txBox="1">
            <a:spLocks noGrp="1" noChangeArrowheads="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2D5BC83D-0881-46AF-8B9C-C853E76C9FC4}" type="slidenum">
              <a:rPr lang="en-US" altLang="en-US" sz="1000" i="1"/>
              <a:pPr algn="r">
                <a:buFont typeface="Wingdings" panose="05000000000000000000" pitchFamily="2" charset="2"/>
                <a:buNone/>
              </a:pPr>
              <a:t>11</a:t>
            </a:fld>
            <a:endParaRPr lang="en-US" altLang="en-US" sz="1000" i="1"/>
          </a:p>
        </p:txBody>
      </p:sp>
      <p:sp>
        <p:nvSpPr>
          <p:cNvPr id="28675" name="Rectangle 2">
            <a:extLst>
              <a:ext uri="{FF2B5EF4-FFF2-40B4-BE49-F238E27FC236}">
                <a16:creationId xmlns:a16="http://schemas.microsoft.com/office/drawing/2014/main" id="{F74DE522-48BD-47F0-863A-46CAF0547BEE}"/>
              </a:ext>
            </a:extLst>
          </p:cNvPr>
          <p:cNvSpPr>
            <a:spLocks noGrp="1" noRot="1" noChangeAspect="1" noChangeArrowheads="1" noTextEdit="1"/>
          </p:cNvSpPr>
          <p:nvPr>
            <p:ph type="sldImg"/>
          </p:nvPr>
        </p:nvSpPr>
        <p:spPr>
          <a:xfrm>
            <a:off x="1152525" y="687388"/>
            <a:ext cx="4586288" cy="3440112"/>
          </a:xfrm>
          <a:ln/>
        </p:spPr>
      </p:sp>
      <p:sp>
        <p:nvSpPr>
          <p:cNvPr id="28676" name="Rectangle 3">
            <a:extLst>
              <a:ext uri="{FF2B5EF4-FFF2-40B4-BE49-F238E27FC236}">
                <a16:creationId xmlns:a16="http://schemas.microsoft.com/office/drawing/2014/main" id="{41E137B3-817E-4011-AD90-A378806CC5D8}"/>
              </a:ext>
            </a:extLst>
          </p:cNvPr>
          <p:cNvSpPr>
            <a:spLocks noGrp="1" noChangeArrowheads="1"/>
          </p:cNvSpPr>
          <p:nvPr>
            <p:ph type="body" idx="1"/>
          </p:nvPr>
        </p:nvSpPr>
        <p:spPr>
          <a:xfrm>
            <a:off x="938810" y="4495310"/>
            <a:ext cx="5142218"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C819859-EF99-4F08-B922-A67D66F3FCE2}"/>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C2C655DC-D244-4ADA-806D-1BB4F3E34F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a:endParaRPr lang="en-US" altLang="en-US" dirty="0"/>
          </a:p>
        </p:txBody>
      </p:sp>
      <p:sp>
        <p:nvSpPr>
          <p:cNvPr id="30724" name="Slide Number Placeholder 3">
            <a:extLst>
              <a:ext uri="{FF2B5EF4-FFF2-40B4-BE49-F238E27FC236}">
                <a16:creationId xmlns:a16="http://schemas.microsoft.com/office/drawing/2014/main" id="{008418D7-5AC5-4C95-A4A7-9804899D49F6}"/>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6751C6EE-416A-4D55-9832-6978ED6E7833}" type="slidenum">
              <a:rPr lang="en-US" altLang="en-US" sz="1000" i="1"/>
              <a:pPr algn="r">
                <a:buFont typeface="Wingdings" panose="05000000000000000000" pitchFamily="2" charset="2"/>
                <a:buNone/>
              </a:pPr>
              <a:t>12</a:t>
            </a:fld>
            <a:endParaRPr lang="en-US" altLang="en-US" sz="1000"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193EB8D-66B3-4109-8887-572CE5092647}"/>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AAC53EE-9DD0-41E2-9992-767393A58B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F02B50E2-19FF-4D96-AAF7-335CFF57F2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24">
              <a:defRPr sz="3600" u="sng">
                <a:solidFill>
                  <a:schemeClr val="tx1"/>
                </a:solidFill>
                <a:latin typeface="Times New Roman" panose="02020603050405020304" pitchFamily="18" charset="0"/>
              </a:defRPr>
            </a:lvl1pPr>
            <a:lvl2pPr marL="732135" indent="-278684" defTabSz="917924">
              <a:defRPr sz="3600" u="sng">
                <a:solidFill>
                  <a:schemeClr val="tx1"/>
                </a:solidFill>
                <a:latin typeface="Times New Roman" panose="02020603050405020304" pitchFamily="18" charset="0"/>
              </a:defRPr>
            </a:lvl2pPr>
            <a:lvl3pPr marL="1128904" indent="-222003" defTabSz="917924">
              <a:defRPr sz="3600" u="sng">
                <a:solidFill>
                  <a:schemeClr val="tx1"/>
                </a:solidFill>
                <a:latin typeface="Times New Roman" panose="02020603050405020304" pitchFamily="18" charset="0"/>
              </a:defRPr>
            </a:lvl3pPr>
            <a:lvl4pPr marL="1582355" indent="-222003" defTabSz="917924">
              <a:defRPr sz="3600" u="sng">
                <a:solidFill>
                  <a:schemeClr val="tx1"/>
                </a:solidFill>
                <a:latin typeface="Times New Roman" panose="02020603050405020304" pitchFamily="18" charset="0"/>
              </a:defRPr>
            </a:lvl4pPr>
            <a:lvl5pPr marL="2035806" indent="-222003" defTabSz="917924">
              <a:defRPr sz="3600" u="sng">
                <a:solidFill>
                  <a:schemeClr val="tx1"/>
                </a:solidFill>
                <a:latin typeface="Times New Roman" panose="02020603050405020304" pitchFamily="18" charset="0"/>
              </a:defRPr>
            </a:lvl5pPr>
            <a:lvl6pPr marL="2489257" indent="-222003" defTabSz="917924" eaLnBrk="0" fontAlgn="base" hangingPunct="0">
              <a:spcBef>
                <a:spcPct val="0"/>
              </a:spcBef>
              <a:spcAft>
                <a:spcPct val="0"/>
              </a:spcAft>
              <a:defRPr sz="3600" u="sng">
                <a:solidFill>
                  <a:schemeClr val="tx1"/>
                </a:solidFill>
                <a:latin typeface="Times New Roman" panose="02020603050405020304" pitchFamily="18" charset="0"/>
              </a:defRPr>
            </a:lvl6pPr>
            <a:lvl7pPr marL="2942708" indent="-222003" defTabSz="917924" eaLnBrk="0" fontAlgn="base" hangingPunct="0">
              <a:spcBef>
                <a:spcPct val="0"/>
              </a:spcBef>
              <a:spcAft>
                <a:spcPct val="0"/>
              </a:spcAft>
              <a:defRPr sz="3600" u="sng">
                <a:solidFill>
                  <a:schemeClr val="tx1"/>
                </a:solidFill>
                <a:latin typeface="Times New Roman" panose="02020603050405020304" pitchFamily="18" charset="0"/>
              </a:defRPr>
            </a:lvl7pPr>
            <a:lvl8pPr marL="3396159" indent="-222003" defTabSz="917924" eaLnBrk="0" fontAlgn="base" hangingPunct="0">
              <a:spcBef>
                <a:spcPct val="0"/>
              </a:spcBef>
              <a:spcAft>
                <a:spcPct val="0"/>
              </a:spcAft>
              <a:defRPr sz="3600" u="sng">
                <a:solidFill>
                  <a:schemeClr val="tx1"/>
                </a:solidFill>
                <a:latin typeface="Times New Roman" panose="02020603050405020304" pitchFamily="18" charset="0"/>
              </a:defRPr>
            </a:lvl8pPr>
            <a:lvl9pPr marL="3849610" indent="-222003" defTabSz="917924" eaLnBrk="0" fontAlgn="base" hangingPunct="0">
              <a:spcBef>
                <a:spcPct val="0"/>
              </a:spcBef>
              <a:spcAft>
                <a:spcPct val="0"/>
              </a:spcAft>
              <a:defRPr sz="3600" u="sng">
                <a:solidFill>
                  <a:schemeClr val="tx1"/>
                </a:solidFill>
                <a:latin typeface="Times New Roman" panose="02020603050405020304" pitchFamily="18" charset="0"/>
              </a:defRPr>
            </a:lvl9pPr>
          </a:lstStyle>
          <a:p>
            <a:fld id="{2A5B43C4-B436-4BDC-9BA4-6B1195523D55}" type="slidenum">
              <a:rPr lang="en-US" altLang="en-US" sz="1000" u="none"/>
              <a:pPr/>
              <a:t>14</a:t>
            </a:fld>
            <a:endParaRPr lang="en-US" altLang="en-US" sz="1000" u="none"/>
          </a:p>
        </p:txBody>
      </p:sp>
      <p:sp>
        <p:nvSpPr>
          <p:cNvPr id="36867" name="Rectangle 2">
            <a:extLst>
              <a:ext uri="{FF2B5EF4-FFF2-40B4-BE49-F238E27FC236}">
                <a16:creationId xmlns:a16="http://schemas.microsoft.com/office/drawing/2014/main" id="{8CB55CFB-4690-4393-A73B-0C830F898ED1}"/>
              </a:ext>
            </a:extLst>
          </p:cNvPr>
          <p:cNvSpPr>
            <a:spLocks noGrp="1" noRot="1" noChangeAspect="1" noChangeArrowheads="1" noTextEdit="1"/>
          </p:cNvSpPr>
          <p:nvPr>
            <p:ph type="sldImg"/>
          </p:nvPr>
        </p:nvSpPr>
        <p:spPr>
          <a:xfrm>
            <a:off x="1155700" y="690563"/>
            <a:ext cx="4579938" cy="3435350"/>
          </a:xfrm>
          <a:ln/>
        </p:spPr>
      </p:sp>
      <p:sp>
        <p:nvSpPr>
          <p:cNvPr id="36868" name="Rectangle 3">
            <a:extLst>
              <a:ext uri="{FF2B5EF4-FFF2-40B4-BE49-F238E27FC236}">
                <a16:creationId xmlns:a16="http://schemas.microsoft.com/office/drawing/2014/main" id="{5F3354C8-8CE5-455A-A8FE-79DF483DA1F4}"/>
              </a:ext>
            </a:extLst>
          </p:cNvPr>
          <p:cNvSpPr>
            <a:spLocks noGrp="1" noChangeArrowheads="1"/>
          </p:cNvSpPr>
          <p:nvPr>
            <p:ph type="body" idx="1"/>
          </p:nvPr>
        </p:nvSpPr>
        <p:spPr>
          <a:xfrm>
            <a:off x="918365" y="4356604"/>
            <a:ext cx="5052584" cy="41280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31" tIns="44365" rIns="88731" bIns="44365"/>
          <a:lstStyle/>
          <a:p>
            <a:pPr eaLnBrk="1" hangingPunct="1"/>
            <a:endParaRPr lang="en-US" altLang="en-US" sz="8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9EE68CB-4741-4304-8897-97E11CD8D0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3600" u="sng">
                <a:solidFill>
                  <a:schemeClr val="tx1"/>
                </a:solidFill>
                <a:latin typeface="Times New Roman" panose="02020603050405020304" pitchFamily="18" charset="0"/>
              </a:defRPr>
            </a:lvl1pPr>
            <a:lvl2pPr marL="738188" indent="-280988" defTabSz="925513">
              <a:defRPr sz="3600" u="sng">
                <a:solidFill>
                  <a:schemeClr val="tx1"/>
                </a:solidFill>
                <a:latin typeface="Times New Roman" panose="02020603050405020304" pitchFamily="18" charset="0"/>
              </a:defRPr>
            </a:lvl2pPr>
            <a:lvl3pPr marL="1138238" indent="-223838" defTabSz="925513">
              <a:defRPr sz="3600" u="sng">
                <a:solidFill>
                  <a:schemeClr val="tx1"/>
                </a:solidFill>
                <a:latin typeface="Times New Roman" panose="02020603050405020304" pitchFamily="18" charset="0"/>
              </a:defRPr>
            </a:lvl3pPr>
            <a:lvl4pPr marL="1595438" indent="-223838" defTabSz="925513">
              <a:defRPr sz="3600" u="sng">
                <a:solidFill>
                  <a:schemeClr val="tx1"/>
                </a:solidFill>
                <a:latin typeface="Times New Roman" panose="02020603050405020304" pitchFamily="18" charset="0"/>
              </a:defRPr>
            </a:lvl4pPr>
            <a:lvl5pPr marL="2052638" indent="-223838" defTabSz="925513">
              <a:defRPr sz="3600" u="sng">
                <a:solidFill>
                  <a:schemeClr val="tx1"/>
                </a:solidFill>
                <a:latin typeface="Times New Roman" panose="02020603050405020304" pitchFamily="18" charset="0"/>
              </a:defRPr>
            </a:lvl5pPr>
            <a:lvl6pPr marL="2509838" indent="-223838" defTabSz="925513" eaLnBrk="0" fontAlgn="base" hangingPunct="0">
              <a:spcBef>
                <a:spcPct val="0"/>
              </a:spcBef>
              <a:spcAft>
                <a:spcPct val="0"/>
              </a:spcAft>
              <a:defRPr sz="3600" u="sng">
                <a:solidFill>
                  <a:schemeClr val="tx1"/>
                </a:solidFill>
                <a:latin typeface="Times New Roman" panose="02020603050405020304" pitchFamily="18" charset="0"/>
              </a:defRPr>
            </a:lvl6pPr>
            <a:lvl7pPr marL="2967038" indent="-223838" defTabSz="925513" eaLnBrk="0" fontAlgn="base" hangingPunct="0">
              <a:spcBef>
                <a:spcPct val="0"/>
              </a:spcBef>
              <a:spcAft>
                <a:spcPct val="0"/>
              </a:spcAft>
              <a:defRPr sz="3600" u="sng">
                <a:solidFill>
                  <a:schemeClr val="tx1"/>
                </a:solidFill>
                <a:latin typeface="Times New Roman" panose="02020603050405020304" pitchFamily="18" charset="0"/>
              </a:defRPr>
            </a:lvl7pPr>
            <a:lvl8pPr marL="3424238" indent="-223838" defTabSz="925513" eaLnBrk="0" fontAlgn="base" hangingPunct="0">
              <a:spcBef>
                <a:spcPct val="0"/>
              </a:spcBef>
              <a:spcAft>
                <a:spcPct val="0"/>
              </a:spcAft>
              <a:defRPr sz="3600" u="sng">
                <a:solidFill>
                  <a:schemeClr val="tx1"/>
                </a:solidFill>
                <a:latin typeface="Times New Roman" panose="02020603050405020304" pitchFamily="18" charset="0"/>
              </a:defRPr>
            </a:lvl8pPr>
            <a:lvl9pPr marL="3881438" indent="-223838" defTabSz="925513" eaLnBrk="0" fontAlgn="base" hangingPunct="0">
              <a:spcBef>
                <a:spcPct val="0"/>
              </a:spcBef>
              <a:spcAft>
                <a:spcPct val="0"/>
              </a:spcAft>
              <a:defRPr sz="3600" u="sng">
                <a:solidFill>
                  <a:schemeClr val="tx1"/>
                </a:solidFill>
                <a:latin typeface="Times New Roman" panose="02020603050405020304" pitchFamily="18" charset="0"/>
              </a:defRPr>
            </a:lvl9pPr>
          </a:lstStyle>
          <a:p>
            <a:pPr marL="0" marR="0" lvl="0" indent="0" algn="r" defTabSz="925513" rtl="0" eaLnBrk="0" fontAlgn="base" latinLnBrk="0" hangingPunct="0">
              <a:lnSpc>
                <a:spcPct val="100000"/>
              </a:lnSpc>
              <a:spcBef>
                <a:spcPct val="0"/>
              </a:spcBef>
              <a:spcAft>
                <a:spcPct val="0"/>
              </a:spcAft>
              <a:buClrTx/>
              <a:buSzTx/>
              <a:buFontTx/>
              <a:buNone/>
              <a:tabLst/>
              <a:defRPr/>
            </a:pPr>
            <a:fld id="{FADFF2D0-C252-4D76-B47F-194E0CC2A99C}"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5513" rtl="0" eaLnBrk="0" fontAlgn="base" latinLnBrk="0" hangingPunct="0">
                <a:lnSpc>
                  <a:spcPct val="100000"/>
                </a:lnSpc>
                <a:spcBef>
                  <a:spcPct val="0"/>
                </a:spcBef>
                <a:spcAft>
                  <a:spcPct val="0"/>
                </a:spcAft>
                <a:buClrTx/>
                <a:buSzTx/>
                <a:buFontTx/>
                <a:buNone/>
                <a:tabLst/>
                <a:defRPr/>
              </a:pPr>
              <a:t>15</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87" name="Rectangle 2">
            <a:extLst>
              <a:ext uri="{FF2B5EF4-FFF2-40B4-BE49-F238E27FC236}">
                <a16:creationId xmlns:a16="http://schemas.microsoft.com/office/drawing/2014/main" id="{33D10C26-683D-44A9-8AB6-00DDACEBB01F}"/>
              </a:ext>
            </a:extLst>
          </p:cNvPr>
          <p:cNvSpPr>
            <a:spLocks noGrp="1" noRot="1" noChangeAspect="1" noChangeArrowheads="1" noTextEdit="1"/>
          </p:cNvSpPr>
          <p:nvPr>
            <p:ph type="sldImg"/>
          </p:nvPr>
        </p:nvSpPr>
        <p:spPr>
          <a:xfrm>
            <a:off x="1169988" y="693738"/>
            <a:ext cx="4618037" cy="3463925"/>
          </a:xfrm>
          <a:ln/>
        </p:spPr>
      </p:sp>
      <p:sp>
        <p:nvSpPr>
          <p:cNvPr id="16388" name="Rectangle 3">
            <a:extLst>
              <a:ext uri="{FF2B5EF4-FFF2-40B4-BE49-F238E27FC236}">
                <a16:creationId xmlns:a16="http://schemas.microsoft.com/office/drawing/2014/main" id="{D9C9A1D0-B21F-4585-8001-C95A781272E0}"/>
              </a:ext>
            </a:extLst>
          </p:cNvPr>
          <p:cNvSpPr>
            <a:spLocks noGrp="1" noChangeArrowheads="1"/>
          </p:cNvSpPr>
          <p:nvPr>
            <p:ph type="body" idx="1"/>
          </p:nvPr>
        </p:nvSpPr>
        <p:spPr>
          <a:xfrm>
            <a:off x="1284288" y="4318000"/>
            <a:ext cx="4386262"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415D340F-F908-4F1C-A198-5E514CFE712B}"/>
              </a:ext>
            </a:extLst>
          </p:cNvPr>
          <p:cNvSpPr txBox="1">
            <a:spLocks noGrp="1" noChangeArrowheads="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C5481FC5-5063-4018-AD76-5DBAC6C8F984}" type="slidenum">
              <a:rPr lang="en-US" altLang="en-US" sz="1000" i="1"/>
              <a:pPr algn="r">
                <a:buFont typeface="Wingdings" panose="05000000000000000000" pitchFamily="2" charset="2"/>
                <a:buNone/>
              </a:pPr>
              <a:t>16</a:t>
            </a:fld>
            <a:endParaRPr lang="en-US" altLang="en-US" sz="1000" i="1"/>
          </a:p>
        </p:txBody>
      </p:sp>
      <p:sp>
        <p:nvSpPr>
          <p:cNvPr id="38915" name="Rectangle 2">
            <a:extLst>
              <a:ext uri="{FF2B5EF4-FFF2-40B4-BE49-F238E27FC236}">
                <a16:creationId xmlns:a16="http://schemas.microsoft.com/office/drawing/2014/main" id="{369006B1-D6F0-4738-9D89-D05B6F7E2DC6}"/>
              </a:ext>
            </a:extLst>
          </p:cNvPr>
          <p:cNvSpPr>
            <a:spLocks noGrp="1" noRot="1" noChangeAspect="1" noChangeArrowheads="1" noTextEdit="1"/>
          </p:cNvSpPr>
          <p:nvPr>
            <p:ph type="sldImg"/>
          </p:nvPr>
        </p:nvSpPr>
        <p:spPr>
          <a:xfrm>
            <a:off x="1154113" y="688975"/>
            <a:ext cx="4584700" cy="3438525"/>
          </a:xfrm>
          <a:ln/>
        </p:spPr>
      </p:sp>
      <p:sp>
        <p:nvSpPr>
          <p:cNvPr id="38916" name="Rectangle 3">
            <a:extLst>
              <a:ext uri="{FF2B5EF4-FFF2-40B4-BE49-F238E27FC236}">
                <a16:creationId xmlns:a16="http://schemas.microsoft.com/office/drawing/2014/main" id="{97EF513F-186F-46D0-A35B-93C4410B73C2}"/>
              </a:ext>
            </a:extLst>
          </p:cNvPr>
          <p:cNvSpPr>
            <a:spLocks noGrp="1" noChangeArrowheads="1"/>
          </p:cNvSpPr>
          <p:nvPr>
            <p:ph type="body" idx="1"/>
          </p:nvPr>
        </p:nvSpPr>
        <p:spPr>
          <a:xfrm>
            <a:off x="1272188" y="4287251"/>
            <a:ext cx="4344938" cy="42888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lnSpc>
                <a:spcPct val="90000"/>
              </a:lnSpc>
            </a:pPr>
            <a:endParaRPr lang="en-US" altLang="en-US" sz="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F6203FA4-C25D-460E-8F35-059DDB370A0B}"/>
              </a:ext>
            </a:extLst>
          </p:cNvPr>
          <p:cNvSpPr txBox="1">
            <a:spLocks noGrp="1" noChangeArrowheads="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17CBF27D-B2DC-4E04-A718-F809B174C617}" type="slidenum">
              <a:rPr lang="en-US" altLang="en-US" sz="1000" i="1"/>
              <a:pPr algn="r">
                <a:buFont typeface="Wingdings" panose="05000000000000000000" pitchFamily="2" charset="2"/>
                <a:buNone/>
              </a:pPr>
              <a:t>17</a:t>
            </a:fld>
            <a:endParaRPr lang="en-US" altLang="en-US" sz="1000" i="1"/>
          </a:p>
        </p:txBody>
      </p:sp>
      <p:sp>
        <p:nvSpPr>
          <p:cNvPr id="40963" name="Rectangle 2">
            <a:extLst>
              <a:ext uri="{FF2B5EF4-FFF2-40B4-BE49-F238E27FC236}">
                <a16:creationId xmlns:a16="http://schemas.microsoft.com/office/drawing/2014/main" id="{678D59AA-247B-485E-B282-67AB66163DFB}"/>
              </a:ext>
            </a:extLst>
          </p:cNvPr>
          <p:cNvSpPr>
            <a:spLocks noGrp="1" noRot="1" noChangeAspect="1" noChangeArrowheads="1" noTextEdit="1"/>
          </p:cNvSpPr>
          <p:nvPr>
            <p:ph type="sldImg"/>
          </p:nvPr>
        </p:nvSpPr>
        <p:spPr>
          <a:xfrm>
            <a:off x="1152525" y="687388"/>
            <a:ext cx="4586288" cy="3440112"/>
          </a:xfrm>
          <a:ln/>
        </p:spPr>
      </p:sp>
      <p:sp>
        <p:nvSpPr>
          <p:cNvPr id="39940" name="Rectangle 3">
            <a:extLst>
              <a:ext uri="{FF2B5EF4-FFF2-40B4-BE49-F238E27FC236}">
                <a16:creationId xmlns:a16="http://schemas.microsoft.com/office/drawing/2014/main" id="{8CA86116-DFA3-48DC-A9E4-D3BFAE389B77}"/>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2003" indent="-222003" eaLnBrk="1" hangingPunct="1">
              <a:defRPr/>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CC66769-C5F8-49E2-ADFF-A16818BD0CDE}"/>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D96E60F9-83D6-4944-AEAD-EE986B61F0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3012" name="Slide Number Placeholder 3">
            <a:extLst>
              <a:ext uri="{FF2B5EF4-FFF2-40B4-BE49-F238E27FC236}">
                <a16:creationId xmlns:a16="http://schemas.microsoft.com/office/drawing/2014/main" id="{74DF59C2-4F5F-4461-940E-4751C7A99150}"/>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EFF8E32F-E95D-438F-B6EE-B09D688C6400}" type="slidenum">
              <a:rPr lang="en-US" altLang="en-US" sz="1000" i="1"/>
              <a:pPr algn="r">
                <a:buFont typeface="Wingdings" panose="05000000000000000000" pitchFamily="2" charset="2"/>
                <a:buNone/>
              </a:pPr>
              <a:t>18</a:t>
            </a:fld>
            <a:endParaRPr lang="en-US" altLang="en-US" sz="1000"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11E4C0D-4D2A-4B9F-91DE-651735037C5C}"/>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1C689BF4-BBCA-4FBF-892D-5CD455F52A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8068" name="Slide Number Placeholder 3">
            <a:extLst>
              <a:ext uri="{FF2B5EF4-FFF2-40B4-BE49-F238E27FC236}">
                <a16:creationId xmlns:a16="http://schemas.microsoft.com/office/drawing/2014/main" id="{86DDBF6A-A728-41FF-B8D5-2ECD0E9178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000">
                <a:solidFill>
                  <a:schemeClr val="tx1"/>
                </a:solidFill>
                <a:latin typeface="Arial" panose="020B0604020202020204" pitchFamily="34" charset="0"/>
              </a:defRPr>
            </a:lvl1pPr>
            <a:lvl2pPr marL="741363" indent="-284163" defTabSz="930275">
              <a:spcBef>
                <a:spcPct val="30000"/>
              </a:spcBef>
              <a:defRPr sz="1000">
                <a:solidFill>
                  <a:schemeClr val="tx1"/>
                </a:solidFill>
                <a:latin typeface="Arial" panose="020B0604020202020204" pitchFamily="34" charset="0"/>
              </a:defRPr>
            </a:lvl2pPr>
            <a:lvl3pPr marL="1141413" indent="-227013" defTabSz="930275">
              <a:spcBef>
                <a:spcPct val="30000"/>
              </a:spcBef>
              <a:defRPr sz="1000">
                <a:solidFill>
                  <a:schemeClr val="tx1"/>
                </a:solidFill>
                <a:latin typeface="Arial" panose="020B0604020202020204" pitchFamily="34" charset="0"/>
              </a:defRPr>
            </a:lvl3pPr>
            <a:lvl4pPr marL="1598613" indent="-227013" defTabSz="930275">
              <a:spcBef>
                <a:spcPct val="30000"/>
              </a:spcBef>
              <a:defRPr sz="1000">
                <a:solidFill>
                  <a:schemeClr val="tx1"/>
                </a:solidFill>
                <a:latin typeface="Arial" panose="020B0604020202020204" pitchFamily="34" charset="0"/>
              </a:defRPr>
            </a:lvl4pPr>
            <a:lvl5pPr marL="2055813" indent="-227013" defTabSz="930275">
              <a:spcBef>
                <a:spcPct val="30000"/>
              </a:spcBef>
              <a:defRPr sz="10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000">
                <a:solidFill>
                  <a:schemeClr val="tx1"/>
                </a:solidFill>
                <a:latin typeface="Arial" panose="020B0604020202020204" pitchFamily="34"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7C2FEB0A-3EE4-4A64-B511-04C08A8EFA89}"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19</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72F91814-8BC0-4800-8DC1-2B68177209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24">
              <a:defRPr sz="3600" u="sng">
                <a:solidFill>
                  <a:schemeClr val="tx1"/>
                </a:solidFill>
                <a:latin typeface="Times New Roman" panose="02020603050405020304" pitchFamily="18" charset="0"/>
              </a:defRPr>
            </a:lvl1pPr>
            <a:lvl2pPr marL="732135" indent="-278684" defTabSz="917924">
              <a:defRPr sz="3600" u="sng">
                <a:solidFill>
                  <a:schemeClr val="tx1"/>
                </a:solidFill>
                <a:latin typeface="Times New Roman" panose="02020603050405020304" pitchFamily="18" charset="0"/>
              </a:defRPr>
            </a:lvl2pPr>
            <a:lvl3pPr marL="1128904" indent="-222003" defTabSz="917924">
              <a:defRPr sz="3600" u="sng">
                <a:solidFill>
                  <a:schemeClr val="tx1"/>
                </a:solidFill>
                <a:latin typeface="Times New Roman" panose="02020603050405020304" pitchFamily="18" charset="0"/>
              </a:defRPr>
            </a:lvl3pPr>
            <a:lvl4pPr marL="1582355" indent="-222003" defTabSz="917924">
              <a:defRPr sz="3600" u="sng">
                <a:solidFill>
                  <a:schemeClr val="tx1"/>
                </a:solidFill>
                <a:latin typeface="Times New Roman" panose="02020603050405020304" pitchFamily="18" charset="0"/>
              </a:defRPr>
            </a:lvl4pPr>
            <a:lvl5pPr marL="2035806" indent="-222003" defTabSz="917924">
              <a:defRPr sz="3600" u="sng">
                <a:solidFill>
                  <a:schemeClr val="tx1"/>
                </a:solidFill>
                <a:latin typeface="Times New Roman" panose="02020603050405020304" pitchFamily="18" charset="0"/>
              </a:defRPr>
            </a:lvl5pPr>
            <a:lvl6pPr marL="2489257" indent="-222003" defTabSz="917924" eaLnBrk="0" fontAlgn="base" hangingPunct="0">
              <a:spcBef>
                <a:spcPct val="0"/>
              </a:spcBef>
              <a:spcAft>
                <a:spcPct val="0"/>
              </a:spcAft>
              <a:defRPr sz="3600" u="sng">
                <a:solidFill>
                  <a:schemeClr val="tx1"/>
                </a:solidFill>
                <a:latin typeface="Times New Roman" panose="02020603050405020304" pitchFamily="18" charset="0"/>
              </a:defRPr>
            </a:lvl6pPr>
            <a:lvl7pPr marL="2942708" indent="-222003" defTabSz="917924" eaLnBrk="0" fontAlgn="base" hangingPunct="0">
              <a:spcBef>
                <a:spcPct val="0"/>
              </a:spcBef>
              <a:spcAft>
                <a:spcPct val="0"/>
              </a:spcAft>
              <a:defRPr sz="3600" u="sng">
                <a:solidFill>
                  <a:schemeClr val="tx1"/>
                </a:solidFill>
                <a:latin typeface="Times New Roman" panose="02020603050405020304" pitchFamily="18" charset="0"/>
              </a:defRPr>
            </a:lvl7pPr>
            <a:lvl8pPr marL="3396159" indent="-222003" defTabSz="917924" eaLnBrk="0" fontAlgn="base" hangingPunct="0">
              <a:spcBef>
                <a:spcPct val="0"/>
              </a:spcBef>
              <a:spcAft>
                <a:spcPct val="0"/>
              </a:spcAft>
              <a:defRPr sz="3600" u="sng">
                <a:solidFill>
                  <a:schemeClr val="tx1"/>
                </a:solidFill>
                <a:latin typeface="Times New Roman" panose="02020603050405020304" pitchFamily="18" charset="0"/>
              </a:defRPr>
            </a:lvl8pPr>
            <a:lvl9pPr marL="3849610" indent="-222003" defTabSz="917924" eaLnBrk="0" fontAlgn="base" hangingPunct="0">
              <a:spcBef>
                <a:spcPct val="0"/>
              </a:spcBef>
              <a:spcAft>
                <a:spcPct val="0"/>
              </a:spcAft>
              <a:defRPr sz="3600" u="sng">
                <a:solidFill>
                  <a:schemeClr val="tx1"/>
                </a:solidFill>
                <a:latin typeface="Times New Roman" panose="02020603050405020304" pitchFamily="18" charset="0"/>
              </a:defRPr>
            </a:lvl9pPr>
          </a:lstStyle>
          <a:p>
            <a:fld id="{E72A8071-6929-4E17-9A0D-710A8CBA9449}" type="slidenum">
              <a:rPr lang="en-US" altLang="en-US" sz="1000" u="none"/>
              <a:pPr/>
              <a:t>2</a:t>
            </a:fld>
            <a:endParaRPr lang="en-US" altLang="en-US" sz="1000" u="none"/>
          </a:p>
        </p:txBody>
      </p:sp>
      <p:sp>
        <p:nvSpPr>
          <p:cNvPr id="10243" name="Rectangle 2">
            <a:extLst>
              <a:ext uri="{FF2B5EF4-FFF2-40B4-BE49-F238E27FC236}">
                <a16:creationId xmlns:a16="http://schemas.microsoft.com/office/drawing/2014/main" id="{8B4F594D-1802-409E-AF54-94832F61410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42AAD57B-8AB2-4245-B5BC-626FB81EAF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F389024-0BAB-47BB-B166-E1673A2F8749}" type="slidenum">
              <a:rPr lang="en-US" altLang="en-US" smtClean="0"/>
              <a:pPr>
                <a:defRPr/>
              </a:pPr>
              <a:t>20</a:t>
            </a:fld>
            <a:endParaRPr lang="en-US" altLang="en-US"/>
          </a:p>
        </p:txBody>
      </p:sp>
    </p:spTree>
    <p:extLst>
      <p:ext uri="{BB962C8B-B14F-4D97-AF65-F5344CB8AC3E}">
        <p14:creationId xmlns:p14="http://schemas.microsoft.com/office/powerpoint/2010/main" val="403909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389024-0BAB-47BB-B166-E1673A2F8749}" type="slidenum">
              <a:rPr lang="en-US" altLang="en-US" smtClean="0"/>
              <a:pPr>
                <a:defRPr/>
              </a:pPr>
              <a:t>21</a:t>
            </a:fld>
            <a:endParaRPr lang="en-US" altLang="en-US"/>
          </a:p>
        </p:txBody>
      </p:sp>
    </p:spTree>
    <p:extLst>
      <p:ext uri="{BB962C8B-B14F-4D97-AF65-F5344CB8AC3E}">
        <p14:creationId xmlns:p14="http://schemas.microsoft.com/office/powerpoint/2010/main" val="1716120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389024-0BAB-47BB-B166-E1673A2F8749}" type="slidenum">
              <a:rPr lang="en-US" altLang="en-US" smtClean="0"/>
              <a:pPr>
                <a:defRPr/>
              </a:pPr>
              <a:t>22</a:t>
            </a:fld>
            <a:endParaRPr lang="en-US" altLang="en-US"/>
          </a:p>
        </p:txBody>
      </p:sp>
    </p:spTree>
    <p:extLst>
      <p:ext uri="{BB962C8B-B14F-4D97-AF65-F5344CB8AC3E}">
        <p14:creationId xmlns:p14="http://schemas.microsoft.com/office/powerpoint/2010/main" val="3610402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0AC13C4-4926-436C-9A14-7FCDA60FF6A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3F1F4D0D-F69E-44A5-B785-29CD43B61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0">
              <a:lnSpc>
                <a:spcPct val="90000"/>
              </a:lnSpc>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0AC13C4-4926-436C-9A14-7FCDA60FF6A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3F1F4D0D-F69E-44A5-B785-29CD43B61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0">
              <a:lnSpc>
                <a:spcPct val="90000"/>
              </a:lnSpc>
            </a:pPr>
            <a:endParaRPr lang="en-US" altLang="en-US" dirty="0"/>
          </a:p>
        </p:txBody>
      </p:sp>
    </p:spTree>
    <p:extLst>
      <p:ext uri="{BB962C8B-B14F-4D97-AF65-F5344CB8AC3E}">
        <p14:creationId xmlns:p14="http://schemas.microsoft.com/office/powerpoint/2010/main" val="3410272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4DA60301-25CE-4C22-9415-AB4F8906F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C6D0304-C775-41A7-A1EE-4792280E32FE}" type="slidenum">
              <a:rPr lang="en-US" altLang="en-US" smtClean="0">
                <a:latin typeface="Times New Roman" panose="02020603050405020304" pitchFamily="18" charset="0"/>
              </a:rPr>
              <a:pPr>
                <a:spcBef>
                  <a:spcPct val="0"/>
                </a:spcBef>
              </a:pPr>
              <a:t>25</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44559A07-9991-4183-BF66-FC3F8752E8F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E00DDD9-E67F-4CFD-9CCF-EC412C5FD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57772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378DCDE-8A29-47AD-9794-11B143563848}"/>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27D0B5AC-5A89-42D5-946D-62F1593405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endParaRPr lang="en-US" altLang="en-US" b="1" dirty="0"/>
          </a:p>
        </p:txBody>
      </p:sp>
      <p:sp>
        <p:nvSpPr>
          <p:cNvPr id="53252" name="Slide Number Placeholder 3">
            <a:extLst>
              <a:ext uri="{FF2B5EF4-FFF2-40B4-BE49-F238E27FC236}">
                <a16:creationId xmlns:a16="http://schemas.microsoft.com/office/drawing/2014/main" id="{318C0FFB-C257-4035-A676-24489CC54E25}"/>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A33F42FD-E5AC-4F5F-8294-A24014FB4940}" type="slidenum">
              <a:rPr lang="en-US" altLang="en-US" sz="1000" i="1"/>
              <a:pPr algn="r">
                <a:buFont typeface="Wingdings" panose="05000000000000000000" pitchFamily="2" charset="2"/>
                <a:buNone/>
              </a:pPr>
              <a:t>26</a:t>
            </a:fld>
            <a:endParaRPr lang="en-US" altLang="en-US" sz="1000" i="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8B50A40-1924-421B-A06D-B2F267D5922E}"/>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3CD75737-2CBA-4FCD-9F21-AB6B666CE7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endParaRPr lang="en-US" altLang="en-US" sz="800" dirty="0"/>
          </a:p>
        </p:txBody>
      </p:sp>
      <p:sp>
        <p:nvSpPr>
          <p:cNvPr id="55300" name="Slide Number Placeholder 3">
            <a:extLst>
              <a:ext uri="{FF2B5EF4-FFF2-40B4-BE49-F238E27FC236}">
                <a16:creationId xmlns:a16="http://schemas.microsoft.com/office/drawing/2014/main" id="{4739DF6F-CA94-4EF1-98B6-C99DA97AD07C}"/>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6922EE87-F7A4-4D97-93AD-79FDF8E936B8}" type="slidenum">
              <a:rPr lang="en-US" altLang="en-US" sz="1000" i="1"/>
              <a:pPr algn="r">
                <a:buFont typeface="Wingdings" panose="05000000000000000000" pitchFamily="2" charset="2"/>
                <a:buNone/>
              </a:pPr>
              <a:t>27</a:t>
            </a:fld>
            <a:endParaRPr lang="en-US" altLang="en-US" sz="1000" i="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8E65995-0D8A-45C7-A168-E9C9B6CD2146}"/>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1A691658-AD5F-4385-B45F-9970BF026B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endParaRPr lang="en-US" altLang="en-US" sz="800" dirty="0"/>
          </a:p>
        </p:txBody>
      </p:sp>
      <p:sp>
        <p:nvSpPr>
          <p:cNvPr id="57348" name="Slide Number Placeholder 3">
            <a:extLst>
              <a:ext uri="{FF2B5EF4-FFF2-40B4-BE49-F238E27FC236}">
                <a16:creationId xmlns:a16="http://schemas.microsoft.com/office/drawing/2014/main" id="{A7C99A08-EDC8-4FA3-8844-A27B610E3721}"/>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50BA0154-15EB-42EF-8A71-2CEC043948A5}" type="slidenum">
              <a:rPr lang="en-US" altLang="en-US" sz="1000" i="1"/>
              <a:pPr algn="r">
                <a:buFont typeface="Wingdings" panose="05000000000000000000" pitchFamily="2" charset="2"/>
                <a:buNone/>
              </a:pPr>
              <a:t>28</a:t>
            </a:fld>
            <a:endParaRPr lang="en-US" altLang="en-US" sz="1000" i="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495E843-AE00-433F-B37B-F06C9B73427E}"/>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6B074EE6-BCC4-49B9-8A8F-EFE857E1D1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endParaRPr lang="en-US" altLang="en-US" sz="800" dirty="0"/>
          </a:p>
        </p:txBody>
      </p:sp>
      <p:sp>
        <p:nvSpPr>
          <p:cNvPr id="59396" name="Slide Number Placeholder 3">
            <a:extLst>
              <a:ext uri="{FF2B5EF4-FFF2-40B4-BE49-F238E27FC236}">
                <a16:creationId xmlns:a16="http://schemas.microsoft.com/office/drawing/2014/main" id="{9D9D24AC-06B5-4936-947B-5D8076E59010}"/>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7B6E1796-4836-4B62-B91E-1A3FB2E3E9CC}" type="slidenum">
              <a:rPr lang="en-US" altLang="en-US" sz="1000" i="1"/>
              <a:pPr algn="r">
                <a:buFont typeface="Wingdings" panose="05000000000000000000" pitchFamily="2" charset="2"/>
                <a:buNone/>
              </a:pPr>
              <a:t>29</a:t>
            </a:fld>
            <a:endParaRPr lang="en-US" altLang="en-US" sz="1000"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130ADA77-65D2-485E-B15D-98E9B9F96A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24">
              <a:defRPr sz="3600" u="sng">
                <a:solidFill>
                  <a:schemeClr val="tx1"/>
                </a:solidFill>
                <a:latin typeface="Times New Roman" panose="02020603050405020304" pitchFamily="18" charset="0"/>
              </a:defRPr>
            </a:lvl1pPr>
            <a:lvl2pPr marL="732135" indent="-278684" defTabSz="917924">
              <a:defRPr sz="3600" u="sng">
                <a:solidFill>
                  <a:schemeClr val="tx1"/>
                </a:solidFill>
                <a:latin typeface="Times New Roman" panose="02020603050405020304" pitchFamily="18" charset="0"/>
              </a:defRPr>
            </a:lvl2pPr>
            <a:lvl3pPr marL="1128904" indent="-222003" defTabSz="917924">
              <a:defRPr sz="3600" u="sng">
                <a:solidFill>
                  <a:schemeClr val="tx1"/>
                </a:solidFill>
                <a:latin typeface="Times New Roman" panose="02020603050405020304" pitchFamily="18" charset="0"/>
              </a:defRPr>
            </a:lvl3pPr>
            <a:lvl4pPr marL="1582355" indent="-222003" defTabSz="917924">
              <a:defRPr sz="3600" u="sng">
                <a:solidFill>
                  <a:schemeClr val="tx1"/>
                </a:solidFill>
                <a:latin typeface="Times New Roman" panose="02020603050405020304" pitchFamily="18" charset="0"/>
              </a:defRPr>
            </a:lvl4pPr>
            <a:lvl5pPr marL="2035806" indent="-222003" defTabSz="917924">
              <a:defRPr sz="3600" u="sng">
                <a:solidFill>
                  <a:schemeClr val="tx1"/>
                </a:solidFill>
                <a:latin typeface="Times New Roman" panose="02020603050405020304" pitchFamily="18" charset="0"/>
              </a:defRPr>
            </a:lvl5pPr>
            <a:lvl6pPr marL="2489257" indent="-222003" defTabSz="917924" eaLnBrk="0" fontAlgn="base" hangingPunct="0">
              <a:spcBef>
                <a:spcPct val="0"/>
              </a:spcBef>
              <a:spcAft>
                <a:spcPct val="0"/>
              </a:spcAft>
              <a:defRPr sz="3600" u="sng">
                <a:solidFill>
                  <a:schemeClr val="tx1"/>
                </a:solidFill>
                <a:latin typeface="Times New Roman" panose="02020603050405020304" pitchFamily="18" charset="0"/>
              </a:defRPr>
            </a:lvl6pPr>
            <a:lvl7pPr marL="2942708" indent="-222003" defTabSz="917924" eaLnBrk="0" fontAlgn="base" hangingPunct="0">
              <a:spcBef>
                <a:spcPct val="0"/>
              </a:spcBef>
              <a:spcAft>
                <a:spcPct val="0"/>
              </a:spcAft>
              <a:defRPr sz="3600" u="sng">
                <a:solidFill>
                  <a:schemeClr val="tx1"/>
                </a:solidFill>
                <a:latin typeface="Times New Roman" panose="02020603050405020304" pitchFamily="18" charset="0"/>
              </a:defRPr>
            </a:lvl7pPr>
            <a:lvl8pPr marL="3396159" indent="-222003" defTabSz="917924" eaLnBrk="0" fontAlgn="base" hangingPunct="0">
              <a:spcBef>
                <a:spcPct val="0"/>
              </a:spcBef>
              <a:spcAft>
                <a:spcPct val="0"/>
              </a:spcAft>
              <a:defRPr sz="3600" u="sng">
                <a:solidFill>
                  <a:schemeClr val="tx1"/>
                </a:solidFill>
                <a:latin typeface="Times New Roman" panose="02020603050405020304" pitchFamily="18" charset="0"/>
              </a:defRPr>
            </a:lvl8pPr>
            <a:lvl9pPr marL="3849610" indent="-222003" defTabSz="917924" eaLnBrk="0" fontAlgn="base" hangingPunct="0">
              <a:spcBef>
                <a:spcPct val="0"/>
              </a:spcBef>
              <a:spcAft>
                <a:spcPct val="0"/>
              </a:spcAft>
              <a:defRPr sz="3600" u="sng">
                <a:solidFill>
                  <a:schemeClr val="tx1"/>
                </a:solidFill>
                <a:latin typeface="Times New Roman" panose="02020603050405020304" pitchFamily="18" charset="0"/>
              </a:defRPr>
            </a:lvl9pPr>
          </a:lstStyle>
          <a:p>
            <a:fld id="{BAABA082-A054-489F-B5E0-6CF1F93CB190}" type="slidenum">
              <a:rPr lang="en-US" altLang="en-US" sz="1000" u="none"/>
              <a:pPr/>
              <a:t>3</a:t>
            </a:fld>
            <a:endParaRPr lang="en-US" altLang="en-US" sz="1000" u="none"/>
          </a:p>
        </p:txBody>
      </p:sp>
      <p:sp>
        <p:nvSpPr>
          <p:cNvPr id="12291" name="Rectangle 2">
            <a:extLst>
              <a:ext uri="{FF2B5EF4-FFF2-40B4-BE49-F238E27FC236}">
                <a16:creationId xmlns:a16="http://schemas.microsoft.com/office/drawing/2014/main" id="{903D0080-82EC-403F-BBA1-A28CD75893E3}"/>
              </a:ext>
            </a:extLst>
          </p:cNvPr>
          <p:cNvSpPr>
            <a:spLocks noGrp="1" noRot="1" noChangeAspect="1" noChangeArrowheads="1" noTextEdit="1"/>
          </p:cNvSpPr>
          <p:nvPr>
            <p:ph type="sldImg"/>
          </p:nvPr>
        </p:nvSpPr>
        <p:spPr>
          <a:xfrm>
            <a:off x="1154113" y="688975"/>
            <a:ext cx="4584700" cy="3438525"/>
          </a:xfrm>
          <a:ln/>
        </p:spPr>
      </p:sp>
      <p:sp>
        <p:nvSpPr>
          <p:cNvPr id="12292" name="Rectangle 3">
            <a:extLst>
              <a:ext uri="{FF2B5EF4-FFF2-40B4-BE49-F238E27FC236}">
                <a16:creationId xmlns:a16="http://schemas.microsoft.com/office/drawing/2014/main" id="{A4C51ED1-73B9-4989-88A7-5E37492592B9}"/>
              </a:ext>
            </a:extLst>
          </p:cNvPr>
          <p:cNvSpPr>
            <a:spLocks noGrp="1" noChangeArrowheads="1"/>
          </p:cNvSpPr>
          <p:nvPr>
            <p:ph type="body" idx="1"/>
          </p:nvPr>
        </p:nvSpPr>
        <p:spPr>
          <a:xfrm>
            <a:off x="1272188" y="4287251"/>
            <a:ext cx="4344938" cy="42888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lnSpc>
                <a:spcPct val="90000"/>
              </a:lnSpc>
            </a:pPr>
            <a:endParaRPr lang="en-US" altLang="en-US" sz="8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85E7CB1-547E-40CE-92A7-71833BCDA32F}"/>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A0180933-9A95-4F6C-9ED4-4E9A4A05A8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3451" lvl="1" defTabSz="899030" eaLnBrk="1" hangingPunct="1"/>
            <a:endParaRPr lang="en-US" altLang="en-US" sz="800" b="1" dirty="0"/>
          </a:p>
        </p:txBody>
      </p:sp>
      <p:sp>
        <p:nvSpPr>
          <p:cNvPr id="61444" name="Slide Number Placeholder 3">
            <a:extLst>
              <a:ext uri="{FF2B5EF4-FFF2-40B4-BE49-F238E27FC236}">
                <a16:creationId xmlns:a16="http://schemas.microsoft.com/office/drawing/2014/main" id="{7CF94C27-6FA3-4D02-AF97-FCFE990FD6F8}"/>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B9076393-EE7A-4F34-9B37-3E7375C59231}" type="slidenum">
              <a:rPr lang="en-US" altLang="en-US" sz="1000" i="1"/>
              <a:pPr algn="r">
                <a:buFont typeface="Wingdings" panose="05000000000000000000" pitchFamily="2" charset="2"/>
                <a:buNone/>
              </a:pPr>
              <a:t>30</a:t>
            </a:fld>
            <a:endParaRPr lang="en-US" altLang="en-US" sz="1000" i="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AEF8308-B265-416D-8E53-5DAF0815334D}"/>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89A41B7F-8EB6-48C3-8C22-482DD29E79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99030" eaLnBrk="1" hangingPunct="1">
              <a:buNone/>
            </a:pPr>
            <a:endParaRPr lang="en-US" altLang="en-US" sz="800" cap="none" baseline="0" dirty="0"/>
          </a:p>
        </p:txBody>
      </p:sp>
      <p:sp>
        <p:nvSpPr>
          <p:cNvPr id="63492" name="Slide Number Placeholder 3">
            <a:extLst>
              <a:ext uri="{FF2B5EF4-FFF2-40B4-BE49-F238E27FC236}">
                <a16:creationId xmlns:a16="http://schemas.microsoft.com/office/drawing/2014/main" id="{65920C2C-D566-4C90-834B-9F4A77D16AC2}"/>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75026617-6EC8-42D3-B3A1-6A9EC543B64D}" type="slidenum">
              <a:rPr lang="en-US" altLang="en-US" sz="1000" i="1"/>
              <a:pPr algn="r">
                <a:buFont typeface="Wingdings" panose="05000000000000000000" pitchFamily="2" charset="2"/>
                <a:buNone/>
              </a:pPr>
              <a:t>31</a:t>
            </a:fld>
            <a:endParaRPr lang="en-US" altLang="en-US" sz="1000" i="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9D3A260-F2E2-4CE7-80B8-CFB1C6CF06C0}"/>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D908F332-AF0F-4BC3-825C-23E09C9FF8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eaLnBrk="1" hangingPunct="1"/>
            <a:endParaRPr lang="en-US" altLang="en-US" sz="800" b="1" dirty="0"/>
          </a:p>
        </p:txBody>
      </p:sp>
      <p:sp>
        <p:nvSpPr>
          <p:cNvPr id="65540" name="Slide Number Placeholder 3">
            <a:extLst>
              <a:ext uri="{FF2B5EF4-FFF2-40B4-BE49-F238E27FC236}">
                <a16:creationId xmlns:a16="http://schemas.microsoft.com/office/drawing/2014/main" id="{D0F38F5B-1ACA-4F65-B64E-BAAFBF00550C}"/>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547E8640-48A6-48E2-8FC6-2B4D803D05A9}" type="slidenum">
              <a:rPr lang="en-US" altLang="en-US" sz="1000" i="1"/>
              <a:pPr algn="r">
                <a:buFont typeface="Wingdings" panose="05000000000000000000" pitchFamily="2" charset="2"/>
                <a:buNone/>
              </a:pPr>
              <a:t>32</a:t>
            </a:fld>
            <a:endParaRPr lang="en-US" altLang="en-US" sz="1000" i="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18A40D0-6A7E-4E2B-A0E5-A90B6C7954E9}"/>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E3B1D09E-2541-4FA7-9E13-B1A0C0F46C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a:endParaRPr lang="en-US" altLang="en-US" sz="800" b="1" dirty="0"/>
          </a:p>
        </p:txBody>
      </p:sp>
      <p:sp>
        <p:nvSpPr>
          <p:cNvPr id="67588" name="Slide Number Placeholder 3">
            <a:extLst>
              <a:ext uri="{FF2B5EF4-FFF2-40B4-BE49-F238E27FC236}">
                <a16:creationId xmlns:a16="http://schemas.microsoft.com/office/drawing/2014/main" id="{A1E482E3-58E5-4755-BD9A-0386E2A296A5}"/>
              </a:ext>
            </a:extLst>
          </p:cNvPr>
          <p:cNvSpPr txBox="1">
            <a:spLocks noGrp="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31C56861-39EA-471C-899F-2AD229646A0C}" type="slidenum">
              <a:rPr lang="en-US" altLang="en-US" sz="1000" i="1"/>
              <a:pPr algn="r">
                <a:buFont typeface="Wingdings" panose="05000000000000000000" pitchFamily="2" charset="2"/>
                <a:buNone/>
              </a:pPr>
              <a:t>33</a:t>
            </a:fld>
            <a:endParaRPr lang="en-US" altLang="en-US" sz="1000" i="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389024-0BAB-47BB-B166-E1673A2F8749}" type="slidenum">
              <a:rPr lang="en-US" altLang="en-US" smtClean="0"/>
              <a:pPr>
                <a:defRPr/>
              </a:pPr>
              <a:t>34</a:t>
            </a:fld>
            <a:endParaRPr lang="en-US" altLang="en-US"/>
          </a:p>
        </p:txBody>
      </p:sp>
    </p:spTree>
    <p:extLst>
      <p:ext uri="{BB962C8B-B14F-4D97-AF65-F5344CB8AC3E}">
        <p14:creationId xmlns:p14="http://schemas.microsoft.com/office/powerpoint/2010/main" val="1254302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389024-0BAB-47BB-B166-E1673A2F8749}" type="slidenum">
              <a:rPr lang="en-US" altLang="en-US" smtClean="0"/>
              <a:pPr>
                <a:defRPr/>
              </a:pPr>
              <a:t>35</a:t>
            </a:fld>
            <a:endParaRPr lang="en-US" altLang="en-US"/>
          </a:p>
        </p:txBody>
      </p:sp>
    </p:spTree>
    <p:extLst>
      <p:ext uri="{BB962C8B-B14F-4D97-AF65-F5344CB8AC3E}">
        <p14:creationId xmlns:p14="http://schemas.microsoft.com/office/powerpoint/2010/main" val="2682484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C793A19-72DF-4392-B981-F2008CA71622}"/>
              </a:ext>
            </a:extLst>
          </p:cNvPr>
          <p:cNvSpPr>
            <a:spLocks noGrp="1" noRot="1" noChangeAspect="1" noChangeArrowheads="1" noTextEdit="1"/>
          </p:cNvSpPr>
          <p:nvPr>
            <p:ph type="sldImg"/>
          </p:nvPr>
        </p:nvSpPr>
        <p:spPr>
          <a:ln/>
        </p:spPr>
      </p:sp>
      <p:sp>
        <p:nvSpPr>
          <p:cNvPr id="69635" name="Slide Number Placeholder 3">
            <a:extLst>
              <a:ext uri="{FF2B5EF4-FFF2-40B4-BE49-F238E27FC236}">
                <a16:creationId xmlns:a16="http://schemas.microsoft.com/office/drawing/2014/main" id="{8AFBC113-3628-4B58-9C34-CE5139FF7C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24">
              <a:defRPr sz="3600" u="sng">
                <a:solidFill>
                  <a:schemeClr val="tx1"/>
                </a:solidFill>
                <a:latin typeface="Times New Roman" panose="02020603050405020304" pitchFamily="18" charset="0"/>
              </a:defRPr>
            </a:lvl1pPr>
            <a:lvl2pPr marL="732135" indent="-278684" defTabSz="917924">
              <a:defRPr sz="3600" u="sng">
                <a:solidFill>
                  <a:schemeClr val="tx1"/>
                </a:solidFill>
                <a:latin typeface="Times New Roman" panose="02020603050405020304" pitchFamily="18" charset="0"/>
              </a:defRPr>
            </a:lvl2pPr>
            <a:lvl3pPr marL="1128904" indent="-222003" defTabSz="917924">
              <a:defRPr sz="3600" u="sng">
                <a:solidFill>
                  <a:schemeClr val="tx1"/>
                </a:solidFill>
                <a:latin typeface="Times New Roman" panose="02020603050405020304" pitchFamily="18" charset="0"/>
              </a:defRPr>
            </a:lvl3pPr>
            <a:lvl4pPr marL="1582355" indent="-222003" defTabSz="917924">
              <a:defRPr sz="3600" u="sng">
                <a:solidFill>
                  <a:schemeClr val="tx1"/>
                </a:solidFill>
                <a:latin typeface="Times New Roman" panose="02020603050405020304" pitchFamily="18" charset="0"/>
              </a:defRPr>
            </a:lvl4pPr>
            <a:lvl5pPr marL="2035806" indent="-222003" defTabSz="917924">
              <a:defRPr sz="3600" u="sng">
                <a:solidFill>
                  <a:schemeClr val="tx1"/>
                </a:solidFill>
                <a:latin typeface="Times New Roman" panose="02020603050405020304" pitchFamily="18" charset="0"/>
              </a:defRPr>
            </a:lvl5pPr>
            <a:lvl6pPr marL="2489257" indent="-222003" defTabSz="917924" eaLnBrk="0" fontAlgn="base" hangingPunct="0">
              <a:spcBef>
                <a:spcPct val="0"/>
              </a:spcBef>
              <a:spcAft>
                <a:spcPct val="0"/>
              </a:spcAft>
              <a:defRPr sz="3600" u="sng">
                <a:solidFill>
                  <a:schemeClr val="tx1"/>
                </a:solidFill>
                <a:latin typeface="Times New Roman" panose="02020603050405020304" pitchFamily="18" charset="0"/>
              </a:defRPr>
            </a:lvl6pPr>
            <a:lvl7pPr marL="2942708" indent="-222003" defTabSz="917924" eaLnBrk="0" fontAlgn="base" hangingPunct="0">
              <a:spcBef>
                <a:spcPct val="0"/>
              </a:spcBef>
              <a:spcAft>
                <a:spcPct val="0"/>
              </a:spcAft>
              <a:defRPr sz="3600" u="sng">
                <a:solidFill>
                  <a:schemeClr val="tx1"/>
                </a:solidFill>
                <a:latin typeface="Times New Roman" panose="02020603050405020304" pitchFamily="18" charset="0"/>
              </a:defRPr>
            </a:lvl7pPr>
            <a:lvl8pPr marL="3396159" indent="-222003" defTabSz="917924" eaLnBrk="0" fontAlgn="base" hangingPunct="0">
              <a:spcBef>
                <a:spcPct val="0"/>
              </a:spcBef>
              <a:spcAft>
                <a:spcPct val="0"/>
              </a:spcAft>
              <a:defRPr sz="3600" u="sng">
                <a:solidFill>
                  <a:schemeClr val="tx1"/>
                </a:solidFill>
                <a:latin typeface="Times New Roman" panose="02020603050405020304" pitchFamily="18" charset="0"/>
              </a:defRPr>
            </a:lvl8pPr>
            <a:lvl9pPr marL="3849610" indent="-222003" defTabSz="917924" eaLnBrk="0" fontAlgn="base" hangingPunct="0">
              <a:spcBef>
                <a:spcPct val="0"/>
              </a:spcBef>
              <a:spcAft>
                <a:spcPct val="0"/>
              </a:spcAft>
              <a:defRPr sz="3600" u="sng">
                <a:solidFill>
                  <a:schemeClr val="tx1"/>
                </a:solidFill>
                <a:latin typeface="Times New Roman" panose="02020603050405020304" pitchFamily="18" charset="0"/>
              </a:defRPr>
            </a:lvl9pPr>
          </a:lstStyle>
          <a:p>
            <a:fld id="{E913E8C3-EFE8-4F17-86B8-479CF5BAC42D}" type="slidenum">
              <a:rPr lang="en-US" altLang="en-US" sz="1000" u="none"/>
              <a:pPr/>
              <a:t>36</a:t>
            </a:fld>
            <a:endParaRPr lang="en-US" altLang="en-US" sz="1000" u="none"/>
          </a:p>
        </p:txBody>
      </p:sp>
      <p:sp>
        <p:nvSpPr>
          <p:cNvPr id="69636" name="Notes Placeholder 1">
            <a:extLst>
              <a:ext uri="{FF2B5EF4-FFF2-40B4-BE49-F238E27FC236}">
                <a16:creationId xmlns:a16="http://schemas.microsoft.com/office/drawing/2014/main" id="{E6F901B7-D128-47DE-8BAA-C9E696DF5A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37</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19964B1-CA03-4102-9284-30D9B04C68B9}"/>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21F987EA-E387-4C20-9B8C-37644D799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D227DA91-080D-4D96-9462-340A30847F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24">
              <a:defRPr sz="3600" u="sng">
                <a:solidFill>
                  <a:schemeClr val="tx1"/>
                </a:solidFill>
                <a:latin typeface="Times New Roman" panose="02020603050405020304" pitchFamily="18" charset="0"/>
              </a:defRPr>
            </a:lvl1pPr>
            <a:lvl2pPr marL="732135" indent="-278684" defTabSz="917924">
              <a:defRPr sz="3600" u="sng">
                <a:solidFill>
                  <a:schemeClr val="tx1"/>
                </a:solidFill>
                <a:latin typeface="Times New Roman" panose="02020603050405020304" pitchFamily="18" charset="0"/>
              </a:defRPr>
            </a:lvl2pPr>
            <a:lvl3pPr marL="1128904" indent="-222003" defTabSz="917924">
              <a:defRPr sz="3600" u="sng">
                <a:solidFill>
                  <a:schemeClr val="tx1"/>
                </a:solidFill>
                <a:latin typeface="Times New Roman" panose="02020603050405020304" pitchFamily="18" charset="0"/>
              </a:defRPr>
            </a:lvl3pPr>
            <a:lvl4pPr marL="1582355" indent="-222003" defTabSz="917924">
              <a:defRPr sz="3600" u="sng">
                <a:solidFill>
                  <a:schemeClr val="tx1"/>
                </a:solidFill>
                <a:latin typeface="Times New Roman" panose="02020603050405020304" pitchFamily="18" charset="0"/>
              </a:defRPr>
            </a:lvl4pPr>
            <a:lvl5pPr marL="2035806" indent="-222003" defTabSz="917924">
              <a:defRPr sz="3600" u="sng">
                <a:solidFill>
                  <a:schemeClr val="tx1"/>
                </a:solidFill>
                <a:latin typeface="Times New Roman" panose="02020603050405020304" pitchFamily="18" charset="0"/>
              </a:defRPr>
            </a:lvl5pPr>
            <a:lvl6pPr marL="2489257" indent="-222003" defTabSz="917924" eaLnBrk="0" fontAlgn="base" hangingPunct="0">
              <a:spcBef>
                <a:spcPct val="0"/>
              </a:spcBef>
              <a:spcAft>
                <a:spcPct val="0"/>
              </a:spcAft>
              <a:defRPr sz="3600" u="sng">
                <a:solidFill>
                  <a:schemeClr val="tx1"/>
                </a:solidFill>
                <a:latin typeface="Times New Roman" panose="02020603050405020304" pitchFamily="18" charset="0"/>
              </a:defRPr>
            </a:lvl6pPr>
            <a:lvl7pPr marL="2942708" indent="-222003" defTabSz="917924" eaLnBrk="0" fontAlgn="base" hangingPunct="0">
              <a:spcBef>
                <a:spcPct val="0"/>
              </a:spcBef>
              <a:spcAft>
                <a:spcPct val="0"/>
              </a:spcAft>
              <a:defRPr sz="3600" u="sng">
                <a:solidFill>
                  <a:schemeClr val="tx1"/>
                </a:solidFill>
                <a:latin typeface="Times New Roman" panose="02020603050405020304" pitchFamily="18" charset="0"/>
              </a:defRPr>
            </a:lvl7pPr>
            <a:lvl8pPr marL="3396159" indent="-222003" defTabSz="917924" eaLnBrk="0" fontAlgn="base" hangingPunct="0">
              <a:spcBef>
                <a:spcPct val="0"/>
              </a:spcBef>
              <a:spcAft>
                <a:spcPct val="0"/>
              </a:spcAft>
              <a:defRPr sz="3600" u="sng">
                <a:solidFill>
                  <a:schemeClr val="tx1"/>
                </a:solidFill>
                <a:latin typeface="Times New Roman" panose="02020603050405020304" pitchFamily="18" charset="0"/>
              </a:defRPr>
            </a:lvl8pPr>
            <a:lvl9pPr marL="3849610" indent="-222003" defTabSz="917924" eaLnBrk="0" fontAlgn="base" hangingPunct="0">
              <a:spcBef>
                <a:spcPct val="0"/>
              </a:spcBef>
              <a:spcAft>
                <a:spcPct val="0"/>
              </a:spcAft>
              <a:defRPr sz="3600" u="sng">
                <a:solidFill>
                  <a:schemeClr val="tx1"/>
                </a:solidFill>
                <a:latin typeface="Times New Roman" panose="02020603050405020304" pitchFamily="18" charset="0"/>
              </a:defRPr>
            </a:lvl9pPr>
          </a:lstStyle>
          <a:p>
            <a:fld id="{CB8A7BC1-EB66-4C4F-895B-FDE9400DADB0}" type="slidenum">
              <a:rPr lang="en-US" altLang="en-US" sz="1000" u="none"/>
              <a:pPr/>
              <a:t>5</a:t>
            </a:fld>
            <a:endParaRPr lang="en-US" altLang="en-US" sz="1000" u="none"/>
          </a:p>
        </p:txBody>
      </p:sp>
      <p:sp>
        <p:nvSpPr>
          <p:cNvPr id="20483" name="Rectangle 2">
            <a:extLst>
              <a:ext uri="{FF2B5EF4-FFF2-40B4-BE49-F238E27FC236}">
                <a16:creationId xmlns:a16="http://schemas.microsoft.com/office/drawing/2014/main" id="{E73AAEA9-0FD5-4DF6-97DD-BE327D3F6C29}"/>
              </a:ext>
            </a:extLst>
          </p:cNvPr>
          <p:cNvSpPr>
            <a:spLocks noGrp="1" noRot="1" noChangeAspect="1" noChangeArrowheads="1" noTextEdit="1"/>
          </p:cNvSpPr>
          <p:nvPr>
            <p:ph type="sldImg"/>
          </p:nvPr>
        </p:nvSpPr>
        <p:spPr>
          <a:xfrm>
            <a:off x="1154113" y="688975"/>
            <a:ext cx="4584700" cy="3438525"/>
          </a:xfrm>
          <a:ln/>
        </p:spPr>
      </p:sp>
      <p:sp>
        <p:nvSpPr>
          <p:cNvPr id="20484" name="Rectangle 3">
            <a:extLst>
              <a:ext uri="{FF2B5EF4-FFF2-40B4-BE49-F238E27FC236}">
                <a16:creationId xmlns:a16="http://schemas.microsoft.com/office/drawing/2014/main" id="{15C91DF6-073F-451C-9A4F-D1D3E80A9983}"/>
              </a:ext>
            </a:extLst>
          </p:cNvPr>
          <p:cNvSpPr>
            <a:spLocks noGrp="1" noChangeArrowheads="1"/>
          </p:cNvSpPr>
          <p:nvPr>
            <p:ph type="body" idx="1"/>
          </p:nvPr>
        </p:nvSpPr>
        <p:spPr>
          <a:xfrm>
            <a:off x="1272188" y="4287251"/>
            <a:ext cx="4344938" cy="42888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9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E1FE574-CB97-4116-823E-1968DAEB04D1}"/>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6AFA27AE-0BFF-4F06-9D38-2174DFF40A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
        <p:nvSpPr>
          <p:cNvPr id="22532" name="Slide Number Placeholder 3">
            <a:extLst>
              <a:ext uri="{FF2B5EF4-FFF2-40B4-BE49-F238E27FC236}">
                <a16:creationId xmlns:a16="http://schemas.microsoft.com/office/drawing/2014/main" id="{10F1B08E-3BA5-4237-B649-E49C51756E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24">
              <a:defRPr sz="3600" u="sng">
                <a:solidFill>
                  <a:schemeClr val="tx1"/>
                </a:solidFill>
                <a:latin typeface="Times New Roman" panose="02020603050405020304" pitchFamily="18" charset="0"/>
              </a:defRPr>
            </a:lvl1pPr>
            <a:lvl2pPr marL="732135" indent="-278684" defTabSz="917924">
              <a:defRPr sz="3600" u="sng">
                <a:solidFill>
                  <a:schemeClr val="tx1"/>
                </a:solidFill>
                <a:latin typeface="Times New Roman" panose="02020603050405020304" pitchFamily="18" charset="0"/>
              </a:defRPr>
            </a:lvl2pPr>
            <a:lvl3pPr marL="1128904" indent="-222003" defTabSz="917924">
              <a:defRPr sz="3600" u="sng">
                <a:solidFill>
                  <a:schemeClr val="tx1"/>
                </a:solidFill>
                <a:latin typeface="Times New Roman" panose="02020603050405020304" pitchFamily="18" charset="0"/>
              </a:defRPr>
            </a:lvl3pPr>
            <a:lvl4pPr marL="1582355" indent="-222003" defTabSz="917924">
              <a:defRPr sz="3600" u="sng">
                <a:solidFill>
                  <a:schemeClr val="tx1"/>
                </a:solidFill>
                <a:latin typeface="Times New Roman" panose="02020603050405020304" pitchFamily="18" charset="0"/>
              </a:defRPr>
            </a:lvl4pPr>
            <a:lvl5pPr marL="2035806" indent="-222003" defTabSz="917924">
              <a:defRPr sz="3600" u="sng">
                <a:solidFill>
                  <a:schemeClr val="tx1"/>
                </a:solidFill>
                <a:latin typeface="Times New Roman" panose="02020603050405020304" pitchFamily="18" charset="0"/>
              </a:defRPr>
            </a:lvl5pPr>
            <a:lvl6pPr marL="2489257" indent="-222003" defTabSz="917924" eaLnBrk="0" fontAlgn="base" hangingPunct="0">
              <a:spcBef>
                <a:spcPct val="0"/>
              </a:spcBef>
              <a:spcAft>
                <a:spcPct val="0"/>
              </a:spcAft>
              <a:defRPr sz="3600" u="sng">
                <a:solidFill>
                  <a:schemeClr val="tx1"/>
                </a:solidFill>
                <a:latin typeface="Times New Roman" panose="02020603050405020304" pitchFamily="18" charset="0"/>
              </a:defRPr>
            </a:lvl6pPr>
            <a:lvl7pPr marL="2942708" indent="-222003" defTabSz="917924" eaLnBrk="0" fontAlgn="base" hangingPunct="0">
              <a:spcBef>
                <a:spcPct val="0"/>
              </a:spcBef>
              <a:spcAft>
                <a:spcPct val="0"/>
              </a:spcAft>
              <a:defRPr sz="3600" u="sng">
                <a:solidFill>
                  <a:schemeClr val="tx1"/>
                </a:solidFill>
                <a:latin typeface="Times New Roman" panose="02020603050405020304" pitchFamily="18" charset="0"/>
              </a:defRPr>
            </a:lvl7pPr>
            <a:lvl8pPr marL="3396159" indent="-222003" defTabSz="917924" eaLnBrk="0" fontAlgn="base" hangingPunct="0">
              <a:spcBef>
                <a:spcPct val="0"/>
              </a:spcBef>
              <a:spcAft>
                <a:spcPct val="0"/>
              </a:spcAft>
              <a:defRPr sz="3600" u="sng">
                <a:solidFill>
                  <a:schemeClr val="tx1"/>
                </a:solidFill>
                <a:latin typeface="Times New Roman" panose="02020603050405020304" pitchFamily="18" charset="0"/>
              </a:defRPr>
            </a:lvl8pPr>
            <a:lvl9pPr marL="3849610" indent="-222003" defTabSz="917924" eaLnBrk="0" fontAlgn="base" hangingPunct="0">
              <a:spcBef>
                <a:spcPct val="0"/>
              </a:spcBef>
              <a:spcAft>
                <a:spcPct val="0"/>
              </a:spcAft>
              <a:defRPr sz="3600" u="sng">
                <a:solidFill>
                  <a:schemeClr val="tx1"/>
                </a:solidFill>
                <a:latin typeface="Times New Roman" panose="02020603050405020304" pitchFamily="18" charset="0"/>
              </a:defRPr>
            </a:lvl9pPr>
          </a:lstStyle>
          <a:p>
            <a:fld id="{49575447-07F0-4241-B9F4-F2461AA20CB3}" type="slidenum">
              <a:rPr lang="en-US" altLang="en-US" sz="1000" u="none"/>
              <a:pPr/>
              <a:t>6</a:t>
            </a:fld>
            <a:endParaRPr lang="en-US" altLang="en-US" sz="1000" u="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EE614654-3108-49F5-A24A-DBE268F199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24">
              <a:defRPr sz="3600" u="sng">
                <a:solidFill>
                  <a:schemeClr val="tx1"/>
                </a:solidFill>
                <a:latin typeface="Times New Roman" panose="02020603050405020304" pitchFamily="18" charset="0"/>
              </a:defRPr>
            </a:lvl1pPr>
            <a:lvl2pPr marL="732135" indent="-278684" defTabSz="917924">
              <a:defRPr sz="3600" u="sng">
                <a:solidFill>
                  <a:schemeClr val="tx1"/>
                </a:solidFill>
                <a:latin typeface="Times New Roman" panose="02020603050405020304" pitchFamily="18" charset="0"/>
              </a:defRPr>
            </a:lvl2pPr>
            <a:lvl3pPr marL="1128904" indent="-222003" defTabSz="917924">
              <a:defRPr sz="3600" u="sng">
                <a:solidFill>
                  <a:schemeClr val="tx1"/>
                </a:solidFill>
                <a:latin typeface="Times New Roman" panose="02020603050405020304" pitchFamily="18" charset="0"/>
              </a:defRPr>
            </a:lvl3pPr>
            <a:lvl4pPr marL="1582355" indent="-222003" defTabSz="917924">
              <a:defRPr sz="3600" u="sng">
                <a:solidFill>
                  <a:schemeClr val="tx1"/>
                </a:solidFill>
                <a:latin typeface="Times New Roman" panose="02020603050405020304" pitchFamily="18" charset="0"/>
              </a:defRPr>
            </a:lvl4pPr>
            <a:lvl5pPr marL="2035806" indent="-222003" defTabSz="917924">
              <a:defRPr sz="3600" u="sng">
                <a:solidFill>
                  <a:schemeClr val="tx1"/>
                </a:solidFill>
                <a:latin typeface="Times New Roman" panose="02020603050405020304" pitchFamily="18" charset="0"/>
              </a:defRPr>
            </a:lvl5pPr>
            <a:lvl6pPr marL="2489257" indent="-222003" defTabSz="917924" eaLnBrk="0" fontAlgn="base" hangingPunct="0">
              <a:spcBef>
                <a:spcPct val="0"/>
              </a:spcBef>
              <a:spcAft>
                <a:spcPct val="0"/>
              </a:spcAft>
              <a:defRPr sz="3600" u="sng">
                <a:solidFill>
                  <a:schemeClr val="tx1"/>
                </a:solidFill>
                <a:latin typeface="Times New Roman" panose="02020603050405020304" pitchFamily="18" charset="0"/>
              </a:defRPr>
            </a:lvl6pPr>
            <a:lvl7pPr marL="2942708" indent="-222003" defTabSz="917924" eaLnBrk="0" fontAlgn="base" hangingPunct="0">
              <a:spcBef>
                <a:spcPct val="0"/>
              </a:spcBef>
              <a:spcAft>
                <a:spcPct val="0"/>
              </a:spcAft>
              <a:defRPr sz="3600" u="sng">
                <a:solidFill>
                  <a:schemeClr val="tx1"/>
                </a:solidFill>
                <a:latin typeface="Times New Roman" panose="02020603050405020304" pitchFamily="18" charset="0"/>
              </a:defRPr>
            </a:lvl7pPr>
            <a:lvl8pPr marL="3396159" indent="-222003" defTabSz="917924" eaLnBrk="0" fontAlgn="base" hangingPunct="0">
              <a:spcBef>
                <a:spcPct val="0"/>
              </a:spcBef>
              <a:spcAft>
                <a:spcPct val="0"/>
              </a:spcAft>
              <a:defRPr sz="3600" u="sng">
                <a:solidFill>
                  <a:schemeClr val="tx1"/>
                </a:solidFill>
                <a:latin typeface="Times New Roman" panose="02020603050405020304" pitchFamily="18" charset="0"/>
              </a:defRPr>
            </a:lvl8pPr>
            <a:lvl9pPr marL="3849610" indent="-222003" defTabSz="917924" eaLnBrk="0" fontAlgn="base" hangingPunct="0">
              <a:spcBef>
                <a:spcPct val="0"/>
              </a:spcBef>
              <a:spcAft>
                <a:spcPct val="0"/>
              </a:spcAft>
              <a:defRPr sz="3600" u="sng">
                <a:solidFill>
                  <a:schemeClr val="tx1"/>
                </a:solidFill>
                <a:latin typeface="Times New Roman" panose="02020603050405020304" pitchFamily="18" charset="0"/>
              </a:defRPr>
            </a:lvl9pPr>
          </a:lstStyle>
          <a:p>
            <a:fld id="{EEF40D41-094D-4A2E-96DD-7BB5A75B72B0}" type="slidenum">
              <a:rPr lang="en-US" altLang="en-US" sz="1000" u="none"/>
              <a:pPr/>
              <a:t>7</a:t>
            </a:fld>
            <a:endParaRPr lang="en-US" altLang="en-US" sz="1000" u="none"/>
          </a:p>
        </p:txBody>
      </p:sp>
      <p:sp>
        <p:nvSpPr>
          <p:cNvPr id="24579" name="Rectangle 2">
            <a:extLst>
              <a:ext uri="{FF2B5EF4-FFF2-40B4-BE49-F238E27FC236}">
                <a16:creationId xmlns:a16="http://schemas.microsoft.com/office/drawing/2014/main" id="{7327616B-B02E-4C93-B42E-41197D18D683}"/>
              </a:ext>
            </a:extLst>
          </p:cNvPr>
          <p:cNvSpPr>
            <a:spLocks noGrp="1" noRot="1" noChangeAspect="1" noChangeArrowheads="1" noTextEdit="1"/>
          </p:cNvSpPr>
          <p:nvPr>
            <p:ph type="sldImg"/>
          </p:nvPr>
        </p:nvSpPr>
        <p:spPr>
          <a:xfrm>
            <a:off x="1152525" y="687388"/>
            <a:ext cx="4586288" cy="3440112"/>
          </a:xfrm>
          <a:ln/>
        </p:spPr>
      </p:sp>
      <p:sp>
        <p:nvSpPr>
          <p:cNvPr id="24580" name="Rectangle 3">
            <a:extLst>
              <a:ext uri="{FF2B5EF4-FFF2-40B4-BE49-F238E27FC236}">
                <a16:creationId xmlns:a16="http://schemas.microsoft.com/office/drawing/2014/main" id="{6D6F54FF-9ECF-4AAB-A083-E40C01D446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389024-0BAB-47BB-B166-E1673A2F8749}" type="slidenum">
              <a:rPr lang="en-US" altLang="en-US" smtClean="0"/>
              <a:pPr>
                <a:defRPr/>
              </a:pPr>
              <a:t>8</a:t>
            </a:fld>
            <a:endParaRPr lang="en-US" altLang="en-US"/>
          </a:p>
        </p:txBody>
      </p:sp>
    </p:spTree>
    <p:extLst>
      <p:ext uri="{BB962C8B-B14F-4D97-AF65-F5344CB8AC3E}">
        <p14:creationId xmlns:p14="http://schemas.microsoft.com/office/powerpoint/2010/main" val="109693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FBA65F68-191D-42B1-A258-C1C567A2CD1C}"/>
              </a:ext>
            </a:extLst>
          </p:cNvPr>
          <p:cNvSpPr txBox="1">
            <a:spLocks noGrp="1" noChangeArrowheads="1"/>
          </p:cNvSpPr>
          <p:nvPr/>
        </p:nvSpPr>
        <p:spPr bwMode="auto">
          <a:xfrm>
            <a:off x="3903054" y="8716361"/>
            <a:ext cx="2986261"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8" tIns="0" rIns="19288"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buFont typeface="Wingdings" panose="05000000000000000000" pitchFamily="2" charset="2"/>
              <a:buNone/>
            </a:pPr>
            <a:fld id="{DA8F4425-00D8-43A7-BE97-10CB548BCEBD}" type="slidenum">
              <a:rPr lang="en-US" altLang="en-US" sz="1000" i="1"/>
              <a:pPr algn="r">
                <a:buFont typeface="Wingdings" panose="05000000000000000000" pitchFamily="2" charset="2"/>
                <a:buNone/>
              </a:pPr>
              <a:t>9</a:t>
            </a:fld>
            <a:endParaRPr lang="en-US" altLang="en-US" sz="1000" i="1"/>
          </a:p>
        </p:txBody>
      </p:sp>
      <p:sp>
        <p:nvSpPr>
          <p:cNvPr id="32771" name="Rectangle 2">
            <a:extLst>
              <a:ext uri="{FF2B5EF4-FFF2-40B4-BE49-F238E27FC236}">
                <a16:creationId xmlns:a16="http://schemas.microsoft.com/office/drawing/2014/main" id="{D80B1497-DEFB-41C9-95A3-F832E93B2014}"/>
              </a:ext>
            </a:extLst>
          </p:cNvPr>
          <p:cNvSpPr>
            <a:spLocks noGrp="1" noRot="1" noChangeAspect="1" noChangeArrowheads="1" noTextEdit="1"/>
          </p:cNvSpPr>
          <p:nvPr>
            <p:ph type="sldImg"/>
          </p:nvPr>
        </p:nvSpPr>
        <p:spPr>
          <a:xfrm>
            <a:off x="1154113" y="688975"/>
            <a:ext cx="4584700" cy="3438525"/>
          </a:xfrm>
          <a:ln/>
        </p:spPr>
      </p:sp>
      <p:sp>
        <p:nvSpPr>
          <p:cNvPr id="32772" name="Rectangle 3">
            <a:extLst>
              <a:ext uri="{FF2B5EF4-FFF2-40B4-BE49-F238E27FC236}">
                <a16:creationId xmlns:a16="http://schemas.microsoft.com/office/drawing/2014/main" id="{ADF8AB13-DF92-44B1-AFA4-0A95978AAF9C}"/>
              </a:ext>
            </a:extLst>
          </p:cNvPr>
          <p:cNvSpPr>
            <a:spLocks noGrp="1" noChangeArrowheads="1"/>
          </p:cNvSpPr>
          <p:nvPr>
            <p:ph type="body" idx="1"/>
          </p:nvPr>
        </p:nvSpPr>
        <p:spPr>
          <a:xfrm>
            <a:off x="1272188" y="4287251"/>
            <a:ext cx="4344938" cy="42888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030"/>
            <a:endParaRPr lang="en-US" altLang="en-US" sz="800" b="1" dirty="0"/>
          </a:p>
          <a:p>
            <a:pPr defTabSz="899030">
              <a:lnSpc>
                <a:spcPct val="90000"/>
              </a:lnSpc>
            </a:pPr>
            <a:endParaRPr lang="en-US" altLang="en-US" sz="900" dirty="0"/>
          </a:p>
          <a:p>
            <a:pPr defTabSz="899030"/>
            <a:endParaRPr lang="en-US" altLang="en-US" sz="900" dirty="0"/>
          </a:p>
        </p:txBody>
      </p:sp>
    </p:spTree>
    <p:extLst>
      <p:ext uri="{BB962C8B-B14F-4D97-AF65-F5344CB8AC3E}">
        <p14:creationId xmlns:p14="http://schemas.microsoft.com/office/powerpoint/2010/main" val="263787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10"/>
          </p:nvPr>
        </p:nvSpPr>
        <p:spPr>
          <a:xfrm>
            <a:off x="6400800" y="685800"/>
            <a:ext cx="2133600" cy="381000"/>
          </a:xfrm>
        </p:spPr>
        <p:txBody>
          <a:bodyPr/>
          <a:lstStyle>
            <a:lvl1pPr algn="r">
              <a:buNone/>
              <a:defRPr sz="1600"/>
            </a:lvl1pPr>
            <a:lvl2pPr>
              <a:buNone/>
              <a:defRPr sz="2000"/>
            </a:lvl2pPr>
            <a:lvl3pPr>
              <a:buNone/>
              <a:defRPr sz="2000"/>
            </a:lvl3pPr>
            <a:lvl4pPr>
              <a:buNone/>
              <a:defRPr sz="2000"/>
            </a:lvl4pPr>
            <a:lvl5pPr>
              <a:buNone/>
              <a:defRPr sz="2000"/>
            </a:lvl5pPr>
          </a:lstStyle>
          <a:p>
            <a:pPr lvl="0"/>
            <a:r>
              <a:rPr lang="en-US"/>
              <a:t>Edit Master text styles</a:t>
            </a:r>
          </a:p>
        </p:txBody>
      </p:sp>
    </p:spTree>
    <p:extLst>
      <p:ext uri="{BB962C8B-B14F-4D97-AF65-F5344CB8AC3E}">
        <p14:creationId xmlns:p14="http://schemas.microsoft.com/office/powerpoint/2010/main" val="53456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324600" y="609600"/>
            <a:ext cx="2133600" cy="381000"/>
          </a:xfrm>
        </p:spPr>
        <p:txBody>
          <a:bodyPr/>
          <a:lstStyle>
            <a:lvl1pPr algn="r">
              <a:buNone/>
              <a:defRPr sz="1800"/>
            </a:lvl1pPr>
            <a:lvl2pPr>
              <a:buNone/>
              <a:defRPr sz="2000"/>
            </a:lvl2pPr>
            <a:lvl3pPr>
              <a:buNone/>
              <a:defRPr sz="2000"/>
            </a:lvl3pPr>
            <a:lvl4pPr>
              <a:buNone/>
              <a:defRPr sz="2000"/>
            </a:lvl4pPr>
            <a:lvl5pPr>
              <a:buNone/>
              <a:defRPr sz="2000"/>
            </a:lvl5pPr>
          </a:lstStyle>
          <a:p>
            <a:pPr lvl="0"/>
            <a:r>
              <a:rPr lang="en-US" dirty="0"/>
              <a:t>Click to edit</a:t>
            </a:r>
          </a:p>
        </p:txBody>
      </p:sp>
    </p:spTree>
    <p:extLst>
      <p:ext uri="{BB962C8B-B14F-4D97-AF65-F5344CB8AC3E}">
        <p14:creationId xmlns:p14="http://schemas.microsoft.com/office/powerpoint/2010/main" val="7137237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lvl1pPr>
              <a:defRPr>
                <a:solidFill>
                  <a:srgbClr val="102447"/>
                </a:solidFill>
              </a:defRPr>
            </a:lvl1p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1514937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https://lh3.googleusercontent.com/p/AF1QipNgmMDr4UbUmlVN_1DpcgqKy8y9hRwbl1wimEd-=s512-p-qv=ph8oitcjpn2bvlpgktgcf115v50elrod6,m=125c92681186c4bc075c03d779ba3597,x=,t=25-iv4499?key=V1RocW5jd2l3dWp3VVNkbWpHWERtOHVVWGxDdXN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https://lh3.googleusercontent.com/p/AF1QipMLsf2S2JRj_QHwARUG4AFR1InVAtNE_7WWesOS=s512-p-qv=p2vhmi7t5fo3eur15odoopigghj72p9ic,m=125c92681186c4bc075c03d779ba3597,x=,t=25-iv4297?key=Ull3cXpjNmJfVW1RdkdNOTRzdndEaklaWmdTcFhB"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1FE948B-1188-445D-B2F8-314F82432C8A}"/>
              </a:ext>
            </a:extLst>
          </p:cNvPr>
          <p:cNvSpPr>
            <a:spLocks noGrp="1" noChangeArrowheads="1"/>
          </p:cNvSpPr>
          <p:nvPr>
            <p:ph type="ctrTitle" sz="quarter"/>
          </p:nvPr>
        </p:nvSpPr>
        <p:spPr>
          <a:xfrm>
            <a:off x="533400" y="2088503"/>
            <a:ext cx="7696200" cy="1806905"/>
          </a:xfrm>
        </p:spPr>
        <p:txBody>
          <a:bodyPr/>
          <a:lstStyle/>
          <a:p>
            <a:r>
              <a:rPr lang="en-US" altLang="en-US" sz="4000" i="1" dirty="0"/>
              <a:t>Top 10 Most Frequently Cited Serious Violations in FFY 2023</a:t>
            </a:r>
            <a:br>
              <a:rPr lang="en-US" altLang="en-US" sz="3200" dirty="0"/>
            </a:br>
            <a:endParaRPr lang="en-US" altLang="en-US" sz="3200" dirty="0"/>
          </a:p>
        </p:txBody>
      </p:sp>
      <p:sp>
        <p:nvSpPr>
          <p:cNvPr id="7172" name="Text Box 5">
            <a:extLst>
              <a:ext uri="{FF2B5EF4-FFF2-40B4-BE49-F238E27FC236}">
                <a16:creationId xmlns:a16="http://schemas.microsoft.com/office/drawing/2014/main" id="{74228841-84A3-4D20-A966-F0EEC553EAB0}"/>
              </a:ext>
            </a:extLst>
          </p:cNvPr>
          <p:cNvSpPr txBox="1">
            <a:spLocks noChangeArrowheads="1"/>
          </p:cNvSpPr>
          <p:nvPr/>
        </p:nvSpPr>
        <p:spPr bwMode="auto">
          <a:xfrm>
            <a:off x="1751308" y="3603020"/>
            <a:ext cx="62115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i="1" u="none" dirty="0">
                <a:solidFill>
                  <a:srgbClr val="102447"/>
                </a:solidFill>
                <a:latin typeface="Avenir Next LT Pro" panose="020B0504020202020204" pitchFamily="34" charset="0"/>
              </a:rPr>
              <a:t>29 CFR 1926 - </a:t>
            </a:r>
            <a:r>
              <a:rPr lang="en-US" altLang="en-US" sz="3200" i="1" u="none" dirty="0">
                <a:solidFill>
                  <a:srgbClr val="102447"/>
                </a:solidFill>
                <a:latin typeface="Avenir Next LT Pro" panose="020B0504020202020204" pitchFamily="34" charset="0"/>
              </a:rPr>
              <a:t>Construction</a:t>
            </a:r>
            <a:endParaRPr lang="en-US" altLang="en-US" sz="3200" u="none" dirty="0">
              <a:solidFill>
                <a:srgbClr val="102447"/>
              </a:solidFill>
              <a:latin typeface="Avenir Next LT Pro" panose="020B05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5E08EC5-8B90-4BB4-B057-A872A0827D54}"/>
              </a:ext>
            </a:extLst>
          </p:cNvPr>
          <p:cNvSpPr>
            <a:spLocks noGrp="1" noChangeArrowheads="1"/>
          </p:cNvSpPr>
          <p:nvPr>
            <p:ph type="title"/>
          </p:nvPr>
        </p:nvSpPr>
        <p:spPr/>
        <p:txBody>
          <a:bodyPr/>
          <a:lstStyle/>
          <a:p>
            <a:r>
              <a:rPr lang="en-US" altLang="en-US"/>
              <a:t>Portable Ladders </a:t>
            </a:r>
          </a:p>
        </p:txBody>
      </p:sp>
      <p:sp>
        <p:nvSpPr>
          <p:cNvPr id="19459" name="Rectangle 3">
            <a:extLst>
              <a:ext uri="{FF2B5EF4-FFF2-40B4-BE49-F238E27FC236}">
                <a16:creationId xmlns:a16="http://schemas.microsoft.com/office/drawing/2014/main" id="{22BF3CCF-5150-4255-8FEA-8B7CD2EBC3A6}"/>
              </a:ext>
            </a:extLst>
          </p:cNvPr>
          <p:cNvSpPr>
            <a:spLocks noGrp="1" noChangeArrowheads="1"/>
          </p:cNvSpPr>
          <p:nvPr>
            <p:ph idx="1"/>
          </p:nvPr>
        </p:nvSpPr>
        <p:spPr>
          <a:xfrm>
            <a:off x="533400" y="1219200"/>
            <a:ext cx="8001000" cy="4724400"/>
          </a:xfrm>
        </p:spPr>
        <p:txBody>
          <a:bodyPr/>
          <a:lstStyle/>
          <a:p>
            <a:pPr>
              <a:defRPr/>
            </a:pPr>
            <a:r>
              <a:rPr lang="en-US" altLang="en-US" sz="2800" b="1" dirty="0"/>
              <a:t>Number 4: Ladders </a:t>
            </a:r>
          </a:p>
          <a:p>
            <a:pPr>
              <a:defRPr/>
            </a:pPr>
            <a:endParaRPr lang="en-US" altLang="en-US" sz="800" dirty="0"/>
          </a:p>
          <a:p>
            <a:pPr marL="463550" lvl="1" indent="-352425">
              <a:defRPr/>
            </a:pPr>
            <a:r>
              <a:rPr lang="en-US" altLang="en-US" sz="2400" dirty="0"/>
              <a:t>When portable ladders are used for access to an upper landing surface, they must:</a:t>
            </a:r>
          </a:p>
          <a:p>
            <a:pPr lvl="1">
              <a:defRPr/>
            </a:pPr>
            <a:endParaRPr lang="en-US" altLang="en-US" sz="1200" dirty="0"/>
          </a:p>
          <a:p>
            <a:pPr marL="569913" lvl="2" indent="-276225">
              <a:defRPr/>
            </a:pPr>
            <a:r>
              <a:rPr lang="en-US" altLang="en-US" sz="2000" i="1" dirty="0"/>
              <a:t>Extend 3 feet </a:t>
            </a:r>
            <a:r>
              <a:rPr lang="en-US" altLang="en-US" sz="2000" dirty="0"/>
              <a:t>above landing.</a:t>
            </a:r>
          </a:p>
          <a:p>
            <a:pPr marL="569913" lvl="2" indent="-276225">
              <a:defRPr/>
            </a:pPr>
            <a:endParaRPr lang="en-US" altLang="en-US" sz="2400" i="1" dirty="0"/>
          </a:p>
          <a:p>
            <a:pPr marL="569913" lvl="2" indent="-276225">
              <a:defRPr/>
            </a:pPr>
            <a:r>
              <a:rPr lang="en-US" altLang="en-US" sz="2000" i="1" dirty="0"/>
              <a:t>Be properly secured at the top </a:t>
            </a:r>
          </a:p>
          <a:p>
            <a:pPr marL="569913" lvl="2" indent="-276225">
              <a:buFontTx/>
              <a:buNone/>
              <a:defRPr/>
            </a:pPr>
            <a:r>
              <a:rPr lang="en-US" altLang="en-US" sz="2000" i="1" dirty="0"/>
              <a:t>  	</a:t>
            </a:r>
            <a:r>
              <a:rPr lang="en-US" altLang="en-US" sz="2000" b="1" i="1" dirty="0"/>
              <a:t>with a grasping device </a:t>
            </a:r>
            <a:r>
              <a:rPr lang="en-US" altLang="en-US" sz="2000" i="1" dirty="0"/>
              <a:t>provided </a:t>
            </a:r>
          </a:p>
          <a:p>
            <a:pPr marL="569913" lvl="2" indent="-276225">
              <a:buFontTx/>
              <a:buNone/>
              <a:defRPr/>
            </a:pPr>
            <a:r>
              <a:rPr lang="en-US" altLang="en-US" sz="2000" i="1" dirty="0"/>
              <a:t>  	(such as a grab rail).</a:t>
            </a:r>
          </a:p>
        </p:txBody>
      </p:sp>
      <p:sp>
        <p:nvSpPr>
          <p:cNvPr id="25604" name="Content Placeholder 1">
            <a:extLst>
              <a:ext uri="{FF2B5EF4-FFF2-40B4-BE49-F238E27FC236}">
                <a16:creationId xmlns:a16="http://schemas.microsoft.com/office/drawing/2014/main" id="{04717FD4-65ED-42FC-8525-DD621D823417}"/>
              </a:ext>
            </a:extLst>
          </p:cNvPr>
          <p:cNvSpPr>
            <a:spLocks noGrp="1" noChangeArrowheads="1"/>
          </p:cNvSpPr>
          <p:nvPr>
            <p:ph sz="quarter" idx="10"/>
          </p:nvPr>
        </p:nvSpPr>
        <p:spPr>
          <a:xfrm>
            <a:off x="6477000" y="685800"/>
            <a:ext cx="2133600" cy="381000"/>
          </a:xfrm>
        </p:spPr>
        <p:txBody>
          <a:bodyPr/>
          <a:lstStyle/>
          <a:p>
            <a:r>
              <a:rPr lang="en-US" altLang="en-US" dirty="0"/>
              <a:t>1926.1053(b)(1)</a:t>
            </a:r>
          </a:p>
          <a:p>
            <a:endParaRPr lang="en-US" altLang="en-US" dirty="0"/>
          </a:p>
        </p:txBody>
      </p:sp>
      <p:pic>
        <p:nvPicPr>
          <p:cNvPr id="18437" name="Picture 1">
            <a:extLst>
              <a:ext uri="{FF2B5EF4-FFF2-40B4-BE49-F238E27FC236}">
                <a16:creationId xmlns:a16="http://schemas.microsoft.com/office/drawing/2014/main" id="{A2BDDFC2-8AE9-4442-86D7-3CBB67CAAA8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2175" y="2535238"/>
            <a:ext cx="2438400" cy="3398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6" name="TextBox 1">
            <a:extLst>
              <a:ext uri="{FF2B5EF4-FFF2-40B4-BE49-F238E27FC236}">
                <a16:creationId xmlns:a16="http://schemas.microsoft.com/office/drawing/2014/main" id="{155485EE-719D-46D6-B25E-0142E49B53FB}"/>
              </a:ext>
            </a:extLst>
          </p:cNvPr>
          <p:cNvSpPr txBox="1">
            <a:spLocks noChangeArrowheads="1"/>
          </p:cNvSpPr>
          <p:nvPr/>
        </p:nvSpPr>
        <p:spPr bwMode="auto">
          <a:xfrm>
            <a:off x="5867400" y="5727700"/>
            <a:ext cx="1276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r>
              <a:rPr lang="en-US" altLang="en-US" sz="800" b="1" u="none" dirty="0">
                <a:solidFill>
                  <a:schemeClr val="bg1"/>
                </a:solidFill>
                <a:latin typeface="Avenir Next LT Pro" panose="020B0504020202020204" pitchFamily="34" charset="0"/>
              </a:rPr>
              <a:t>LOI – 1926.1053(b)(1)</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6B01CDF2-47E7-4C28-B737-52F998778DF4}"/>
              </a:ext>
            </a:extLst>
          </p:cNvPr>
          <p:cNvSpPr>
            <a:spLocks noGrp="1" noChangeArrowheads="1"/>
          </p:cNvSpPr>
          <p:nvPr>
            <p:ph type="title"/>
          </p:nvPr>
        </p:nvSpPr>
        <p:spPr/>
        <p:txBody>
          <a:bodyPr/>
          <a:lstStyle/>
          <a:p>
            <a:r>
              <a:rPr lang="en-US" altLang="en-US"/>
              <a:t>Portable Ladders</a:t>
            </a:r>
          </a:p>
        </p:txBody>
      </p:sp>
      <p:sp>
        <p:nvSpPr>
          <p:cNvPr id="27651" name="Content Placeholder 1">
            <a:extLst>
              <a:ext uri="{FF2B5EF4-FFF2-40B4-BE49-F238E27FC236}">
                <a16:creationId xmlns:a16="http://schemas.microsoft.com/office/drawing/2014/main" id="{F5F6C5BF-B065-40E2-AB7C-E6C7F1571083}"/>
              </a:ext>
            </a:extLst>
          </p:cNvPr>
          <p:cNvSpPr>
            <a:spLocks noGrp="1" noChangeArrowheads="1"/>
          </p:cNvSpPr>
          <p:nvPr>
            <p:ph idx="1"/>
          </p:nvPr>
        </p:nvSpPr>
        <p:spPr>
          <a:xfrm>
            <a:off x="533400" y="1219200"/>
            <a:ext cx="8001000" cy="4724400"/>
          </a:xfrm>
        </p:spPr>
        <p:txBody>
          <a:bodyPr/>
          <a:lstStyle/>
          <a:p>
            <a:r>
              <a:rPr lang="en-US" altLang="en-US" sz="2800" dirty="0"/>
              <a:t>Portable ladder not extended at least 3 feet above upper landing surface.</a:t>
            </a:r>
          </a:p>
          <a:p>
            <a:endParaRPr lang="en-US" altLang="en-US" dirty="0"/>
          </a:p>
        </p:txBody>
      </p:sp>
      <p:sp>
        <p:nvSpPr>
          <p:cNvPr id="27652" name="Content Placeholder 3">
            <a:extLst>
              <a:ext uri="{FF2B5EF4-FFF2-40B4-BE49-F238E27FC236}">
                <a16:creationId xmlns:a16="http://schemas.microsoft.com/office/drawing/2014/main" id="{E2B3CEC9-DFAF-4BC1-8CDC-981A47588276}"/>
              </a:ext>
            </a:extLst>
          </p:cNvPr>
          <p:cNvSpPr>
            <a:spLocks noGrp="1" noChangeArrowheads="1"/>
          </p:cNvSpPr>
          <p:nvPr>
            <p:ph sz="quarter" idx="10"/>
          </p:nvPr>
        </p:nvSpPr>
        <p:spPr>
          <a:xfrm>
            <a:off x="6477000" y="685800"/>
            <a:ext cx="2133600" cy="381000"/>
          </a:xfrm>
        </p:spPr>
        <p:txBody>
          <a:bodyPr/>
          <a:lstStyle/>
          <a:p>
            <a:r>
              <a:rPr lang="en-US" altLang="en-US" dirty="0"/>
              <a:t>1926.1053(b)(1)</a:t>
            </a:r>
          </a:p>
          <a:p>
            <a:endParaRPr lang="en-US" altLang="en-US" dirty="0"/>
          </a:p>
        </p:txBody>
      </p:sp>
      <p:grpSp>
        <p:nvGrpSpPr>
          <p:cNvPr id="3" name="Group 2">
            <a:extLst>
              <a:ext uri="{FF2B5EF4-FFF2-40B4-BE49-F238E27FC236}">
                <a16:creationId xmlns:a16="http://schemas.microsoft.com/office/drawing/2014/main" id="{4FAE71D3-07B4-40CA-A3C2-3BF2900C8B06}"/>
              </a:ext>
            </a:extLst>
          </p:cNvPr>
          <p:cNvGrpSpPr/>
          <p:nvPr/>
        </p:nvGrpSpPr>
        <p:grpSpPr>
          <a:xfrm>
            <a:off x="1225550" y="2387324"/>
            <a:ext cx="6616700" cy="3473450"/>
            <a:chOff x="1371600" y="2286000"/>
            <a:chExt cx="6616700" cy="3473450"/>
          </a:xfrm>
        </p:grpSpPr>
        <p:pic>
          <p:nvPicPr>
            <p:cNvPr id="20485" name="Picture 1">
              <a:extLst>
                <a:ext uri="{FF2B5EF4-FFF2-40B4-BE49-F238E27FC236}">
                  <a16:creationId xmlns:a16="http://schemas.microsoft.com/office/drawing/2014/main" id="{5974DF6E-5481-43AC-807A-2CB86FEDD4A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2286000"/>
              <a:ext cx="6616700" cy="3473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4" name="Oval 6">
              <a:extLst>
                <a:ext uri="{FF2B5EF4-FFF2-40B4-BE49-F238E27FC236}">
                  <a16:creationId xmlns:a16="http://schemas.microsoft.com/office/drawing/2014/main" id="{6E977FA2-8650-410A-BB96-C5E2A62D5B37}"/>
                </a:ext>
              </a:extLst>
            </p:cNvPr>
            <p:cNvSpPr>
              <a:spLocks noChangeArrowheads="1"/>
            </p:cNvSpPr>
            <p:nvPr/>
          </p:nvSpPr>
          <p:spPr bwMode="auto">
            <a:xfrm>
              <a:off x="3886200" y="4137025"/>
              <a:ext cx="595312" cy="533400"/>
            </a:xfrm>
            <a:prstGeom prst="ellipse">
              <a:avLst/>
            </a:prstGeom>
            <a:noFill/>
            <a:ln w="28575"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endParaRPr lang="en-US" altLang="en-US" b="1" dirty="0">
                <a:latin typeface="Avenir Next LT Pro" panose="020B0504020202020204" pitchFamily="34" charset="0"/>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7EB5BC79-C540-4E96-9E93-A9D9C6E92938}"/>
              </a:ext>
            </a:extLst>
          </p:cNvPr>
          <p:cNvSpPr>
            <a:spLocks noGrp="1" noChangeArrowheads="1"/>
          </p:cNvSpPr>
          <p:nvPr>
            <p:ph type="title"/>
          </p:nvPr>
        </p:nvSpPr>
        <p:spPr/>
        <p:txBody>
          <a:bodyPr/>
          <a:lstStyle/>
          <a:p>
            <a:r>
              <a:rPr lang="en-US" altLang="en-US"/>
              <a:t>Portable Ladders</a:t>
            </a:r>
          </a:p>
        </p:txBody>
      </p:sp>
      <p:sp>
        <p:nvSpPr>
          <p:cNvPr id="29700" name="Rectangle 3">
            <a:extLst>
              <a:ext uri="{FF2B5EF4-FFF2-40B4-BE49-F238E27FC236}">
                <a16:creationId xmlns:a16="http://schemas.microsoft.com/office/drawing/2014/main" id="{2DF5DC93-0A1A-4C42-8617-20EDD84A4331}"/>
              </a:ext>
            </a:extLst>
          </p:cNvPr>
          <p:cNvSpPr>
            <a:spLocks noGrp="1" noChangeArrowheads="1"/>
          </p:cNvSpPr>
          <p:nvPr>
            <p:ph idx="1"/>
          </p:nvPr>
        </p:nvSpPr>
        <p:spPr>
          <a:xfrm>
            <a:off x="533400" y="1219200"/>
            <a:ext cx="7924800" cy="3200400"/>
          </a:xfrm>
        </p:spPr>
        <p:txBody>
          <a:bodyPr/>
          <a:lstStyle/>
          <a:p>
            <a:r>
              <a:rPr lang="en-US" altLang="en-US" sz="2800" dirty="0"/>
              <a:t>Portable ladder </a:t>
            </a:r>
            <a:r>
              <a:rPr lang="en-US" altLang="en-US" sz="2800" i="1" dirty="0"/>
              <a:t>not extended at least 3 feet </a:t>
            </a:r>
            <a:r>
              <a:rPr lang="en-US" altLang="en-US" sz="2800" dirty="0"/>
              <a:t>above upper landing surface.</a:t>
            </a:r>
          </a:p>
        </p:txBody>
      </p:sp>
      <p:sp>
        <p:nvSpPr>
          <p:cNvPr id="29701" name="Content Placeholder 1">
            <a:extLst>
              <a:ext uri="{FF2B5EF4-FFF2-40B4-BE49-F238E27FC236}">
                <a16:creationId xmlns:a16="http://schemas.microsoft.com/office/drawing/2014/main" id="{8679ACA2-589F-4057-B478-C3F958659DCD}"/>
              </a:ext>
            </a:extLst>
          </p:cNvPr>
          <p:cNvSpPr>
            <a:spLocks noGrp="1" noChangeArrowheads="1"/>
          </p:cNvSpPr>
          <p:nvPr>
            <p:ph sz="quarter" idx="10"/>
          </p:nvPr>
        </p:nvSpPr>
        <p:spPr>
          <a:xfrm>
            <a:off x="6477000" y="685800"/>
            <a:ext cx="2133600" cy="381000"/>
          </a:xfrm>
        </p:spPr>
        <p:txBody>
          <a:bodyPr/>
          <a:lstStyle/>
          <a:p>
            <a:r>
              <a:rPr lang="en-US" altLang="en-US"/>
              <a:t>1926.1053(b)(1)</a:t>
            </a:r>
          </a:p>
          <a:p>
            <a:endParaRPr lang="en-US" altLang="en-US"/>
          </a:p>
        </p:txBody>
      </p:sp>
      <p:grpSp>
        <p:nvGrpSpPr>
          <p:cNvPr id="2" name="Group 1">
            <a:extLst>
              <a:ext uri="{FF2B5EF4-FFF2-40B4-BE49-F238E27FC236}">
                <a16:creationId xmlns:a16="http://schemas.microsoft.com/office/drawing/2014/main" id="{B35F7361-DEDA-44C8-89A1-FEF9D6CEECB6}"/>
              </a:ext>
            </a:extLst>
          </p:cNvPr>
          <p:cNvGrpSpPr/>
          <p:nvPr/>
        </p:nvGrpSpPr>
        <p:grpSpPr>
          <a:xfrm>
            <a:off x="1833562" y="2286000"/>
            <a:ext cx="5324476" cy="3557208"/>
            <a:chOff x="1724024" y="2352876"/>
            <a:chExt cx="5324476" cy="3557208"/>
          </a:xfrm>
        </p:grpSpPr>
        <p:pic>
          <p:nvPicPr>
            <p:cNvPr id="22530" name="Picture 6">
              <a:extLst>
                <a:ext uri="{FF2B5EF4-FFF2-40B4-BE49-F238E27FC236}">
                  <a16:creationId xmlns:a16="http://schemas.microsoft.com/office/drawing/2014/main" id="{8273BCA2-408E-4DCB-BA63-404453838E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091" b="13717"/>
            <a:stretch/>
          </p:blipFill>
          <p:spPr bwMode="auto">
            <a:xfrm>
              <a:off x="1724024" y="2352876"/>
              <a:ext cx="5324476" cy="3557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2" name="Oval 8">
              <a:extLst>
                <a:ext uri="{FF2B5EF4-FFF2-40B4-BE49-F238E27FC236}">
                  <a16:creationId xmlns:a16="http://schemas.microsoft.com/office/drawing/2014/main" id="{A9BE6C16-47E1-4B46-BE78-D25237D40F6B}"/>
                </a:ext>
              </a:extLst>
            </p:cNvPr>
            <p:cNvSpPr>
              <a:spLocks noChangeArrowheads="1"/>
            </p:cNvSpPr>
            <p:nvPr/>
          </p:nvSpPr>
          <p:spPr bwMode="auto">
            <a:xfrm>
              <a:off x="5791200" y="4177506"/>
              <a:ext cx="695325" cy="788988"/>
            </a:xfrm>
            <a:prstGeom prst="ellipse">
              <a:avLst/>
            </a:pr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29703" name="TextBox 1">
              <a:extLst>
                <a:ext uri="{FF2B5EF4-FFF2-40B4-BE49-F238E27FC236}">
                  <a16:creationId xmlns:a16="http://schemas.microsoft.com/office/drawing/2014/main" id="{8AE93D51-C1A6-47DD-95EB-75A0924DF41C}"/>
                </a:ext>
              </a:extLst>
            </p:cNvPr>
            <p:cNvSpPr txBox="1">
              <a:spLocks noChangeArrowheads="1"/>
            </p:cNvSpPr>
            <p:nvPr/>
          </p:nvSpPr>
          <p:spPr bwMode="auto">
            <a:xfrm>
              <a:off x="2059057" y="5638800"/>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5D9AC5A-8F16-467F-8C83-748BB032EC48}"/>
              </a:ext>
            </a:extLst>
          </p:cNvPr>
          <p:cNvSpPr>
            <a:spLocks noGrp="1" noChangeArrowheads="1"/>
          </p:cNvSpPr>
          <p:nvPr>
            <p:ph type="title"/>
          </p:nvPr>
        </p:nvSpPr>
        <p:spPr>
          <a:xfrm>
            <a:off x="609600" y="457200"/>
            <a:ext cx="7924800" cy="554038"/>
          </a:xfrm>
        </p:spPr>
        <p:txBody>
          <a:bodyPr/>
          <a:lstStyle/>
          <a:p>
            <a:r>
              <a:rPr lang="en-US" altLang="en-US" dirty="0"/>
              <a:t>Personal Protective Equipment</a:t>
            </a:r>
          </a:p>
        </p:txBody>
      </p:sp>
      <p:sp>
        <p:nvSpPr>
          <p:cNvPr id="33795" name="Rectangle 3">
            <a:extLst>
              <a:ext uri="{FF2B5EF4-FFF2-40B4-BE49-F238E27FC236}">
                <a16:creationId xmlns:a16="http://schemas.microsoft.com/office/drawing/2014/main" id="{25BFEDB8-8101-49C0-9F12-304246C019DC}"/>
              </a:ext>
            </a:extLst>
          </p:cNvPr>
          <p:cNvSpPr>
            <a:spLocks noGrp="1" noChangeArrowheads="1"/>
          </p:cNvSpPr>
          <p:nvPr>
            <p:ph idx="1"/>
          </p:nvPr>
        </p:nvSpPr>
        <p:spPr>
          <a:xfrm>
            <a:off x="533400" y="1219200"/>
            <a:ext cx="8001000" cy="4724400"/>
          </a:xfrm>
        </p:spPr>
        <p:txBody>
          <a:bodyPr/>
          <a:lstStyle/>
          <a:p>
            <a:pPr>
              <a:defRPr/>
            </a:pPr>
            <a:r>
              <a:rPr lang="en-US" altLang="en-US" sz="2800" b="1" dirty="0">
                <a:solidFill>
                  <a:srgbClr val="102447"/>
                </a:solidFill>
              </a:rPr>
              <a:t>Number 5: Head Protection - General Requirements</a:t>
            </a:r>
          </a:p>
          <a:p>
            <a:pPr>
              <a:defRPr/>
            </a:pPr>
            <a:endParaRPr lang="en-US" altLang="en-US" sz="800" dirty="0"/>
          </a:p>
          <a:p>
            <a:pPr marL="622300" lvl="1" indent="-338138">
              <a:defRPr/>
            </a:pPr>
            <a:r>
              <a:rPr lang="en-US" altLang="en-US" sz="2400" dirty="0"/>
              <a:t>Employees working in areas where there is a possible danger of head injury from impact, or from falling or flying objects, or from electrical shock and burns, must be protected by protective helmets.</a:t>
            </a:r>
          </a:p>
          <a:p>
            <a:pPr marL="457200" lvl="1" indent="0">
              <a:buFont typeface="Symbol" panose="05050102010706020507" pitchFamily="18" charset="2"/>
              <a:buNone/>
              <a:defRPr/>
            </a:pPr>
            <a:endParaRPr lang="en-US" altLang="en-US" sz="800" dirty="0"/>
          </a:p>
        </p:txBody>
      </p:sp>
      <p:sp>
        <p:nvSpPr>
          <p:cNvPr id="33796" name="Content Placeholder 1">
            <a:extLst>
              <a:ext uri="{FF2B5EF4-FFF2-40B4-BE49-F238E27FC236}">
                <a16:creationId xmlns:a16="http://schemas.microsoft.com/office/drawing/2014/main" id="{7CC979B6-40B2-4214-8046-2970C1783E70}"/>
              </a:ext>
            </a:extLst>
          </p:cNvPr>
          <p:cNvSpPr>
            <a:spLocks noGrp="1" noChangeArrowheads="1"/>
          </p:cNvSpPr>
          <p:nvPr>
            <p:ph sz="quarter" idx="10"/>
          </p:nvPr>
        </p:nvSpPr>
        <p:spPr>
          <a:xfrm>
            <a:off x="6553200" y="685800"/>
            <a:ext cx="2133600" cy="381000"/>
          </a:xfrm>
        </p:spPr>
        <p:txBody>
          <a:bodyPr/>
          <a:lstStyle/>
          <a:p>
            <a:r>
              <a:rPr lang="en-US" altLang="en-US" dirty="0"/>
              <a:t>1926.100(a)</a:t>
            </a:r>
          </a:p>
          <a:p>
            <a:endParaRPr lang="en-US" altLang="en-US" dirty="0"/>
          </a:p>
        </p:txBody>
      </p:sp>
      <p:sp>
        <p:nvSpPr>
          <p:cNvPr id="10" name="Rectangle 3">
            <a:extLst>
              <a:ext uri="{FF2B5EF4-FFF2-40B4-BE49-F238E27FC236}">
                <a16:creationId xmlns:a16="http://schemas.microsoft.com/office/drawing/2014/main" id="{8066438D-AFF0-41CB-887C-74D652C78FD2}"/>
              </a:ext>
            </a:extLst>
          </p:cNvPr>
          <p:cNvSpPr txBox="1">
            <a:spLocks noChangeArrowheads="1"/>
          </p:cNvSpPr>
          <p:nvPr/>
        </p:nvSpPr>
        <p:spPr bwMode="auto">
          <a:xfrm>
            <a:off x="457200" y="3625850"/>
            <a:ext cx="42672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defRPr/>
            </a:pPr>
            <a:endParaRPr lang="en-US" altLang="en-US" sz="800" u="none" kern="0" dirty="0">
              <a:latin typeface="Avenir Next LT Pro" panose="020B0504020202020204" pitchFamily="34" charset="0"/>
            </a:endParaRPr>
          </a:p>
          <a:p>
            <a:pPr marL="914400" lvl="2" indent="-222250">
              <a:defRPr/>
            </a:pPr>
            <a:r>
              <a:rPr lang="en-US" altLang="en-US" sz="2000" i="1" u="none" kern="0" dirty="0">
                <a:latin typeface="Avenir Next LT Pro" panose="020B0504020202020204" pitchFamily="34" charset="0"/>
              </a:rPr>
              <a:t>Protective helmets must comply with:</a:t>
            </a:r>
          </a:p>
          <a:p>
            <a:pPr marL="1266825" lvl="4" indent="-222250">
              <a:lnSpc>
                <a:spcPts val="3400"/>
              </a:lnSpc>
              <a:defRPr/>
            </a:pPr>
            <a:r>
              <a:rPr lang="en-US" altLang="en-US" u="none" kern="0" dirty="0">
                <a:latin typeface="Avenir Next LT Pro" panose="020B0504020202020204" pitchFamily="34" charset="0"/>
              </a:rPr>
              <a:t>ANSI Z89.1-2009 </a:t>
            </a:r>
          </a:p>
          <a:p>
            <a:pPr marL="1266825" lvl="4" indent="-222250">
              <a:lnSpc>
                <a:spcPts val="3400"/>
              </a:lnSpc>
              <a:defRPr/>
            </a:pPr>
            <a:r>
              <a:rPr lang="en-US" altLang="en-US" u="none" kern="0" dirty="0">
                <a:latin typeface="Avenir Next LT Pro" panose="020B0504020202020204" pitchFamily="34" charset="0"/>
              </a:rPr>
              <a:t>ANSI Z89.1-2003</a:t>
            </a:r>
          </a:p>
          <a:p>
            <a:pPr marL="1266825" lvl="4" indent="-222250">
              <a:lnSpc>
                <a:spcPts val="3400"/>
              </a:lnSpc>
              <a:defRPr/>
            </a:pPr>
            <a:r>
              <a:rPr lang="en-US" altLang="en-US" u="none" kern="0" dirty="0">
                <a:latin typeface="Avenir Next LT Pro" panose="020B0504020202020204" pitchFamily="34" charset="0"/>
              </a:rPr>
              <a:t>ANSI Z89.1-1997</a:t>
            </a:r>
            <a:endParaRPr lang="en-US" altLang="en-US" b="1" u="none" kern="0" dirty="0">
              <a:latin typeface="Avenir Next LT Pro" panose="020B0504020202020204" pitchFamily="34" charset="0"/>
            </a:endParaRPr>
          </a:p>
        </p:txBody>
      </p:sp>
      <p:pic>
        <p:nvPicPr>
          <p:cNvPr id="4" name="Picture 3">
            <a:extLst>
              <a:ext uri="{FF2B5EF4-FFF2-40B4-BE49-F238E27FC236}">
                <a16:creationId xmlns:a16="http://schemas.microsoft.com/office/drawing/2014/main" id="{6243AE70-2940-4CA0-9562-4240CCB69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672" y="3886200"/>
            <a:ext cx="2956128" cy="2023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E4FA1DAD-DF2E-460B-9450-23AE5D07A117}"/>
              </a:ext>
            </a:extLst>
          </p:cNvPr>
          <p:cNvSpPr>
            <a:spLocks noGrp="1" noChangeArrowheads="1"/>
          </p:cNvSpPr>
          <p:nvPr>
            <p:ph type="title"/>
          </p:nvPr>
        </p:nvSpPr>
        <p:spPr/>
        <p:txBody>
          <a:bodyPr/>
          <a:lstStyle/>
          <a:p>
            <a:r>
              <a:rPr lang="en-US" altLang="en-US"/>
              <a:t>Head Protection</a:t>
            </a:r>
          </a:p>
        </p:txBody>
      </p:sp>
      <p:sp>
        <p:nvSpPr>
          <p:cNvPr id="35844" name="Content Placeholder 2">
            <a:extLst>
              <a:ext uri="{FF2B5EF4-FFF2-40B4-BE49-F238E27FC236}">
                <a16:creationId xmlns:a16="http://schemas.microsoft.com/office/drawing/2014/main" id="{6CB12AA3-50AE-48D4-807B-691FDC3990E1}"/>
              </a:ext>
            </a:extLst>
          </p:cNvPr>
          <p:cNvSpPr>
            <a:spLocks noGrp="1" noChangeArrowheads="1"/>
          </p:cNvSpPr>
          <p:nvPr>
            <p:ph sz="half" idx="1"/>
          </p:nvPr>
        </p:nvSpPr>
        <p:spPr>
          <a:xfrm>
            <a:off x="533400" y="1219200"/>
            <a:ext cx="8153400" cy="2486025"/>
          </a:xfrm>
        </p:spPr>
        <p:txBody>
          <a:bodyPr/>
          <a:lstStyle/>
          <a:p>
            <a:r>
              <a:rPr lang="en-US" altLang="en-US" b="1" dirty="0">
                <a:solidFill>
                  <a:srgbClr val="102447"/>
                </a:solidFill>
              </a:rPr>
              <a:t>Head Protection - General Requirements</a:t>
            </a:r>
          </a:p>
          <a:p>
            <a:endParaRPr lang="en-US" altLang="en-US" sz="800" dirty="0"/>
          </a:p>
          <a:p>
            <a:pPr marL="622300" lvl="1" indent="-285750"/>
            <a:r>
              <a:rPr lang="en-US" altLang="en-US" dirty="0"/>
              <a:t>Is there a possible danger to the head from an impact, or from falling or flying objects, or from electrical shock and burns?</a:t>
            </a:r>
          </a:p>
        </p:txBody>
      </p:sp>
      <p:sp>
        <p:nvSpPr>
          <p:cNvPr id="5" name="TextBox 4">
            <a:extLst>
              <a:ext uri="{FF2B5EF4-FFF2-40B4-BE49-F238E27FC236}">
                <a16:creationId xmlns:a16="http://schemas.microsoft.com/office/drawing/2014/main" id="{3F5C1E02-358D-4596-AEA4-66343279D2F3}"/>
              </a:ext>
            </a:extLst>
          </p:cNvPr>
          <p:cNvSpPr txBox="1"/>
          <p:nvPr/>
        </p:nvSpPr>
        <p:spPr>
          <a:xfrm>
            <a:off x="6629400" y="668338"/>
            <a:ext cx="1981200" cy="338137"/>
          </a:xfrm>
          <a:prstGeom prst="rect">
            <a:avLst/>
          </a:prstGeom>
          <a:noFill/>
        </p:spPr>
        <p:txBody>
          <a:bodyPr>
            <a:spAutoFit/>
          </a:bodyPr>
          <a:lstStyle/>
          <a:p>
            <a:pPr algn="r">
              <a:defRPr/>
            </a:pPr>
            <a:r>
              <a:rPr lang="en-US" sz="1600" u="none" dirty="0">
                <a:latin typeface="Avenir Next LT Pro" panose="020B0504020202020204" pitchFamily="34" charset="0"/>
              </a:rPr>
              <a:t>1926.100(a)</a:t>
            </a:r>
          </a:p>
        </p:txBody>
      </p:sp>
      <p:pic>
        <p:nvPicPr>
          <p:cNvPr id="6" name="Picture 5" descr="A picture containing ground, outdoor, bus, truck&#10;&#10;Description automatically generated">
            <a:extLst>
              <a:ext uri="{FF2B5EF4-FFF2-40B4-BE49-F238E27FC236}">
                <a16:creationId xmlns:a16="http://schemas.microsoft.com/office/drawing/2014/main" id="{B549924C-A59A-4656-A355-C9FED43446D2}"/>
              </a:ext>
            </a:extLst>
          </p:cNvPr>
          <p:cNvPicPr>
            <a:picLocks noChangeAspect="1"/>
          </p:cNvPicPr>
          <p:nvPr/>
        </p:nvPicPr>
        <p:blipFill rotWithShape="1">
          <a:blip r:embed="rId3">
            <a:extLst>
              <a:ext uri="{28A0092B-C50C-407E-A947-70E740481C1C}">
                <a14:useLocalDpi xmlns:a14="http://schemas.microsoft.com/office/drawing/2010/main" val="0"/>
              </a:ext>
            </a:extLst>
          </a:blip>
          <a:srcRect l="23398" t="12539" r="13196" b="30766"/>
          <a:stretch/>
        </p:blipFill>
        <p:spPr>
          <a:xfrm>
            <a:off x="3962400" y="2945224"/>
            <a:ext cx="4419600" cy="2878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669F9AC3-C687-80A4-42D4-05887D10727B}"/>
              </a:ext>
            </a:extLst>
          </p:cNvPr>
          <p:cNvSpPr txBox="1"/>
          <p:nvPr/>
        </p:nvSpPr>
        <p:spPr>
          <a:xfrm>
            <a:off x="3962400" y="5507995"/>
            <a:ext cx="1676400" cy="261610"/>
          </a:xfrm>
          <a:prstGeom prst="rect">
            <a:avLst/>
          </a:prstGeom>
          <a:noFill/>
        </p:spPr>
        <p:txBody>
          <a:bodyPr wrap="square" rtlCol="0">
            <a:spAutoFit/>
          </a:bodyPr>
          <a:lstStyle/>
          <a:p>
            <a:r>
              <a:rPr lang="en-US" sz="1100" b="1" u="none" dirty="0">
                <a:latin typeface="Avenir Next LT Pro" panose="020B0504020202020204" pitchFamily="34" charset="0"/>
              </a:rPr>
              <a:t>NCDOL Photo Library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7FF5C4AA-C55F-450E-9D63-B126967C5BEA}"/>
              </a:ext>
            </a:extLst>
          </p:cNvPr>
          <p:cNvSpPr>
            <a:spLocks noGrp="1" noChangeArrowheads="1"/>
          </p:cNvSpPr>
          <p:nvPr>
            <p:ph type="title"/>
          </p:nvPr>
        </p:nvSpPr>
        <p:spPr>
          <a:xfrm>
            <a:off x="609600" y="304800"/>
            <a:ext cx="7924800" cy="644843"/>
          </a:xfrm>
        </p:spPr>
        <p:txBody>
          <a:bodyPr>
            <a:normAutofit fontScale="90000"/>
          </a:bodyPr>
          <a:lstStyle/>
          <a:p>
            <a:r>
              <a:rPr lang="en-US" altLang="en-US" sz="3200" dirty="0">
                <a:solidFill>
                  <a:srgbClr val="102447"/>
                </a:solidFill>
              </a:rPr>
              <a:t>General Safety and Health </a:t>
            </a:r>
            <a:br>
              <a:rPr lang="en-US" altLang="en-US" sz="3200" dirty="0">
                <a:solidFill>
                  <a:srgbClr val="102447"/>
                </a:solidFill>
              </a:rPr>
            </a:br>
            <a:r>
              <a:rPr lang="en-US" altLang="en-US" sz="3200" dirty="0">
                <a:solidFill>
                  <a:srgbClr val="102447"/>
                </a:solidFill>
              </a:rPr>
              <a:t>Provisions</a:t>
            </a:r>
          </a:p>
        </p:txBody>
      </p:sp>
      <p:sp>
        <p:nvSpPr>
          <p:cNvPr id="25603" name="Rectangle 6">
            <a:extLst>
              <a:ext uri="{FF2B5EF4-FFF2-40B4-BE49-F238E27FC236}">
                <a16:creationId xmlns:a16="http://schemas.microsoft.com/office/drawing/2014/main" id="{0EDD82BD-7B94-445B-80A5-2916E80A35F9}"/>
              </a:ext>
            </a:extLst>
          </p:cNvPr>
          <p:cNvSpPr>
            <a:spLocks noGrp="1" noChangeArrowheads="1"/>
          </p:cNvSpPr>
          <p:nvPr>
            <p:ph idx="1"/>
          </p:nvPr>
        </p:nvSpPr>
        <p:spPr>
          <a:xfrm>
            <a:off x="533400" y="1219200"/>
            <a:ext cx="8305800" cy="1828800"/>
          </a:xfrm>
          <a:solidFill>
            <a:schemeClr val="bg1"/>
          </a:solidFill>
        </p:spPr>
        <p:txBody>
          <a:bodyPr/>
          <a:lstStyle/>
          <a:p>
            <a:pPr>
              <a:defRPr/>
            </a:pPr>
            <a:r>
              <a:rPr lang="en-US" altLang="en-US" sz="2600" b="1" dirty="0"/>
              <a:t>Number 6: </a:t>
            </a:r>
            <a:r>
              <a:rPr lang="en-US" altLang="en-US" sz="2600" b="1" spc="-20" dirty="0"/>
              <a:t>Accident Prevention Responsibilities</a:t>
            </a:r>
          </a:p>
          <a:p>
            <a:pPr>
              <a:defRPr/>
            </a:pPr>
            <a:endParaRPr lang="en-US" altLang="en-US" sz="800" spc="-20" dirty="0"/>
          </a:p>
          <a:p>
            <a:pPr marL="517525" lvl="1" indent="-354013">
              <a:defRPr/>
            </a:pPr>
            <a:r>
              <a:rPr lang="en-US" altLang="en-US" sz="2400" dirty="0"/>
              <a:t>Provide for </a:t>
            </a:r>
            <a:r>
              <a:rPr lang="en-US" altLang="en-US" sz="2400" i="1" dirty="0"/>
              <a:t>frequent and regular inspections </a:t>
            </a:r>
            <a:r>
              <a:rPr lang="en-US" altLang="en-US" sz="2400" dirty="0"/>
              <a:t>of job sites, materials, and equipment to be made by </a:t>
            </a:r>
            <a:r>
              <a:rPr lang="en-US" altLang="en-US" sz="2400" i="1" dirty="0"/>
              <a:t>competent persons </a:t>
            </a:r>
            <a:r>
              <a:rPr lang="en-US" altLang="en-US" sz="2400" dirty="0"/>
              <a:t>designated by employers.</a:t>
            </a:r>
          </a:p>
          <a:p>
            <a:pPr lvl="1">
              <a:defRPr/>
            </a:pPr>
            <a:endParaRPr lang="en-US" altLang="en-US" dirty="0"/>
          </a:p>
        </p:txBody>
      </p:sp>
      <p:sp>
        <p:nvSpPr>
          <p:cNvPr id="15365" name="Content Placeholder 1">
            <a:extLst>
              <a:ext uri="{FF2B5EF4-FFF2-40B4-BE49-F238E27FC236}">
                <a16:creationId xmlns:a16="http://schemas.microsoft.com/office/drawing/2014/main" id="{037815E8-6875-4D9D-AEAE-C18700C78F40}"/>
              </a:ext>
            </a:extLst>
          </p:cNvPr>
          <p:cNvSpPr>
            <a:spLocks noGrp="1" noChangeArrowheads="1"/>
          </p:cNvSpPr>
          <p:nvPr>
            <p:ph sz="quarter" idx="10"/>
          </p:nvPr>
        </p:nvSpPr>
        <p:spPr>
          <a:xfrm>
            <a:off x="6553200" y="685800"/>
            <a:ext cx="2133600" cy="381000"/>
          </a:xfrm>
        </p:spPr>
        <p:txBody>
          <a:bodyPr/>
          <a:lstStyle/>
          <a:p>
            <a:r>
              <a:rPr lang="en-US" altLang="en-US" dirty="0"/>
              <a:t>1926.20(b)(2)</a:t>
            </a:r>
          </a:p>
          <a:p>
            <a:endParaRPr lang="en-US" altLang="en-US" dirty="0"/>
          </a:p>
        </p:txBody>
      </p:sp>
      <p:grpSp>
        <p:nvGrpSpPr>
          <p:cNvPr id="5" name="Group 4">
            <a:extLst>
              <a:ext uri="{FF2B5EF4-FFF2-40B4-BE49-F238E27FC236}">
                <a16:creationId xmlns:a16="http://schemas.microsoft.com/office/drawing/2014/main" id="{C218032B-62C2-4A92-81F5-B94AC09FFC7B}"/>
              </a:ext>
            </a:extLst>
          </p:cNvPr>
          <p:cNvGrpSpPr/>
          <p:nvPr/>
        </p:nvGrpSpPr>
        <p:grpSpPr>
          <a:xfrm>
            <a:off x="1295400" y="3111086"/>
            <a:ext cx="3521075" cy="2768600"/>
            <a:chOff x="1165225" y="3048000"/>
            <a:chExt cx="3521075" cy="2768600"/>
          </a:xfrm>
        </p:grpSpPr>
        <p:pic>
          <p:nvPicPr>
            <p:cNvPr id="4" name="Picture 3">
              <a:extLst>
                <a:ext uri="{FF2B5EF4-FFF2-40B4-BE49-F238E27FC236}">
                  <a16:creationId xmlns:a16="http://schemas.microsoft.com/office/drawing/2014/main" id="{1B817BA6-DA56-4DF0-B6E7-D11ED3E2E9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165225" y="3048000"/>
              <a:ext cx="3521075" cy="276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7" name="TextBox 1">
              <a:extLst>
                <a:ext uri="{FF2B5EF4-FFF2-40B4-BE49-F238E27FC236}">
                  <a16:creationId xmlns:a16="http://schemas.microsoft.com/office/drawing/2014/main" id="{C3CBDFEC-5B10-4268-8BC6-739305232145}"/>
                </a:ext>
              </a:extLst>
            </p:cNvPr>
            <p:cNvSpPr txBox="1">
              <a:spLocks noChangeArrowheads="1"/>
            </p:cNvSpPr>
            <p:nvPr/>
          </p:nvSpPr>
          <p:spPr bwMode="auto">
            <a:xfrm>
              <a:off x="3390900" y="5562600"/>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a:t>
              </a:r>
            </a:p>
          </p:txBody>
        </p:sp>
      </p:grpSp>
      <p:grpSp>
        <p:nvGrpSpPr>
          <p:cNvPr id="2" name="Group 1">
            <a:extLst>
              <a:ext uri="{FF2B5EF4-FFF2-40B4-BE49-F238E27FC236}">
                <a16:creationId xmlns:a16="http://schemas.microsoft.com/office/drawing/2014/main" id="{9706D103-C914-41C9-8AA7-EAD7B996DF2E}"/>
              </a:ext>
            </a:extLst>
          </p:cNvPr>
          <p:cNvGrpSpPr/>
          <p:nvPr/>
        </p:nvGrpSpPr>
        <p:grpSpPr>
          <a:xfrm>
            <a:off x="5867400" y="2667000"/>
            <a:ext cx="2551113" cy="3222625"/>
            <a:chOff x="5922962" y="2974975"/>
            <a:chExt cx="2170113" cy="2914650"/>
          </a:xfrm>
        </p:grpSpPr>
        <p:pic>
          <p:nvPicPr>
            <p:cNvPr id="3" name="Picture 2">
              <a:extLst>
                <a:ext uri="{FF2B5EF4-FFF2-40B4-BE49-F238E27FC236}">
                  <a16:creationId xmlns:a16="http://schemas.microsoft.com/office/drawing/2014/main" id="{8BADA773-09C5-42E5-87E3-BD529092BDF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2962" y="2974975"/>
              <a:ext cx="2170113"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8" name="TextBox 1">
              <a:extLst>
                <a:ext uri="{FF2B5EF4-FFF2-40B4-BE49-F238E27FC236}">
                  <a16:creationId xmlns:a16="http://schemas.microsoft.com/office/drawing/2014/main" id="{91E809B6-62F5-4997-AC4E-CEE3FE5BD934}"/>
                </a:ext>
              </a:extLst>
            </p:cNvPr>
            <p:cNvSpPr txBox="1">
              <a:spLocks noChangeArrowheads="1"/>
            </p:cNvSpPr>
            <p:nvPr/>
          </p:nvSpPr>
          <p:spPr bwMode="auto">
            <a:xfrm>
              <a:off x="6094413" y="3100388"/>
              <a:ext cx="1295400" cy="18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7FA4E02-7187-4ED7-8B41-40F89D7A0370}"/>
              </a:ext>
            </a:extLst>
          </p:cNvPr>
          <p:cNvSpPr>
            <a:spLocks noGrp="1" noChangeArrowheads="1"/>
          </p:cNvSpPr>
          <p:nvPr>
            <p:ph type="title"/>
          </p:nvPr>
        </p:nvSpPr>
        <p:spPr>
          <a:xfrm>
            <a:off x="609600" y="457200"/>
            <a:ext cx="7924800" cy="554038"/>
          </a:xfrm>
        </p:spPr>
        <p:txBody>
          <a:bodyPr/>
          <a:lstStyle/>
          <a:p>
            <a:r>
              <a:rPr lang="en-US" altLang="en-US"/>
              <a:t>Fall Protection</a:t>
            </a:r>
          </a:p>
        </p:txBody>
      </p:sp>
      <p:sp>
        <p:nvSpPr>
          <p:cNvPr id="37891" name="Rectangle 6">
            <a:extLst>
              <a:ext uri="{FF2B5EF4-FFF2-40B4-BE49-F238E27FC236}">
                <a16:creationId xmlns:a16="http://schemas.microsoft.com/office/drawing/2014/main" id="{4BA9BF5C-ACB9-4B54-B449-8A67B6CD8261}"/>
              </a:ext>
            </a:extLst>
          </p:cNvPr>
          <p:cNvSpPr>
            <a:spLocks noGrp="1" noChangeArrowheads="1"/>
          </p:cNvSpPr>
          <p:nvPr>
            <p:ph idx="1"/>
          </p:nvPr>
        </p:nvSpPr>
        <p:spPr>
          <a:xfrm>
            <a:off x="533400" y="1219200"/>
            <a:ext cx="8001000" cy="4724400"/>
          </a:xfrm>
        </p:spPr>
        <p:txBody>
          <a:bodyPr/>
          <a:lstStyle/>
          <a:p>
            <a:r>
              <a:rPr lang="en-US" altLang="en-US" sz="2800" b="1" dirty="0">
                <a:solidFill>
                  <a:srgbClr val="102447"/>
                </a:solidFill>
              </a:rPr>
              <a:t>Number 7: Training Program</a:t>
            </a:r>
          </a:p>
          <a:p>
            <a:endParaRPr lang="en-US" altLang="en-US" sz="1000" dirty="0"/>
          </a:p>
          <a:p>
            <a:pPr lvl="1"/>
            <a:r>
              <a:rPr lang="en-US" altLang="en-US" sz="2400" dirty="0"/>
              <a:t>Employer must provide a training program for each employee who might be exposed to fall hazards.</a:t>
            </a:r>
          </a:p>
          <a:p>
            <a:pPr lvl="1"/>
            <a:endParaRPr lang="en-US" altLang="en-US" dirty="0"/>
          </a:p>
        </p:txBody>
      </p:sp>
      <p:sp>
        <p:nvSpPr>
          <p:cNvPr id="37892" name="Content Placeholder 2">
            <a:extLst>
              <a:ext uri="{FF2B5EF4-FFF2-40B4-BE49-F238E27FC236}">
                <a16:creationId xmlns:a16="http://schemas.microsoft.com/office/drawing/2014/main" id="{D8838EBC-AE14-4A64-8631-F65A5BF9CFB8}"/>
              </a:ext>
            </a:extLst>
          </p:cNvPr>
          <p:cNvSpPr>
            <a:spLocks noGrp="1" noChangeArrowheads="1"/>
          </p:cNvSpPr>
          <p:nvPr>
            <p:ph sz="quarter" idx="10"/>
          </p:nvPr>
        </p:nvSpPr>
        <p:spPr>
          <a:xfrm>
            <a:off x="6477000" y="685800"/>
            <a:ext cx="2133600" cy="381000"/>
          </a:xfrm>
        </p:spPr>
        <p:txBody>
          <a:bodyPr/>
          <a:lstStyle/>
          <a:p>
            <a:r>
              <a:rPr lang="en-US" altLang="en-US" dirty="0"/>
              <a:t>1926.503(a)(1)</a:t>
            </a:r>
          </a:p>
          <a:p>
            <a:endParaRPr lang="en-US" altLang="en-US" dirty="0"/>
          </a:p>
        </p:txBody>
      </p:sp>
      <p:grpSp>
        <p:nvGrpSpPr>
          <p:cNvPr id="6" name="Group 5">
            <a:extLst>
              <a:ext uri="{FF2B5EF4-FFF2-40B4-BE49-F238E27FC236}">
                <a16:creationId xmlns:a16="http://schemas.microsoft.com/office/drawing/2014/main" id="{C899FE83-0AB2-4536-AE7C-0E11B90D5990}"/>
              </a:ext>
            </a:extLst>
          </p:cNvPr>
          <p:cNvGrpSpPr/>
          <p:nvPr/>
        </p:nvGrpSpPr>
        <p:grpSpPr>
          <a:xfrm>
            <a:off x="4218036" y="2756499"/>
            <a:ext cx="4255273" cy="3126828"/>
            <a:chOff x="4343400" y="2669945"/>
            <a:chExt cx="4255273" cy="3126828"/>
          </a:xfrm>
        </p:grpSpPr>
        <p:pic>
          <p:nvPicPr>
            <p:cNvPr id="4" name="Picture 3">
              <a:extLst>
                <a:ext uri="{FF2B5EF4-FFF2-40B4-BE49-F238E27FC236}">
                  <a16:creationId xmlns:a16="http://schemas.microsoft.com/office/drawing/2014/main" id="{918170FF-FF2A-4653-B6D7-B4E7E48885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285" t="7500" r="1397" b="18461"/>
            <a:stretch/>
          </p:blipFill>
          <p:spPr>
            <a:xfrm>
              <a:off x="4343400" y="2669945"/>
              <a:ext cx="4255273" cy="3126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5" name="TextBox 1">
              <a:extLst>
                <a:ext uri="{FF2B5EF4-FFF2-40B4-BE49-F238E27FC236}">
                  <a16:creationId xmlns:a16="http://schemas.microsoft.com/office/drawing/2014/main" id="{BD7207A3-A41E-477E-AFE9-CC96C45EF11E}"/>
                </a:ext>
              </a:extLst>
            </p:cNvPr>
            <p:cNvSpPr txBox="1">
              <a:spLocks noChangeArrowheads="1"/>
            </p:cNvSpPr>
            <p:nvPr/>
          </p:nvSpPr>
          <p:spPr bwMode="auto">
            <a:xfrm>
              <a:off x="7441135" y="2673954"/>
              <a:ext cx="1133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latin typeface="Avenir Next LT Pro" panose="020B0504020202020204" pitchFamily="34" charset="0"/>
                </a:rPr>
                <a:t>NCDOL Photo Library</a:t>
              </a:r>
            </a:p>
          </p:txBody>
        </p:sp>
      </p:grpSp>
      <p:grpSp>
        <p:nvGrpSpPr>
          <p:cNvPr id="2" name="Group 1">
            <a:extLst>
              <a:ext uri="{FF2B5EF4-FFF2-40B4-BE49-F238E27FC236}">
                <a16:creationId xmlns:a16="http://schemas.microsoft.com/office/drawing/2014/main" id="{C91F2323-DA48-4D43-8E74-F703639C8E92}"/>
              </a:ext>
            </a:extLst>
          </p:cNvPr>
          <p:cNvGrpSpPr/>
          <p:nvPr/>
        </p:nvGrpSpPr>
        <p:grpSpPr>
          <a:xfrm>
            <a:off x="1352234" y="2756499"/>
            <a:ext cx="2667000" cy="3126828"/>
            <a:chOff x="1352234" y="2756499"/>
            <a:chExt cx="2667000" cy="3126828"/>
          </a:xfrm>
        </p:grpSpPr>
        <p:pic>
          <p:nvPicPr>
            <p:cNvPr id="9" name="Picture 8">
              <a:extLst>
                <a:ext uri="{FF2B5EF4-FFF2-40B4-BE49-F238E27FC236}">
                  <a16:creationId xmlns:a16="http://schemas.microsoft.com/office/drawing/2014/main" id="{D134DC5E-5CEF-4A73-BF15-A2F2C1DF19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037" b="21909"/>
            <a:stretch/>
          </p:blipFill>
          <p:spPr>
            <a:xfrm>
              <a:off x="1352234" y="2756499"/>
              <a:ext cx="2667000" cy="3126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6" name="TextBox 1">
              <a:extLst>
                <a:ext uri="{FF2B5EF4-FFF2-40B4-BE49-F238E27FC236}">
                  <a16:creationId xmlns:a16="http://schemas.microsoft.com/office/drawing/2014/main" id="{AC2EB344-8BEE-443E-A72B-691601DDD630}"/>
                </a:ext>
              </a:extLst>
            </p:cNvPr>
            <p:cNvSpPr txBox="1">
              <a:spLocks noChangeArrowheads="1"/>
            </p:cNvSpPr>
            <p:nvPr/>
          </p:nvSpPr>
          <p:spPr bwMode="auto">
            <a:xfrm>
              <a:off x="1524000" y="2768147"/>
              <a:ext cx="13851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latin typeface="Avenir Next LT Pro" panose="020B0504020202020204" pitchFamily="34" charset="0"/>
                </a:rPr>
                <a:t>NCDOL Photo Library</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A7E3ECD-3165-4304-80AE-9FC4AEE1CBE4}"/>
              </a:ext>
            </a:extLst>
          </p:cNvPr>
          <p:cNvSpPr>
            <a:spLocks noGrp="1" noChangeArrowheads="1"/>
          </p:cNvSpPr>
          <p:nvPr>
            <p:ph type="title"/>
          </p:nvPr>
        </p:nvSpPr>
        <p:spPr>
          <a:xfrm>
            <a:off x="609600" y="457200"/>
            <a:ext cx="7924800" cy="1046136"/>
          </a:xfrm>
        </p:spPr>
        <p:txBody>
          <a:bodyPr>
            <a:normAutofit/>
          </a:bodyPr>
          <a:lstStyle/>
          <a:p>
            <a:r>
              <a:rPr lang="en-US" altLang="en-US" dirty="0"/>
              <a:t>Fall Protection</a:t>
            </a:r>
            <a:br>
              <a:rPr lang="en-US" altLang="en-US" dirty="0"/>
            </a:br>
            <a:endParaRPr lang="en-US" altLang="en-US" dirty="0"/>
          </a:p>
        </p:txBody>
      </p:sp>
      <p:sp>
        <p:nvSpPr>
          <p:cNvPr id="39939" name="Content Placeholder 2">
            <a:extLst>
              <a:ext uri="{FF2B5EF4-FFF2-40B4-BE49-F238E27FC236}">
                <a16:creationId xmlns:a16="http://schemas.microsoft.com/office/drawing/2014/main" id="{25B862B5-AC00-4662-87E9-14042C1C5348}"/>
              </a:ext>
            </a:extLst>
          </p:cNvPr>
          <p:cNvSpPr>
            <a:spLocks noGrp="1" noChangeArrowheads="1"/>
          </p:cNvSpPr>
          <p:nvPr>
            <p:ph idx="1"/>
          </p:nvPr>
        </p:nvSpPr>
        <p:spPr>
          <a:xfrm>
            <a:off x="533400" y="1219200"/>
            <a:ext cx="8001000" cy="4752975"/>
          </a:xfrm>
        </p:spPr>
        <p:txBody>
          <a:bodyPr/>
          <a:lstStyle/>
          <a:p>
            <a:pPr>
              <a:spcBef>
                <a:spcPct val="50000"/>
              </a:spcBef>
            </a:pPr>
            <a:r>
              <a:rPr lang="en-US" altLang="en-US" sz="2800"/>
              <a:t>Employees must know:</a:t>
            </a:r>
          </a:p>
          <a:p>
            <a:pPr lvl="1">
              <a:spcBef>
                <a:spcPct val="50000"/>
              </a:spcBef>
            </a:pPr>
            <a:r>
              <a:rPr lang="en-US" altLang="en-US" sz="2400"/>
              <a:t>How to properly wear equipment</a:t>
            </a:r>
          </a:p>
          <a:p>
            <a:pPr lvl="1">
              <a:spcBef>
                <a:spcPct val="50000"/>
              </a:spcBef>
            </a:pPr>
            <a:r>
              <a:rPr lang="en-US" altLang="en-US" sz="2400"/>
              <a:t>Where to tie off</a:t>
            </a:r>
          </a:p>
          <a:p>
            <a:endParaRPr lang="en-US" altLang="en-US"/>
          </a:p>
        </p:txBody>
      </p:sp>
      <p:sp>
        <p:nvSpPr>
          <p:cNvPr id="39940" name="Content Placeholder 4">
            <a:extLst>
              <a:ext uri="{FF2B5EF4-FFF2-40B4-BE49-F238E27FC236}">
                <a16:creationId xmlns:a16="http://schemas.microsoft.com/office/drawing/2014/main" id="{CFAD4F63-049E-4E71-9EF9-4BE57455F726}"/>
              </a:ext>
            </a:extLst>
          </p:cNvPr>
          <p:cNvSpPr>
            <a:spLocks noGrp="1" noChangeArrowheads="1"/>
          </p:cNvSpPr>
          <p:nvPr>
            <p:ph sz="quarter" idx="10"/>
          </p:nvPr>
        </p:nvSpPr>
        <p:spPr>
          <a:xfrm>
            <a:off x="6477000" y="685800"/>
            <a:ext cx="2133600" cy="381000"/>
          </a:xfrm>
        </p:spPr>
        <p:txBody>
          <a:bodyPr/>
          <a:lstStyle/>
          <a:p>
            <a:r>
              <a:rPr lang="en-US" altLang="en-US" dirty="0"/>
              <a:t>1926.503(a)(2)</a:t>
            </a:r>
          </a:p>
          <a:p>
            <a:endParaRPr lang="en-US" altLang="en-US" dirty="0"/>
          </a:p>
        </p:txBody>
      </p:sp>
      <p:grpSp>
        <p:nvGrpSpPr>
          <p:cNvPr id="3" name="Group 2">
            <a:extLst>
              <a:ext uri="{FF2B5EF4-FFF2-40B4-BE49-F238E27FC236}">
                <a16:creationId xmlns:a16="http://schemas.microsoft.com/office/drawing/2014/main" id="{FAB41055-BBD6-41FE-B92B-D1823D5B356B}"/>
              </a:ext>
            </a:extLst>
          </p:cNvPr>
          <p:cNvGrpSpPr/>
          <p:nvPr/>
        </p:nvGrpSpPr>
        <p:grpSpPr>
          <a:xfrm>
            <a:off x="3144079" y="3048000"/>
            <a:ext cx="2342321" cy="2819400"/>
            <a:chOff x="3255962" y="3031973"/>
            <a:chExt cx="2632075" cy="2940202"/>
          </a:xfrm>
        </p:grpSpPr>
        <p:pic>
          <p:nvPicPr>
            <p:cNvPr id="13" name="Picture 2" descr="https://lh3.googleusercontent.com/p/AF1QipNgmMDr4UbUmlVN_1DpcgqKy8y9hRwbl1wimEd-=s512-p-qv=ph8oitcjpn2bvlpgktgcf115v50elrod6,m=125c92681186c4bc075c03d779ba3597,x=,t=25-iv4499?key=V1RocW5jd2l3dWp3VVNkbWpHWERtOHVVWGxDdXNn">
              <a:extLst>
                <a:ext uri="{FF2B5EF4-FFF2-40B4-BE49-F238E27FC236}">
                  <a16:creationId xmlns:a16="http://schemas.microsoft.com/office/drawing/2014/main" id="{CA1BE2CA-5A1F-4EEF-BE76-BB4F11E42B56}"/>
                </a:ext>
              </a:extLst>
            </p:cNvPr>
            <p:cNvPicPr>
              <a:picLocks noChangeAspect="1" noChangeArrowheads="1"/>
            </p:cNvPicPr>
            <p:nvPr/>
          </p:nvPicPr>
          <p:blipFill rotWithShape="1">
            <a:blip r:embed="rId3" r:link="rId4" cstate="email">
              <a:extLst>
                <a:ext uri="{28A0092B-C50C-407E-A947-70E740481C1C}">
                  <a14:useLocalDpi xmlns:a14="http://schemas.microsoft.com/office/drawing/2010/main"/>
                </a:ext>
              </a:extLst>
            </a:blip>
            <a:srcRect/>
            <a:stretch>
              <a:fillRect/>
            </a:stretch>
          </p:blipFill>
          <p:spPr bwMode="auto">
            <a:xfrm>
              <a:off x="3255962" y="3031973"/>
              <a:ext cx="2632075" cy="2940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44" name="TextBox 1">
              <a:extLst>
                <a:ext uri="{FF2B5EF4-FFF2-40B4-BE49-F238E27FC236}">
                  <a16:creationId xmlns:a16="http://schemas.microsoft.com/office/drawing/2014/main" id="{80474AD2-8BCF-42C8-8BC7-A616EC70258C}"/>
                </a:ext>
              </a:extLst>
            </p:cNvPr>
            <p:cNvSpPr txBox="1">
              <a:spLocks noChangeArrowheads="1"/>
            </p:cNvSpPr>
            <p:nvPr/>
          </p:nvSpPr>
          <p:spPr bwMode="auto">
            <a:xfrm>
              <a:off x="3255962" y="5723522"/>
              <a:ext cx="1295400" cy="20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grpSp>
      <p:grpSp>
        <p:nvGrpSpPr>
          <p:cNvPr id="4" name="Group 3">
            <a:extLst>
              <a:ext uri="{FF2B5EF4-FFF2-40B4-BE49-F238E27FC236}">
                <a16:creationId xmlns:a16="http://schemas.microsoft.com/office/drawing/2014/main" id="{F233B701-1EE5-421D-B1AE-65536B2DDBEE}"/>
              </a:ext>
            </a:extLst>
          </p:cNvPr>
          <p:cNvGrpSpPr/>
          <p:nvPr/>
        </p:nvGrpSpPr>
        <p:grpSpPr>
          <a:xfrm>
            <a:off x="5943600" y="1828800"/>
            <a:ext cx="2514600" cy="4038600"/>
            <a:chOff x="6019800" y="1447800"/>
            <a:chExt cx="2874231" cy="4495800"/>
          </a:xfrm>
        </p:grpSpPr>
        <p:pic>
          <p:nvPicPr>
            <p:cNvPr id="12" name="Picture 11">
              <a:extLst>
                <a:ext uri="{FF2B5EF4-FFF2-40B4-BE49-F238E27FC236}">
                  <a16:creationId xmlns:a16="http://schemas.microsoft.com/office/drawing/2014/main" id="{D0755D5F-52CB-47A3-A2CB-F0AFAE11639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9800" y="1447800"/>
              <a:ext cx="2874231"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45" name="TextBox 1">
              <a:extLst>
                <a:ext uri="{FF2B5EF4-FFF2-40B4-BE49-F238E27FC236}">
                  <a16:creationId xmlns:a16="http://schemas.microsoft.com/office/drawing/2014/main" id="{C5C0C14F-39E3-4CFD-889E-7B968C064E4F}"/>
                </a:ext>
              </a:extLst>
            </p:cNvPr>
            <p:cNvSpPr txBox="1">
              <a:spLocks noChangeArrowheads="1"/>
            </p:cNvSpPr>
            <p:nvPr/>
          </p:nvSpPr>
          <p:spPr bwMode="auto">
            <a:xfrm>
              <a:off x="6019800" y="1483895"/>
              <a:ext cx="1295400" cy="22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latin typeface="Avenir Next LT Pro" panose="020B0504020202020204" pitchFamily="34" charset="0"/>
                </a:rPr>
                <a:t>NCDOL Photo Library</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34DE85C-7515-4443-BCDE-354998D37AFE}"/>
              </a:ext>
            </a:extLst>
          </p:cNvPr>
          <p:cNvSpPr>
            <a:spLocks noGrp="1" noChangeArrowheads="1"/>
          </p:cNvSpPr>
          <p:nvPr>
            <p:ph type="title"/>
          </p:nvPr>
        </p:nvSpPr>
        <p:spPr>
          <a:xfrm>
            <a:off x="609600" y="457200"/>
            <a:ext cx="7924800" cy="968644"/>
          </a:xfrm>
        </p:spPr>
        <p:txBody>
          <a:bodyPr>
            <a:normAutofit fontScale="90000"/>
          </a:bodyPr>
          <a:lstStyle/>
          <a:p>
            <a:r>
              <a:rPr lang="en-US" altLang="en-US" dirty="0"/>
              <a:t>Fall Protection</a:t>
            </a:r>
            <a:br>
              <a:rPr lang="en-US" altLang="en-US" dirty="0"/>
            </a:br>
            <a:endParaRPr lang="en-US" altLang="en-US" dirty="0"/>
          </a:p>
        </p:txBody>
      </p:sp>
      <p:sp>
        <p:nvSpPr>
          <p:cNvPr id="41987" name="Rectangle 3">
            <a:extLst>
              <a:ext uri="{FF2B5EF4-FFF2-40B4-BE49-F238E27FC236}">
                <a16:creationId xmlns:a16="http://schemas.microsoft.com/office/drawing/2014/main" id="{ACCD66D2-5BE2-462F-8715-FD2652224C83}"/>
              </a:ext>
            </a:extLst>
          </p:cNvPr>
          <p:cNvSpPr>
            <a:spLocks noGrp="1" noChangeArrowheads="1"/>
          </p:cNvSpPr>
          <p:nvPr>
            <p:ph idx="1"/>
          </p:nvPr>
        </p:nvSpPr>
        <p:spPr>
          <a:xfrm>
            <a:off x="533400" y="1219200"/>
            <a:ext cx="8305800" cy="4724400"/>
          </a:xfrm>
        </p:spPr>
        <p:txBody>
          <a:bodyPr/>
          <a:lstStyle/>
          <a:p>
            <a:pPr>
              <a:lnSpc>
                <a:spcPts val="3400"/>
              </a:lnSpc>
            </a:pPr>
            <a:r>
              <a:rPr lang="en-US" altLang="en-US" sz="2800" dirty="0"/>
              <a:t>Is equipment inspected and properly maintained?</a:t>
            </a:r>
          </a:p>
          <a:p>
            <a:endParaRPr lang="en-US" altLang="en-US" sz="1200" dirty="0"/>
          </a:p>
          <a:p>
            <a:endParaRPr lang="en-US" altLang="en-US" dirty="0"/>
          </a:p>
        </p:txBody>
      </p:sp>
      <p:sp>
        <p:nvSpPr>
          <p:cNvPr id="41988" name="Content Placeholder 2">
            <a:extLst>
              <a:ext uri="{FF2B5EF4-FFF2-40B4-BE49-F238E27FC236}">
                <a16:creationId xmlns:a16="http://schemas.microsoft.com/office/drawing/2014/main" id="{CABDE9D1-3FFB-463C-B23D-4A29162C0E0E}"/>
              </a:ext>
            </a:extLst>
          </p:cNvPr>
          <p:cNvSpPr>
            <a:spLocks noGrp="1" noChangeArrowheads="1"/>
          </p:cNvSpPr>
          <p:nvPr>
            <p:ph sz="quarter" idx="10"/>
          </p:nvPr>
        </p:nvSpPr>
        <p:spPr>
          <a:xfrm>
            <a:off x="6477000" y="685800"/>
            <a:ext cx="2133600" cy="381000"/>
          </a:xfrm>
        </p:spPr>
        <p:txBody>
          <a:bodyPr/>
          <a:lstStyle/>
          <a:p>
            <a:r>
              <a:rPr lang="en-US" altLang="en-US" dirty="0"/>
              <a:t>1926.503(a)(2)</a:t>
            </a:r>
          </a:p>
          <a:p>
            <a:endParaRPr lang="en-US" altLang="en-US" dirty="0"/>
          </a:p>
        </p:txBody>
      </p:sp>
      <p:sp>
        <p:nvSpPr>
          <p:cNvPr id="41989" name="Rectangle 2">
            <a:extLst>
              <a:ext uri="{FF2B5EF4-FFF2-40B4-BE49-F238E27FC236}">
                <a16:creationId xmlns:a16="http://schemas.microsoft.com/office/drawing/2014/main" id="{C23537FA-97B5-44B9-BF2A-626CD8F488D0}"/>
              </a:ext>
            </a:extLst>
          </p:cNvPr>
          <p:cNvSpPr>
            <a:spLocks noChangeArrowheads="1"/>
          </p:cNvSpPr>
          <p:nvPr/>
        </p:nvSpPr>
        <p:spPr bwMode="gray">
          <a:xfrm>
            <a:off x="304800" y="1214438"/>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b="1" u="none" dirty="0">
              <a:solidFill>
                <a:srgbClr val="012D9A"/>
              </a:solidFill>
              <a:latin typeface="Avenir Next LT Pro" panose="020B0504020202020204" pitchFamily="34" charset="0"/>
            </a:endParaRPr>
          </a:p>
        </p:txBody>
      </p:sp>
      <p:grpSp>
        <p:nvGrpSpPr>
          <p:cNvPr id="5" name="Group 4">
            <a:extLst>
              <a:ext uri="{FF2B5EF4-FFF2-40B4-BE49-F238E27FC236}">
                <a16:creationId xmlns:a16="http://schemas.microsoft.com/office/drawing/2014/main" id="{4740B071-7379-4B4A-9094-02A0C3906FD0}"/>
              </a:ext>
            </a:extLst>
          </p:cNvPr>
          <p:cNvGrpSpPr/>
          <p:nvPr/>
        </p:nvGrpSpPr>
        <p:grpSpPr>
          <a:xfrm>
            <a:off x="550635" y="2286001"/>
            <a:ext cx="8007066" cy="3630168"/>
            <a:chOff x="550635" y="2286001"/>
            <a:chExt cx="8007066" cy="3630168"/>
          </a:xfrm>
        </p:grpSpPr>
        <p:grpSp>
          <p:nvGrpSpPr>
            <p:cNvPr id="2" name="Group 1">
              <a:extLst>
                <a:ext uri="{FF2B5EF4-FFF2-40B4-BE49-F238E27FC236}">
                  <a16:creationId xmlns:a16="http://schemas.microsoft.com/office/drawing/2014/main" id="{D830851E-B655-42E4-ABA9-ED57912879C5}"/>
                </a:ext>
              </a:extLst>
            </p:cNvPr>
            <p:cNvGrpSpPr/>
            <p:nvPr/>
          </p:nvGrpSpPr>
          <p:grpSpPr>
            <a:xfrm>
              <a:off x="550635" y="2286001"/>
              <a:ext cx="2573566" cy="3630168"/>
              <a:chOff x="882142" y="2801587"/>
              <a:chExt cx="2275749" cy="3197839"/>
            </a:xfrm>
          </p:grpSpPr>
          <p:pic>
            <p:nvPicPr>
              <p:cNvPr id="9" name="Picture 8">
                <a:extLst>
                  <a:ext uri="{FF2B5EF4-FFF2-40B4-BE49-F238E27FC236}">
                    <a16:creationId xmlns:a16="http://schemas.microsoft.com/office/drawing/2014/main" id="{C4D3E65F-6071-4179-B0A0-0FDACC2D4A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576" r="32963"/>
              <a:stretch/>
            </p:blipFill>
            <p:spPr>
              <a:xfrm>
                <a:off x="900593" y="2801587"/>
                <a:ext cx="2257298" cy="3197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94" name="TextBox 1">
                <a:extLst>
                  <a:ext uri="{FF2B5EF4-FFF2-40B4-BE49-F238E27FC236}">
                    <a16:creationId xmlns:a16="http://schemas.microsoft.com/office/drawing/2014/main" id="{19742F3F-84A0-481F-B612-B5E010F2E281}"/>
                  </a:ext>
                </a:extLst>
              </p:cNvPr>
              <p:cNvSpPr txBox="1">
                <a:spLocks noChangeArrowheads="1"/>
              </p:cNvSpPr>
              <p:nvPr/>
            </p:nvSpPr>
            <p:spPr bwMode="auto">
              <a:xfrm>
                <a:off x="882142" y="2899981"/>
                <a:ext cx="1295400" cy="17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grpSp>
        <p:grpSp>
          <p:nvGrpSpPr>
            <p:cNvPr id="3" name="Group 2">
              <a:extLst>
                <a:ext uri="{FF2B5EF4-FFF2-40B4-BE49-F238E27FC236}">
                  <a16:creationId xmlns:a16="http://schemas.microsoft.com/office/drawing/2014/main" id="{32AFE175-9FF1-4218-8563-398D4FCE0F41}"/>
                </a:ext>
              </a:extLst>
            </p:cNvPr>
            <p:cNvGrpSpPr/>
            <p:nvPr/>
          </p:nvGrpSpPr>
          <p:grpSpPr>
            <a:xfrm>
              <a:off x="5850581" y="3814319"/>
              <a:ext cx="2707120" cy="2101850"/>
              <a:chOff x="3991102" y="3689350"/>
              <a:chExt cx="2707120" cy="2101850"/>
            </a:xfrm>
          </p:grpSpPr>
          <p:pic>
            <p:nvPicPr>
              <p:cNvPr id="6" name="Picture 5">
                <a:extLst>
                  <a:ext uri="{FF2B5EF4-FFF2-40B4-BE49-F238E27FC236}">
                    <a16:creationId xmlns:a16="http://schemas.microsoft.com/office/drawing/2014/main" id="{E6CB933E-3B90-45B0-AABC-F508C1D5BE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963" t="11433" r="21169" b="7220"/>
              <a:stretch/>
            </p:blipFill>
            <p:spPr>
              <a:xfrm>
                <a:off x="3991102" y="3689350"/>
                <a:ext cx="2707120" cy="210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95" name="TextBox 1">
                <a:extLst>
                  <a:ext uri="{FF2B5EF4-FFF2-40B4-BE49-F238E27FC236}">
                    <a16:creationId xmlns:a16="http://schemas.microsoft.com/office/drawing/2014/main" id="{48B87F1C-E0BE-478A-8453-B14E8205AF35}"/>
                  </a:ext>
                </a:extLst>
              </p:cNvPr>
              <p:cNvSpPr txBox="1">
                <a:spLocks noChangeArrowheads="1"/>
              </p:cNvSpPr>
              <p:nvPr/>
            </p:nvSpPr>
            <p:spPr bwMode="auto">
              <a:xfrm>
                <a:off x="4038600" y="3689350"/>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grpSp>
        <p:grpSp>
          <p:nvGrpSpPr>
            <p:cNvPr id="4" name="Group 3">
              <a:extLst>
                <a:ext uri="{FF2B5EF4-FFF2-40B4-BE49-F238E27FC236}">
                  <a16:creationId xmlns:a16="http://schemas.microsoft.com/office/drawing/2014/main" id="{A529C153-004D-4758-911C-CC8E21C46488}"/>
                </a:ext>
              </a:extLst>
            </p:cNvPr>
            <p:cNvGrpSpPr/>
            <p:nvPr/>
          </p:nvGrpSpPr>
          <p:grpSpPr>
            <a:xfrm>
              <a:off x="3341458" y="2305879"/>
              <a:ext cx="2297342" cy="3610290"/>
              <a:chOff x="6373344" y="2611056"/>
              <a:chExt cx="1887640" cy="3278533"/>
            </a:xfrm>
          </p:grpSpPr>
          <p:pic>
            <p:nvPicPr>
              <p:cNvPr id="8" name="Picture 7">
                <a:extLst>
                  <a:ext uri="{FF2B5EF4-FFF2-40B4-BE49-F238E27FC236}">
                    <a16:creationId xmlns:a16="http://schemas.microsoft.com/office/drawing/2014/main" id="{A106AF1B-B4C5-4933-8C29-F11DC08C758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73344" y="2611056"/>
                <a:ext cx="1887640" cy="3278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96" name="TextBox 1">
                <a:extLst>
                  <a:ext uri="{FF2B5EF4-FFF2-40B4-BE49-F238E27FC236}">
                    <a16:creationId xmlns:a16="http://schemas.microsoft.com/office/drawing/2014/main" id="{3F27CEEC-75C0-4783-B125-A894C7600588}"/>
                  </a:ext>
                </a:extLst>
              </p:cNvPr>
              <p:cNvSpPr txBox="1">
                <a:spLocks noChangeArrowheads="1"/>
              </p:cNvSpPr>
              <p:nvPr/>
            </p:nvSpPr>
            <p:spPr bwMode="auto">
              <a:xfrm>
                <a:off x="6375742" y="5689564"/>
                <a:ext cx="1295400" cy="18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gr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1">
            <a:extLst>
              <a:ext uri="{FF2B5EF4-FFF2-40B4-BE49-F238E27FC236}">
                <a16:creationId xmlns:a16="http://schemas.microsoft.com/office/drawing/2014/main" id="{6FA3B055-6B0B-4ED4-8271-9B19A64C74DA}"/>
              </a:ext>
            </a:extLst>
          </p:cNvPr>
          <p:cNvSpPr>
            <a:spLocks noGrp="1" noChangeArrowheads="1"/>
          </p:cNvSpPr>
          <p:nvPr>
            <p:ph type="title"/>
          </p:nvPr>
        </p:nvSpPr>
        <p:spPr>
          <a:xfrm>
            <a:off x="609600" y="457200"/>
            <a:ext cx="7924800" cy="492443"/>
          </a:xfrm>
        </p:spPr>
        <p:txBody>
          <a:bodyPr>
            <a:normAutofit fontScale="90000"/>
          </a:bodyPr>
          <a:lstStyle/>
          <a:p>
            <a:r>
              <a:rPr lang="en-US" altLang="en-US" sz="3200" dirty="0">
                <a:solidFill>
                  <a:srgbClr val="102447"/>
                </a:solidFill>
              </a:rPr>
              <a:t>Stairways and Ladders Usage</a:t>
            </a:r>
          </a:p>
        </p:txBody>
      </p:sp>
      <p:sp>
        <p:nvSpPr>
          <p:cNvPr id="87044" name="Content Placeholder 2">
            <a:extLst>
              <a:ext uri="{FF2B5EF4-FFF2-40B4-BE49-F238E27FC236}">
                <a16:creationId xmlns:a16="http://schemas.microsoft.com/office/drawing/2014/main" id="{DD6CD1F9-0B11-402E-94E8-0F566A937DC2}"/>
              </a:ext>
            </a:extLst>
          </p:cNvPr>
          <p:cNvSpPr>
            <a:spLocks noGrp="1" noChangeArrowheads="1"/>
          </p:cNvSpPr>
          <p:nvPr>
            <p:ph idx="1"/>
          </p:nvPr>
        </p:nvSpPr>
        <p:spPr>
          <a:xfrm>
            <a:off x="533400" y="1219200"/>
            <a:ext cx="7924800" cy="4724400"/>
          </a:xfrm>
        </p:spPr>
        <p:txBody>
          <a:bodyPr/>
          <a:lstStyle/>
          <a:p>
            <a:r>
              <a:rPr lang="en-US" altLang="en-US" b="1" dirty="0">
                <a:solidFill>
                  <a:srgbClr val="102447"/>
                </a:solidFill>
              </a:rPr>
              <a:t>Number 8: </a:t>
            </a:r>
            <a:r>
              <a:rPr lang="en-US" altLang="en-US" dirty="0"/>
              <a:t>Self-supporting top (top cap) or top step must not be used as a step. </a:t>
            </a:r>
          </a:p>
        </p:txBody>
      </p:sp>
      <p:sp>
        <p:nvSpPr>
          <p:cNvPr id="87045" name="Content Placeholder 3">
            <a:extLst>
              <a:ext uri="{FF2B5EF4-FFF2-40B4-BE49-F238E27FC236}">
                <a16:creationId xmlns:a16="http://schemas.microsoft.com/office/drawing/2014/main" id="{94645738-BE5E-4427-84AB-2909D65623F7}"/>
              </a:ext>
            </a:extLst>
          </p:cNvPr>
          <p:cNvSpPr>
            <a:spLocks noGrp="1" noChangeArrowheads="1"/>
          </p:cNvSpPr>
          <p:nvPr>
            <p:ph sz="quarter" idx="10"/>
          </p:nvPr>
        </p:nvSpPr>
        <p:spPr>
          <a:xfrm>
            <a:off x="6172200" y="609600"/>
            <a:ext cx="2438400" cy="381000"/>
          </a:xfrm>
        </p:spPr>
        <p:txBody>
          <a:bodyPr/>
          <a:lstStyle/>
          <a:p>
            <a:r>
              <a:rPr lang="en-US" altLang="en-US" dirty="0"/>
              <a:t>       </a:t>
            </a:r>
            <a:r>
              <a:rPr lang="fr-FR" altLang="en-US" sz="1600" dirty="0"/>
              <a:t>1926.1053(b)(13)</a:t>
            </a:r>
            <a:endParaRPr lang="en-US" altLang="en-US" sz="1600" dirty="0"/>
          </a:p>
        </p:txBody>
      </p:sp>
      <p:grpSp>
        <p:nvGrpSpPr>
          <p:cNvPr id="4" name="Group 3">
            <a:extLst>
              <a:ext uri="{FF2B5EF4-FFF2-40B4-BE49-F238E27FC236}">
                <a16:creationId xmlns:a16="http://schemas.microsoft.com/office/drawing/2014/main" id="{86EC5498-4A1F-4A25-B648-07CB4638AED9}"/>
              </a:ext>
            </a:extLst>
          </p:cNvPr>
          <p:cNvGrpSpPr/>
          <p:nvPr/>
        </p:nvGrpSpPr>
        <p:grpSpPr>
          <a:xfrm>
            <a:off x="1866900" y="2174148"/>
            <a:ext cx="5023093" cy="3694113"/>
            <a:chOff x="1866900" y="2174148"/>
            <a:chExt cx="5023093" cy="3694113"/>
          </a:xfrm>
        </p:grpSpPr>
        <p:grpSp>
          <p:nvGrpSpPr>
            <p:cNvPr id="3" name="Group 2">
              <a:extLst>
                <a:ext uri="{FF2B5EF4-FFF2-40B4-BE49-F238E27FC236}">
                  <a16:creationId xmlns:a16="http://schemas.microsoft.com/office/drawing/2014/main" id="{63F6A14F-355F-4231-AD8A-B5B7AD60210C}"/>
                </a:ext>
              </a:extLst>
            </p:cNvPr>
            <p:cNvGrpSpPr/>
            <p:nvPr/>
          </p:nvGrpSpPr>
          <p:grpSpPr>
            <a:xfrm>
              <a:off x="4680192" y="2174148"/>
              <a:ext cx="2209801" cy="3694113"/>
              <a:chOff x="5334000" y="2130314"/>
              <a:chExt cx="2209801" cy="3694113"/>
            </a:xfrm>
          </p:grpSpPr>
          <p:pic>
            <p:nvPicPr>
              <p:cNvPr id="87042" name="Picture 8">
                <a:extLst>
                  <a:ext uri="{FF2B5EF4-FFF2-40B4-BE49-F238E27FC236}">
                    <a16:creationId xmlns:a16="http://schemas.microsoft.com/office/drawing/2014/main" id="{2E79E2AE-0807-4099-A0D3-A6A23574CE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1" r="12628" b="16054"/>
              <a:stretch/>
            </p:blipFill>
            <p:spPr bwMode="auto">
              <a:xfrm>
                <a:off x="5334000" y="2130314"/>
                <a:ext cx="2209801" cy="3694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905D2F1B-82DD-453F-B8C3-72F73C8D80F4}"/>
                  </a:ext>
                </a:extLst>
              </p:cNvPr>
              <p:cNvSpPr/>
              <p:nvPr/>
            </p:nvSpPr>
            <p:spPr>
              <a:xfrm>
                <a:off x="5372100" y="5497194"/>
                <a:ext cx="2133600" cy="26352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 </a:t>
                </a:r>
                <a:endParaRPr kumimoji="0" lang="en-US" sz="105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grpSp>
          <p:nvGrpSpPr>
            <p:cNvPr id="2" name="Group 1">
              <a:extLst>
                <a:ext uri="{FF2B5EF4-FFF2-40B4-BE49-F238E27FC236}">
                  <a16:creationId xmlns:a16="http://schemas.microsoft.com/office/drawing/2014/main" id="{2183808D-2BFC-449C-97BB-F332472E2934}"/>
                </a:ext>
              </a:extLst>
            </p:cNvPr>
            <p:cNvGrpSpPr/>
            <p:nvPr/>
          </p:nvGrpSpPr>
          <p:grpSpPr>
            <a:xfrm>
              <a:off x="1866900" y="2452515"/>
              <a:ext cx="3207026" cy="3415746"/>
              <a:chOff x="1371598" y="2604054"/>
              <a:chExt cx="2741545" cy="3034746"/>
            </a:xfrm>
          </p:grpSpPr>
          <p:pic>
            <p:nvPicPr>
              <p:cNvPr id="87046" name="Content Placeholder 4">
                <a:extLst>
                  <a:ext uri="{FF2B5EF4-FFF2-40B4-BE49-F238E27FC236}">
                    <a16:creationId xmlns:a16="http://schemas.microsoft.com/office/drawing/2014/main" id="{0760BA69-2F96-4AC6-AB20-2A9CDF83304E}"/>
                  </a:ext>
                </a:extLst>
              </p:cNvPr>
              <p:cNvPicPr>
                <a:picLocks noChangeAspect="1"/>
              </p:cNvPicPr>
              <p:nvPr/>
            </p:nvPicPr>
            <p:blipFill rotWithShape="1">
              <a:blip r:embed="rId4">
                <a:extLst>
                  <a:ext uri="{28A0092B-C50C-407E-A947-70E740481C1C}">
                    <a14:useLocalDpi xmlns:a14="http://schemas.microsoft.com/office/drawing/2010/main" val="0"/>
                  </a:ext>
                </a:extLst>
              </a:blip>
              <a:srcRect l="19444" t="6154"/>
              <a:stretch/>
            </p:blipFill>
            <p:spPr bwMode="auto">
              <a:xfrm>
                <a:off x="1371598" y="2604054"/>
                <a:ext cx="2209801" cy="3034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FFC3D1EF-E33D-407F-A0CB-85E1C9F3F2C3}"/>
                  </a:ext>
                </a:extLst>
              </p:cNvPr>
              <p:cNvSpPr/>
              <p:nvPr/>
            </p:nvSpPr>
            <p:spPr>
              <a:xfrm>
                <a:off x="1979543" y="5365432"/>
                <a:ext cx="2133600" cy="22559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 </a:t>
                </a:r>
                <a:endParaRPr kumimoji="0" lang="en-US" sz="105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4BD887A-63E8-4F7F-9725-89CAD340CCBB}"/>
              </a:ext>
            </a:extLst>
          </p:cNvPr>
          <p:cNvSpPr>
            <a:spLocks noGrp="1" noChangeArrowheads="1"/>
          </p:cNvSpPr>
          <p:nvPr>
            <p:ph type="title"/>
          </p:nvPr>
        </p:nvSpPr>
        <p:spPr/>
        <p:txBody>
          <a:bodyPr/>
          <a:lstStyle/>
          <a:p>
            <a:r>
              <a:rPr lang="en-US" altLang="en-US" dirty="0">
                <a:solidFill>
                  <a:srgbClr val="102447"/>
                </a:solidFill>
              </a:rPr>
              <a:t>Objectives</a:t>
            </a:r>
          </a:p>
        </p:txBody>
      </p:sp>
      <p:sp>
        <p:nvSpPr>
          <p:cNvPr id="9219" name="Rectangle 3">
            <a:extLst>
              <a:ext uri="{FF2B5EF4-FFF2-40B4-BE49-F238E27FC236}">
                <a16:creationId xmlns:a16="http://schemas.microsoft.com/office/drawing/2014/main" id="{06B7B95A-76F8-49E5-8AE7-B44EC9C16950}"/>
              </a:ext>
            </a:extLst>
          </p:cNvPr>
          <p:cNvSpPr>
            <a:spLocks noGrp="1" noChangeArrowheads="1"/>
          </p:cNvSpPr>
          <p:nvPr>
            <p:ph idx="1"/>
          </p:nvPr>
        </p:nvSpPr>
        <p:spPr>
          <a:xfrm>
            <a:off x="507274" y="1268579"/>
            <a:ext cx="7792302" cy="2953277"/>
          </a:xfrm>
        </p:spPr>
        <p:txBody>
          <a:bodyPr/>
          <a:lstStyle/>
          <a:p>
            <a:r>
              <a:rPr lang="en-US" altLang="en-US" sz="2800" dirty="0"/>
              <a:t>In this course, we will discuss the </a:t>
            </a:r>
            <a:r>
              <a:rPr lang="en-US" altLang="en-US" sz="2800" b="1" dirty="0">
                <a:solidFill>
                  <a:srgbClr val="102447"/>
                </a:solidFill>
              </a:rPr>
              <a:t>Top Ten</a:t>
            </a:r>
            <a:r>
              <a:rPr lang="en-US" altLang="en-US" sz="2800" dirty="0">
                <a:solidFill>
                  <a:srgbClr val="102447"/>
                </a:solidFill>
              </a:rPr>
              <a:t> </a:t>
            </a:r>
            <a:r>
              <a:rPr lang="en-US" altLang="en-US" sz="2800" dirty="0"/>
              <a:t>most frequently cited </a:t>
            </a:r>
            <a:r>
              <a:rPr lang="en-US" altLang="en-US" sz="2800" b="1" dirty="0"/>
              <a:t>s</a:t>
            </a:r>
            <a:r>
              <a:rPr lang="en-US" altLang="en-US" sz="2800" b="1" dirty="0">
                <a:solidFill>
                  <a:srgbClr val="102447"/>
                </a:solidFill>
              </a:rPr>
              <a:t>erious</a:t>
            </a:r>
            <a:r>
              <a:rPr lang="en-US" altLang="en-US" sz="2800" dirty="0"/>
              <a:t> Construction Industry violations for federal fiscal year (FFY) 2023.</a:t>
            </a:r>
          </a:p>
        </p:txBody>
      </p:sp>
      <p:sp>
        <p:nvSpPr>
          <p:cNvPr id="9220" name="TextBox 1">
            <a:extLst>
              <a:ext uri="{FF2B5EF4-FFF2-40B4-BE49-F238E27FC236}">
                <a16:creationId xmlns:a16="http://schemas.microsoft.com/office/drawing/2014/main" id="{9D5DBE2A-D6DF-4436-9D74-BA527ECED536}"/>
              </a:ext>
            </a:extLst>
          </p:cNvPr>
          <p:cNvSpPr txBox="1">
            <a:spLocks noChangeArrowheads="1"/>
          </p:cNvSpPr>
          <p:nvPr/>
        </p:nvSpPr>
        <p:spPr bwMode="auto">
          <a:xfrm>
            <a:off x="2863850" y="5743575"/>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pic>
        <p:nvPicPr>
          <p:cNvPr id="3" name="Picture 2" descr="A picture containing tree, outdoor, building, fence&#10;&#10;Description automatically generated">
            <a:extLst>
              <a:ext uri="{FF2B5EF4-FFF2-40B4-BE49-F238E27FC236}">
                <a16:creationId xmlns:a16="http://schemas.microsoft.com/office/drawing/2014/main" id="{DFFFEFEC-1A23-4563-9636-84FE75E00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626" y="2790298"/>
            <a:ext cx="3340950" cy="3153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E59086ED-F5B2-4C5D-BD1A-F68ED12E7D35}"/>
              </a:ext>
            </a:extLst>
          </p:cNvPr>
          <p:cNvSpPr txBox="1"/>
          <p:nvPr/>
        </p:nvSpPr>
        <p:spPr>
          <a:xfrm>
            <a:off x="914400" y="2996348"/>
            <a:ext cx="4166455" cy="2123658"/>
          </a:xfrm>
          <a:prstGeom prst="rect">
            <a:avLst/>
          </a:prstGeom>
          <a:noFill/>
        </p:spPr>
        <p:txBody>
          <a:bodyPr wrap="square" rtlCol="0">
            <a:spAutoFit/>
          </a:bodyPr>
          <a:lstStyle/>
          <a:p>
            <a:pPr marL="342900" indent="-342900">
              <a:buFont typeface="Arial" panose="020B0604020202020204" pitchFamily="34" charset="0"/>
              <a:buChar char="-"/>
            </a:pPr>
            <a:r>
              <a:rPr lang="en-US" altLang="en-US" sz="2400" u="none" dirty="0">
                <a:latin typeface="Avenir Next LT Pro" panose="020B0504020202020204" pitchFamily="34" charset="0"/>
              </a:rPr>
              <a:t>Citations and violations issued from 10/01/2022, through 09/30/2023, in North Carolina.</a:t>
            </a:r>
          </a:p>
          <a:p>
            <a:endParaRPr lang="en-US" u="none" dirty="0"/>
          </a:p>
        </p:txBody>
      </p:sp>
      <p:sp>
        <p:nvSpPr>
          <p:cNvPr id="2" name="TextBox 1">
            <a:extLst>
              <a:ext uri="{FF2B5EF4-FFF2-40B4-BE49-F238E27FC236}">
                <a16:creationId xmlns:a16="http://schemas.microsoft.com/office/drawing/2014/main" id="{688211C8-EBAF-4709-E7A5-956157085D82}"/>
              </a:ext>
            </a:extLst>
          </p:cNvPr>
          <p:cNvSpPr txBox="1"/>
          <p:nvPr/>
        </p:nvSpPr>
        <p:spPr>
          <a:xfrm>
            <a:off x="4986929" y="5653415"/>
            <a:ext cx="1568447" cy="261610"/>
          </a:xfrm>
          <a:prstGeom prst="rect">
            <a:avLst/>
          </a:prstGeom>
          <a:noFill/>
        </p:spPr>
        <p:txBody>
          <a:bodyPr wrap="square" rtlCol="0">
            <a:spAutoFit/>
          </a:bodyPr>
          <a:lstStyle/>
          <a:p>
            <a:r>
              <a:rPr lang="en-US" sz="1100" u="none" dirty="0"/>
              <a:t>NCDOL Photo Library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7BB6-F6F3-FEF3-76D6-28DAC25A9276}"/>
              </a:ext>
            </a:extLst>
          </p:cNvPr>
          <p:cNvSpPr>
            <a:spLocks noGrp="1"/>
          </p:cNvSpPr>
          <p:nvPr>
            <p:ph type="title"/>
          </p:nvPr>
        </p:nvSpPr>
        <p:spPr/>
        <p:txBody>
          <a:bodyPr/>
          <a:lstStyle/>
          <a:p>
            <a:r>
              <a:rPr lang="en-US" dirty="0">
                <a:solidFill>
                  <a:srgbClr val="102447"/>
                </a:solidFill>
              </a:rPr>
              <a:t>Respirable Crystalline Silica</a:t>
            </a:r>
          </a:p>
        </p:txBody>
      </p:sp>
      <p:sp>
        <p:nvSpPr>
          <p:cNvPr id="4" name="Content Placeholder 3">
            <a:extLst>
              <a:ext uri="{FF2B5EF4-FFF2-40B4-BE49-F238E27FC236}">
                <a16:creationId xmlns:a16="http://schemas.microsoft.com/office/drawing/2014/main" id="{E4DCF49D-9AA1-2B09-B1BE-C27727BBF144}"/>
              </a:ext>
            </a:extLst>
          </p:cNvPr>
          <p:cNvSpPr>
            <a:spLocks noGrp="1"/>
          </p:cNvSpPr>
          <p:nvPr>
            <p:ph sz="quarter" idx="10"/>
          </p:nvPr>
        </p:nvSpPr>
        <p:spPr>
          <a:xfrm>
            <a:off x="6477000" y="625475"/>
            <a:ext cx="2133600" cy="381000"/>
          </a:xfrm>
        </p:spPr>
        <p:txBody>
          <a:bodyPr/>
          <a:lstStyle/>
          <a:p>
            <a:r>
              <a:rPr lang="en-US" sz="1600" dirty="0"/>
              <a:t>1926.1153(c)(1)</a:t>
            </a:r>
          </a:p>
        </p:txBody>
      </p:sp>
      <p:sp>
        <p:nvSpPr>
          <p:cNvPr id="6" name="Content Placeholder 5">
            <a:extLst>
              <a:ext uri="{FF2B5EF4-FFF2-40B4-BE49-F238E27FC236}">
                <a16:creationId xmlns:a16="http://schemas.microsoft.com/office/drawing/2014/main" id="{3746573D-57D1-55EE-E87F-57A12BF54D61}"/>
              </a:ext>
            </a:extLst>
          </p:cNvPr>
          <p:cNvSpPr>
            <a:spLocks noGrp="1"/>
          </p:cNvSpPr>
          <p:nvPr>
            <p:ph idx="1"/>
          </p:nvPr>
        </p:nvSpPr>
        <p:spPr>
          <a:xfrm>
            <a:off x="533400" y="1219200"/>
            <a:ext cx="7924800" cy="4724400"/>
          </a:xfrm>
        </p:spPr>
        <p:txBody>
          <a:bodyPr/>
          <a:lstStyle/>
          <a:p>
            <a:r>
              <a:rPr lang="en-US" b="1" dirty="0">
                <a:solidFill>
                  <a:srgbClr val="102447"/>
                </a:solidFill>
              </a:rPr>
              <a:t>Number 9:  </a:t>
            </a:r>
            <a:r>
              <a:rPr lang="en-US" dirty="0"/>
              <a:t>Exposure control methods must be implemented as required.</a:t>
            </a:r>
          </a:p>
          <a:p>
            <a:pPr lvl="1"/>
            <a:r>
              <a:rPr lang="en-US" dirty="0"/>
              <a:t>Refer to Table 1 for specified methods</a:t>
            </a:r>
          </a:p>
          <a:p>
            <a:pPr marL="457200" lvl="1" indent="0">
              <a:buNone/>
            </a:pPr>
            <a:endParaRPr lang="en-US" b="1" dirty="0"/>
          </a:p>
          <a:p>
            <a:pPr lvl="1"/>
            <a:endParaRPr lang="en-US" dirty="0"/>
          </a:p>
        </p:txBody>
      </p:sp>
      <p:pic>
        <p:nvPicPr>
          <p:cNvPr id="7" name="Content Placeholder 2">
            <a:extLst>
              <a:ext uri="{FF2B5EF4-FFF2-40B4-BE49-F238E27FC236}">
                <a16:creationId xmlns:a16="http://schemas.microsoft.com/office/drawing/2014/main" id="{E9F0BAF9-B3E5-291D-BECD-241DF5C2C0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08" t="20635" r="8731"/>
          <a:stretch/>
        </p:blipFill>
        <p:spPr bwMode="auto">
          <a:xfrm>
            <a:off x="2376677" y="2667000"/>
            <a:ext cx="4390645"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5921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4FD313-FF94-D51C-9761-937AADE5086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3578" y="1424838"/>
            <a:ext cx="5315697" cy="4424103"/>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AC6042FD-CFCB-9BE8-6756-31E8E94C9B62}"/>
              </a:ext>
            </a:extLst>
          </p:cNvPr>
          <p:cNvSpPr>
            <a:spLocks noGrp="1"/>
          </p:cNvSpPr>
          <p:nvPr>
            <p:ph type="title"/>
          </p:nvPr>
        </p:nvSpPr>
        <p:spPr>
          <a:xfrm>
            <a:off x="609600" y="457200"/>
            <a:ext cx="7848600" cy="549275"/>
          </a:xfrm>
        </p:spPr>
        <p:txBody>
          <a:bodyPr/>
          <a:lstStyle/>
          <a:p>
            <a:r>
              <a:rPr lang="en-US" dirty="0">
                <a:solidFill>
                  <a:srgbClr val="102447"/>
                </a:solidFill>
              </a:rPr>
              <a:t>Controls Not Functioning Properly</a:t>
            </a:r>
          </a:p>
        </p:txBody>
      </p:sp>
    </p:spTree>
    <p:extLst>
      <p:ext uri="{BB962C8B-B14F-4D97-AF65-F5344CB8AC3E}">
        <p14:creationId xmlns:p14="http://schemas.microsoft.com/office/powerpoint/2010/main" val="9022009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7AEC-3BE1-D3E8-67A1-7180A47C700D}"/>
              </a:ext>
            </a:extLst>
          </p:cNvPr>
          <p:cNvSpPr>
            <a:spLocks noGrp="1"/>
          </p:cNvSpPr>
          <p:nvPr>
            <p:ph type="title"/>
          </p:nvPr>
        </p:nvSpPr>
        <p:spPr/>
        <p:txBody>
          <a:bodyPr/>
          <a:lstStyle/>
          <a:p>
            <a:r>
              <a:rPr lang="en-US" dirty="0">
                <a:solidFill>
                  <a:srgbClr val="102447"/>
                </a:solidFill>
              </a:rPr>
              <a:t>Example of Table 1</a:t>
            </a:r>
          </a:p>
        </p:txBody>
      </p:sp>
      <p:sp>
        <p:nvSpPr>
          <p:cNvPr id="7" name="Content Placeholder 3">
            <a:extLst>
              <a:ext uri="{FF2B5EF4-FFF2-40B4-BE49-F238E27FC236}">
                <a16:creationId xmlns:a16="http://schemas.microsoft.com/office/drawing/2014/main" id="{9EFC7352-CD59-C2CD-E602-78C16A6EB8FB}"/>
              </a:ext>
            </a:extLst>
          </p:cNvPr>
          <p:cNvSpPr>
            <a:spLocks noGrp="1"/>
          </p:cNvSpPr>
          <p:nvPr>
            <p:ph sz="quarter" idx="10"/>
          </p:nvPr>
        </p:nvSpPr>
        <p:spPr>
          <a:xfrm>
            <a:off x="6477000" y="685800"/>
            <a:ext cx="2133600" cy="381000"/>
          </a:xfrm>
        </p:spPr>
        <p:txBody>
          <a:bodyPr/>
          <a:lstStyle/>
          <a:p>
            <a:r>
              <a:rPr lang="en-US" sz="1600" dirty="0"/>
              <a:t>1926.1153(c)(1)</a:t>
            </a:r>
          </a:p>
        </p:txBody>
      </p:sp>
      <p:graphicFrame>
        <p:nvGraphicFramePr>
          <p:cNvPr id="9" name="Table 8">
            <a:extLst>
              <a:ext uri="{FF2B5EF4-FFF2-40B4-BE49-F238E27FC236}">
                <a16:creationId xmlns:a16="http://schemas.microsoft.com/office/drawing/2014/main" id="{5B9FFCC7-53F6-627D-2DA7-AF82BD100101}"/>
              </a:ext>
            </a:extLst>
          </p:cNvPr>
          <p:cNvGraphicFramePr>
            <a:graphicFrameLocks noGrp="1"/>
          </p:cNvGraphicFramePr>
          <p:nvPr>
            <p:extLst>
              <p:ext uri="{D42A27DB-BD31-4B8C-83A1-F6EECF244321}">
                <p14:modId xmlns:p14="http://schemas.microsoft.com/office/powerpoint/2010/main" val="2707820126"/>
              </p:ext>
            </p:extLst>
          </p:nvPr>
        </p:nvGraphicFramePr>
        <p:xfrm>
          <a:off x="225777" y="1988606"/>
          <a:ext cx="8686800" cy="2815869"/>
        </p:xfrm>
        <a:graphic>
          <a:graphicData uri="http://schemas.openxmlformats.org/drawingml/2006/table">
            <a:tbl>
              <a:tblPr firstRow="1" bandRow="1">
                <a:tableStyleId>{5C22544A-7EE6-4342-B048-85BDC9FD1C3A}</a:tableStyleId>
              </a:tblPr>
              <a:tblGrid>
                <a:gridCol w="2441223">
                  <a:extLst>
                    <a:ext uri="{9D8B030D-6E8A-4147-A177-3AD203B41FA5}">
                      <a16:colId xmlns:a16="http://schemas.microsoft.com/office/drawing/2014/main" val="3087425801"/>
                    </a:ext>
                  </a:extLst>
                </a:gridCol>
                <a:gridCol w="3429000">
                  <a:extLst>
                    <a:ext uri="{9D8B030D-6E8A-4147-A177-3AD203B41FA5}">
                      <a16:colId xmlns:a16="http://schemas.microsoft.com/office/drawing/2014/main" val="3896524147"/>
                    </a:ext>
                  </a:extLst>
                </a:gridCol>
                <a:gridCol w="1368777">
                  <a:extLst>
                    <a:ext uri="{9D8B030D-6E8A-4147-A177-3AD203B41FA5}">
                      <a16:colId xmlns:a16="http://schemas.microsoft.com/office/drawing/2014/main" val="4212025014"/>
                    </a:ext>
                  </a:extLst>
                </a:gridCol>
                <a:gridCol w="1447800">
                  <a:extLst>
                    <a:ext uri="{9D8B030D-6E8A-4147-A177-3AD203B41FA5}">
                      <a16:colId xmlns:a16="http://schemas.microsoft.com/office/drawing/2014/main" val="4235833808"/>
                    </a:ext>
                  </a:extLst>
                </a:gridCol>
              </a:tblGrid>
              <a:tr h="786414">
                <a:tc rowSpan="2">
                  <a:txBody>
                    <a:bodyPr/>
                    <a:lstStyle/>
                    <a:p>
                      <a:pPr algn="ctr"/>
                      <a:r>
                        <a:rPr lang="en-US" dirty="0">
                          <a:latin typeface="Avenir Next LT Pro" panose="020B0504020202020204" pitchFamily="34" charset="0"/>
                        </a:rPr>
                        <a:t>Equipment/Task </a:t>
                      </a:r>
                    </a:p>
                  </a:txBody>
                  <a:tcPr anchor="ctr"/>
                </a:tc>
                <a:tc rowSpan="2">
                  <a:txBody>
                    <a:bodyPr/>
                    <a:lstStyle/>
                    <a:p>
                      <a:pPr algn="ctr"/>
                      <a:r>
                        <a:rPr lang="en-US" dirty="0">
                          <a:latin typeface="Avenir Next LT Pro" panose="020B0504020202020204" pitchFamily="34" charset="0"/>
                        </a:rPr>
                        <a:t>Engineering and work practice control methods</a:t>
                      </a:r>
                    </a:p>
                  </a:txBody>
                  <a:tcPr anchor="ctr"/>
                </a:tc>
                <a:tc gridSpan="2">
                  <a:txBody>
                    <a:bodyPr/>
                    <a:lstStyle/>
                    <a:p>
                      <a:r>
                        <a:rPr lang="en-US" dirty="0">
                          <a:latin typeface="Avenir Next LT Pro" panose="020B0504020202020204" pitchFamily="34" charset="0"/>
                        </a:rPr>
                        <a:t>Required respiratory protection and minimum assigned protection factor (APF)</a:t>
                      </a:r>
                    </a:p>
                  </a:txBody>
                  <a:tcPr/>
                </a:tc>
                <a:tc hMerge="1">
                  <a:txBody>
                    <a:bodyPr/>
                    <a:lstStyle/>
                    <a:p>
                      <a:endParaRPr lang="en-US"/>
                    </a:p>
                  </a:txBody>
                  <a:tcPr/>
                </a:tc>
                <a:extLst>
                  <a:ext uri="{0D108BD9-81ED-4DB2-BD59-A6C34878D82A}">
                    <a16:rowId xmlns:a16="http://schemas.microsoft.com/office/drawing/2014/main" val="2139929039"/>
                  </a:ext>
                </a:extLst>
              </a:tr>
              <a:tr h="558101">
                <a:tc vMerge="1">
                  <a:txBody>
                    <a:bodyPr/>
                    <a:lstStyle/>
                    <a:p>
                      <a:endParaRPr lang="en-US" dirty="0"/>
                    </a:p>
                  </a:txBody>
                  <a:tcPr>
                    <a:solidFill>
                      <a:srgbClr val="00CC99"/>
                    </a:solidFill>
                  </a:tcPr>
                </a:tc>
                <a:tc vMerge="1">
                  <a:txBody>
                    <a:bodyPr/>
                    <a:lstStyle/>
                    <a:p>
                      <a:endParaRPr lang="en-US" dirty="0"/>
                    </a:p>
                  </a:txBody>
                  <a:tcPr>
                    <a:solidFill>
                      <a:srgbClr val="00CC99"/>
                    </a:solidFill>
                  </a:tcPr>
                </a:tc>
                <a:tc>
                  <a:txBody>
                    <a:bodyPr/>
                    <a:lstStyle/>
                    <a:p>
                      <a:r>
                        <a:rPr lang="en-US" b="1" dirty="0">
                          <a:solidFill>
                            <a:schemeClr val="bg1"/>
                          </a:solidFill>
                          <a:latin typeface="Avenir Next LT Pro" panose="020B0504020202020204" pitchFamily="34" charset="0"/>
                        </a:rPr>
                        <a:t>≤ 4 </a:t>
                      </a:r>
                    </a:p>
                    <a:p>
                      <a:r>
                        <a:rPr lang="en-US" b="1" dirty="0">
                          <a:solidFill>
                            <a:schemeClr val="bg1"/>
                          </a:solidFill>
                          <a:latin typeface="Avenir Next LT Pro" panose="020B0504020202020204" pitchFamily="34" charset="0"/>
                        </a:rPr>
                        <a:t>hours/shift</a:t>
                      </a:r>
                    </a:p>
                  </a:txBody>
                  <a:tcPr>
                    <a:solidFill>
                      <a:srgbClr val="102447"/>
                    </a:solidFill>
                  </a:tcPr>
                </a:tc>
                <a:tc>
                  <a:txBody>
                    <a:bodyPr/>
                    <a:lstStyle/>
                    <a:p>
                      <a:r>
                        <a:rPr lang="en-US" b="1" dirty="0">
                          <a:solidFill>
                            <a:schemeClr val="bg1"/>
                          </a:solidFill>
                          <a:latin typeface="Avenir Next LT Pro" panose="020B0504020202020204" pitchFamily="34" charset="0"/>
                        </a:rPr>
                        <a:t>&gt; 4 hours/shift</a:t>
                      </a:r>
                    </a:p>
                  </a:txBody>
                  <a:tcPr>
                    <a:solidFill>
                      <a:srgbClr val="102447"/>
                    </a:solidFill>
                  </a:tcPr>
                </a:tc>
                <a:extLst>
                  <a:ext uri="{0D108BD9-81ED-4DB2-BD59-A6C34878D82A}">
                    <a16:rowId xmlns:a16="http://schemas.microsoft.com/office/drawing/2014/main" val="639676943"/>
                  </a:ext>
                </a:extLst>
              </a:tr>
              <a:tr h="1471354">
                <a:tc>
                  <a:txBody>
                    <a:bodyPr/>
                    <a:lstStyle/>
                    <a:p>
                      <a:r>
                        <a:rPr lang="en-US" dirty="0">
                          <a:latin typeface="Avenir Next LT Pro" panose="020B0504020202020204" pitchFamily="34" charset="0"/>
                        </a:rPr>
                        <a:t>(i) Stationary masonry saws</a:t>
                      </a:r>
                    </a:p>
                  </a:txBody>
                  <a:tcPr/>
                </a:tc>
                <a:tc>
                  <a:txBody>
                    <a:bodyPr/>
                    <a:lstStyle/>
                    <a:p>
                      <a:r>
                        <a:rPr lang="en-US" dirty="0">
                          <a:latin typeface="Avenir Next LT Pro" panose="020B0504020202020204" pitchFamily="34" charset="0"/>
                        </a:rPr>
                        <a:t>Use saw equipped with integrated water delivery system that continuously feeds water to the blade.</a:t>
                      </a:r>
                    </a:p>
                    <a:p>
                      <a:r>
                        <a:rPr lang="en-US" dirty="0">
                          <a:latin typeface="Avenir Next LT Pro" panose="020B0504020202020204" pitchFamily="34" charset="0"/>
                        </a:rPr>
                        <a:t>Operate and maintain tool in accordance with manufacturer’s instructions to minimize dust emissions.</a:t>
                      </a:r>
                    </a:p>
                  </a:txBody>
                  <a:tcPr/>
                </a:tc>
                <a:tc>
                  <a:txBody>
                    <a:bodyPr/>
                    <a:lstStyle/>
                    <a:p>
                      <a:r>
                        <a:rPr lang="en-US" dirty="0">
                          <a:latin typeface="Avenir Next LT Pro" panose="020B0504020202020204" pitchFamily="34" charset="0"/>
                        </a:rPr>
                        <a:t>None</a:t>
                      </a:r>
                    </a:p>
                  </a:txBody>
                  <a:tcPr anchor="ctr"/>
                </a:tc>
                <a:tc>
                  <a:txBody>
                    <a:bodyPr/>
                    <a:lstStyle/>
                    <a:p>
                      <a:r>
                        <a:rPr lang="en-US" dirty="0">
                          <a:latin typeface="Avenir Next LT Pro" panose="020B0504020202020204" pitchFamily="34" charset="0"/>
                        </a:rPr>
                        <a:t>None </a:t>
                      </a:r>
                    </a:p>
                  </a:txBody>
                  <a:tcPr anchor="ctr"/>
                </a:tc>
                <a:extLst>
                  <a:ext uri="{0D108BD9-81ED-4DB2-BD59-A6C34878D82A}">
                    <a16:rowId xmlns:a16="http://schemas.microsoft.com/office/drawing/2014/main" val="1859731449"/>
                  </a:ext>
                </a:extLst>
              </a:tr>
            </a:tbl>
          </a:graphicData>
        </a:graphic>
      </p:graphicFrame>
      <p:sp>
        <p:nvSpPr>
          <p:cNvPr id="10" name="Content Placeholder 9">
            <a:extLst>
              <a:ext uri="{FF2B5EF4-FFF2-40B4-BE49-F238E27FC236}">
                <a16:creationId xmlns:a16="http://schemas.microsoft.com/office/drawing/2014/main" id="{0FF2C19A-237D-A07A-EBFF-DB5717EAD830}"/>
              </a:ext>
            </a:extLst>
          </p:cNvPr>
          <p:cNvSpPr>
            <a:spLocks noGrp="1"/>
          </p:cNvSpPr>
          <p:nvPr>
            <p:ph idx="1"/>
          </p:nvPr>
        </p:nvSpPr>
        <p:spPr>
          <a:xfrm>
            <a:off x="571500" y="1235074"/>
            <a:ext cx="8001000" cy="585259"/>
          </a:xfrm>
        </p:spPr>
        <p:txBody>
          <a:bodyPr>
            <a:normAutofit lnSpcReduction="10000"/>
          </a:bodyPr>
          <a:lstStyle/>
          <a:p>
            <a:pPr marL="0" indent="0" algn="ctr">
              <a:buNone/>
            </a:pPr>
            <a:r>
              <a:rPr lang="en-US" sz="2000" b="1" dirty="0"/>
              <a:t>Table 1 – Specified Exposure Control Methods When Working With Materials Containing Crystalline Silica</a:t>
            </a:r>
          </a:p>
        </p:txBody>
      </p:sp>
    </p:spTree>
    <p:extLst>
      <p:ext uri="{BB962C8B-B14F-4D97-AF65-F5344CB8AC3E}">
        <p14:creationId xmlns:p14="http://schemas.microsoft.com/office/powerpoint/2010/main" val="42822181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DD4C50-7BB9-45FB-9C12-D58CE2025C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414962" y="3074896"/>
            <a:ext cx="3119438" cy="2836862"/>
          </a:xfrm>
          <a:prstGeom prst="rect">
            <a:avLst/>
          </a:prstGeom>
          <a:ln>
            <a:noFill/>
          </a:ln>
          <a:effectLst>
            <a:outerShdw blurRad="292100" dist="139700" dir="2700000" algn="tl" rotWithShape="0">
              <a:srgbClr val="333333">
                <a:alpha val="65000"/>
              </a:srgbClr>
            </a:outerShdw>
          </a:effectLst>
        </p:spPr>
      </p:pic>
      <p:sp>
        <p:nvSpPr>
          <p:cNvPr id="50178" name="Rectangle 2">
            <a:extLst>
              <a:ext uri="{FF2B5EF4-FFF2-40B4-BE49-F238E27FC236}">
                <a16:creationId xmlns:a16="http://schemas.microsoft.com/office/drawing/2014/main" id="{6B0E4B19-7295-48DE-8B0E-88FB60CB820B}"/>
              </a:ext>
            </a:extLst>
          </p:cNvPr>
          <p:cNvSpPr>
            <a:spLocks noGrp="1" noChangeArrowheads="1"/>
          </p:cNvSpPr>
          <p:nvPr>
            <p:ph type="title"/>
          </p:nvPr>
        </p:nvSpPr>
        <p:spPr/>
        <p:txBody>
          <a:bodyPr/>
          <a:lstStyle/>
          <a:p>
            <a:r>
              <a:rPr lang="en-US" altLang="en-US" dirty="0">
                <a:solidFill>
                  <a:srgbClr val="102447"/>
                </a:solidFill>
                <a:sym typeface="WP MathA"/>
              </a:rPr>
              <a:t>Fall Protection</a:t>
            </a:r>
            <a:r>
              <a:rPr lang="en-US" altLang="en-US" sz="3200" dirty="0">
                <a:solidFill>
                  <a:srgbClr val="102447"/>
                </a:solidFill>
                <a:sym typeface="WP MathA"/>
              </a:rPr>
              <a:t> </a:t>
            </a:r>
            <a:endParaRPr lang="en-US" altLang="en-US" sz="3200" dirty="0">
              <a:solidFill>
                <a:srgbClr val="102447"/>
              </a:solidFill>
            </a:endParaRPr>
          </a:p>
        </p:txBody>
      </p:sp>
      <p:sp>
        <p:nvSpPr>
          <p:cNvPr id="50179" name="Rectangle 3">
            <a:extLst>
              <a:ext uri="{FF2B5EF4-FFF2-40B4-BE49-F238E27FC236}">
                <a16:creationId xmlns:a16="http://schemas.microsoft.com/office/drawing/2014/main" id="{C84765B0-BEAB-4784-8490-93F25C9A37AB}"/>
              </a:ext>
            </a:extLst>
          </p:cNvPr>
          <p:cNvSpPr>
            <a:spLocks noGrp="1" noChangeArrowheads="1"/>
          </p:cNvSpPr>
          <p:nvPr>
            <p:ph idx="1"/>
          </p:nvPr>
        </p:nvSpPr>
        <p:spPr>
          <a:xfrm>
            <a:off x="533400" y="1219200"/>
            <a:ext cx="7924800" cy="2057400"/>
          </a:xfrm>
        </p:spPr>
        <p:txBody>
          <a:bodyPr/>
          <a:lstStyle/>
          <a:p>
            <a:r>
              <a:rPr lang="en-US" altLang="en-US" sz="2800" b="1" dirty="0">
                <a:solidFill>
                  <a:srgbClr val="102447"/>
                </a:solidFill>
              </a:rPr>
              <a:t>Number 10: Unprotected Sides and Edges</a:t>
            </a:r>
          </a:p>
          <a:p>
            <a:pPr lvl="1"/>
            <a:endParaRPr lang="en-US" altLang="en-US" sz="800" dirty="0"/>
          </a:p>
          <a:p>
            <a:pPr lvl="1"/>
            <a:r>
              <a:rPr lang="en-US" altLang="en-US" sz="2400" dirty="0"/>
              <a:t>Each employee on a walking/working surface (horizontal and vertical) with an unprotected side or edge which is 6 feet (1.8m) or more above a lower level</a:t>
            </a:r>
          </a:p>
          <a:p>
            <a:pPr lvl="2"/>
            <a:endParaRPr lang="en-US" altLang="en-US" sz="800" dirty="0"/>
          </a:p>
        </p:txBody>
      </p:sp>
      <p:sp>
        <p:nvSpPr>
          <p:cNvPr id="50180" name="Content Placeholder 1">
            <a:extLst>
              <a:ext uri="{FF2B5EF4-FFF2-40B4-BE49-F238E27FC236}">
                <a16:creationId xmlns:a16="http://schemas.microsoft.com/office/drawing/2014/main" id="{8AF23FCD-0A84-4A79-9D7C-88A9AB905572}"/>
              </a:ext>
            </a:extLst>
          </p:cNvPr>
          <p:cNvSpPr>
            <a:spLocks noGrp="1" noChangeArrowheads="1"/>
          </p:cNvSpPr>
          <p:nvPr>
            <p:ph sz="quarter" idx="10"/>
          </p:nvPr>
        </p:nvSpPr>
        <p:spPr>
          <a:xfrm>
            <a:off x="6477000" y="685800"/>
            <a:ext cx="2133600" cy="381000"/>
          </a:xfrm>
        </p:spPr>
        <p:txBody>
          <a:bodyPr/>
          <a:lstStyle/>
          <a:p>
            <a:r>
              <a:rPr lang="en-US" altLang="en-US" dirty="0"/>
              <a:t>1926.501(b)(1)</a:t>
            </a:r>
          </a:p>
          <a:p>
            <a:endParaRPr lang="en-US" altLang="en-US" dirty="0"/>
          </a:p>
        </p:txBody>
      </p:sp>
      <p:sp>
        <p:nvSpPr>
          <p:cNvPr id="50184" name="TextBox 1">
            <a:extLst>
              <a:ext uri="{FF2B5EF4-FFF2-40B4-BE49-F238E27FC236}">
                <a16:creationId xmlns:a16="http://schemas.microsoft.com/office/drawing/2014/main" id="{DA5352CA-B70A-4C91-93E6-689421422F0D}"/>
              </a:ext>
            </a:extLst>
          </p:cNvPr>
          <p:cNvSpPr txBox="1">
            <a:spLocks noChangeArrowheads="1"/>
          </p:cNvSpPr>
          <p:nvPr/>
        </p:nvSpPr>
        <p:spPr bwMode="auto">
          <a:xfrm>
            <a:off x="5414962" y="5711733"/>
            <a:ext cx="1295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800" b="1" u="none" dirty="0">
                <a:solidFill>
                  <a:schemeClr val="bg1">
                    <a:lumMod val="50000"/>
                  </a:schemeClr>
                </a:solidFill>
                <a:latin typeface="Avenir Next LT Pro" panose="020B0504020202020204" pitchFamily="34" charset="0"/>
              </a:rPr>
              <a:t>NCDOL Photo Library</a:t>
            </a:r>
          </a:p>
        </p:txBody>
      </p:sp>
      <p:sp>
        <p:nvSpPr>
          <p:cNvPr id="2" name="Rectangle 3">
            <a:extLst>
              <a:ext uri="{FF2B5EF4-FFF2-40B4-BE49-F238E27FC236}">
                <a16:creationId xmlns:a16="http://schemas.microsoft.com/office/drawing/2014/main" id="{5FEA1B0A-7221-818F-C869-72E30B1FD109}"/>
              </a:ext>
            </a:extLst>
          </p:cNvPr>
          <p:cNvSpPr txBox="1">
            <a:spLocks noChangeArrowheads="1"/>
          </p:cNvSpPr>
          <p:nvPr/>
        </p:nvSpPr>
        <p:spPr bwMode="auto">
          <a:xfrm>
            <a:off x="304800" y="3276600"/>
            <a:ext cx="533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2"/>
            <a:endParaRPr lang="en-US" altLang="en-US" sz="800" u="none" kern="0" dirty="0">
              <a:latin typeface="Avenir Next LT Pro" panose="020B0504020202020204" pitchFamily="34" charset="0"/>
            </a:endParaRPr>
          </a:p>
          <a:p>
            <a:pPr lvl="2"/>
            <a:r>
              <a:rPr lang="en-US" altLang="en-US" sz="2000" u="none" kern="0" dirty="0">
                <a:latin typeface="Avenir Next LT Pro" panose="020B0504020202020204" pitchFamily="34" charset="0"/>
              </a:rPr>
              <a:t>Guardrail systems with toe-boards</a:t>
            </a:r>
          </a:p>
          <a:p>
            <a:pPr lvl="2"/>
            <a:r>
              <a:rPr lang="en-US" altLang="en-US" sz="2000" u="none" kern="0" dirty="0">
                <a:latin typeface="Avenir Next LT Pro" panose="020B0504020202020204" pitchFamily="34" charset="0"/>
              </a:rPr>
              <a:t>Safety net systems</a:t>
            </a:r>
          </a:p>
          <a:p>
            <a:pPr lvl="2"/>
            <a:r>
              <a:rPr lang="en-US" altLang="en-US" sz="2000" u="none" kern="0" dirty="0">
                <a:latin typeface="Avenir Next LT Pro" panose="020B0504020202020204" pitchFamily="34" charset="0"/>
              </a:rPr>
              <a:t>Personal fall arrest systems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B0E4B19-7295-48DE-8B0E-88FB60CB820B}"/>
              </a:ext>
            </a:extLst>
          </p:cNvPr>
          <p:cNvSpPr>
            <a:spLocks noGrp="1" noChangeArrowheads="1"/>
          </p:cNvSpPr>
          <p:nvPr>
            <p:ph type="title"/>
          </p:nvPr>
        </p:nvSpPr>
        <p:spPr/>
        <p:txBody>
          <a:bodyPr/>
          <a:lstStyle/>
          <a:p>
            <a:r>
              <a:rPr lang="en-US" altLang="en-US" dirty="0">
                <a:solidFill>
                  <a:srgbClr val="102447"/>
                </a:solidFill>
                <a:sym typeface="WP MathA"/>
              </a:rPr>
              <a:t>Lack of Fall Protection</a:t>
            </a:r>
            <a:endParaRPr lang="en-US" altLang="en-US" sz="3200" dirty="0">
              <a:solidFill>
                <a:srgbClr val="102447"/>
              </a:solidFill>
            </a:endParaRPr>
          </a:p>
        </p:txBody>
      </p:sp>
      <p:sp>
        <p:nvSpPr>
          <p:cNvPr id="50180" name="Content Placeholder 1">
            <a:extLst>
              <a:ext uri="{FF2B5EF4-FFF2-40B4-BE49-F238E27FC236}">
                <a16:creationId xmlns:a16="http://schemas.microsoft.com/office/drawing/2014/main" id="{8AF23FCD-0A84-4A79-9D7C-88A9AB905572}"/>
              </a:ext>
            </a:extLst>
          </p:cNvPr>
          <p:cNvSpPr>
            <a:spLocks noGrp="1" noChangeArrowheads="1"/>
          </p:cNvSpPr>
          <p:nvPr>
            <p:ph sz="quarter" idx="10"/>
          </p:nvPr>
        </p:nvSpPr>
        <p:spPr>
          <a:xfrm>
            <a:off x="6477000" y="685800"/>
            <a:ext cx="2133600" cy="381000"/>
          </a:xfrm>
        </p:spPr>
        <p:txBody>
          <a:bodyPr/>
          <a:lstStyle/>
          <a:p>
            <a:r>
              <a:rPr lang="en-US" altLang="en-US" dirty="0"/>
              <a:t>1926.501(b)(1)</a:t>
            </a:r>
          </a:p>
          <a:p>
            <a:endParaRPr lang="en-US" altLang="en-US" dirty="0"/>
          </a:p>
        </p:txBody>
      </p:sp>
      <p:grpSp>
        <p:nvGrpSpPr>
          <p:cNvPr id="2" name="Group 1">
            <a:extLst>
              <a:ext uri="{FF2B5EF4-FFF2-40B4-BE49-F238E27FC236}">
                <a16:creationId xmlns:a16="http://schemas.microsoft.com/office/drawing/2014/main" id="{BDB3DEE5-AAFB-A927-F824-AFC72341D030}"/>
              </a:ext>
            </a:extLst>
          </p:cNvPr>
          <p:cNvGrpSpPr/>
          <p:nvPr/>
        </p:nvGrpSpPr>
        <p:grpSpPr>
          <a:xfrm>
            <a:off x="740784" y="1235075"/>
            <a:ext cx="7662432" cy="4678132"/>
            <a:chOff x="2563627" y="1981200"/>
            <a:chExt cx="6069738" cy="3421062"/>
          </a:xfrm>
        </p:grpSpPr>
        <p:pic>
          <p:nvPicPr>
            <p:cNvPr id="10" name="Picture 9">
              <a:extLst>
                <a:ext uri="{FF2B5EF4-FFF2-40B4-BE49-F238E27FC236}">
                  <a16:creationId xmlns:a16="http://schemas.microsoft.com/office/drawing/2014/main" id="{0DE86B27-A771-4F75-B427-716961FDE7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563627" y="1981200"/>
              <a:ext cx="6069738" cy="3421062"/>
            </a:xfrm>
            <a:prstGeom prst="rect">
              <a:avLst/>
            </a:prstGeom>
            <a:ln w="3175" cap="sq">
              <a:solidFill>
                <a:schemeClr val="bg1">
                  <a:lumMod val="85000"/>
                </a:schemeClr>
              </a:solidFill>
              <a:prstDash val="solid"/>
              <a:miter lim="800000"/>
            </a:ln>
            <a:effectLst>
              <a:outerShdw blurRad="50800" dist="38100" dir="2700000" algn="tl" rotWithShape="0">
                <a:srgbClr val="000000">
                  <a:alpha val="43000"/>
                </a:srgbClr>
              </a:outerShdw>
            </a:effectLst>
          </p:spPr>
        </p:pic>
        <p:sp>
          <p:nvSpPr>
            <p:cNvPr id="50183" name="TextBox 1">
              <a:extLst>
                <a:ext uri="{FF2B5EF4-FFF2-40B4-BE49-F238E27FC236}">
                  <a16:creationId xmlns:a16="http://schemas.microsoft.com/office/drawing/2014/main" id="{502B98D0-B04A-4674-AB40-FD9C42D3DD5A}"/>
                </a:ext>
              </a:extLst>
            </p:cNvPr>
            <p:cNvSpPr txBox="1">
              <a:spLocks noChangeArrowheads="1"/>
            </p:cNvSpPr>
            <p:nvPr/>
          </p:nvSpPr>
          <p:spPr bwMode="auto">
            <a:xfrm>
              <a:off x="2590454" y="5243424"/>
              <a:ext cx="1295400" cy="14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lumMod val="75000"/>
                    </a:schemeClr>
                  </a:solidFill>
                  <a:latin typeface="Avenir Next LT Pro" panose="020B0504020202020204" pitchFamily="34" charset="0"/>
                </a:rPr>
                <a:t>NCDOL Photo Library</a:t>
              </a:r>
            </a:p>
          </p:txBody>
        </p:sp>
      </p:grpSp>
      <p:sp>
        <p:nvSpPr>
          <p:cNvPr id="50184" name="TextBox 1">
            <a:extLst>
              <a:ext uri="{FF2B5EF4-FFF2-40B4-BE49-F238E27FC236}">
                <a16:creationId xmlns:a16="http://schemas.microsoft.com/office/drawing/2014/main" id="{DA5352CA-B70A-4C91-93E6-689421422F0D}"/>
              </a:ext>
            </a:extLst>
          </p:cNvPr>
          <p:cNvSpPr txBox="1">
            <a:spLocks noChangeArrowheads="1"/>
          </p:cNvSpPr>
          <p:nvPr/>
        </p:nvSpPr>
        <p:spPr bwMode="auto">
          <a:xfrm>
            <a:off x="5021694" y="5732754"/>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spTree>
    <p:extLst>
      <p:ext uri="{BB962C8B-B14F-4D97-AF65-F5344CB8AC3E}">
        <p14:creationId xmlns:p14="http://schemas.microsoft.com/office/powerpoint/2010/main" val="12167106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207F82-CA1D-4CEB-BB13-11BB39D21933}"/>
              </a:ext>
            </a:extLst>
          </p:cNvPr>
          <p:cNvSpPr>
            <a:spLocks noGrp="1" noChangeArrowheads="1"/>
          </p:cNvSpPr>
          <p:nvPr>
            <p:ph type="ctrTitle" sz="quarter"/>
          </p:nvPr>
        </p:nvSpPr>
        <p:spPr>
          <a:xfrm>
            <a:off x="838200" y="2819400"/>
            <a:ext cx="7162800" cy="1868460"/>
          </a:xfrm>
        </p:spPr>
        <p:txBody>
          <a:bodyPr/>
          <a:lstStyle/>
          <a:p>
            <a:pPr algn="ctr">
              <a:spcBef>
                <a:spcPct val="10000"/>
              </a:spcBef>
              <a:spcAft>
                <a:spcPct val="10000"/>
              </a:spcAft>
            </a:pPr>
            <a:r>
              <a:rPr lang="en-US" altLang="en-US" sz="4000" dirty="0"/>
              <a:t>Hazard Recognition in the Construction Industry</a:t>
            </a:r>
            <a:br>
              <a:rPr lang="en-US" altLang="en-US" sz="4000" dirty="0"/>
            </a:br>
            <a:endParaRPr lang="en-US" altLang="en-US" sz="3600" dirty="0"/>
          </a:p>
        </p:txBody>
      </p:sp>
    </p:spTree>
    <p:extLst>
      <p:ext uri="{BB962C8B-B14F-4D97-AF65-F5344CB8AC3E}">
        <p14:creationId xmlns:p14="http://schemas.microsoft.com/office/powerpoint/2010/main" val="1014484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A51E8E8-7DE0-42DD-A3B5-6893B08F20E8}"/>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sp>
        <p:nvSpPr>
          <p:cNvPr id="52227" name="Content Placeholder 2">
            <a:extLst>
              <a:ext uri="{FF2B5EF4-FFF2-40B4-BE49-F238E27FC236}">
                <a16:creationId xmlns:a16="http://schemas.microsoft.com/office/drawing/2014/main" id="{3E5E7971-7155-4270-9C56-8544DA93E06A}"/>
              </a:ext>
            </a:extLst>
          </p:cNvPr>
          <p:cNvSpPr>
            <a:spLocks noGrp="1" noChangeArrowheads="1"/>
          </p:cNvSpPr>
          <p:nvPr>
            <p:ph idx="1"/>
          </p:nvPr>
        </p:nvSpPr>
        <p:spPr>
          <a:xfrm>
            <a:off x="7086600" y="685800"/>
            <a:ext cx="1600200" cy="381000"/>
          </a:xfrm>
        </p:spPr>
        <p:txBody>
          <a:bodyPr/>
          <a:lstStyle/>
          <a:p>
            <a:pPr marL="0" indent="0">
              <a:buNone/>
            </a:pPr>
            <a:r>
              <a:rPr lang="en-US" altLang="en-US" sz="1600" dirty="0"/>
              <a:t>1926.501(b)(1)</a:t>
            </a:r>
          </a:p>
          <a:p>
            <a:endParaRPr lang="en-US" altLang="en-US" sz="1600" dirty="0"/>
          </a:p>
        </p:txBody>
      </p:sp>
      <p:grpSp>
        <p:nvGrpSpPr>
          <p:cNvPr id="3" name="Group 2">
            <a:extLst>
              <a:ext uri="{FF2B5EF4-FFF2-40B4-BE49-F238E27FC236}">
                <a16:creationId xmlns:a16="http://schemas.microsoft.com/office/drawing/2014/main" id="{7E2E7C07-9EDB-4182-BF9A-CE76C9306E82}"/>
              </a:ext>
            </a:extLst>
          </p:cNvPr>
          <p:cNvGrpSpPr/>
          <p:nvPr/>
        </p:nvGrpSpPr>
        <p:grpSpPr>
          <a:xfrm>
            <a:off x="1191039" y="1295399"/>
            <a:ext cx="6962361" cy="4614023"/>
            <a:chOff x="1191039" y="1229899"/>
            <a:chExt cx="6962361" cy="4679524"/>
          </a:xfrm>
        </p:grpSpPr>
        <p:pic>
          <p:nvPicPr>
            <p:cNvPr id="52228" name="Picture 3">
              <a:extLst>
                <a:ext uri="{FF2B5EF4-FFF2-40B4-BE49-F238E27FC236}">
                  <a16:creationId xmlns:a16="http://schemas.microsoft.com/office/drawing/2014/main" id="{8908AC8C-990A-48EF-B3E4-64BD71FE8F71}"/>
                </a:ext>
              </a:extLst>
            </p:cNvPr>
            <p:cNvPicPr>
              <a:picLocks noChangeAspect="1"/>
            </p:cNvPicPr>
            <p:nvPr/>
          </p:nvPicPr>
          <p:blipFill rotWithShape="1">
            <a:blip r:embed="rId3">
              <a:extLst>
                <a:ext uri="{28A0092B-C50C-407E-A947-70E740481C1C}">
                  <a14:useLocalDpi xmlns:a14="http://schemas.microsoft.com/office/drawing/2010/main" val="0"/>
                </a:ext>
              </a:extLst>
            </a:blip>
            <a:srcRect r="9302" b="14291"/>
            <a:stretch/>
          </p:blipFill>
          <p:spPr bwMode="auto">
            <a:xfrm>
              <a:off x="1191039" y="1229899"/>
              <a:ext cx="6761922" cy="4679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Arrow Connector 6">
              <a:extLst>
                <a:ext uri="{FF2B5EF4-FFF2-40B4-BE49-F238E27FC236}">
                  <a16:creationId xmlns:a16="http://schemas.microsoft.com/office/drawing/2014/main" id="{61CC62A0-D1A1-4958-8834-0913CEAF4F63}"/>
                </a:ext>
              </a:extLst>
            </p:cNvPr>
            <p:cNvCxnSpPr>
              <a:cxnSpLocks noChangeShapeType="1"/>
            </p:cNvCxnSpPr>
            <p:nvPr/>
          </p:nvCxnSpPr>
          <p:spPr bwMode="auto">
            <a:xfrm flipH="1">
              <a:off x="5715000" y="1600200"/>
              <a:ext cx="762000" cy="12192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A09142A1-6FB8-452C-B9F5-07CAE3883799}"/>
                </a:ext>
              </a:extLst>
            </p:cNvPr>
            <p:cNvSpPr txBox="1"/>
            <p:nvPr/>
          </p:nvSpPr>
          <p:spPr>
            <a:xfrm>
              <a:off x="6248400" y="1371600"/>
              <a:ext cx="1905000" cy="369888"/>
            </a:xfrm>
            <a:prstGeom prst="rect">
              <a:avLst/>
            </a:prstGeom>
            <a:noFill/>
          </p:spPr>
          <p:txBody>
            <a:bodyPr>
              <a:spAutoFit/>
            </a:bodyPr>
            <a:lstStyle/>
            <a:p>
              <a:pPr algn="ctr">
                <a:defRPr/>
              </a:pPr>
              <a:r>
                <a:rPr lang="en-US" sz="1800" b="1" u="none" dirty="0">
                  <a:latin typeface="Avenir Next LT Pro" panose="020B0504020202020204" pitchFamily="34" charset="0"/>
                </a:rPr>
                <a:t>Circular saw</a:t>
              </a:r>
            </a:p>
          </p:txBody>
        </p:sp>
        <p:sp>
          <p:nvSpPr>
            <p:cNvPr id="52231" name="TextBox 1">
              <a:extLst>
                <a:ext uri="{FF2B5EF4-FFF2-40B4-BE49-F238E27FC236}">
                  <a16:creationId xmlns:a16="http://schemas.microsoft.com/office/drawing/2014/main" id="{053E08B4-591F-4BFB-BB95-816D1AF887E5}"/>
                </a:ext>
              </a:extLst>
            </p:cNvPr>
            <p:cNvSpPr txBox="1">
              <a:spLocks noChangeArrowheads="1"/>
            </p:cNvSpPr>
            <p:nvPr/>
          </p:nvSpPr>
          <p:spPr bwMode="auto">
            <a:xfrm>
              <a:off x="1371600" y="5628101"/>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C00F919-F162-4019-868F-2196024EDE9D}"/>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pic>
        <p:nvPicPr>
          <p:cNvPr id="54275" name="Content Placeholder 5">
            <a:extLst>
              <a:ext uri="{FF2B5EF4-FFF2-40B4-BE49-F238E27FC236}">
                <a16:creationId xmlns:a16="http://schemas.microsoft.com/office/drawing/2014/main" id="{C1921279-4948-40EC-9399-5E91FBC783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92257" y="1239838"/>
            <a:ext cx="7078063" cy="4715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4276" name="Content Placeholder 2">
            <a:extLst>
              <a:ext uri="{FF2B5EF4-FFF2-40B4-BE49-F238E27FC236}">
                <a16:creationId xmlns:a16="http://schemas.microsoft.com/office/drawing/2014/main" id="{756F4EB7-3EC1-4C95-9755-7946908C34C1}"/>
              </a:ext>
            </a:extLst>
          </p:cNvPr>
          <p:cNvSpPr>
            <a:spLocks noGrp="1" noChangeArrowheads="1"/>
          </p:cNvSpPr>
          <p:nvPr>
            <p:ph sz="quarter" idx="10"/>
          </p:nvPr>
        </p:nvSpPr>
        <p:spPr>
          <a:xfrm>
            <a:off x="6477000" y="685800"/>
            <a:ext cx="2133600" cy="381000"/>
          </a:xfrm>
        </p:spPr>
        <p:txBody>
          <a:bodyPr/>
          <a:lstStyle/>
          <a:p>
            <a:r>
              <a:rPr lang="en-US" altLang="en-US" dirty="0"/>
              <a:t>1926.501(b)(1)</a:t>
            </a:r>
          </a:p>
          <a:p>
            <a:endParaRPr lang="en-US" altLang="en-US" dirty="0"/>
          </a:p>
        </p:txBody>
      </p:sp>
      <p:sp>
        <p:nvSpPr>
          <p:cNvPr id="54280" name="TextBox 1">
            <a:extLst>
              <a:ext uri="{FF2B5EF4-FFF2-40B4-BE49-F238E27FC236}">
                <a16:creationId xmlns:a16="http://schemas.microsoft.com/office/drawing/2014/main" id="{865D315A-8EE7-42CB-AD6C-C67FD461EE85}"/>
              </a:ext>
            </a:extLst>
          </p:cNvPr>
          <p:cNvSpPr txBox="1">
            <a:spLocks noChangeArrowheads="1"/>
          </p:cNvSpPr>
          <p:nvPr/>
        </p:nvSpPr>
        <p:spPr bwMode="auto">
          <a:xfrm>
            <a:off x="6819900" y="1274763"/>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sp>
        <p:nvSpPr>
          <p:cNvPr id="18" name="TextBox 17">
            <a:extLst>
              <a:ext uri="{FF2B5EF4-FFF2-40B4-BE49-F238E27FC236}">
                <a16:creationId xmlns:a16="http://schemas.microsoft.com/office/drawing/2014/main" id="{81A3F1DA-D6B9-4A01-A647-9C9DC18BBB26}"/>
              </a:ext>
            </a:extLst>
          </p:cNvPr>
          <p:cNvSpPr txBox="1"/>
          <p:nvPr/>
        </p:nvSpPr>
        <p:spPr>
          <a:xfrm>
            <a:off x="3998142" y="1333632"/>
            <a:ext cx="1524000" cy="461665"/>
          </a:xfrm>
          <a:prstGeom prst="rect">
            <a:avLst/>
          </a:prstGeom>
          <a:noFill/>
        </p:spPr>
        <p:txBody>
          <a:bodyPr wrap="square" rtlCol="0">
            <a:spAutoFit/>
          </a:bodyPr>
          <a:lstStyle/>
          <a:p>
            <a:r>
              <a:rPr lang="en-US" sz="2400" u="none" dirty="0">
                <a:latin typeface="Avenir Next LT Pro" panose="020B0504020202020204" pitchFamily="34" charset="0"/>
              </a:rPr>
              <a:t>Anchor</a:t>
            </a:r>
            <a:endParaRPr lang="en-US" sz="3200" u="none" dirty="0">
              <a:latin typeface="Avenir Next LT Pro" panose="020B0504020202020204" pitchFamily="34" charset="0"/>
            </a:endParaRPr>
          </a:p>
        </p:txBody>
      </p:sp>
      <p:grpSp>
        <p:nvGrpSpPr>
          <p:cNvPr id="16" name="Group 15">
            <a:extLst>
              <a:ext uri="{FF2B5EF4-FFF2-40B4-BE49-F238E27FC236}">
                <a16:creationId xmlns:a16="http://schemas.microsoft.com/office/drawing/2014/main" id="{8300863D-3DDA-47D7-B628-0E43AEBF5BF4}"/>
              </a:ext>
            </a:extLst>
          </p:cNvPr>
          <p:cNvGrpSpPr/>
          <p:nvPr/>
        </p:nvGrpSpPr>
        <p:grpSpPr>
          <a:xfrm>
            <a:off x="2576272" y="1725906"/>
            <a:ext cx="3294568" cy="1474494"/>
            <a:chOff x="2576272" y="1725906"/>
            <a:chExt cx="3294568" cy="1474494"/>
          </a:xfrm>
        </p:grpSpPr>
        <p:cxnSp>
          <p:nvCxnSpPr>
            <p:cNvPr id="9" name="Straight Connector 8">
              <a:extLst>
                <a:ext uri="{FF2B5EF4-FFF2-40B4-BE49-F238E27FC236}">
                  <a16:creationId xmlns:a16="http://schemas.microsoft.com/office/drawing/2014/main" id="{5373E8DC-8949-425E-95AC-9E9EFE879AAD}"/>
                </a:ext>
              </a:extLst>
            </p:cNvPr>
            <p:cNvCxnSpPr/>
            <p:nvPr/>
          </p:nvCxnSpPr>
          <p:spPr bwMode="auto">
            <a:xfrm flipV="1">
              <a:off x="3276600" y="2362200"/>
              <a:ext cx="2209800" cy="838200"/>
            </a:xfrm>
            <a:prstGeom prst="line">
              <a:avLst/>
            </a:prstGeom>
            <a:ln w="28575">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sp>
          <p:nvSpPr>
            <p:cNvPr id="11" name="Oval 10">
              <a:extLst>
                <a:ext uri="{FF2B5EF4-FFF2-40B4-BE49-F238E27FC236}">
                  <a16:creationId xmlns:a16="http://schemas.microsoft.com/office/drawing/2014/main" id="{F7591CCC-C82B-4411-9798-E1FF7AB3E514}"/>
                </a:ext>
              </a:extLst>
            </p:cNvPr>
            <p:cNvSpPr/>
            <p:nvPr/>
          </p:nvSpPr>
          <p:spPr bwMode="auto">
            <a:xfrm>
              <a:off x="5146940" y="1927811"/>
              <a:ext cx="723900" cy="762000"/>
            </a:xfrm>
            <a:prstGeom prst="ellipse">
              <a:avLst/>
            </a:prstGeom>
            <a:noFill/>
            <a:ln w="28575"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3" name="TextBox 12">
              <a:extLst>
                <a:ext uri="{FF2B5EF4-FFF2-40B4-BE49-F238E27FC236}">
                  <a16:creationId xmlns:a16="http://schemas.microsoft.com/office/drawing/2014/main" id="{717944C4-C924-4249-8DAC-8AA359DFC85E}"/>
                </a:ext>
              </a:extLst>
            </p:cNvPr>
            <p:cNvSpPr txBox="1"/>
            <p:nvPr/>
          </p:nvSpPr>
          <p:spPr>
            <a:xfrm>
              <a:off x="2576272" y="2044849"/>
              <a:ext cx="1524000" cy="461665"/>
            </a:xfrm>
            <a:prstGeom prst="rect">
              <a:avLst/>
            </a:prstGeom>
            <a:noFill/>
          </p:spPr>
          <p:txBody>
            <a:bodyPr wrap="square" rtlCol="0">
              <a:spAutoFit/>
            </a:bodyPr>
            <a:lstStyle/>
            <a:p>
              <a:r>
                <a:rPr lang="en-US" sz="2400" u="none" dirty="0">
                  <a:latin typeface="Avenir Next LT Pro" panose="020B0504020202020204" pitchFamily="34" charset="0"/>
                </a:rPr>
                <a:t>Lanyard</a:t>
              </a:r>
              <a:endParaRPr lang="en-US" sz="3200" u="none" dirty="0">
                <a:latin typeface="Avenir Next LT Pro" panose="020B0504020202020204" pitchFamily="34" charset="0"/>
              </a:endParaRPr>
            </a:p>
          </p:txBody>
        </p:sp>
        <p:cxnSp>
          <p:nvCxnSpPr>
            <p:cNvPr id="15" name="Straight Arrow Connector 14">
              <a:extLst>
                <a:ext uri="{FF2B5EF4-FFF2-40B4-BE49-F238E27FC236}">
                  <a16:creationId xmlns:a16="http://schemas.microsoft.com/office/drawing/2014/main" id="{59365737-5A08-4D4F-A540-BF17DC38A6D6}"/>
                </a:ext>
              </a:extLst>
            </p:cNvPr>
            <p:cNvCxnSpPr/>
            <p:nvPr/>
          </p:nvCxnSpPr>
          <p:spPr bwMode="auto">
            <a:xfrm>
              <a:off x="3865620" y="2270711"/>
              <a:ext cx="571500" cy="4191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a:extLst>
                <a:ext uri="{FF2B5EF4-FFF2-40B4-BE49-F238E27FC236}">
                  <a16:creationId xmlns:a16="http://schemas.microsoft.com/office/drawing/2014/main" id="{675357AE-5394-4976-8C9E-5F4BB7EF1A64}"/>
                </a:ext>
              </a:extLst>
            </p:cNvPr>
            <p:cNvCxnSpPr/>
            <p:nvPr/>
          </p:nvCxnSpPr>
          <p:spPr bwMode="auto">
            <a:xfrm>
              <a:off x="4485126" y="1725906"/>
              <a:ext cx="571500" cy="4191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71F9557-FA8F-46FD-8B97-5AFE735CE664}"/>
              </a:ext>
            </a:extLst>
          </p:cNvPr>
          <p:cNvSpPr>
            <a:spLocks noGrp="1" noChangeArrowheads="1"/>
          </p:cNvSpPr>
          <p:nvPr>
            <p:ph type="title"/>
          </p:nvPr>
        </p:nvSpPr>
        <p:spPr>
          <a:xfrm>
            <a:off x="609600" y="457200"/>
            <a:ext cx="7924800" cy="554038"/>
          </a:xfrm>
        </p:spPr>
        <p:txBody>
          <a:bodyPr/>
          <a:lstStyle/>
          <a:p>
            <a:r>
              <a:rPr lang="en-US" altLang="en-US" dirty="0">
                <a:sym typeface="WP MathA"/>
              </a:rPr>
              <a:t>Hazard Recognition</a:t>
            </a:r>
            <a:endParaRPr lang="en-US" altLang="en-US" dirty="0"/>
          </a:p>
        </p:txBody>
      </p:sp>
      <p:sp>
        <p:nvSpPr>
          <p:cNvPr id="56324" name="Content Placeholder 2">
            <a:extLst>
              <a:ext uri="{FF2B5EF4-FFF2-40B4-BE49-F238E27FC236}">
                <a16:creationId xmlns:a16="http://schemas.microsoft.com/office/drawing/2014/main" id="{4C9D0C59-0621-4929-A615-0DAAE530B13E}"/>
              </a:ext>
            </a:extLst>
          </p:cNvPr>
          <p:cNvSpPr>
            <a:spLocks noGrp="1" noChangeArrowheads="1"/>
          </p:cNvSpPr>
          <p:nvPr>
            <p:ph sz="quarter" idx="10"/>
          </p:nvPr>
        </p:nvSpPr>
        <p:spPr>
          <a:xfrm>
            <a:off x="6477000" y="685800"/>
            <a:ext cx="2133600" cy="381000"/>
          </a:xfrm>
        </p:spPr>
        <p:txBody>
          <a:bodyPr/>
          <a:lstStyle/>
          <a:p>
            <a:r>
              <a:rPr lang="en-US" sz="1600" dirty="0"/>
              <a:t>NCGS 95-129</a:t>
            </a:r>
            <a:endParaRPr lang="en-US" altLang="en-US" dirty="0"/>
          </a:p>
        </p:txBody>
      </p:sp>
      <p:sp>
        <p:nvSpPr>
          <p:cNvPr id="56328" name="TextBox 1">
            <a:extLst>
              <a:ext uri="{FF2B5EF4-FFF2-40B4-BE49-F238E27FC236}">
                <a16:creationId xmlns:a16="http://schemas.microsoft.com/office/drawing/2014/main" id="{3C34CB56-62ED-4FBC-890D-1A507CDFE71A}"/>
              </a:ext>
            </a:extLst>
          </p:cNvPr>
          <p:cNvSpPr txBox="1">
            <a:spLocks noChangeArrowheads="1"/>
          </p:cNvSpPr>
          <p:nvPr/>
        </p:nvSpPr>
        <p:spPr bwMode="auto">
          <a:xfrm>
            <a:off x="6256338" y="5721350"/>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grpSp>
        <p:nvGrpSpPr>
          <p:cNvPr id="2" name="Group 1">
            <a:extLst>
              <a:ext uri="{FF2B5EF4-FFF2-40B4-BE49-F238E27FC236}">
                <a16:creationId xmlns:a16="http://schemas.microsoft.com/office/drawing/2014/main" id="{E8FBEB34-7B01-4251-816D-3A2FA9AB1CE6}"/>
              </a:ext>
            </a:extLst>
          </p:cNvPr>
          <p:cNvGrpSpPr/>
          <p:nvPr/>
        </p:nvGrpSpPr>
        <p:grpSpPr>
          <a:xfrm>
            <a:off x="1905000" y="1239837"/>
            <a:ext cx="5108575" cy="4681537"/>
            <a:chOff x="2133600" y="1239838"/>
            <a:chExt cx="5108575" cy="4749800"/>
          </a:xfrm>
        </p:grpSpPr>
        <p:pic>
          <p:nvPicPr>
            <p:cNvPr id="9" name="Picture 7">
              <a:extLst>
                <a:ext uri="{FF2B5EF4-FFF2-40B4-BE49-F238E27FC236}">
                  <a16:creationId xmlns:a16="http://schemas.microsoft.com/office/drawing/2014/main" id="{9B4A75C5-5385-4FC8-A58E-7C0463908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39838"/>
              <a:ext cx="5108575" cy="474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Oval 8">
              <a:extLst>
                <a:ext uri="{FF2B5EF4-FFF2-40B4-BE49-F238E27FC236}">
                  <a16:creationId xmlns:a16="http://schemas.microsoft.com/office/drawing/2014/main" id="{51576B19-6A04-4EA9-8BA2-B92213F853EF}"/>
                </a:ext>
              </a:extLst>
            </p:cNvPr>
            <p:cNvSpPr>
              <a:spLocks noChangeArrowheads="1"/>
            </p:cNvSpPr>
            <p:nvPr/>
          </p:nvSpPr>
          <p:spPr bwMode="auto">
            <a:xfrm>
              <a:off x="4222749" y="4419600"/>
              <a:ext cx="695325" cy="788988"/>
            </a:xfrm>
            <a:prstGeom prst="ellipse">
              <a:avLst/>
            </a:pr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0" name="TextBox 9">
              <a:extLst>
                <a:ext uri="{FF2B5EF4-FFF2-40B4-BE49-F238E27FC236}">
                  <a16:creationId xmlns:a16="http://schemas.microsoft.com/office/drawing/2014/main" id="{1509B350-1766-408C-B58C-BAD670B124B1}"/>
                </a:ext>
              </a:extLst>
            </p:cNvPr>
            <p:cNvSpPr txBox="1"/>
            <p:nvPr/>
          </p:nvSpPr>
          <p:spPr>
            <a:xfrm>
              <a:off x="2938721" y="3898612"/>
              <a:ext cx="1557079" cy="584775"/>
            </a:xfrm>
            <a:prstGeom prst="rect">
              <a:avLst/>
            </a:prstGeom>
            <a:noFill/>
          </p:spPr>
          <p:txBody>
            <a:bodyPr wrap="square">
              <a:spAutoFit/>
            </a:bodyPr>
            <a:lstStyle/>
            <a:p>
              <a:pPr algn="ctr">
                <a:defRPr/>
              </a:pPr>
              <a:r>
                <a:rPr lang="en-US" sz="1600" b="1" u="none" dirty="0">
                  <a:solidFill>
                    <a:schemeClr val="bg1"/>
                  </a:solidFill>
                  <a:latin typeface="Avenir Next LT Pro" panose="020B0504020202020204" pitchFamily="34" charset="0"/>
                </a:rPr>
                <a:t>Impalement</a:t>
              </a:r>
            </a:p>
            <a:p>
              <a:pPr algn="ctr">
                <a:defRPr/>
              </a:pPr>
              <a:r>
                <a:rPr lang="en-US" sz="1600" b="1" u="none" dirty="0">
                  <a:solidFill>
                    <a:schemeClr val="bg1"/>
                  </a:solidFill>
                  <a:latin typeface="Avenir Next LT Pro" panose="020B0504020202020204" pitchFamily="34" charset="0"/>
                </a:rPr>
                <a:t>hazard</a:t>
              </a:r>
            </a:p>
          </p:txBody>
        </p:sp>
      </p:grpSp>
      <p:sp>
        <p:nvSpPr>
          <p:cNvPr id="4" name="TextBox 3">
            <a:extLst>
              <a:ext uri="{FF2B5EF4-FFF2-40B4-BE49-F238E27FC236}">
                <a16:creationId xmlns:a16="http://schemas.microsoft.com/office/drawing/2014/main" id="{30E64E98-A5C0-4643-BDE0-D381447C71F8}"/>
              </a:ext>
            </a:extLst>
          </p:cNvPr>
          <p:cNvSpPr txBox="1"/>
          <p:nvPr/>
        </p:nvSpPr>
        <p:spPr>
          <a:xfrm>
            <a:off x="4879717" y="5613598"/>
            <a:ext cx="2024321" cy="523220"/>
          </a:xfrm>
          <a:prstGeom prst="rect">
            <a:avLst/>
          </a:prstGeom>
          <a:noFill/>
        </p:spPr>
        <p:txBody>
          <a:bodyPr wrap="square" rtlCol="0">
            <a:spAutoFit/>
          </a:bodyPr>
          <a:lstStyle/>
          <a:p>
            <a:r>
              <a:rPr lang="en-US" sz="1400" b="1" u="none" dirty="0">
                <a:latin typeface="Avenir Next LT Pro" panose="020B0504020202020204" pitchFamily="34" charset="0"/>
              </a:rPr>
              <a:t>NCDOL Photo Library</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299BA07-3D44-4F76-AD64-36E0A2579E48}"/>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pic>
        <p:nvPicPr>
          <p:cNvPr id="58371" name="Content Placeholder 4">
            <a:extLst>
              <a:ext uri="{FF2B5EF4-FFF2-40B4-BE49-F238E27FC236}">
                <a16:creationId xmlns:a16="http://schemas.microsoft.com/office/drawing/2014/main" id="{093E40DD-7E9D-4CEB-9A1B-0E5D7EE539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38450" y="1239838"/>
            <a:ext cx="3543300" cy="4703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8372" name="Content Placeholder 2">
            <a:extLst>
              <a:ext uri="{FF2B5EF4-FFF2-40B4-BE49-F238E27FC236}">
                <a16:creationId xmlns:a16="http://schemas.microsoft.com/office/drawing/2014/main" id="{44CFAD26-824C-49B0-BD8C-BA4D00BB5A79}"/>
              </a:ext>
            </a:extLst>
          </p:cNvPr>
          <p:cNvSpPr>
            <a:spLocks noGrp="1" noChangeArrowheads="1"/>
          </p:cNvSpPr>
          <p:nvPr>
            <p:ph sz="quarter" idx="10"/>
          </p:nvPr>
        </p:nvSpPr>
        <p:spPr>
          <a:xfrm>
            <a:off x="6496050" y="685800"/>
            <a:ext cx="2133600" cy="381000"/>
          </a:xfrm>
        </p:spPr>
        <p:txBody>
          <a:bodyPr/>
          <a:lstStyle/>
          <a:p>
            <a:r>
              <a:rPr lang="en-US" altLang="en-US" dirty="0"/>
              <a:t>1926.1053(b)(13)</a:t>
            </a:r>
          </a:p>
          <a:p>
            <a:endParaRPr lang="en-US" altLang="en-US" dirty="0"/>
          </a:p>
        </p:txBody>
      </p:sp>
      <p:cxnSp>
        <p:nvCxnSpPr>
          <p:cNvPr id="7" name="Straight Arrow Connector 6">
            <a:extLst>
              <a:ext uri="{FF2B5EF4-FFF2-40B4-BE49-F238E27FC236}">
                <a16:creationId xmlns:a16="http://schemas.microsoft.com/office/drawing/2014/main" id="{712DBE4D-5289-4671-8D0D-184F855B2BB6}"/>
              </a:ext>
            </a:extLst>
          </p:cNvPr>
          <p:cNvCxnSpPr>
            <a:cxnSpLocks noChangeShapeType="1"/>
          </p:cNvCxnSpPr>
          <p:nvPr/>
        </p:nvCxnSpPr>
        <p:spPr bwMode="auto">
          <a:xfrm>
            <a:off x="2057400" y="2362200"/>
            <a:ext cx="2286000" cy="9144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8F9DC614-D8EA-41CB-8822-878F044C617F}"/>
              </a:ext>
            </a:extLst>
          </p:cNvPr>
          <p:cNvSpPr txBox="1"/>
          <p:nvPr/>
        </p:nvSpPr>
        <p:spPr>
          <a:xfrm>
            <a:off x="381000" y="1830388"/>
            <a:ext cx="1905000" cy="647700"/>
          </a:xfrm>
          <a:prstGeom prst="rect">
            <a:avLst/>
          </a:prstGeom>
          <a:noFill/>
        </p:spPr>
        <p:txBody>
          <a:bodyPr>
            <a:spAutoFit/>
          </a:bodyPr>
          <a:lstStyle/>
          <a:p>
            <a:pPr algn="ctr">
              <a:defRPr/>
            </a:pPr>
            <a:r>
              <a:rPr lang="en-US" sz="1800" b="1" u="none" dirty="0">
                <a:solidFill>
                  <a:srgbClr val="C00000"/>
                </a:solidFill>
                <a:latin typeface="Avenir Next LT Pro" panose="020B0504020202020204" pitchFamily="34" charset="0"/>
              </a:rPr>
              <a:t>Using the top of the ladder</a:t>
            </a:r>
          </a:p>
        </p:txBody>
      </p:sp>
      <p:cxnSp>
        <p:nvCxnSpPr>
          <p:cNvPr id="11" name="Straight Arrow Connector 10">
            <a:extLst>
              <a:ext uri="{FF2B5EF4-FFF2-40B4-BE49-F238E27FC236}">
                <a16:creationId xmlns:a16="http://schemas.microsoft.com/office/drawing/2014/main" id="{38BEACC5-B9F8-4E3A-85BD-E3E1988033DD}"/>
              </a:ext>
            </a:extLst>
          </p:cNvPr>
          <p:cNvCxnSpPr>
            <a:cxnSpLocks noChangeShapeType="1"/>
          </p:cNvCxnSpPr>
          <p:nvPr/>
        </p:nvCxnSpPr>
        <p:spPr bwMode="auto">
          <a:xfrm flipH="1">
            <a:off x="5486400" y="1981200"/>
            <a:ext cx="1524000" cy="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3" name="TextBox 12">
            <a:extLst>
              <a:ext uri="{FF2B5EF4-FFF2-40B4-BE49-F238E27FC236}">
                <a16:creationId xmlns:a16="http://schemas.microsoft.com/office/drawing/2014/main" id="{D74CCE2B-9ED8-4B15-9A7D-31F52A84559C}"/>
              </a:ext>
            </a:extLst>
          </p:cNvPr>
          <p:cNvSpPr txBox="1"/>
          <p:nvPr/>
        </p:nvSpPr>
        <p:spPr>
          <a:xfrm>
            <a:off x="6705600" y="1784350"/>
            <a:ext cx="1905000" cy="369888"/>
          </a:xfrm>
          <a:prstGeom prst="rect">
            <a:avLst/>
          </a:prstGeom>
          <a:noFill/>
        </p:spPr>
        <p:txBody>
          <a:bodyPr>
            <a:spAutoFit/>
          </a:bodyPr>
          <a:lstStyle/>
          <a:p>
            <a:pPr algn="ctr">
              <a:defRPr/>
            </a:pPr>
            <a:r>
              <a:rPr lang="en-US" sz="1800" b="1" u="none" dirty="0">
                <a:solidFill>
                  <a:srgbClr val="C00000"/>
                </a:solidFill>
                <a:latin typeface="Avenir Next LT Pro" panose="020B0504020202020204" pitchFamily="34" charset="0"/>
              </a:rPr>
              <a:t>Employees</a:t>
            </a:r>
          </a:p>
        </p:txBody>
      </p:sp>
      <p:sp>
        <p:nvSpPr>
          <p:cNvPr id="58377" name="TextBox 1">
            <a:extLst>
              <a:ext uri="{FF2B5EF4-FFF2-40B4-BE49-F238E27FC236}">
                <a16:creationId xmlns:a16="http://schemas.microsoft.com/office/drawing/2014/main" id="{96528D74-9A1A-4788-A969-F419F5ADCCA3}"/>
              </a:ext>
            </a:extLst>
          </p:cNvPr>
          <p:cNvSpPr txBox="1">
            <a:spLocks noChangeArrowheads="1"/>
          </p:cNvSpPr>
          <p:nvPr/>
        </p:nvSpPr>
        <p:spPr bwMode="auto">
          <a:xfrm>
            <a:off x="5105400" y="1239838"/>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0481DA2-8C27-45FC-B621-C50E7BBE69F0}"/>
              </a:ext>
            </a:extLst>
          </p:cNvPr>
          <p:cNvSpPr>
            <a:spLocks noGrp="1" noChangeArrowheads="1"/>
          </p:cNvSpPr>
          <p:nvPr>
            <p:ph type="title"/>
          </p:nvPr>
        </p:nvSpPr>
        <p:spPr/>
        <p:txBody>
          <a:bodyPr/>
          <a:lstStyle/>
          <a:p>
            <a:r>
              <a:rPr lang="en-US" altLang="en-US" dirty="0">
                <a:solidFill>
                  <a:srgbClr val="102447"/>
                </a:solidFill>
              </a:rPr>
              <a:t>Fall Protection</a:t>
            </a:r>
          </a:p>
        </p:txBody>
      </p:sp>
      <p:sp>
        <p:nvSpPr>
          <p:cNvPr id="11267" name="Rectangle 6">
            <a:extLst>
              <a:ext uri="{FF2B5EF4-FFF2-40B4-BE49-F238E27FC236}">
                <a16:creationId xmlns:a16="http://schemas.microsoft.com/office/drawing/2014/main" id="{2235D3A9-1947-430D-ABDF-CED8626C6E62}"/>
              </a:ext>
            </a:extLst>
          </p:cNvPr>
          <p:cNvSpPr>
            <a:spLocks noGrp="1" noChangeArrowheads="1"/>
          </p:cNvSpPr>
          <p:nvPr>
            <p:ph idx="1"/>
          </p:nvPr>
        </p:nvSpPr>
        <p:spPr>
          <a:xfrm>
            <a:off x="533400" y="1235075"/>
            <a:ext cx="8001000" cy="4724400"/>
          </a:xfrm>
        </p:spPr>
        <p:txBody>
          <a:bodyPr/>
          <a:lstStyle/>
          <a:p>
            <a:r>
              <a:rPr lang="en-US" altLang="en-US" sz="2800" b="1" dirty="0">
                <a:solidFill>
                  <a:srgbClr val="102447"/>
                </a:solidFill>
              </a:rPr>
              <a:t>Number 1:</a:t>
            </a:r>
            <a:r>
              <a:rPr lang="en-US" altLang="en-US" sz="2800" b="1" dirty="0">
                <a:solidFill>
                  <a:srgbClr val="102447"/>
                </a:solidFill>
                <a:cs typeface="Arial" panose="020B0604020202020204" pitchFamily="34" charset="0"/>
              </a:rPr>
              <a:t> </a:t>
            </a:r>
            <a:r>
              <a:rPr lang="en-US" altLang="en-US" sz="2800" b="1" dirty="0">
                <a:solidFill>
                  <a:srgbClr val="102447"/>
                </a:solidFill>
              </a:rPr>
              <a:t>Residential Construction </a:t>
            </a:r>
          </a:p>
          <a:p>
            <a:endParaRPr lang="en-US" altLang="en-US" sz="1000" dirty="0"/>
          </a:p>
          <a:p>
            <a:pPr lvl="1"/>
            <a:r>
              <a:rPr lang="en-US" altLang="en-US" sz="2400" dirty="0"/>
              <a:t>Each employee engaged in residential construction activities 6 feet (1.8 m) or more above lower levels shall be protected.</a:t>
            </a:r>
          </a:p>
        </p:txBody>
      </p:sp>
      <p:sp>
        <p:nvSpPr>
          <p:cNvPr id="11268" name="Content Placeholder 1">
            <a:extLst>
              <a:ext uri="{FF2B5EF4-FFF2-40B4-BE49-F238E27FC236}">
                <a16:creationId xmlns:a16="http://schemas.microsoft.com/office/drawing/2014/main" id="{107245AC-6D13-496B-9AE8-67D13F81DBC7}"/>
              </a:ext>
            </a:extLst>
          </p:cNvPr>
          <p:cNvSpPr>
            <a:spLocks noGrp="1" noChangeArrowheads="1"/>
          </p:cNvSpPr>
          <p:nvPr>
            <p:ph sz="quarter" idx="10"/>
          </p:nvPr>
        </p:nvSpPr>
        <p:spPr>
          <a:xfrm>
            <a:off x="6477000" y="685800"/>
            <a:ext cx="2133600" cy="381000"/>
          </a:xfrm>
        </p:spPr>
        <p:txBody>
          <a:bodyPr/>
          <a:lstStyle/>
          <a:p>
            <a:r>
              <a:rPr lang="en-US" altLang="en-US" dirty="0">
                <a:sym typeface="WP MathA"/>
              </a:rPr>
              <a:t>1926.501(b)(13)</a:t>
            </a:r>
          </a:p>
          <a:p>
            <a:endParaRPr lang="en-US" altLang="en-US" dirty="0"/>
          </a:p>
        </p:txBody>
      </p:sp>
      <p:sp>
        <p:nvSpPr>
          <p:cNvPr id="7" name="Rectangle 6">
            <a:extLst>
              <a:ext uri="{FF2B5EF4-FFF2-40B4-BE49-F238E27FC236}">
                <a16:creationId xmlns:a16="http://schemas.microsoft.com/office/drawing/2014/main" id="{A4B2A329-CCDB-4F1B-B0F1-752C48B833EE}"/>
              </a:ext>
            </a:extLst>
          </p:cNvPr>
          <p:cNvSpPr txBox="1">
            <a:spLocks noChangeArrowheads="1"/>
          </p:cNvSpPr>
          <p:nvPr/>
        </p:nvSpPr>
        <p:spPr bwMode="auto">
          <a:xfrm>
            <a:off x="675640" y="2971800"/>
            <a:ext cx="48323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914400" lvl="2" indent="-336550">
              <a:lnSpc>
                <a:spcPts val="3400"/>
              </a:lnSpc>
              <a:defRPr/>
            </a:pPr>
            <a:r>
              <a:rPr lang="en-US" altLang="en-US" sz="2000" u="none" kern="0" dirty="0">
                <a:latin typeface="Avenir Next LT Pro" panose="020B0504020202020204" pitchFamily="34" charset="0"/>
              </a:rPr>
              <a:t>Personal fall arrest system</a:t>
            </a:r>
          </a:p>
          <a:p>
            <a:pPr marL="914400" lvl="2" indent="-336550">
              <a:lnSpc>
                <a:spcPts val="3400"/>
              </a:lnSpc>
              <a:defRPr/>
            </a:pPr>
            <a:r>
              <a:rPr lang="en-US" altLang="en-US" sz="2000" u="none" kern="0" dirty="0">
                <a:latin typeface="Avenir Next LT Pro" panose="020B0504020202020204" pitchFamily="34" charset="0"/>
              </a:rPr>
              <a:t>Guardrail systems</a:t>
            </a:r>
          </a:p>
          <a:p>
            <a:pPr marL="914400" lvl="2" indent="-336550">
              <a:lnSpc>
                <a:spcPts val="3400"/>
              </a:lnSpc>
              <a:defRPr/>
            </a:pPr>
            <a:r>
              <a:rPr lang="en-US" altLang="en-US" sz="2000" u="none" kern="0" dirty="0">
                <a:latin typeface="Avenir Next LT Pro" panose="020B0504020202020204" pitchFamily="34" charset="0"/>
              </a:rPr>
              <a:t>Safety net system</a:t>
            </a:r>
          </a:p>
        </p:txBody>
      </p:sp>
      <p:pic>
        <p:nvPicPr>
          <p:cNvPr id="4" name="Picture 3" descr="A person standing in front of a brick building&#10;&#10;Description automatically generated">
            <a:extLst>
              <a:ext uri="{FF2B5EF4-FFF2-40B4-BE49-F238E27FC236}">
                <a16:creationId xmlns:a16="http://schemas.microsoft.com/office/drawing/2014/main" id="{ECABBD47-8AD3-45DB-A384-61471452A396}"/>
              </a:ext>
            </a:extLst>
          </p:cNvPr>
          <p:cNvPicPr>
            <a:picLocks noChangeAspect="1"/>
          </p:cNvPicPr>
          <p:nvPr/>
        </p:nvPicPr>
        <p:blipFill rotWithShape="1">
          <a:blip r:embed="rId3">
            <a:extLst>
              <a:ext uri="{28A0092B-C50C-407E-A947-70E740481C1C}">
                <a14:useLocalDpi xmlns:a14="http://schemas.microsoft.com/office/drawing/2010/main" val="0"/>
              </a:ext>
            </a:extLst>
          </a:blip>
          <a:srcRect l="6937"/>
          <a:stretch/>
        </p:blipFill>
        <p:spPr>
          <a:xfrm>
            <a:off x="5430403" y="2653145"/>
            <a:ext cx="2951597" cy="3217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69FE79B-BB5F-4065-B381-68250664FBBF}"/>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pic>
        <p:nvPicPr>
          <p:cNvPr id="60419" name="Content Placeholder 4">
            <a:extLst>
              <a:ext uri="{FF2B5EF4-FFF2-40B4-BE49-F238E27FC236}">
                <a16:creationId xmlns:a16="http://schemas.microsoft.com/office/drawing/2014/main" id="{526FFB14-5FCF-46C5-A48E-98AF524FF1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23987" y="1231900"/>
            <a:ext cx="6296025"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0420" name="Content Placeholder 2">
            <a:extLst>
              <a:ext uri="{FF2B5EF4-FFF2-40B4-BE49-F238E27FC236}">
                <a16:creationId xmlns:a16="http://schemas.microsoft.com/office/drawing/2014/main" id="{80D01834-781B-4871-8586-E24D0773826E}"/>
              </a:ext>
            </a:extLst>
          </p:cNvPr>
          <p:cNvSpPr>
            <a:spLocks noGrp="1" noChangeArrowheads="1"/>
          </p:cNvSpPr>
          <p:nvPr>
            <p:ph sz="quarter" idx="10"/>
          </p:nvPr>
        </p:nvSpPr>
        <p:spPr>
          <a:xfrm>
            <a:off x="6477000" y="457200"/>
            <a:ext cx="2133600" cy="563563"/>
          </a:xfrm>
        </p:spPr>
        <p:txBody>
          <a:bodyPr anchor="t">
            <a:normAutofit fontScale="92500" lnSpcReduction="10000"/>
          </a:bodyPr>
          <a:lstStyle/>
          <a:p>
            <a:r>
              <a:rPr lang="en-US" altLang="en-US" dirty="0"/>
              <a:t>1926.1053(b)(1)</a:t>
            </a:r>
          </a:p>
          <a:p>
            <a:r>
              <a:rPr lang="en-US" altLang="en-US" dirty="0"/>
              <a:t>1926.1053(b)(4)</a:t>
            </a:r>
          </a:p>
          <a:p>
            <a:endParaRPr lang="en-US" altLang="en-US" dirty="0"/>
          </a:p>
        </p:txBody>
      </p:sp>
      <p:cxnSp>
        <p:nvCxnSpPr>
          <p:cNvPr id="7" name="Straight Arrow Connector 6">
            <a:extLst>
              <a:ext uri="{FF2B5EF4-FFF2-40B4-BE49-F238E27FC236}">
                <a16:creationId xmlns:a16="http://schemas.microsoft.com/office/drawing/2014/main" id="{A8D1D1A1-00C2-45CD-B453-2348516449F6}"/>
              </a:ext>
            </a:extLst>
          </p:cNvPr>
          <p:cNvCxnSpPr>
            <a:cxnSpLocks noChangeShapeType="1"/>
          </p:cNvCxnSpPr>
          <p:nvPr/>
        </p:nvCxnSpPr>
        <p:spPr bwMode="auto">
          <a:xfrm flipV="1">
            <a:off x="2895600" y="4090988"/>
            <a:ext cx="152400" cy="1090612"/>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7D1292EC-FEC3-45F2-A94D-C9D46A690851}"/>
              </a:ext>
            </a:extLst>
          </p:cNvPr>
          <p:cNvSpPr txBox="1"/>
          <p:nvPr/>
        </p:nvSpPr>
        <p:spPr>
          <a:xfrm>
            <a:off x="1600200" y="5268913"/>
            <a:ext cx="1905000" cy="369887"/>
          </a:xfrm>
          <a:prstGeom prst="rect">
            <a:avLst/>
          </a:prstGeom>
          <a:noFill/>
        </p:spPr>
        <p:txBody>
          <a:bodyPr>
            <a:spAutoFit/>
          </a:bodyPr>
          <a:lstStyle/>
          <a:p>
            <a:pPr algn="ctr">
              <a:defRPr/>
            </a:pPr>
            <a:r>
              <a:rPr lang="en-US" sz="1800" b="1" u="none" dirty="0">
                <a:solidFill>
                  <a:schemeClr val="bg1"/>
                </a:solidFill>
                <a:latin typeface="Avenir Next LT Pro" panose="020B0504020202020204" pitchFamily="34" charset="0"/>
              </a:rPr>
              <a:t>Ladder hazards</a:t>
            </a:r>
          </a:p>
        </p:txBody>
      </p:sp>
      <p:cxnSp>
        <p:nvCxnSpPr>
          <p:cNvPr id="12" name="Straight Arrow Connector 11">
            <a:extLst>
              <a:ext uri="{FF2B5EF4-FFF2-40B4-BE49-F238E27FC236}">
                <a16:creationId xmlns:a16="http://schemas.microsoft.com/office/drawing/2014/main" id="{2C3B31CE-44BB-4063-A177-A741C534F633}"/>
              </a:ext>
            </a:extLst>
          </p:cNvPr>
          <p:cNvCxnSpPr>
            <a:cxnSpLocks noChangeShapeType="1"/>
          </p:cNvCxnSpPr>
          <p:nvPr/>
        </p:nvCxnSpPr>
        <p:spPr bwMode="auto">
          <a:xfrm flipV="1">
            <a:off x="2895600" y="3594100"/>
            <a:ext cx="2339975" cy="15875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3B25A447-B901-4D93-A11B-E48FBED2EC22}"/>
              </a:ext>
            </a:extLst>
          </p:cNvPr>
          <p:cNvCxnSpPr>
            <a:cxnSpLocks noChangeShapeType="1"/>
          </p:cNvCxnSpPr>
          <p:nvPr/>
        </p:nvCxnSpPr>
        <p:spPr bwMode="auto">
          <a:xfrm flipV="1">
            <a:off x="2895600" y="3581400"/>
            <a:ext cx="4038600" cy="16002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F9C27DD7-4D46-4F2D-A9F2-1C8F70EBDC0C}"/>
              </a:ext>
            </a:extLst>
          </p:cNvPr>
          <p:cNvCxnSpPr>
            <a:cxnSpLocks noChangeShapeType="1"/>
          </p:cNvCxnSpPr>
          <p:nvPr/>
        </p:nvCxnSpPr>
        <p:spPr bwMode="auto">
          <a:xfrm flipV="1">
            <a:off x="2971800" y="2090738"/>
            <a:ext cx="3216275" cy="3059112"/>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60426" name="TextBox 1">
            <a:extLst>
              <a:ext uri="{FF2B5EF4-FFF2-40B4-BE49-F238E27FC236}">
                <a16:creationId xmlns:a16="http://schemas.microsoft.com/office/drawing/2014/main" id="{9BE8C044-AC77-4AAE-AC07-8C96F6C93EC7}"/>
              </a:ext>
            </a:extLst>
          </p:cNvPr>
          <p:cNvSpPr txBox="1">
            <a:spLocks noChangeArrowheads="1"/>
          </p:cNvSpPr>
          <p:nvPr/>
        </p:nvSpPr>
        <p:spPr bwMode="auto">
          <a:xfrm>
            <a:off x="6705600" y="5743575"/>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a:extLst>
              <a:ext uri="{FF2B5EF4-FFF2-40B4-BE49-F238E27FC236}">
                <a16:creationId xmlns:a16="http://schemas.microsoft.com/office/drawing/2014/main" id="{31A7BB22-A63B-43EF-B136-F2982E69AA5C}"/>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pic>
        <p:nvPicPr>
          <p:cNvPr id="62466" name="Content Placeholder 10">
            <a:extLst>
              <a:ext uri="{FF2B5EF4-FFF2-40B4-BE49-F238E27FC236}">
                <a16:creationId xmlns:a16="http://schemas.microsoft.com/office/drawing/2014/main" id="{4429C008-5876-463A-9398-1C909CC822C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686" r="9086" b="6894"/>
          <a:stretch/>
        </p:blipFill>
        <p:spPr>
          <a:xfrm>
            <a:off x="2857500" y="1295400"/>
            <a:ext cx="5519005" cy="4592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468" name="Content Placeholder 2">
            <a:extLst>
              <a:ext uri="{FF2B5EF4-FFF2-40B4-BE49-F238E27FC236}">
                <a16:creationId xmlns:a16="http://schemas.microsoft.com/office/drawing/2014/main" id="{EE316AE5-FFC2-4022-8BAA-76D0BCA30BEF}"/>
              </a:ext>
            </a:extLst>
          </p:cNvPr>
          <p:cNvSpPr>
            <a:spLocks noGrp="1" noChangeArrowheads="1"/>
          </p:cNvSpPr>
          <p:nvPr>
            <p:ph sz="quarter" idx="10"/>
          </p:nvPr>
        </p:nvSpPr>
        <p:spPr>
          <a:xfrm>
            <a:off x="6477000" y="246009"/>
            <a:ext cx="2133600" cy="381000"/>
          </a:xfrm>
        </p:spPr>
        <p:txBody>
          <a:bodyPr>
            <a:normAutofit fontScale="25000" lnSpcReduction="20000"/>
          </a:bodyPr>
          <a:lstStyle/>
          <a:p>
            <a:r>
              <a:rPr lang="en-US" altLang="en-US" dirty="0"/>
              <a:t>1926.96</a:t>
            </a:r>
          </a:p>
          <a:p>
            <a:r>
              <a:rPr lang="en-US" altLang="en-US" dirty="0"/>
              <a:t>1926.102</a:t>
            </a:r>
          </a:p>
          <a:p>
            <a:r>
              <a:rPr lang="en-US" altLang="en-US" dirty="0"/>
              <a:t>1926.501(b)(13)</a:t>
            </a:r>
          </a:p>
        </p:txBody>
      </p:sp>
      <p:grpSp>
        <p:nvGrpSpPr>
          <p:cNvPr id="8" name="Group 7">
            <a:extLst>
              <a:ext uri="{FF2B5EF4-FFF2-40B4-BE49-F238E27FC236}">
                <a16:creationId xmlns:a16="http://schemas.microsoft.com/office/drawing/2014/main" id="{86366C7E-4323-42D5-A870-38E4B7766A60}"/>
              </a:ext>
            </a:extLst>
          </p:cNvPr>
          <p:cNvGrpSpPr/>
          <p:nvPr/>
        </p:nvGrpSpPr>
        <p:grpSpPr>
          <a:xfrm>
            <a:off x="304800" y="2057400"/>
            <a:ext cx="6248400" cy="3736032"/>
            <a:chOff x="304800" y="2057400"/>
            <a:chExt cx="6248400" cy="3736032"/>
          </a:xfrm>
        </p:grpSpPr>
        <p:cxnSp>
          <p:nvCxnSpPr>
            <p:cNvPr id="7" name="Straight Arrow Connector 6">
              <a:extLst>
                <a:ext uri="{FF2B5EF4-FFF2-40B4-BE49-F238E27FC236}">
                  <a16:creationId xmlns:a16="http://schemas.microsoft.com/office/drawing/2014/main" id="{A7071FF9-2BBC-49A2-B9EE-8A8185F1B5D3}"/>
                </a:ext>
              </a:extLst>
            </p:cNvPr>
            <p:cNvCxnSpPr>
              <a:cxnSpLocks noChangeShapeType="1"/>
            </p:cNvCxnSpPr>
            <p:nvPr/>
          </p:nvCxnSpPr>
          <p:spPr bwMode="auto">
            <a:xfrm>
              <a:off x="1981200" y="2590800"/>
              <a:ext cx="3124200" cy="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D36CE334-1449-4B53-A1AA-A21F2C68185D}"/>
                </a:ext>
              </a:extLst>
            </p:cNvPr>
            <p:cNvSpPr txBox="1"/>
            <p:nvPr/>
          </p:nvSpPr>
          <p:spPr>
            <a:xfrm>
              <a:off x="304800" y="2057400"/>
              <a:ext cx="1771650" cy="707886"/>
            </a:xfrm>
            <a:prstGeom prst="rect">
              <a:avLst/>
            </a:prstGeom>
            <a:noFill/>
          </p:spPr>
          <p:txBody>
            <a:bodyPr wrap="square">
              <a:spAutoFit/>
            </a:bodyPr>
            <a:lstStyle/>
            <a:p>
              <a:pPr algn="ctr">
                <a:defRPr/>
              </a:pPr>
              <a:r>
                <a:rPr lang="en-US" sz="2000" b="1" u="none" dirty="0">
                  <a:solidFill>
                    <a:srgbClr val="C00000"/>
                  </a:solidFill>
                  <a:latin typeface="Avenir Next LT Pro" panose="020B0504020202020204" pitchFamily="34" charset="0"/>
                </a:rPr>
                <a:t>No eye protection</a:t>
              </a:r>
            </a:p>
          </p:txBody>
        </p:sp>
        <p:sp>
          <p:nvSpPr>
            <p:cNvPr id="62471" name="TextBox 1">
              <a:extLst>
                <a:ext uri="{FF2B5EF4-FFF2-40B4-BE49-F238E27FC236}">
                  <a16:creationId xmlns:a16="http://schemas.microsoft.com/office/drawing/2014/main" id="{67B3A975-C2E6-47E0-811C-2A7482C062E9}"/>
                </a:ext>
              </a:extLst>
            </p:cNvPr>
            <p:cNvSpPr txBox="1">
              <a:spLocks noChangeArrowheads="1"/>
            </p:cNvSpPr>
            <p:nvPr/>
          </p:nvSpPr>
          <p:spPr bwMode="auto">
            <a:xfrm>
              <a:off x="2857500" y="5562600"/>
              <a:ext cx="1409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dirty="0">
                  <a:latin typeface="Avenir Next LT Pro" panose="020B0504020202020204" pitchFamily="34" charset="0"/>
                </a:rPr>
                <a:t>NCDOL Photo Library</a:t>
              </a:r>
            </a:p>
          </p:txBody>
        </p:sp>
        <p:sp>
          <p:nvSpPr>
            <p:cNvPr id="12" name="TextBox 11">
              <a:extLst>
                <a:ext uri="{FF2B5EF4-FFF2-40B4-BE49-F238E27FC236}">
                  <a16:creationId xmlns:a16="http://schemas.microsoft.com/office/drawing/2014/main" id="{C883B28A-27F7-40F3-A1EA-F27B3CA9EF11}"/>
                </a:ext>
              </a:extLst>
            </p:cNvPr>
            <p:cNvSpPr txBox="1"/>
            <p:nvPr/>
          </p:nvSpPr>
          <p:spPr>
            <a:xfrm>
              <a:off x="311426" y="4495800"/>
              <a:ext cx="1981200" cy="707886"/>
            </a:xfrm>
            <a:prstGeom prst="rect">
              <a:avLst/>
            </a:prstGeom>
            <a:noFill/>
          </p:spPr>
          <p:txBody>
            <a:bodyPr wrap="square">
              <a:spAutoFit/>
            </a:bodyPr>
            <a:lstStyle/>
            <a:p>
              <a:pPr algn="ctr">
                <a:defRPr/>
              </a:pPr>
              <a:r>
                <a:rPr lang="en-US" sz="2000" b="1" u="none" dirty="0">
                  <a:solidFill>
                    <a:srgbClr val="C00000"/>
                  </a:solidFill>
                  <a:latin typeface="Avenir Next LT Pro" panose="020B0504020202020204" pitchFamily="34" charset="0"/>
                </a:rPr>
                <a:t>No protective footwear</a:t>
              </a:r>
            </a:p>
          </p:txBody>
        </p:sp>
        <p:cxnSp>
          <p:nvCxnSpPr>
            <p:cNvPr id="13" name="Straight Arrow Connector 12">
              <a:extLst>
                <a:ext uri="{FF2B5EF4-FFF2-40B4-BE49-F238E27FC236}">
                  <a16:creationId xmlns:a16="http://schemas.microsoft.com/office/drawing/2014/main" id="{93B26CE9-0636-40FA-AE7B-B8503011FF85}"/>
                </a:ext>
              </a:extLst>
            </p:cNvPr>
            <p:cNvCxnSpPr>
              <a:cxnSpLocks noChangeShapeType="1"/>
            </p:cNvCxnSpPr>
            <p:nvPr/>
          </p:nvCxnSpPr>
          <p:spPr bwMode="auto">
            <a:xfrm>
              <a:off x="2076450" y="5029200"/>
              <a:ext cx="4476750" cy="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B80D58D-E76F-439B-A208-99E01D93AE85}"/>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sp>
        <p:nvSpPr>
          <p:cNvPr id="64516" name="Content Placeholder 2">
            <a:extLst>
              <a:ext uri="{FF2B5EF4-FFF2-40B4-BE49-F238E27FC236}">
                <a16:creationId xmlns:a16="http://schemas.microsoft.com/office/drawing/2014/main" id="{B9ED2A40-6A28-448A-9A9F-2356D028F09F}"/>
              </a:ext>
            </a:extLst>
          </p:cNvPr>
          <p:cNvSpPr>
            <a:spLocks noGrp="1" noChangeArrowheads="1"/>
          </p:cNvSpPr>
          <p:nvPr>
            <p:ph idx="1"/>
          </p:nvPr>
        </p:nvSpPr>
        <p:spPr>
          <a:xfrm>
            <a:off x="7093867" y="685800"/>
            <a:ext cx="1524000" cy="381000"/>
          </a:xfrm>
        </p:spPr>
        <p:txBody>
          <a:bodyPr/>
          <a:lstStyle/>
          <a:p>
            <a:pPr marL="0" indent="0" algn="r">
              <a:buNone/>
            </a:pPr>
            <a:r>
              <a:rPr lang="en-US" altLang="en-US" sz="1600" dirty="0"/>
              <a:t>1926.250(c)</a:t>
            </a:r>
            <a:endParaRPr lang="en-US" altLang="en-US" dirty="0"/>
          </a:p>
        </p:txBody>
      </p:sp>
      <p:pic>
        <p:nvPicPr>
          <p:cNvPr id="17" name="Picture 16">
            <a:extLst>
              <a:ext uri="{FF2B5EF4-FFF2-40B4-BE49-F238E27FC236}">
                <a16:creationId xmlns:a16="http://schemas.microsoft.com/office/drawing/2014/main" id="{0848F4E2-8E2E-44AB-93A7-D331880E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132" y="1266342"/>
            <a:ext cx="6567735" cy="4606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C44D16C-4D0B-45F7-ADB8-5FA7515E78BF}"/>
              </a:ext>
            </a:extLst>
          </p:cNvPr>
          <p:cNvSpPr>
            <a:spLocks noGrp="1" noChangeArrowheads="1"/>
          </p:cNvSpPr>
          <p:nvPr>
            <p:ph type="title"/>
          </p:nvPr>
        </p:nvSpPr>
        <p:spPr>
          <a:xfrm>
            <a:off x="609600" y="457200"/>
            <a:ext cx="7924800" cy="554038"/>
          </a:xfrm>
        </p:spPr>
        <p:txBody>
          <a:bodyPr/>
          <a:lstStyle/>
          <a:p>
            <a:r>
              <a:rPr lang="en-US" altLang="en-US">
                <a:sym typeface="WP MathA"/>
              </a:rPr>
              <a:t>Hazard Recognition</a:t>
            </a:r>
            <a:endParaRPr lang="en-US" altLang="en-US"/>
          </a:p>
        </p:txBody>
      </p:sp>
      <p:pic>
        <p:nvPicPr>
          <p:cNvPr id="66563" name="Content Placeholder 4">
            <a:extLst>
              <a:ext uri="{FF2B5EF4-FFF2-40B4-BE49-F238E27FC236}">
                <a16:creationId xmlns:a16="http://schemas.microsoft.com/office/drawing/2014/main" id="{A97029BD-F4DD-47B4-8C4F-2475215F060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 r="5715" b="18452"/>
          <a:stretch/>
        </p:blipFill>
        <p:spPr>
          <a:xfrm>
            <a:off x="685800" y="2362200"/>
            <a:ext cx="4538890" cy="2944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6564" name="Content Placeholder 2">
            <a:extLst>
              <a:ext uri="{FF2B5EF4-FFF2-40B4-BE49-F238E27FC236}">
                <a16:creationId xmlns:a16="http://schemas.microsoft.com/office/drawing/2014/main" id="{9FFFBD7F-A9E8-4AC1-9F8F-101320222EBE}"/>
              </a:ext>
            </a:extLst>
          </p:cNvPr>
          <p:cNvSpPr>
            <a:spLocks noGrp="1" noChangeArrowheads="1"/>
          </p:cNvSpPr>
          <p:nvPr>
            <p:ph sz="quarter" idx="10"/>
          </p:nvPr>
        </p:nvSpPr>
        <p:spPr>
          <a:xfrm>
            <a:off x="6477000" y="457200"/>
            <a:ext cx="2133600" cy="381000"/>
          </a:xfrm>
        </p:spPr>
        <p:txBody>
          <a:bodyPr>
            <a:normAutofit fontScale="47500" lnSpcReduction="20000"/>
          </a:bodyPr>
          <a:lstStyle/>
          <a:p>
            <a:r>
              <a:rPr lang="en-US" altLang="en-US" dirty="0"/>
              <a:t>1926.403(b)(2)</a:t>
            </a:r>
          </a:p>
          <a:p>
            <a:r>
              <a:rPr lang="en-US" altLang="en-US" dirty="0"/>
              <a:t>1926.404</a:t>
            </a:r>
          </a:p>
          <a:p>
            <a:endParaRPr lang="en-US" altLang="en-US" dirty="0"/>
          </a:p>
        </p:txBody>
      </p:sp>
      <p:sp>
        <p:nvSpPr>
          <p:cNvPr id="10" name="TextBox 9">
            <a:extLst>
              <a:ext uri="{FF2B5EF4-FFF2-40B4-BE49-F238E27FC236}">
                <a16:creationId xmlns:a16="http://schemas.microsoft.com/office/drawing/2014/main" id="{102E3CF5-48CF-422D-BFD8-8278F4E84851}"/>
              </a:ext>
            </a:extLst>
          </p:cNvPr>
          <p:cNvSpPr txBox="1"/>
          <p:nvPr/>
        </p:nvSpPr>
        <p:spPr>
          <a:xfrm>
            <a:off x="5168152" y="1824335"/>
            <a:ext cx="3518648" cy="461665"/>
          </a:xfrm>
          <a:prstGeom prst="rect">
            <a:avLst/>
          </a:prstGeom>
          <a:noFill/>
        </p:spPr>
        <p:txBody>
          <a:bodyPr wrap="square">
            <a:spAutoFit/>
          </a:bodyPr>
          <a:lstStyle/>
          <a:p>
            <a:pPr algn="ctr">
              <a:defRPr/>
            </a:pPr>
            <a:r>
              <a:rPr lang="en-US" sz="2400" b="1" u="none" dirty="0">
                <a:solidFill>
                  <a:srgbClr val="102447"/>
                </a:solidFill>
                <a:latin typeface="Avenir Next LT Pro" panose="020B0504020202020204" pitchFamily="34" charset="0"/>
              </a:rPr>
              <a:t>No ground - bypassed</a:t>
            </a:r>
          </a:p>
        </p:txBody>
      </p:sp>
      <p:pic>
        <p:nvPicPr>
          <p:cNvPr id="66566" name="Picture 5">
            <a:extLst>
              <a:ext uri="{FF2B5EF4-FFF2-40B4-BE49-F238E27FC236}">
                <a16:creationId xmlns:a16="http://schemas.microsoft.com/office/drawing/2014/main" id="{6D0A3DB5-A9D7-4DDB-8621-7942F9CFE3A1}"/>
              </a:ext>
            </a:extLst>
          </p:cNvPr>
          <p:cNvPicPr>
            <a:picLocks noChangeAspect="1"/>
          </p:cNvPicPr>
          <p:nvPr/>
        </p:nvPicPr>
        <p:blipFill rotWithShape="1">
          <a:blip r:embed="rId4">
            <a:extLst>
              <a:ext uri="{28A0092B-C50C-407E-A947-70E740481C1C}">
                <a14:useLocalDpi xmlns:a14="http://schemas.microsoft.com/office/drawing/2010/main" val="0"/>
              </a:ext>
            </a:extLst>
          </a:blip>
          <a:srcRect t="15002" r="8108"/>
          <a:stretch/>
        </p:blipFill>
        <p:spPr bwMode="auto">
          <a:xfrm>
            <a:off x="5390301" y="2362200"/>
            <a:ext cx="3067899" cy="3486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581B5C59-D1FF-4E01-9F64-7B2CCEABCFA9}"/>
              </a:ext>
            </a:extLst>
          </p:cNvPr>
          <p:cNvSpPr txBox="1"/>
          <p:nvPr/>
        </p:nvSpPr>
        <p:spPr>
          <a:xfrm>
            <a:off x="457200" y="1824335"/>
            <a:ext cx="3287782" cy="461665"/>
          </a:xfrm>
          <a:prstGeom prst="rect">
            <a:avLst/>
          </a:prstGeom>
          <a:noFill/>
        </p:spPr>
        <p:txBody>
          <a:bodyPr wrap="square">
            <a:spAutoFit/>
          </a:bodyPr>
          <a:lstStyle/>
          <a:p>
            <a:pPr algn="ctr">
              <a:defRPr/>
            </a:pPr>
            <a:r>
              <a:rPr lang="en-US" sz="2400" b="1" u="none" dirty="0">
                <a:solidFill>
                  <a:srgbClr val="102447"/>
                </a:solidFill>
                <a:latin typeface="Avenir Next LT Pro" panose="020B0504020202020204" pitchFamily="34" charset="0"/>
              </a:rPr>
              <a:t>Listed and labeled</a:t>
            </a:r>
          </a:p>
        </p:txBody>
      </p:sp>
      <p:sp>
        <p:nvSpPr>
          <p:cNvPr id="2" name="Oval 1">
            <a:extLst>
              <a:ext uri="{FF2B5EF4-FFF2-40B4-BE49-F238E27FC236}">
                <a16:creationId xmlns:a16="http://schemas.microsoft.com/office/drawing/2014/main" id="{281E47C8-C63F-4D1A-8A13-77BAFCD40742}"/>
              </a:ext>
            </a:extLst>
          </p:cNvPr>
          <p:cNvSpPr/>
          <p:nvPr/>
        </p:nvSpPr>
        <p:spPr bwMode="auto">
          <a:xfrm>
            <a:off x="1981200" y="3075309"/>
            <a:ext cx="1458982" cy="1518041"/>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6CE01F0F-9D3A-4A85-9BCA-64E9EAA1B646}"/>
              </a:ext>
            </a:extLst>
          </p:cNvPr>
          <p:cNvSpPr/>
          <p:nvPr/>
        </p:nvSpPr>
        <p:spPr bwMode="auto">
          <a:xfrm>
            <a:off x="5541904" y="3200400"/>
            <a:ext cx="1458982" cy="1518041"/>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B4C36C31-3E3D-471F-90A5-6197F01A3B3D}"/>
              </a:ext>
            </a:extLst>
          </p:cNvPr>
          <p:cNvSpPr txBox="1"/>
          <p:nvPr/>
        </p:nvSpPr>
        <p:spPr>
          <a:xfrm>
            <a:off x="762000" y="4953000"/>
            <a:ext cx="1676400" cy="261610"/>
          </a:xfrm>
          <a:prstGeom prst="rect">
            <a:avLst/>
          </a:prstGeom>
          <a:noFill/>
        </p:spPr>
        <p:txBody>
          <a:bodyPr wrap="square" rtlCol="0">
            <a:spAutoFit/>
          </a:bodyPr>
          <a:lstStyle/>
          <a:p>
            <a:r>
              <a:rPr lang="en-US" sz="1100" b="1" u="none" dirty="0">
                <a:latin typeface="Avenir Next LT Pro" panose="020B0504020202020204" pitchFamily="34" charset="0"/>
              </a:rPr>
              <a:t>NCDOL Photo Library</a:t>
            </a:r>
          </a:p>
        </p:txBody>
      </p:sp>
      <p:sp>
        <p:nvSpPr>
          <p:cNvPr id="13" name="TextBox 12">
            <a:extLst>
              <a:ext uri="{FF2B5EF4-FFF2-40B4-BE49-F238E27FC236}">
                <a16:creationId xmlns:a16="http://schemas.microsoft.com/office/drawing/2014/main" id="{6F807CFF-5A18-4F9D-A696-C884D918220A}"/>
              </a:ext>
            </a:extLst>
          </p:cNvPr>
          <p:cNvSpPr txBox="1"/>
          <p:nvPr/>
        </p:nvSpPr>
        <p:spPr>
          <a:xfrm>
            <a:off x="5433195" y="5425836"/>
            <a:ext cx="1676400" cy="261610"/>
          </a:xfrm>
          <a:prstGeom prst="rect">
            <a:avLst/>
          </a:prstGeom>
          <a:noFill/>
        </p:spPr>
        <p:txBody>
          <a:bodyPr wrap="square" rtlCol="0">
            <a:spAutoFit/>
          </a:bodyPr>
          <a:lstStyle/>
          <a:p>
            <a:r>
              <a:rPr lang="en-US" sz="1100" b="1" u="none" dirty="0">
                <a:latin typeface="Avenir Next LT Pro" panose="020B0504020202020204" pitchFamily="34" charset="0"/>
              </a:rPr>
              <a:t>NCDOL Photo Library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7820-16ED-4199-A70D-69B3B693B32D}"/>
              </a:ext>
            </a:extLst>
          </p:cNvPr>
          <p:cNvSpPr>
            <a:spLocks noGrp="1"/>
          </p:cNvSpPr>
          <p:nvPr>
            <p:ph type="title"/>
          </p:nvPr>
        </p:nvSpPr>
        <p:spPr/>
        <p:txBody>
          <a:bodyPr/>
          <a:lstStyle/>
          <a:p>
            <a:r>
              <a:rPr lang="en-US" dirty="0"/>
              <a:t>Hazard Recognition</a:t>
            </a:r>
          </a:p>
        </p:txBody>
      </p:sp>
      <p:grpSp>
        <p:nvGrpSpPr>
          <p:cNvPr id="6" name="Group 5">
            <a:extLst>
              <a:ext uri="{FF2B5EF4-FFF2-40B4-BE49-F238E27FC236}">
                <a16:creationId xmlns:a16="http://schemas.microsoft.com/office/drawing/2014/main" id="{D5EEA5D5-F14A-4FFF-B031-1734E0AAFDBC}"/>
              </a:ext>
            </a:extLst>
          </p:cNvPr>
          <p:cNvGrpSpPr/>
          <p:nvPr/>
        </p:nvGrpSpPr>
        <p:grpSpPr>
          <a:xfrm>
            <a:off x="1288774" y="1295400"/>
            <a:ext cx="6469457" cy="4620927"/>
            <a:chOff x="1288774" y="1295400"/>
            <a:chExt cx="6469457" cy="4620927"/>
          </a:xfrm>
        </p:grpSpPr>
        <p:pic>
          <p:nvPicPr>
            <p:cNvPr id="3" name="Picture 2">
              <a:extLst>
                <a:ext uri="{FF2B5EF4-FFF2-40B4-BE49-F238E27FC236}">
                  <a16:creationId xmlns:a16="http://schemas.microsoft.com/office/drawing/2014/main" id="{DE9B327D-FC9F-4F42-8369-BE2A231592CA}"/>
                </a:ext>
              </a:extLst>
            </p:cNvPr>
            <p:cNvPicPr>
              <a:picLocks noChangeAspect="1"/>
            </p:cNvPicPr>
            <p:nvPr/>
          </p:nvPicPr>
          <p:blipFill rotWithShape="1">
            <a:blip r:embed="rId3"/>
            <a:srcRect l="12285" t="15356" b="6329"/>
            <a:stretch/>
          </p:blipFill>
          <p:spPr>
            <a:xfrm>
              <a:off x="1288774" y="1295400"/>
              <a:ext cx="6469457" cy="4620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D5DB84FC-C4A0-4DA7-B0B7-8AC55790BA0E}"/>
                </a:ext>
              </a:extLst>
            </p:cNvPr>
            <p:cNvSpPr txBox="1"/>
            <p:nvPr/>
          </p:nvSpPr>
          <p:spPr>
            <a:xfrm>
              <a:off x="1315279" y="1371600"/>
              <a:ext cx="3180522" cy="830997"/>
            </a:xfrm>
            <a:prstGeom prst="rect">
              <a:avLst/>
            </a:prstGeom>
            <a:solidFill>
              <a:schemeClr val="bg1">
                <a:lumMod val="85000"/>
                <a:alpha val="60000"/>
              </a:schemeClr>
            </a:solidFill>
            <a:effectLst>
              <a:softEdge rad="31750"/>
            </a:effectLst>
          </p:spPr>
          <p:txBody>
            <a:bodyPr wrap="square" rtlCol="0">
              <a:spAutoFit/>
            </a:bodyPr>
            <a:lstStyle/>
            <a:p>
              <a:pPr marL="285750" indent="-285750">
                <a:buFont typeface="Arial" panose="020B0604020202020204" pitchFamily="34" charset="0"/>
                <a:buChar char="•"/>
              </a:pPr>
              <a:r>
                <a:rPr lang="en-US" sz="2400" b="1" u="none" dirty="0">
                  <a:solidFill>
                    <a:srgbClr val="102447"/>
                  </a:solidFill>
                  <a:latin typeface="Avenir Next LT Pro" panose="020B0504020202020204" pitchFamily="34" charset="0"/>
                </a:rPr>
                <a:t>No fall protection</a:t>
              </a:r>
            </a:p>
            <a:p>
              <a:pPr marL="285750" indent="-285750">
                <a:buFont typeface="Arial" panose="020B0604020202020204" pitchFamily="34" charset="0"/>
                <a:buChar char="•"/>
              </a:pPr>
              <a:r>
                <a:rPr lang="en-US" sz="2400" b="1" u="none" dirty="0">
                  <a:solidFill>
                    <a:srgbClr val="102447"/>
                  </a:solidFill>
                  <a:latin typeface="Avenir Next LT Pro" panose="020B0504020202020204" pitchFamily="34" charset="0"/>
                </a:rPr>
                <a:t>&gt; 20 ft elevation</a:t>
              </a:r>
              <a:endParaRPr lang="en-US" sz="1600" b="1" u="none" dirty="0">
                <a:solidFill>
                  <a:srgbClr val="102447"/>
                </a:solidFill>
                <a:latin typeface="Avenir Next LT Pro" panose="020B0504020202020204" pitchFamily="34" charset="0"/>
              </a:endParaRPr>
            </a:p>
          </p:txBody>
        </p:sp>
        <p:sp>
          <p:nvSpPr>
            <p:cNvPr id="9" name="TextBox 8">
              <a:extLst>
                <a:ext uri="{FF2B5EF4-FFF2-40B4-BE49-F238E27FC236}">
                  <a16:creationId xmlns:a16="http://schemas.microsoft.com/office/drawing/2014/main" id="{792E2E4A-1F50-4EE1-8297-C599FC41C6FE}"/>
                </a:ext>
              </a:extLst>
            </p:cNvPr>
            <p:cNvSpPr txBox="1"/>
            <p:nvPr/>
          </p:nvSpPr>
          <p:spPr>
            <a:xfrm>
              <a:off x="5943600" y="5584195"/>
              <a:ext cx="1676400" cy="261610"/>
            </a:xfrm>
            <a:prstGeom prst="rect">
              <a:avLst/>
            </a:prstGeom>
            <a:noFill/>
          </p:spPr>
          <p:txBody>
            <a:bodyPr wrap="square" rtlCol="0">
              <a:spAutoFit/>
            </a:bodyPr>
            <a:lstStyle/>
            <a:p>
              <a:r>
                <a:rPr lang="en-US" sz="1100" b="1" u="none" dirty="0">
                  <a:latin typeface="Avenir Next LT Pro" panose="020B0504020202020204" pitchFamily="34" charset="0"/>
                </a:rPr>
                <a:t>NCDOL Photo Library</a:t>
              </a:r>
            </a:p>
          </p:txBody>
        </p:sp>
      </p:grpSp>
      <p:sp>
        <p:nvSpPr>
          <p:cNvPr id="4" name="Content Placeholder 2">
            <a:extLst>
              <a:ext uri="{FF2B5EF4-FFF2-40B4-BE49-F238E27FC236}">
                <a16:creationId xmlns:a16="http://schemas.microsoft.com/office/drawing/2014/main" id="{57EEB287-B024-0CC4-2B3D-ACD2C79038A3}"/>
              </a:ext>
            </a:extLst>
          </p:cNvPr>
          <p:cNvSpPr txBox="1">
            <a:spLocks noChangeArrowheads="1"/>
          </p:cNvSpPr>
          <p:nvPr/>
        </p:nvSpPr>
        <p:spPr>
          <a:xfrm>
            <a:off x="6858000" y="685800"/>
            <a:ext cx="1759867"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Font typeface="Wingdings" panose="05000000000000000000" pitchFamily="2" charset="2"/>
              <a:buNone/>
            </a:pPr>
            <a:r>
              <a:rPr lang="en-US" altLang="en-US" sz="1600" u="none" kern="0" dirty="0">
                <a:latin typeface="Avenir Next LT Pro" panose="020B0504020202020204" pitchFamily="34" charset="0"/>
              </a:rPr>
              <a:t>1926.501(b)(13)</a:t>
            </a:r>
            <a:endParaRPr lang="en-US" altLang="en-US" u="none" kern="0" dirty="0">
              <a:latin typeface="Avenir Next LT Pro" panose="020B0504020202020204" pitchFamily="34" charset="0"/>
            </a:endParaRPr>
          </a:p>
        </p:txBody>
      </p:sp>
    </p:spTree>
    <p:extLst>
      <p:ext uri="{BB962C8B-B14F-4D97-AF65-F5344CB8AC3E}">
        <p14:creationId xmlns:p14="http://schemas.microsoft.com/office/powerpoint/2010/main" val="57509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BC72-8899-4CF6-B7D6-015E6B146C3B}"/>
              </a:ext>
            </a:extLst>
          </p:cNvPr>
          <p:cNvSpPr>
            <a:spLocks noGrp="1"/>
          </p:cNvSpPr>
          <p:nvPr>
            <p:ph type="title"/>
          </p:nvPr>
        </p:nvSpPr>
        <p:spPr/>
        <p:txBody>
          <a:bodyPr/>
          <a:lstStyle/>
          <a:p>
            <a:r>
              <a:rPr lang="en-US" dirty="0"/>
              <a:t>What’s the Hazard?</a:t>
            </a:r>
          </a:p>
        </p:txBody>
      </p:sp>
      <p:grpSp>
        <p:nvGrpSpPr>
          <p:cNvPr id="4" name="Group 3">
            <a:extLst>
              <a:ext uri="{FF2B5EF4-FFF2-40B4-BE49-F238E27FC236}">
                <a16:creationId xmlns:a16="http://schemas.microsoft.com/office/drawing/2014/main" id="{87589C28-A148-4458-A47D-D980C17914B6}"/>
              </a:ext>
            </a:extLst>
          </p:cNvPr>
          <p:cNvGrpSpPr/>
          <p:nvPr/>
        </p:nvGrpSpPr>
        <p:grpSpPr>
          <a:xfrm>
            <a:off x="1679421" y="1289529"/>
            <a:ext cx="5785158" cy="4556276"/>
            <a:chOff x="2438400" y="1219200"/>
            <a:chExt cx="5785158" cy="4680706"/>
          </a:xfrm>
        </p:grpSpPr>
        <p:pic>
          <p:nvPicPr>
            <p:cNvPr id="3" name="Picture 2">
              <a:extLst>
                <a:ext uri="{FF2B5EF4-FFF2-40B4-BE49-F238E27FC236}">
                  <a16:creationId xmlns:a16="http://schemas.microsoft.com/office/drawing/2014/main" id="{41FE873F-7DC4-4CA6-BC22-631CC751417D}"/>
                </a:ext>
              </a:extLst>
            </p:cNvPr>
            <p:cNvPicPr>
              <a:picLocks noChangeAspect="1"/>
            </p:cNvPicPr>
            <p:nvPr/>
          </p:nvPicPr>
          <p:blipFill rotWithShape="1">
            <a:blip r:embed="rId3"/>
            <a:srcRect l="3352" t="23752" r="24212" b="-776"/>
            <a:stretch/>
          </p:blipFill>
          <p:spPr>
            <a:xfrm>
              <a:off x="2438400" y="1219200"/>
              <a:ext cx="5785158" cy="4680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1BAD6B38-F0EB-448E-A833-580B7717B356}"/>
                </a:ext>
              </a:extLst>
            </p:cNvPr>
            <p:cNvSpPr/>
            <p:nvPr/>
          </p:nvSpPr>
          <p:spPr>
            <a:xfrm>
              <a:off x="2514600" y="3429000"/>
              <a:ext cx="3308685" cy="1361398"/>
            </a:xfrm>
            <a:prstGeom prst="rect">
              <a:avLst/>
            </a:prstGeom>
          </p:spPr>
          <p:txBody>
            <a:bodyPr wrap="square">
              <a:spAutoFit/>
            </a:bodyPr>
            <a:lstStyle/>
            <a:p>
              <a:pPr marL="285750" indent="-285750">
                <a:lnSpc>
                  <a:spcPts val="3400"/>
                </a:lnSpc>
                <a:buFont typeface="Arial" panose="020B0604020202020204" pitchFamily="34" charset="0"/>
                <a:buChar char="•"/>
              </a:pPr>
              <a:r>
                <a:rPr lang="en-US" sz="2400" b="1" u="none" dirty="0">
                  <a:solidFill>
                    <a:schemeClr val="bg1"/>
                  </a:solidFill>
                  <a:latin typeface="Avenir Next LT Pro" panose="020B0504020202020204" pitchFamily="34" charset="0"/>
                </a:rPr>
                <a:t>No fall protection</a:t>
              </a:r>
            </a:p>
            <a:p>
              <a:pPr marL="285750" indent="-285750">
                <a:lnSpc>
                  <a:spcPts val="3400"/>
                </a:lnSpc>
                <a:buFont typeface="Arial" panose="020B0604020202020204" pitchFamily="34" charset="0"/>
                <a:buChar char="•"/>
              </a:pPr>
              <a:r>
                <a:rPr lang="en-US" sz="2400" b="1" u="none" dirty="0">
                  <a:solidFill>
                    <a:schemeClr val="bg1"/>
                  </a:solidFill>
                  <a:latin typeface="Avenir Next LT Pro" panose="020B0504020202020204" pitchFamily="34" charset="0"/>
                </a:rPr>
                <a:t>One hand must grasp ladder</a:t>
              </a:r>
            </a:p>
          </p:txBody>
        </p:sp>
      </p:grpSp>
      <p:sp>
        <p:nvSpPr>
          <p:cNvPr id="6" name="TextBox 5">
            <a:extLst>
              <a:ext uri="{FF2B5EF4-FFF2-40B4-BE49-F238E27FC236}">
                <a16:creationId xmlns:a16="http://schemas.microsoft.com/office/drawing/2014/main" id="{418A225F-2DD0-9B40-EB9F-F8F43E4E5FC5}"/>
              </a:ext>
            </a:extLst>
          </p:cNvPr>
          <p:cNvSpPr txBox="1"/>
          <p:nvPr/>
        </p:nvSpPr>
        <p:spPr>
          <a:xfrm>
            <a:off x="5943600" y="5584195"/>
            <a:ext cx="1676400" cy="261610"/>
          </a:xfrm>
          <a:prstGeom prst="rect">
            <a:avLst/>
          </a:prstGeom>
          <a:noFill/>
        </p:spPr>
        <p:txBody>
          <a:bodyPr wrap="square" rtlCol="0">
            <a:spAutoFit/>
          </a:bodyPr>
          <a:lstStyle/>
          <a:p>
            <a:r>
              <a:rPr lang="en-US" sz="1100" b="1" u="none" dirty="0">
                <a:latin typeface="Avenir Next LT Pro" panose="020B0504020202020204" pitchFamily="34" charset="0"/>
              </a:rPr>
              <a:t>NCDOL Photo Library</a:t>
            </a:r>
          </a:p>
        </p:txBody>
      </p:sp>
      <p:sp>
        <p:nvSpPr>
          <p:cNvPr id="7" name="Content Placeholder 2">
            <a:extLst>
              <a:ext uri="{FF2B5EF4-FFF2-40B4-BE49-F238E27FC236}">
                <a16:creationId xmlns:a16="http://schemas.microsoft.com/office/drawing/2014/main" id="{94FC4B94-AE6E-824D-2E43-558F85050E45}"/>
              </a:ext>
            </a:extLst>
          </p:cNvPr>
          <p:cNvSpPr txBox="1">
            <a:spLocks noChangeArrowheads="1"/>
          </p:cNvSpPr>
          <p:nvPr/>
        </p:nvSpPr>
        <p:spPr>
          <a:xfrm>
            <a:off x="6248400" y="462025"/>
            <a:ext cx="2447925" cy="544449"/>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Font typeface="Wingdings" panose="05000000000000000000" pitchFamily="2" charset="2"/>
              <a:buNone/>
            </a:pPr>
            <a:r>
              <a:rPr lang="en-US" altLang="en-US" sz="1600" u="none" kern="0" dirty="0">
                <a:latin typeface="Avenir Next LT Pro" panose="020B0504020202020204" pitchFamily="34" charset="0"/>
              </a:rPr>
              <a:t>1926.501(b)(13)</a:t>
            </a:r>
          </a:p>
          <a:p>
            <a:pPr marL="0" indent="0" algn="r">
              <a:buFont typeface="Wingdings" panose="05000000000000000000" pitchFamily="2" charset="2"/>
              <a:buNone/>
            </a:pPr>
            <a:r>
              <a:rPr lang="en-US" altLang="en-US" sz="1600" u="none" kern="0" dirty="0">
                <a:latin typeface="Avenir Next LT Pro" panose="020B0504020202020204" pitchFamily="34" charset="0"/>
              </a:rPr>
              <a:t>1926.1053(b)(21) – (22)</a:t>
            </a:r>
            <a:endParaRPr lang="en-US" altLang="en-US" u="none" kern="0" dirty="0">
              <a:latin typeface="Avenir Next LT Pro" panose="020B0504020202020204" pitchFamily="34" charset="0"/>
            </a:endParaRPr>
          </a:p>
        </p:txBody>
      </p:sp>
    </p:spTree>
    <p:extLst>
      <p:ext uri="{BB962C8B-B14F-4D97-AF65-F5344CB8AC3E}">
        <p14:creationId xmlns:p14="http://schemas.microsoft.com/office/powerpoint/2010/main" val="565251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BB467A4-B747-4E92-89C9-FE5E55BCA66D}"/>
              </a:ext>
            </a:extLst>
          </p:cNvPr>
          <p:cNvSpPr>
            <a:spLocks noGrp="1" noChangeArrowheads="1"/>
          </p:cNvSpPr>
          <p:nvPr>
            <p:ph type="title"/>
          </p:nvPr>
        </p:nvSpPr>
        <p:spPr/>
        <p:txBody>
          <a:bodyPr/>
          <a:lstStyle/>
          <a:p>
            <a:r>
              <a:rPr lang="en-US" altLang="en-US" dirty="0"/>
              <a:t>Summary</a:t>
            </a:r>
          </a:p>
        </p:txBody>
      </p:sp>
      <p:sp>
        <p:nvSpPr>
          <p:cNvPr id="68611" name="Content Placeholder 2">
            <a:extLst>
              <a:ext uri="{FF2B5EF4-FFF2-40B4-BE49-F238E27FC236}">
                <a16:creationId xmlns:a16="http://schemas.microsoft.com/office/drawing/2014/main" id="{3F5D5877-6F6B-4600-9365-4C3A14EEB8D3}"/>
              </a:ext>
            </a:extLst>
          </p:cNvPr>
          <p:cNvSpPr>
            <a:spLocks noGrp="1" noChangeArrowheads="1"/>
          </p:cNvSpPr>
          <p:nvPr>
            <p:ph idx="1"/>
          </p:nvPr>
        </p:nvSpPr>
        <p:spPr>
          <a:xfrm>
            <a:off x="533400" y="1295400"/>
            <a:ext cx="8001000" cy="4724400"/>
          </a:xfrm>
        </p:spPr>
        <p:txBody>
          <a:bodyPr/>
          <a:lstStyle/>
          <a:p>
            <a:r>
              <a:rPr lang="en-US" altLang="en-US" sz="2800" dirty="0"/>
              <a:t>In this course, we discussed the </a:t>
            </a:r>
            <a:r>
              <a:rPr lang="en-US" altLang="en-US" sz="2800" b="1" dirty="0"/>
              <a:t>Top Ten</a:t>
            </a:r>
            <a:r>
              <a:rPr lang="en-US" altLang="en-US" sz="2800" dirty="0"/>
              <a:t> most frequently cited </a:t>
            </a:r>
            <a:r>
              <a:rPr lang="en-US" altLang="en-US" sz="2800" b="1" dirty="0"/>
              <a:t>serious</a:t>
            </a:r>
            <a:r>
              <a:rPr lang="en-US" altLang="en-US" sz="2800" dirty="0"/>
              <a:t> Construction Industry violations for FFY 2023.</a:t>
            </a:r>
          </a:p>
          <a:p>
            <a:pPr marL="0" indent="0">
              <a:buNone/>
            </a:pPr>
            <a:endParaRPr lang="en-US" altLang="en-US" sz="2800" dirty="0"/>
          </a:p>
          <a:p>
            <a:pPr lvl="1"/>
            <a:r>
              <a:rPr lang="en-US" altLang="en-US" sz="2400" i="1" dirty="0">
                <a:sym typeface="WP MathA"/>
              </a:rPr>
              <a:t>You should now understand and be able to identify hazards associated with the Top Ten most cited serious OSH violations in the Construction Industry. </a:t>
            </a:r>
          </a:p>
          <a:p>
            <a:pPr>
              <a:buFont typeface="Wingdings" panose="05000000000000000000" pitchFamily="2" charset="2"/>
              <a:buNone/>
            </a:pPr>
            <a:endParaRPr lang="en-US" altLang="en-US" sz="2800" b="1" i="1" dirty="0"/>
          </a:p>
          <a:p>
            <a:endParaRPr lang="en-US" altLang="en-US" b="1"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219200" y="2514600"/>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A267D524-A789-4B6A-9E87-CF735140A1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676400" y="1935991"/>
            <a:ext cx="5480050" cy="3938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5" name="Rectangle 2">
            <a:extLst>
              <a:ext uri="{FF2B5EF4-FFF2-40B4-BE49-F238E27FC236}">
                <a16:creationId xmlns:a16="http://schemas.microsoft.com/office/drawing/2014/main" id="{840E3114-8FB5-433A-A2E8-FF61FBCD41A7}"/>
              </a:ext>
            </a:extLst>
          </p:cNvPr>
          <p:cNvSpPr>
            <a:spLocks noGrp="1" noChangeArrowheads="1"/>
          </p:cNvSpPr>
          <p:nvPr>
            <p:ph type="title"/>
          </p:nvPr>
        </p:nvSpPr>
        <p:spPr/>
        <p:txBody>
          <a:bodyPr/>
          <a:lstStyle/>
          <a:p>
            <a:r>
              <a:rPr lang="en-US" altLang="en-US" dirty="0">
                <a:solidFill>
                  <a:srgbClr val="102447"/>
                </a:solidFill>
              </a:rPr>
              <a:t>Fall Protection</a:t>
            </a:r>
          </a:p>
        </p:txBody>
      </p:sp>
      <p:sp>
        <p:nvSpPr>
          <p:cNvPr id="13316" name="Rectangle 8">
            <a:extLst>
              <a:ext uri="{FF2B5EF4-FFF2-40B4-BE49-F238E27FC236}">
                <a16:creationId xmlns:a16="http://schemas.microsoft.com/office/drawing/2014/main" id="{5CEC97DA-6D83-4B64-B121-5EBE2013A331}"/>
              </a:ext>
            </a:extLst>
          </p:cNvPr>
          <p:cNvSpPr>
            <a:spLocks noGrp="1" noChangeArrowheads="1"/>
          </p:cNvSpPr>
          <p:nvPr>
            <p:ph idx="1"/>
          </p:nvPr>
        </p:nvSpPr>
        <p:spPr>
          <a:xfrm>
            <a:off x="533400" y="1219200"/>
            <a:ext cx="6019800" cy="4724400"/>
          </a:xfrm>
        </p:spPr>
        <p:txBody>
          <a:bodyPr/>
          <a:lstStyle/>
          <a:p>
            <a:pPr marL="0" indent="0">
              <a:buFont typeface="Wingdings" panose="05000000000000000000" pitchFamily="2" charset="2"/>
              <a:buNone/>
            </a:pPr>
            <a:r>
              <a:rPr lang="en-US" altLang="en-US" sz="2800" b="1" dirty="0">
                <a:solidFill>
                  <a:srgbClr val="102447"/>
                </a:solidFill>
              </a:rPr>
              <a:t>Where is fall protection required?</a:t>
            </a:r>
          </a:p>
        </p:txBody>
      </p:sp>
      <p:sp>
        <p:nvSpPr>
          <p:cNvPr id="13317" name="Content Placeholder 1">
            <a:extLst>
              <a:ext uri="{FF2B5EF4-FFF2-40B4-BE49-F238E27FC236}">
                <a16:creationId xmlns:a16="http://schemas.microsoft.com/office/drawing/2014/main" id="{6CC710BB-14E3-400E-B667-E5E294DAD1EA}"/>
              </a:ext>
            </a:extLst>
          </p:cNvPr>
          <p:cNvSpPr>
            <a:spLocks noGrp="1" noChangeArrowheads="1"/>
          </p:cNvSpPr>
          <p:nvPr>
            <p:ph sz="quarter" idx="10"/>
          </p:nvPr>
        </p:nvSpPr>
        <p:spPr>
          <a:xfrm>
            <a:off x="6477000" y="685800"/>
            <a:ext cx="2133600" cy="381000"/>
          </a:xfrm>
        </p:spPr>
        <p:txBody>
          <a:bodyPr/>
          <a:lstStyle/>
          <a:p>
            <a:r>
              <a:rPr lang="en-US" altLang="en-US" dirty="0">
                <a:sym typeface="WP MathA"/>
              </a:rPr>
              <a:t>1926.501(b)(13)</a:t>
            </a:r>
          </a:p>
          <a:p>
            <a:endParaRPr lang="en-US" altLang="en-US" dirty="0"/>
          </a:p>
        </p:txBody>
      </p:sp>
      <p:sp>
        <p:nvSpPr>
          <p:cNvPr id="13320" name="TextBox 1">
            <a:extLst>
              <a:ext uri="{FF2B5EF4-FFF2-40B4-BE49-F238E27FC236}">
                <a16:creationId xmlns:a16="http://schemas.microsoft.com/office/drawing/2014/main" id="{A653573E-4530-4771-9344-C5FF1E3F28EC}"/>
              </a:ext>
            </a:extLst>
          </p:cNvPr>
          <p:cNvSpPr txBox="1">
            <a:spLocks noChangeArrowheads="1"/>
          </p:cNvSpPr>
          <p:nvPr/>
        </p:nvSpPr>
        <p:spPr bwMode="auto">
          <a:xfrm>
            <a:off x="3314700" y="5730875"/>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sp>
        <p:nvSpPr>
          <p:cNvPr id="2" name="TextBox 1">
            <a:extLst>
              <a:ext uri="{FF2B5EF4-FFF2-40B4-BE49-F238E27FC236}">
                <a16:creationId xmlns:a16="http://schemas.microsoft.com/office/drawing/2014/main" id="{4376BC03-6362-D82B-E13E-A0160339103A}"/>
              </a:ext>
            </a:extLst>
          </p:cNvPr>
          <p:cNvSpPr txBox="1"/>
          <p:nvPr/>
        </p:nvSpPr>
        <p:spPr>
          <a:xfrm>
            <a:off x="5622837" y="5579346"/>
            <a:ext cx="1568447" cy="261610"/>
          </a:xfrm>
          <a:prstGeom prst="rect">
            <a:avLst/>
          </a:prstGeom>
          <a:noFill/>
        </p:spPr>
        <p:txBody>
          <a:bodyPr wrap="square" rtlCol="0">
            <a:spAutoFit/>
          </a:bodyPr>
          <a:lstStyle/>
          <a:p>
            <a:r>
              <a:rPr lang="en-US" sz="1100" u="none" dirty="0"/>
              <a:t>NCDOL Photo Library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1BF91BE-0B95-434C-A378-8BDF51F4AAD1}"/>
              </a:ext>
            </a:extLst>
          </p:cNvPr>
          <p:cNvSpPr>
            <a:spLocks noGrp="1" noChangeArrowheads="1"/>
          </p:cNvSpPr>
          <p:nvPr>
            <p:ph type="title"/>
          </p:nvPr>
        </p:nvSpPr>
        <p:spPr>
          <a:xfrm>
            <a:off x="609600" y="517525"/>
            <a:ext cx="7924800" cy="549275"/>
          </a:xfrm>
        </p:spPr>
        <p:txBody>
          <a:bodyPr>
            <a:normAutofit fontScale="90000"/>
          </a:bodyPr>
          <a:lstStyle/>
          <a:p>
            <a:r>
              <a:rPr lang="en-US" altLang="en-US" sz="3400"/>
              <a:t>Personal Protective Equipment</a:t>
            </a:r>
          </a:p>
        </p:txBody>
      </p:sp>
      <p:sp>
        <p:nvSpPr>
          <p:cNvPr id="19459" name="Rectangle 6">
            <a:extLst>
              <a:ext uri="{FF2B5EF4-FFF2-40B4-BE49-F238E27FC236}">
                <a16:creationId xmlns:a16="http://schemas.microsoft.com/office/drawing/2014/main" id="{3798A2E0-5E5A-4BAA-850B-A41E7EEF0601}"/>
              </a:ext>
            </a:extLst>
          </p:cNvPr>
          <p:cNvSpPr>
            <a:spLocks noGrp="1" noChangeArrowheads="1"/>
          </p:cNvSpPr>
          <p:nvPr>
            <p:ph idx="1"/>
          </p:nvPr>
        </p:nvSpPr>
        <p:spPr>
          <a:xfrm>
            <a:off x="533400" y="1235074"/>
            <a:ext cx="8001000" cy="3870325"/>
          </a:xfrm>
        </p:spPr>
        <p:txBody>
          <a:bodyPr/>
          <a:lstStyle/>
          <a:p>
            <a:r>
              <a:rPr lang="en-US" altLang="en-US" sz="2800" b="1" dirty="0">
                <a:solidFill>
                  <a:srgbClr val="102447"/>
                </a:solidFill>
              </a:rPr>
              <a:t>Number 2: E</a:t>
            </a:r>
            <a:r>
              <a:rPr lang="en-US" altLang="en-US" sz="2800" b="1" dirty="0">
                <a:solidFill>
                  <a:srgbClr val="102447"/>
                </a:solidFill>
                <a:sym typeface="WP MathA"/>
              </a:rPr>
              <a:t>ye and Face Protection - General Requirements</a:t>
            </a:r>
          </a:p>
          <a:p>
            <a:endParaRPr lang="en-US" altLang="en-US" sz="800" dirty="0">
              <a:sym typeface="WP MathA"/>
            </a:endParaRPr>
          </a:p>
          <a:p>
            <a:pPr marL="622300" lvl="1" indent="-285750"/>
            <a:r>
              <a:rPr lang="en-US" altLang="en-US" sz="2400" dirty="0"/>
              <a:t>Provide employees with eye and face protection when machines or operations present potential eye or face injury from physical, chemical, or radiation agents.</a:t>
            </a:r>
          </a:p>
        </p:txBody>
      </p:sp>
      <p:sp>
        <p:nvSpPr>
          <p:cNvPr id="19460" name="Content Placeholder 1">
            <a:extLst>
              <a:ext uri="{FF2B5EF4-FFF2-40B4-BE49-F238E27FC236}">
                <a16:creationId xmlns:a16="http://schemas.microsoft.com/office/drawing/2014/main" id="{73D81EE2-959C-42B8-B994-CB84E3F0A30E}"/>
              </a:ext>
            </a:extLst>
          </p:cNvPr>
          <p:cNvSpPr>
            <a:spLocks noGrp="1" noChangeArrowheads="1"/>
          </p:cNvSpPr>
          <p:nvPr>
            <p:ph sz="quarter" idx="10"/>
          </p:nvPr>
        </p:nvSpPr>
        <p:spPr>
          <a:xfrm>
            <a:off x="6477000" y="685800"/>
            <a:ext cx="2133600" cy="381000"/>
          </a:xfrm>
        </p:spPr>
        <p:txBody>
          <a:bodyPr/>
          <a:lstStyle/>
          <a:p>
            <a:r>
              <a:rPr lang="en-US" altLang="en-US" dirty="0">
                <a:sym typeface="WP MathA"/>
              </a:rPr>
              <a:t>1926.102(a)(1)</a:t>
            </a:r>
          </a:p>
          <a:p>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C18AC8F-0279-4AEA-AFD2-C0FFE0D5524B}"/>
              </a:ext>
            </a:extLst>
          </p:cNvPr>
          <p:cNvSpPr>
            <a:spLocks noGrp="1" noChangeArrowheads="1"/>
          </p:cNvSpPr>
          <p:nvPr>
            <p:ph type="title"/>
          </p:nvPr>
        </p:nvSpPr>
        <p:spPr/>
        <p:txBody>
          <a:bodyPr/>
          <a:lstStyle/>
          <a:p>
            <a:r>
              <a:rPr lang="en-US" altLang="en-US"/>
              <a:t>Eye and Face Protection</a:t>
            </a:r>
          </a:p>
        </p:txBody>
      </p:sp>
      <p:sp>
        <p:nvSpPr>
          <p:cNvPr id="21507" name="Content Placeholder 1">
            <a:extLst>
              <a:ext uri="{FF2B5EF4-FFF2-40B4-BE49-F238E27FC236}">
                <a16:creationId xmlns:a16="http://schemas.microsoft.com/office/drawing/2014/main" id="{5627337B-F010-444B-BCE7-8745D09A9295}"/>
              </a:ext>
            </a:extLst>
          </p:cNvPr>
          <p:cNvSpPr>
            <a:spLocks noGrp="1" noChangeArrowheads="1"/>
          </p:cNvSpPr>
          <p:nvPr>
            <p:ph idx="1"/>
          </p:nvPr>
        </p:nvSpPr>
        <p:spPr>
          <a:xfrm>
            <a:off x="533400" y="1219200"/>
            <a:ext cx="8001000" cy="4724400"/>
          </a:xfrm>
        </p:spPr>
        <p:txBody>
          <a:bodyPr/>
          <a:lstStyle/>
          <a:p>
            <a:r>
              <a:rPr lang="en-US" altLang="en-US" sz="2800" dirty="0"/>
              <a:t>Is the type and use of this PPE appropriate?</a:t>
            </a:r>
          </a:p>
          <a:p>
            <a:endParaRPr lang="en-US" altLang="en-US" sz="800" dirty="0"/>
          </a:p>
          <a:p>
            <a:pPr lvl="1"/>
            <a:r>
              <a:rPr lang="en-US" altLang="en-US" sz="2400" dirty="0"/>
              <a:t>ANSI Z87.1-1989</a:t>
            </a:r>
          </a:p>
        </p:txBody>
      </p:sp>
      <p:sp>
        <p:nvSpPr>
          <p:cNvPr id="21508" name="Content Placeholder 2">
            <a:extLst>
              <a:ext uri="{FF2B5EF4-FFF2-40B4-BE49-F238E27FC236}">
                <a16:creationId xmlns:a16="http://schemas.microsoft.com/office/drawing/2014/main" id="{D726D956-1792-4779-B9E4-C1CA325E2FFC}"/>
              </a:ext>
            </a:extLst>
          </p:cNvPr>
          <p:cNvSpPr>
            <a:spLocks noGrp="1" noChangeArrowheads="1"/>
          </p:cNvSpPr>
          <p:nvPr>
            <p:ph sz="quarter" idx="10"/>
          </p:nvPr>
        </p:nvSpPr>
        <p:spPr>
          <a:xfrm>
            <a:off x="6477000" y="685800"/>
            <a:ext cx="2133600" cy="381000"/>
          </a:xfrm>
        </p:spPr>
        <p:txBody>
          <a:bodyPr/>
          <a:lstStyle/>
          <a:p>
            <a:r>
              <a:rPr lang="en-US" altLang="en-US" dirty="0">
                <a:sym typeface="WP MathA"/>
              </a:rPr>
              <a:t>1926.102(a)(1)</a:t>
            </a:r>
          </a:p>
          <a:p>
            <a:endParaRPr lang="en-US" altLang="en-US" dirty="0"/>
          </a:p>
        </p:txBody>
      </p:sp>
      <p:pic>
        <p:nvPicPr>
          <p:cNvPr id="26628" name="Picture 1">
            <a:extLst>
              <a:ext uri="{FF2B5EF4-FFF2-40B4-BE49-F238E27FC236}">
                <a16:creationId xmlns:a16="http://schemas.microsoft.com/office/drawing/2014/main" id="{F959DAAF-B20F-4196-AA84-E8FFBC1F32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46" t="2555" r="4123"/>
          <a:stretch/>
        </p:blipFill>
        <p:spPr bwMode="auto">
          <a:xfrm>
            <a:off x="3810000" y="2209800"/>
            <a:ext cx="4648200" cy="3601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a:extLst>
              <a:ext uri="{FF2B5EF4-FFF2-40B4-BE49-F238E27FC236}">
                <a16:creationId xmlns:a16="http://schemas.microsoft.com/office/drawing/2014/main" id="{D4F86305-19F7-439E-8FF0-B175C123E8F3}"/>
              </a:ext>
            </a:extLst>
          </p:cNvPr>
          <p:cNvSpPr>
            <a:spLocks noGrp="1" noChangeArrowheads="1"/>
          </p:cNvSpPr>
          <p:nvPr>
            <p:ph type="title"/>
          </p:nvPr>
        </p:nvSpPr>
        <p:spPr>
          <a:xfrm>
            <a:off x="609600" y="457200"/>
            <a:ext cx="7924800" cy="523875"/>
          </a:xfrm>
        </p:spPr>
        <p:txBody>
          <a:bodyPr>
            <a:normAutofit fontScale="90000"/>
          </a:bodyPr>
          <a:lstStyle/>
          <a:p>
            <a:r>
              <a:rPr lang="en-US" altLang="en-US" sz="3400"/>
              <a:t>Examples of Eye and Face Protection</a:t>
            </a:r>
          </a:p>
        </p:txBody>
      </p:sp>
      <p:sp>
        <p:nvSpPr>
          <p:cNvPr id="23555" name="Content Placeholder 1">
            <a:extLst>
              <a:ext uri="{FF2B5EF4-FFF2-40B4-BE49-F238E27FC236}">
                <a16:creationId xmlns:a16="http://schemas.microsoft.com/office/drawing/2014/main" id="{6C7C407E-42F6-4D13-A439-472536C2D6C0}"/>
              </a:ext>
            </a:extLst>
          </p:cNvPr>
          <p:cNvSpPr>
            <a:spLocks noGrp="1" noChangeArrowheads="1"/>
          </p:cNvSpPr>
          <p:nvPr>
            <p:ph idx="1"/>
          </p:nvPr>
        </p:nvSpPr>
        <p:spPr>
          <a:xfrm>
            <a:off x="533400" y="1219200"/>
            <a:ext cx="8001000" cy="4724400"/>
          </a:xfrm>
        </p:spPr>
        <p:txBody>
          <a:bodyPr/>
          <a:lstStyle/>
          <a:p>
            <a:r>
              <a:rPr lang="en-US" altLang="en-US" sz="2800" dirty="0"/>
              <a:t>Eye and face protection</a:t>
            </a:r>
          </a:p>
        </p:txBody>
      </p:sp>
      <p:cxnSp>
        <p:nvCxnSpPr>
          <p:cNvPr id="23559" name="Straight Arrow Connector 16">
            <a:extLst>
              <a:ext uri="{FF2B5EF4-FFF2-40B4-BE49-F238E27FC236}">
                <a16:creationId xmlns:a16="http://schemas.microsoft.com/office/drawing/2014/main" id="{A9E56F20-C03C-471C-9023-FDC5DE65F02A}"/>
              </a:ext>
            </a:extLst>
          </p:cNvPr>
          <p:cNvCxnSpPr>
            <a:cxnSpLocks noChangeShapeType="1"/>
          </p:cNvCxnSpPr>
          <p:nvPr/>
        </p:nvCxnSpPr>
        <p:spPr bwMode="auto">
          <a:xfrm flipV="1">
            <a:off x="5541963" y="4191000"/>
            <a:ext cx="782637" cy="164465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grpSp>
        <p:nvGrpSpPr>
          <p:cNvPr id="8" name="Group 7">
            <a:extLst>
              <a:ext uri="{FF2B5EF4-FFF2-40B4-BE49-F238E27FC236}">
                <a16:creationId xmlns:a16="http://schemas.microsoft.com/office/drawing/2014/main" id="{1E1D18E9-643F-4919-9078-8DE9E3C8DAD3}"/>
              </a:ext>
            </a:extLst>
          </p:cNvPr>
          <p:cNvGrpSpPr/>
          <p:nvPr/>
        </p:nvGrpSpPr>
        <p:grpSpPr>
          <a:xfrm>
            <a:off x="3258277" y="3810000"/>
            <a:ext cx="5262670" cy="2089424"/>
            <a:chOff x="3258277" y="3871096"/>
            <a:chExt cx="5262670" cy="2089424"/>
          </a:xfrm>
        </p:grpSpPr>
        <p:grpSp>
          <p:nvGrpSpPr>
            <p:cNvPr id="5" name="Group 4">
              <a:extLst>
                <a:ext uri="{FF2B5EF4-FFF2-40B4-BE49-F238E27FC236}">
                  <a16:creationId xmlns:a16="http://schemas.microsoft.com/office/drawing/2014/main" id="{4D835DBD-6AEC-4330-9529-49E01F827E45}"/>
                </a:ext>
              </a:extLst>
            </p:cNvPr>
            <p:cNvGrpSpPr/>
            <p:nvPr/>
          </p:nvGrpSpPr>
          <p:grpSpPr>
            <a:xfrm>
              <a:off x="5422809" y="3871096"/>
              <a:ext cx="3098138" cy="2089424"/>
              <a:chOff x="6048502" y="3295284"/>
              <a:chExt cx="2614612" cy="1623296"/>
            </a:xfrm>
          </p:grpSpPr>
          <p:pic>
            <p:nvPicPr>
              <p:cNvPr id="16" name="Picture 15">
                <a:extLst>
                  <a:ext uri="{FF2B5EF4-FFF2-40B4-BE49-F238E27FC236}">
                    <a16:creationId xmlns:a16="http://schemas.microsoft.com/office/drawing/2014/main" id="{2D8E203D-30F3-4DC5-93FA-892C1CA9F9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6752"/>
              <a:stretch/>
            </p:blipFill>
            <p:spPr>
              <a:xfrm>
                <a:off x="6048502" y="3295284"/>
                <a:ext cx="2614612" cy="1623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62" name="TextBox 1">
                <a:extLst>
                  <a:ext uri="{FF2B5EF4-FFF2-40B4-BE49-F238E27FC236}">
                    <a16:creationId xmlns:a16="http://schemas.microsoft.com/office/drawing/2014/main" id="{7ACB05B1-0388-4A47-89FD-7DD70A233023}"/>
                  </a:ext>
                </a:extLst>
              </p:cNvPr>
              <p:cNvSpPr txBox="1">
                <a:spLocks noChangeArrowheads="1"/>
              </p:cNvSpPr>
              <p:nvPr/>
            </p:nvSpPr>
            <p:spPr bwMode="auto">
              <a:xfrm>
                <a:off x="6134100" y="4659749"/>
                <a:ext cx="1295400" cy="1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latin typeface="Avenir Next LT Pro" panose="020B0504020202020204" pitchFamily="34" charset="0"/>
                  </a:rPr>
                  <a:t>NCDOL Photo Library</a:t>
                </a:r>
              </a:p>
            </p:txBody>
          </p:sp>
        </p:grpSp>
        <p:grpSp>
          <p:nvGrpSpPr>
            <p:cNvPr id="6" name="Group 5">
              <a:extLst>
                <a:ext uri="{FF2B5EF4-FFF2-40B4-BE49-F238E27FC236}">
                  <a16:creationId xmlns:a16="http://schemas.microsoft.com/office/drawing/2014/main" id="{1C6237BC-2D04-491D-A6AC-7416C72E0A4B}"/>
                </a:ext>
              </a:extLst>
            </p:cNvPr>
            <p:cNvGrpSpPr/>
            <p:nvPr/>
          </p:nvGrpSpPr>
          <p:grpSpPr>
            <a:xfrm>
              <a:off x="3258277" y="5233116"/>
              <a:ext cx="2075248" cy="714152"/>
              <a:chOff x="3447503" y="4026855"/>
              <a:chExt cx="2075248" cy="714152"/>
            </a:xfrm>
          </p:grpSpPr>
          <p:sp>
            <p:nvSpPr>
              <p:cNvPr id="23560" name="Text Box 11">
                <a:extLst>
                  <a:ext uri="{FF2B5EF4-FFF2-40B4-BE49-F238E27FC236}">
                    <a16:creationId xmlns:a16="http://schemas.microsoft.com/office/drawing/2014/main" id="{A09032ED-E56E-4D96-B59C-6EA4455D7807}"/>
                  </a:ext>
                </a:extLst>
              </p:cNvPr>
              <p:cNvSpPr txBox="1">
                <a:spLocks noChangeArrowheads="1"/>
              </p:cNvSpPr>
              <p:nvPr/>
            </p:nvSpPr>
            <p:spPr bwMode="auto">
              <a:xfrm>
                <a:off x="3447503" y="4371675"/>
                <a:ext cx="2075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Font typeface="Wingdings" panose="05000000000000000000" pitchFamily="2" charset="2"/>
                  <a:buNone/>
                </a:pPr>
                <a:r>
                  <a:rPr lang="en-US" altLang="en-US" sz="1800" b="1" u="none" dirty="0">
                    <a:latin typeface="Avenir Next LT Pro" panose="020B0504020202020204" pitchFamily="34" charset="0"/>
                  </a:rPr>
                  <a:t>ANSI/ISEA Z87.1</a:t>
                </a:r>
              </a:p>
            </p:txBody>
          </p:sp>
          <p:sp>
            <p:nvSpPr>
              <p:cNvPr id="23561" name="Text Box 11">
                <a:extLst>
                  <a:ext uri="{FF2B5EF4-FFF2-40B4-BE49-F238E27FC236}">
                    <a16:creationId xmlns:a16="http://schemas.microsoft.com/office/drawing/2014/main" id="{3EBE5B91-DB60-4ACA-AF35-CBD48FF7CF5E}"/>
                  </a:ext>
                </a:extLst>
              </p:cNvPr>
              <p:cNvSpPr txBox="1">
                <a:spLocks noChangeArrowheads="1"/>
              </p:cNvSpPr>
              <p:nvPr/>
            </p:nvSpPr>
            <p:spPr bwMode="auto">
              <a:xfrm>
                <a:off x="3473319" y="4026855"/>
                <a:ext cx="2039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Font typeface="Wingdings" panose="05000000000000000000" pitchFamily="2" charset="2"/>
                  <a:buNone/>
                </a:pPr>
                <a:r>
                  <a:rPr lang="en-US" altLang="en-US" sz="2000" b="1" u="none" dirty="0">
                    <a:latin typeface="Avenir Next LT Pro" panose="020B0504020202020204" pitchFamily="34" charset="0"/>
                  </a:rPr>
                  <a:t>Safety Glasses</a:t>
                </a:r>
              </a:p>
            </p:txBody>
          </p:sp>
        </p:grpSp>
      </p:grpSp>
      <p:grpSp>
        <p:nvGrpSpPr>
          <p:cNvPr id="4" name="Group 3">
            <a:extLst>
              <a:ext uri="{FF2B5EF4-FFF2-40B4-BE49-F238E27FC236}">
                <a16:creationId xmlns:a16="http://schemas.microsoft.com/office/drawing/2014/main" id="{81BB20BF-1173-45B3-89F5-61A9B239B9A5}"/>
              </a:ext>
            </a:extLst>
          </p:cNvPr>
          <p:cNvGrpSpPr/>
          <p:nvPr/>
        </p:nvGrpSpPr>
        <p:grpSpPr>
          <a:xfrm>
            <a:off x="760041" y="2150373"/>
            <a:ext cx="2562384" cy="3130068"/>
            <a:chOff x="708256" y="1925577"/>
            <a:chExt cx="2562384" cy="3130068"/>
          </a:xfrm>
        </p:grpSpPr>
        <p:grpSp>
          <p:nvGrpSpPr>
            <p:cNvPr id="2" name="Group 1">
              <a:extLst>
                <a:ext uri="{FF2B5EF4-FFF2-40B4-BE49-F238E27FC236}">
                  <a16:creationId xmlns:a16="http://schemas.microsoft.com/office/drawing/2014/main" id="{CC6DA6ED-FECC-4611-A0BC-C5236F86E4A7}"/>
                </a:ext>
              </a:extLst>
            </p:cNvPr>
            <p:cNvGrpSpPr/>
            <p:nvPr/>
          </p:nvGrpSpPr>
          <p:grpSpPr>
            <a:xfrm>
              <a:off x="708256" y="1925577"/>
              <a:ext cx="2562384" cy="2642224"/>
              <a:chOff x="613410" y="2031858"/>
              <a:chExt cx="2562384" cy="2642224"/>
            </a:xfrm>
          </p:grpSpPr>
          <p:pic>
            <p:nvPicPr>
              <p:cNvPr id="14" name="Picture 8" descr="https://lh3.googleusercontent.com/p/AF1QipMLsf2S2JRj_QHwARUG4AFR1InVAtNE_7WWesOS=s512-p-qv=p2vhmi7t5fo3eur15odoopigghj72p9ic,m=125c92681186c4bc075c03d779ba3597,x=,t=25-iv4297?key=Ull3cXpjNmJfVW1RdkdNOTRzdndEaklaWmdTcFhB">
                <a:extLst>
                  <a:ext uri="{FF2B5EF4-FFF2-40B4-BE49-F238E27FC236}">
                    <a16:creationId xmlns:a16="http://schemas.microsoft.com/office/drawing/2014/main" id="{56EE65AC-EAB5-406D-8672-CA71117CD409}"/>
                  </a:ext>
                </a:extLst>
              </p:cNvPr>
              <p:cNvPicPr>
                <a:picLocks noChangeAspect="1" noChangeArrowheads="1"/>
              </p:cNvPicPr>
              <p:nvPr/>
            </p:nvPicPr>
            <p:blipFill>
              <a:blip r:embed="rId4" r:link="rId5"/>
              <a:srcRect/>
              <a:stretch>
                <a:fillRect/>
              </a:stretch>
            </p:blipFill>
            <p:spPr bwMode="auto">
              <a:xfrm>
                <a:off x="624681" y="2031858"/>
                <a:ext cx="2551113" cy="2642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66" name="TextBox 1">
                <a:extLst>
                  <a:ext uri="{FF2B5EF4-FFF2-40B4-BE49-F238E27FC236}">
                    <a16:creationId xmlns:a16="http://schemas.microsoft.com/office/drawing/2014/main" id="{BCBBE0FF-EC2F-4368-823D-83AC512EE379}"/>
                  </a:ext>
                </a:extLst>
              </p:cNvPr>
              <p:cNvSpPr txBox="1">
                <a:spLocks noChangeArrowheads="1"/>
              </p:cNvSpPr>
              <p:nvPr/>
            </p:nvSpPr>
            <p:spPr bwMode="auto">
              <a:xfrm>
                <a:off x="613410" y="2054225"/>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grpSp>
        <p:sp>
          <p:nvSpPr>
            <p:cNvPr id="17" name="Text Box 11">
              <a:extLst>
                <a:ext uri="{FF2B5EF4-FFF2-40B4-BE49-F238E27FC236}">
                  <a16:creationId xmlns:a16="http://schemas.microsoft.com/office/drawing/2014/main" id="{9D0EC04A-91CD-411A-8ADD-C7EA5B78F2F2}"/>
                </a:ext>
              </a:extLst>
            </p:cNvPr>
            <p:cNvSpPr txBox="1">
              <a:spLocks noChangeArrowheads="1"/>
            </p:cNvSpPr>
            <p:nvPr/>
          </p:nvSpPr>
          <p:spPr bwMode="auto">
            <a:xfrm>
              <a:off x="802820" y="4655535"/>
              <a:ext cx="2191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Font typeface="Wingdings" panose="05000000000000000000" pitchFamily="2" charset="2"/>
                <a:buNone/>
              </a:pPr>
              <a:r>
                <a:rPr lang="en-US" altLang="en-US" sz="2000" b="1" u="none" dirty="0">
                  <a:latin typeface="Avenir Next LT Pro" panose="020B0504020202020204" pitchFamily="34" charset="0"/>
                </a:rPr>
                <a:t>Safety Goggles</a:t>
              </a:r>
            </a:p>
          </p:txBody>
        </p:sp>
      </p:grpSp>
      <p:grpSp>
        <p:nvGrpSpPr>
          <p:cNvPr id="9" name="Group 8">
            <a:extLst>
              <a:ext uri="{FF2B5EF4-FFF2-40B4-BE49-F238E27FC236}">
                <a16:creationId xmlns:a16="http://schemas.microsoft.com/office/drawing/2014/main" id="{DEF2123F-C75F-4FF6-90DF-7E6F9B128916}"/>
              </a:ext>
            </a:extLst>
          </p:cNvPr>
          <p:cNvGrpSpPr/>
          <p:nvPr/>
        </p:nvGrpSpPr>
        <p:grpSpPr>
          <a:xfrm>
            <a:off x="4044688" y="1248823"/>
            <a:ext cx="4476259" cy="2748017"/>
            <a:chOff x="5926655" y="1186587"/>
            <a:chExt cx="4476259" cy="2748017"/>
          </a:xfrm>
        </p:grpSpPr>
        <p:grpSp>
          <p:nvGrpSpPr>
            <p:cNvPr id="7" name="Group 6">
              <a:extLst>
                <a:ext uri="{FF2B5EF4-FFF2-40B4-BE49-F238E27FC236}">
                  <a16:creationId xmlns:a16="http://schemas.microsoft.com/office/drawing/2014/main" id="{67F44F4E-D99F-4BCE-9086-F352D119688C}"/>
                </a:ext>
              </a:extLst>
            </p:cNvPr>
            <p:cNvGrpSpPr/>
            <p:nvPr/>
          </p:nvGrpSpPr>
          <p:grpSpPr>
            <a:xfrm>
              <a:off x="5926655" y="1186587"/>
              <a:ext cx="4476259" cy="2748017"/>
              <a:chOff x="4024479" y="1275167"/>
              <a:chExt cx="4476259" cy="2748017"/>
            </a:xfrm>
          </p:grpSpPr>
          <p:pic>
            <p:nvPicPr>
              <p:cNvPr id="15" name="Picture 14">
                <a:extLst>
                  <a:ext uri="{FF2B5EF4-FFF2-40B4-BE49-F238E27FC236}">
                    <a16:creationId xmlns:a16="http://schemas.microsoft.com/office/drawing/2014/main" id="{D1FB1B7A-BA46-4308-9560-BD734D24084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9061"/>
              <a:stretch/>
            </p:blipFill>
            <p:spPr>
              <a:xfrm>
                <a:off x="5402600" y="1275167"/>
                <a:ext cx="3098138" cy="2382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6" name="Text Box 10">
                <a:extLst>
                  <a:ext uri="{FF2B5EF4-FFF2-40B4-BE49-F238E27FC236}">
                    <a16:creationId xmlns:a16="http://schemas.microsoft.com/office/drawing/2014/main" id="{4F85BF28-2126-495A-90D9-EF452A25F897}"/>
                  </a:ext>
                </a:extLst>
              </p:cNvPr>
              <p:cNvSpPr txBox="1">
                <a:spLocks noChangeArrowheads="1"/>
              </p:cNvSpPr>
              <p:nvPr/>
            </p:nvSpPr>
            <p:spPr bwMode="auto">
              <a:xfrm>
                <a:off x="4024479" y="3007521"/>
                <a:ext cx="12266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b="1" u="none" dirty="0">
                    <a:latin typeface="Avenir Next LT Pro" panose="020B0504020202020204" pitchFamily="34" charset="0"/>
                  </a:rPr>
                  <a:t>Welding</a:t>
                </a:r>
              </a:p>
              <a:p>
                <a:pPr>
                  <a:buFont typeface="Wingdings" panose="05000000000000000000" pitchFamily="2" charset="2"/>
                  <a:buNone/>
                </a:pPr>
                <a:r>
                  <a:rPr lang="en-US" altLang="en-US" sz="2000" b="1" u="none" dirty="0">
                    <a:latin typeface="Avenir Next LT Pro" panose="020B0504020202020204" pitchFamily="34" charset="0"/>
                  </a:rPr>
                  <a:t>Helmet</a:t>
                </a:r>
              </a:p>
            </p:txBody>
          </p:sp>
        </p:grpSp>
        <p:sp>
          <p:nvSpPr>
            <p:cNvPr id="23564" name="TextBox 1">
              <a:extLst>
                <a:ext uri="{FF2B5EF4-FFF2-40B4-BE49-F238E27FC236}">
                  <a16:creationId xmlns:a16="http://schemas.microsoft.com/office/drawing/2014/main" id="{B0A0F22E-3C10-42A0-82EB-2378516583CD}"/>
                </a:ext>
              </a:extLst>
            </p:cNvPr>
            <p:cNvSpPr txBox="1">
              <a:spLocks noChangeArrowheads="1"/>
            </p:cNvSpPr>
            <p:nvPr/>
          </p:nvSpPr>
          <p:spPr bwMode="auto">
            <a:xfrm>
              <a:off x="7369207" y="3277398"/>
              <a:ext cx="15349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latin typeface="Avenir Next LT Pro" panose="020B0504020202020204" pitchFamily="34" charset="0"/>
                </a:rPr>
                <a:t>NCDOL Photo Library</a:t>
              </a: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7DBA-BB7C-4420-98F5-C3F72D8242B8}"/>
              </a:ext>
            </a:extLst>
          </p:cNvPr>
          <p:cNvSpPr>
            <a:spLocks noGrp="1"/>
          </p:cNvSpPr>
          <p:nvPr>
            <p:ph type="title"/>
          </p:nvPr>
        </p:nvSpPr>
        <p:spPr/>
        <p:txBody>
          <a:bodyPr/>
          <a:lstStyle/>
          <a:p>
            <a:r>
              <a:rPr lang="en-US" dirty="0"/>
              <a:t>Any other hazards?</a:t>
            </a:r>
          </a:p>
        </p:txBody>
      </p:sp>
      <p:sp>
        <p:nvSpPr>
          <p:cNvPr id="4" name="TextBox 3">
            <a:extLst>
              <a:ext uri="{FF2B5EF4-FFF2-40B4-BE49-F238E27FC236}">
                <a16:creationId xmlns:a16="http://schemas.microsoft.com/office/drawing/2014/main" id="{AD4F41BC-A491-4214-B390-D043F61A533D}"/>
              </a:ext>
            </a:extLst>
          </p:cNvPr>
          <p:cNvSpPr txBox="1"/>
          <p:nvPr/>
        </p:nvSpPr>
        <p:spPr>
          <a:xfrm>
            <a:off x="571898" y="1447800"/>
            <a:ext cx="2478564" cy="3108543"/>
          </a:xfrm>
          <a:prstGeom prst="rect">
            <a:avLst/>
          </a:prstGeom>
          <a:noFill/>
        </p:spPr>
        <p:txBody>
          <a:bodyPr wrap="none" rtlCol="0">
            <a:spAutoFit/>
          </a:bodyPr>
          <a:lstStyle/>
          <a:p>
            <a:pPr marL="285750" indent="-285750">
              <a:buFont typeface="Arial" panose="020B0604020202020204" pitchFamily="34" charset="0"/>
              <a:buChar char="•"/>
            </a:pPr>
            <a:r>
              <a:rPr lang="en-US" sz="2800" u="none" dirty="0">
                <a:latin typeface="Avenir Next LT Pro" panose="020B0504020202020204" pitchFamily="34" charset="0"/>
              </a:rPr>
              <a:t>Ventilation</a:t>
            </a:r>
          </a:p>
          <a:p>
            <a:pPr marL="285750" indent="-285750">
              <a:buFont typeface="Arial" panose="020B0604020202020204" pitchFamily="34" charset="0"/>
              <a:buChar char="•"/>
            </a:pPr>
            <a:endParaRPr lang="en-US" sz="2800" u="none" dirty="0">
              <a:latin typeface="Avenir Next LT Pro" panose="020B0504020202020204" pitchFamily="34" charset="0"/>
            </a:endParaRPr>
          </a:p>
          <a:p>
            <a:pPr marL="285750" indent="-285750">
              <a:buFont typeface="Arial" panose="020B0604020202020204" pitchFamily="34" charset="0"/>
              <a:buChar char="•"/>
            </a:pPr>
            <a:r>
              <a:rPr lang="en-US" sz="2800" u="none" dirty="0">
                <a:latin typeface="Avenir Next LT Pro" panose="020B0504020202020204" pitchFamily="34" charset="0"/>
              </a:rPr>
              <a:t>Noise</a:t>
            </a:r>
          </a:p>
          <a:p>
            <a:pPr marL="285750" indent="-285750">
              <a:buFont typeface="Arial" panose="020B0604020202020204" pitchFamily="34" charset="0"/>
              <a:buChar char="•"/>
            </a:pPr>
            <a:endParaRPr lang="en-US" sz="2800" u="none" dirty="0">
              <a:latin typeface="Avenir Next LT Pro" panose="020B0504020202020204" pitchFamily="34" charset="0"/>
            </a:endParaRPr>
          </a:p>
          <a:p>
            <a:pPr marL="285750" indent="-285750">
              <a:buFont typeface="Arial" panose="020B0604020202020204" pitchFamily="34" charset="0"/>
              <a:buChar char="•"/>
            </a:pPr>
            <a:r>
              <a:rPr lang="en-US" sz="2800" u="none" dirty="0">
                <a:latin typeface="Avenir Next LT Pro" panose="020B0504020202020204" pitchFamily="34" charset="0"/>
              </a:rPr>
              <a:t>UV/IR rays</a:t>
            </a:r>
          </a:p>
          <a:p>
            <a:pPr marL="285750" indent="-285750">
              <a:buFont typeface="Arial" panose="020B0604020202020204" pitchFamily="34" charset="0"/>
              <a:buChar char="•"/>
            </a:pPr>
            <a:endParaRPr lang="en-US" sz="2800" u="none" dirty="0">
              <a:latin typeface="Avenir Next LT Pro" panose="020B0504020202020204" pitchFamily="34" charset="0"/>
            </a:endParaRPr>
          </a:p>
          <a:p>
            <a:pPr marL="285750" indent="-285750">
              <a:buFont typeface="Arial" panose="020B0604020202020204" pitchFamily="34" charset="0"/>
              <a:buChar char="•"/>
            </a:pPr>
            <a:r>
              <a:rPr lang="en-US" sz="2800" u="none" dirty="0">
                <a:latin typeface="Avenir Next LT Pro" panose="020B0504020202020204" pitchFamily="34" charset="0"/>
              </a:rPr>
              <a:t>Metal fumes</a:t>
            </a:r>
          </a:p>
        </p:txBody>
      </p:sp>
      <p:grpSp>
        <p:nvGrpSpPr>
          <p:cNvPr id="6" name="Group 5">
            <a:extLst>
              <a:ext uri="{FF2B5EF4-FFF2-40B4-BE49-F238E27FC236}">
                <a16:creationId xmlns:a16="http://schemas.microsoft.com/office/drawing/2014/main" id="{7443904D-F722-4CF1-919D-73DD54370BC3}"/>
              </a:ext>
            </a:extLst>
          </p:cNvPr>
          <p:cNvGrpSpPr/>
          <p:nvPr/>
        </p:nvGrpSpPr>
        <p:grpSpPr>
          <a:xfrm>
            <a:off x="3429000" y="1524000"/>
            <a:ext cx="4943954" cy="4168198"/>
            <a:chOff x="3429000" y="1600200"/>
            <a:chExt cx="4943954" cy="4168198"/>
          </a:xfrm>
        </p:grpSpPr>
        <p:pic>
          <p:nvPicPr>
            <p:cNvPr id="3" name="Picture 2">
              <a:extLst>
                <a:ext uri="{FF2B5EF4-FFF2-40B4-BE49-F238E27FC236}">
                  <a16:creationId xmlns:a16="http://schemas.microsoft.com/office/drawing/2014/main" id="{D91ECF31-DB19-43D8-ABC1-3F76559A04A6}"/>
                </a:ext>
              </a:extLst>
            </p:cNvPr>
            <p:cNvPicPr>
              <a:picLocks noChangeAspect="1"/>
            </p:cNvPicPr>
            <p:nvPr/>
          </p:nvPicPr>
          <p:blipFill rotWithShape="1">
            <a:blip r:embed="rId3"/>
            <a:srcRect l="1372" t="-134" r="9605" b="19206"/>
            <a:stretch/>
          </p:blipFill>
          <p:spPr>
            <a:xfrm>
              <a:off x="3429000" y="1600200"/>
              <a:ext cx="4943954" cy="4168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0BE6B0E6-DEAE-478B-83B7-07267158B09D}"/>
                </a:ext>
              </a:extLst>
            </p:cNvPr>
            <p:cNvSpPr txBox="1"/>
            <p:nvPr/>
          </p:nvSpPr>
          <p:spPr>
            <a:xfrm>
              <a:off x="3438939" y="5410200"/>
              <a:ext cx="1866502" cy="246221"/>
            </a:xfrm>
            <a:prstGeom prst="rect">
              <a:avLst/>
            </a:prstGeom>
            <a:noFill/>
          </p:spPr>
          <p:txBody>
            <a:bodyPr wrap="square" rtlCol="0">
              <a:spAutoFit/>
            </a:bodyPr>
            <a:lstStyle/>
            <a:p>
              <a:r>
                <a:rPr lang="en-US" sz="1000" b="1" u="none" dirty="0">
                  <a:latin typeface="Avenir Next LT Pro" panose="020B0504020202020204" pitchFamily="34" charset="0"/>
                </a:rPr>
                <a:t>NCDOL PHOTO LIBRARY</a:t>
              </a:r>
            </a:p>
          </p:txBody>
        </p:sp>
      </p:grpSp>
    </p:spTree>
    <p:extLst>
      <p:ext uri="{BB962C8B-B14F-4D97-AF65-F5344CB8AC3E}">
        <p14:creationId xmlns:p14="http://schemas.microsoft.com/office/powerpoint/2010/main" val="338731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32AA4B8-1853-4603-9529-E1ACE8219A29}"/>
              </a:ext>
            </a:extLst>
          </p:cNvPr>
          <p:cNvSpPr>
            <a:spLocks noGrp="1" noChangeArrowheads="1"/>
          </p:cNvSpPr>
          <p:nvPr>
            <p:ph type="title"/>
          </p:nvPr>
        </p:nvSpPr>
        <p:spPr>
          <a:xfrm>
            <a:off x="609600" y="457200"/>
            <a:ext cx="7924800" cy="554038"/>
          </a:xfrm>
        </p:spPr>
        <p:txBody>
          <a:bodyPr/>
          <a:lstStyle/>
          <a:p>
            <a:r>
              <a:rPr lang="en-US" altLang="en-US" dirty="0"/>
              <a:t>Fall Protection</a:t>
            </a:r>
          </a:p>
        </p:txBody>
      </p:sp>
      <p:sp>
        <p:nvSpPr>
          <p:cNvPr id="30722" name="Rectangle 6">
            <a:extLst>
              <a:ext uri="{FF2B5EF4-FFF2-40B4-BE49-F238E27FC236}">
                <a16:creationId xmlns:a16="http://schemas.microsoft.com/office/drawing/2014/main" id="{953321C5-FFD1-4E43-AD3D-A806DF08D26F}"/>
              </a:ext>
            </a:extLst>
          </p:cNvPr>
          <p:cNvSpPr>
            <a:spLocks noGrp="1" noChangeArrowheads="1"/>
          </p:cNvSpPr>
          <p:nvPr>
            <p:ph idx="1"/>
          </p:nvPr>
        </p:nvSpPr>
        <p:spPr>
          <a:xfrm>
            <a:off x="533400" y="1239838"/>
            <a:ext cx="7924800" cy="4932362"/>
          </a:xfrm>
        </p:spPr>
        <p:txBody>
          <a:bodyPr/>
          <a:lstStyle/>
          <a:p>
            <a:pPr>
              <a:defRPr/>
            </a:pPr>
            <a:r>
              <a:rPr lang="en-US" altLang="en-US" sz="2800" b="1" dirty="0"/>
              <a:t>Number 3: Certification of Training</a:t>
            </a:r>
          </a:p>
          <a:p>
            <a:pPr>
              <a:defRPr/>
            </a:pPr>
            <a:endParaRPr lang="en-US" altLang="en-US" sz="800" b="1" dirty="0"/>
          </a:p>
          <a:p>
            <a:pPr marL="463550" lvl="1" indent="-300038">
              <a:defRPr/>
            </a:pPr>
            <a:r>
              <a:rPr lang="en-US" altLang="en-US" sz="2400" dirty="0"/>
              <a:t>Employer must verify fall protection training by preparing a written certification record.</a:t>
            </a:r>
          </a:p>
          <a:p>
            <a:pPr lvl="1">
              <a:defRPr/>
            </a:pPr>
            <a:endParaRPr lang="en-US" sz="800" dirty="0"/>
          </a:p>
          <a:p>
            <a:pPr marL="463550" lvl="1" indent="-338138">
              <a:defRPr/>
            </a:pPr>
            <a:endParaRPr lang="en-US" sz="1800" dirty="0"/>
          </a:p>
          <a:p>
            <a:pPr marL="463550" lvl="1" indent="-338138">
              <a:defRPr/>
            </a:pPr>
            <a:r>
              <a:rPr lang="en-US" sz="2400" dirty="0"/>
              <a:t>Record shall contain the name or other identity of the employee trained.</a:t>
            </a:r>
          </a:p>
          <a:p>
            <a:pPr marL="914400" lvl="2" indent="0">
              <a:buFontTx/>
              <a:buNone/>
              <a:defRPr/>
            </a:pPr>
            <a:endParaRPr lang="en-US" sz="800" dirty="0"/>
          </a:p>
        </p:txBody>
      </p:sp>
      <p:sp>
        <p:nvSpPr>
          <p:cNvPr id="31748" name="Content Placeholder 2">
            <a:extLst>
              <a:ext uri="{FF2B5EF4-FFF2-40B4-BE49-F238E27FC236}">
                <a16:creationId xmlns:a16="http://schemas.microsoft.com/office/drawing/2014/main" id="{62BA09D0-74A5-44E4-B8C0-E25A6329D7C6}"/>
              </a:ext>
            </a:extLst>
          </p:cNvPr>
          <p:cNvSpPr>
            <a:spLocks noGrp="1" noChangeArrowheads="1"/>
          </p:cNvSpPr>
          <p:nvPr>
            <p:ph sz="quarter" idx="10"/>
          </p:nvPr>
        </p:nvSpPr>
        <p:spPr>
          <a:xfrm>
            <a:off x="6477000" y="696686"/>
            <a:ext cx="2133600" cy="381000"/>
          </a:xfrm>
        </p:spPr>
        <p:txBody>
          <a:bodyPr/>
          <a:lstStyle/>
          <a:p>
            <a:r>
              <a:rPr lang="en-US" altLang="en-US" dirty="0"/>
              <a:t>1926.503(b)(1)</a:t>
            </a:r>
          </a:p>
          <a:p>
            <a:endParaRPr lang="en-US" altLang="en-US" dirty="0"/>
          </a:p>
        </p:txBody>
      </p:sp>
      <p:grpSp>
        <p:nvGrpSpPr>
          <p:cNvPr id="2" name="Group 1">
            <a:extLst>
              <a:ext uri="{FF2B5EF4-FFF2-40B4-BE49-F238E27FC236}">
                <a16:creationId xmlns:a16="http://schemas.microsoft.com/office/drawing/2014/main" id="{38A4050A-23D3-4FF5-8057-35205DE94CF4}"/>
              </a:ext>
            </a:extLst>
          </p:cNvPr>
          <p:cNvGrpSpPr/>
          <p:nvPr/>
        </p:nvGrpSpPr>
        <p:grpSpPr>
          <a:xfrm>
            <a:off x="5915488" y="3429000"/>
            <a:ext cx="2688673" cy="2495613"/>
            <a:chOff x="5533749" y="3210616"/>
            <a:chExt cx="2994301" cy="2724364"/>
          </a:xfrm>
        </p:grpSpPr>
        <p:pic>
          <p:nvPicPr>
            <p:cNvPr id="9" name="Picture 8">
              <a:extLst>
                <a:ext uri="{FF2B5EF4-FFF2-40B4-BE49-F238E27FC236}">
                  <a16:creationId xmlns:a16="http://schemas.microsoft.com/office/drawing/2014/main" id="{CD877D87-D3D7-4407-A307-FFCA874A33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3749" y="3210616"/>
              <a:ext cx="2841625" cy="2722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51" name="TextBox 1">
              <a:extLst>
                <a:ext uri="{FF2B5EF4-FFF2-40B4-BE49-F238E27FC236}">
                  <a16:creationId xmlns:a16="http://schemas.microsoft.com/office/drawing/2014/main" id="{EDE051F2-D699-4589-B582-6BC2B37DBDF6}"/>
                </a:ext>
              </a:extLst>
            </p:cNvPr>
            <p:cNvSpPr txBox="1">
              <a:spLocks noChangeArrowheads="1"/>
            </p:cNvSpPr>
            <p:nvPr/>
          </p:nvSpPr>
          <p:spPr bwMode="auto">
            <a:xfrm>
              <a:off x="7232650" y="5716588"/>
              <a:ext cx="1295400" cy="21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700" b="1" u="none" dirty="0">
                  <a:solidFill>
                    <a:schemeClr val="bg1"/>
                  </a:solidFill>
                  <a:latin typeface="Avenir Next LT Pro" panose="020B0504020202020204" pitchFamily="34" charset="0"/>
                </a:rPr>
                <a:t>NCDOL Photo Library</a:t>
              </a:r>
            </a:p>
          </p:txBody>
        </p:sp>
      </p:grpSp>
      <p:sp>
        <p:nvSpPr>
          <p:cNvPr id="10" name="Rectangle 6">
            <a:extLst>
              <a:ext uri="{FF2B5EF4-FFF2-40B4-BE49-F238E27FC236}">
                <a16:creationId xmlns:a16="http://schemas.microsoft.com/office/drawing/2014/main" id="{999D9840-8897-4DA9-A9A5-2F77CDFD97EE}"/>
              </a:ext>
            </a:extLst>
          </p:cNvPr>
          <p:cNvSpPr txBox="1">
            <a:spLocks noChangeArrowheads="1"/>
          </p:cNvSpPr>
          <p:nvPr/>
        </p:nvSpPr>
        <p:spPr bwMode="auto">
          <a:xfrm>
            <a:off x="520700" y="3810000"/>
            <a:ext cx="5270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688975" lvl="2">
              <a:defRPr/>
            </a:pPr>
            <a:r>
              <a:rPr lang="en-US" sz="2000" i="1" u="none" kern="0" dirty="0">
                <a:latin typeface="Avenir Next LT Pro" panose="020B0504020202020204" pitchFamily="34" charset="0"/>
              </a:rPr>
              <a:t>The date(s) of the training, </a:t>
            </a:r>
            <a:r>
              <a:rPr lang="en-US" sz="2000" b="1" i="1" u="none" kern="0" dirty="0">
                <a:latin typeface="Avenir Next LT Pro" panose="020B0504020202020204" pitchFamily="34" charset="0"/>
              </a:rPr>
              <a:t>and </a:t>
            </a:r>
            <a:r>
              <a:rPr lang="en-US" sz="2000" i="1" u="none" kern="0" dirty="0">
                <a:latin typeface="Avenir Next LT Pro" panose="020B0504020202020204" pitchFamily="34" charset="0"/>
              </a:rPr>
              <a:t>the signature of the person who conducted the training, </a:t>
            </a:r>
            <a:r>
              <a:rPr lang="en-US" sz="2000" b="1" i="1" u="none" kern="0" dirty="0">
                <a:latin typeface="Avenir Next LT Pro" panose="020B0504020202020204" pitchFamily="34" charset="0"/>
              </a:rPr>
              <a:t>or </a:t>
            </a:r>
            <a:r>
              <a:rPr lang="en-US" sz="2000" i="1" u="none" kern="0" dirty="0">
                <a:latin typeface="Avenir Next LT Pro" panose="020B0504020202020204" pitchFamily="34" charset="0"/>
              </a:rPr>
              <a:t>the signature of the employer.</a:t>
            </a:r>
            <a:endParaRPr lang="en-US" altLang="en-US" sz="2000" i="1" u="none" kern="0" dirty="0">
              <a:latin typeface="Avenir Next LT Pro" panose="020B0504020202020204" pitchFamily="34" charset="0"/>
            </a:endParaRPr>
          </a:p>
        </p:txBody>
      </p:sp>
    </p:spTree>
    <p:extLst>
      <p:ext uri="{BB962C8B-B14F-4D97-AF65-F5344CB8AC3E}">
        <p14:creationId xmlns:p14="http://schemas.microsoft.com/office/powerpoint/2010/main" val="3383498709"/>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14</TotalTime>
  <Words>1383</Words>
  <Application>Microsoft Office PowerPoint</Application>
  <PresentationFormat>On-screen Show (4:3)</PresentationFormat>
  <Paragraphs>265</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Avenir Next LT Pro</vt:lpstr>
      <vt:lpstr>Avenir Next LT Pro Demi</vt:lpstr>
      <vt:lpstr>Avenir Next LT Pro Light</vt:lpstr>
      <vt:lpstr>Symbol</vt:lpstr>
      <vt:lpstr>Times New Roman</vt:lpstr>
      <vt:lpstr>Wingdings</vt:lpstr>
      <vt:lpstr>WP MathA</vt:lpstr>
      <vt:lpstr>Office Theme</vt:lpstr>
      <vt:lpstr>Top 10 Most Frequently Cited Serious Violations in FFY 2023 </vt:lpstr>
      <vt:lpstr>Objectives</vt:lpstr>
      <vt:lpstr>Fall Protection</vt:lpstr>
      <vt:lpstr>Fall Protection</vt:lpstr>
      <vt:lpstr>Personal Protective Equipment</vt:lpstr>
      <vt:lpstr>Eye and Face Protection</vt:lpstr>
      <vt:lpstr>Examples of Eye and Face Protection</vt:lpstr>
      <vt:lpstr>Any other hazards?</vt:lpstr>
      <vt:lpstr>Fall Protection</vt:lpstr>
      <vt:lpstr>Portable Ladders </vt:lpstr>
      <vt:lpstr>Portable Ladders</vt:lpstr>
      <vt:lpstr>Portable Ladders</vt:lpstr>
      <vt:lpstr>Personal Protective Equipment</vt:lpstr>
      <vt:lpstr>Head Protection</vt:lpstr>
      <vt:lpstr>General Safety and Health  Provisions</vt:lpstr>
      <vt:lpstr>Fall Protection</vt:lpstr>
      <vt:lpstr>Fall Protection </vt:lpstr>
      <vt:lpstr>Fall Protection </vt:lpstr>
      <vt:lpstr>Stairways and Ladders Usage</vt:lpstr>
      <vt:lpstr>Respirable Crystalline Silica</vt:lpstr>
      <vt:lpstr>Controls Not Functioning Properly</vt:lpstr>
      <vt:lpstr>Example of Table 1</vt:lpstr>
      <vt:lpstr>Fall Protection </vt:lpstr>
      <vt:lpstr>Lack of Fall Protection</vt:lpstr>
      <vt:lpstr>Hazard Recognition in the Construction Industry </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What’s the Hazard?</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2025-06-24T16:06:42Z</dcterms:modified>
</cp:coreProperties>
</file>