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29" r:id="rId1"/>
    <p:sldMasterId id="2147484141" r:id="rId2"/>
    <p:sldMasterId id="2147484154" r:id="rId3"/>
    <p:sldMasterId id="2147484168" r:id="rId4"/>
    <p:sldMasterId id="2147484181" r:id="rId5"/>
  </p:sldMasterIdLst>
  <p:notesMasterIdLst>
    <p:notesMasterId r:id="rId32"/>
  </p:notesMasterIdLst>
  <p:handoutMasterIdLst>
    <p:handoutMasterId r:id="rId33"/>
  </p:handoutMasterIdLst>
  <p:sldIdLst>
    <p:sldId id="401" r:id="rId6"/>
    <p:sldId id="402" r:id="rId7"/>
    <p:sldId id="404" r:id="rId8"/>
    <p:sldId id="421" r:id="rId9"/>
    <p:sldId id="412" r:id="rId10"/>
    <p:sldId id="403" r:id="rId11"/>
    <p:sldId id="472" r:id="rId12"/>
    <p:sldId id="470" r:id="rId13"/>
    <p:sldId id="408" r:id="rId14"/>
    <p:sldId id="471" r:id="rId15"/>
    <p:sldId id="447" r:id="rId16"/>
    <p:sldId id="498" r:id="rId17"/>
    <p:sldId id="349" r:id="rId18"/>
    <p:sldId id="492" r:id="rId19"/>
    <p:sldId id="449" r:id="rId20"/>
    <p:sldId id="469" r:id="rId21"/>
    <p:sldId id="500" r:id="rId22"/>
    <p:sldId id="482" r:id="rId23"/>
    <p:sldId id="488" r:id="rId24"/>
    <p:sldId id="499" r:id="rId25"/>
    <p:sldId id="473" r:id="rId26"/>
    <p:sldId id="493" r:id="rId27"/>
    <p:sldId id="501" r:id="rId28"/>
    <p:sldId id="502" r:id="rId29"/>
    <p:sldId id="420" r:id="rId30"/>
    <p:sldId id="391" r:id="rId31"/>
  </p:sldIdLst>
  <p:sldSz cx="9144000" cy="6858000" type="letter"/>
  <p:notesSz cx="7010400" cy="9296400"/>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shington, James" initials="WJ" lastIdx="0" clrIdx="0">
    <p:extLst>
      <p:ext uri="{19B8F6BF-5375-455C-9EA6-DF929625EA0E}">
        <p15:presenceInfo xmlns:p15="http://schemas.microsoft.com/office/powerpoint/2012/main" userId="S-1-5-21-2744878847-1876734302-662453930-4538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99"/>
    <a:srgbClr val="000099"/>
    <a:srgbClr val="0000CC"/>
    <a:srgbClr val="008000"/>
    <a:srgbClr val="33CC33"/>
    <a:srgbClr val="FFFF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83CC28-6CD4-433E-B0DD-B710B8D0FAFF}" v="11" dt="2024-01-18T21:03:03.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67070" autoAdjust="0"/>
  </p:normalViewPr>
  <p:slideViewPr>
    <p:cSldViewPr>
      <p:cViewPr varScale="1">
        <p:scale>
          <a:sx n="59" d="100"/>
          <a:sy n="59" d="100"/>
        </p:scale>
        <p:origin x="118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notesViewPr>
    <p:cSldViewPr>
      <p:cViewPr varScale="1">
        <p:scale>
          <a:sx n="67" d="100"/>
          <a:sy n="67" d="100"/>
        </p:scale>
        <p:origin x="2268" y="48"/>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482C9A4-93C4-4BE5-9D02-A1E314BD8633}"/>
              </a:ext>
            </a:extLst>
          </p:cNvPr>
          <p:cNvSpPr>
            <a:spLocks noGrp="1" noChangeArrowheads="1"/>
          </p:cNvSpPr>
          <p:nvPr>
            <p:ph type="hdr" sz="quarter"/>
          </p:nvPr>
        </p:nvSpPr>
        <p:spPr bwMode="auto">
          <a:xfrm>
            <a:off x="1" y="2"/>
            <a:ext cx="3038155" cy="464978"/>
          </a:xfrm>
          <a:prstGeom prst="rect">
            <a:avLst/>
          </a:prstGeom>
          <a:noFill/>
          <a:ln w="9525">
            <a:noFill/>
            <a:miter lim="800000"/>
            <a:headEnd/>
            <a:tailEnd/>
          </a:ln>
          <a:effectLst/>
        </p:spPr>
        <p:txBody>
          <a:bodyPr vert="horz" wrap="square" lIns="19707" tIns="0" rIns="19707" bIns="0" numCol="1" anchor="t" anchorCtr="0" compatLnSpc="1">
            <a:prstTxWarp prst="textNoShape">
              <a:avLst/>
            </a:prstTxWarp>
          </a:bodyPr>
          <a:lstStyle>
            <a:lvl1pPr defTabSz="946060">
              <a:defRPr sz="1000" i="1" u="none"/>
            </a:lvl1pPr>
          </a:lstStyle>
          <a:p>
            <a:pPr>
              <a:defRPr/>
            </a:pPr>
            <a:endParaRPr lang="en-US" dirty="0"/>
          </a:p>
        </p:txBody>
      </p:sp>
      <p:sp>
        <p:nvSpPr>
          <p:cNvPr id="3075" name="Rectangle 3">
            <a:extLst>
              <a:ext uri="{FF2B5EF4-FFF2-40B4-BE49-F238E27FC236}">
                <a16:creationId xmlns:a16="http://schemas.microsoft.com/office/drawing/2014/main" id="{6DC01CF1-D37A-4020-BAEF-8C02FAD477DA}"/>
              </a:ext>
            </a:extLst>
          </p:cNvPr>
          <p:cNvSpPr>
            <a:spLocks noGrp="1" noChangeArrowheads="1"/>
          </p:cNvSpPr>
          <p:nvPr>
            <p:ph type="dt" sz="quarter" idx="1"/>
          </p:nvPr>
        </p:nvSpPr>
        <p:spPr bwMode="auto">
          <a:xfrm>
            <a:off x="3972245" y="2"/>
            <a:ext cx="3038155" cy="464978"/>
          </a:xfrm>
          <a:prstGeom prst="rect">
            <a:avLst/>
          </a:prstGeom>
          <a:noFill/>
          <a:ln w="9525">
            <a:noFill/>
            <a:miter lim="800000"/>
            <a:headEnd/>
            <a:tailEnd/>
          </a:ln>
          <a:effectLst/>
        </p:spPr>
        <p:txBody>
          <a:bodyPr vert="horz" wrap="square" lIns="19707" tIns="0" rIns="19707" bIns="0" numCol="1" anchor="t" anchorCtr="0" compatLnSpc="1">
            <a:prstTxWarp prst="textNoShape">
              <a:avLst/>
            </a:prstTxWarp>
          </a:bodyPr>
          <a:lstStyle>
            <a:lvl1pPr algn="r" defTabSz="946060">
              <a:defRPr sz="1000" i="1" u="none"/>
            </a:lvl1pPr>
          </a:lstStyle>
          <a:p>
            <a:pPr>
              <a:defRPr/>
            </a:pPr>
            <a:endParaRPr lang="en-US" dirty="0"/>
          </a:p>
        </p:txBody>
      </p:sp>
      <p:sp>
        <p:nvSpPr>
          <p:cNvPr id="3076" name="Rectangle 4">
            <a:extLst>
              <a:ext uri="{FF2B5EF4-FFF2-40B4-BE49-F238E27FC236}">
                <a16:creationId xmlns:a16="http://schemas.microsoft.com/office/drawing/2014/main" id="{E4A93048-0182-4428-B6CE-026B43F8E103}"/>
              </a:ext>
            </a:extLst>
          </p:cNvPr>
          <p:cNvSpPr>
            <a:spLocks noGrp="1" noChangeArrowheads="1"/>
          </p:cNvSpPr>
          <p:nvPr>
            <p:ph type="ftr" sz="quarter" idx="2"/>
          </p:nvPr>
        </p:nvSpPr>
        <p:spPr bwMode="auto">
          <a:xfrm>
            <a:off x="1" y="8831424"/>
            <a:ext cx="3038155" cy="464977"/>
          </a:xfrm>
          <a:prstGeom prst="rect">
            <a:avLst/>
          </a:prstGeom>
          <a:noFill/>
          <a:ln w="9525">
            <a:noFill/>
            <a:miter lim="800000"/>
            <a:headEnd/>
            <a:tailEnd/>
          </a:ln>
          <a:effectLst/>
        </p:spPr>
        <p:txBody>
          <a:bodyPr vert="horz" wrap="square" lIns="19707" tIns="0" rIns="19707" bIns="0" numCol="1" anchor="b" anchorCtr="0" compatLnSpc="1">
            <a:prstTxWarp prst="textNoShape">
              <a:avLst/>
            </a:prstTxWarp>
          </a:bodyPr>
          <a:lstStyle>
            <a:lvl1pPr defTabSz="946060">
              <a:defRPr sz="1000" i="1" u="none"/>
            </a:lvl1pPr>
          </a:lstStyle>
          <a:p>
            <a:pPr>
              <a:defRPr/>
            </a:pPr>
            <a:endParaRPr lang="en-US" dirty="0"/>
          </a:p>
        </p:txBody>
      </p:sp>
      <p:sp>
        <p:nvSpPr>
          <p:cNvPr id="3077" name="Rectangle 5">
            <a:extLst>
              <a:ext uri="{FF2B5EF4-FFF2-40B4-BE49-F238E27FC236}">
                <a16:creationId xmlns:a16="http://schemas.microsoft.com/office/drawing/2014/main" id="{85E69707-0DE9-4F76-9200-4C104267F290}"/>
              </a:ext>
            </a:extLst>
          </p:cNvPr>
          <p:cNvSpPr>
            <a:spLocks noGrp="1" noChangeArrowheads="1"/>
          </p:cNvSpPr>
          <p:nvPr>
            <p:ph type="sldNum" sz="quarter" idx="3"/>
          </p:nvPr>
        </p:nvSpPr>
        <p:spPr bwMode="auto">
          <a:xfrm>
            <a:off x="3972245" y="8831424"/>
            <a:ext cx="3038155" cy="464977"/>
          </a:xfrm>
          <a:prstGeom prst="rect">
            <a:avLst/>
          </a:prstGeom>
          <a:noFill/>
          <a:ln w="9525">
            <a:noFill/>
            <a:miter lim="800000"/>
            <a:headEnd/>
            <a:tailEnd/>
          </a:ln>
          <a:effectLst/>
        </p:spPr>
        <p:txBody>
          <a:bodyPr vert="horz" wrap="square" lIns="19707" tIns="0" rIns="19707" bIns="0" numCol="1" anchor="b" anchorCtr="0" compatLnSpc="1">
            <a:prstTxWarp prst="textNoShape">
              <a:avLst/>
            </a:prstTxWarp>
          </a:bodyPr>
          <a:lstStyle>
            <a:lvl1pPr algn="r" defTabSz="946060">
              <a:defRPr sz="1000" i="1" u="none"/>
            </a:lvl1pPr>
          </a:lstStyle>
          <a:p>
            <a:pPr>
              <a:defRPr/>
            </a:pPr>
            <a:fld id="{835B2928-855D-42F4-8D96-2F592ED9E299}"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C263D1F-D3B0-4743-9FE6-7C4D557E26BF}"/>
              </a:ext>
            </a:extLst>
          </p:cNvPr>
          <p:cNvSpPr>
            <a:spLocks noGrp="1" noChangeArrowheads="1"/>
          </p:cNvSpPr>
          <p:nvPr>
            <p:ph type="hdr" sz="quarter"/>
          </p:nvPr>
        </p:nvSpPr>
        <p:spPr bwMode="auto">
          <a:xfrm>
            <a:off x="1" y="2"/>
            <a:ext cx="3038155" cy="464978"/>
          </a:xfrm>
          <a:prstGeom prst="rect">
            <a:avLst/>
          </a:prstGeom>
          <a:noFill/>
          <a:ln w="9525">
            <a:noFill/>
            <a:miter lim="800000"/>
            <a:headEnd/>
            <a:tailEnd/>
          </a:ln>
          <a:effectLst/>
        </p:spPr>
        <p:txBody>
          <a:bodyPr vert="horz" wrap="square" lIns="19707" tIns="0" rIns="19707" bIns="0" numCol="1" anchor="t" anchorCtr="0" compatLnSpc="1">
            <a:prstTxWarp prst="textNoShape">
              <a:avLst/>
            </a:prstTxWarp>
          </a:bodyPr>
          <a:lstStyle>
            <a:lvl1pPr defTabSz="946060">
              <a:defRPr sz="1000" i="1" u="none"/>
            </a:lvl1pPr>
          </a:lstStyle>
          <a:p>
            <a:pPr>
              <a:defRPr/>
            </a:pPr>
            <a:endParaRPr lang="en-US" dirty="0"/>
          </a:p>
        </p:txBody>
      </p:sp>
      <p:sp>
        <p:nvSpPr>
          <p:cNvPr id="2051" name="Rectangle 3">
            <a:extLst>
              <a:ext uri="{FF2B5EF4-FFF2-40B4-BE49-F238E27FC236}">
                <a16:creationId xmlns:a16="http://schemas.microsoft.com/office/drawing/2014/main" id="{51F431F8-DD3F-4F54-A28C-CE39752DB9F5}"/>
              </a:ext>
            </a:extLst>
          </p:cNvPr>
          <p:cNvSpPr>
            <a:spLocks noGrp="1" noChangeArrowheads="1"/>
          </p:cNvSpPr>
          <p:nvPr>
            <p:ph type="dt" idx="1"/>
          </p:nvPr>
        </p:nvSpPr>
        <p:spPr bwMode="auto">
          <a:xfrm>
            <a:off x="3972245" y="2"/>
            <a:ext cx="3038155" cy="464978"/>
          </a:xfrm>
          <a:prstGeom prst="rect">
            <a:avLst/>
          </a:prstGeom>
          <a:noFill/>
          <a:ln w="9525">
            <a:noFill/>
            <a:miter lim="800000"/>
            <a:headEnd/>
            <a:tailEnd/>
          </a:ln>
          <a:effectLst/>
        </p:spPr>
        <p:txBody>
          <a:bodyPr vert="horz" wrap="square" lIns="19707" tIns="0" rIns="19707" bIns="0" numCol="1" anchor="t" anchorCtr="0" compatLnSpc="1">
            <a:prstTxWarp prst="textNoShape">
              <a:avLst/>
            </a:prstTxWarp>
          </a:bodyPr>
          <a:lstStyle>
            <a:lvl1pPr algn="r" defTabSz="946060">
              <a:defRPr sz="1000" i="1" u="none"/>
            </a:lvl1pPr>
          </a:lstStyle>
          <a:p>
            <a:pPr>
              <a:defRPr/>
            </a:pPr>
            <a:endParaRPr lang="en-US" dirty="0"/>
          </a:p>
        </p:txBody>
      </p:sp>
      <p:sp>
        <p:nvSpPr>
          <p:cNvPr id="2052" name="Rectangle 4">
            <a:extLst>
              <a:ext uri="{FF2B5EF4-FFF2-40B4-BE49-F238E27FC236}">
                <a16:creationId xmlns:a16="http://schemas.microsoft.com/office/drawing/2014/main" id="{38F612F6-7F0B-41E5-A05F-776039834134}"/>
              </a:ext>
            </a:extLst>
          </p:cNvPr>
          <p:cNvSpPr>
            <a:spLocks noGrp="1" noChangeArrowheads="1"/>
          </p:cNvSpPr>
          <p:nvPr>
            <p:ph type="ftr" sz="quarter" idx="4"/>
          </p:nvPr>
        </p:nvSpPr>
        <p:spPr bwMode="auto">
          <a:xfrm>
            <a:off x="1" y="8831424"/>
            <a:ext cx="3038155" cy="464977"/>
          </a:xfrm>
          <a:prstGeom prst="rect">
            <a:avLst/>
          </a:prstGeom>
          <a:noFill/>
          <a:ln w="9525">
            <a:noFill/>
            <a:miter lim="800000"/>
            <a:headEnd/>
            <a:tailEnd/>
          </a:ln>
          <a:effectLst/>
        </p:spPr>
        <p:txBody>
          <a:bodyPr vert="horz" wrap="square" lIns="19707" tIns="0" rIns="19707" bIns="0" numCol="1" anchor="b" anchorCtr="0" compatLnSpc="1">
            <a:prstTxWarp prst="textNoShape">
              <a:avLst/>
            </a:prstTxWarp>
          </a:bodyPr>
          <a:lstStyle>
            <a:lvl1pPr defTabSz="946060">
              <a:defRPr sz="1000" i="1" u="none"/>
            </a:lvl1pPr>
          </a:lstStyle>
          <a:p>
            <a:pPr>
              <a:defRPr/>
            </a:pPr>
            <a:endParaRPr lang="en-US" dirty="0"/>
          </a:p>
        </p:txBody>
      </p:sp>
      <p:sp>
        <p:nvSpPr>
          <p:cNvPr id="2053" name="Rectangle 5">
            <a:extLst>
              <a:ext uri="{FF2B5EF4-FFF2-40B4-BE49-F238E27FC236}">
                <a16:creationId xmlns:a16="http://schemas.microsoft.com/office/drawing/2014/main" id="{C2045F02-5AA5-4FF8-B004-9E109D409295}"/>
              </a:ext>
            </a:extLst>
          </p:cNvPr>
          <p:cNvSpPr>
            <a:spLocks noGrp="1" noChangeArrowheads="1"/>
          </p:cNvSpPr>
          <p:nvPr>
            <p:ph type="sldNum" sz="quarter" idx="5"/>
          </p:nvPr>
        </p:nvSpPr>
        <p:spPr bwMode="auto">
          <a:xfrm>
            <a:off x="3972245" y="8831424"/>
            <a:ext cx="3038155" cy="464977"/>
          </a:xfrm>
          <a:prstGeom prst="rect">
            <a:avLst/>
          </a:prstGeom>
          <a:noFill/>
          <a:ln w="9525">
            <a:noFill/>
            <a:miter lim="800000"/>
            <a:headEnd/>
            <a:tailEnd/>
          </a:ln>
          <a:effectLst/>
        </p:spPr>
        <p:txBody>
          <a:bodyPr vert="horz" wrap="square" lIns="19707" tIns="0" rIns="19707" bIns="0" numCol="1" anchor="b" anchorCtr="0" compatLnSpc="1">
            <a:prstTxWarp prst="textNoShape">
              <a:avLst/>
            </a:prstTxWarp>
          </a:bodyPr>
          <a:lstStyle>
            <a:lvl1pPr algn="r" defTabSz="946060">
              <a:defRPr sz="1000" i="1" u="none"/>
            </a:lvl1pPr>
          </a:lstStyle>
          <a:p>
            <a:pPr>
              <a:defRPr/>
            </a:pPr>
            <a:fld id="{41D3DE78-6E41-4AF1-9B10-89DE7C8D4743}" type="slidenum">
              <a:rPr lang="en-US" altLang="en-US"/>
              <a:pPr>
                <a:defRPr/>
              </a:pPr>
              <a:t>‹#›</a:t>
            </a:fld>
            <a:endParaRPr lang="en-US" altLang="en-US" dirty="0"/>
          </a:p>
        </p:txBody>
      </p:sp>
      <p:sp>
        <p:nvSpPr>
          <p:cNvPr id="2054" name="Rectangle 6">
            <a:extLst>
              <a:ext uri="{FF2B5EF4-FFF2-40B4-BE49-F238E27FC236}">
                <a16:creationId xmlns:a16="http://schemas.microsoft.com/office/drawing/2014/main" id="{39802C0A-4874-4962-883D-41078F602E93}"/>
              </a:ext>
            </a:extLst>
          </p:cNvPr>
          <p:cNvSpPr>
            <a:spLocks noGrp="1" noChangeArrowheads="1"/>
          </p:cNvSpPr>
          <p:nvPr>
            <p:ph type="body" sz="quarter" idx="3"/>
          </p:nvPr>
        </p:nvSpPr>
        <p:spPr bwMode="auto">
          <a:xfrm>
            <a:off x="934091" y="4416501"/>
            <a:ext cx="5142218" cy="4183222"/>
          </a:xfrm>
          <a:prstGeom prst="rect">
            <a:avLst/>
          </a:prstGeom>
          <a:noFill/>
          <a:ln w="9525">
            <a:noFill/>
            <a:miter lim="800000"/>
            <a:headEnd/>
            <a:tailEnd/>
          </a:ln>
          <a:effectLst/>
        </p:spPr>
        <p:txBody>
          <a:bodyPr vert="horz" wrap="square" lIns="95246" tIns="47622" rIns="95246" bIns="47622"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a:extLst>
              <a:ext uri="{FF2B5EF4-FFF2-40B4-BE49-F238E27FC236}">
                <a16:creationId xmlns:a16="http://schemas.microsoft.com/office/drawing/2014/main" id="{8890AD1D-DDEB-4FA7-83F1-0FE83E69B705}"/>
              </a:ext>
            </a:extLst>
          </p:cNvPr>
          <p:cNvSpPr>
            <a:spLocks noGrp="1" noRot="1" noChangeAspect="1" noChangeArrowheads="1" noTextEdit="1"/>
          </p:cNvSpPr>
          <p:nvPr>
            <p:ph type="sldImg" idx="2"/>
          </p:nvPr>
        </p:nvSpPr>
        <p:spPr bwMode="auto">
          <a:xfrm>
            <a:off x="1190625" y="703263"/>
            <a:ext cx="4629150"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4DA60301-25CE-4C22-9415-AB4F8906F7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C6D0304-C775-41A7-A1EE-4792280E32FE}" type="slidenum">
              <a:rPr lang="en-US" altLang="en-US" smtClean="0">
                <a:latin typeface="Times New Roman" panose="02020603050405020304" pitchFamily="18" charset="0"/>
              </a:rPr>
              <a:pPr>
                <a:spcBef>
                  <a:spcPct val="0"/>
                </a:spcBef>
              </a:pPr>
              <a:t>1</a:t>
            </a:fld>
            <a:endParaRPr lang="en-US" altLang="en-US" dirty="0">
              <a:latin typeface="Times New Roman" panose="02020603050405020304" pitchFamily="18" charset="0"/>
            </a:endParaRPr>
          </a:p>
        </p:txBody>
      </p:sp>
      <p:sp>
        <p:nvSpPr>
          <p:cNvPr id="6147" name="Rectangle 2">
            <a:extLst>
              <a:ext uri="{FF2B5EF4-FFF2-40B4-BE49-F238E27FC236}">
                <a16:creationId xmlns:a16="http://schemas.microsoft.com/office/drawing/2014/main" id="{44559A07-9991-4183-BF66-FC3F8752E8F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FE00DDD9-E67F-4CFD-9CCF-EC412C5FD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Revised: 01/2024</a:t>
            </a:r>
          </a:p>
          <a:p>
            <a:endParaRPr lang="en-US" altLang="en-US" dirty="0">
              <a:latin typeface="Arial" panose="020B0604020202020204" pitchFamily="34" charset="0"/>
            </a:endParaRPr>
          </a:p>
          <a:p>
            <a:pPr eaLnBrk="1" hangingPunct="1"/>
            <a:r>
              <a:rPr lang="en-US" alt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p>
          <a:p>
            <a:pPr eaLnBrk="1" hangingPunct="1"/>
            <a:r>
              <a:rPr lang="en-US" alt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p>
          <a:p>
            <a:pPr eaLnBrk="1" hangingPunct="1"/>
            <a:r>
              <a:rPr lang="en-US" alt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pPr marL="0" marR="0" lvl="0" indent="0" algn="r" defTabSz="925797" rtl="0" eaLnBrk="0" fontAlgn="base" latinLnBrk="0" hangingPunct="0">
              <a:lnSpc>
                <a:spcPct val="100000"/>
              </a:lnSpc>
              <a:spcBef>
                <a:spcPct val="0"/>
              </a:spcBef>
              <a:spcAft>
                <a:spcPct val="0"/>
              </a:spcAft>
              <a:buClrTx/>
              <a:buSzTx/>
              <a:buFontTx/>
              <a:buNone/>
              <a:tabLst/>
              <a:defRPr/>
            </a:pPr>
            <a:fld id="{E6FBE717-C6F5-4274-ACDA-FE4AAF08E29C}"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797" rtl="0" eaLnBrk="0" fontAlgn="base" latinLnBrk="0" hangingPunct="0">
                <a:lnSpc>
                  <a:spcPct val="100000"/>
                </a:lnSpc>
                <a:spcBef>
                  <a:spcPct val="0"/>
                </a:spcBef>
                <a:spcAft>
                  <a:spcPct val="0"/>
                </a:spcAft>
                <a:buClrTx/>
                <a:buSzTx/>
                <a:buFontTx/>
                <a:buNone/>
                <a:tabLst/>
                <a:defRPr/>
              </a:pPr>
              <a:t>11</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8483"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856484" y="4332133"/>
            <a:ext cx="5166986" cy="4104950"/>
          </a:xfrm>
          <a:ln/>
        </p:spPr>
        <p:txBody>
          <a:bodyPr/>
          <a:lstStyle/>
          <a:p>
            <a:pPr eaLnBrk="1" hangingPunct="1">
              <a:defRPr/>
            </a:pPr>
            <a:endParaRPr lang="en-US" sz="800" b="1" dirty="0"/>
          </a:p>
          <a:p>
            <a:pPr eaLnBrk="1" hangingPunct="1">
              <a:defRPr/>
            </a:pPr>
            <a:endParaRPr lang="en-US" sz="800" b="1" dirty="0"/>
          </a:p>
          <a:p>
            <a:pPr eaLnBrk="1" hangingPunct="1">
              <a:defRPr/>
            </a:pPr>
            <a:endParaRPr lang="en-US" sz="800" dirty="0"/>
          </a:p>
        </p:txBody>
      </p:sp>
    </p:spTree>
    <p:extLst>
      <p:ext uri="{BB962C8B-B14F-4D97-AF65-F5344CB8AC3E}">
        <p14:creationId xmlns:p14="http://schemas.microsoft.com/office/powerpoint/2010/main" val="409986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pPr marL="0" marR="0" lvl="0" indent="0" algn="r" defTabSz="925797" rtl="0" eaLnBrk="0" fontAlgn="base" latinLnBrk="0" hangingPunct="0">
              <a:lnSpc>
                <a:spcPct val="100000"/>
              </a:lnSpc>
              <a:spcBef>
                <a:spcPct val="0"/>
              </a:spcBef>
              <a:spcAft>
                <a:spcPct val="0"/>
              </a:spcAft>
              <a:buClrTx/>
              <a:buSzTx/>
              <a:buFontTx/>
              <a:buNone/>
              <a:tabLst/>
              <a:defRPr/>
            </a:pPr>
            <a:fld id="{E6FBE717-C6F5-4274-ACDA-FE4AAF08E29C}"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797" rtl="0" eaLnBrk="0" fontAlgn="base" latinLnBrk="0" hangingPunct="0">
                <a:lnSpc>
                  <a:spcPct val="100000"/>
                </a:lnSpc>
                <a:spcBef>
                  <a:spcPct val="0"/>
                </a:spcBef>
                <a:spcAft>
                  <a:spcPct val="0"/>
                </a:spcAft>
                <a:buClrTx/>
                <a:buSzTx/>
                <a:buFontTx/>
                <a:buNone/>
                <a:tabLst/>
                <a:defRPr/>
              </a:pPr>
              <a:t>12</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8483"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856484" y="4332133"/>
            <a:ext cx="5166986" cy="4104950"/>
          </a:xfrm>
          <a:ln/>
        </p:spPr>
        <p:txBody>
          <a:bodyPr/>
          <a:lstStyle/>
          <a:p>
            <a:pPr eaLnBrk="1" hangingPunct="1">
              <a:defRPr/>
            </a:pPr>
            <a:endParaRPr lang="en-US" sz="800" dirty="0"/>
          </a:p>
        </p:txBody>
      </p:sp>
    </p:spTree>
    <p:extLst>
      <p:ext uri="{BB962C8B-B14F-4D97-AF65-F5344CB8AC3E}">
        <p14:creationId xmlns:p14="http://schemas.microsoft.com/office/powerpoint/2010/main" val="2296846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marL="0" marR="0" lvl="0" indent="0" algn="r" defTabSz="935240" rtl="0" eaLnBrk="0" fontAlgn="base" latinLnBrk="0" hangingPunct="0">
              <a:lnSpc>
                <a:spcPct val="100000"/>
              </a:lnSpc>
              <a:spcBef>
                <a:spcPct val="0"/>
              </a:spcBef>
              <a:spcAft>
                <a:spcPct val="0"/>
              </a:spcAft>
              <a:buClrTx/>
              <a:buSzTx/>
              <a:buFontTx/>
              <a:buNone/>
              <a:tabLst/>
              <a:defRPr/>
            </a:pPr>
            <a:fld id="{79EAC180-B260-4819-B3E6-E3F2C86BA5D6}"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5240" rtl="0" eaLnBrk="0" fontAlgn="base" latinLnBrk="0" hangingPunct="0">
                <a:lnSpc>
                  <a:spcPct val="100000"/>
                </a:lnSpc>
                <a:spcBef>
                  <a:spcPct val="0"/>
                </a:spcBef>
                <a:spcAft>
                  <a:spcPct val="0"/>
                </a:spcAft>
                <a:buClrTx/>
                <a:buSzTx/>
                <a:buFontTx/>
                <a:buNone/>
                <a:tabLst/>
                <a:defRPr/>
              </a:pPr>
              <a:t>13</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3" name="Rectangle 2"/>
          <p:cNvSpPr>
            <a:spLocks noGrp="1" noRot="1" noChangeAspect="1" noChangeArrowheads="1" noTextEdit="1"/>
          </p:cNvSpPr>
          <p:nvPr>
            <p:ph type="sldImg"/>
          </p:nvPr>
        </p:nvSpPr>
        <p:spPr>
          <a:xfrm>
            <a:off x="1177925" y="693738"/>
            <a:ext cx="4581525" cy="3435350"/>
          </a:xfrm>
          <a:ln cap="flat"/>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4754" rIns="91110" bIns="44754"/>
          <a:lstStyle/>
          <a:p>
            <a:pPr eaLnBrk="1" hangingPunct="1"/>
            <a:endParaRPr lang="en-US" altLang="en-US" dirty="0"/>
          </a:p>
        </p:txBody>
      </p:sp>
    </p:spTree>
    <p:extLst>
      <p:ext uri="{BB962C8B-B14F-4D97-AF65-F5344CB8AC3E}">
        <p14:creationId xmlns:p14="http://schemas.microsoft.com/office/powerpoint/2010/main" val="2066280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14</a:t>
            </a:fld>
            <a:endParaRPr lang="en-US" altLang="en-US" dirty="0"/>
          </a:p>
        </p:txBody>
      </p:sp>
    </p:spTree>
    <p:extLst>
      <p:ext uri="{BB962C8B-B14F-4D97-AF65-F5344CB8AC3E}">
        <p14:creationId xmlns:p14="http://schemas.microsoft.com/office/powerpoint/2010/main" val="4206299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pPr marL="0" marR="0" lvl="0" indent="0" algn="r" defTabSz="925797" rtl="0" eaLnBrk="0" fontAlgn="base" latinLnBrk="0" hangingPunct="0">
              <a:lnSpc>
                <a:spcPct val="100000"/>
              </a:lnSpc>
              <a:spcBef>
                <a:spcPct val="0"/>
              </a:spcBef>
              <a:spcAft>
                <a:spcPct val="0"/>
              </a:spcAft>
              <a:buClrTx/>
              <a:buSzTx/>
              <a:buFontTx/>
              <a:buNone/>
              <a:tabLst/>
              <a:defRPr/>
            </a:pPr>
            <a:fld id="{B8AF7F7D-5997-42C4-B9D5-C56F5CEA8A77}"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797" rtl="0" eaLnBrk="0" fontAlgn="base" latinLnBrk="0" hangingPunct="0">
                <a:lnSpc>
                  <a:spcPct val="100000"/>
                </a:lnSpc>
                <a:spcBef>
                  <a:spcPct val="0"/>
                </a:spcBef>
                <a:spcAft>
                  <a:spcPct val="0"/>
                </a:spcAft>
                <a:buClrTx/>
                <a:buSzTx/>
                <a:buFontTx/>
                <a:buNone/>
                <a:tabLst/>
                <a:defRPr/>
              </a:pPr>
              <a:t>15</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36647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4DA60301-25CE-4C22-9415-AB4F8906F7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C6D0304-C775-41A7-A1EE-4792280E32FE}" type="slidenum">
              <a:rPr lang="en-US" altLang="en-US" smtClean="0">
                <a:latin typeface="Times New Roman" panose="02020603050405020304" pitchFamily="18" charset="0"/>
              </a:rPr>
              <a:pPr>
                <a:spcBef>
                  <a:spcPct val="0"/>
                </a:spcBef>
              </a:pPr>
              <a:t>16</a:t>
            </a:fld>
            <a:endParaRPr lang="en-US" altLang="en-US" dirty="0">
              <a:latin typeface="Times New Roman" panose="02020603050405020304" pitchFamily="18" charset="0"/>
            </a:endParaRPr>
          </a:p>
        </p:txBody>
      </p:sp>
      <p:sp>
        <p:nvSpPr>
          <p:cNvPr id="6147" name="Rectangle 2">
            <a:extLst>
              <a:ext uri="{FF2B5EF4-FFF2-40B4-BE49-F238E27FC236}">
                <a16:creationId xmlns:a16="http://schemas.microsoft.com/office/drawing/2014/main" id="{44559A07-9991-4183-BF66-FC3F8752E8F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FE00DDD9-E67F-4CFD-9CCF-EC412C5FD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57772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F22612A-2646-41EF-BF54-1B173635AF17}"/>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3AEF1547-F71C-4245-9C83-050CF95EB672}"/>
              </a:ext>
            </a:extLst>
          </p:cNvPr>
          <p:cNvSpPr>
            <a:spLocks noGrp="1" noChangeArrowheads="1"/>
          </p:cNvSpPr>
          <p:nvPr>
            <p:ph type="body" idx="1"/>
          </p:nvPr>
        </p:nvSpPr>
        <p:spPr>
          <a:xfrm>
            <a:off x="1195133" y="4416501"/>
            <a:ext cx="4881176" cy="41832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8880" eaLnBrk="1" hangingPunct="1"/>
            <a:endParaRPr lang="en-US" altLang="en-US" b="0" dirty="0">
              <a:latin typeface="Arial" panose="020B0604020202020204" pitchFamily="34" charset="0"/>
            </a:endParaRPr>
          </a:p>
        </p:txBody>
      </p:sp>
      <p:sp>
        <p:nvSpPr>
          <p:cNvPr id="34820" name="Slide Number Placeholder 3">
            <a:extLst>
              <a:ext uri="{FF2B5EF4-FFF2-40B4-BE49-F238E27FC236}">
                <a16:creationId xmlns:a16="http://schemas.microsoft.com/office/drawing/2014/main" id="{60C7F761-B984-40D4-8A3C-0B930DA22A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33">
              <a:defRPr sz="3600" u="sng">
                <a:solidFill>
                  <a:schemeClr val="tx1"/>
                </a:solidFill>
                <a:latin typeface="Times New Roman" panose="02020603050405020304" pitchFamily="18" charset="0"/>
              </a:defRPr>
            </a:lvl1pPr>
            <a:lvl2pPr marL="736736" indent="-283360" defTabSz="944533">
              <a:defRPr sz="3600" u="sng">
                <a:solidFill>
                  <a:schemeClr val="tx1"/>
                </a:solidFill>
                <a:latin typeface="Times New Roman" panose="02020603050405020304" pitchFamily="18" charset="0"/>
              </a:defRPr>
            </a:lvl2pPr>
            <a:lvl3pPr marL="1133438" indent="-226687" defTabSz="944533">
              <a:defRPr sz="3600" u="sng">
                <a:solidFill>
                  <a:schemeClr val="tx1"/>
                </a:solidFill>
                <a:latin typeface="Times New Roman" panose="02020603050405020304" pitchFamily="18" charset="0"/>
              </a:defRPr>
            </a:lvl3pPr>
            <a:lvl4pPr marL="1586814" indent="-226687" defTabSz="944533">
              <a:defRPr sz="3600" u="sng">
                <a:solidFill>
                  <a:schemeClr val="tx1"/>
                </a:solidFill>
                <a:latin typeface="Times New Roman" panose="02020603050405020304" pitchFamily="18" charset="0"/>
              </a:defRPr>
            </a:lvl4pPr>
            <a:lvl5pPr marL="2040189" indent="-226687" defTabSz="944533">
              <a:defRPr sz="3600" u="sng">
                <a:solidFill>
                  <a:schemeClr val="tx1"/>
                </a:solidFill>
                <a:latin typeface="Times New Roman" panose="02020603050405020304" pitchFamily="18" charset="0"/>
              </a:defRPr>
            </a:lvl5pPr>
            <a:lvl6pPr marL="2493565" indent="-226687" defTabSz="944533" eaLnBrk="0" fontAlgn="base" hangingPunct="0">
              <a:spcBef>
                <a:spcPct val="0"/>
              </a:spcBef>
              <a:spcAft>
                <a:spcPct val="0"/>
              </a:spcAft>
              <a:defRPr sz="3600" u="sng">
                <a:solidFill>
                  <a:schemeClr val="tx1"/>
                </a:solidFill>
                <a:latin typeface="Times New Roman" panose="02020603050405020304" pitchFamily="18" charset="0"/>
              </a:defRPr>
            </a:lvl6pPr>
            <a:lvl7pPr marL="2946940" indent="-226687" defTabSz="944533" eaLnBrk="0" fontAlgn="base" hangingPunct="0">
              <a:spcBef>
                <a:spcPct val="0"/>
              </a:spcBef>
              <a:spcAft>
                <a:spcPct val="0"/>
              </a:spcAft>
              <a:defRPr sz="3600" u="sng">
                <a:solidFill>
                  <a:schemeClr val="tx1"/>
                </a:solidFill>
                <a:latin typeface="Times New Roman" panose="02020603050405020304" pitchFamily="18" charset="0"/>
              </a:defRPr>
            </a:lvl7pPr>
            <a:lvl8pPr marL="3400316" indent="-226687" defTabSz="944533" eaLnBrk="0" fontAlgn="base" hangingPunct="0">
              <a:spcBef>
                <a:spcPct val="0"/>
              </a:spcBef>
              <a:spcAft>
                <a:spcPct val="0"/>
              </a:spcAft>
              <a:defRPr sz="3600" u="sng">
                <a:solidFill>
                  <a:schemeClr val="tx1"/>
                </a:solidFill>
                <a:latin typeface="Times New Roman" panose="02020603050405020304" pitchFamily="18" charset="0"/>
              </a:defRPr>
            </a:lvl8pPr>
            <a:lvl9pPr marL="3853691" indent="-226687" defTabSz="944533" eaLnBrk="0" fontAlgn="base" hangingPunct="0">
              <a:spcBef>
                <a:spcPct val="0"/>
              </a:spcBef>
              <a:spcAft>
                <a:spcPct val="0"/>
              </a:spcAft>
              <a:defRPr sz="3600" u="sng">
                <a:solidFill>
                  <a:schemeClr val="tx1"/>
                </a:solidFill>
                <a:latin typeface="Times New Roman" panose="02020603050405020304" pitchFamily="18" charset="0"/>
              </a:defRPr>
            </a:lvl9pPr>
          </a:lstStyle>
          <a:p>
            <a:fld id="{820A53AF-69C9-44C3-B7C8-1F5D3F60D86E}" type="slidenum">
              <a:rPr lang="en-US" altLang="en-US" sz="1000" u="none"/>
              <a:pPr/>
              <a:t>17</a:t>
            </a:fld>
            <a:endParaRPr lang="en-US" altLang="en-US" sz="1000" u="non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18</a:t>
            </a:fld>
            <a:endParaRPr lang="en-US" altLang="en-US" dirty="0"/>
          </a:p>
        </p:txBody>
      </p:sp>
    </p:spTree>
    <p:extLst>
      <p:ext uri="{BB962C8B-B14F-4D97-AF65-F5344CB8AC3E}">
        <p14:creationId xmlns:p14="http://schemas.microsoft.com/office/powerpoint/2010/main" val="4271527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19</a:t>
            </a:fld>
            <a:endParaRPr lang="en-US" altLang="en-US" dirty="0"/>
          </a:p>
        </p:txBody>
      </p:sp>
    </p:spTree>
    <p:extLst>
      <p:ext uri="{BB962C8B-B14F-4D97-AF65-F5344CB8AC3E}">
        <p14:creationId xmlns:p14="http://schemas.microsoft.com/office/powerpoint/2010/main" val="3452376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C4F3A0B4-030F-4DB3-A8F9-72AFA840CDA2}" type="slidenum">
              <a:rPr lang="en-US" altLang="en-US" sz="1000">
                <a:latin typeface="Times New Roman" panose="02020603050405020304" pitchFamily="18" charset="0"/>
              </a:rPr>
              <a:pPr/>
              <a:t>20</a:t>
            </a:fld>
            <a:endParaRPr lang="en-US" altLang="en-US" sz="1000">
              <a:latin typeface="Times New Roman" panose="02020603050405020304"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1154459" y="4332133"/>
            <a:ext cx="4525794"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275615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1AF4EE20-8D73-4EF0-B16B-72B245B86C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057040B-D83B-4F31-B246-7C2D4BB69DDC}" type="slidenum">
              <a:rPr lang="en-US" altLang="en-US" smtClean="0">
                <a:latin typeface="Times New Roman" panose="02020603050405020304" pitchFamily="18" charset="0"/>
              </a:rPr>
              <a:pPr>
                <a:spcBef>
                  <a:spcPct val="0"/>
                </a:spcBef>
              </a:pPr>
              <a:t>2</a:t>
            </a:fld>
            <a:endParaRPr lang="en-US" altLang="en-US" dirty="0">
              <a:latin typeface="Times New Roman" panose="02020603050405020304" pitchFamily="18" charset="0"/>
            </a:endParaRPr>
          </a:p>
        </p:txBody>
      </p:sp>
      <p:sp>
        <p:nvSpPr>
          <p:cNvPr id="8195" name="Rectangle 2">
            <a:extLst>
              <a:ext uri="{FF2B5EF4-FFF2-40B4-BE49-F238E27FC236}">
                <a16:creationId xmlns:a16="http://schemas.microsoft.com/office/drawing/2014/main" id="{B275803B-0976-4E2E-ACA9-FA761977618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32380DC1-1635-4F1E-A441-6BE29830DFCB}"/>
              </a:ext>
            </a:extLst>
          </p:cNvPr>
          <p:cNvSpPr>
            <a:spLocks noGrp="1" noChangeArrowheads="1"/>
          </p:cNvSpPr>
          <p:nvPr>
            <p:ph type="body" idx="1"/>
          </p:nvPr>
        </p:nvSpPr>
        <p:spPr>
          <a:xfrm>
            <a:off x="1195133" y="4416501"/>
            <a:ext cx="4881176" cy="41832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b="0"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21</a:t>
            </a:fld>
            <a:endParaRPr lang="en-US" altLang="en-US" dirty="0"/>
          </a:p>
        </p:txBody>
      </p:sp>
    </p:spTree>
    <p:extLst>
      <p:ext uri="{BB962C8B-B14F-4D97-AF65-F5344CB8AC3E}">
        <p14:creationId xmlns:p14="http://schemas.microsoft.com/office/powerpoint/2010/main" val="770467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22</a:t>
            </a:fld>
            <a:endParaRPr lang="en-US" altLang="en-US" dirty="0"/>
          </a:p>
        </p:txBody>
      </p:sp>
    </p:spTree>
    <p:extLst>
      <p:ext uri="{BB962C8B-B14F-4D97-AF65-F5344CB8AC3E}">
        <p14:creationId xmlns:p14="http://schemas.microsoft.com/office/powerpoint/2010/main" val="2734757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23</a:t>
            </a:fld>
            <a:endParaRPr lang="en-US" altLang="en-US" dirty="0"/>
          </a:p>
        </p:txBody>
      </p:sp>
    </p:spTree>
    <p:extLst>
      <p:ext uri="{BB962C8B-B14F-4D97-AF65-F5344CB8AC3E}">
        <p14:creationId xmlns:p14="http://schemas.microsoft.com/office/powerpoint/2010/main" val="3655694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80"/>
            <a:endParaRPr lang="en-US" altLang="en-US" sz="1000" dirty="0">
              <a:latin typeface="Arial" panose="020B0604020202020204" pitchFamily="34" charset="0"/>
            </a:endParaRPr>
          </a:p>
          <a:p>
            <a:pPr defTabSz="898880"/>
            <a:endParaRPr lang="en-US" altLang="en-US" sz="10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24</a:t>
            </a:fld>
            <a:endParaRPr lang="en-US" altLang="en-US" dirty="0"/>
          </a:p>
        </p:txBody>
      </p:sp>
    </p:spTree>
    <p:extLst>
      <p:ext uri="{BB962C8B-B14F-4D97-AF65-F5344CB8AC3E}">
        <p14:creationId xmlns:p14="http://schemas.microsoft.com/office/powerpoint/2010/main" val="2201510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ED2D0CE7-C21D-4707-BAF8-AE3E44DF7E2C}"/>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C2325F86-2BD0-428B-8E6F-FEBE2709C3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1444" name="Slide Number Placeholder 3">
            <a:extLst>
              <a:ext uri="{FF2B5EF4-FFF2-40B4-BE49-F238E27FC236}">
                <a16:creationId xmlns:a16="http://schemas.microsoft.com/office/drawing/2014/main" id="{8D7887D3-F3C5-488F-A0C2-E4BAEF8702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33">
              <a:defRPr sz="3600" u="sng">
                <a:solidFill>
                  <a:schemeClr val="tx1"/>
                </a:solidFill>
                <a:latin typeface="Times New Roman" panose="02020603050405020304" pitchFamily="18" charset="0"/>
              </a:defRPr>
            </a:lvl1pPr>
            <a:lvl2pPr marL="736736" indent="-283360" defTabSz="944533">
              <a:defRPr sz="3600" u="sng">
                <a:solidFill>
                  <a:schemeClr val="tx1"/>
                </a:solidFill>
                <a:latin typeface="Times New Roman" panose="02020603050405020304" pitchFamily="18" charset="0"/>
              </a:defRPr>
            </a:lvl2pPr>
            <a:lvl3pPr marL="1133438" indent="-226687" defTabSz="944533">
              <a:defRPr sz="3600" u="sng">
                <a:solidFill>
                  <a:schemeClr val="tx1"/>
                </a:solidFill>
                <a:latin typeface="Times New Roman" panose="02020603050405020304" pitchFamily="18" charset="0"/>
              </a:defRPr>
            </a:lvl3pPr>
            <a:lvl4pPr marL="1586814" indent="-226687" defTabSz="944533">
              <a:defRPr sz="3600" u="sng">
                <a:solidFill>
                  <a:schemeClr val="tx1"/>
                </a:solidFill>
                <a:latin typeface="Times New Roman" panose="02020603050405020304" pitchFamily="18" charset="0"/>
              </a:defRPr>
            </a:lvl4pPr>
            <a:lvl5pPr marL="2040189" indent="-226687" defTabSz="944533">
              <a:defRPr sz="3600" u="sng">
                <a:solidFill>
                  <a:schemeClr val="tx1"/>
                </a:solidFill>
                <a:latin typeface="Times New Roman" panose="02020603050405020304" pitchFamily="18" charset="0"/>
              </a:defRPr>
            </a:lvl5pPr>
            <a:lvl6pPr marL="2493565" indent="-226687" defTabSz="944533" eaLnBrk="0" fontAlgn="base" hangingPunct="0">
              <a:spcBef>
                <a:spcPct val="0"/>
              </a:spcBef>
              <a:spcAft>
                <a:spcPct val="0"/>
              </a:spcAft>
              <a:defRPr sz="3600" u="sng">
                <a:solidFill>
                  <a:schemeClr val="tx1"/>
                </a:solidFill>
                <a:latin typeface="Times New Roman" panose="02020603050405020304" pitchFamily="18" charset="0"/>
              </a:defRPr>
            </a:lvl6pPr>
            <a:lvl7pPr marL="2946940" indent="-226687" defTabSz="944533" eaLnBrk="0" fontAlgn="base" hangingPunct="0">
              <a:spcBef>
                <a:spcPct val="0"/>
              </a:spcBef>
              <a:spcAft>
                <a:spcPct val="0"/>
              </a:spcAft>
              <a:defRPr sz="3600" u="sng">
                <a:solidFill>
                  <a:schemeClr val="tx1"/>
                </a:solidFill>
                <a:latin typeface="Times New Roman" panose="02020603050405020304" pitchFamily="18" charset="0"/>
              </a:defRPr>
            </a:lvl7pPr>
            <a:lvl8pPr marL="3400316" indent="-226687" defTabSz="944533" eaLnBrk="0" fontAlgn="base" hangingPunct="0">
              <a:spcBef>
                <a:spcPct val="0"/>
              </a:spcBef>
              <a:spcAft>
                <a:spcPct val="0"/>
              </a:spcAft>
              <a:defRPr sz="3600" u="sng">
                <a:solidFill>
                  <a:schemeClr val="tx1"/>
                </a:solidFill>
                <a:latin typeface="Times New Roman" panose="02020603050405020304" pitchFamily="18" charset="0"/>
              </a:defRPr>
            </a:lvl8pPr>
            <a:lvl9pPr marL="3853691" indent="-226687" defTabSz="944533" eaLnBrk="0" fontAlgn="base" hangingPunct="0">
              <a:spcBef>
                <a:spcPct val="0"/>
              </a:spcBef>
              <a:spcAft>
                <a:spcPct val="0"/>
              </a:spcAft>
              <a:defRPr sz="3600" u="sng">
                <a:solidFill>
                  <a:schemeClr val="tx1"/>
                </a:solidFill>
                <a:latin typeface="Times New Roman" panose="02020603050405020304" pitchFamily="18" charset="0"/>
              </a:defRPr>
            </a:lvl9pPr>
          </a:lstStyle>
          <a:p>
            <a:fld id="{01989D15-611E-475D-B2CD-6271C433F2FA}" type="slidenum">
              <a:rPr lang="en-US" altLang="en-US" sz="1000" u="none"/>
              <a:pPr/>
              <a:t>25</a:t>
            </a:fld>
            <a:endParaRPr lang="en-US" altLang="en-US" sz="1000" u="non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50">
              <a:defRPr sz="3700" u="sng">
                <a:solidFill>
                  <a:schemeClr val="tx1"/>
                </a:solidFill>
                <a:latin typeface="Times New Roman" panose="02020603050405020304" pitchFamily="18" charset="0"/>
              </a:defRPr>
            </a:lvl1pPr>
            <a:lvl2pPr marL="753862" indent="-289947" defTabSz="945550">
              <a:defRPr sz="3700" u="sng">
                <a:solidFill>
                  <a:schemeClr val="tx1"/>
                </a:solidFill>
                <a:latin typeface="Times New Roman" panose="02020603050405020304" pitchFamily="18" charset="0"/>
              </a:defRPr>
            </a:lvl2pPr>
            <a:lvl3pPr marL="1159788" indent="-231958" defTabSz="945550">
              <a:defRPr sz="3700" u="sng">
                <a:solidFill>
                  <a:schemeClr val="tx1"/>
                </a:solidFill>
                <a:latin typeface="Times New Roman" panose="02020603050405020304" pitchFamily="18" charset="0"/>
              </a:defRPr>
            </a:lvl3pPr>
            <a:lvl4pPr marL="1623704" indent="-231958" defTabSz="945550">
              <a:defRPr sz="3700" u="sng">
                <a:solidFill>
                  <a:schemeClr val="tx1"/>
                </a:solidFill>
                <a:latin typeface="Times New Roman" panose="02020603050405020304" pitchFamily="18" charset="0"/>
              </a:defRPr>
            </a:lvl4pPr>
            <a:lvl5pPr marL="2087619" indent="-231958" defTabSz="945550">
              <a:defRPr sz="3700" u="sng">
                <a:solidFill>
                  <a:schemeClr val="tx1"/>
                </a:solidFill>
                <a:latin typeface="Times New Roman" panose="02020603050405020304" pitchFamily="18" charset="0"/>
              </a:defRPr>
            </a:lvl5pPr>
            <a:lvl6pPr marL="2551534" indent="-231958" defTabSz="945550" eaLnBrk="0" fontAlgn="base" hangingPunct="0">
              <a:spcBef>
                <a:spcPct val="0"/>
              </a:spcBef>
              <a:spcAft>
                <a:spcPct val="0"/>
              </a:spcAft>
              <a:defRPr sz="3700" u="sng">
                <a:solidFill>
                  <a:schemeClr val="tx1"/>
                </a:solidFill>
                <a:latin typeface="Times New Roman" panose="02020603050405020304" pitchFamily="18" charset="0"/>
              </a:defRPr>
            </a:lvl6pPr>
            <a:lvl7pPr marL="3015450" indent="-231958" defTabSz="945550" eaLnBrk="0" fontAlgn="base" hangingPunct="0">
              <a:spcBef>
                <a:spcPct val="0"/>
              </a:spcBef>
              <a:spcAft>
                <a:spcPct val="0"/>
              </a:spcAft>
              <a:defRPr sz="3700" u="sng">
                <a:solidFill>
                  <a:schemeClr val="tx1"/>
                </a:solidFill>
                <a:latin typeface="Times New Roman" panose="02020603050405020304" pitchFamily="18" charset="0"/>
              </a:defRPr>
            </a:lvl7pPr>
            <a:lvl8pPr marL="3479366" indent="-231958" defTabSz="945550" eaLnBrk="0" fontAlgn="base" hangingPunct="0">
              <a:spcBef>
                <a:spcPct val="0"/>
              </a:spcBef>
              <a:spcAft>
                <a:spcPct val="0"/>
              </a:spcAft>
              <a:defRPr sz="3700" u="sng">
                <a:solidFill>
                  <a:schemeClr val="tx1"/>
                </a:solidFill>
                <a:latin typeface="Times New Roman" panose="02020603050405020304" pitchFamily="18" charset="0"/>
              </a:defRPr>
            </a:lvl8pPr>
            <a:lvl9pPr marL="3943282" indent="-231958" defTabSz="945550" eaLnBrk="0" fontAlgn="base" hangingPunct="0">
              <a:spcBef>
                <a:spcPct val="0"/>
              </a:spcBef>
              <a:spcAft>
                <a:spcPct val="0"/>
              </a:spcAft>
              <a:defRPr sz="3700" u="sng">
                <a:solidFill>
                  <a:schemeClr val="tx1"/>
                </a:solidFill>
                <a:latin typeface="Times New Roman" panose="02020603050405020304" pitchFamily="18" charset="0"/>
              </a:defRPr>
            </a:lvl9pPr>
          </a:lstStyle>
          <a:p>
            <a:pPr marL="0" marR="0" lvl="0" indent="0" algn="r" defTabSz="945550" rtl="0" eaLnBrk="0" fontAlgn="base" latinLnBrk="0" hangingPunct="0">
              <a:lnSpc>
                <a:spcPct val="100000"/>
              </a:lnSpc>
              <a:spcBef>
                <a:spcPct val="0"/>
              </a:spcBef>
              <a:spcAft>
                <a:spcPct val="0"/>
              </a:spcAft>
              <a:buClrTx/>
              <a:buSzTx/>
              <a:buFontTx/>
              <a:buNone/>
              <a:tabLst/>
              <a:defRPr/>
            </a:pPr>
            <a:fld id="{2F3C2436-C4E8-4546-A4FE-45BE9A2A79F2}"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45550" rtl="0" eaLnBrk="0" fontAlgn="base" latinLnBrk="0" hangingPunct="0">
                <a:lnSpc>
                  <a:spcPct val="100000"/>
                </a:lnSpc>
                <a:spcBef>
                  <a:spcPct val="0"/>
                </a:spcBef>
                <a:spcAft>
                  <a:spcPct val="0"/>
                </a:spcAft>
                <a:buClrTx/>
                <a:buSzTx/>
                <a:buFontTx/>
                <a:buNone/>
                <a:tabLst/>
                <a:defRPr/>
              </a:pPr>
              <a:t>26</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6760F8CB-9F20-4972-81DB-594FB30931EA}"/>
              </a:ext>
            </a:extLst>
          </p:cNvPr>
          <p:cNvSpPr txBox="1">
            <a:spLocks noGrp="1" noChangeArrowheads="1"/>
          </p:cNvSpPr>
          <p:nvPr/>
        </p:nvSpPr>
        <p:spPr bwMode="auto">
          <a:xfrm>
            <a:off x="3936079" y="8768376"/>
            <a:ext cx="3008276"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0" tIns="0" rIns="19540" bIns="0" anchor="b"/>
          <a:lstStyle>
            <a:lvl1pPr defTabSz="939800">
              <a:spcBef>
                <a:spcPct val="30000"/>
              </a:spcBef>
              <a:defRPr sz="1000">
                <a:solidFill>
                  <a:schemeClr val="tx1"/>
                </a:solidFill>
                <a:latin typeface="Arial" panose="020B0604020202020204" pitchFamily="34" charset="0"/>
              </a:defRPr>
            </a:lvl1pPr>
            <a:lvl2pPr marL="742950" indent="-285750" defTabSz="939800">
              <a:spcBef>
                <a:spcPct val="30000"/>
              </a:spcBef>
              <a:defRPr sz="1000">
                <a:solidFill>
                  <a:schemeClr val="tx1"/>
                </a:solidFill>
                <a:latin typeface="Arial" panose="020B0604020202020204" pitchFamily="34" charset="0"/>
              </a:defRPr>
            </a:lvl2pPr>
            <a:lvl3pPr marL="1143000" indent="-228600" defTabSz="939800">
              <a:spcBef>
                <a:spcPct val="30000"/>
              </a:spcBef>
              <a:defRPr sz="1000">
                <a:solidFill>
                  <a:schemeClr val="tx1"/>
                </a:solidFill>
                <a:latin typeface="Arial" panose="020B0604020202020204" pitchFamily="34" charset="0"/>
              </a:defRPr>
            </a:lvl3pPr>
            <a:lvl4pPr marL="1600200" indent="-228600" defTabSz="939800">
              <a:spcBef>
                <a:spcPct val="30000"/>
              </a:spcBef>
              <a:defRPr sz="1000">
                <a:solidFill>
                  <a:schemeClr val="tx1"/>
                </a:solidFill>
                <a:latin typeface="Arial" panose="020B0604020202020204" pitchFamily="34" charset="0"/>
              </a:defRPr>
            </a:lvl4pPr>
            <a:lvl5pPr marL="2057400" indent="-228600" defTabSz="939800">
              <a:spcBef>
                <a:spcPct val="30000"/>
              </a:spcBef>
              <a:defRPr sz="10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8DC0DD71-5AAC-4F51-9946-BCA65C28EA92}" type="slidenum">
              <a:rPr lang="en-US" altLang="en-US" i="1">
                <a:latin typeface="Times New Roman" panose="02020603050405020304" pitchFamily="18" charset="0"/>
              </a:rPr>
              <a:pPr algn="r">
                <a:spcBef>
                  <a:spcPct val="0"/>
                </a:spcBef>
              </a:pPr>
              <a:t>3</a:t>
            </a:fld>
            <a:endParaRPr lang="en-US" altLang="en-US" i="1" dirty="0">
              <a:latin typeface="Times New Roman" panose="02020603050405020304" pitchFamily="18" charset="0"/>
            </a:endParaRPr>
          </a:p>
        </p:txBody>
      </p:sp>
      <p:sp>
        <p:nvSpPr>
          <p:cNvPr id="10243" name="Rectangle 2">
            <a:extLst>
              <a:ext uri="{FF2B5EF4-FFF2-40B4-BE49-F238E27FC236}">
                <a16:creationId xmlns:a16="http://schemas.microsoft.com/office/drawing/2014/main" id="{A33AD0E8-42B5-47C7-95A2-BA81EBD14FB7}"/>
              </a:ext>
            </a:extLst>
          </p:cNvPr>
          <p:cNvSpPr>
            <a:spLocks noGrp="1" noRot="1" noChangeAspect="1" noChangeArrowheads="1" noTextEdit="1"/>
          </p:cNvSpPr>
          <p:nvPr>
            <p:ph type="sldImg"/>
          </p:nvPr>
        </p:nvSpPr>
        <p:spPr>
          <a:xfrm>
            <a:off x="1166813" y="693738"/>
            <a:ext cx="4611687" cy="3460750"/>
          </a:xfrm>
          <a:ln/>
        </p:spPr>
      </p:sp>
      <p:sp>
        <p:nvSpPr>
          <p:cNvPr id="10244" name="Rectangle 3">
            <a:extLst>
              <a:ext uri="{FF2B5EF4-FFF2-40B4-BE49-F238E27FC236}">
                <a16:creationId xmlns:a16="http://schemas.microsoft.com/office/drawing/2014/main" id="{34ADCF96-DA66-448E-A398-418C2397EC69}"/>
              </a:ext>
            </a:extLst>
          </p:cNvPr>
          <p:cNvSpPr>
            <a:spLocks noGrp="1" noChangeArrowheads="1"/>
          </p:cNvSpPr>
          <p:nvPr>
            <p:ph type="body" idx="1"/>
          </p:nvPr>
        </p:nvSpPr>
        <p:spPr>
          <a:xfrm>
            <a:off x="1169973" y="4312472"/>
            <a:ext cx="4492758" cy="4315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C51A683-7FC4-43B4-B609-66BB2FF6B47F}"/>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4DCAA1D4-1489-4ED1-BD6D-435286F95154}"/>
              </a:ext>
            </a:extLst>
          </p:cNvPr>
          <p:cNvSpPr>
            <a:spLocks noGrp="1"/>
          </p:cNvSpPr>
          <p:nvPr>
            <p:ph type="body" idx="1"/>
          </p:nvPr>
        </p:nvSpPr>
        <p:spPr>
          <a:xfrm>
            <a:off x="1195133" y="4416501"/>
            <a:ext cx="4881176" cy="41832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dirty="0">
              <a:latin typeface="Arial" panose="020B0604020202020204" pitchFamily="34" charset="0"/>
            </a:endParaRPr>
          </a:p>
        </p:txBody>
      </p:sp>
      <p:sp>
        <p:nvSpPr>
          <p:cNvPr id="28676" name="Slide Number Placeholder 3">
            <a:extLst>
              <a:ext uri="{FF2B5EF4-FFF2-40B4-BE49-F238E27FC236}">
                <a16:creationId xmlns:a16="http://schemas.microsoft.com/office/drawing/2014/main" id="{4AE911A7-5A3E-4D07-B26C-6060A7DB36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33">
              <a:defRPr sz="3600" u="sng">
                <a:solidFill>
                  <a:schemeClr val="tx1"/>
                </a:solidFill>
                <a:latin typeface="Times New Roman" panose="02020603050405020304" pitchFamily="18" charset="0"/>
              </a:defRPr>
            </a:lvl1pPr>
            <a:lvl2pPr marL="736736" indent="-283360" defTabSz="944533">
              <a:defRPr sz="3600" u="sng">
                <a:solidFill>
                  <a:schemeClr val="tx1"/>
                </a:solidFill>
                <a:latin typeface="Times New Roman" panose="02020603050405020304" pitchFamily="18" charset="0"/>
              </a:defRPr>
            </a:lvl2pPr>
            <a:lvl3pPr marL="1133438" indent="-226687" defTabSz="944533">
              <a:defRPr sz="3600" u="sng">
                <a:solidFill>
                  <a:schemeClr val="tx1"/>
                </a:solidFill>
                <a:latin typeface="Times New Roman" panose="02020603050405020304" pitchFamily="18" charset="0"/>
              </a:defRPr>
            </a:lvl3pPr>
            <a:lvl4pPr marL="1586814" indent="-226687" defTabSz="944533">
              <a:defRPr sz="3600" u="sng">
                <a:solidFill>
                  <a:schemeClr val="tx1"/>
                </a:solidFill>
                <a:latin typeface="Times New Roman" panose="02020603050405020304" pitchFamily="18" charset="0"/>
              </a:defRPr>
            </a:lvl4pPr>
            <a:lvl5pPr marL="2040189" indent="-226687" defTabSz="944533">
              <a:defRPr sz="3600" u="sng">
                <a:solidFill>
                  <a:schemeClr val="tx1"/>
                </a:solidFill>
                <a:latin typeface="Times New Roman" panose="02020603050405020304" pitchFamily="18" charset="0"/>
              </a:defRPr>
            </a:lvl5pPr>
            <a:lvl6pPr marL="2493565" indent="-226687" defTabSz="944533" eaLnBrk="0" fontAlgn="base" hangingPunct="0">
              <a:spcBef>
                <a:spcPct val="0"/>
              </a:spcBef>
              <a:spcAft>
                <a:spcPct val="0"/>
              </a:spcAft>
              <a:defRPr sz="3600" u="sng">
                <a:solidFill>
                  <a:schemeClr val="tx1"/>
                </a:solidFill>
                <a:latin typeface="Times New Roman" panose="02020603050405020304" pitchFamily="18" charset="0"/>
              </a:defRPr>
            </a:lvl6pPr>
            <a:lvl7pPr marL="2946940" indent="-226687" defTabSz="944533" eaLnBrk="0" fontAlgn="base" hangingPunct="0">
              <a:spcBef>
                <a:spcPct val="0"/>
              </a:spcBef>
              <a:spcAft>
                <a:spcPct val="0"/>
              </a:spcAft>
              <a:defRPr sz="3600" u="sng">
                <a:solidFill>
                  <a:schemeClr val="tx1"/>
                </a:solidFill>
                <a:latin typeface="Times New Roman" panose="02020603050405020304" pitchFamily="18" charset="0"/>
              </a:defRPr>
            </a:lvl7pPr>
            <a:lvl8pPr marL="3400316" indent="-226687" defTabSz="944533" eaLnBrk="0" fontAlgn="base" hangingPunct="0">
              <a:spcBef>
                <a:spcPct val="0"/>
              </a:spcBef>
              <a:spcAft>
                <a:spcPct val="0"/>
              </a:spcAft>
              <a:defRPr sz="3600" u="sng">
                <a:solidFill>
                  <a:schemeClr val="tx1"/>
                </a:solidFill>
                <a:latin typeface="Times New Roman" panose="02020603050405020304" pitchFamily="18" charset="0"/>
              </a:defRPr>
            </a:lvl8pPr>
            <a:lvl9pPr marL="3853691" indent="-226687" defTabSz="944533" eaLnBrk="0" fontAlgn="base" hangingPunct="0">
              <a:spcBef>
                <a:spcPct val="0"/>
              </a:spcBef>
              <a:spcAft>
                <a:spcPct val="0"/>
              </a:spcAft>
              <a:defRPr sz="3600" u="sng">
                <a:solidFill>
                  <a:schemeClr val="tx1"/>
                </a:solidFill>
                <a:latin typeface="Times New Roman" panose="02020603050405020304" pitchFamily="18" charset="0"/>
              </a:defRPr>
            </a:lvl9pPr>
          </a:lstStyle>
          <a:p>
            <a:fld id="{E5D7FFF4-7B83-4E89-9B8B-0562D3137752}" type="slidenum">
              <a:rPr lang="en-US" altLang="en-US" sz="1000" u="none"/>
              <a:pPr/>
              <a:t>4</a:t>
            </a:fld>
            <a:endParaRPr lang="en-US" altLang="en-US" sz="1000" u="non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64CB527-B6A1-4B03-A04E-565DBEA41B18}"/>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0CDF6927-C85B-4829-8726-EADA61F04744}"/>
              </a:ext>
            </a:extLst>
          </p:cNvPr>
          <p:cNvSpPr>
            <a:spLocks noGrp="1"/>
          </p:cNvSpPr>
          <p:nvPr>
            <p:ph type="body" idx="1"/>
          </p:nvPr>
        </p:nvSpPr>
        <p:spPr>
          <a:xfrm>
            <a:off x="1195133" y="4416501"/>
            <a:ext cx="4881176" cy="41832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latin typeface="Arial" panose="020B0604020202020204" pitchFamily="34" charset="0"/>
            </a:endParaRPr>
          </a:p>
        </p:txBody>
      </p:sp>
      <p:sp>
        <p:nvSpPr>
          <p:cNvPr id="30724" name="Slide Number Placeholder 3">
            <a:extLst>
              <a:ext uri="{FF2B5EF4-FFF2-40B4-BE49-F238E27FC236}">
                <a16:creationId xmlns:a16="http://schemas.microsoft.com/office/drawing/2014/main" id="{708CFFCA-B6EB-4C7F-A8D1-CE49432696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33">
              <a:defRPr sz="3600" u="sng">
                <a:solidFill>
                  <a:schemeClr val="tx1"/>
                </a:solidFill>
                <a:latin typeface="Times New Roman" panose="02020603050405020304" pitchFamily="18" charset="0"/>
              </a:defRPr>
            </a:lvl1pPr>
            <a:lvl2pPr marL="736736" indent="-283360" defTabSz="944533">
              <a:defRPr sz="3600" u="sng">
                <a:solidFill>
                  <a:schemeClr val="tx1"/>
                </a:solidFill>
                <a:latin typeface="Times New Roman" panose="02020603050405020304" pitchFamily="18" charset="0"/>
              </a:defRPr>
            </a:lvl2pPr>
            <a:lvl3pPr marL="1133438" indent="-226687" defTabSz="944533">
              <a:defRPr sz="3600" u="sng">
                <a:solidFill>
                  <a:schemeClr val="tx1"/>
                </a:solidFill>
                <a:latin typeface="Times New Roman" panose="02020603050405020304" pitchFamily="18" charset="0"/>
              </a:defRPr>
            </a:lvl3pPr>
            <a:lvl4pPr marL="1586814" indent="-226687" defTabSz="944533">
              <a:defRPr sz="3600" u="sng">
                <a:solidFill>
                  <a:schemeClr val="tx1"/>
                </a:solidFill>
                <a:latin typeface="Times New Roman" panose="02020603050405020304" pitchFamily="18" charset="0"/>
              </a:defRPr>
            </a:lvl4pPr>
            <a:lvl5pPr marL="2040189" indent="-226687" defTabSz="944533">
              <a:defRPr sz="3600" u="sng">
                <a:solidFill>
                  <a:schemeClr val="tx1"/>
                </a:solidFill>
                <a:latin typeface="Times New Roman" panose="02020603050405020304" pitchFamily="18" charset="0"/>
              </a:defRPr>
            </a:lvl5pPr>
            <a:lvl6pPr marL="2493565" indent="-226687" defTabSz="944533" eaLnBrk="0" fontAlgn="base" hangingPunct="0">
              <a:spcBef>
                <a:spcPct val="0"/>
              </a:spcBef>
              <a:spcAft>
                <a:spcPct val="0"/>
              </a:spcAft>
              <a:defRPr sz="3600" u="sng">
                <a:solidFill>
                  <a:schemeClr val="tx1"/>
                </a:solidFill>
                <a:latin typeface="Times New Roman" panose="02020603050405020304" pitchFamily="18" charset="0"/>
              </a:defRPr>
            </a:lvl6pPr>
            <a:lvl7pPr marL="2946940" indent="-226687" defTabSz="944533" eaLnBrk="0" fontAlgn="base" hangingPunct="0">
              <a:spcBef>
                <a:spcPct val="0"/>
              </a:spcBef>
              <a:spcAft>
                <a:spcPct val="0"/>
              </a:spcAft>
              <a:defRPr sz="3600" u="sng">
                <a:solidFill>
                  <a:schemeClr val="tx1"/>
                </a:solidFill>
                <a:latin typeface="Times New Roman" panose="02020603050405020304" pitchFamily="18" charset="0"/>
              </a:defRPr>
            </a:lvl7pPr>
            <a:lvl8pPr marL="3400316" indent="-226687" defTabSz="944533" eaLnBrk="0" fontAlgn="base" hangingPunct="0">
              <a:spcBef>
                <a:spcPct val="0"/>
              </a:spcBef>
              <a:spcAft>
                <a:spcPct val="0"/>
              </a:spcAft>
              <a:defRPr sz="3600" u="sng">
                <a:solidFill>
                  <a:schemeClr val="tx1"/>
                </a:solidFill>
                <a:latin typeface="Times New Roman" panose="02020603050405020304" pitchFamily="18" charset="0"/>
              </a:defRPr>
            </a:lvl8pPr>
            <a:lvl9pPr marL="3853691" indent="-226687" defTabSz="944533" eaLnBrk="0" fontAlgn="base" hangingPunct="0">
              <a:spcBef>
                <a:spcPct val="0"/>
              </a:spcBef>
              <a:spcAft>
                <a:spcPct val="0"/>
              </a:spcAft>
              <a:defRPr sz="3600" u="sng">
                <a:solidFill>
                  <a:schemeClr val="tx1"/>
                </a:solidFill>
                <a:latin typeface="Times New Roman" panose="02020603050405020304" pitchFamily="18" charset="0"/>
              </a:defRPr>
            </a:lvl9pPr>
          </a:lstStyle>
          <a:p>
            <a:fld id="{BD75420A-39FE-4D1B-8B8D-5E5865B86DA9}" type="slidenum">
              <a:rPr lang="en-US" altLang="en-US" sz="1000" u="none"/>
              <a:pPr/>
              <a:t>5</a:t>
            </a:fld>
            <a:endParaRPr lang="en-US" altLang="en-US" sz="1000" u="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8B1A6943-96BF-4AF7-B09F-E4315DDEBF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F31178A-2E81-4E84-A8C7-8F80024AED09}" type="slidenum">
              <a:rPr lang="en-US" altLang="en-US" smtClean="0">
                <a:latin typeface="Times New Roman" panose="02020603050405020304" pitchFamily="18" charset="0"/>
              </a:rPr>
              <a:pPr>
                <a:spcBef>
                  <a:spcPct val="0"/>
                </a:spcBef>
              </a:pPr>
              <a:t>6</a:t>
            </a:fld>
            <a:endParaRPr lang="en-US" altLang="en-US" dirty="0">
              <a:latin typeface="Times New Roman" panose="02020603050405020304" pitchFamily="18" charset="0"/>
            </a:endParaRPr>
          </a:p>
        </p:txBody>
      </p:sp>
      <p:sp>
        <p:nvSpPr>
          <p:cNvPr id="12291" name="Rectangle 2">
            <a:extLst>
              <a:ext uri="{FF2B5EF4-FFF2-40B4-BE49-F238E27FC236}">
                <a16:creationId xmlns:a16="http://schemas.microsoft.com/office/drawing/2014/main" id="{A04A1EC0-FB33-43D7-8421-7D26B414D5B3}"/>
              </a:ext>
            </a:extLst>
          </p:cNvPr>
          <p:cNvSpPr>
            <a:spLocks noGrp="1" noRot="1" noChangeAspect="1" noChangeArrowheads="1" noTextEdit="1"/>
          </p:cNvSpPr>
          <p:nvPr>
            <p:ph type="sldImg"/>
          </p:nvPr>
        </p:nvSpPr>
        <p:spPr>
          <a:xfrm>
            <a:off x="1166813" y="693738"/>
            <a:ext cx="4611687" cy="3460750"/>
          </a:xfrm>
          <a:ln/>
        </p:spPr>
      </p:sp>
      <p:sp>
        <p:nvSpPr>
          <p:cNvPr id="12292" name="Rectangle 3">
            <a:extLst>
              <a:ext uri="{FF2B5EF4-FFF2-40B4-BE49-F238E27FC236}">
                <a16:creationId xmlns:a16="http://schemas.microsoft.com/office/drawing/2014/main" id="{B4FACAB8-3907-49D8-ACA3-E1FE9F878BB5}"/>
              </a:ext>
            </a:extLst>
          </p:cNvPr>
          <p:cNvSpPr>
            <a:spLocks noGrp="1" noChangeArrowheads="1"/>
          </p:cNvSpPr>
          <p:nvPr>
            <p:ph type="body" idx="1"/>
          </p:nvPr>
        </p:nvSpPr>
        <p:spPr>
          <a:xfrm>
            <a:off x="1169973" y="4312472"/>
            <a:ext cx="4492758" cy="4315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D803BAAD-1363-4254-9197-7E1E6660F3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marL="0" marR="0" lvl="0" indent="0" algn="r" defTabSz="935087" rtl="0" eaLnBrk="0" fontAlgn="base" latinLnBrk="0" hangingPunct="0">
              <a:lnSpc>
                <a:spcPct val="100000"/>
              </a:lnSpc>
              <a:spcBef>
                <a:spcPct val="0"/>
              </a:spcBef>
              <a:spcAft>
                <a:spcPct val="0"/>
              </a:spcAft>
              <a:buClrTx/>
              <a:buSzTx/>
              <a:buFontTx/>
              <a:buNone/>
              <a:tabLst/>
              <a:defRPr/>
            </a:pPr>
            <a:fld id="{77FD8954-978F-4572-A6F6-9BC5DEB17E06}"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5087" rtl="0" eaLnBrk="0" fontAlgn="base" latinLnBrk="0" hangingPunct="0">
                <a:lnSpc>
                  <a:spcPct val="100000"/>
                </a:lnSpc>
                <a:spcBef>
                  <a:spcPct val="0"/>
                </a:spcBef>
                <a:spcAft>
                  <a:spcPct val="0"/>
                </a:spcAft>
                <a:buClrTx/>
                <a:buSzTx/>
                <a:buFontTx/>
                <a:buNone/>
                <a:tabLst/>
                <a:defRPr/>
              </a:pPr>
              <a:t>8</a:t>
            </a:fld>
            <a:endParaRPr kumimoji="0" lang="en-US" alt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2531" name="Rectangle 2">
            <a:extLst>
              <a:ext uri="{FF2B5EF4-FFF2-40B4-BE49-F238E27FC236}">
                <a16:creationId xmlns:a16="http://schemas.microsoft.com/office/drawing/2014/main" id="{7F18B108-0865-45FB-9D0B-08B109FEE23A}"/>
              </a:ext>
            </a:extLst>
          </p:cNvPr>
          <p:cNvSpPr>
            <a:spLocks noGrp="1" noRot="1" noChangeAspect="1" noChangeArrowheads="1" noTextEdit="1"/>
          </p:cNvSpPr>
          <p:nvPr>
            <p:ph type="sldImg"/>
          </p:nvPr>
        </p:nvSpPr>
        <p:spPr>
          <a:xfrm>
            <a:off x="1166813" y="693738"/>
            <a:ext cx="4611687" cy="3460750"/>
          </a:xfrm>
          <a:ln/>
        </p:spPr>
      </p:sp>
      <p:sp>
        <p:nvSpPr>
          <p:cNvPr id="22532" name="Rectangle 3">
            <a:extLst>
              <a:ext uri="{FF2B5EF4-FFF2-40B4-BE49-F238E27FC236}">
                <a16:creationId xmlns:a16="http://schemas.microsoft.com/office/drawing/2014/main" id="{1D96029A-DF1A-4AE8-ABD2-5B173AB6DCDE}"/>
              </a:ext>
            </a:extLst>
          </p:cNvPr>
          <p:cNvSpPr>
            <a:spLocks noGrp="1" noChangeArrowheads="1"/>
          </p:cNvSpPr>
          <p:nvPr>
            <p:ph type="body" idx="1"/>
          </p:nvPr>
        </p:nvSpPr>
        <p:spPr>
          <a:xfrm>
            <a:off x="1169973" y="4312472"/>
            <a:ext cx="4492758" cy="4315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eaLnBrk="1" hangingPunct="1">
              <a:defRPr/>
            </a:pPr>
            <a:endParaRPr lang="en-US" altLang="en-US" sz="1000" b="0"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FAB0CE3B-5841-4CF1-90B1-2418ED1617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2E4BC1D-F606-45B5-88C2-948A1D72CE20}" type="slidenum">
              <a:rPr lang="en-US" altLang="en-US" smtClean="0">
                <a:latin typeface="Times New Roman" panose="02020603050405020304" pitchFamily="18" charset="0"/>
              </a:rPr>
              <a:pPr>
                <a:spcBef>
                  <a:spcPct val="0"/>
                </a:spcBef>
              </a:pPr>
              <a:t>9</a:t>
            </a:fld>
            <a:endParaRPr lang="en-US" altLang="en-US" dirty="0">
              <a:latin typeface="Times New Roman" panose="02020603050405020304" pitchFamily="18" charset="0"/>
            </a:endParaRPr>
          </a:p>
        </p:txBody>
      </p:sp>
      <p:sp>
        <p:nvSpPr>
          <p:cNvPr id="20483" name="Rectangle 2">
            <a:extLst>
              <a:ext uri="{FF2B5EF4-FFF2-40B4-BE49-F238E27FC236}">
                <a16:creationId xmlns:a16="http://schemas.microsoft.com/office/drawing/2014/main" id="{9CB54B11-6791-4A5C-844C-B64406B7FCDA}"/>
              </a:ext>
            </a:extLst>
          </p:cNvPr>
          <p:cNvSpPr>
            <a:spLocks noGrp="1" noRot="1" noChangeAspect="1" noChangeArrowheads="1" noTextEdit="1"/>
          </p:cNvSpPr>
          <p:nvPr>
            <p:ph type="sldImg"/>
          </p:nvPr>
        </p:nvSpPr>
        <p:spPr>
          <a:xfrm>
            <a:off x="1166813" y="693738"/>
            <a:ext cx="4611687" cy="3460750"/>
          </a:xfrm>
          <a:ln/>
        </p:spPr>
      </p:sp>
      <p:sp>
        <p:nvSpPr>
          <p:cNvPr id="20484" name="Rectangle 3">
            <a:extLst>
              <a:ext uri="{FF2B5EF4-FFF2-40B4-BE49-F238E27FC236}">
                <a16:creationId xmlns:a16="http://schemas.microsoft.com/office/drawing/2014/main" id="{098A4DD2-80B0-4E90-923A-379C8A759C3C}"/>
              </a:ext>
            </a:extLst>
          </p:cNvPr>
          <p:cNvSpPr>
            <a:spLocks noGrp="1" noChangeArrowheads="1"/>
          </p:cNvSpPr>
          <p:nvPr>
            <p:ph type="body" idx="1"/>
          </p:nvPr>
        </p:nvSpPr>
        <p:spPr>
          <a:xfrm>
            <a:off x="1169974" y="4312472"/>
            <a:ext cx="4846580" cy="4315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200"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pPr marL="0" marR="0" lvl="0" indent="0" algn="r" defTabSz="925797" rtl="0" eaLnBrk="0" fontAlgn="base" latinLnBrk="0" hangingPunct="0">
              <a:lnSpc>
                <a:spcPct val="100000"/>
              </a:lnSpc>
              <a:spcBef>
                <a:spcPct val="0"/>
              </a:spcBef>
              <a:spcAft>
                <a:spcPct val="0"/>
              </a:spcAft>
              <a:buClrTx/>
              <a:buSzTx/>
              <a:buFontTx/>
              <a:buNone/>
              <a:tabLst/>
              <a:defRPr/>
            </a:pPr>
            <a:fld id="{BC66D1BC-0D41-4FE3-A2F6-C106DC9F9403}"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5797" rtl="0" eaLnBrk="0" fontAlgn="base" latinLnBrk="0" hangingPunct="0">
                <a:lnSpc>
                  <a:spcPct val="100000"/>
                </a:lnSpc>
                <a:spcBef>
                  <a:spcPct val="0"/>
                </a:spcBef>
                <a:spcAft>
                  <a:spcPct val="0"/>
                </a:spcAft>
                <a:buClrTx/>
                <a:buSzTx/>
                <a:buFontTx/>
                <a:buNone/>
                <a:tabLst/>
                <a:defRPr/>
              </a:pPr>
              <a:t>10</a:t>
            </a:fld>
            <a:endParaRPr kumimoji="0" lang="en-US" alt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1193461" y="424439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975558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pic>
        <p:nvPicPr>
          <p:cNvPr id="2" name="Picture 1">
            <a:extLst>
              <a:ext uri="{FF2B5EF4-FFF2-40B4-BE49-F238E27FC236}">
                <a16:creationId xmlns:a16="http://schemas.microsoft.com/office/drawing/2014/main" id="{3338A40F-4D9D-4339-ABA7-AF2AFBF69BF4}"/>
              </a:ext>
            </a:extLst>
          </p:cNvPr>
          <p:cNvPicPr>
            <a:picLocks noChangeAspect="1"/>
          </p:cNvPicPr>
          <p:nvPr userDrawn="1"/>
        </p:nvPicPr>
        <p:blipFill>
          <a:blip r:embed="rId2"/>
          <a:stretch>
            <a:fillRect/>
          </a:stretch>
        </p:blipFill>
        <p:spPr>
          <a:xfrm>
            <a:off x="195611" y="6107095"/>
            <a:ext cx="2064989" cy="750905"/>
          </a:xfrm>
          <a:prstGeom prst="rect">
            <a:avLst/>
          </a:prstGeom>
        </p:spPr>
      </p:pic>
      <p:sp>
        <p:nvSpPr>
          <p:cNvPr id="4" name="TextBox 3">
            <a:extLst>
              <a:ext uri="{FF2B5EF4-FFF2-40B4-BE49-F238E27FC236}">
                <a16:creationId xmlns:a16="http://schemas.microsoft.com/office/drawing/2014/main" id="{71C4C2E5-117F-F4B4-54B2-E210C907676A}"/>
              </a:ext>
            </a:extLst>
          </p:cNvPr>
          <p:cNvSpPr txBox="1"/>
          <p:nvPr userDrawn="1"/>
        </p:nvSpPr>
        <p:spPr>
          <a:xfrm>
            <a:off x="4436741" y="6172200"/>
            <a:ext cx="4104009" cy="46166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spTree>
    <p:extLst>
      <p:ext uri="{BB962C8B-B14F-4D97-AF65-F5344CB8AC3E}">
        <p14:creationId xmlns:p14="http://schemas.microsoft.com/office/powerpoint/2010/main" val="126334201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00588" y="12954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00588" y="36337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559883394"/>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161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pic>
        <p:nvPicPr>
          <p:cNvPr id="2" name="Picture 1">
            <a:extLst>
              <a:ext uri="{FF2B5EF4-FFF2-40B4-BE49-F238E27FC236}">
                <a16:creationId xmlns:a16="http://schemas.microsoft.com/office/drawing/2014/main" id="{B585F7AC-9589-692C-3FB2-482FFC53E79E}"/>
              </a:ext>
            </a:extLst>
          </p:cNvPr>
          <p:cNvPicPr>
            <a:picLocks noChangeAspect="1"/>
          </p:cNvPicPr>
          <p:nvPr userDrawn="1"/>
        </p:nvPicPr>
        <p:blipFill>
          <a:blip r:embed="rId2"/>
          <a:stretch>
            <a:fillRect/>
          </a:stretch>
        </p:blipFill>
        <p:spPr>
          <a:xfrm>
            <a:off x="195611" y="6107095"/>
            <a:ext cx="2064989" cy="750905"/>
          </a:xfrm>
          <a:prstGeom prst="rect">
            <a:avLst/>
          </a:prstGeom>
        </p:spPr>
      </p:pic>
      <p:sp>
        <p:nvSpPr>
          <p:cNvPr id="4" name="TextBox 3">
            <a:extLst>
              <a:ext uri="{FF2B5EF4-FFF2-40B4-BE49-F238E27FC236}">
                <a16:creationId xmlns:a16="http://schemas.microsoft.com/office/drawing/2014/main" id="{32687EE5-DE06-15A4-95D4-86E39D8520FD}"/>
              </a:ext>
            </a:extLst>
          </p:cNvPr>
          <p:cNvSpPr txBox="1"/>
          <p:nvPr userDrawn="1"/>
        </p:nvSpPr>
        <p:spPr>
          <a:xfrm>
            <a:off x="4436741" y="6172200"/>
            <a:ext cx="4104009" cy="46166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spTree>
    <p:extLst>
      <p:ext uri="{BB962C8B-B14F-4D97-AF65-F5344CB8AC3E}">
        <p14:creationId xmlns:p14="http://schemas.microsoft.com/office/powerpoint/2010/main" val="24686670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367369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454993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636835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135687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77112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1418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61594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187755873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696200" cy="549275"/>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95400"/>
            <a:ext cx="3810000" cy="4495800"/>
          </a:xfrm>
        </p:spPr>
        <p:txBody>
          <a:bodyPr/>
          <a:lstStyle/>
          <a:p>
            <a:pPr lvl="0"/>
            <a:endParaRPr lang="en-US" noProof="0"/>
          </a:p>
        </p:txBody>
      </p:sp>
    </p:spTree>
    <p:extLst>
      <p:ext uri="{BB962C8B-B14F-4D97-AF65-F5344CB8AC3E}">
        <p14:creationId xmlns:p14="http://schemas.microsoft.com/office/powerpoint/2010/main" val="99021992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0828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696200" cy="549275"/>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8408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696200" cy="549275"/>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195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30308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pic>
        <p:nvPicPr>
          <p:cNvPr id="2" name="Picture 1">
            <a:extLst>
              <a:ext uri="{FF2B5EF4-FFF2-40B4-BE49-F238E27FC236}">
                <a16:creationId xmlns:a16="http://schemas.microsoft.com/office/drawing/2014/main" id="{6FA331FF-7802-AB75-1F5F-3F95519155DD}"/>
              </a:ext>
            </a:extLst>
          </p:cNvPr>
          <p:cNvPicPr>
            <a:picLocks noChangeAspect="1"/>
          </p:cNvPicPr>
          <p:nvPr userDrawn="1"/>
        </p:nvPicPr>
        <p:blipFill>
          <a:blip r:embed="rId2"/>
          <a:stretch>
            <a:fillRect/>
          </a:stretch>
        </p:blipFill>
        <p:spPr>
          <a:xfrm>
            <a:off x="195611" y="6107095"/>
            <a:ext cx="2064989" cy="750905"/>
          </a:xfrm>
          <a:prstGeom prst="rect">
            <a:avLst/>
          </a:prstGeom>
        </p:spPr>
      </p:pic>
      <p:sp>
        <p:nvSpPr>
          <p:cNvPr id="3" name="TextBox 2">
            <a:extLst>
              <a:ext uri="{FF2B5EF4-FFF2-40B4-BE49-F238E27FC236}">
                <a16:creationId xmlns:a16="http://schemas.microsoft.com/office/drawing/2014/main" id="{8B5120F2-3337-A392-BA27-8F2520B83725}"/>
              </a:ext>
            </a:extLst>
          </p:cNvPr>
          <p:cNvSpPr txBox="1"/>
          <p:nvPr userDrawn="1"/>
        </p:nvSpPr>
        <p:spPr>
          <a:xfrm>
            <a:off x="4436741" y="6172200"/>
            <a:ext cx="4104009" cy="46166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spTree>
    <p:extLst>
      <p:ext uri="{BB962C8B-B14F-4D97-AF65-F5344CB8AC3E}">
        <p14:creationId xmlns:p14="http://schemas.microsoft.com/office/powerpoint/2010/main" val="13983028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37773667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747623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616586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1317052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50546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108530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1825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286483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8905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381001"/>
            <a:ext cx="8458200" cy="553998"/>
          </a:xfrm>
        </p:spPr>
        <p:txBody>
          <a:bodyPr/>
          <a:lstStyle/>
          <a:p>
            <a:r>
              <a:rPr lang="en-US"/>
              <a:t>Click to edit Master title style</a:t>
            </a:r>
          </a:p>
        </p:txBody>
      </p:sp>
      <p:sp>
        <p:nvSpPr>
          <p:cNvPr id="3" name="Text Placeholder 2"/>
          <p:cNvSpPr>
            <a:spLocks noGrp="1"/>
          </p:cNvSpPr>
          <p:nvPr>
            <p:ph type="body" sz="half" idx="1"/>
          </p:nvPr>
        </p:nvSpPr>
        <p:spPr>
          <a:xfrm>
            <a:off x="503239" y="12954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4239" y="12954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384381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381001"/>
            <a:ext cx="8458200" cy="553998"/>
          </a:xfrm>
        </p:spPr>
        <p:txBody>
          <a:bodyPr/>
          <a:lstStyle/>
          <a:p>
            <a:r>
              <a:rPr lang="en-US"/>
              <a:t>Click to edit Master title style</a:t>
            </a:r>
          </a:p>
        </p:txBody>
      </p:sp>
      <p:sp>
        <p:nvSpPr>
          <p:cNvPr id="3" name="Text Placeholder 2"/>
          <p:cNvSpPr>
            <a:spLocks noGrp="1"/>
          </p:cNvSpPr>
          <p:nvPr>
            <p:ph type="body" sz="half" idx="1"/>
          </p:nvPr>
        </p:nvSpPr>
        <p:spPr>
          <a:xfrm>
            <a:off x="503239" y="12954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94239" y="1295401"/>
            <a:ext cx="4038600" cy="4525963"/>
          </a:xfrm>
        </p:spPr>
        <p:txBody>
          <a:bodyPr/>
          <a:lstStyle/>
          <a:p>
            <a:pPr lvl="0"/>
            <a:endParaRPr lang="en-US" noProof="0"/>
          </a:p>
        </p:txBody>
      </p:sp>
    </p:spTree>
    <p:extLst>
      <p:ext uri="{BB962C8B-B14F-4D97-AF65-F5344CB8AC3E}">
        <p14:creationId xmlns:p14="http://schemas.microsoft.com/office/powerpoint/2010/main" val="415169930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381001"/>
            <a:ext cx="8458200" cy="553998"/>
          </a:xfrm>
        </p:spPr>
        <p:txBody>
          <a:bodyPr/>
          <a:lstStyle/>
          <a:p>
            <a:r>
              <a:rPr lang="en-US"/>
              <a:t>Click to edit Master title style</a:t>
            </a:r>
          </a:p>
        </p:txBody>
      </p:sp>
      <p:sp>
        <p:nvSpPr>
          <p:cNvPr id="3" name="Text Placeholder 2"/>
          <p:cNvSpPr>
            <a:spLocks noGrp="1"/>
          </p:cNvSpPr>
          <p:nvPr>
            <p:ph type="body" sz="half" idx="1"/>
          </p:nvPr>
        </p:nvSpPr>
        <p:spPr>
          <a:xfrm>
            <a:off x="503239" y="12954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94239" y="12954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94239" y="36337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348613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9" y="12954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4239" y="12954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95563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pic>
        <p:nvPicPr>
          <p:cNvPr id="2" name="Picture 1">
            <a:extLst>
              <a:ext uri="{FF2B5EF4-FFF2-40B4-BE49-F238E27FC236}">
                <a16:creationId xmlns:a16="http://schemas.microsoft.com/office/drawing/2014/main" id="{C5512E33-0E07-514F-E55A-FCFB07D9EC6C}"/>
              </a:ext>
            </a:extLst>
          </p:cNvPr>
          <p:cNvPicPr>
            <a:picLocks noChangeAspect="1"/>
          </p:cNvPicPr>
          <p:nvPr userDrawn="1"/>
        </p:nvPicPr>
        <p:blipFill>
          <a:blip r:embed="rId2"/>
          <a:stretch>
            <a:fillRect/>
          </a:stretch>
        </p:blipFill>
        <p:spPr>
          <a:xfrm>
            <a:off x="195611" y="6107095"/>
            <a:ext cx="2064989" cy="750905"/>
          </a:xfrm>
          <a:prstGeom prst="rect">
            <a:avLst/>
          </a:prstGeom>
        </p:spPr>
      </p:pic>
      <p:sp>
        <p:nvSpPr>
          <p:cNvPr id="3" name="TextBox 2">
            <a:extLst>
              <a:ext uri="{FF2B5EF4-FFF2-40B4-BE49-F238E27FC236}">
                <a16:creationId xmlns:a16="http://schemas.microsoft.com/office/drawing/2014/main" id="{39B3BD16-9713-72DF-80DD-CA2ABB2B4E96}"/>
              </a:ext>
            </a:extLst>
          </p:cNvPr>
          <p:cNvSpPr txBox="1"/>
          <p:nvPr userDrawn="1"/>
        </p:nvSpPr>
        <p:spPr>
          <a:xfrm>
            <a:off x="4436741" y="6172200"/>
            <a:ext cx="4104009" cy="46166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spTree>
    <p:extLst>
      <p:ext uri="{BB962C8B-B14F-4D97-AF65-F5344CB8AC3E}">
        <p14:creationId xmlns:p14="http://schemas.microsoft.com/office/powerpoint/2010/main" val="346881023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5"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276311383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3883455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867420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657600" y="273050"/>
            <a:ext cx="5029200" cy="57238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296944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544290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58137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074522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01089154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261584532"/>
      </p:ext>
    </p:extLst>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00588" y="1295400"/>
            <a:ext cx="4038600" cy="4525963"/>
          </a:xfrm>
        </p:spPr>
        <p:txBody>
          <a:bodyPr/>
          <a:lstStyle/>
          <a:p>
            <a:pPr lvl="0"/>
            <a:endParaRPr lang="en-US" noProof="0"/>
          </a:p>
        </p:txBody>
      </p:sp>
      <p:sp>
        <p:nvSpPr>
          <p:cNvPr id="5"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2922493884"/>
      </p:ext>
    </p:extLst>
  </p:cSld>
  <p:clrMapOvr>
    <a:masterClrMapping/>
  </p:clrMapOvr>
  <p:transition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0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354499682"/>
      </p:ext>
    </p:extLst>
  </p:cSld>
  <p:clrMapOvr>
    <a:masterClrMapping/>
  </p:clrMapOvr>
  <p:transition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00588" y="12954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00588" y="36337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3799116328"/>
      </p:ext>
    </p:extLst>
  </p:cSld>
  <p:clrMapOvr>
    <a:masterClrMapping/>
  </p:clrMapOvr>
  <p:transition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pic>
        <p:nvPicPr>
          <p:cNvPr id="3" name="Picture 2">
            <a:extLst>
              <a:ext uri="{FF2B5EF4-FFF2-40B4-BE49-F238E27FC236}">
                <a16:creationId xmlns:a16="http://schemas.microsoft.com/office/drawing/2014/main" id="{99EF8BEE-828F-1706-64EE-2E1B9B602CEC}"/>
              </a:ext>
            </a:extLst>
          </p:cNvPr>
          <p:cNvPicPr>
            <a:picLocks noChangeAspect="1"/>
          </p:cNvPicPr>
          <p:nvPr userDrawn="1"/>
        </p:nvPicPr>
        <p:blipFill>
          <a:blip r:embed="rId2"/>
          <a:stretch>
            <a:fillRect/>
          </a:stretch>
        </p:blipFill>
        <p:spPr>
          <a:xfrm>
            <a:off x="195611" y="6107095"/>
            <a:ext cx="2064989" cy="750905"/>
          </a:xfrm>
          <a:prstGeom prst="rect">
            <a:avLst/>
          </a:prstGeom>
        </p:spPr>
      </p:pic>
      <p:sp>
        <p:nvSpPr>
          <p:cNvPr id="4" name="TextBox 3">
            <a:extLst>
              <a:ext uri="{FF2B5EF4-FFF2-40B4-BE49-F238E27FC236}">
                <a16:creationId xmlns:a16="http://schemas.microsoft.com/office/drawing/2014/main" id="{39E6041F-A5D9-6BF2-4F76-20009A1816FA}"/>
              </a:ext>
            </a:extLst>
          </p:cNvPr>
          <p:cNvSpPr txBox="1"/>
          <p:nvPr userDrawn="1"/>
        </p:nvSpPr>
        <p:spPr>
          <a:xfrm>
            <a:off x="4436741" y="6172200"/>
            <a:ext cx="4104009" cy="46166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spTree>
    <p:extLst>
      <p:ext uri="{BB962C8B-B14F-4D97-AF65-F5344CB8AC3E}">
        <p14:creationId xmlns:p14="http://schemas.microsoft.com/office/powerpoint/2010/main" val="8189275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1915010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781962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641381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00520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17224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Thank You For Attending!</a:t>
            </a:r>
          </a:p>
        </p:txBody>
      </p:sp>
      <p:sp>
        <p:nvSpPr>
          <p:cNvPr id="3" name="Content Placeholder 2"/>
          <p:cNvSpPr>
            <a:spLocks noGrp="1"/>
          </p:cNvSpPr>
          <p:nvPr>
            <p:ph idx="1" hasCustomPrompt="1"/>
          </p:nvPr>
        </p:nvSpPr>
        <p:spPr>
          <a:xfrm>
            <a:off x="609600" y="2057400"/>
            <a:ext cx="8001000" cy="3763963"/>
          </a:xfrm>
        </p:spPr>
        <p:txBody>
          <a:bodyPr/>
          <a:lstStyle>
            <a:lvl1pPr marL="0" indent="0">
              <a:buFontTx/>
              <a:buNone/>
              <a:defRPr sz="6000"/>
            </a:lvl1pPr>
          </a:lstStyle>
          <a:p>
            <a:pPr lvl="0"/>
            <a:r>
              <a:rPr lang="en-US" dirty="0"/>
              <a:t>    Final Questions?</a:t>
            </a:r>
          </a:p>
        </p:txBody>
      </p:sp>
    </p:spTree>
    <p:extLst>
      <p:ext uri="{BB962C8B-B14F-4D97-AF65-F5344CB8AC3E}">
        <p14:creationId xmlns:p14="http://schemas.microsoft.com/office/powerpoint/2010/main" val="87608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101576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50941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89993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9" name="Content Placeholder 8"/>
          <p:cNvSpPr>
            <a:spLocks noGrp="1"/>
          </p:cNvSpPr>
          <p:nvPr>
            <p:ph sz="quarter" idx="10"/>
          </p:nvPr>
        </p:nvSpPr>
        <p:spPr>
          <a:xfrm>
            <a:off x="6400800" y="685800"/>
            <a:ext cx="2133600" cy="381000"/>
          </a:xfrm>
        </p:spPr>
        <p:txBody>
          <a:bodyPr/>
          <a:lstStyle>
            <a:lvl1pPr algn="r">
              <a:buNone/>
              <a:defRPr sz="16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35829295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3" name="Picture 2">
            <a:extLst>
              <a:ext uri="{FF2B5EF4-FFF2-40B4-BE49-F238E27FC236}">
                <a16:creationId xmlns:a16="http://schemas.microsoft.com/office/drawing/2014/main" id="{8C60532A-FC98-B34B-84A4-A91E9FDA909D}"/>
              </a:ext>
            </a:extLst>
          </p:cNvPr>
          <p:cNvPicPr>
            <a:picLocks noChangeAspect="1"/>
          </p:cNvPicPr>
          <p:nvPr userDrawn="1"/>
        </p:nvPicPr>
        <p:blipFill>
          <a:blip r:embed="rId13"/>
          <a:stretch>
            <a:fillRect/>
          </a:stretch>
        </p:blipFill>
        <p:spPr>
          <a:xfrm>
            <a:off x="195611" y="6107095"/>
            <a:ext cx="2064989" cy="750905"/>
          </a:xfrm>
          <a:prstGeom prst="rect">
            <a:avLst/>
          </a:prstGeom>
        </p:spPr>
      </p:pic>
      <p:sp>
        <p:nvSpPr>
          <p:cNvPr id="4" name="TextBox 3">
            <a:extLst>
              <a:ext uri="{FF2B5EF4-FFF2-40B4-BE49-F238E27FC236}">
                <a16:creationId xmlns:a16="http://schemas.microsoft.com/office/drawing/2014/main" id="{389C1738-0414-18FE-3622-AD3440BE5060}"/>
              </a:ext>
            </a:extLst>
          </p:cNvPr>
          <p:cNvSpPr txBox="1"/>
          <p:nvPr userDrawn="1"/>
        </p:nvSpPr>
        <p:spPr>
          <a:xfrm>
            <a:off x="4436741" y="6172200"/>
            <a:ext cx="4104009" cy="46166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spTree>
    <p:extLst>
      <p:ext uri="{BB962C8B-B14F-4D97-AF65-F5344CB8AC3E}">
        <p14:creationId xmlns:p14="http://schemas.microsoft.com/office/powerpoint/2010/main" val="2651692080"/>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2" name="Picture 1">
            <a:extLst>
              <a:ext uri="{FF2B5EF4-FFF2-40B4-BE49-F238E27FC236}">
                <a16:creationId xmlns:a16="http://schemas.microsoft.com/office/drawing/2014/main" id="{5A98C223-0445-FE7C-3F46-0D6D552FD6AF}"/>
              </a:ext>
            </a:extLst>
          </p:cNvPr>
          <p:cNvPicPr>
            <a:picLocks noChangeAspect="1"/>
          </p:cNvPicPr>
          <p:nvPr userDrawn="1"/>
        </p:nvPicPr>
        <p:blipFill>
          <a:blip r:embed="rId14"/>
          <a:stretch>
            <a:fillRect/>
          </a:stretch>
        </p:blipFill>
        <p:spPr>
          <a:xfrm>
            <a:off x="195611" y="6107095"/>
            <a:ext cx="2064989" cy="750905"/>
          </a:xfrm>
          <a:prstGeom prst="rect">
            <a:avLst/>
          </a:prstGeom>
        </p:spPr>
      </p:pic>
      <p:sp>
        <p:nvSpPr>
          <p:cNvPr id="4" name="TextBox 3">
            <a:extLst>
              <a:ext uri="{FF2B5EF4-FFF2-40B4-BE49-F238E27FC236}">
                <a16:creationId xmlns:a16="http://schemas.microsoft.com/office/drawing/2014/main" id="{96F80D04-3E60-04A9-8E41-452C207C2F09}"/>
              </a:ext>
            </a:extLst>
          </p:cNvPr>
          <p:cNvSpPr txBox="1"/>
          <p:nvPr userDrawn="1"/>
        </p:nvSpPr>
        <p:spPr>
          <a:xfrm>
            <a:off x="4436741" y="6172200"/>
            <a:ext cx="4104009" cy="46166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spTree>
    <p:extLst>
      <p:ext uri="{BB962C8B-B14F-4D97-AF65-F5344CB8AC3E}">
        <p14:creationId xmlns:p14="http://schemas.microsoft.com/office/powerpoint/2010/main" val="3040325005"/>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2" name="Picture 1">
            <a:extLst>
              <a:ext uri="{FF2B5EF4-FFF2-40B4-BE49-F238E27FC236}">
                <a16:creationId xmlns:a16="http://schemas.microsoft.com/office/drawing/2014/main" id="{3AB9333D-0944-4B06-5BB1-9C7165DDFB56}"/>
              </a:ext>
            </a:extLst>
          </p:cNvPr>
          <p:cNvPicPr>
            <a:picLocks noChangeAspect="1"/>
          </p:cNvPicPr>
          <p:nvPr userDrawn="1"/>
        </p:nvPicPr>
        <p:blipFill>
          <a:blip r:embed="rId15"/>
          <a:stretch>
            <a:fillRect/>
          </a:stretch>
        </p:blipFill>
        <p:spPr>
          <a:xfrm>
            <a:off x="195611" y="6107095"/>
            <a:ext cx="2064989" cy="750905"/>
          </a:xfrm>
          <a:prstGeom prst="rect">
            <a:avLst/>
          </a:prstGeom>
        </p:spPr>
      </p:pic>
      <p:sp>
        <p:nvSpPr>
          <p:cNvPr id="3" name="TextBox 2">
            <a:extLst>
              <a:ext uri="{FF2B5EF4-FFF2-40B4-BE49-F238E27FC236}">
                <a16:creationId xmlns:a16="http://schemas.microsoft.com/office/drawing/2014/main" id="{F6AF038D-68C5-4C2B-217D-F6D2A3F68BAF}"/>
              </a:ext>
            </a:extLst>
          </p:cNvPr>
          <p:cNvSpPr txBox="1"/>
          <p:nvPr userDrawn="1"/>
        </p:nvSpPr>
        <p:spPr>
          <a:xfrm>
            <a:off x="4436741" y="6172200"/>
            <a:ext cx="4104009" cy="46166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spTree>
    <p:extLst>
      <p:ext uri="{BB962C8B-B14F-4D97-AF65-F5344CB8AC3E}">
        <p14:creationId xmlns:p14="http://schemas.microsoft.com/office/powerpoint/2010/main" val="276742031"/>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304800" y="6062472"/>
            <a:ext cx="1741649" cy="795528"/>
          </a:xfrm>
          <a:prstGeom prst="rect">
            <a:avLst/>
          </a:prstGeom>
        </p:spPr>
      </p:pic>
      <p:sp>
        <p:nvSpPr>
          <p:cNvPr id="2" name="TextBox 1">
            <a:extLst>
              <a:ext uri="{FF2B5EF4-FFF2-40B4-BE49-F238E27FC236}">
                <a16:creationId xmlns:a16="http://schemas.microsoft.com/office/drawing/2014/main" id="{E4BF830D-0514-FE67-E1D0-63E9E248B15B}"/>
              </a:ext>
            </a:extLst>
          </p:cNvPr>
          <p:cNvSpPr txBox="1"/>
          <p:nvPr userDrawn="1"/>
        </p:nvSpPr>
        <p:spPr>
          <a:xfrm>
            <a:off x="4436741" y="6172200"/>
            <a:ext cx="4104009" cy="46166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spTree>
    <p:extLst>
      <p:ext uri="{BB962C8B-B14F-4D97-AF65-F5344CB8AC3E}">
        <p14:creationId xmlns:p14="http://schemas.microsoft.com/office/powerpoint/2010/main" val="400444527"/>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 name="TextBox 7">
            <a:extLst>
              <a:ext uri="{FF2B5EF4-FFF2-40B4-BE49-F238E27FC236}">
                <a16:creationId xmlns:a16="http://schemas.microsoft.com/office/drawing/2014/main" id="{C267299C-8F59-9986-4C0F-B52C21462ABA}"/>
              </a:ext>
            </a:extLst>
          </p:cNvPr>
          <p:cNvSpPr txBox="1"/>
          <p:nvPr userDrawn="1"/>
        </p:nvSpPr>
        <p:spPr>
          <a:xfrm>
            <a:off x="4436741" y="6172200"/>
            <a:ext cx="4104009" cy="46166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pic>
        <p:nvPicPr>
          <p:cNvPr id="10" name="Picture 9">
            <a:extLst>
              <a:ext uri="{FF2B5EF4-FFF2-40B4-BE49-F238E27FC236}">
                <a16:creationId xmlns:a16="http://schemas.microsoft.com/office/drawing/2014/main" id="{A518B42F-EAF2-294A-2DDB-F15D2AA9D7EC}"/>
              </a:ext>
            </a:extLst>
          </p:cNvPr>
          <p:cNvPicPr>
            <a:picLocks noChangeAspect="1"/>
          </p:cNvPicPr>
          <p:nvPr userDrawn="1"/>
        </p:nvPicPr>
        <p:blipFill>
          <a:blip r:embed="rId8"/>
          <a:stretch>
            <a:fillRect/>
          </a:stretch>
        </p:blipFill>
        <p:spPr>
          <a:xfrm>
            <a:off x="195611" y="6107095"/>
            <a:ext cx="2064989" cy="750905"/>
          </a:xfrm>
          <a:prstGeom prst="rect">
            <a:avLst/>
          </a:prstGeom>
        </p:spPr>
      </p:pic>
    </p:spTree>
    <p:extLst>
      <p:ext uri="{BB962C8B-B14F-4D97-AF65-F5344CB8AC3E}">
        <p14:creationId xmlns:p14="http://schemas.microsoft.com/office/powerpoint/2010/main" val="3258995191"/>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Lst>
  <p:transition/>
  <p:hf sldNum="0" hdr="0" dt="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45.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207F82-CA1D-4CEB-BB13-11BB39D21933}"/>
              </a:ext>
            </a:extLst>
          </p:cNvPr>
          <p:cNvSpPr>
            <a:spLocks noGrp="1" noChangeArrowheads="1"/>
          </p:cNvSpPr>
          <p:nvPr>
            <p:ph type="ctrTitle" sz="quarter"/>
          </p:nvPr>
        </p:nvSpPr>
        <p:spPr>
          <a:xfrm>
            <a:off x="685800" y="2430463"/>
            <a:ext cx="7848600" cy="1866900"/>
          </a:xfrm>
        </p:spPr>
        <p:txBody>
          <a:bodyPr/>
          <a:lstStyle/>
          <a:p>
            <a:pPr>
              <a:spcBef>
                <a:spcPct val="10000"/>
              </a:spcBef>
              <a:spcAft>
                <a:spcPct val="10000"/>
              </a:spcAft>
            </a:pPr>
            <a:r>
              <a:rPr lang="en-US" altLang="en-US" sz="4000" dirty="0"/>
              <a:t>Top 10 Most Frequently Cited Serious Violations in FFY 2022</a:t>
            </a:r>
            <a:br>
              <a:rPr lang="en-US" altLang="en-US" sz="4000" dirty="0"/>
            </a:br>
            <a:endParaRPr lang="en-US" altLang="en-US" sz="3600" dirty="0"/>
          </a:p>
        </p:txBody>
      </p:sp>
      <p:sp>
        <p:nvSpPr>
          <p:cNvPr id="5123" name="Rectangle 4">
            <a:extLst>
              <a:ext uri="{FF2B5EF4-FFF2-40B4-BE49-F238E27FC236}">
                <a16:creationId xmlns:a16="http://schemas.microsoft.com/office/drawing/2014/main" id="{A12C17AD-95C3-4B72-A0A9-10EC25CAF642}"/>
              </a:ext>
            </a:extLst>
          </p:cNvPr>
          <p:cNvSpPr>
            <a:spLocks noChangeArrowheads="1"/>
          </p:cNvSpPr>
          <p:nvPr/>
        </p:nvSpPr>
        <p:spPr bwMode="auto">
          <a:xfrm>
            <a:off x="685800" y="5562600"/>
            <a:ext cx="8077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buFont typeface="Wingdings" panose="05000000000000000000" pitchFamily="2" charset="2"/>
              <a:buNone/>
            </a:pPr>
            <a:r>
              <a:rPr lang="en-US" altLang="en-US" sz="1600" b="1" u="none" dirty="0">
                <a:solidFill>
                  <a:srgbClr val="012D9A"/>
                </a:solidFill>
              </a:rPr>
              <a:t>Presented by</a:t>
            </a:r>
            <a:r>
              <a:rPr lang="en-US" altLang="en-US" sz="1600" u="none" dirty="0">
                <a:solidFill>
                  <a:srgbClr val="777777"/>
                </a:solidFill>
              </a:rPr>
              <a:t>:</a:t>
            </a:r>
            <a:endParaRPr lang="en-US" altLang="en-US" sz="1400" u="none" dirty="0">
              <a:solidFill>
                <a:srgbClr val="777777"/>
              </a:solidFill>
            </a:endParaRPr>
          </a:p>
        </p:txBody>
      </p:sp>
      <p:sp>
        <p:nvSpPr>
          <p:cNvPr id="5124" name="Text Box 9">
            <a:extLst>
              <a:ext uri="{FF2B5EF4-FFF2-40B4-BE49-F238E27FC236}">
                <a16:creationId xmlns:a16="http://schemas.microsoft.com/office/drawing/2014/main" id="{5D447BE2-A891-4AC5-A644-C0122DE2EFF6}"/>
              </a:ext>
            </a:extLst>
          </p:cNvPr>
          <p:cNvSpPr txBox="1">
            <a:spLocks noChangeArrowheads="1"/>
          </p:cNvSpPr>
          <p:nvPr/>
        </p:nvSpPr>
        <p:spPr bwMode="auto">
          <a:xfrm>
            <a:off x="1447800" y="3886200"/>
            <a:ext cx="3811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10000"/>
              </a:spcBef>
              <a:spcAft>
                <a:spcPct val="10000"/>
              </a:spcAft>
            </a:pPr>
            <a:r>
              <a:rPr lang="en-US" altLang="en-US" sz="3200" b="1" i="1" u="none" dirty="0">
                <a:solidFill>
                  <a:srgbClr val="012D9A"/>
                </a:solidFill>
              </a:rPr>
              <a:t> General Industry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Lockout/Tagout</a:t>
            </a:r>
          </a:p>
        </p:txBody>
      </p:sp>
      <p:sp>
        <p:nvSpPr>
          <p:cNvPr id="15363" name="Rectangle 3"/>
          <p:cNvSpPr>
            <a:spLocks noGrp="1" noChangeArrowheads="1"/>
          </p:cNvSpPr>
          <p:nvPr>
            <p:ph type="body" idx="1"/>
          </p:nvPr>
        </p:nvSpPr>
        <p:spPr>
          <a:xfrm>
            <a:off x="533400" y="1219200"/>
            <a:ext cx="8077200" cy="4495800"/>
          </a:xfrm>
        </p:spPr>
        <p:txBody>
          <a:bodyPr/>
          <a:lstStyle/>
          <a:p>
            <a:r>
              <a:rPr lang="en-US" altLang="en-US" b="1" dirty="0">
                <a:solidFill>
                  <a:srgbClr val="000000"/>
                </a:solidFill>
              </a:rPr>
              <a:t>Number 7: Training and Communication</a:t>
            </a:r>
          </a:p>
          <a:p>
            <a:endParaRPr lang="en-US" altLang="en-US" sz="800" b="1" dirty="0">
              <a:solidFill>
                <a:srgbClr val="000000"/>
              </a:solidFill>
            </a:endParaRPr>
          </a:p>
          <a:p>
            <a:pPr marL="577850" lvl="1" indent="-230188">
              <a:buNone/>
            </a:pPr>
            <a:r>
              <a:rPr lang="en-US" altLang="en-US" dirty="0">
                <a:solidFill>
                  <a:srgbClr val="000000"/>
                </a:solidFill>
              </a:rPr>
              <a:t>- Each authorized employee shall receive training in the recognition of applicable hazardous energy sources, the type and magnitude of the energy available in the workplace</a:t>
            </a:r>
            <a:r>
              <a:rPr lang="en-US" altLang="en-US" i="1" dirty="0">
                <a:solidFill>
                  <a:srgbClr val="000000"/>
                </a:solidFill>
              </a:rPr>
              <a:t>, and the methods and means necessary for the energy isolation and control.</a:t>
            </a:r>
            <a:endParaRPr lang="en-US" altLang="en-US" i="1" dirty="0"/>
          </a:p>
          <a:p>
            <a:pPr marL="0" indent="0">
              <a:buNone/>
            </a:pPr>
            <a:endParaRPr lang="en-US" altLang="en-US" dirty="0"/>
          </a:p>
        </p:txBody>
      </p:sp>
      <p:sp>
        <p:nvSpPr>
          <p:cNvPr id="15365" name="Rectangle 5"/>
          <p:cNvSpPr>
            <a:spLocks noChangeArrowheads="1"/>
          </p:cNvSpPr>
          <p:nvPr/>
        </p:nvSpPr>
        <p:spPr bwMode="auto">
          <a:xfrm>
            <a:off x="6172201" y="609600"/>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1910.147(c)(7)(i)(A)</a:t>
            </a:r>
          </a:p>
        </p:txBody>
      </p:sp>
      <p:pic>
        <p:nvPicPr>
          <p:cNvPr id="7" name="Picture 6" descr="A group of people sitting at a table in a room&#10;&#10;Description generated with very high confidence">
            <a:extLst>
              <a:ext uri="{FF2B5EF4-FFF2-40B4-BE49-F238E27FC236}">
                <a16:creationId xmlns:a16="http://schemas.microsoft.com/office/drawing/2014/main" id="{B8F8E83C-8EAB-4103-9630-D6530EA8DA3E}"/>
              </a:ext>
            </a:extLst>
          </p:cNvPr>
          <p:cNvPicPr>
            <a:picLocks noChangeAspect="1"/>
          </p:cNvPicPr>
          <p:nvPr/>
        </p:nvPicPr>
        <p:blipFill rotWithShape="1">
          <a:blip r:embed="rId3">
            <a:extLst>
              <a:ext uri="{28A0092B-C50C-407E-A947-70E740481C1C}">
                <a14:useLocalDpi xmlns:a14="http://schemas.microsoft.com/office/drawing/2010/main" val="0"/>
              </a:ext>
            </a:extLst>
          </a:blip>
          <a:srcRect t="13678"/>
          <a:stretch/>
        </p:blipFill>
        <p:spPr>
          <a:xfrm>
            <a:off x="837891" y="3733800"/>
            <a:ext cx="4342655" cy="2145377"/>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E05FF980-42D4-F85D-3055-5C4DF64BA295}"/>
              </a:ext>
            </a:extLst>
          </p:cNvPr>
          <p:cNvSpPr txBox="1"/>
          <p:nvPr/>
        </p:nvSpPr>
        <p:spPr bwMode="auto">
          <a:xfrm>
            <a:off x="1193505" y="5629653"/>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pic>
        <p:nvPicPr>
          <p:cNvPr id="5" name="Picture 4">
            <a:extLst>
              <a:ext uri="{FF2B5EF4-FFF2-40B4-BE49-F238E27FC236}">
                <a16:creationId xmlns:a16="http://schemas.microsoft.com/office/drawing/2014/main" id="{61368646-D472-41C9-B6E7-133052E0FC03}"/>
              </a:ext>
            </a:extLst>
          </p:cNvPr>
          <p:cNvPicPr>
            <a:picLocks noChangeAspect="1"/>
          </p:cNvPicPr>
          <p:nvPr/>
        </p:nvPicPr>
        <p:blipFill>
          <a:blip r:embed="rId4"/>
          <a:stretch>
            <a:fillRect/>
          </a:stretch>
        </p:blipFill>
        <p:spPr>
          <a:xfrm>
            <a:off x="5405575" y="3733800"/>
            <a:ext cx="3019160" cy="219069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1BB1C201-60CB-4131-0B70-1B5AD6A5E4E0}"/>
              </a:ext>
            </a:extLst>
          </p:cNvPr>
          <p:cNvSpPr txBox="1"/>
          <p:nvPr/>
        </p:nvSpPr>
        <p:spPr bwMode="auto">
          <a:xfrm>
            <a:off x="5471900" y="5649075"/>
            <a:ext cx="140225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extLst>
      <p:ext uri="{BB962C8B-B14F-4D97-AF65-F5344CB8AC3E}">
        <p14:creationId xmlns:p14="http://schemas.microsoft.com/office/powerpoint/2010/main" val="14173968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body" idx="1"/>
          </p:nvPr>
        </p:nvSpPr>
        <p:spPr>
          <a:xfrm>
            <a:off x="533400" y="1219200"/>
            <a:ext cx="7924800" cy="4426745"/>
          </a:xfrm>
        </p:spPr>
        <p:txBody>
          <a:bodyPr/>
          <a:lstStyle/>
          <a:p>
            <a:r>
              <a:rPr lang="en-US" altLang="en-US" b="1" dirty="0"/>
              <a:t>Number 8: Employee Information and Training</a:t>
            </a:r>
          </a:p>
          <a:p>
            <a:endParaRPr lang="en-US" altLang="en-US" sz="800" b="1" dirty="0"/>
          </a:p>
          <a:p>
            <a:pPr marL="685800" lvl="1" indent="-336550"/>
            <a:r>
              <a:rPr lang="en-US" altLang="en-US" dirty="0"/>
              <a:t>Employers shall provide employees with effective information and training on hazardous chemicals in their work area:</a:t>
            </a:r>
          </a:p>
          <a:p>
            <a:pPr lvl="2">
              <a:spcBef>
                <a:spcPts val="600"/>
              </a:spcBef>
              <a:spcAft>
                <a:spcPts val="600"/>
              </a:spcAft>
            </a:pPr>
            <a:r>
              <a:rPr lang="en-US" altLang="en-US" dirty="0"/>
              <a:t>At the time of their initial  assignment.</a:t>
            </a:r>
          </a:p>
          <a:p>
            <a:pPr lvl="2">
              <a:spcBef>
                <a:spcPts val="600"/>
              </a:spcBef>
              <a:spcAft>
                <a:spcPts val="600"/>
              </a:spcAft>
            </a:pPr>
            <a:r>
              <a:rPr lang="en-US" altLang="en-US" dirty="0"/>
              <a:t>Whenever a new physical or health hazard is introduced into their work area.</a:t>
            </a:r>
          </a:p>
        </p:txBody>
      </p:sp>
      <p:sp>
        <p:nvSpPr>
          <p:cNvPr id="55301" name="Rectangle 10"/>
          <p:cNvSpPr>
            <a:spLocks noGrp="1" noChangeArrowheads="1"/>
          </p:cNvSpPr>
          <p:nvPr>
            <p:ph type="title"/>
          </p:nvPr>
        </p:nvSpPr>
        <p:spPr>
          <a:xfrm>
            <a:off x="609600" y="460261"/>
            <a:ext cx="8077200" cy="553998"/>
          </a:xfrm>
        </p:spPr>
        <p:txBody>
          <a:bodyPr/>
          <a:lstStyle/>
          <a:p>
            <a:r>
              <a:rPr lang="en-US" altLang="en-US" dirty="0"/>
              <a:t>Hazard Communication       </a:t>
            </a:r>
            <a:r>
              <a:rPr lang="en-US" sz="2000" b="0" dirty="0">
                <a:solidFill>
                  <a:srgbClr val="000000"/>
                </a:solidFill>
              </a:rPr>
              <a:t>1910.1200(h)(1)</a:t>
            </a:r>
            <a:endParaRPr lang="en-US" altLang="en-US" dirty="0"/>
          </a:p>
        </p:txBody>
      </p:sp>
      <p:pic>
        <p:nvPicPr>
          <p:cNvPr id="3" name="Picture 2" descr="A person teaching a class&#10;&#10;Description automatically generated with medium confidence">
            <a:extLst>
              <a:ext uri="{FF2B5EF4-FFF2-40B4-BE49-F238E27FC236}">
                <a16:creationId xmlns:a16="http://schemas.microsoft.com/office/drawing/2014/main" id="{8A1CE603-E1E2-256B-6746-E24931A22337}"/>
              </a:ext>
            </a:extLst>
          </p:cNvPr>
          <p:cNvPicPr>
            <a:picLocks noChangeAspect="1"/>
          </p:cNvPicPr>
          <p:nvPr/>
        </p:nvPicPr>
        <p:blipFill rotWithShape="1">
          <a:blip r:embed="rId3">
            <a:extLst>
              <a:ext uri="{28A0092B-C50C-407E-A947-70E740481C1C}">
                <a14:useLocalDpi xmlns:a14="http://schemas.microsoft.com/office/drawing/2010/main" val="0"/>
              </a:ext>
            </a:extLst>
          </a:blip>
          <a:srcRect l="2353" t="22859" r="22353" b="14118"/>
          <a:stretch/>
        </p:blipFill>
        <p:spPr>
          <a:xfrm>
            <a:off x="5867400" y="4336194"/>
            <a:ext cx="2514600" cy="1578582"/>
          </a:xfrm>
          <a:prstGeom prst="rect">
            <a:avLst/>
          </a:prstGeom>
        </p:spPr>
      </p:pic>
      <p:sp>
        <p:nvSpPr>
          <p:cNvPr id="2" name="TextBox 1">
            <a:extLst>
              <a:ext uri="{FF2B5EF4-FFF2-40B4-BE49-F238E27FC236}">
                <a16:creationId xmlns:a16="http://schemas.microsoft.com/office/drawing/2014/main" id="{3FF48CD1-58AC-7955-DEDB-7322315F0E6C}"/>
              </a:ext>
            </a:extLst>
          </p:cNvPr>
          <p:cNvSpPr txBox="1"/>
          <p:nvPr/>
        </p:nvSpPr>
        <p:spPr bwMode="auto">
          <a:xfrm>
            <a:off x="4995930" y="5685380"/>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extLst>
      <p:ext uri="{BB962C8B-B14F-4D97-AF65-F5344CB8AC3E}">
        <p14:creationId xmlns:p14="http://schemas.microsoft.com/office/powerpoint/2010/main" val="5215359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body" idx="1"/>
          </p:nvPr>
        </p:nvSpPr>
        <p:spPr>
          <a:xfrm>
            <a:off x="533400" y="1219200"/>
            <a:ext cx="7924800" cy="4426745"/>
          </a:xfrm>
        </p:spPr>
        <p:txBody>
          <a:bodyPr/>
          <a:lstStyle/>
          <a:p>
            <a:r>
              <a:rPr lang="en-US" altLang="en-US" sz="2600" b="1" dirty="0"/>
              <a:t>Number 8: Employee Information and Training</a:t>
            </a:r>
          </a:p>
        </p:txBody>
      </p:sp>
      <p:sp>
        <p:nvSpPr>
          <p:cNvPr id="55301" name="Rectangle 10"/>
          <p:cNvSpPr>
            <a:spLocks noGrp="1" noChangeArrowheads="1"/>
          </p:cNvSpPr>
          <p:nvPr>
            <p:ph type="title"/>
          </p:nvPr>
        </p:nvSpPr>
        <p:spPr>
          <a:xfrm>
            <a:off x="609600" y="460261"/>
            <a:ext cx="8077200" cy="553998"/>
          </a:xfrm>
        </p:spPr>
        <p:txBody>
          <a:bodyPr/>
          <a:lstStyle/>
          <a:p>
            <a:r>
              <a:rPr lang="en-US" altLang="en-US" dirty="0"/>
              <a:t>Hazard Communication       </a:t>
            </a:r>
            <a:r>
              <a:rPr lang="en-US" sz="2000" b="0" dirty="0">
                <a:solidFill>
                  <a:srgbClr val="000000"/>
                </a:solidFill>
              </a:rPr>
              <a:t>1910.1200(h)(1)</a:t>
            </a:r>
            <a:endParaRPr lang="en-US" altLang="en-US" dirty="0"/>
          </a:p>
        </p:txBody>
      </p:sp>
      <p:pic>
        <p:nvPicPr>
          <p:cNvPr id="2" name="Content Placeholder 6">
            <a:extLst>
              <a:ext uri="{FF2B5EF4-FFF2-40B4-BE49-F238E27FC236}">
                <a16:creationId xmlns:a16="http://schemas.microsoft.com/office/drawing/2014/main" id="{F80B10C8-033A-20B3-CEC8-A0CC056CF260}"/>
              </a:ext>
            </a:extLst>
          </p:cNvPr>
          <p:cNvPicPr>
            <a:picLocks noChangeAspect="1"/>
          </p:cNvPicPr>
          <p:nvPr/>
        </p:nvPicPr>
        <p:blipFill>
          <a:blip r:embed="rId3"/>
          <a:stretch>
            <a:fillRect/>
          </a:stretch>
        </p:blipFill>
        <p:spPr bwMode="auto">
          <a:xfrm>
            <a:off x="762000" y="1752600"/>
            <a:ext cx="4013507" cy="419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9B0D458-83EA-0FAE-AD04-DA0FE7CE11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2081" y="1770743"/>
            <a:ext cx="3127519" cy="2057400"/>
          </a:xfrm>
          <a:prstGeom prst="rect">
            <a:avLst/>
          </a:prstGeom>
        </p:spPr>
      </p:pic>
      <p:pic>
        <p:nvPicPr>
          <p:cNvPr id="5" name="Picture 4">
            <a:extLst>
              <a:ext uri="{FF2B5EF4-FFF2-40B4-BE49-F238E27FC236}">
                <a16:creationId xmlns:a16="http://schemas.microsoft.com/office/drawing/2014/main" id="{A651EF90-64BF-CABC-38DC-F461B6A6C0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2080" y="3994454"/>
            <a:ext cx="3127519" cy="1909054"/>
          </a:xfrm>
          <a:prstGeom prst="rect">
            <a:avLst/>
          </a:prstGeom>
        </p:spPr>
      </p:pic>
      <p:sp>
        <p:nvSpPr>
          <p:cNvPr id="3" name="TextBox 2">
            <a:extLst>
              <a:ext uri="{FF2B5EF4-FFF2-40B4-BE49-F238E27FC236}">
                <a16:creationId xmlns:a16="http://schemas.microsoft.com/office/drawing/2014/main" id="{85CCEB13-4DD4-D97F-15B6-D04B8AFE213B}"/>
              </a:ext>
            </a:extLst>
          </p:cNvPr>
          <p:cNvSpPr txBox="1"/>
          <p:nvPr/>
        </p:nvSpPr>
        <p:spPr bwMode="auto">
          <a:xfrm>
            <a:off x="5129294" y="5688064"/>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extLst>
      <p:ext uri="{BB962C8B-B14F-4D97-AF65-F5344CB8AC3E}">
        <p14:creationId xmlns:p14="http://schemas.microsoft.com/office/powerpoint/2010/main" val="41681997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title"/>
          </p:nvPr>
        </p:nvSpPr>
        <p:spPr>
          <a:xfrm>
            <a:off x="609600" y="436562"/>
            <a:ext cx="8458200" cy="554038"/>
          </a:xfrm>
        </p:spPr>
        <p:txBody>
          <a:bodyPr/>
          <a:lstStyle/>
          <a:p>
            <a:r>
              <a:rPr lang="en-US" altLang="en-US" dirty="0"/>
              <a:t>Fall Protection                       </a:t>
            </a:r>
            <a:r>
              <a:rPr lang="en-US" altLang="en-US" sz="2000" b="0" dirty="0">
                <a:solidFill>
                  <a:schemeClr val="tx1"/>
                </a:solidFill>
              </a:rPr>
              <a:t>1910.28(b)(1)(i)</a:t>
            </a:r>
            <a:endParaRPr lang="en-US" altLang="en-US" sz="2000" dirty="0"/>
          </a:p>
        </p:txBody>
      </p:sp>
      <p:sp>
        <p:nvSpPr>
          <p:cNvPr id="19459" name="Rectangle 9"/>
          <p:cNvSpPr>
            <a:spLocks noGrp="1" noChangeArrowheads="1"/>
          </p:cNvSpPr>
          <p:nvPr>
            <p:ph type="body" idx="1"/>
          </p:nvPr>
        </p:nvSpPr>
        <p:spPr>
          <a:xfrm>
            <a:off x="533400" y="1295400"/>
            <a:ext cx="8077200" cy="4525963"/>
          </a:xfrm>
        </p:spPr>
        <p:txBody>
          <a:bodyPr/>
          <a:lstStyle/>
          <a:p>
            <a:pPr lvl="0"/>
            <a:r>
              <a:rPr lang="en-US" altLang="en-US" b="1" dirty="0">
                <a:solidFill>
                  <a:srgbClr val="000000"/>
                </a:solidFill>
              </a:rPr>
              <a:t>Number 9: Duty to have Fall Protection</a:t>
            </a:r>
          </a:p>
          <a:p>
            <a:pPr lvl="0"/>
            <a:endParaRPr lang="en-US" altLang="en-US" sz="800" b="1" dirty="0">
              <a:solidFill>
                <a:srgbClr val="000000"/>
              </a:solidFill>
            </a:endParaRPr>
          </a:p>
          <a:p>
            <a:pPr marL="625475" lvl="1" indent="-288925"/>
            <a:r>
              <a:rPr lang="en-US" dirty="0">
                <a:solidFill>
                  <a:srgbClr val="333333"/>
                </a:solidFill>
                <a:latin typeface="Helvetica Neue"/>
              </a:rPr>
              <a:t>Except as provided elsewhere in this section, the employer must ensure that each employee on a walking-working surface with an unprotected side or edge that is 4 feet (1.2 m) or more above a lower level is protected from falling by one or more of the following:</a:t>
            </a:r>
          </a:p>
          <a:p>
            <a:pPr marL="625475" lvl="1" indent="-288925"/>
            <a:endParaRPr lang="en-US" sz="800" dirty="0">
              <a:solidFill>
                <a:srgbClr val="333333"/>
              </a:solidFill>
              <a:latin typeface="Helvetica Neue"/>
            </a:endParaRPr>
          </a:p>
          <a:p>
            <a:pPr marL="741363" lvl="2" indent="0">
              <a:spcBef>
                <a:spcPts val="600"/>
              </a:spcBef>
              <a:buNone/>
            </a:pPr>
            <a:r>
              <a:rPr lang="en-US" dirty="0">
                <a:solidFill>
                  <a:srgbClr val="333333"/>
                </a:solidFill>
                <a:latin typeface="Helvetica Neue"/>
              </a:rPr>
              <a:t>(A) Guardrail systems;</a:t>
            </a:r>
          </a:p>
          <a:p>
            <a:pPr marL="741363" lvl="2" indent="0">
              <a:spcBef>
                <a:spcPts val="600"/>
              </a:spcBef>
              <a:spcAft>
                <a:spcPts val="600"/>
              </a:spcAft>
              <a:buNone/>
            </a:pPr>
            <a:r>
              <a:rPr lang="en-US" dirty="0">
                <a:solidFill>
                  <a:srgbClr val="333333"/>
                </a:solidFill>
                <a:latin typeface="Helvetica Neue"/>
              </a:rPr>
              <a:t>(B) Safety net systems; or</a:t>
            </a:r>
          </a:p>
          <a:p>
            <a:pPr marL="741363" lvl="2" indent="0">
              <a:spcBef>
                <a:spcPts val="0"/>
              </a:spcBef>
              <a:spcAft>
                <a:spcPts val="0"/>
              </a:spcAft>
              <a:buNone/>
            </a:pPr>
            <a:r>
              <a:rPr lang="en-US" dirty="0">
                <a:solidFill>
                  <a:srgbClr val="333333"/>
                </a:solidFill>
                <a:latin typeface="Helvetica Neue"/>
              </a:rPr>
              <a:t>(C) Personal fall protection systems, such as personal</a:t>
            </a:r>
          </a:p>
          <a:p>
            <a:pPr marL="741363" lvl="2" indent="0">
              <a:spcBef>
                <a:spcPts val="0"/>
              </a:spcBef>
              <a:spcAft>
                <a:spcPts val="0"/>
              </a:spcAft>
              <a:buNone/>
            </a:pPr>
            <a:r>
              <a:rPr lang="en-US" dirty="0">
                <a:solidFill>
                  <a:srgbClr val="333333"/>
                </a:solidFill>
                <a:latin typeface="Helvetica Neue"/>
              </a:rPr>
              <a:t>      fall arrest, travel restraint, or positioning systems.</a:t>
            </a:r>
          </a:p>
        </p:txBody>
      </p:sp>
    </p:spTree>
    <p:extLst>
      <p:ext uri="{BB962C8B-B14F-4D97-AF65-F5344CB8AC3E}">
        <p14:creationId xmlns:p14="http://schemas.microsoft.com/office/powerpoint/2010/main" val="19945452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F4144-8CF1-9984-C8FA-869AC5A3DB22}"/>
              </a:ext>
            </a:extLst>
          </p:cNvPr>
          <p:cNvSpPr>
            <a:spLocks noGrp="1"/>
          </p:cNvSpPr>
          <p:nvPr>
            <p:ph type="title"/>
          </p:nvPr>
        </p:nvSpPr>
        <p:spPr>
          <a:xfrm>
            <a:off x="609600" y="457200"/>
            <a:ext cx="8153400" cy="553998"/>
          </a:xfrm>
        </p:spPr>
        <p:txBody>
          <a:bodyPr/>
          <a:lstStyle/>
          <a:p>
            <a:r>
              <a:rPr lang="en-US" altLang="en-US" dirty="0"/>
              <a:t>Fall Protection</a:t>
            </a:r>
            <a:r>
              <a:rPr lang="en-US" altLang="en-US" sz="3600" b="0" dirty="0">
                <a:solidFill>
                  <a:schemeClr val="tx1"/>
                </a:solidFill>
              </a:rPr>
              <a:t> 			     </a:t>
            </a:r>
            <a:r>
              <a:rPr lang="en-US" altLang="en-US" sz="2000" b="0" dirty="0">
                <a:solidFill>
                  <a:schemeClr val="tx1"/>
                </a:solidFill>
              </a:rPr>
              <a:t>1910.28(b)(1)(i)</a:t>
            </a:r>
            <a:endParaRPr lang="en-US" sz="2000" dirty="0"/>
          </a:p>
        </p:txBody>
      </p:sp>
      <p:pic>
        <p:nvPicPr>
          <p:cNvPr id="4" name="Content Placeholder 3" descr="A picture containing ceiling, indoor, warehouse, area&#10;&#10;Description automatically generated">
            <a:extLst>
              <a:ext uri="{FF2B5EF4-FFF2-40B4-BE49-F238E27FC236}">
                <a16:creationId xmlns:a16="http://schemas.microsoft.com/office/drawing/2014/main" id="{57375154-36F1-486A-F5AB-7F60393A3C6F}"/>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a:ext>
            </a:extLst>
          </a:blip>
          <a:srcRect/>
          <a:stretch>
            <a:fillRect/>
          </a:stretch>
        </p:blipFill>
        <p:spPr bwMode="auto">
          <a:xfrm>
            <a:off x="1676400" y="1828800"/>
            <a:ext cx="6096000" cy="403860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7CC392B6-4FB0-4155-9D6D-5DE06061548A}"/>
              </a:ext>
            </a:extLst>
          </p:cNvPr>
          <p:cNvSpPr txBox="1"/>
          <p:nvPr/>
        </p:nvSpPr>
        <p:spPr>
          <a:xfrm>
            <a:off x="533400" y="1204452"/>
            <a:ext cx="7543800" cy="523220"/>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Char char="l"/>
              <a:tabLst/>
              <a:defRPr/>
            </a:pPr>
            <a:r>
              <a:rPr kumimoji="0" lang="en-US" altLang="en-US" sz="2800" b="1" i="0" u="none" strike="noStrike" kern="0" cap="none" spc="0" normalizeH="0" baseline="0" noProof="0" dirty="0">
                <a:ln>
                  <a:noFill/>
                </a:ln>
                <a:solidFill>
                  <a:srgbClr val="000000"/>
                </a:solidFill>
                <a:effectLst/>
                <a:uLnTx/>
                <a:uFillTx/>
                <a:latin typeface="Arial"/>
                <a:ea typeface="+mn-ea"/>
                <a:cs typeface="+mn-cs"/>
              </a:rPr>
              <a:t>Number 9: Duty to have Fall Protection</a:t>
            </a:r>
          </a:p>
        </p:txBody>
      </p:sp>
      <p:sp>
        <p:nvSpPr>
          <p:cNvPr id="3" name="TextBox 2">
            <a:extLst>
              <a:ext uri="{FF2B5EF4-FFF2-40B4-BE49-F238E27FC236}">
                <a16:creationId xmlns:a16="http://schemas.microsoft.com/office/drawing/2014/main" id="{4703B440-58F9-1C4A-F11D-32434F75B34C}"/>
              </a:ext>
            </a:extLst>
          </p:cNvPr>
          <p:cNvSpPr txBox="1"/>
          <p:nvPr/>
        </p:nvSpPr>
        <p:spPr bwMode="auto">
          <a:xfrm>
            <a:off x="1676400" y="5545826"/>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extLst>
      <p:ext uri="{BB962C8B-B14F-4D97-AF65-F5344CB8AC3E}">
        <p14:creationId xmlns:p14="http://schemas.microsoft.com/office/powerpoint/2010/main" val="201240589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609600" y="457200"/>
            <a:ext cx="8077200" cy="549275"/>
          </a:xfrm>
        </p:spPr>
        <p:txBody>
          <a:bodyPr/>
          <a:lstStyle/>
          <a:p>
            <a:r>
              <a:rPr lang="en-US" altLang="en-US" dirty="0"/>
              <a:t>Powered Industrial Trucks   </a:t>
            </a:r>
            <a:r>
              <a:rPr lang="en-US" sz="2000" b="0" dirty="0">
                <a:solidFill>
                  <a:srgbClr val="000000"/>
                </a:solidFill>
                <a:ea typeface="+mn-ea"/>
                <a:cs typeface="+mn-cs"/>
              </a:rPr>
              <a:t>1910.178(l)(1)(i)</a:t>
            </a:r>
            <a:endParaRPr lang="es-MX" altLang="en-US" dirty="0"/>
          </a:p>
        </p:txBody>
      </p:sp>
      <p:sp>
        <p:nvSpPr>
          <p:cNvPr id="56325" name="Text Box 10"/>
          <p:cNvSpPr>
            <a:spLocks noGrp="1" noChangeArrowheads="1"/>
          </p:cNvSpPr>
          <p:nvPr>
            <p:ph type="body" idx="1"/>
          </p:nvPr>
        </p:nvSpPr>
        <p:spPr>
          <a:xfrm rot="10800400" flipV="1">
            <a:off x="552210" y="1219375"/>
            <a:ext cx="7600926" cy="4525963"/>
          </a:xfrm>
        </p:spPr>
        <p:txBody>
          <a:bodyPr/>
          <a:lstStyle/>
          <a:p>
            <a:pPr marL="346075" indent="-346075">
              <a:spcBef>
                <a:spcPct val="50000"/>
              </a:spcBef>
            </a:pPr>
            <a:r>
              <a:rPr lang="en-US" altLang="en-US" b="1" dirty="0"/>
              <a:t>Number 10: Operator Training</a:t>
            </a:r>
          </a:p>
          <a:p>
            <a:pPr marL="346075" indent="-346075">
              <a:spcBef>
                <a:spcPct val="50000"/>
              </a:spcBef>
            </a:pPr>
            <a:endParaRPr lang="en-US" altLang="en-US" sz="800" b="1" dirty="0"/>
          </a:p>
          <a:p>
            <a:pPr marL="693738" lvl="1" indent="-346075">
              <a:spcBef>
                <a:spcPts val="0"/>
              </a:spcBef>
            </a:pPr>
            <a:r>
              <a:rPr lang="en-US" altLang="en-US" dirty="0"/>
              <a:t>Employer shall ensure that each powered industrial truck operator is competent to operate a powered industrial truck safely.</a:t>
            </a:r>
          </a:p>
        </p:txBody>
      </p:sp>
      <p:pic>
        <p:nvPicPr>
          <p:cNvPr id="5" name="Picture 4">
            <a:extLst>
              <a:ext uri="{FF2B5EF4-FFF2-40B4-BE49-F238E27FC236}">
                <a16:creationId xmlns:a16="http://schemas.microsoft.com/office/drawing/2014/main" id="{D47700CA-41E3-447F-879D-AB9BF9F6C9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469" t="10396" r="7377" b="15698"/>
          <a:stretch/>
        </p:blipFill>
        <p:spPr>
          <a:xfrm>
            <a:off x="4114800" y="3121146"/>
            <a:ext cx="4296330" cy="2768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9B5CF4E8-E071-158E-DFD5-80905923252F}"/>
              </a:ext>
            </a:extLst>
          </p:cNvPr>
          <p:cNvSpPr txBox="1"/>
          <p:nvPr/>
        </p:nvSpPr>
        <p:spPr bwMode="auto">
          <a:xfrm>
            <a:off x="3919254" y="5602393"/>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extLst>
      <p:ext uri="{BB962C8B-B14F-4D97-AF65-F5344CB8AC3E}">
        <p14:creationId xmlns:p14="http://schemas.microsoft.com/office/powerpoint/2010/main" val="19272424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207F82-CA1D-4CEB-BB13-11BB39D21933}"/>
              </a:ext>
            </a:extLst>
          </p:cNvPr>
          <p:cNvSpPr>
            <a:spLocks noGrp="1" noChangeArrowheads="1"/>
          </p:cNvSpPr>
          <p:nvPr>
            <p:ph type="ctrTitle" sz="quarter"/>
          </p:nvPr>
        </p:nvSpPr>
        <p:spPr>
          <a:xfrm>
            <a:off x="838200" y="2819400"/>
            <a:ext cx="7162800" cy="1868460"/>
          </a:xfrm>
        </p:spPr>
        <p:txBody>
          <a:bodyPr/>
          <a:lstStyle/>
          <a:p>
            <a:pPr algn="ctr">
              <a:spcBef>
                <a:spcPct val="10000"/>
              </a:spcBef>
              <a:spcAft>
                <a:spcPct val="10000"/>
              </a:spcAft>
            </a:pPr>
            <a:r>
              <a:rPr lang="en-US" altLang="en-US" sz="4000" dirty="0"/>
              <a:t>Hazard Recognition in General Industry</a:t>
            </a:r>
            <a:br>
              <a:rPr lang="en-US" altLang="en-US" sz="4000" dirty="0"/>
            </a:br>
            <a:endParaRPr lang="en-US" altLang="en-US" sz="3600" dirty="0"/>
          </a:p>
        </p:txBody>
      </p:sp>
    </p:spTree>
    <p:extLst>
      <p:ext uri="{BB962C8B-B14F-4D97-AF65-F5344CB8AC3E}">
        <p14:creationId xmlns:p14="http://schemas.microsoft.com/office/powerpoint/2010/main" val="101448408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9196BD6-B347-4ACB-B8C0-308F6439F30F}"/>
              </a:ext>
            </a:extLst>
          </p:cNvPr>
          <p:cNvSpPr>
            <a:spLocks noGrp="1" noChangeArrowheads="1"/>
          </p:cNvSpPr>
          <p:nvPr>
            <p:ph type="title"/>
          </p:nvPr>
        </p:nvSpPr>
        <p:spPr/>
        <p:txBody>
          <a:bodyPr/>
          <a:lstStyle/>
          <a:p>
            <a:r>
              <a:rPr lang="en-US" altLang="en-US" dirty="0">
                <a:sym typeface="WP MathA"/>
              </a:rPr>
              <a:t>Hazard Recognition</a:t>
            </a:r>
            <a:endParaRPr lang="en-US" altLang="en-US" sz="1800" dirty="0"/>
          </a:p>
        </p:txBody>
      </p:sp>
      <p:sp>
        <p:nvSpPr>
          <p:cNvPr id="33795" name="Content Placeholder 2">
            <a:extLst>
              <a:ext uri="{FF2B5EF4-FFF2-40B4-BE49-F238E27FC236}">
                <a16:creationId xmlns:a16="http://schemas.microsoft.com/office/drawing/2014/main" id="{9BA478C8-3890-4184-AB18-390DDD4DC306}"/>
              </a:ext>
            </a:extLst>
          </p:cNvPr>
          <p:cNvSpPr>
            <a:spLocks noGrp="1" noChangeArrowheads="1"/>
          </p:cNvSpPr>
          <p:nvPr>
            <p:ph idx="1"/>
          </p:nvPr>
        </p:nvSpPr>
        <p:spPr>
          <a:xfrm>
            <a:off x="533400" y="1219200"/>
            <a:ext cx="8001000" cy="4724400"/>
          </a:xfrm>
        </p:spPr>
        <p:txBody>
          <a:bodyPr/>
          <a:lstStyle/>
          <a:p>
            <a:r>
              <a:rPr lang="en-US" altLang="en-US" sz="2800" b="1" dirty="0"/>
              <a:t>Struck-by hazards</a:t>
            </a:r>
          </a:p>
        </p:txBody>
      </p:sp>
      <p:sp>
        <p:nvSpPr>
          <p:cNvPr id="6" name="TextBox 3">
            <a:extLst>
              <a:ext uri="{FF2B5EF4-FFF2-40B4-BE49-F238E27FC236}">
                <a16:creationId xmlns:a16="http://schemas.microsoft.com/office/drawing/2014/main" id="{48B72CD1-D7CC-4C36-A1A3-DF4A56A24A7C}"/>
              </a:ext>
            </a:extLst>
          </p:cNvPr>
          <p:cNvSpPr txBox="1">
            <a:spLocks noChangeArrowheads="1"/>
          </p:cNvSpPr>
          <p:nvPr/>
        </p:nvSpPr>
        <p:spPr bwMode="auto">
          <a:xfrm>
            <a:off x="7085013" y="5651500"/>
            <a:ext cx="1371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r>
              <a:rPr lang="en-US" altLang="en-US" sz="800" u="none" dirty="0">
                <a:solidFill>
                  <a:schemeClr val="bg1"/>
                </a:solidFill>
                <a:latin typeface="+mn-lt"/>
              </a:rPr>
              <a:t>NCDOL Photo Library</a:t>
            </a:r>
            <a:endParaRPr lang="en-US" altLang="en-US" sz="2000" u="none" dirty="0">
              <a:solidFill>
                <a:schemeClr val="bg1"/>
              </a:solidFill>
              <a:latin typeface="+mn-lt"/>
            </a:endParaRPr>
          </a:p>
        </p:txBody>
      </p:sp>
      <p:pic>
        <p:nvPicPr>
          <p:cNvPr id="3" name="Picture 2">
            <a:extLst>
              <a:ext uri="{FF2B5EF4-FFF2-40B4-BE49-F238E27FC236}">
                <a16:creationId xmlns:a16="http://schemas.microsoft.com/office/drawing/2014/main" id="{4FA6AC16-7882-4568-B69F-F979B6DA1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213" y="1213449"/>
            <a:ext cx="3581400" cy="4730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1">
            <a:extLst>
              <a:ext uri="{FF2B5EF4-FFF2-40B4-BE49-F238E27FC236}">
                <a16:creationId xmlns:a16="http://schemas.microsoft.com/office/drawing/2014/main" id="{D414722E-0A11-4981-A14E-95395FF7DB13}"/>
              </a:ext>
            </a:extLst>
          </p:cNvPr>
          <p:cNvSpPr/>
          <p:nvPr/>
        </p:nvSpPr>
        <p:spPr bwMode="auto">
          <a:xfrm>
            <a:off x="4875212" y="2362200"/>
            <a:ext cx="2592387" cy="1066800"/>
          </a:xfrm>
          <a:prstGeom prst="ellipse">
            <a:avLst/>
          </a:prstGeom>
          <a:noFill/>
          <a:ln w="571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4" name="TextBox 3">
            <a:extLst>
              <a:ext uri="{FF2B5EF4-FFF2-40B4-BE49-F238E27FC236}">
                <a16:creationId xmlns:a16="http://schemas.microsoft.com/office/drawing/2014/main" id="{73A201EE-563E-ADA7-731E-CFEFEFD95989}"/>
              </a:ext>
            </a:extLst>
          </p:cNvPr>
          <p:cNvSpPr txBox="1"/>
          <p:nvPr/>
        </p:nvSpPr>
        <p:spPr bwMode="auto">
          <a:xfrm>
            <a:off x="4875212" y="5638800"/>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
        <p:nvSpPr>
          <p:cNvPr id="5" name="Content Placeholder 6">
            <a:extLst>
              <a:ext uri="{FF2B5EF4-FFF2-40B4-BE49-F238E27FC236}">
                <a16:creationId xmlns:a16="http://schemas.microsoft.com/office/drawing/2014/main" id="{9A1E53C9-B625-CDF9-FB49-07A007941710}"/>
              </a:ext>
            </a:extLst>
          </p:cNvPr>
          <p:cNvSpPr>
            <a:spLocks noGrp="1" noChangeArrowheads="1"/>
          </p:cNvSpPr>
          <p:nvPr>
            <p:ph sz="quarter" idx="10"/>
          </p:nvPr>
        </p:nvSpPr>
        <p:spPr>
          <a:xfrm>
            <a:off x="6400799" y="609600"/>
            <a:ext cx="2133600" cy="288404"/>
          </a:xfrm>
        </p:spPr>
        <p:txBody>
          <a:bodyPr/>
          <a:lstStyle/>
          <a:p>
            <a:r>
              <a:rPr lang="en-US" altLang="en-US" sz="2000" dirty="0"/>
              <a:t>1910.178(m)(2)</a:t>
            </a:r>
          </a:p>
          <a:p>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CDD6-FE8E-8086-8D53-F0EF711F43F8}"/>
              </a:ext>
            </a:extLst>
          </p:cNvPr>
          <p:cNvSpPr>
            <a:spLocks noGrp="1"/>
          </p:cNvSpPr>
          <p:nvPr>
            <p:ph type="title"/>
          </p:nvPr>
        </p:nvSpPr>
        <p:spPr/>
        <p:txBody>
          <a:bodyPr/>
          <a:lstStyle/>
          <a:p>
            <a:r>
              <a:rPr lang="en-US" altLang="en-US" dirty="0">
                <a:sym typeface="WP MathA"/>
              </a:rPr>
              <a:t>Hazard Recognition</a:t>
            </a:r>
            <a:endParaRPr lang="en-US" dirty="0"/>
          </a:p>
        </p:txBody>
      </p:sp>
      <p:pic>
        <p:nvPicPr>
          <p:cNvPr id="6" name="Content Placeholder 5" descr="A picture containing projector, control panel&#10;&#10;Description automatically generated">
            <a:extLst>
              <a:ext uri="{FF2B5EF4-FFF2-40B4-BE49-F238E27FC236}">
                <a16:creationId xmlns:a16="http://schemas.microsoft.com/office/drawing/2014/main" id="{1A56256A-3A43-13C4-DEBA-F2C7153974B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30388" y="1761976"/>
            <a:ext cx="5554662" cy="4165997"/>
          </a:xfrm>
        </p:spPr>
      </p:pic>
      <p:sp>
        <p:nvSpPr>
          <p:cNvPr id="8" name="TextBox 7">
            <a:extLst>
              <a:ext uri="{FF2B5EF4-FFF2-40B4-BE49-F238E27FC236}">
                <a16:creationId xmlns:a16="http://schemas.microsoft.com/office/drawing/2014/main" id="{4C7A6933-5497-78C7-E48A-E6BF11541571}"/>
              </a:ext>
            </a:extLst>
          </p:cNvPr>
          <p:cNvSpPr txBox="1"/>
          <p:nvPr/>
        </p:nvSpPr>
        <p:spPr>
          <a:xfrm>
            <a:off x="533400" y="1132771"/>
            <a:ext cx="5029200" cy="584775"/>
          </a:xfrm>
          <a:prstGeom prst="rect">
            <a:avLst/>
          </a:prstGeom>
          <a:noFill/>
        </p:spPr>
        <p:txBody>
          <a:bodyPr wrap="square">
            <a:spAutoFit/>
          </a:bodyPr>
          <a:lstStyle/>
          <a:p>
            <a:r>
              <a:rPr lang="en-US" altLang="en-US" sz="3200" b="1" u="none" dirty="0">
                <a:solidFill>
                  <a:schemeClr val="accent2">
                    <a:lumMod val="50000"/>
                  </a:schemeClr>
                </a:solidFill>
              </a:rPr>
              <a:t>●</a:t>
            </a:r>
            <a:r>
              <a:rPr lang="en-US" altLang="en-US" sz="2800" b="1" u="none" dirty="0">
                <a:solidFill>
                  <a:schemeClr val="accent2">
                    <a:lumMod val="75000"/>
                  </a:schemeClr>
                </a:solidFill>
              </a:rPr>
              <a:t> </a:t>
            </a:r>
            <a:r>
              <a:rPr lang="en-US" altLang="en-US" sz="2800" b="1" u="none" dirty="0">
                <a:latin typeface="+mj-lt"/>
              </a:rPr>
              <a:t>Electrical shock hazards</a:t>
            </a:r>
          </a:p>
        </p:txBody>
      </p:sp>
      <p:sp>
        <p:nvSpPr>
          <p:cNvPr id="10" name="Oval 9">
            <a:extLst>
              <a:ext uri="{FF2B5EF4-FFF2-40B4-BE49-F238E27FC236}">
                <a16:creationId xmlns:a16="http://schemas.microsoft.com/office/drawing/2014/main" id="{B6EB7B89-478A-4436-1670-9C76F519063B}"/>
              </a:ext>
            </a:extLst>
          </p:cNvPr>
          <p:cNvSpPr/>
          <p:nvPr/>
        </p:nvSpPr>
        <p:spPr bwMode="auto">
          <a:xfrm>
            <a:off x="3200400" y="3048000"/>
            <a:ext cx="3049587" cy="1143000"/>
          </a:xfrm>
          <a:prstGeom prst="ellipse">
            <a:avLst/>
          </a:prstGeom>
          <a:noFill/>
          <a:ln w="571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A059546C-7FFB-6732-7811-6E3B661CD75D}"/>
              </a:ext>
            </a:extLst>
          </p:cNvPr>
          <p:cNvSpPr/>
          <p:nvPr/>
        </p:nvSpPr>
        <p:spPr bwMode="auto">
          <a:xfrm>
            <a:off x="5186362" y="5167312"/>
            <a:ext cx="2127250" cy="790575"/>
          </a:xfrm>
          <a:prstGeom prst="ellipse">
            <a:avLst/>
          </a:prstGeom>
          <a:noFill/>
          <a:ln w="571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3" name="TextBox 2">
            <a:extLst>
              <a:ext uri="{FF2B5EF4-FFF2-40B4-BE49-F238E27FC236}">
                <a16:creationId xmlns:a16="http://schemas.microsoft.com/office/drawing/2014/main" id="{059D7033-7AA7-280C-6224-1EC51E1B55AC}"/>
              </a:ext>
            </a:extLst>
          </p:cNvPr>
          <p:cNvSpPr txBox="1"/>
          <p:nvPr/>
        </p:nvSpPr>
        <p:spPr bwMode="auto">
          <a:xfrm>
            <a:off x="1894908" y="5725229"/>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
        <p:nvSpPr>
          <p:cNvPr id="4" name="Content Placeholder 6">
            <a:extLst>
              <a:ext uri="{FF2B5EF4-FFF2-40B4-BE49-F238E27FC236}">
                <a16:creationId xmlns:a16="http://schemas.microsoft.com/office/drawing/2014/main" id="{BC5DA0B8-CC37-77C1-BB0F-7F27D29FEEA6}"/>
              </a:ext>
            </a:extLst>
          </p:cNvPr>
          <p:cNvSpPr>
            <a:spLocks noGrp="1" noChangeArrowheads="1"/>
          </p:cNvSpPr>
          <p:nvPr>
            <p:ph sz="quarter" idx="10"/>
          </p:nvPr>
        </p:nvSpPr>
        <p:spPr>
          <a:xfrm>
            <a:off x="6400800" y="336191"/>
            <a:ext cx="2286000" cy="688213"/>
          </a:xfrm>
        </p:spPr>
        <p:txBody>
          <a:bodyPr/>
          <a:lstStyle/>
          <a:p>
            <a:pPr algn="r"/>
            <a:r>
              <a:rPr lang="en-US" altLang="en-US" dirty="0"/>
              <a:t>1910.305(b)(2)(i)</a:t>
            </a:r>
          </a:p>
          <a:p>
            <a:pPr algn="r"/>
            <a:r>
              <a:rPr lang="en-US" altLang="en-US" dirty="0"/>
              <a:t>1910.305(g)(2)(iii)</a:t>
            </a:r>
          </a:p>
          <a:p>
            <a:pPr algn="r"/>
            <a:endParaRPr lang="en-US" altLang="en-US" dirty="0"/>
          </a:p>
        </p:txBody>
      </p:sp>
    </p:spTree>
    <p:extLst>
      <p:ext uri="{BB962C8B-B14F-4D97-AF65-F5344CB8AC3E}">
        <p14:creationId xmlns:p14="http://schemas.microsoft.com/office/powerpoint/2010/main" val="435658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75B3-C1A3-A530-7DD5-A12FAE41F66D}"/>
              </a:ext>
            </a:extLst>
          </p:cNvPr>
          <p:cNvSpPr>
            <a:spLocks noGrp="1"/>
          </p:cNvSpPr>
          <p:nvPr>
            <p:ph type="title"/>
          </p:nvPr>
        </p:nvSpPr>
        <p:spPr/>
        <p:txBody>
          <a:bodyPr/>
          <a:lstStyle/>
          <a:p>
            <a:r>
              <a:rPr lang="en-US" altLang="en-US" dirty="0">
                <a:sym typeface="WP MathA"/>
              </a:rPr>
              <a:t>Hazard Recognition</a:t>
            </a:r>
            <a:endParaRPr lang="en-US" dirty="0"/>
          </a:p>
        </p:txBody>
      </p:sp>
      <p:pic>
        <p:nvPicPr>
          <p:cNvPr id="6" name="Content Placeholder 5" descr="A close-up of a car tire&#10;&#10;Description automatically generated with low confidence">
            <a:extLst>
              <a:ext uri="{FF2B5EF4-FFF2-40B4-BE49-F238E27FC236}">
                <a16:creationId xmlns:a16="http://schemas.microsoft.com/office/drawing/2014/main" id="{BD8E52CF-357D-00A2-96EE-81DFFCA7CD43}"/>
              </a:ext>
            </a:extLst>
          </p:cNvPr>
          <p:cNvPicPr>
            <a:picLocks noGrp="1" noChangeAspect="1"/>
          </p:cNvPicPr>
          <p:nvPr>
            <p:ph idx="1"/>
          </p:nvPr>
        </p:nvPicPr>
        <p:blipFill>
          <a:blip r:embed="rId3" cstate="email">
            <a:extLst>
              <a:ext uri="{BEBA8EAE-BF5A-486C-A8C5-ECC9F3942E4B}">
                <a14:imgProps xmlns:a14="http://schemas.microsoft.com/office/drawing/2010/main">
                  <a14:imgLayer r:embed="rId4">
                    <a14:imgEffect>
                      <a14:brightnessContrast bright="21000" contrast="-45000"/>
                    </a14:imgEffect>
                  </a14:imgLayer>
                </a14:imgProps>
              </a:ext>
              <a:ext uri="{28A0092B-C50C-407E-A947-70E740481C1C}">
                <a14:useLocalDpi xmlns:a14="http://schemas.microsoft.com/office/drawing/2010/main"/>
              </a:ext>
            </a:extLst>
          </a:blip>
          <a:stretch>
            <a:fillRect/>
          </a:stretch>
        </p:blipFill>
        <p:spPr>
          <a:xfrm>
            <a:off x="2209800" y="1738838"/>
            <a:ext cx="5181598" cy="4111684"/>
          </a:xfrm>
          <a:prstGeom prst="rect">
            <a:avLst/>
          </a:prstGeom>
          <a:ln>
            <a:noFill/>
          </a:ln>
          <a:effectLst>
            <a:outerShdw blurRad="292100" dist="139700" dir="2700000" algn="tl" rotWithShape="0">
              <a:srgbClr val="333333">
                <a:alpha val="65000"/>
              </a:srgbClr>
            </a:outerShdw>
          </a:effectLst>
        </p:spPr>
      </p:pic>
      <p:cxnSp>
        <p:nvCxnSpPr>
          <p:cNvPr id="8" name="Straight Arrow Connector 7">
            <a:extLst>
              <a:ext uri="{FF2B5EF4-FFF2-40B4-BE49-F238E27FC236}">
                <a16:creationId xmlns:a16="http://schemas.microsoft.com/office/drawing/2014/main" id="{865EEF0E-B382-C4EF-B998-8D3096CA6F70}"/>
              </a:ext>
            </a:extLst>
          </p:cNvPr>
          <p:cNvCxnSpPr/>
          <p:nvPr/>
        </p:nvCxnSpPr>
        <p:spPr bwMode="auto">
          <a:xfrm flipH="1">
            <a:off x="4419600" y="4419600"/>
            <a:ext cx="1676400" cy="0"/>
          </a:xfrm>
          <a:prstGeom prst="straightConnector1">
            <a:avLst/>
          </a:prstGeom>
          <a:solidFill>
            <a:schemeClr val="accent1"/>
          </a:solidFill>
          <a:ln w="57150" cap="flat" cmpd="sng" algn="ctr">
            <a:solidFill>
              <a:schemeClr val="accent3"/>
            </a:solidFill>
            <a:prstDash val="solid"/>
            <a:round/>
            <a:headEnd type="none" w="sm" len="sm"/>
            <a:tailEnd type="triangle"/>
          </a:ln>
          <a:effectLst/>
        </p:spPr>
      </p:cxnSp>
      <p:sp>
        <p:nvSpPr>
          <p:cNvPr id="9" name="TextBox 8">
            <a:extLst>
              <a:ext uri="{FF2B5EF4-FFF2-40B4-BE49-F238E27FC236}">
                <a16:creationId xmlns:a16="http://schemas.microsoft.com/office/drawing/2014/main" id="{3166B025-85FC-B29D-ECC6-BEC260135A76}"/>
              </a:ext>
            </a:extLst>
          </p:cNvPr>
          <p:cNvSpPr txBox="1"/>
          <p:nvPr/>
        </p:nvSpPr>
        <p:spPr>
          <a:xfrm>
            <a:off x="2073281" y="5511968"/>
            <a:ext cx="5318117" cy="338554"/>
          </a:xfrm>
          <a:prstGeom prst="rect">
            <a:avLst/>
          </a:prstGeom>
          <a:solidFill>
            <a:schemeClr val="bg1">
              <a:lumMod val="95000"/>
              <a:alpha val="50000"/>
            </a:schemeClr>
          </a:solidFill>
        </p:spPr>
        <p:txBody>
          <a:bodyPr wrap="square" rtlCol="0">
            <a:spAutoFit/>
          </a:bodyPr>
          <a:lstStyle/>
          <a:p>
            <a:pPr algn="ctr"/>
            <a:r>
              <a:rPr lang="en-US" sz="1600" b="1" u="none" dirty="0">
                <a:latin typeface="+mj-lt"/>
              </a:rPr>
              <a:t>Unguarded Conveyor Pinch or Nip Point</a:t>
            </a:r>
          </a:p>
        </p:txBody>
      </p:sp>
      <p:sp>
        <p:nvSpPr>
          <p:cNvPr id="11" name="TextBox 10">
            <a:extLst>
              <a:ext uri="{FF2B5EF4-FFF2-40B4-BE49-F238E27FC236}">
                <a16:creationId xmlns:a16="http://schemas.microsoft.com/office/drawing/2014/main" id="{B08A7311-7271-5020-245E-040B841A2E9E}"/>
              </a:ext>
            </a:extLst>
          </p:cNvPr>
          <p:cNvSpPr txBox="1"/>
          <p:nvPr/>
        </p:nvSpPr>
        <p:spPr>
          <a:xfrm>
            <a:off x="457200" y="1091625"/>
            <a:ext cx="5638800" cy="584775"/>
          </a:xfrm>
          <a:prstGeom prst="rect">
            <a:avLst/>
          </a:prstGeom>
          <a:noFill/>
        </p:spPr>
        <p:txBody>
          <a:bodyPr wrap="square">
            <a:spAutoFit/>
          </a:bodyPr>
          <a:lstStyle/>
          <a:p>
            <a:r>
              <a:rPr lang="en-US" altLang="en-US" sz="3200" u="none" dirty="0">
                <a:solidFill>
                  <a:schemeClr val="accent2">
                    <a:lumMod val="50000"/>
                  </a:schemeClr>
                </a:solidFill>
                <a:latin typeface="Arial" panose="020B0604020202020204" pitchFamily="34" charset="0"/>
                <a:cs typeface="Arial" panose="020B0604020202020204" pitchFamily="34" charset="0"/>
              </a:rPr>
              <a:t>●</a:t>
            </a:r>
            <a:r>
              <a:rPr lang="en-US" altLang="en-US" sz="2800" u="none" dirty="0">
                <a:solidFill>
                  <a:schemeClr val="accent2">
                    <a:lumMod val="75000"/>
                  </a:schemeClr>
                </a:solidFill>
                <a:latin typeface="Arial" panose="020B0604020202020204" pitchFamily="34" charset="0"/>
                <a:cs typeface="Arial" panose="020B0604020202020204" pitchFamily="34" charset="0"/>
              </a:rPr>
              <a:t> </a:t>
            </a:r>
            <a:r>
              <a:rPr lang="en-US" altLang="en-US" sz="2800" b="1" u="none" dirty="0">
                <a:latin typeface="Arial" panose="020B0604020202020204" pitchFamily="34" charset="0"/>
                <a:cs typeface="Arial" panose="020B0604020202020204" pitchFamily="34" charset="0"/>
              </a:rPr>
              <a:t>Caught-in between hazards</a:t>
            </a:r>
          </a:p>
        </p:txBody>
      </p:sp>
      <p:sp>
        <p:nvSpPr>
          <p:cNvPr id="3" name="TextBox 2">
            <a:extLst>
              <a:ext uri="{FF2B5EF4-FFF2-40B4-BE49-F238E27FC236}">
                <a16:creationId xmlns:a16="http://schemas.microsoft.com/office/drawing/2014/main" id="{BE411655-6383-77FF-B87D-0407834B2685}"/>
              </a:ext>
            </a:extLst>
          </p:cNvPr>
          <p:cNvSpPr txBox="1"/>
          <p:nvPr/>
        </p:nvSpPr>
        <p:spPr bwMode="auto">
          <a:xfrm>
            <a:off x="5977944" y="1838370"/>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
        <p:nvSpPr>
          <p:cNvPr id="4" name="Content Placeholder 6">
            <a:extLst>
              <a:ext uri="{FF2B5EF4-FFF2-40B4-BE49-F238E27FC236}">
                <a16:creationId xmlns:a16="http://schemas.microsoft.com/office/drawing/2014/main" id="{9DF85177-62CE-DE90-CFE4-2AA2F384696B}"/>
              </a:ext>
            </a:extLst>
          </p:cNvPr>
          <p:cNvSpPr>
            <a:spLocks noGrp="1" noChangeArrowheads="1"/>
          </p:cNvSpPr>
          <p:nvPr>
            <p:ph sz="quarter" idx="10"/>
          </p:nvPr>
        </p:nvSpPr>
        <p:spPr>
          <a:xfrm>
            <a:off x="6477000" y="609600"/>
            <a:ext cx="2133600" cy="288404"/>
          </a:xfrm>
        </p:spPr>
        <p:txBody>
          <a:bodyPr/>
          <a:lstStyle/>
          <a:p>
            <a:pPr algn="r"/>
            <a:r>
              <a:rPr lang="en-US" altLang="en-US" dirty="0"/>
              <a:t>1910.212(a)(1)</a:t>
            </a:r>
          </a:p>
          <a:p>
            <a:pPr algn="r"/>
            <a:endParaRPr lang="en-US" altLang="en-US" dirty="0"/>
          </a:p>
        </p:txBody>
      </p:sp>
    </p:spTree>
    <p:extLst>
      <p:ext uri="{BB962C8B-B14F-4D97-AF65-F5344CB8AC3E}">
        <p14:creationId xmlns:p14="http://schemas.microsoft.com/office/powerpoint/2010/main" val="28007091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E42EF46-6336-4C88-94A7-635BC0738928}"/>
              </a:ext>
            </a:extLst>
          </p:cNvPr>
          <p:cNvSpPr>
            <a:spLocks noGrp="1" noChangeArrowheads="1"/>
          </p:cNvSpPr>
          <p:nvPr>
            <p:ph type="title"/>
          </p:nvPr>
        </p:nvSpPr>
        <p:spPr/>
        <p:txBody>
          <a:bodyPr/>
          <a:lstStyle/>
          <a:p>
            <a:r>
              <a:rPr lang="en-US" altLang="en-US" dirty="0"/>
              <a:t>Objectives</a:t>
            </a:r>
          </a:p>
        </p:txBody>
      </p:sp>
      <p:sp>
        <p:nvSpPr>
          <p:cNvPr id="7171" name="Rectangle 3">
            <a:extLst>
              <a:ext uri="{FF2B5EF4-FFF2-40B4-BE49-F238E27FC236}">
                <a16:creationId xmlns:a16="http://schemas.microsoft.com/office/drawing/2014/main" id="{9495FA3D-9121-4B3D-8912-358A2D27E41C}"/>
              </a:ext>
            </a:extLst>
          </p:cNvPr>
          <p:cNvSpPr>
            <a:spLocks noGrp="1" noChangeArrowheads="1"/>
          </p:cNvSpPr>
          <p:nvPr>
            <p:ph idx="1"/>
          </p:nvPr>
        </p:nvSpPr>
        <p:spPr>
          <a:xfrm>
            <a:off x="533400" y="1219200"/>
            <a:ext cx="8305800" cy="1828800"/>
          </a:xfrm>
        </p:spPr>
        <p:txBody>
          <a:bodyPr/>
          <a:lstStyle/>
          <a:p>
            <a:r>
              <a:rPr lang="en-US" altLang="en-US" sz="2800" dirty="0"/>
              <a:t>In this course, we will discuss the </a:t>
            </a:r>
            <a:r>
              <a:rPr lang="en-US" altLang="en-US" sz="2800" b="1" dirty="0"/>
              <a:t>Top Ten</a:t>
            </a:r>
            <a:r>
              <a:rPr lang="en-US" altLang="en-US" sz="2800" dirty="0"/>
              <a:t> cited serious violations in General Industry for federal fiscal year (FFY) 2022.</a:t>
            </a:r>
          </a:p>
          <a:p>
            <a:endParaRPr lang="en-US" altLang="en-US" sz="800" dirty="0"/>
          </a:p>
        </p:txBody>
      </p:sp>
      <p:sp>
        <p:nvSpPr>
          <p:cNvPr id="2" name="Rectangle 1">
            <a:extLst>
              <a:ext uri="{FF2B5EF4-FFF2-40B4-BE49-F238E27FC236}">
                <a16:creationId xmlns:a16="http://schemas.microsoft.com/office/drawing/2014/main" id="{DA458421-788D-4AAB-8F2C-23F537D60AB3}"/>
              </a:ext>
            </a:extLst>
          </p:cNvPr>
          <p:cNvSpPr/>
          <p:nvPr/>
        </p:nvSpPr>
        <p:spPr>
          <a:xfrm>
            <a:off x="862617" y="2845226"/>
            <a:ext cx="8006080" cy="830997"/>
          </a:xfrm>
          <a:prstGeom prst="rect">
            <a:avLst/>
          </a:prstGeom>
        </p:spPr>
        <p:txBody>
          <a:bodyPr wrap="square">
            <a:spAutoFit/>
          </a:bodyPr>
          <a:lstStyle/>
          <a:p>
            <a:pPr marL="233363" indent="-233363"/>
            <a:r>
              <a:rPr lang="en-US" altLang="en-US" sz="2400" u="none" dirty="0">
                <a:latin typeface="+mj-lt"/>
              </a:rPr>
              <a:t> - The Top Ten list includes data about citations issued</a:t>
            </a:r>
            <a:r>
              <a:rPr lang="en-US" altLang="en-US" sz="2000" b="1" u="none" dirty="0">
                <a:latin typeface="+mj-lt"/>
              </a:rPr>
              <a:t> </a:t>
            </a:r>
            <a:r>
              <a:rPr lang="en-US" altLang="en-US" sz="2400" u="none" dirty="0">
                <a:latin typeface="+mj-lt"/>
              </a:rPr>
              <a:t>10/01/21 through 9/30/22 in North Carolina.</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13"/>
          <p:cNvSpPr>
            <a:spLocks noGrp="1" noChangeArrowheads="1"/>
          </p:cNvSpPr>
          <p:nvPr>
            <p:ph type="body" sz="half" idx="1"/>
          </p:nvPr>
        </p:nvSpPr>
        <p:spPr>
          <a:xfrm>
            <a:off x="561975" y="1219200"/>
            <a:ext cx="8277225" cy="4800600"/>
          </a:xfrm>
        </p:spPr>
        <p:txBody>
          <a:bodyPr/>
          <a:lstStyle/>
          <a:p>
            <a:pPr marL="346075" indent="-346075"/>
            <a:r>
              <a:rPr lang="en-US" altLang="en-US" sz="2600" b="1" dirty="0"/>
              <a:t>Caught-in between hazards: </a:t>
            </a:r>
            <a:r>
              <a:rPr lang="en-US" altLang="en-US" sz="2600" dirty="0"/>
              <a:t>Gears, </a:t>
            </a:r>
            <a:r>
              <a:rPr lang="en-US" altLang="en-US" sz="2600" dirty="0">
                <a:solidFill>
                  <a:schemeClr val="accent4"/>
                </a:solidFill>
              </a:rPr>
              <a:t>pulleys,</a:t>
            </a:r>
            <a:r>
              <a:rPr lang="en-US" altLang="en-US" sz="2600" dirty="0"/>
              <a:t> </a:t>
            </a:r>
            <a:r>
              <a:rPr lang="en-US" altLang="en-US" sz="2600" dirty="0">
                <a:solidFill>
                  <a:schemeClr val="accent4"/>
                </a:solidFill>
              </a:rPr>
              <a:t>belts</a:t>
            </a:r>
            <a:r>
              <a:rPr lang="en-US" altLang="en-US" sz="2600" dirty="0"/>
              <a:t> must be guarded by complete enclosures or standard guard</a:t>
            </a:r>
            <a:r>
              <a:rPr lang="en-US" altLang="en-US" dirty="0"/>
              <a:t>.</a:t>
            </a:r>
          </a:p>
          <a:p>
            <a:pPr marL="0" indent="0">
              <a:buNone/>
            </a:pPr>
            <a:endParaRPr lang="en-US" altLang="en-US" sz="1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0" y="2209800"/>
            <a:ext cx="4648200"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6" name="Group 15">
            <a:extLst>
              <a:ext uri="{FF2B5EF4-FFF2-40B4-BE49-F238E27FC236}">
                <a16:creationId xmlns:a16="http://schemas.microsoft.com/office/drawing/2014/main" id="{C365F04D-B3B8-4866-932D-61B73651C424}"/>
              </a:ext>
            </a:extLst>
          </p:cNvPr>
          <p:cNvGrpSpPr/>
          <p:nvPr/>
        </p:nvGrpSpPr>
        <p:grpSpPr>
          <a:xfrm>
            <a:off x="914400" y="2971800"/>
            <a:ext cx="5562600" cy="2280047"/>
            <a:chOff x="914400" y="2971800"/>
            <a:chExt cx="5562600" cy="2280047"/>
          </a:xfrm>
        </p:grpSpPr>
        <p:sp>
          <p:nvSpPr>
            <p:cNvPr id="10" name="TextBox 9"/>
            <p:cNvSpPr txBox="1"/>
            <p:nvPr/>
          </p:nvSpPr>
          <p:spPr>
            <a:xfrm>
              <a:off x="914400" y="4543961"/>
              <a:ext cx="2971800" cy="707886"/>
            </a:xfrm>
            <a:prstGeom prst="rect">
              <a:avLst/>
            </a:prstGeom>
            <a:noFill/>
          </p:spPr>
          <p:txBody>
            <a:bodyPr wrap="square" rtlCol="0">
              <a:spAutoFit/>
            </a:bodyPr>
            <a:lstStyle/>
            <a:p>
              <a:r>
                <a:rPr lang="en-US" sz="2000" u="none" dirty="0">
                  <a:latin typeface="+mn-lt"/>
                  <a:cs typeface="Rod" panose="02030509050101010101" pitchFamily="49" charset="-79"/>
                </a:rPr>
                <a:t>This does not comply</a:t>
              </a:r>
            </a:p>
            <a:p>
              <a:r>
                <a:rPr lang="en-US" sz="2000" u="none" dirty="0">
                  <a:latin typeface="+mn-lt"/>
                  <a:cs typeface="Rod" panose="02030509050101010101" pitchFamily="49" charset="-79"/>
                </a:rPr>
                <a:t>with the requirement.</a:t>
              </a:r>
            </a:p>
          </p:txBody>
        </p:sp>
        <p:sp>
          <p:nvSpPr>
            <p:cNvPr id="11" name="Line 6"/>
            <p:cNvSpPr>
              <a:spLocks noChangeShapeType="1"/>
            </p:cNvSpPr>
            <p:nvPr/>
          </p:nvSpPr>
          <p:spPr bwMode="auto">
            <a:xfrm flipV="1">
              <a:off x="2667000" y="3264434"/>
              <a:ext cx="1447800" cy="1231365"/>
            </a:xfrm>
            <a:prstGeom prst="line">
              <a:avLst/>
            </a:prstGeom>
            <a:ln>
              <a:headEnd/>
              <a:tailEnd type="triangle" w="med" len="med"/>
            </a:ln>
            <a:extLst>
              <a:ext uri="{909E8E84-426E-40DD-AFC4-6F175D3DCCD1}">
                <a14:hiddenFill xmlns:a14="http://schemas.microsoft.com/office/drawing/2010/main">
                  <a:noFill/>
                </a14:hiddenFill>
              </a:ext>
            </a:extLst>
          </p:spPr>
          <p:style>
            <a:lnRef idx="3">
              <a:schemeClr val="accent2"/>
            </a:lnRef>
            <a:fillRef idx="0">
              <a:schemeClr val="accent2"/>
            </a:fillRef>
            <a:effectRef idx="2">
              <a:schemeClr val="accent2"/>
            </a:effectRef>
            <a:fontRef idx="minor">
              <a:schemeClr val="tx1"/>
            </a:fontRef>
          </p:style>
          <p:txBody>
            <a:bodyPr wrap="none"/>
            <a:lstStyle/>
            <a:p>
              <a:endParaRPr lang="en-US"/>
            </a:p>
          </p:txBody>
        </p:sp>
        <p:cxnSp>
          <p:nvCxnSpPr>
            <p:cNvPr id="13" name="Straight Arrow Connector 12">
              <a:extLst>
                <a:ext uri="{FF2B5EF4-FFF2-40B4-BE49-F238E27FC236}">
                  <a16:creationId xmlns:a16="http://schemas.microsoft.com/office/drawing/2014/main" id="{95EFA0A0-577F-409D-B255-E0F405ACE3FF}"/>
                </a:ext>
              </a:extLst>
            </p:cNvPr>
            <p:cNvCxnSpPr>
              <a:stCxn id="11" idx="0"/>
            </p:cNvCxnSpPr>
            <p:nvPr/>
          </p:nvCxnSpPr>
          <p:spPr bwMode="auto">
            <a:xfrm flipV="1">
              <a:off x="2667000" y="2971800"/>
              <a:ext cx="3810000" cy="1523999"/>
            </a:xfrm>
            <a:prstGeom prst="straightConnector1">
              <a:avLst/>
            </a:prstGeom>
            <a:ln>
              <a:headEnd type="none" w="sm" len="sm"/>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50F89D13-A6DB-4091-BC2A-C8B449F2A1AD}"/>
                </a:ext>
              </a:extLst>
            </p:cNvPr>
            <p:cNvCxnSpPr/>
            <p:nvPr/>
          </p:nvCxnSpPr>
          <p:spPr bwMode="auto">
            <a:xfrm flipV="1">
              <a:off x="2667000" y="4038600"/>
              <a:ext cx="3276600" cy="457199"/>
            </a:xfrm>
            <a:prstGeom prst="straightConnector1">
              <a:avLst/>
            </a:prstGeom>
            <a:ln>
              <a:headEnd type="none" w="sm" len="sm"/>
              <a:tailEnd type="triangle"/>
            </a:ln>
          </p:spPr>
          <p:style>
            <a:lnRef idx="3">
              <a:schemeClr val="accent2"/>
            </a:lnRef>
            <a:fillRef idx="0">
              <a:schemeClr val="accent2"/>
            </a:fillRef>
            <a:effectRef idx="2">
              <a:schemeClr val="accent2"/>
            </a:effectRef>
            <a:fontRef idx="minor">
              <a:schemeClr val="tx1"/>
            </a:fontRef>
          </p:style>
        </p:cxnSp>
      </p:grpSp>
      <p:sp>
        <p:nvSpPr>
          <p:cNvPr id="12" name="Title 1">
            <a:extLst>
              <a:ext uri="{FF2B5EF4-FFF2-40B4-BE49-F238E27FC236}">
                <a16:creationId xmlns:a16="http://schemas.microsoft.com/office/drawing/2014/main" id="{73983A56-4CA9-49CC-8A5C-6AFA334D63A1}"/>
              </a:ext>
            </a:extLst>
          </p:cNvPr>
          <p:cNvSpPr>
            <a:spLocks noGrp="1" noChangeArrowheads="1"/>
          </p:cNvSpPr>
          <p:nvPr>
            <p:ph type="title"/>
          </p:nvPr>
        </p:nvSpPr>
        <p:spPr>
          <a:xfrm>
            <a:off x="609600" y="457200"/>
            <a:ext cx="7924800" cy="549275"/>
          </a:xfrm>
        </p:spPr>
        <p:txBody>
          <a:bodyPr/>
          <a:lstStyle/>
          <a:p>
            <a:r>
              <a:rPr lang="en-US" altLang="en-US" dirty="0">
                <a:sym typeface="WP MathA"/>
              </a:rPr>
              <a:t>Hazard Recognition</a:t>
            </a:r>
            <a:endParaRPr lang="en-US" altLang="en-US" sz="1800" dirty="0"/>
          </a:p>
        </p:txBody>
      </p:sp>
      <p:sp>
        <p:nvSpPr>
          <p:cNvPr id="2" name="TextBox 1">
            <a:extLst>
              <a:ext uri="{FF2B5EF4-FFF2-40B4-BE49-F238E27FC236}">
                <a16:creationId xmlns:a16="http://schemas.microsoft.com/office/drawing/2014/main" id="{1A6D8CD0-ED32-F628-A1FF-3EE964F6CDE6}"/>
              </a:ext>
            </a:extLst>
          </p:cNvPr>
          <p:cNvSpPr txBox="1"/>
          <p:nvPr/>
        </p:nvSpPr>
        <p:spPr>
          <a:xfrm>
            <a:off x="4043082" y="632062"/>
            <a:ext cx="4572000" cy="400110"/>
          </a:xfrm>
          <a:prstGeom prst="rect">
            <a:avLst/>
          </a:prstGeom>
          <a:noFill/>
        </p:spPr>
        <p:txBody>
          <a:bodyPr wrap="square">
            <a:spAutoFit/>
          </a:bodyPr>
          <a:lstStyle/>
          <a:p>
            <a:pPr marL="342900" marR="0" lvl="0" indent="-342900" algn="r"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1910.219</a:t>
            </a:r>
          </a:p>
        </p:txBody>
      </p:sp>
    </p:spTree>
    <p:extLst>
      <p:ext uri="{BB962C8B-B14F-4D97-AF65-F5344CB8AC3E}">
        <p14:creationId xmlns:p14="http://schemas.microsoft.com/office/powerpoint/2010/main" val="1225670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uilding, ceiling, roof">
            <a:extLst>
              <a:ext uri="{FF2B5EF4-FFF2-40B4-BE49-F238E27FC236}">
                <a16:creationId xmlns:a16="http://schemas.microsoft.com/office/drawing/2014/main" id="{71DF3B09-BD24-545B-5967-A7D02D6BD860}"/>
              </a:ext>
            </a:extLst>
          </p:cNvPr>
          <p:cNvPicPr>
            <a:picLocks noGrp="1" noChangeAspect="1"/>
          </p:cNvPicPr>
          <p:nvPr>
            <p:ph idx="1"/>
          </p:nvPr>
        </p:nvPicPr>
        <p:blipFill>
          <a:blip r:embed="rId3" cstate="email">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tretch>
            <a:fillRect/>
          </a:stretch>
        </p:blipFill>
        <p:spPr>
          <a:xfrm>
            <a:off x="1771650" y="1998950"/>
            <a:ext cx="5600700" cy="3733800"/>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5A7E6E86-F956-8036-F5B3-ED9226BFF30C}"/>
              </a:ext>
            </a:extLst>
          </p:cNvPr>
          <p:cNvSpPr>
            <a:spLocks noGrp="1"/>
          </p:cNvSpPr>
          <p:nvPr>
            <p:ph type="title"/>
          </p:nvPr>
        </p:nvSpPr>
        <p:spPr/>
        <p:txBody>
          <a:bodyPr/>
          <a:lstStyle/>
          <a:p>
            <a:r>
              <a:rPr lang="en-US" altLang="en-US" dirty="0">
                <a:sym typeface="WP MathA"/>
              </a:rPr>
              <a:t>Hazard Recognition</a:t>
            </a:r>
            <a:endParaRPr lang="en-US" dirty="0"/>
          </a:p>
        </p:txBody>
      </p:sp>
      <p:sp>
        <p:nvSpPr>
          <p:cNvPr id="4" name="TextBox 3">
            <a:extLst>
              <a:ext uri="{FF2B5EF4-FFF2-40B4-BE49-F238E27FC236}">
                <a16:creationId xmlns:a16="http://schemas.microsoft.com/office/drawing/2014/main" id="{4DFE8C01-201C-00A2-5E3C-FB30D66427F0}"/>
              </a:ext>
            </a:extLst>
          </p:cNvPr>
          <p:cNvSpPr txBox="1"/>
          <p:nvPr/>
        </p:nvSpPr>
        <p:spPr>
          <a:xfrm>
            <a:off x="533400" y="1167825"/>
            <a:ext cx="4572000" cy="584775"/>
          </a:xfrm>
          <a:prstGeom prst="rect">
            <a:avLst/>
          </a:prstGeom>
          <a:noFill/>
        </p:spPr>
        <p:txBody>
          <a:bodyPr wrap="square">
            <a:spAutoFit/>
          </a:bodyPr>
          <a:lstStyle/>
          <a:p>
            <a:r>
              <a:rPr lang="en-US" altLang="en-US" sz="3200" b="1" u="none" dirty="0">
                <a:solidFill>
                  <a:schemeClr val="accent2">
                    <a:lumMod val="50000"/>
                  </a:schemeClr>
                </a:solidFill>
              </a:rPr>
              <a:t>●</a:t>
            </a:r>
            <a:r>
              <a:rPr lang="en-US" altLang="en-US" sz="3200" u="none" dirty="0">
                <a:solidFill>
                  <a:schemeClr val="tx2"/>
                </a:solidFill>
                <a:latin typeface="Arial" panose="020B0604020202020204" pitchFamily="34" charset="0"/>
                <a:cs typeface="Arial" panose="020B0604020202020204" pitchFamily="34" charset="0"/>
              </a:rPr>
              <a:t> </a:t>
            </a:r>
            <a:r>
              <a:rPr lang="en-US" altLang="en-US" sz="3200" b="1" u="none" dirty="0">
                <a:latin typeface="Arial" panose="020B0604020202020204" pitchFamily="34" charset="0"/>
                <a:cs typeface="Arial" panose="020B0604020202020204" pitchFamily="34" charset="0"/>
              </a:rPr>
              <a:t>Fall hazards</a:t>
            </a:r>
          </a:p>
        </p:txBody>
      </p:sp>
      <p:sp>
        <p:nvSpPr>
          <p:cNvPr id="7" name="TextBox 6">
            <a:extLst>
              <a:ext uri="{FF2B5EF4-FFF2-40B4-BE49-F238E27FC236}">
                <a16:creationId xmlns:a16="http://schemas.microsoft.com/office/drawing/2014/main" id="{16F27086-7683-A31F-2F7F-C748C459FF2B}"/>
              </a:ext>
            </a:extLst>
          </p:cNvPr>
          <p:cNvSpPr txBox="1"/>
          <p:nvPr/>
        </p:nvSpPr>
        <p:spPr bwMode="auto">
          <a:xfrm>
            <a:off x="1804920" y="5517306"/>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
        <p:nvSpPr>
          <p:cNvPr id="2" name="TextBox 1">
            <a:extLst>
              <a:ext uri="{FF2B5EF4-FFF2-40B4-BE49-F238E27FC236}">
                <a16:creationId xmlns:a16="http://schemas.microsoft.com/office/drawing/2014/main" id="{CF18ADA8-E5DF-8CAD-FD17-25DDB0E59125}"/>
              </a:ext>
            </a:extLst>
          </p:cNvPr>
          <p:cNvSpPr txBox="1"/>
          <p:nvPr/>
        </p:nvSpPr>
        <p:spPr>
          <a:xfrm>
            <a:off x="4043082" y="632062"/>
            <a:ext cx="4572000" cy="400110"/>
          </a:xfrm>
          <a:prstGeom prst="rect">
            <a:avLst/>
          </a:prstGeom>
          <a:noFill/>
        </p:spPr>
        <p:txBody>
          <a:bodyPr wrap="square">
            <a:spAutoFit/>
          </a:bodyPr>
          <a:lstStyle/>
          <a:p>
            <a:pPr marL="342900" marR="0" lvl="0" indent="-342900" algn="r"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1910.28(b)(1)(i)</a:t>
            </a:r>
          </a:p>
        </p:txBody>
      </p:sp>
    </p:spTree>
    <p:extLst>
      <p:ext uri="{BB962C8B-B14F-4D97-AF65-F5344CB8AC3E}">
        <p14:creationId xmlns:p14="http://schemas.microsoft.com/office/powerpoint/2010/main" val="219540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4CC133-1A3F-619F-2701-16BB21768557}"/>
              </a:ext>
            </a:extLst>
          </p:cNvPr>
          <p:cNvPicPr>
            <a:picLocks noChangeAspect="1"/>
          </p:cNvPicPr>
          <p:nvPr/>
        </p:nvPicPr>
        <p:blipFill>
          <a:blip r:embed="rId3"/>
          <a:stretch>
            <a:fillRect/>
          </a:stretch>
        </p:blipFill>
        <p:spPr>
          <a:xfrm>
            <a:off x="1981200" y="1911675"/>
            <a:ext cx="5388023" cy="4023448"/>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5A7E6E86-F956-8036-F5B3-ED9226BFF30C}"/>
              </a:ext>
            </a:extLst>
          </p:cNvPr>
          <p:cNvSpPr>
            <a:spLocks noGrp="1"/>
          </p:cNvSpPr>
          <p:nvPr>
            <p:ph type="title"/>
          </p:nvPr>
        </p:nvSpPr>
        <p:spPr/>
        <p:txBody>
          <a:bodyPr/>
          <a:lstStyle/>
          <a:p>
            <a:r>
              <a:rPr lang="en-US" altLang="en-US" dirty="0">
                <a:sym typeface="WP MathA"/>
              </a:rPr>
              <a:t>Hazard Recognition</a:t>
            </a:r>
            <a:endParaRPr lang="en-US" dirty="0"/>
          </a:p>
        </p:txBody>
      </p:sp>
      <p:sp>
        <p:nvSpPr>
          <p:cNvPr id="4" name="TextBox 3">
            <a:extLst>
              <a:ext uri="{FF2B5EF4-FFF2-40B4-BE49-F238E27FC236}">
                <a16:creationId xmlns:a16="http://schemas.microsoft.com/office/drawing/2014/main" id="{4DFE8C01-201C-00A2-5E3C-FB30D66427F0}"/>
              </a:ext>
            </a:extLst>
          </p:cNvPr>
          <p:cNvSpPr txBox="1"/>
          <p:nvPr/>
        </p:nvSpPr>
        <p:spPr>
          <a:xfrm>
            <a:off x="533400" y="1167825"/>
            <a:ext cx="4572000" cy="584775"/>
          </a:xfrm>
          <a:prstGeom prst="rect">
            <a:avLst/>
          </a:prstGeom>
          <a:noFill/>
        </p:spPr>
        <p:txBody>
          <a:bodyPr wrap="square">
            <a:spAutoFit/>
          </a:bodyPr>
          <a:lstStyle/>
          <a:p>
            <a:r>
              <a:rPr lang="en-US" altLang="en-US" sz="3200" u="none" dirty="0">
                <a:solidFill>
                  <a:schemeClr val="accent2">
                    <a:lumMod val="75000"/>
                  </a:schemeClr>
                </a:solidFill>
                <a:latin typeface="Arial" panose="020B0604020202020204" pitchFamily="34" charset="0"/>
                <a:cs typeface="Arial" panose="020B0604020202020204" pitchFamily="34" charset="0"/>
              </a:rPr>
              <a:t>●</a:t>
            </a:r>
            <a:r>
              <a:rPr lang="en-US" altLang="en-US" sz="3200" u="none" dirty="0">
                <a:solidFill>
                  <a:schemeClr val="tx2"/>
                </a:solidFill>
                <a:latin typeface="Arial" panose="020B0604020202020204" pitchFamily="34" charset="0"/>
                <a:cs typeface="Arial" panose="020B0604020202020204" pitchFamily="34" charset="0"/>
              </a:rPr>
              <a:t> </a:t>
            </a:r>
            <a:r>
              <a:rPr lang="en-US" altLang="en-US" sz="3200" b="1" u="none" dirty="0">
                <a:latin typeface="Arial" panose="020B0604020202020204" pitchFamily="34" charset="0"/>
                <a:cs typeface="Arial" panose="020B0604020202020204" pitchFamily="34" charset="0"/>
              </a:rPr>
              <a:t>Fall hazards</a:t>
            </a:r>
          </a:p>
        </p:txBody>
      </p:sp>
      <p:sp>
        <p:nvSpPr>
          <p:cNvPr id="8" name="Oval 7">
            <a:extLst>
              <a:ext uri="{FF2B5EF4-FFF2-40B4-BE49-F238E27FC236}">
                <a16:creationId xmlns:a16="http://schemas.microsoft.com/office/drawing/2014/main" id="{0E8E50FD-4191-16C1-DBA1-A08E845C16DB}"/>
              </a:ext>
            </a:extLst>
          </p:cNvPr>
          <p:cNvSpPr/>
          <p:nvPr/>
        </p:nvSpPr>
        <p:spPr bwMode="auto">
          <a:xfrm>
            <a:off x="2896590" y="3048000"/>
            <a:ext cx="3049587" cy="1143000"/>
          </a:xfrm>
          <a:prstGeom prst="ellipse">
            <a:avLst/>
          </a:prstGeom>
          <a:noFill/>
          <a:ln w="571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2" name="TextBox 1">
            <a:extLst>
              <a:ext uri="{FF2B5EF4-FFF2-40B4-BE49-F238E27FC236}">
                <a16:creationId xmlns:a16="http://schemas.microsoft.com/office/drawing/2014/main" id="{A92F5D3C-B399-2E61-70DD-EB2847A15598}"/>
              </a:ext>
            </a:extLst>
          </p:cNvPr>
          <p:cNvSpPr txBox="1"/>
          <p:nvPr/>
        </p:nvSpPr>
        <p:spPr bwMode="auto">
          <a:xfrm>
            <a:off x="2166654" y="5670841"/>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
        <p:nvSpPr>
          <p:cNvPr id="5" name="TextBox 4">
            <a:extLst>
              <a:ext uri="{FF2B5EF4-FFF2-40B4-BE49-F238E27FC236}">
                <a16:creationId xmlns:a16="http://schemas.microsoft.com/office/drawing/2014/main" id="{4DB9B5FC-B082-CC69-618E-AB887343C531}"/>
              </a:ext>
            </a:extLst>
          </p:cNvPr>
          <p:cNvSpPr txBox="1"/>
          <p:nvPr/>
        </p:nvSpPr>
        <p:spPr>
          <a:xfrm>
            <a:off x="4043082" y="632062"/>
            <a:ext cx="4572000" cy="400110"/>
          </a:xfrm>
          <a:prstGeom prst="rect">
            <a:avLst/>
          </a:prstGeom>
          <a:noFill/>
        </p:spPr>
        <p:txBody>
          <a:bodyPr wrap="square">
            <a:spAutoFit/>
          </a:bodyPr>
          <a:lstStyle/>
          <a:p>
            <a:pPr marL="342900" marR="0" lvl="0" indent="-342900" algn="r"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1910.28(b)(1)(i)</a:t>
            </a:r>
          </a:p>
        </p:txBody>
      </p:sp>
    </p:spTree>
    <p:extLst>
      <p:ext uri="{BB962C8B-B14F-4D97-AF65-F5344CB8AC3E}">
        <p14:creationId xmlns:p14="http://schemas.microsoft.com/office/powerpoint/2010/main" val="187124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CA3F-6590-505F-2C4D-EF3C81D3E757}"/>
              </a:ext>
            </a:extLst>
          </p:cNvPr>
          <p:cNvSpPr>
            <a:spLocks noGrp="1"/>
          </p:cNvSpPr>
          <p:nvPr>
            <p:ph type="title"/>
          </p:nvPr>
        </p:nvSpPr>
        <p:spPr/>
        <p:txBody>
          <a:bodyPr/>
          <a:lstStyle/>
          <a:p>
            <a:r>
              <a:rPr lang="en-US" altLang="en-US" dirty="0">
                <a:sym typeface="WP MathA"/>
              </a:rPr>
              <a:t>Hazard Recognition</a:t>
            </a:r>
            <a:endParaRPr lang="en-US" dirty="0"/>
          </a:p>
        </p:txBody>
      </p:sp>
      <p:sp>
        <p:nvSpPr>
          <p:cNvPr id="3" name="Content Placeholder 2">
            <a:extLst>
              <a:ext uri="{FF2B5EF4-FFF2-40B4-BE49-F238E27FC236}">
                <a16:creationId xmlns:a16="http://schemas.microsoft.com/office/drawing/2014/main" id="{82C47279-0B16-D2C9-B831-BA5881034076}"/>
              </a:ext>
            </a:extLst>
          </p:cNvPr>
          <p:cNvSpPr>
            <a:spLocks noGrp="1"/>
          </p:cNvSpPr>
          <p:nvPr>
            <p:ph idx="1"/>
          </p:nvPr>
        </p:nvSpPr>
        <p:spPr>
          <a:xfrm>
            <a:off x="533400" y="1143000"/>
            <a:ext cx="8001000" cy="4724400"/>
          </a:xfrm>
        </p:spPr>
        <p:txBody>
          <a:bodyPr/>
          <a:lstStyle/>
          <a:p>
            <a:r>
              <a:rPr lang="en-US" altLang="en-US" sz="2800" b="1" dirty="0"/>
              <a:t>Hazard communication </a:t>
            </a:r>
            <a:r>
              <a:rPr lang="en-US" altLang="en-US" sz="2800" dirty="0"/>
              <a:t>– Chemical labeling</a:t>
            </a:r>
          </a:p>
          <a:p>
            <a:endParaRPr lang="en-US" altLang="en-US" sz="700" dirty="0"/>
          </a:p>
          <a:p>
            <a:pPr marL="0" indent="0">
              <a:buNone/>
            </a:pPr>
            <a:endParaRPr lang="en-US" dirty="0"/>
          </a:p>
        </p:txBody>
      </p:sp>
      <p:sp>
        <p:nvSpPr>
          <p:cNvPr id="4" name="TextBox 3">
            <a:extLst>
              <a:ext uri="{FF2B5EF4-FFF2-40B4-BE49-F238E27FC236}">
                <a16:creationId xmlns:a16="http://schemas.microsoft.com/office/drawing/2014/main" id="{47A3A0D7-6B57-AE2A-D985-4467F097AB73}"/>
              </a:ext>
            </a:extLst>
          </p:cNvPr>
          <p:cNvSpPr txBox="1"/>
          <p:nvPr/>
        </p:nvSpPr>
        <p:spPr bwMode="auto">
          <a:xfrm>
            <a:off x="1832758" y="5728156"/>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pic>
        <p:nvPicPr>
          <p:cNvPr id="7" name="Picture 6">
            <a:extLst>
              <a:ext uri="{FF2B5EF4-FFF2-40B4-BE49-F238E27FC236}">
                <a16:creationId xmlns:a16="http://schemas.microsoft.com/office/drawing/2014/main" id="{C3B41A37-A24C-AA92-9888-4554BE09C1C6}"/>
              </a:ext>
            </a:extLst>
          </p:cNvPr>
          <p:cNvPicPr>
            <a:picLocks noChangeAspect="1"/>
          </p:cNvPicPr>
          <p:nvPr/>
        </p:nvPicPr>
        <p:blipFill rotWithShape="1">
          <a:blip r:embed="rId3"/>
          <a:srcRect l="30184" t="3184" r="10956" b="12406"/>
          <a:stretch/>
        </p:blipFill>
        <p:spPr>
          <a:xfrm>
            <a:off x="787332" y="1866900"/>
            <a:ext cx="3396343" cy="365760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CEBF8D9-71BB-0ACE-42F5-D33AA92A280E}"/>
              </a:ext>
            </a:extLst>
          </p:cNvPr>
          <p:cNvPicPr>
            <a:picLocks noChangeAspect="1"/>
          </p:cNvPicPr>
          <p:nvPr/>
        </p:nvPicPr>
        <p:blipFill rotWithShape="1">
          <a:blip r:embed="rId4"/>
          <a:srcRect l="21721" t="15242" r="15211" b="22455"/>
          <a:stretch/>
        </p:blipFill>
        <p:spPr>
          <a:xfrm>
            <a:off x="4572000" y="2247900"/>
            <a:ext cx="3923071" cy="2895600"/>
          </a:xfrm>
          <a:prstGeom prst="rect">
            <a:avLst/>
          </a:prstGeom>
          <a:ln>
            <a:noFill/>
          </a:ln>
          <a:effectLst>
            <a:outerShdw blurRad="292100" dist="139700" dir="2700000" algn="tl" rotWithShape="0">
              <a:srgbClr val="333333">
                <a:alpha val="65000"/>
              </a:srgbClr>
            </a:outerShdw>
          </a:effectLst>
        </p:spPr>
      </p:pic>
      <p:sp>
        <p:nvSpPr>
          <p:cNvPr id="12" name="Content Placeholder 11">
            <a:extLst>
              <a:ext uri="{FF2B5EF4-FFF2-40B4-BE49-F238E27FC236}">
                <a16:creationId xmlns:a16="http://schemas.microsoft.com/office/drawing/2014/main" id="{87D60230-9BB7-2CCE-AB54-3CD303101A89}"/>
              </a:ext>
            </a:extLst>
          </p:cNvPr>
          <p:cNvSpPr>
            <a:spLocks noGrp="1"/>
          </p:cNvSpPr>
          <p:nvPr>
            <p:ph sz="quarter" idx="10"/>
          </p:nvPr>
        </p:nvSpPr>
        <p:spPr>
          <a:xfrm>
            <a:off x="6248400" y="609600"/>
            <a:ext cx="2362200" cy="381000"/>
          </a:xfrm>
        </p:spPr>
        <p:txBody>
          <a:bodyPr/>
          <a:lstStyle/>
          <a:p>
            <a:r>
              <a:rPr lang="en-US" sz="2000" dirty="0"/>
              <a:t>1910.1200(f)(6)(ii)</a:t>
            </a:r>
          </a:p>
        </p:txBody>
      </p:sp>
    </p:spTree>
    <p:extLst>
      <p:ext uri="{BB962C8B-B14F-4D97-AF65-F5344CB8AC3E}">
        <p14:creationId xmlns:p14="http://schemas.microsoft.com/office/powerpoint/2010/main" val="23471633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20673-1E63-6587-C3C1-6B64BB588CBE}"/>
              </a:ext>
            </a:extLst>
          </p:cNvPr>
          <p:cNvSpPr>
            <a:spLocks noGrp="1"/>
          </p:cNvSpPr>
          <p:nvPr>
            <p:ph idx="1"/>
          </p:nvPr>
        </p:nvSpPr>
        <p:spPr>
          <a:xfrm>
            <a:off x="533400" y="1183104"/>
            <a:ext cx="6019800" cy="553998"/>
          </a:xfrm>
        </p:spPr>
        <p:txBody>
          <a:bodyPr/>
          <a:lstStyle/>
          <a:p>
            <a:r>
              <a:rPr lang="en-US" b="1" dirty="0"/>
              <a:t>Personal protective equipment</a:t>
            </a:r>
          </a:p>
          <a:p>
            <a:endParaRPr lang="en-US" sz="800" b="1" dirty="0"/>
          </a:p>
          <a:p>
            <a:pPr marL="0" indent="0">
              <a:buNone/>
            </a:pPr>
            <a:endParaRPr lang="en-US" dirty="0"/>
          </a:p>
        </p:txBody>
      </p:sp>
      <p:sp>
        <p:nvSpPr>
          <p:cNvPr id="5" name="Title 1">
            <a:extLst>
              <a:ext uri="{FF2B5EF4-FFF2-40B4-BE49-F238E27FC236}">
                <a16:creationId xmlns:a16="http://schemas.microsoft.com/office/drawing/2014/main" id="{E72CA72D-F1B6-F906-6996-B68D030D9A0F}"/>
              </a:ext>
            </a:extLst>
          </p:cNvPr>
          <p:cNvSpPr>
            <a:spLocks noGrp="1" noChangeArrowheads="1"/>
          </p:cNvSpPr>
          <p:nvPr>
            <p:ph type="title"/>
          </p:nvPr>
        </p:nvSpPr>
        <p:spPr>
          <a:xfrm>
            <a:off x="609600" y="457200"/>
            <a:ext cx="7924800" cy="553998"/>
          </a:xfrm>
        </p:spPr>
        <p:txBody>
          <a:bodyPr/>
          <a:lstStyle/>
          <a:p>
            <a:r>
              <a:rPr lang="en-US" altLang="en-US" dirty="0">
                <a:sym typeface="WP MathA"/>
              </a:rPr>
              <a:t>Hazard Recognition 		</a:t>
            </a:r>
            <a:endParaRPr lang="en-US" altLang="en-US" sz="1600" b="0" u="sng" dirty="0">
              <a:solidFill>
                <a:schemeClr val="tx1"/>
              </a:solidFill>
              <a:latin typeface="+mn-lt"/>
            </a:endParaRPr>
          </a:p>
        </p:txBody>
      </p:sp>
      <p:pic>
        <p:nvPicPr>
          <p:cNvPr id="6" name="Content Placeholder 4">
            <a:extLst>
              <a:ext uri="{FF2B5EF4-FFF2-40B4-BE49-F238E27FC236}">
                <a16:creationId xmlns:a16="http://schemas.microsoft.com/office/drawing/2014/main" id="{81CB008A-46F6-3742-D7A7-2F9FAD14B16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4208" r="11873"/>
          <a:stretch/>
        </p:blipFill>
        <p:spPr bwMode="auto">
          <a:xfrm>
            <a:off x="4572000" y="1773198"/>
            <a:ext cx="3938337" cy="3997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2">
            <a:extLst>
              <a:ext uri="{FF2B5EF4-FFF2-40B4-BE49-F238E27FC236}">
                <a16:creationId xmlns:a16="http://schemas.microsoft.com/office/drawing/2014/main" id="{09EA0C77-7762-EB32-AA81-0F251B9865B0}"/>
              </a:ext>
            </a:extLst>
          </p:cNvPr>
          <p:cNvSpPr txBox="1">
            <a:spLocks/>
          </p:cNvSpPr>
          <p:nvPr/>
        </p:nvSpPr>
        <p:spPr bwMode="auto">
          <a:xfrm>
            <a:off x="381000" y="1586614"/>
            <a:ext cx="39383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endParaRPr lang="en-US" sz="800" u="none" kern="0" dirty="0"/>
          </a:p>
          <a:p>
            <a:pPr lvl="1"/>
            <a:r>
              <a:rPr lang="en-US" u="none" kern="0" dirty="0"/>
              <a:t>No protective screen between employee and other workers or persons to prevent flash burn eye injuries.</a:t>
            </a:r>
          </a:p>
          <a:p>
            <a:endParaRPr lang="en-US" u="none" kern="0" dirty="0"/>
          </a:p>
        </p:txBody>
      </p:sp>
      <p:sp>
        <p:nvSpPr>
          <p:cNvPr id="4" name="Content Placeholder 11">
            <a:extLst>
              <a:ext uri="{FF2B5EF4-FFF2-40B4-BE49-F238E27FC236}">
                <a16:creationId xmlns:a16="http://schemas.microsoft.com/office/drawing/2014/main" id="{65C3A030-57AB-8005-C2B1-75BE9862131C}"/>
              </a:ext>
            </a:extLst>
          </p:cNvPr>
          <p:cNvSpPr>
            <a:spLocks noGrp="1"/>
          </p:cNvSpPr>
          <p:nvPr>
            <p:ph sz="quarter" idx="10"/>
          </p:nvPr>
        </p:nvSpPr>
        <p:spPr>
          <a:xfrm>
            <a:off x="5638800" y="381000"/>
            <a:ext cx="2895600" cy="553998"/>
          </a:xfrm>
        </p:spPr>
        <p:txBody>
          <a:bodyPr/>
          <a:lstStyle/>
          <a:p>
            <a:pPr algn="r"/>
            <a:r>
              <a:rPr lang="en-US" dirty="0"/>
              <a:t>1910.132; 1910.133</a:t>
            </a:r>
          </a:p>
          <a:p>
            <a:pPr algn="r"/>
            <a:r>
              <a:rPr lang="en-US" dirty="0"/>
              <a:t>1910.134; 1910.138</a:t>
            </a:r>
          </a:p>
        </p:txBody>
      </p:sp>
      <p:sp>
        <p:nvSpPr>
          <p:cNvPr id="7" name="TextBox 6">
            <a:extLst>
              <a:ext uri="{FF2B5EF4-FFF2-40B4-BE49-F238E27FC236}">
                <a16:creationId xmlns:a16="http://schemas.microsoft.com/office/drawing/2014/main" id="{4451C585-6185-D703-9275-7C573E4770AA}"/>
              </a:ext>
            </a:extLst>
          </p:cNvPr>
          <p:cNvSpPr txBox="1"/>
          <p:nvPr/>
        </p:nvSpPr>
        <p:spPr bwMode="auto">
          <a:xfrm>
            <a:off x="4572000" y="5554934"/>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extLst>
      <p:ext uri="{BB962C8B-B14F-4D97-AF65-F5344CB8AC3E}">
        <p14:creationId xmlns:p14="http://schemas.microsoft.com/office/powerpoint/2010/main" val="350934766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75BEAA43-0380-47A5-84DB-3CC20FAEE2D9}"/>
              </a:ext>
            </a:extLst>
          </p:cNvPr>
          <p:cNvSpPr>
            <a:spLocks noGrp="1" noChangeArrowheads="1"/>
          </p:cNvSpPr>
          <p:nvPr>
            <p:ph type="title"/>
          </p:nvPr>
        </p:nvSpPr>
        <p:spPr/>
        <p:txBody>
          <a:bodyPr/>
          <a:lstStyle/>
          <a:p>
            <a:r>
              <a:rPr lang="en-US" altLang="en-US" dirty="0"/>
              <a:t>Summary</a:t>
            </a:r>
          </a:p>
        </p:txBody>
      </p:sp>
      <p:sp>
        <p:nvSpPr>
          <p:cNvPr id="60419" name="Content Placeholder 2">
            <a:extLst>
              <a:ext uri="{FF2B5EF4-FFF2-40B4-BE49-F238E27FC236}">
                <a16:creationId xmlns:a16="http://schemas.microsoft.com/office/drawing/2014/main" id="{F6DCF82F-22C3-4EEE-8B77-8743989DEE38}"/>
              </a:ext>
            </a:extLst>
          </p:cNvPr>
          <p:cNvSpPr>
            <a:spLocks noGrp="1" noChangeArrowheads="1"/>
          </p:cNvSpPr>
          <p:nvPr>
            <p:ph idx="1"/>
          </p:nvPr>
        </p:nvSpPr>
        <p:spPr/>
        <p:txBody>
          <a:bodyPr/>
          <a:lstStyle/>
          <a:p>
            <a:r>
              <a:rPr lang="en-US" altLang="en-US" dirty="0"/>
              <a:t>In this course, we discussed the </a:t>
            </a:r>
            <a:r>
              <a:rPr lang="en-US" altLang="en-US" b="1" dirty="0"/>
              <a:t>Top Ten</a:t>
            </a:r>
            <a:r>
              <a:rPr lang="en-US" altLang="en-US" dirty="0"/>
              <a:t> most frequently cited </a:t>
            </a:r>
            <a:r>
              <a:rPr lang="en-US" altLang="en-US" b="1" dirty="0"/>
              <a:t>serious</a:t>
            </a:r>
            <a:r>
              <a:rPr lang="en-US" altLang="en-US" dirty="0"/>
              <a:t> General Industry violations for FFY 2022.</a:t>
            </a:r>
          </a:p>
          <a:p>
            <a:endParaRPr lang="en-US" altLang="en-US" sz="1000" dirty="0">
              <a:sym typeface="WP MathA"/>
            </a:endParaRPr>
          </a:p>
          <a:p>
            <a:pPr lvl="1"/>
            <a:r>
              <a:rPr lang="en-US" altLang="en-US" dirty="0">
                <a:sym typeface="WP MathA"/>
              </a:rPr>
              <a:t>You should now understand and be able to identify hazards associated with the Top Ten most cited serious OSH violations in the general industry. </a:t>
            </a:r>
          </a:p>
          <a:p>
            <a:endParaRPr lang="en-US"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1428750" y="1531937"/>
            <a:ext cx="6705600" cy="838200"/>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C819B35-1683-4132-B32B-F9B399D7BE3D}"/>
              </a:ext>
            </a:extLst>
          </p:cNvPr>
          <p:cNvSpPr>
            <a:spLocks noGrp="1" noChangeArrowheads="1"/>
          </p:cNvSpPr>
          <p:nvPr>
            <p:ph type="title"/>
          </p:nvPr>
        </p:nvSpPr>
        <p:spPr>
          <a:xfrm>
            <a:off x="609600" y="457200"/>
            <a:ext cx="7924800" cy="553998"/>
          </a:xfrm>
        </p:spPr>
        <p:txBody>
          <a:bodyPr/>
          <a:lstStyle/>
          <a:p>
            <a:r>
              <a:rPr lang="en-US" altLang="en-US" dirty="0"/>
              <a:t>Machine Guarding</a:t>
            </a:r>
          </a:p>
        </p:txBody>
      </p:sp>
      <p:sp>
        <p:nvSpPr>
          <p:cNvPr id="9219" name="Rectangle 3">
            <a:extLst>
              <a:ext uri="{FF2B5EF4-FFF2-40B4-BE49-F238E27FC236}">
                <a16:creationId xmlns:a16="http://schemas.microsoft.com/office/drawing/2014/main" id="{78B64D27-04D0-41FC-A889-9AD8751A556E}"/>
              </a:ext>
            </a:extLst>
          </p:cNvPr>
          <p:cNvSpPr>
            <a:spLocks noGrp="1" noChangeArrowheads="1"/>
          </p:cNvSpPr>
          <p:nvPr>
            <p:ph idx="1"/>
          </p:nvPr>
        </p:nvSpPr>
        <p:spPr>
          <a:xfrm>
            <a:off x="533400" y="1219200"/>
            <a:ext cx="8001000" cy="4390103"/>
          </a:xfrm>
        </p:spPr>
        <p:txBody>
          <a:bodyPr/>
          <a:lstStyle/>
          <a:p>
            <a:pPr>
              <a:lnSpc>
                <a:spcPct val="90000"/>
              </a:lnSpc>
            </a:pPr>
            <a:r>
              <a:rPr lang="en-US" altLang="en-US" sz="2800" b="1" dirty="0"/>
              <a:t>Number 1: </a:t>
            </a:r>
            <a:r>
              <a:rPr lang="en-US" altLang="en-US" sz="2800" b="1" dirty="0">
                <a:sym typeface="WP MathA"/>
              </a:rPr>
              <a:t>General Requirements</a:t>
            </a:r>
          </a:p>
          <a:p>
            <a:pPr>
              <a:lnSpc>
                <a:spcPct val="90000"/>
              </a:lnSpc>
            </a:pPr>
            <a:endParaRPr lang="en-US" altLang="en-US" sz="800" dirty="0"/>
          </a:p>
          <a:p>
            <a:pPr lvl="1">
              <a:lnSpc>
                <a:spcPct val="90000"/>
              </a:lnSpc>
            </a:pPr>
            <a:r>
              <a:rPr lang="en-US" altLang="en-US" sz="2400" dirty="0"/>
              <a:t>One or more methods of machine guarding must be provided to protect the operator and other employees in the machine area from hazards:</a:t>
            </a:r>
          </a:p>
          <a:p>
            <a:pPr marL="854075" lvl="1" indent="-396875">
              <a:lnSpc>
                <a:spcPct val="90000"/>
              </a:lnSpc>
            </a:pPr>
            <a:endParaRPr lang="en-US" altLang="en-US" sz="800" dirty="0"/>
          </a:p>
          <a:p>
            <a:pPr marL="974725" lvl="2" indent="-288925">
              <a:lnSpc>
                <a:spcPts val="3400"/>
              </a:lnSpc>
            </a:pPr>
            <a:r>
              <a:rPr lang="en-US" altLang="en-US" sz="2400" dirty="0"/>
              <a:t>Point of operation</a:t>
            </a:r>
          </a:p>
          <a:p>
            <a:pPr marL="974725" lvl="2" indent="-288925">
              <a:lnSpc>
                <a:spcPts val="3400"/>
              </a:lnSpc>
            </a:pPr>
            <a:r>
              <a:rPr lang="en-US" altLang="en-US" sz="2400" dirty="0"/>
              <a:t>Ingoing nip points</a:t>
            </a:r>
          </a:p>
          <a:p>
            <a:pPr marL="974725" lvl="2" indent="-288925">
              <a:lnSpc>
                <a:spcPts val="3400"/>
              </a:lnSpc>
            </a:pPr>
            <a:r>
              <a:rPr lang="en-US" altLang="en-US" sz="2400" dirty="0"/>
              <a:t>Rotating parts</a:t>
            </a:r>
          </a:p>
          <a:p>
            <a:pPr marL="974725" lvl="2" indent="-288925">
              <a:lnSpc>
                <a:spcPts val="3400"/>
              </a:lnSpc>
            </a:pPr>
            <a:r>
              <a:rPr lang="en-US" altLang="en-US" sz="2400" dirty="0"/>
              <a:t>Flying chips and sparks</a:t>
            </a:r>
          </a:p>
        </p:txBody>
      </p:sp>
      <p:sp>
        <p:nvSpPr>
          <p:cNvPr id="9220" name="Content Placeholder 1">
            <a:extLst>
              <a:ext uri="{FF2B5EF4-FFF2-40B4-BE49-F238E27FC236}">
                <a16:creationId xmlns:a16="http://schemas.microsoft.com/office/drawing/2014/main" id="{25E261F5-E596-4771-9D95-FE725C7D69F1}"/>
              </a:ext>
            </a:extLst>
          </p:cNvPr>
          <p:cNvSpPr>
            <a:spLocks noGrp="1" noChangeArrowheads="1"/>
          </p:cNvSpPr>
          <p:nvPr>
            <p:ph sz="quarter" idx="10"/>
          </p:nvPr>
        </p:nvSpPr>
        <p:spPr>
          <a:xfrm>
            <a:off x="6781800" y="640190"/>
            <a:ext cx="1981200" cy="381000"/>
          </a:xfrm>
        </p:spPr>
        <p:txBody>
          <a:bodyPr/>
          <a:lstStyle/>
          <a:p>
            <a:r>
              <a:rPr lang="en-US" altLang="en-US" dirty="0"/>
              <a:t>1910.212(a)(1)</a:t>
            </a:r>
          </a:p>
          <a:p>
            <a:endParaRPr lang="en-US" altLang="en-US" dirty="0"/>
          </a:p>
        </p:txBody>
      </p:sp>
      <p:pic>
        <p:nvPicPr>
          <p:cNvPr id="2" name="Content Placeholder 5" descr="A picture containing text, cart, miller&#10;&#10;Description automatically generated">
            <a:extLst>
              <a:ext uri="{FF2B5EF4-FFF2-40B4-BE49-F238E27FC236}">
                <a16:creationId xmlns:a16="http://schemas.microsoft.com/office/drawing/2014/main" id="{7BB853F7-4816-D317-B3B3-AB59ABB01D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928555" y="2831770"/>
            <a:ext cx="3605845" cy="302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C2FE403-095D-C3AC-190E-9061DFE92312}"/>
              </a:ext>
            </a:extLst>
          </p:cNvPr>
          <p:cNvSpPr txBox="1"/>
          <p:nvPr/>
        </p:nvSpPr>
        <p:spPr bwMode="auto">
          <a:xfrm>
            <a:off x="4928555" y="5609303"/>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16FFBF-C71C-1099-CBCC-1088E8D87EB7}"/>
              </a:ext>
            </a:extLst>
          </p:cNvPr>
          <p:cNvPicPr>
            <a:picLocks noChangeAspect="1"/>
          </p:cNvPicPr>
          <p:nvPr/>
        </p:nvPicPr>
        <p:blipFill>
          <a:blip r:embed="rId3"/>
          <a:stretch>
            <a:fillRect/>
          </a:stretch>
        </p:blipFill>
        <p:spPr>
          <a:xfrm>
            <a:off x="1605440" y="3196041"/>
            <a:ext cx="2810829" cy="2384543"/>
          </a:xfrm>
          <a:prstGeom prst="rect">
            <a:avLst/>
          </a:prstGeom>
        </p:spPr>
      </p:pic>
      <p:sp>
        <p:nvSpPr>
          <p:cNvPr id="27651" name="Content Placeholder 2">
            <a:extLst>
              <a:ext uri="{FF2B5EF4-FFF2-40B4-BE49-F238E27FC236}">
                <a16:creationId xmlns:a16="http://schemas.microsoft.com/office/drawing/2014/main" id="{0321270B-6AB1-4FF8-B912-5CB2ED6F64EF}"/>
              </a:ext>
            </a:extLst>
          </p:cNvPr>
          <p:cNvSpPr>
            <a:spLocks noGrp="1" noChangeArrowheads="1"/>
          </p:cNvSpPr>
          <p:nvPr>
            <p:ph idx="1"/>
          </p:nvPr>
        </p:nvSpPr>
        <p:spPr>
          <a:xfrm>
            <a:off x="533400" y="1219200"/>
            <a:ext cx="8001000" cy="4724400"/>
          </a:xfrm>
          <a:noFill/>
        </p:spPr>
        <p:txBody>
          <a:bodyPr/>
          <a:lstStyle/>
          <a:p>
            <a:pPr>
              <a:defRPr/>
            </a:pPr>
            <a:r>
              <a:rPr lang="en-US" altLang="en-US" sz="2800" b="1" dirty="0"/>
              <a:t>Number 2: Energy Control Procedures</a:t>
            </a:r>
          </a:p>
          <a:p>
            <a:pPr>
              <a:defRPr/>
            </a:pPr>
            <a:endParaRPr lang="en-US" altLang="en-US" sz="800" b="1" dirty="0"/>
          </a:p>
          <a:p>
            <a:pPr lvl="1">
              <a:defRPr/>
            </a:pPr>
            <a:r>
              <a:rPr lang="en-US" sz="2200" dirty="0"/>
              <a:t>Procedures shall be developed, documented and utilized for the control of potentially hazardous energy when employees are engaged in the activities covered by this section.</a:t>
            </a:r>
            <a:endParaRPr lang="en-US" altLang="en-US" sz="2200" b="1" dirty="0"/>
          </a:p>
          <a:p>
            <a:pPr marL="0" indent="0">
              <a:buNone/>
              <a:defRPr/>
            </a:pPr>
            <a:endParaRPr lang="en-US" altLang="en-US" sz="800" dirty="0"/>
          </a:p>
        </p:txBody>
      </p:sp>
      <p:sp>
        <p:nvSpPr>
          <p:cNvPr id="27652" name="Content Placeholder 3">
            <a:extLst>
              <a:ext uri="{FF2B5EF4-FFF2-40B4-BE49-F238E27FC236}">
                <a16:creationId xmlns:a16="http://schemas.microsoft.com/office/drawing/2014/main" id="{D5810B2F-A795-4CD4-B650-1622556C43FA}"/>
              </a:ext>
            </a:extLst>
          </p:cNvPr>
          <p:cNvSpPr>
            <a:spLocks noGrp="1" noChangeArrowheads="1"/>
          </p:cNvSpPr>
          <p:nvPr>
            <p:ph sz="quarter" idx="10"/>
          </p:nvPr>
        </p:nvSpPr>
        <p:spPr>
          <a:xfrm>
            <a:off x="6553200" y="609600"/>
            <a:ext cx="2133600" cy="381000"/>
          </a:xfrm>
        </p:spPr>
        <p:txBody>
          <a:bodyPr/>
          <a:lstStyle/>
          <a:p>
            <a:r>
              <a:rPr lang="en-US" altLang="en-US" dirty="0"/>
              <a:t>1910.147(c)(4)(i)</a:t>
            </a:r>
          </a:p>
          <a:p>
            <a:endParaRPr lang="en-US" altLang="en-US" dirty="0"/>
          </a:p>
        </p:txBody>
      </p:sp>
      <p:sp>
        <p:nvSpPr>
          <p:cNvPr id="6" name="Content Placeholder 3">
            <a:extLst>
              <a:ext uri="{FF2B5EF4-FFF2-40B4-BE49-F238E27FC236}">
                <a16:creationId xmlns:a16="http://schemas.microsoft.com/office/drawing/2014/main" id="{5E48CEAB-2BF3-4FE4-8AE2-74A02BA83071}"/>
              </a:ext>
            </a:extLst>
          </p:cNvPr>
          <p:cNvSpPr txBox="1">
            <a:spLocks/>
          </p:cNvSpPr>
          <p:nvPr/>
        </p:nvSpPr>
        <p:spPr>
          <a:xfrm>
            <a:off x="6781800" y="169863"/>
            <a:ext cx="2362200" cy="401637"/>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buFont typeface="Wingdings" panose="05000000000000000000" pitchFamily="2" charset="2"/>
              <a:buNone/>
              <a:defRPr/>
            </a:pPr>
            <a:endParaRPr lang="en-US" sz="1800" u="none" kern="0" dirty="0"/>
          </a:p>
        </p:txBody>
      </p:sp>
      <p:sp>
        <p:nvSpPr>
          <p:cNvPr id="4" name="Oval 3">
            <a:extLst>
              <a:ext uri="{FF2B5EF4-FFF2-40B4-BE49-F238E27FC236}">
                <a16:creationId xmlns:a16="http://schemas.microsoft.com/office/drawing/2014/main" id="{873BDFBF-F607-7761-29D9-57D75CA1A562}"/>
              </a:ext>
            </a:extLst>
          </p:cNvPr>
          <p:cNvSpPr/>
          <p:nvPr/>
        </p:nvSpPr>
        <p:spPr bwMode="auto">
          <a:xfrm>
            <a:off x="2247828" y="3193871"/>
            <a:ext cx="1676400" cy="768530"/>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5" name="TextBox 4">
            <a:extLst>
              <a:ext uri="{FF2B5EF4-FFF2-40B4-BE49-F238E27FC236}">
                <a16:creationId xmlns:a16="http://schemas.microsoft.com/office/drawing/2014/main" id="{26A91031-DB88-F940-FCE6-5D652C083CED}"/>
              </a:ext>
            </a:extLst>
          </p:cNvPr>
          <p:cNvSpPr txBox="1"/>
          <p:nvPr/>
        </p:nvSpPr>
        <p:spPr>
          <a:xfrm>
            <a:off x="1828800" y="5543490"/>
            <a:ext cx="4991100" cy="369332"/>
          </a:xfrm>
          <a:prstGeom prst="rect">
            <a:avLst/>
          </a:prstGeom>
          <a:noFill/>
        </p:spPr>
        <p:txBody>
          <a:bodyPr wrap="square" rtlCol="0">
            <a:spAutoFit/>
          </a:bodyPr>
          <a:lstStyle/>
          <a:p>
            <a:pPr algn="ctr"/>
            <a:r>
              <a:rPr lang="en-US" sz="1800" i="1" u="none" dirty="0">
                <a:latin typeface="+mj-lt"/>
              </a:rPr>
              <a:t>Group LOTO: Electrical and Pneumatic</a:t>
            </a:r>
          </a:p>
        </p:txBody>
      </p:sp>
      <p:sp>
        <p:nvSpPr>
          <p:cNvPr id="7" name="TextBox 6">
            <a:extLst>
              <a:ext uri="{FF2B5EF4-FFF2-40B4-BE49-F238E27FC236}">
                <a16:creationId xmlns:a16="http://schemas.microsoft.com/office/drawing/2014/main" id="{89E9BD28-F36A-68A7-4EAC-EDE388C29E87}"/>
              </a:ext>
            </a:extLst>
          </p:cNvPr>
          <p:cNvSpPr txBox="1"/>
          <p:nvPr/>
        </p:nvSpPr>
        <p:spPr bwMode="auto">
          <a:xfrm>
            <a:off x="5227884" y="5365140"/>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
        <p:nvSpPr>
          <p:cNvPr id="8" name="TextBox 7">
            <a:extLst>
              <a:ext uri="{FF2B5EF4-FFF2-40B4-BE49-F238E27FC236}">
                <a16:creationId xmlns:a16="http://schemas.microsoft.com/office/drawing/2014/main" id="{EC8AADA7-542A-1237-387F-0CE8F551B8EF}"/>
              </a:ext>
            </a:extLst>
          </p:cNvPr>
          <p:cNvSpPr txBox="1"/>
          <p:nvPr/>
        </p:nvSpPr>
        <p:spPr bwMode="auto">
          <a:xfrm>
            <a:off x="1562100" y="5305169"/>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pic>
        <p:nvPicPr>
          <p:cNvPr id="12" name="Picture 11">
            <a:extLst>
              <a:ext uri="{FF2B5EF4-FFF2-40B4-BE49-F238E27FC236}">
                <a16:creationId xmlns:a16="http://schemas.microsoft.com/office/drawing/2014/main" id="{771DD109-4599-8359-C744-511958A07F8A}"/>
              </a:ext>
            </a:extLst>
          </p:cNvPr>
          <p:cNvPicPr>
            <a:picLocks noChangeAspect="1"/>
          </p:cNvPicPr>
          <p:nvPr/>
        </p:nvPicPr>
        <p:blipFill rotWithShape="1">
          <a:blip r:embed="rId4"/>
          <a:srcRect t="3393"/>
          <a:stretch/>
        </p:blipFill>
        <p:spPr>
          <a:xfrm>
            <a:off x="5227884" y="3193871"/>
            <a:ext cx="2664300" cy="2384543"/>
          </a:xfrm>
          <a:prstGeom prst="rect">
            <a:avLst/>
          </a:prstGeom>
        </p:spPr>
      </p:pic>
      <p:sp>
        <p:nvSpPr>
          <p:cNvPr id="13" name="TextBox 12">
            <a:extLst>
              <a:ext uri="{FF2B5EF4-FFF2-40B4-BE49-F238E27FC236}">
                <a16:creationId xmlns:a16="http://schemas.microsoft.com/office/drawing/2014/main" id="{C3483F41-F0A6-8F80-FBC9-8EBF8395D5B1}"/>
              </a:ext>
            </a:extLst>
          </p:cNvPr>
          <p:cNvSpPr txBox="1"/>
          <p:nvPr/>
        </p:nvSpPr>
        <p:spPr bwMode="auto">
          <a:xfrm>
            <a:off x="5227884" y="5320095"/>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
        <p:nvSpPr>
          <p:cNvPr id="3" name="Title 1">
            <a:extLst>
              <a:ext uri="{FF2B5EF4-FFF2-40B4-BE49-F238E27FC236}">
                <a16:creationId xmlns:a16="http://schemas.microsoft.com/office/drawing/2014/main" id="{B5AA3470-37D0-5A86-D930-762E5FE692FE}"/>
              </a:ext>
            </a:extLst>
          </p:cNvPr>
          <p:cNvSpPr>
            <a:spLocks noGrp="1" noChangeArrowheads="1"/>
          </p:cNvSpPr>
          <p:nvPr>
            <p:ph type="title"/>
          </p:nvPr>
        </p:nvSpPr>
        <p:spPr>
          <a:xfrm>
            <a:off x="631371" y="495300"/>
            <a:ext cx="7924800" cy="549275"/>
          </a:xfrm>
        </p:spPr>
        <p:txBody>
          <a:bodyPr/>
          <a:lstStyle/>
          <a:p>
            <a:r>
              <a:rPr lang="en-US" altLang="en-US" dirty="0"/>
              <a:t>Lockout/Tagout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9FCA5D-C297-FCF9-7AAC-78AC3D41B79F}"/>
              </a:ext>
            </a:extLst>
          </p:cNvPr>
          <p:cNvPicPr>
            <a:picLocks noChangeAspect="1"/>
          </p:cNvPicPr>
          <p:nvPr/>
        </p:nvPicPr>
        <p:blipFill>
          <a:blip r:embed="rId3"/>
          <a:stretch>
            <a:fillRect/>
          </a:stretch>
        </p:blipFill>
        <p:spPr>
          <a:xfrm>
            <a:off x="5186547" y="2905640"/>
            <a:ext cx="2331851" cy="2795072"/>
          </a:xfrm>
          <a:prstGeom prst="rect">
            <a:avLst/>
          </a:prstGeom>
        </p:spPr>
      </p:pic>
      <p:sp>
        <p:nvSpPr>
          <p:cNvPr id="29698" name="Title 1">
            <a:extLst>
              <a:ext uri="{FF2B5EF4-FFF2-40B4-BE49-F238E27FC236}">
                <a16:creationId xmlns:a16="http://schemas.microsoft.com/office/drawing/2014/main" id="{0A4D5A94-0A1F-4321-B81E-9EA9B8A82A07}"/>
              </a:ext>
            </a:extLst>
          </p:cNvPr>
          <p:cNvSpPr>
            <a:spLocks noGrp="1" noChangeArrowheads="1"/>
          </p:cNvSpPr>
          <p:nvPr>
            <p:ph type="title"/>
          </p:nvPr>
        </p:nvSpPr>
        <p:spPr>
          <a:xfrm>
            <a:off x="631371" y="495300"/>
            <a:ext cx="7924800" cy="549275"/>
          </a:xfrm>
        </p:spPr>
        <p:txBody>
          <a:bodyPr/>
          <a:lstStyle/>
          <a:p>
            <a:r>
              <a:rPr lang="en-US" altLang="en-US" dirty="0"/>
              <a:t>Lockout/Tagout</a:t>
            </a:r>
          </a:p>
        </p:txBody>
      </p:sp>
      <p:sp>
        <p:nvSpPr>
          <p:cNvPr id="29699" name="Content Placeholder 2">
            <a:extLst>
              <a:ext uri="{FF2B5EF4-FFF2-40B4-BE49-F238E27FC236}">
                <a16:creationId xmlns:a16="http://schemas.microsoft.com/office/drawing/2014/main" id="{B6DD8D05-0E79-4A78-8129-B4A4E4832DC5}"/>
              </a:ext>
            </a:extLst>
          </p:cNvPr>
          <p:cNvSpPr>
            <a:spLocks noGrp="1" noChangeArrowheads="1"/>
          </p:cNvSpPr>
          <p:nvPr>
            <p:ph idx="1"/>
          </p:nvPr>
        </p:nvSpPr>
        <p:spPr>
          <a:xfrm>
            <a:off x="533400" y="1219200"/>
            <a:ext cx="8001000" cy="4238625"/>
          </a:xfrm>
        </p:spPr>
        <p:txBody>
          <a:bodyPr/>
          <a:lstStyle/>
          <a:p>
            <a:r>
              <a:rPr lang="en-US" altLang="en-US" sz="2800" b="1" dirty="0"/>
              <a:t>Number 3: Periodic Inspection</a:t>
            </a:r>
          </a:p>
          <a:p>
            <a:endParaRPr lang="en-US" altLang="en-US" sz="800" b="1" dirty="0"/>
          </a:p>
          <a:p>
            <a:pPr lvl="1"/>
            <a:r>
              <a:rPr lang="en-US" altLang="en-US" sz="2400" dirty="0"/>
              <a:t>Employers are required to conduct an inspection of energy control procedures at least </a:t>
            </a:r>
            <a:r>
              <a:rPr lang="en-US" altLang="en-US" sz="2400" b="1" dirty="0"/>
              <a:t>annually. </a:t>
            </a:r>
          </a:p>
        </p:txBody>
      </p:sp>
      <p:sp>
        <p:nvSpPr>
          <p:cNvPr id="29700" name="Content Placeholder 3">
            <a:extLst>
              <a:ext uri="{FF2B5EF4-FFF2-40B4-BE49-F238E27FC236}">
                <a16:creationId xmlns:a16="http://schemas.microsoft.com/office/drawing/2014/main" id="{C5C9F2A4-CA73-499C-8D53-F15BB883B98D}"/>
              </a:ext>
            </a:extLst>
          </p:cNvPr>
          <p:cNvSpPr>
            <a:spLocks noGrp="1" noChangeArrowheads="1"/>
          </p:cNvSpPr>
          <p:nvPr>
            <p:ph sz="quarter" idx="10"/>
          </p:nvPr>
        </p:nvSpPr>
        <p:spPr>
          <a:xfrm>
            <a:off x="6553200" y="609600"/>
            <a:ext cx="2133600" cy="381000"/>
          </a:xfrm>
        </p:spPr>
        <p:txBody>
          <a:bodyPr/>
          <a:lstStyle/>
          <a:p>
            <a:r>
              <a:rPr lang="en-US" altLang="en-US" dirty="0"/>
              <a:t>1910.147(c)(6)(i)</a:t>
            </a:r>
          </a:p>
        </p:txBody>
      </p:sp>
      <p:grpSp>
        <p:nvGrpSpPr>
          <p:cNvPr id="3" name="Group 2">
            <a:extLst>
              <a:ext uri="{FF2B5EF4-FFF2-40B4-BE49-F238E27FC236}">
                <a16:creationId xmlns:a16="http://schemas.microsoft.com/office/drawing/2014/main" id="{81174B85-5904-47F6-AE37-25FA8018AFC7}"/>
              </a:ext>
            </a:extLst>
          </p:cNvPr>
          <p:cNvGrpSpPr/>
          <p:nvPr/>
        </p:nvGrpSpPr>
        <p:grpSpPr>
          <a:xfrm>
            <a:off x="1625601" y="2905640"/>
            <a:ext cx="2331850" cy="2795072"/>
            <a:chOff x="1082675" y="2630488"/>
            <a:chExt cx="2609850" cy="3340744"/>
          </a:xfrm>
        </p:grpSpPr>
        <p:pic>
          <p:nvPicPr>
            <p:cNvPr id="29703" name="Picture 2">
              <a:extLst>
                <a:ext uri="{FF2B5EF4-FFF2-40B4-BE49-F238E27FC236}">
                  <a16:creationId xmlns:a16="http://schemas.microsoft.com/office/drawing/2014/main" id="{603237DA-9ADE-4849-B816-C965E07B7D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66" t="1480" r="43889" b="2634"/>
            <a:stretch>
              <a:fillRect/>
            </a:stretch>
          </p:blipFill>
          <p:spPr bwMode="auto">
            <a:xfrm>
              <a:off x="1082675" y="2630488"/>
              <a:ext cx="2609850" cy="33162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407D7A43-489E-48A9-B7B2-8F4BD4A89E7C}"/>
                </a:ext>
              </a:extLst>
            </p:cNvPr>
            <p:cNvSpPr txBox="1"/>
            <p:nvPr/>
          </p:nvSpPr>
          <p:spPr>
            <a:xfrm>
              <a:off x="1647002" y="5725011"/>
              <a:ext cx="1426994" cy="246221"/>
            </a:xfrm>
            <a:prstGeom prst="rect">
              <a:avLst/>
            </a:prstGeom>
            <a:noFill/>
          </p:spPr>
          <p:txBody>
            <a:bodyPr wrap="none" rtlCol="0">
              <a:spAutoFit/>
            </a:bodyPr>
            <a:lstStyle/>
            <a:p>
              <a:r>
                <a:rPr lang="en-US" sz="1000" u="none" dirty="0">
                  <a:solidFill>
                    <a:schemeClr val="bg1">
                      <a:lumMod val="65000"/>
                    </a:schemeClr>
                  </a:solidFill>
                  <a:latin typeface="+mj-lt"/>
                </a:rPr>
                <a:t>NCDOL Photo Library</a:t>
              </a:r>
            </a:p>
          </p:txBody>
        </p:sp>
      </p:grpSp>
      <p:sp>
        <p:nvSpPr>
          <p:cNvPr id="2" name="TextBox 1">
            <a:extLst>
              <a:ext uri="{FF2B5EF4-FFF2-40B4-BE49-F238E27FC236}">
                <a16:creationId xmlns:a16="http://schemas.microsoft.com/office/drawing/2014/main" id="{E4798EB3-1F81-337B-9E36-303B04F3FFE0}"/>
              </a:ext>
            </a:extLst>
          </p:cNvPr>
          <p:cNvSpPr txBox="1"/>
          <p:nvPr/>
        </p:nvSpPr>
        <p:spPr bwMode="auto">
          <a:xfrm>
            <a:off x="4915569" y="5700712"/>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192832B-FCD9-45E5-BADB-30C659D9D693}"/>
              </a:ext>
            </a:extLst>
          </p:cNvPr>
          <p:cNvSpPr>
            <a:spLocks noGrp="1" noChangeArrowheads="1"/>
          </p:cNvSpPr>
          <p:nvPr>
            <p:ph type="title"/>
          </p:nvPr>
        </p:nvSpPr>
        <p:spPr>
          <a:xfrm>
            <a:off x="635558" y="533400"/>
            <a:ext cx="7924800" cy="492443"/>
          </a:xfrm>
        </p:spPr>
        <p:txBody>
          <a:bodyPr/>
          <a:lstStyle/>
          <a:p>
            <a:r>
              <a:rPr lang="en-US" altLang="en-US" sz="3200" dirty="0"/>
              <a:t>N.C. General Duty Clause</a:t>
            </a:r>
          </a:p>
        </p:txBody>
      </p:sp>
      <p:sp>
        <p:nvSpPr>
          <p:cNvPr id="3" name="Rectangle 3">
            <a:extLst>
              <a:ext uri="{FF2B5EF4-FFF2-40B4-BE49-F238E27FC236}">
                <a16:creationId xmlns:a16="http://schemas.microsoft.com/office/drawing/2014/main" id="{AD4D78BC-AD2D-4106-A143-21D1B5B988D5}"/>
              </a:ext>
            </a:extLst>
          </p:cNvPr>
          <p:cNvSpPr>
            <a:spLocks noGrp="1" noChangeArrowheads="1"/>
          </p:cNvSpPr>
          <p:nvPr>
            <p:ph idx="1"/>
          </p:nvPr>
        </p:nvSpPr>
        <p:spPr>
          <a:xfrm>
            <a:off x="533400" y="1219200"/>
            <a:ext cx="8001000" cy="4724400"/>
          </a:xfrm>
        </p:spPr>
        <p:txBody>
          <a:bodyPr/>
          <a:lstStyle/>
          <a:p>
            <a:pPr marL="344488" indent="-344488">
              <a:defRPr/>
            </a:pPr>
            <a:r>
              <a:rPr lang="en-US" sz="2800" b="1" dirty="0"/>
              <a:t>Number 4: N.C. General Duty Clause (GDC)</a:t>
            </a:r>
          </a:p>
          <a:p>
            <a:pPr marL="692151" lvl="1" indent="-344488">
              <a:defRPr/>
            </a:pPr>
            <a:endParaRPr lang="en-US" sz="800" dirty="0"/>
          </a:p>
          <a:p>
            <a:pPr marL="692151" lvl="1" indent="-344488">
              <a:defRPr/>
            </a:pPr>
            <a:r>
              <a:rPr lang="en-US" sz="2400" dirty="0"/>
              <a:t>Elements necessary for a GDC violation:</a:t>
            </a:r>
          </a:p>
          <a:p>
            <a:pPr marL="692151" lvl="1" indent="-344488">
              <a:defRPr/>
            </a:pPr>
            <a:endParaRPr lang="en-US" sz="800" dirty="0"/>
          </a:p>
          <a:p>
            <a:pPr marL="1031875" lvl="2" indent="-339725">
              <a:spcAft>
                <a:spcPts val="600"/>
              </a:spcAft>
              <a:defRPr/>
            </a:pPr>
            <a:r>
              <a:rPr lang="en-US" sz="2400" u="none" kern="0" dirty="0">
                <a:solidFill>
                  <a:srgbClr val="000000"/>
                </a:solidFill>
              </a:rPr>
              <a:t>Hazard to which employees were exposed.</a:t>
            </a:r>
          </a:p>
          <a:p>
            <a:pPr marL="1031875" lvl="2" indent="-339725">
              <a:spcAft>
                <a:spcPts val="600"/>
              </a:spcAft>
              <a:defRPr/>
            </a:pPr>
            <a:r>
              <a:rPr lang="en-US" sz="2400" u="none" kern="0" dirty="0">
                <a:solidFill>
                  <a:srgbClr val="000000"/>
                </a:solidFill>
              </a:rPr>
              <a:t>Recognized hazard in the industry.</a:t>
            </a:r>
          </a:p>
          <a:p>
            <a:pPr marL="1031875" lvl="2" indent="-339725">
              <a:spcAft>
                <a:spcPts val="600"/>
              </a:spcAft>
              <a:defRPr/>
            </a:pPr>
            <a:r>
              <a:rPr lang="en-US" sz="2400" u="none" kern="0" dirty="0">
                <a:solidFill>
                  <a:srgbClr val="000000"/>
                </a:solidFill>
              </a:rPr>
              <a:t>Hazard was causing or likely to cause. death or serious injury or physical harm.</a:t>
            </a:r>
          </a:p>
          <a:p>
            <a:pPr marL="1031875" lvl="2" indent="-339725">
              <a:spcAft>
                <a:spcPts val="600"/>
              </a:spcAft>
              <a:defRPr/>
            </a:pPr>
            <a:r>
              <a:rPr lang="en-US" sz="2400" u="none" kern="0" dirty="0">
                <a:solidFill>
                  <a:srgbClr val="000000"/>
                </a:solidFill>
              </a:rPr>
              <a:t>There is a feasible and useful method to correct the hazard.</a:t>
            </a:r>
          </a:p>
          <a:p>
            <a:pPr marL="692151" lvl="1" indent="-344488">
              <a:defRPr/>
            </a:pPr>
            <a:endParaRPr lang="en-US" sz="2400" dirty="0"/>
          </a:p>
        </p:txBody>
      </p:sp>
      <p:sp>
        <p:nvSpPr>
          <p:cNvPr id="11268" name="Content Placeholder 2">
            <a:extLst>
              <a:ext uri="{FF2B5EF4-FFF2-40B4-BE49-F238E27FC236}">
                <a16:creationId xmlns:a16="http://schemas.microsoft.com/office/drawing/2014/main" id="{A2C066EE-2609-47CB-9798-4426C64767B6}"/>
              </a:ext>
            </a:extLst>
          </p:cNvPr>
          <p:cNvSpPr>
            <a:spLocks noGrp="1" noChangeArrowheads="1"/>
          </p:cNvSpPr>
          <p:nvPr>
            <p:ph sz="quarter" idx="10"/>
          </p:nvPr>
        </p:nvSpPr>
        <p:spPr>
          <a:xfrm>
            <a:off x="6553200" y="609600"/>
            <a:ext cx="2133600" cy="381000"/>
          </a:xfrm>
        </p:spPr>
        <p:txBody>
          <a:bodyPr/>
          <a:lstStyle/>
          <a:p>
            <a:r>
              <a:rPr lang="en-US" altLang="en-US" dirty="0"/>
              <a:t>NCGS 95-129(1)</a:t>
            </a:r>
          </a:p>
          <a:p>
            <a:endParaRPr lang="en-US" altLang="en-US" dirty="0"/>
          </a:p>
        </p:txBody>
      </p:sp>
      <p:sp>
        <p:nvSpPr>
          <p:cNvPr id="2" name="TextBox 1">
            <a:extLst>
              <a:ext uri="{FF2B5EF4-FFF2-40B4-BE49-F238E27FC236}">
                <a16:creationId xmlns:a16="http://schemas.microsoft.com/office/drawing/2014/main" id="{0F3D60D3-BC6E-4747-84DD-9B846057A5BB}"/>
              </a:ext>
            </a:extLst>
          </p:cNvPr>
          <p:cNvSpPr txBox="1"/>
          <p:nvPr/>
        </p:nvSpPr>
        <p:spPr>
          <a:xfrm>
            <a:off x="4903829" y="5681188"/>
            <a:ext cx="3587842" cy="307777"/>
          </a:xfrm>
          <a:prstGeom prst="rect">
            <a:avLst/>
          </a:prstGeom>
          <a:noFill/>
        </p:spPr>
        <p:txBody>
          <a:bodyPr wrap="none">
            <a:spAutoFit/>
          </a:bodyPr>
          <a:lstStyle/>
          <a:p>
            <a:pPr>
              <a:defRPr/>
            </a:pPr>
            <a:r>
              <a:rPr lang="en-US" sz="1400" b="1" u="none" dirty="0">
                <a:latin typeface="+mj-lt"/>
              </a:rPr>
              <a:t>North Carolina General Statutes (NCGS)</a:t>
            </a:r>
          </a:p>
        </p:txBody>
      </p:sp>
      <p:sp>
        <p:nvSpPr>
          <p:cNvPr id="7" name="TextBox 6">
            <a:extLst>
              <a:ext uri="{FF2B5EF4-FFF2-40B4-BE49-F238E27FC236}">
                <a16:creationId xmlns:a16="http://schemas.microsoft.com/office/drawing/2014/main" id="{AFB9D68F-CDBF-4FE3-9D77-05A4339A330F}"/>
              </a:ext>
            </a:extLst>
          </p:cNvPr>
          <p:cNvSpPr txBox="1"/>
          <p:nvPr/>
        </p:nvSpPr>
        <p:spPr bwMode="auto">
          <a:xfrm>
            <a:off x="7216775" y="5530850"/>
            <a:ext cx="1208088" cy="215900"/>
          </a:xfrm>
          <a:prstGeom prst="rect">
            <a:avLst/>
          </a:prstGeom>
          <a:noFill/>
        </p:spPr>
        <p:txBody>
          <a:bodyPr>
            <a:spAutoFit/>
          </a:bodyPr>
          <a:lstStyle/>
          <a:p>
            <a:pPr>
              <a:defRPr/>
            </a:pPr>
            <a:r>
              <a:rPr lang="en-US" sz="800" u="none" dirty="0">
                <a:solidFill>
                  <a:schemeClr val="bg1"/>
                </a:solidFill>
                <a:latin typeface="+mn-lt"/>
              </a:rPr>
              <a:t>NCDOL Photo Library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19DA-2704-6A94-E01F-97FD88E15720}"/>
              </a:ext>
            </a:extLst>
          </p:cNvPr>
          <p:cNvSpPr>
            <a:spLocks noGrp="1"/>
          </p:cNvSpPr>
          <p:nvPr>
            <p:ph type="title"/>
          </p:nvPr>
        </p:nvSpPr>
        <p:spPr/>
        <p:txBody>
          <a:bodyPr/>
          <a:lstStyle/>
          <a:p>
            <a:r>
              <a:rPr lang="en-US" altLang="en-US" sz="3600" dirty="0"/>
              <a:t>GDC Examples</a:t>
            </a:r>
            <a:endParaRPr lang="en-US" dirty="0"/>
          </a:p>
        </p:txBody>
      </p:sp>
      <p:sp>
        <p:nvSpPr>
          <p:cNvPr id="3" name="Content Placeholder 2">
            <a:extLst>
              <a:ext uri="{FF2B5EF4-FFF2-40B4-BE49-F238E27FC236}">
                <a16:creationId xmlns:a16="http://schemas.microsoft.com/office/drawing/2014/main" id="{6F28EF5B-4CC6-7688-ADE7-8053C6FE76CC}"/>
              </a:ext>
            </a:extLst>
          </p:cNvPr>
          <p:cNvSpPr>
            <a:spLocks noGrp="1"/>
          </p:cNvSpPr>
          <p:nvPr>
            <p:ph idx="1"/>
          </p:nvPr>
        </p:nvSpPr>
        <p:spPr/>
        <p:txBody>
          <a:bodyPr/>
          <a:lstStyle/>
          <a:p>
            <a:r>
              <a:rPr lang="en-US" dirty="0">
                <a:solidFill>
                  <a:schemeClr val="accent4"/>
                </a:solidFill>
              </a:rPr>
              <a:t>Manual felling of a tree in a residential yard or area not involving timber harvesting or clearing land where the employer did not perform a hazard assessment to remove dead or snagged trees prior to cutting down other trees.</a:t>
            </a:r>
          </a:p>
          <a:p>
            <a:pPr marL="0" indent="0">
              <a:buNone/>
            </a:pPr>
            <a:endParaRPr lang="en-US" dirty="0">
              <a:solidFill>
                <a:schemeClr val="accent4"/>
              </a:solidFill>
            </a:endParaRPr>
          </a:p>
          <a:p>
            <a:r>
              <a:rPr lang="en-US" dirty="0">
                <a:solidFill>
                  <a:schemeClr val="accent4"/>
                </a:solidFill>
              </a:rPr>
              <a:t>Landfill operations where the employer did not designate a safe barricaded area to protect employees servicing or repairing heavy equipment from customer vehicles.</a:t>
            </a:r>
          </a:p>
          <a:p>
            <a:endParaRPr lang="en-US" dirty="0">
              <a:solidFill>
                <a:schemeClr val="tx2"/>
              </a:solidFill>
            </a:endParaRPr>
          </a:p>
        </p:txBody>
      </p:sp>
    </p:spTree>
    <p:extLst>
      <p:ext uri="{BB962C8B-B14F-4D97-AF65-F5344CB8AC3E}">
        <p14:creationId xmlns:p14="http://schemas.microsoft.com/office/powerpoint/2010/main" val="9197970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B3BA9D0-584F-4C75-961F-F6DCB1394B91}"/>
              </a:ext>
            </a:extLst>
          </p:cNvPr>
          <p:cNvSpPr>
            <a:spLocks noGrp="1" noChangeArrowheads="1"/>
          </p:cNvSpPr>
          <p:nvPr>
            <p:ph type="title"/>
          </p:nvPr>
        </p:nvSpPr>
        <p:spPr>
          <a:xfrm>
            <a:off x="609600" y="457200"/>
            <a:ext cx="7924800" cy="549275"/>
          </a:xfrm>
        </p:spPr>
        <p:txBody>
          <a:bodyPr/>
          <a:lstStyle/>
          <a:p>
            <a:r>
              <a:rPr lang="en-US" altLang="en-US" dirty="0">
                <a:sym typeface="WP MathA"/>
              </a:rPr>
              <a:t>Machine Guarding</a:t>
            </a:r>
            <a:endParaRPr lang="en-US" altLang="en-US" dirty="0"/>
          </a:p>
        </p:txBody>
      </p:sp>
      <p:sp>
        <p:nvSpPr>
          <p:cNvPr id="21507" name="Rectangle 6">
            <a:extLst>
              <a:ext uri="{FF2B5EF4-FFF2-40B4-BE49-F238E27FC236}">
                <a16:creationId xmlns:a16="http://schemas.microsoft.com/office/drawing/2014/main" id="{393A1719-466A-4722-93D8-BD1A56883892}"/>
              </a:ext>
            </a:extLst>
          </p:cNvPr>
          <p:cNvSpPr>
            <a:spLocks noGrp="1" noChangeArrowheads="1"/>
          </p:cNvSpPr>
          <p:nvPr>
            <p:ph idx="1"/>
          </p:nvPr>
        </p:nvSpPr>
        <p:spPr>
          <a:xfrm>
            <a:off x="533400" y="1219200"/>
            <a:ext cx="7924800" cy="4724400"/>
          </a:xfrm>
        </p:spPr>
        <p:txBody>
          <a:bodyPr/>
          <a:lstStyle/>
          <a:p>
            <a:r>
              <a:rPr lang="en-US" altLang="en-US" sz="2800" b="1" dirty="0"/>
              <a:t>Number 5: Point of Operation Guarding</a:t>
            </a:r>
          </a:p>
          <a:p>
            <a:pPr lvl="1"/>
            <a:endParaRPr lang="en-US" altLang="en-US" sz="800" dirty="0"/>
          </a:p>
          <a:p>
            <a:pPr lvl="1"/>
            <a:r>
              <a:rPr lang="en-US" dirty="0"/>
              <a:t>The point of operation of machines whose operation expose employees to injury, shall be guarded. </a:t>
            </a:r>
          </a:p>
          <a:p>
            <a:pPr lvl="1"/>
            <a:endParaRPr lang="en-US" dirty="0"/>
          </a:p>
        </p:txBody>
      </p:sp>
      <p:sp>
        <p:nvSpPr>
          <p:cNvPr id="21508" name="Content Placeholder 11">
            <a:extLst>
              <a:ext uri="{FF2B5EF4-FFF2-40B4-BE49-F238E27FC236}">
                <a16:creationId xmlns:a16="http://schemas.microsoft.com/office/drawing/2014/main" id="{62FF264E-90F6-4593-998A-22A105458378}"/>
              </a:ext>
            </a:extLst>
          </p:cNvPr>
          <p:cNvSpPr>
            <a:spLocks noGrp="1" noChangeArrowheads="1"/>
          </p:cNvSpPr>
          <p:nvPr>
            <p:ph sz="quarter" idx="10"/>
          </p:nvPr>
        </p:nvSpPr>
        <p:spPr>
          <a:xfrm>
            <a:off x="6477000" y="609600"/>
            <a:ext cx="2286000" cy="381000"/>
          </a:xfrm>
        </p:spPr>
        <p:txBody>
          <a:bodyPr/>
          <a:lstStyle/>
          <a:p>
            <a:r>
              <a:rPr lang="en-US" altLang="en-US" dirty="0"/>
              <a:t>1910.212(a)(3)(ii)</a:t>
            </a:r>
          </a:p>
          <a:p>
            <a:endParaRPr lang="en-US" altLang="en-US" dirty="0"/>
          </a:p>
        </p:txBody>
      </p:sp>
      <p:grpSp>
        <p:nvGrpSpPr>
          <p:cNvPr id="2" name="Group 5">
            <a:extLst>
              <a:ext uri="{FF2B5EF4-FFF2-40B4-BE49-F238E27FC236}">
                <a16:creationId xmlns:a16="http://schemas.microsoft.com/office/drawing/2014/main" id="{B9B74DA0-4E38-93C3-3B1B-BC7B4185AC2A}"/>
              </a:ext>
            </a:extLst>
          </p:cNvPr>
          <p:cNvGrpSpPr>
            <a:grpSpLocks/>
          </p:cNvGrpSpPr>
          <p:nvPr/>
        </p:nvGrpSpPr>
        <p:grpSpPr bwMode="auto">
          <a:xfrm>
            <a:off x="3049338" y="2743200"/>
            <a:ext cx="3352800" cy="3048000"/>
            <a:chOff x="4800600" y="3124200"/>
            <a:chExt cx="3597275" cy="2698750"/>
          </a:xfrm>
        </p:grpSpPr>
        <p:pic>
          <p:nvPicPr>
            <p:cNvPr id="3" name="Picture 6" descr="C:\Users\cthunter1.EADS\Documents\000 PROJECTS\PPT REVIEW\2015\01 Const Ind\10 HAND &amp; POWER TOOLS\PoP2.jpg">
              <a:extLst>
                <a:ext uri="{FF2B5EF4-FFF2-40B4-BE49-F238E27FC236}">
                  <a16:creationId xmlns:a16="http://schemas.microsoft.com/office/drawing/2014/main" id="{AB5A61B1-B4F0-F87D-0EA0-B1F23D1D550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3124200"/>
              <a:ext cx="3597275" cy="269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FA05116E-92DF-6E4B-5CA8-A877E281D276}"/>
                </a:ext>
              </a:extLst>
            </p:cNvPr>
            <p:cNvSpPr txBox="1"/>
            <p:nvPr/>
          </p:nvSpPr>
          <p:spPr>
            <a:xfrm rot="19990320">
              <a:off x="5747421" y="4143910"/>
              <a:ext cx="1703633" cy="238887"/>
            </a:xfrm>
            <a:prstGeom prst="rect">
              <a:avLst/>
            </a:prstGeom>
            <a:noFill/>
          </p:spPr>
          <p:txBody>
            <a:bodyPr wrap="none">
              <a:spAutoFit/>
            </a:bodyPr>
            <a:lstStyle/>
            <a:p>
              <a:pPr>
                <a:defRPr/>
              </a:pPr>
              <a:r>
                <a:rPr lang="en-US" sz="800" u="none" dirty="0">
                  <a:solidFill>
                    <a:schemeClr val="bg1"/>
                  </a:solidFill>
                  <a:latin typeface="+mn-lt"/>
                </a:rPr>
                <a:t>NCDOL Photo Library</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1E80ED0-32A8-4E87-A6E0-6E35765A9D11}"/>
              </a:ext>
            </a:extLst>
          </p:cNvPr>
          <p:cNvSpPr>
            <a:spLocks noGrp="1" noChangeArrowheads="1"/>
          </p:cNvSpPr>
          <p:nvPr>
            <p:ph type="title"/>
          </p:nvPr>
        </p:nvSpPr>
        <p:spPr>
          <a:xfrm>
            <a:off x="609600" y="533400"/>
            <a:ext cx="7086600" cy="492443"/>
          </a:xfrm>
        </p:spPr>
        <p:txBody>
          <a:bodyPr/>
          <a:lstStyle/>
          <a:p>
            <a:r>
              <a:rPr lang="en-US" altLang="en-US" sz="3200" dirty="0"/>
              <a:t>Personal Protective Equipment</a:t>
            </a:r>
          </a:p>
        </p:txBody>
      </p:sp>
      <p:sp>
        <p:nvSpPr>
          <p:cNvPr id="19459" name="Rectangle 3">
            <a:extLst>
              <a:ext uri="{FF2B5EF4-FFF2-40B4-BE49-F238E27FC236}">
                <a16:creationId xmlns:a16="http://schemas.microsoft.com/office/drawing/2014/main" id="{AF72212D-05EC-4C69-B234-FDEA5CA6C1D9}"/>
              </a:ext>
            </a:extLst>
          </p:cNvPr>
          <p:cNvSpPr>
            <a:spLocks noGrp="1" noChangeArrowheads="1"/>
          </p:cNvSpPr>
          <p:nvPr>
            <p:ph idx="1"/>
          </p:nvPr>
        </p:nvSpPr>
        <p:spPr>
          <a:xfrm>
            <a:off x="533400" y="1143000"/>
            <a:ext cx="8001000" cy="4724400"/>
          </a:xfrm>
        </p:spPr>
        <p:txBody>
          <a:bodyPr/>
          <a:lstStyle/>
          <a:p>
            <a:r>
              <a:rPr lang="en-US" altLang="en-US" sz="2800" b="1" dirty="0"/>
              <a:t>Number 6:</a:t>
            </a:r>
            <a:r>
              <a:rPr lang="en-US" sz="2800" b="1" dirty="0"/>
              <a:t> Eye and Face Protection – General Requirements</a:t>
            </a:r>
          </a:p>
          <a:p>
            <a:endParaRPr lang="en-US" sz="800" dirty="0"/>
          </a:p>
          <a:p>
            <a:pPr lvl="1"/>
            <a:r>
              <a:rPr lang="en-US" altLang="en-US" sz="2400" dirty="0"/>
              <a:t>Use appropriate eye or face protection when exposed to eye or face hazards.</a:t>
            </a:r>
          </a:p>
          <a:p>
            <a:pPr lvl="2"/>
            <a:endParaRPr lang="en-US" altLang="en-US" sz="800" dirty="0"/>
          </a:p>
          <a:p>
            <a:pPr marL="914400" lvl="2" indent="-338138">
              <a:lnSpc>
                <a:spcPts val="3400"/>
              </a:lnSpc>
            </a:pPr>
            <a:r>
              <a:rPr lang="en-US" altLang="en-US" sz="2400" dirty="0"/>
              <a:t>Hazards from flying particles</a:t>
            </a:r>
          </a:p>
          <a:p>
            <a:pPr marL="914400" lvl="2" indent="-338138">
              <a:lnSpc>
                <a:spcPts val="3400"/>
              </a:lnSpc>
            </a:pPr>
            <a:r>
              <a:rPr lang="en-US" altLang="en-US" sz="2400" dirty="0"/>
              <a:t>Molten metal</a:t>
            </a:r>
          </a:p>
          <a:p>
            <a:pPr marL="914400" lvl="2" indent="-338138">
              <a:lnSpc>
                <a:spcPts val="3400"/>
              </a:lnSpc>
            </a:pPr>
            <a:r>
              <a:rPr lang="en-US" altLang="en-US" sz="2400" dirty="0"/>
              <a:t>Liquid chemicals</a:t>
            </a:r>
          </a:p>
          <a:p>
            <a:pPr marL="914400" lvl="2" indent="-338138">
              <a:lnSpc>
                <a:spcPts val="3400"/>
              </a:lnSpc>
            </a:pPr>
            <a:r>
              <a:rPr lang="en-US" altLang="en-US" sz="2400" dirty="0"/>
              <a:t>Acids or caustic liquids</a:t>
            </a:r>
          </a:p>
          <a:p>
            <a:pPr marL="914400" lvl="2" indent="-338138">
              <a:lnSpc>
                <a:spcPts val="3400"/>
              </a:lnSpc>
            </a:pPr>
            <a:r>
              <a:rPr lang="en-US" altLang="en-US" sz="2400" dirty="0"/>
              <a:t>Chemical gases or vapors</a:t>
            </a:r>
          </a:p>
          <a:p>
            <a:pPr marL="914400" lvl="2" indent="-338138">
              <a:lnSpc>
                <a:spcPts val="3400"/>
              </a:lnSpc>
            </a:pPr>
            <a:r>
              <a:rPr lang="en-US" altLang="en-US" sz="2400" dirty="0"/>
              <a:t>Potentially injurious light radiation</a:t>
            </a:r>
          </a:p>
        </p:txBody>
      </p:sp>
      <p:sp>
        <p:nvSpPr>
          <p:cNvPr id="19460" name="Content Placeholder 6">
            <a:extLst>
              <a:ext uri="{FF2B5EF4-FFF2-40B4-BE49-F238E27FC236}">
                <a16:creationId xmlns:a16="http://schemas.microsoft.com/office/drawing/2014/main" id="{CB87E547-0C77-4FBA-A2D2-6DB0242A87DF}"/>
              </a:ext>
            </a:extLst>
          </p:cNvPr>
          <p:cNvSpPr>
            <a:spLocks noGrp="1" noChangeArrowheads="1"/>
          </p:cNvSpPr>
          <p:nvPr>
            <p:ph sz="quarter" idx="10"/>
          </p:nvPr>
        </p:nvSpPr>
        <p:spPr>
          <a:xfrm>
            <a:off x="6781800" y="609600"/>
            <a:ext cx="2133600" cy="381000"/>
          </a:xfrm>
        </p:spPr>
        <p:txBody>
          <a:bodyPr/>
          <a:lstStyle/>
          <a:p>
            <a:r>
              <a:rPr lang="en-US" altLang="en-US" dirty="0"/>
              <a:t>1910.133(a)(1)</a:t>
            </a:r>
          </a:p>
          <a:p>
            <a:endParaRPr lang="en-US" altLang="en-US" dirty="0"/>
          </a:p>
        </p:txBody>
      </p:sp>
      <p:grpSp>
        <p:nvGrpSpPr>
          <p:cNvPr id="2" name="Group 1">
            <a:extLst>
              <a:ext uri="{FF2B5EF4-FFF2-40B4-BE49-F238E27FC236}">
                <a16:creationId xmlns:a16="http://schemas.microsoft.com/office/drawing/2014/main" id="{5906BD03-BF62-40C6-A6EC-87C326C1EF20}"/>
              </a:ext>
            </a:extLst>
          </p:cNvPr>
          <p:cNvGrpSpPr/>
          <p:nvPr/>
        </p:nvGrpSpPr>
        <p:grpSpPr>
          <a:xfrm>
            <a:off x="6324599" y="2819400"/>
            <a:ext cx="2286001" cy="2514600"/>
            <a:chOff x="5454505" y="2279468"/>
            <a:chExt cx="2606566" cy="2798587"/>
          </a:xfrm>
        </p:grpSpPr>
        <p:pic>
          <p:nvPicPr>
            <p:cNvPr id="19461" name="Picture 5">
              <a:extLst>
                <a:ext uri="{FF2B5EF4-FFF2-40B4-BE49-F238E27FC236}">
                  <a16:creationId xmlns:a16="http://schemas.microsoft.com/office/drawing/2014/main" id="{93397B18-40A3-4920-AB60-61B73836B9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1" t="3350" r="15108"/>
            <a:stretch/>
          </p:blipFill>
          <p:spPr bwMode="auto">
            <a:xfrm>
              <a:off x="5454505" y="2279468"/>
              <a:ext cx="2606566" cy="2798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14F5E1E0-FDB5-43BD-9BDB-1F6A734D1479}"/>
                </a:ext>
              </a:extLst>
            </p:cNvPr>
            <p:cNvSpPr txBox="1"/>
            <p:nvPr/>
          </p:nvSpPr>
          <p:spPr bwMode="auto">
            <a:xfrm>
              <a:off x="5872956" y="4844144"/>
              <a:ext cx="1501759" cy="233911"/>
            </a:xfrm>
            <a:prstGeom prst="rect">
              <a:avLst/>
            </a:prstGeom>
            <a:noFill/>
          </p:spPr>
          <p:txBody>
            <a:bodyPr wrap="square">
              <a:spAutoFit/>
            </a:bodyPr>
            <a:lstStyle/>
            <a:p>
              <a:pPr>
                <a:defRPr/>
              </a:pPr>
              <a:r>
                <a:rPr lang="en-US" sz="800" u="none" dirty="0">
                  <a:solidFill>
                    <a:schemeClr val="bg1"/>
                  </a:solidFill>
                  <a:latin typeface="+mn-lt"/>
                </a:rPr>
                <a:t>NCDOL Photo Library</a:t>
              </a:r>
            </a:p>
          </p:txBody>
        </p:sp>
      </p:grpSp>
    </p:spTree>
  </p:cSld>
  <p:clrMapOvr>
    <a:masterClrMapping/>
  </p:clrMapOvr>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42002</TotalTime>
  <Pages>1</Pages>
  <Words>1227</Words>
  <Application>Microsoft Office PowerPoint</Application>
  <PresentationFormat>Letter Paper (8.5x11 in)</PresentationFormat>
  <Paragraphs>182</Paragraphs>
  <Slides>26</Slides>
  <Notes>25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26</vt:i4>
      </vt:variant>
    </vt:vector>
  </HeadingPairs>
  <TitlesOfParts>
    <vt:vector size="37" baseType="lpstr">
      <vt:lpstr>Arial</vt:lpstr>
      <vt:lpstr>Helvetica Neue</vt:lpstr>
      <vt:lpstr>Symbol</vt:lpstr>
      <vt:lpstr>Times New Roman</vt:lpstr>
      <vt:lpstr>Wingdings</vt:lpstr>
      <vt:lpstr>WP MathA</vt:lpstr>
      <vt:lpstr>NCDOL  Standard</vt:lpstr>
      <vt:lpstr>1_NCDOL  Standard</vt:lpstr>
      <vt:lpstr>2_NCDOL  Standard</vt:lpstr>
      <vt:lpstr>3_NCDOL  Standard</vt:lpstr>
      <vt:lpstr>4_NCDOL  Standard</vt:lpstr>
      <vt:lpstr>Top 10 Most Frequently Cited Serious Violations in FFY 2022 </vt:lpstr>
      <vt:lpstr>Objectives</vt:lpstr>
      <vt:lpstr>Machine Guarding</vt:lpstr>
      <vt:lpstr>Lockout/Tagout</vt:lpstr>
      <vt:lpstr>Lockout/Tagout</vt:lpstr>
      <vt:lpstr>N.C. General Duty Clause</vt:lpstr>
      <vt:lpstr>GDC Examples</vt:lpstr>
      <vt:lpstr>Machine Guarding</vt:lpstr>
      <vt:lpstr>Personal Protective Equipment</vt:lpstr>
      <vt:lpstr>Lockout/Tagout</vt:lpstr>
      <vt:lpstr>Hazard Communication       1910.1200(h)(1)</vt:lpstr>
      <vt:lpstr>Hazard Communication       1910.1200(h)(1)</vt:lpstr>
      <vt:lpstr>Fall Protection                       1910.28(b)(1)(i)</vt:lpstr>
      <vt:lpstr>Fall Protection         1910.28(b)(1)(i)</vt:lpstr>
      <vt:lpstr>Powered Industrial Trucks   1910.178(l)(1)(i)</vt:lpstr>
      <vt:lpstr>Hazard Recognition in General Industry </vt:lpstr>
      <vt:lpstr>Hazard Recognition</vt:lpstr>
      <vt:lpstr>Hazard Recognition</vt:lpstr>
      <vt:lpstr>Hazard Recognition</vt:lpstr>
      <vt:lpstr>Hazard Recognition</vt:lpstr>
      <vt:lpstr>Hazard Recognition</vt:lpstr>
      <vt:lpstr>Hazard Recognition</vt:lpstr>
      <vt:lpstr>Hazard Recognition</vt:lpstr>
      <vt:lpstr>Hazard Recognition   </vt:lpstr>
      <vt:lpstr>Summary</vt:lpstr>
      <vt:lpstr>Thank You For Attending!</vt:lpstr>
    </vt:vector>
  </TitlesOfParts>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Top10_2016_gi 11.01.17-Internal</dc:title>
  <dc:creator>Robert O'Neal (original)</dc:creator>
  <cp:lastModifiedBy>Lagoe, Wanda</cp:lastModifiedBy>
  <cp:revision>290</cp:revision>
  <cp:lastPrinted>2019-04-03T19:31:51Z</cp:lastPrinted>
  <dcterms:created xsi:type="dcterms:W3CDTF">2001-05-15T12:53:32Z</dcterms:created>
  <dcterms:modified xsi:type="dcterms:W3CDTF">2024-01-22T13:17:41Z</dcterms:modified>
</cp:coreProperties>
</file>