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handoutMasterIdLst>
    <p:handoutMasterId r:id="rId34"/>
  </p:handoutMasterIdLst>
  <p:sldIdLst>
    <p:sldId id="443" r:id="rId2"/>
    <p:sldId id="403" r:id="rId3"/>
    <p:sldId id="445" r:id="rId4"/>
    <p:sldId id="446" r:id="rId5"/>
    <p:sldId id="447" r:id="rId6"/>
    <p:sldId id="448" r:id="rId7"/>
    <p:sldId id="449" r:id="rId8"/>
    <p:sldId id="450" r:id="rId9"/>
    <p:sldId id="451" r:id="rId10"/>
    <p:sldId id="452" r:id="rId11"/>
    <p:sldId id="453" r:id="rId12"/>
    <p:sldId id="454" r:id="rId13"/>
    <p:sldId id="455" r:id="rId14"/>
    <p:sldId id="456" r:id="rId15"/>
    <p:sldId id="457" r:id="rId16"/>
    <p:sldId id="458" r:id="rId17"/>
    <p:sldId id="459" r:id="rId18"/>
    <p:sldId id="460" r:id="rId19"/>
    <p:sldId id="461" r:id="rId20"/>
    <p:sldId id="462" r:id="rId21"/>
    <p:sldId id="463" r:id="rId22"/>
    <p:sldId id="464" r:id="rId23"/>
    <p:sldId id="465" r:id="rId24"/>
    <p:sldId id="466" r:id="rId25"/>
    <p:sldId id="467" r:id="rId26"/>
    <p:sldId id="468" r:id="rId27"/>
    <p:sldId id="469" r:id="rId28"/>
    <p:sldId id="470" r:id="rId29"/>
    <p:sldId id="471" r:id="rId30"/>
    <p:sldId id="432" r:id="rId31"/>
    <p:sldId id="391"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0C62"/>
    <a:srgbClr val="2B0E62"/>
    <a:srgbClr val="FFFBFF"/>
    <a:srgbClr val="0074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DE025B-AA63-465E-A714-7565035DD7D3}" v="1" dt="2025-06-20T12:03:28.9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92520" autoAdjust="0"/>
  </p:normalViewPr>
  <p:slideViewPr>
    <p:cSldViewPr snapToGrid="0">
      <p:cViewPr>
        <p:scale>
          <a:sx n="50" d="100"/>
          <a:sy n="50" d="100"/>
        </p:scale>
        <p:origin x="3192" y="288"/>
      </p:cViewPr>
      <p:guideLst/>
    </p:cSldViewPr>
  </p:slideViewPr>
  <p:notesTextViewPr>
    <p:cViewPr>
      <p:scale>
        <a:sx n="1" d="1"/>
        <a:sy n="1" d="1"/>
      </p:scale>
      <p:origin x="0" y="0"/>
    </p:cViewPr>
  </p:notesTextViewPr>
  <p:notesViewPr>
    <p:cSldViewPr snapToGrid="0">
      <p:cViewPr varScale="1">
        <p:scale>
          <a:sx n="86" d="100"/>
          <a:sy n="86" d="100"/>
        </p:scale>
        <p:origin x="4166" y="5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rcia, Elma" userId="f2cc6a70-af64-4323-8354-63fdb2cbddcb" providerId="ADAL" clId="{D6DE025B-AA63-465E-A714-7565035DD7D3}"/>
    <pc:docChg chg="custSel addSld delSld modSld">
      <pc:chgData name="Garcia, Elma" userId="f2cc6a70-af64-4323-8354-63fdb2cbddcb" providerId="ADAL" clId="{D6DE025B-AA63-465E-A714-7565035DD7D3}" dt="2025-06-20T12:06:02.488" v="34" actId="1076"/>
      <pc:docMkLst>
        <pc:docMk/>
      </pc:docMkLst>
      <pc:sldChg chg="del">
        <pc:chgData name="Garcia, Elma" userId="f2cc6a70-af64-4323-8354-63fdb2cbddcb" providerId="ADAL" clId="{D6DE025B-AA63-465E-A714-7565035DD7D3}" dt="2025-06-20T12:03:33.231" v="10" actId="2696"/>
        <pc:sldMkLst>
          <pc:docMk/>
          <pc:sldMk cId="4224782898" sldId="256"/>
        </pc:sldMkLst>
      </pc:sldChg>
      <pc:sldChg chg="del">
        <pc:chgData name="Garcia, Elma" userId="f2cc6a70-af64-4323-8354-63fdb2cbddcb" providerId="ADAL" clId="{D6DE025B-AA63-465E-A714-7565035DD7D3}" dt="2025-06-20T12:05:33.528" v="31" actId="47"/>
        <pc:sldMkLst>
          <pc:docMk/>
          <pc:sldMk cId="1447532766" sldId="257"/>
        </pc:sldMkLst>
      </pc:sldChg>
      <pc:sldChg chg="del">
        <pc:chgData name="Garcia, Elma" userId="f2cc6a70-af64-4323-8354-63fdb2cbddcb" providerId="ADAL" clId="{D6DE025B-AA63-465E-A714-7565035DD7D3}" dt="2025-06-20T12:05:35.586" v="32" actId="47"/>
        <pc:sldMkLst>
          <pc:docMk/>
          <pc:sldMk cId="3648550839" sldId="258"/>
        </pc:sldMkLst>
      </pc:sldChg>
      <pc:sldChg chg="del">
        <pc:chgData name="Garcia, Elma" userId="f2cc6a70-af64-4323-8354-63fdb2cbddcb" providerId="ADAL" clId="{D6DE025B-AA63-465E-A714-7565035DD7D3}" dt="2025-06-20T12:05:36.494" v="33" actId="47"/>
        <pc:sldMkLst>
          <pc:docMk/>
          <pc:sldMk cId="2852384745" sldId="259"/>
        </pc:sldMkLst>
      </pc:sldChg>
      <pc:sldChg chg="modSp add mod">
        <pc:chgData name="Garcia, Elma" userId="f2cc6a70-af64-4323-8354-63fdb2cbddcb" providerId="ADAL" clId="{D6DE025B-AA63-465E-A714-7565035DD7D3}" dt="2025-06-20T12:03:29.129" v="9" actId="27636"/>
        <pc:sldMkLst>
          <pc:docMk/>
          <pc:sldMk cId="2103241237" sldId="391"/>
        </pc:sldMkLst>
        <pc:spChg chg="mod">
          <ac:chgData name="Garcia, Elma" userId="f2cc6a70-af64-4323-8354-63fdb2cbddcb" providerId="ADAL" clId="{D6DE025B-AA63-465E-A714-7565035DD7D3}" dt="2025-06-20T12:03:29.129" v="9" actId="27636"/>
          <ac:spMkLst>
            <pc:docMk/>
            <pc:sldMk cId="2103241237" sldId="391"/>
            <ac:spMk id="87043" creationId="{00000000-0000-0000-0000-000000000000}"/>
          </ac:spMkLst>
        </pc:spChg>
      </pc:sldChg>
      <pc:sldChg chg="add modTransition">
        <pc:chgData name="Garcia, Elma" userId="f2cc6a70-af64-4323-8354-63fdb2cbddcb" providerId="ADAL" clId="{D6DE025B-AA63-465E-A714-7565035DD7D3}" dt="2025-06-20T12:03:28.938" v="0"/>
        <pc:sldMkLst>
          <pc:docMk/>
          <pc:sldMk cId="105449958" sldId="403"/>
        </pc:sldMkLst>
      </pc:sldChg>
      <pc:sldChg chg="add">
        <pc:chgData name="Garcia, Elma" userId="f2cc6a70-af64-4323-8354-63fdb2cbddcb" providerId="ADAL" clId="{D6DE025B-AA63-465E-A714-7565035DD7D3}" dt="2025-06-20T12:03:28.938" v="0"/>
        <pc:sldMkLst>
          <pc:docMk/>
          <pc:sldMk cId="1473289340" sldId="432"/>
        </pc:sldMkLst>
      </pc:sldChg>
      <pc:sldChg chg="modSp add mod modTransition modNotesTx">
        <pc:chgData name="Garcia, Elma" userId="f2cc6a70-af64-4323-8354-63fdb2cbddcb" providerId="ADAL" clId="{D6DE025B-AA63-465E-A714-7565035DD7D3}" dt="2025-06-20T12:06:02.488" v="34" actId="1076"/>
        <pc:sldMkLst>
          <pc:docMk/>
          <pc:sldMk cId="1886349197" sldId="443"/>
        </pc:sldMkLst>
        <pc:spChg chg="mod">
          <ac:chgData name="Garcia, Elma" userId="f2cc6a70-af64-4323-8354-63fdb2cbddcb" providerId="ADAL" clId="{D6DE025B-AA63-465E-A714-7565035DD7D3}" dt="2025-06-20T12:06:02.488" v="34" actId="1076"/>
          <ac:spMkLst>
            <pc:docMk/>
            <pc:sldMk cId="1886349197" sldId="443"/>
            <ac:spMk id="5123" creationId="{00000000-0000-0000-0000-000000000000}"/>
          </ac:spMkLst>
        </pc:spChg>
      </pc:sldChg>
      <pc:sldChg chg="add modTransition">
        <pc:chgData name="Garcia, Elma" userId="f2cc6a70-af64-4323-8354-63fdb2cbddcb" providerId="ADAL" clId="{D6DE025B-AA63-465E-A714-7565035DD7D3}" dt="2025-06-20T12:03:28.938" v="0"/>
        <pc:sldMkLst>
          <pc:docMk/>
          <pc:sldMk cId="2994608427" sldId="445"/>
        </pc:sldMkLst>
      </pc:sldChg>
      <pc:sldChg chg="add modTransition">
        <pc:chgData name="Garcia, Elma" userId="f2cc6a70-af64-4323-8354-63fdb2cbddcb" providerId="ADAL" clId="{D6DE025B-AA63-465E-A714-7565035DD7D3}" dt="2025-06-20T12:03:28.938" v="0"/>
        <pc:sldMkLst>
          <pc:docMk/>
          <pc:sldMk cId="2320875235" sldId="446"/>
        </pc:sldMkLst>
      </pc:sldChg>
      <pc:sldChg chg="modSp add mod modTransition">
        <pc:chgData name="Garcia, Elma" userId="f2cc6a70-af64-4323-8354-63fdb2cbddcb" providerId="ADAL" clId="{D6DE025B-AA63-465E-A714-7565035DD7D3}" dt="2025-06-20T12:03:29.025" v="1" actId="27636"/>
        <pc:sldMkLst>
          <pc:docMk/>
          <pc:sldMk cId="4138569828" sldId="447"/>
        </pc:sldMkLst>
        <pc:spChg chg="mod">
          <ac:chgData name="Garcia, Elma" userId="f2cc6a70-af64-4323-8354-63fdb2cbddcb" providerId="ADAL" clId="{D6DE025B-AA63-465E-A714-7565035DD7D3}" dt="2025-06-20T12:03:29.025" v="1" actId="27636"/>
          <ac:spMkLst>
            <pc:docMk/>
            <pc:sldMk cId="4138569828" sldId="447"/>
            <ac:spMk id="13315" creationId="{00000000-0000-0000-0000-000000000000}"/>
          </ac:spMkLst>
        </pc:spChg>
      </pc:sldChg>
      <pc:sldChg chg="add modTransition">
        <pc:chgData name="Garcia, Elma" userId="f2cc6a70-af64-4323-8354-63fdb2cbddcb" providerId="ADAL" clId="{D6DE025B-AA63-465E-A714-7565035DD7D3}" dt="2025-06-20T12:03:28.938" v="0"/>
        <pc:sldMkLst>
          <pc:docMk/>
          <pc:sldMk cId="2453315143" sldId="448"/>
        </pc:sldMkLst>
      </pc:sldChg>
      <pc:sldChg chg="modSp add mod modTransition">
        <pc:chgData name="Garcia, Elma" userId="f2cc6a70-af64-4323-8354-63fdb2cbddcb" providerId="ADAL" clId="{D6DE025B-AA63-465E-A714-7565035DD7D3}" dt="2025-06-20T12:03:29.045" v="2" actId="27636"/>
        <pc:sldMkLst>
          <pc:docMk/>
          <pc:sldMk cId="1153870378" sldId="449"/>
        </pc:sldMkLst>
        <pc:spChg chg="mod">
          <ac:chgData name="Garcia, Elma" userId="f2cc6a70-af64-4323-8354-63fdb2cbddcb" providerId="ADAL" clId="{D6DE025B-AA63-465E-A714-7565035DD7D3}" dt="2025-06-20T12:03:29.045" v="2" actId="27636"/>
          <ac:spMkLst>
            <pc:docMk/>
            <pc:sldMk cId="1153870378" sldId="449"/>
            <ac:spMk id="19458" creationId="{00000000-0000-0000-0000-000000000000}"/>
          </ac:spMkLst>
        </pc:spChg>
      </pc:sldChg>
      <pc:sldChg chg="add modTransition">
        <pc:chgData name="Garcia, Elma" userId="f2cc6a70-af64-4323-8354-63fdb2cbddcb" providerId="ADAL" clId="{D6DE025B-AA63-465E-A714-7565035DD7D3}" dt="2025-06-20T12:03:28.938" v="0"/>
        <pc:sldMkLst>
          <pc:docMk/>
          <pc:sldMk cId="4205076293" sldId="450"/>
        </pc:sldMkLst>
      </pc:sldChg>
      <pc:sldChg chg="add modTransition">
        <pc:chgData name="Garcia, Elma" userId="f2cc6a70-af64-4323-8354-63fdb2cbddcb" providerId="ADAL" clId="{D6DE025B-AA63-465E-A714-7565035DD7D3}" dt="2025-06-20T12:03:28.938" v="0"/>
        <pc:sldMkLst>
          <pc:docMk/>
          <pc:sldMk cId="2753619789" sldId="451"/>
        </pc:sldMkLst>
      </pc:sldChg>
      <pc:sldChg chg="add modTransition">
        <pc:chgData name="Garcia, Elma" userId="f2cc6a70-af64-4323-8354-63fdb2cbddcb" providerId="ADAL" clId="{D6DE025B-AA63-465E-A714-7565035DD7D3}" dt="2025-06-20T12:03:28.938" v="0"/>
        <pc:sldMkLst>
          <pc:docMk/>
          <pc:sldMk cId="416403934" sldId="452"/>
        </pc:sldMkLst>
      </pc:sldChg>
      <pc:sldChg chg="modSp add mod">
        <pc:chgData name="Garcia, Elma" userId="f2cc6a70-af64-4323-8354-63fdb2cbddcb" providerId="ADAL" clId="{D6DE025B-AA63-465E-A714-7565035DD7D3}" dt="2025-06-20T12:03:29.057" v="3" actId="27636"/>
        <pc:sldMkLst>
          <pc:docMk/>
          <pc:sldMk cId="3571675339" sldId="453"/>
        </pc:sldMkLst>
        <pc:spChg chg="mod">
          <ac:chgData name="Garcia, Elma" userId="f2cc6a70-af64-4323-8354-63fdb2cbddcb" providerId="ADAL" clId="{D6DE025B-AA63-465E-A714-7565035DD7D3}" dt="2025-06-20T12:03:29.057" v="3" actId="27636"/>
          <ac:spMkLst>
            <pc:docMk/>
            <pc:sldMk cId="3571675339" sldId="453"/>
            <ac:spMk id="27650" creationId="{00000000-0000-0000-0000-000000000000}"/>
          </ac:spMkLst>
        </pc:spChg>
      </pc:sldChg>
      <pc:sldChg chg="add modTransition">
        <pc:chgData name="Garcia, Elma" userId="f2cc6a70-af64-4323-8354-63fdb2cbddcb" providerId="ADAL" clId="{D6DE025B-AA63-465E-A714-7565035DD7D3}" dt="2025-06-20T12:03:28.938" v="0"/>
        <pc:sldMkLst>
          <pc:docMk/>
          <pc:sldMk cId="3639180769" sldId="454"/>
        </pc:sldMkLst>
      </pc:sldChg>
      <pc:sldChg chg="modSp add mod modTransition">
        <pc:chgData name="Garcia, Elma" userId="f2cc6a70-af64-4323-8354-63fdb2cbddcb" providerId="ADAL" clId="{D6DE025B-AA63-465E-A714-7565035DD7D3}" dt="2025-06-20T12:04:25.772" v="25" actId="27636"/>
        <pc:sldMkLst>
          <pc:docMk/>
          <pc:sldMk cId="1492565350" sldId="455"/>
        </pc:sldMkLst>
        <pc:spChg chg="mod">
          <ac:chgData name="Garcia, Elma" userId="f2cc6a70-af64-4323-8354-63fdb2cbddcb" providerId="ADAL" clId="{D6DE025B-AA63-465E-A714-7565035DD7D3}" dt="2025-06-20T12:04:25.772" v="25" actId="27636"/>
          <ac:spMkLst>
            <pc:docMk/>
            <pc:sldMk cId="1492565350" sldId="455"/>
            <ac:spMk id="31747" creationId="{00000000-0000-0000-0000-000000000000}"/>
          </ac:spMkLst>
        </pc:spChg>
      </pc:sldChg>
      <pc:sldChg chg="add modTransition">
        <pc:chgData name="Garcia, Elma" userId="f2cc6a70-af64-4323-8354-63fdb2cbddcb" providerId="ADAL" clId="{D6DE025B-AA63-465E-A714-7565035DD7D3}" dt="2025-06-20T12:03:28.938" v="0"/>
        <pc:sldMkLst>
          <pc:docMk/>
          <pc:sldMk cId="510685321" sldId="456"/>
        </pc:sldMkLst>
      </pc:sldChg>
      <pc:sldChg chg="add modTransition">
        <pc:chgData name="Garcia, Elma" userId="f2cc6a70-af64-4323-8354-63fdb2cbddcb" providerId="ADAL" clId="{D6DE025B-AA63-465E-A714-7565035DD7D3}" dt="2025-06-20T12:03:28.938" v="0"/>
        <pc:sldMkLst>
          <pc:docMk/>
          <pc:sldMk cId="2258935317" sldId="457"/>
        </pc:sldMkLst>
      </pc:sldChg>
      <pc:sldChg chg="add modTransition">
        <pc:chgData name="Garcia, Elma" userId="f2cc6a70-af64-4323-8354-63fdb2cbddcb" providerId="ADAL" clId="{D6DE025B-AA63-465E-A714-7565035DD7D3}" dt="2025-06-20T12:03:28.938" v="0"/>
        <pc:sldMkLst>
          <pc:docMk/>
          <pc:sldMk cId="655052308" sldId="458"/>
        </pc:sldMkLst>
      </pc:sldChg>
      <pc:sldChg chg="add">
        <pc:chgData name="Garcia, Elma" userId="f2cc6a70-af64-4323-8354-63fdb2cbddcb" providerId="ADAL" clId="{D6DE025B-AA63-465E-A714-7565035DD7D3}" dt="2025-06-20T12:03:28.938" v="0"/>
        <pc:sldMkLst>
          <pc:docMk/>
          <pc:sldMk cId="133762251" sldId="459"/>
        </pc:sldMkLst>
      </pc:sldChg>
      <pc:sldChg chg="add modTransition">
        <pc:chgData name="Garcia, Elma" userId="f2cc6a70-af64-4323-8354-63fdb2cbddcb" providerId="ADAL" clId="{D6DE025B-AA63-465E-A714-7565035DD7D3}" dt="2025-06-20T12:03:28.938" v="0"/>
        <pc:sldMkLst>
          <pc:docMk/>
          <pc:sldMk cId="1165447192" sldId="460"/>
        </pc:sldMkLst>
      </pc:sldChg>
      <pc:sldChg chg="add">
        <pc:chgData name="Garcia, Elma" userId="f2cc6a70-af64-4323-8354-63fdb2cbddcb" providerId="ADAL" clId="{D6DE025B-AA63-465E-A714-7565035DD7D3}" dt="2025-06-20T12:03:28.938" v="0"/>
        <pc:sldMkLst>
          <pc:docMk/>
          <pc:sldMk cId="1035777144" sldId="461"/>
        </pc:sldMkLst>
      </pc:sldChg>
      <pc:sldChg chg="add modTransition">
        <pc:chgData name="Garcia, Elma" userId="f2cc6a70-af64-4323-8354-63fdb2cbddcb" providerId="ADAL" clId="{D6DE025B-AA63-465E-A714-7565035DD7D3}" dt="2025-06-20T12:03:28.938" v="0"/>
        <pc:sldMkLst>
          <pc:docMk/>
          <pc:sldMk cId="3964440088" sldId="462"/>
        </pc:sldMkLst>
      </pc:sldChg>
      <pc:sldChg chg="add modTransition">
        <pc:chgData name="Garcia, Elma" userId="f2cc6a70-af64-4323-8354-63fdb2cbddcb" providerId="ADAL" clId="{D6DE025B-AA63-465E-A714-7565035DD7D3}" dt="2025-06-20T12:03:28.938" v="0"/>
        <pc:sldMkLst>
          <pc:docMk/>
          <pc:sldMk cId="1738308397" sldId="463"/>
        </pc:sldMkLst>
      </pc:sldChg>
      <pc:sldChg chg="modSp add mod modTransition">
        <pc:chgData name="Garcia, Elma" userId="f2cc6a70-af64-4323-8354-63fdb2cbddcb" providerId="ADAL" clId="{D6DE025B-AA63-465E-A714-7565035DD7D3}" dt="2025-06-20T12:05:02.696" v="28" actId="1076"/>
        <pc:sldMkLst>
          <pc:docMk/>
          <pc:sldMk cId="3872980218" sldId="464"/>
        </pc:sldMkLst>
        <pc:picChg chg="mod">
          <ac:chgData name="Garcia, Elma" userId="f2cc6a70-af64-4323-8354-63fdb2cbddcb" providerId="ADAL" clId="{D6DE025B-AA63-465E-A714-7565035DD7D3}" dt="2025-06-20T12:04:56.549" v="27" actId="14100"/>
          <ac:picMkLst>
            <pc:docMk/>
            <pc:sldMk cId="3872980218" sldId="464"/>
            <ac:picMk id="7" creationId="{00000000-0000-0000-0000-000000000000}"/>
          </ac:picMkLst>
        </pc:picChg>
        <pc:picChg chg="mod">
          <ac:chgData name="Garcia, Elma" userId="f2cc6a70-af64-4323-8354-63fdb2cbddcb" providerId="ADAL" clId="{D6DE025B-AA63-465E-A714-7565035DD7D3}" dt="2025-06-20T12:05:02.696" v="28" actId="1076"/>
          <ac:picMkLst>
            <pc:docMk/>
            <pc:sldMk cId="3872980218" sldId="464"/>
            <ac:picMk id="10" creationId="{00000000-0000-0000-0000-000000000000}"/>
          </ac:picMkLst>
        </pc:picChg>
      </pc:sldChg>
      <pc:sldChg chg="modSp add mod modTransition">
        <pc:chgData name="Garcia, Elma" userId="f2cc6a70-af64-4323-8354-63fdb2cbddcb" providerId="ADAL" clId="{D6DE025B-AA63-465E-A714-7565035DD7D3}" dt="2025-06-20T12:04:44.207" v="26" actId="14100"/>
        <pc:sldMkLst>
          <pc:docMk/>
          <pc:sldMk cId="3036916013" sldId="465"/>
        </pc:sldMkLst>
        <pc:picChg chg="mod">
          <ac:chgData name="Garcia, Elma" userId="f2cc6a70-af64-4323-8354-63fdb2cbddcb" providerId="ADAL" clId="{D6DE025B-AA63-465E-A714-7565035DD7D3}" dt="2025-06-20T12:04:44.207" v="26" actId="14100"/>
          <ac:picMkLst>
            <pc:docMk/>
            <pc:sldMk cId="3036916013" sldId="465"/>
            <ac:picMk id="4" creationId="{00000000-0000-0000-0000-000000000000}"/>
          </ac:picMkLst>
        </pc:picChg>
      </pc:sldChg>
      <pc:sldChg chg="modSp add mod">
        <pc:chgData name="Garcia, Elma" userId="f2cc6a70-af64-4323-8354-63fdb2cbddcb" providerId="ADAL" clId="{D6DE025B-AA63-465E-A714-7565035DD7D3}" dt="2025-06-20T12:03:29.092" v="6" actId="27636"/>
        <pc:sldMkLst>
          <pc:docMk/>
          <pc:sldMk cId="2011230031" sldId="466"/>
        </pc:sldMkLst>
        <pc:spChg chg="mod">
          <ac:chgData name="Garcia, Elma" userId="f2cc6a70-af64-4323-8354-63fdb2cbddcb" providerId="ADAL" clId="{D6DE025B-AA63-465E-A714-7565035DD7D3}" dt="2025-06-20T12:03:29.092" v="5" actId="27636"/>
          <ac:spMkLst>
            <pc:docMk/>
            <pc:sldMk cId="2011230031" sldId="466"/>
            <ac:spMk id="54274" creationId="{00000000-0000-0000-0000-000000000000}"/>
          </ac:spMkLst>
        </pc:spChg>
        <pc:spChg chg="mod">
          <ac:chgData name="Garcia, Elma" userId="f2cc6a70-af64-4323-8354-63fdb2cbddcb" providerId="ADAL" clId="{D6DE025B-AA63-465E-A714-7565035DD7D3}" dt="2025-06-20T12:03:29.092" v="6" actId="27636"/>
          <ac:spMkLst>
            <pc:docMk/>
            <pc:sldMk cId="2011230031" sldId="466"/>
            <ac:spMk id="54275" creationId="{00000000-0000-0000-0000-000000000000}"/>
          </ac:spMkLst>
        </pc:spChg>
      </pc:sldChg>
      <pc:sldChg chg="add modTransition">
        <pc:chgData name="Garcia, Elma" userId="f2cc6a70-af64-4323-8354-63fdb2cbddcb" providerId="ADAL" clId="{D6DE025B-AA63-465E-A714-7565035DD7D3}" dt="2025-06-20T12:03:28.938" v="0"/>
        <pc:sldMkLst>
          <pc:docMk/>
          <pc:sldMk cId="1810517836" sldId="467"/>
        </pc:sldMkLst>
      </pc:sldChg>
      <pc:sldChg chg="add modTransition">
        <pc:chgData name="Garcia, Elma" userId="f2cc6a70-af64-4323-8354-63fdb2cbddcb" providerId="ADAL" clId="{D6DE025B-AA63-465E-A714-7565035DD7D3}" dt="2025-06-20T12:03:28.938" v="0"/>
        <pc:sldMkLst>
          <pc:docMk/>
          <pc:sldMk cId="3124149200" sldId="468"/>
        </pc:sldMkLst>
      </pc:sldChg>
      <pc:sldChg chg="modSp add mod modTransition">
        <pc:chgData name="Garcia, Elma" userId="f2cc6a70-af64-4323-8354-63fdb2cbddcb" providerId="ADAL" clId="{D6DE025B-AA63-465E-A714-7565035DD7D3}" dt="2025-06-20T12:03:29.110" v="7" actId="27636"/>
        <pc:sldMkLst>
          <pc:docMk/>
          <pc:sldMk cId="953885343" sldId="469"/>
        </pc:sldMkLst>
        <pc:spChg chg="mod">
          <ac:chgData name="Garcia, Elma" userId="f2cc6a70-af64-4323-8354-63fdb2cbddcb" providerId="ADAL" clId="{D6DE025B-AA63-465E-A714-7565035DD7D3}" dt="2025-06-20T12:03:29.110" v="7" actId="27636"/>
          <ac:spMkLst>
            <pc:docMk/>
            <pc:sldMk cId="953885343" sldId="469"/>
            <ac:spMk id="60419" creationId="{00000000-0000-0000-0000-000000000000}"/>
          </ac:spMkLst>
        </pc:spChg>
      </pc:sldChg>
      <pc:sldChg chg="add modTransition">
        <pc:chgData name="Garcia, Elma" userId="f2cc6a70-af64-4323-8354-63fdb2cbddcb" providerId="ADAL" clId="{D6DE025B-AA63-465E-A714-7565035DD7D3}" dt="2025-06-20T12:03:28.938" v="0"/>
        <pc:sldMkLst>
          <pc:docMk/>
          <pc:sldMk cId="1870517189" sldId="470"/>
        </pc:sldMkLst>
      </pc:sldChg>
      <pc:sldChg chg="modSp add mod modTransition">
        <pc:chgData name="Garcia, Elma" userId="f2cc6a70-af64-4323-8354-63fdb2cbddcb" providerId="ADAL" clId="{D6DE025B-AA63-465E-A714-7565035DD7D3}" dt="2025-06-20T12:05:24.215" v="30" actId="1036"/>
        <pc:sldMkLst>
          <pc:docMk/>
          <pc:sldMk cId="1302114343" sldId="471"/>
        </pc:sldMkLst>
        <pc:spChg chg="mod">
          <ac:chgData name="Garcia, Elma" userId="f2cc6a70-af64-4323-8354-63fdb2cbddcb" providerId="ADAL" clId="{D6DE025B-AA63-465E-A714-7565035DD7D3}" dt="2025-06-20T12:05:24.215" v="30" actId="1036"/>
          <ac:spMkLst>
            <pc:docMk/>
            <pc:sldMk cId="1302114343" sldId="471"/>
            <ac:spMk id="64515"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EC8EC1-E77F-19CF-CF25-6911A1070B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Avenir Next LT Pro Light" panose="020B0304020202020204" pitchFamily="34" charset="0"/>
            </a:endParaRPr>
          </a:p>
        </p:txBody>
      </p:sp>
      <p:sp>
        <p:nvSpPr>
          <p:cNvPr id="3" name="Date Placeholder 2">
            <a:extLst>
              <a:ext uri="{FF2B5EF4-FFF2-40B4-BE49-F238E27FC236}">
                <a16:creationId xmlns:a16="http://schemas.microsoft.com/office/drawing/2014/main" id="{84825C3A-554A-392E-A082-F021FE5B5F8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8DF95D-A3C3-4480-8172-56CF1B3AFB86}" type="datetimeFigureOut">
              <a:rPr lang="en-US" smtClean="0">
                <a:latin typeface="Avenir Next LT Pro Light" panose="020B0304020202020204" pitchFamily="34" charset="0"/>
              </a:rPr>
              <a:t>6/23/2025</a:t>
            </a:fld>
            <a:endParaRPr lang="en-US" dirty="0">
              <a:latin typeface="Avenir Next LT Pro Light" panose="020B0304020202020204" pitchFamily="34" charset="0"/>
            </a:endParaRPr>
          </a:p>
        </p:txBody>
      </p:sp>
      <p:sp>
        <p:nvSpPr>
          <p:cNvPr id="4" name="Footer Placeholder 3">
            <a:extLst>
              <a:ext uri="{FF2B5EF4-FFF2-40B4-BE49-F238E27FC236}">
                <a16:creationId xmlns:a16="http://schemas.microsoft.com/office/drawing/2014/main" id="{568CD11B-A496-1118-5503-B75C60610B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Avenir Next LT Pro Light" panose="020B0304020202020204" pitchFamily="34" charset="0"/>
            </a:endParaRPr>
          </a:p>
        </p:txBody>
      </p:sp>
      <p:sp>
        <p:nvSpPr>
          <p:cNvPr id="5" name="Slide Number Placeholder 4">
            <a:extLst>
              <a:ext uri="{FF2B5EF4-FFF2-40B4-BE49-F238E27FC236}">
                <a16:creationId xmlns:a16="http://schemas.microsoft.com/office/drawing/2014/main" id="{253B923E-AF13-A62C-318A-BB274BAF65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748DD6-383E-469A-BDF4-48A0E9F505E5}" type="slidenum">
              <a:rPr lang="en-US" smtClean="0">
                <a:latin typeface="Avenir Next LT Pro Light" panose="020B0304020202020204" pitchFamily="34" charset="0"/>
              </a:rPr>
              <a:t>‹#›</a:t>
            </a:fld>
            <a:endParaRPr lang="en-US" dirty="0">
              <a:latin typeface="Avenir Next LT Pro Light" panose="020B0304020202020204" pitchFamily="34" charset="0"/>
            </a:endParaRPr>
          </a:p>
        </p:txBody>
      </p:sp>
    </p:spTree>
    <p:extLst>
      <p:ext uri="{BB962C8B-B14F-4D97-AF65-F5344CB8AC3E}">
        <p14:creationId xmlns:p14="http://schemas.microsoft.com/office/powerpoint/2010/main" val="176790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venir Next LT Pro Light" panose="020B03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venir Next LT Pro Light" panose="020B0304020202020204" pitchFamily="34" charset="0"/>
              </a:defRPr>
            </a:lvl1pPr>
          </a:lstStyle>
          <a:p>
            <a:fld id="{B79AF244-278D-4D90-87E2-1C6B081D7DB0}" type="datetimeFigureOut">
              <a:rPr lang="en-US" smtClean="0"/>
              <a:pPr/>
              <a:t>6/23/2025</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venir Next LT Pro Light" panose="020B03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venir Next LT Pro Light" panose="020B0304020202020204" pitchFamily="34" charset="0"/>
              </a:defRPr>
            </a:lvl1pPr>
          </a:lstStyle>
          <a:p>
            <a:fld id="{ADB7853E-902C-4E95-A8FD-67F57F357270}" type="slidenum">
              <a:rPr lang="en-US" smtClean="0"/>
              <a:pPr/>
              <a:t>‹#›</a:t>
            </a:fld>
            <a:endParaRPr lang="en-US" dirty="0"/>
          </a:p>
        </p:txBody>
      </p:sp>
    </p:spTree>
    <p:extLst>
      <p:ext uri="{BB962C8B-B14F-4D97-AF65-F5344CB8AC3E}">
        <p14:creationId xmlns:p14="http://schemas.microsoft.com/office/powerpoint/2010/main" val="806945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venir Next LT Pro Light" panose="020B0304020202020204" pitchFamily="34" charset="0"/>
        <a:ea typeface="+mn-ea"/>
        <a:cs typeface="+mn-cs"/>
      </a:defRPr>
    </a:lvl1pPr>
    <a:lvl2pPr marL="457200" algn="l" defTabSz="914400" rtl="0" eaLnBrk="1" latinLnBrk="0" hangingPunct="1">
      <a:defRPr sz="1200" kern="1200">
        <a:solidFill>
          <a:schemeClr val="tx1"/>
        </a:solidFill>
        <a:latin typeface="Avenir Next LT Pro Light" panose="020B0304020202020204" pitchFamily="34" charset="0"/>
        <a:ea typeface="+mn-ea"/>
        <a:cs typeface="+mn-cs"/>
      </a:defRPr>
    </a:lvl2pPr>
    <a:lvl3pPr marL="914400" algn="l" defTabSz="914400" rtl="0" eaLnBrk="1" latinLnBrk="0" hangingPunct="1">
      <a:defRPr sz="1200" kern="1200">
        <a:solidFill>
          <a:schemeClr val="tx1"/>
        </a:solidFill>
        <a:latin typeface="Avenir Next LT Pro Light" panose="020B0304020202020204" pitchFamily="34" charset="0"/>
        <a:ea typeface="+mn-ea"/>
        <a:cs typeface="+mn-cs"/>
      </a:defRPr>
    </a:lvl3pPr>
    <a:lvl4pPr marL="1371600" algn="l" defTabSz="914400" rtl="0" eaLnBrk="1" latinLnBrk="0" hangingPunct="1">
      <a:defRPr sz="1200" kern="1200">
        <a:solidFill>
          <a:schemeClr val="tx1"/>
        </a:solidFill>
        <a:latin typeface="Avenir Next LT Pro Light" panose="020B0304020202020204" pitchFamily="34" charset="0"/>
        <a:ea typeface="+mn-ea"/>
        <a:cs typeface="+mn-cs"/>
      </a:defRPr>
    </a:lvl4pPr>
    <a:lvl5pPr marL="1828800" algn="l" defTabSz="914400" rtl="0" eaLnBrk="1" latinLnBrk="0" hangingPunct="1">
      <a:defRPr sz="1200" kern="1200">
        <a:solidFill>
          <a:schemeClr val="tx1"/>
        </a:solidFill>
        <a:latin typeface="Avenir Next LT Pro Light" panose="020B03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076">
              <a:defRPr sz="3500" b="1" u="sng">
                <a:solidFill>
                  <a:schemeClr val="tx1"/>
                </a:solidFill>
                <a:latin typeface="Times New Roman" panose="02020603050405020304" pitchFamily="18" charset="0"/>
              </a:defRPr>
            </a:lvl1pPr>
            <a:lvl2pPr marL="736742" indent="-283362" defTabSz="924076">
              <a:defRPr sz="3500" b="1" u="sng">
                <a:solidFill>
                  <a:schemeClr val="tx1"/>
                </a:solidFill>
                <a:latin typeface="Times New Roman" panose="02020603050405020304" pitchFamily="18" charset="0"/>
              </a:defRPr>
            </a:lvl2pPr>
            <a:lvl3pPr marL="1133448" indent="-226690" defTabSz="924076">
              <a:defRPr sz="3500" b="1" u="sng">
                <a:solidFill>
                  <a:schemeClr val="tx1"/>
                </a:solidFill>
                <a:latin typeface="Times New Roman" panose="02020603050405020304" pitchFamily="18" charset="0"/>
              </a:defRPr>
            </a:lvl3pPr>
            <a:lvl4pPr marL="1586829" indent="-226690" defTabSz="924076">
              <a:defRPr sz="3500" b="1" u="sng">
                <a:solidFill>
                  <a:schemeClr val="tx1"/>
                </a:solidFill>
                <a:latin typeface="Times New Roman" panose="02020603050405020304" pitchFamily="18" charset="0"/>
              </a:defRPr>
            </a:lvl4pPr>
            <a:lvl5pPr marL="2040208" indent="-226690" defTabSz="924076">
              <a:defRPr sz="3500" b="1" u="sng">
                <a:solidFill>
                  <a:schemeClr val="tx1"/>
                </a:solidFill>
                <a:latin typeface="Times New Roman" panose="02020603050405020304" pitchFamily="18" charset="0"/>
              </a:defRPr>
            </a:lvl5pPr>
            <a:lvl6pPr marL="2493587" indent="-226690" defTabSz="924076" eaLnBrk="0" fontAlgn="base" hangingPunct="0">
              <a:spcBef>
                <a:spcPct val="0"/>
              </a:spcBef>
              <a:spcAft>
                <a:spcPct val="0"/>
              </a:spcAft>
              <a:defRPr sz="3500" b="1" u="sng">
                <a:solidFill>
                  <a:schemeClr val="tx1"/>
                </a:solidFill>
                <a:latin typeface="Times New Roman" panose="02020603050405020304" pitchFamily="18" charset="0"/>
              </a:defRPr>
            </a:lvl6pPr>
            <a:lvl7pPr marL="2946966" indent="-226690" defTabSz="924076" eaLnBrk="0" fontAlgn="base" hangingPunct="0">
              <a:spcBef>
                <a:spcPct val="0"/>
              </a:spcBef>
              <a:spcAft>
                <a:spcPct val="0"/>
              </a:spcAft>
              <a:defRPr sz="3500" b="1" u="sng">
                <a:solidFill>
                  <a:schemeClr val="tx1"/>
                </a:solidFill>
                <a:latin typeface="Times New Roman" panose="02020603050405020304" pitchFamily="18" charset="0"/>
              </a:defRPr>
            </a:lvl7pPr>
            <a:lvl8pPr marL="3400346" indent="-226690" defTabSz="924076" eaLnBrk="0" fontAlgn="base" hangingPunct="0">
              <a:spcBef>
                <a:spcPct val="0"/>
              </a:spcBef>
              <a:spcAft>
                <a:spcPct val="0"/>
              </a:spcAft>
              <a:defRPr sz="3500" b="1" u="sng">
                <a:solidFill>
                  <a:schemeClr val="tx1"/>
                </a:solidFill>
                <a:latin typeface="Times New Roman" panose="02020603050405020304" pitchFamily="18" charset="0"/>
              </a:defRPr>
            </a:lvl8pPr>
            <a:lvl9pPr marL="3853726" indent="-226690" defTabSz="924076" eaLnBrk="0" fontAlgn="base" hangingPunct="0">
              <a:spcBef>
                <a:spcPct val="0"/>
              </a:spcBef>
              <a:spcAft>
                <a:spcPct val="0"/>
              </a:spcAft>
              <a:defRPr sz="3500" b="1" u="sng">
                <a:solidFill>
                  <a:schemeClr val="tx1"/>
                </a:solidFill>
                <a:latin typeface="Times New Roman" panose="02020603050405020304" pitchFamily="18" charset="0"/>
              </a:defRPr>
            </a:lvl9pPr>
          </a:lstStyle>
          <a:p>
            <a:fld id="{439B4FB3-CB4B-4F82-995B-0CFA4CC02B17}" type="slidenum">
              <a:rPr lang="en-US" altLang="en-US" sz="1000" b="0" u="none"/>
              <a:pPr/>
              <a:t>1</a:t>
            </a:fld>
            <a:endParaRPr lang="en-US" altLang="en-US" sz="1000" b="0" u="none"/>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venir Next LT Pro Demi" panose="020B0704020202020204" pitchFamily="34" charset="0"/>
              </a:rPr>
              <a:t>Revised 06/16/25</a:t>
            </a:r>
          </a:p>
          <a:p>
            <a:endParaRPr lang="en-US" altLang="en-US" dirty="0">
              <a:latin typeface="Avenir Next LT Pro Demi" panose="020B0704020202020204" pitchFamily="34" charset="0"/>
            </a:endParaRPr>
          </a:p>
          <a:p>
            <a:r>
              <a:rPr lang="en-US" altLang="en-US" dirty="0">
                <a:latin typeface="Avenir Next LT Pro Demi" panose="020B0704020202020204" pitchFamily="34" charset="0"/>
              </a:rPr>
              <a:t>The information in this presentation is provided voluntarily by the N.C. Department of Labor, Education Training and Technical Assistance Bureau as a public service and is made available in good faith.  This presentation is designed to assist trainers conducting OSHA outreach training for workers.  Since workers are the target audience, this presentation emphasizes hazard identification, avoidance, and control – not standards.  No attempt has been made to treat the topic exhaustively.  It is essential that trainers tailor their presentations to the needs and understanding of their audience.</a:t>
            </a:r>
          </a:p>
          <a:p>
            <a:endParaRPr lang="en-US" altLang="en-US" dirty="0">
              <a:latin typeface="Avenir Next LT Pro Demi" panose="020B0704020202020204" pitchFamily="34" charset="0"/>
            </a:endParaRPr>
          </a:p>
          <a:p>
            <a:r>
              <a:rPr lang="en-US" altLang="en-US" dirty="0">
                <a:latin typeface="Avenir Next LT Pro Demi" panose="020B0704020202020204" pitchFamily="34" charset="0"/>
              </a:rPr>
              <a:t>The information and advice provided on this Site and on Linked Sites is provided solely on the basis that users will be responsible for making their own assessment of the matters discussed herein and are advised to verify all relevant representations, statements, and information.</a:t>
            </a:r>
          </a:p>
          <a:p>
            <a:endParaRPr lang="en-US" altLang="en-US" dirty="0">
              <a:latin typeface="Avenir Next LT Pro Demi" panose="020B0704020202020204" pitchFamily="34" charset="0"/>
            </a:endParaRPr>
          </a:p>
          <a:p>
            <a:r>
              <a:rPr lang="en-US" altLang="en-US" dirty="0">
                <a:latin typeface="Avenir Next LT Pro Demi" panose="020B0704020202020204" pitchFamily="34" charset="0"/>
              </a:rPr>
              <a:t>This presentation is not a substitute for any of the provisions of the Occupational Safety and Health Act of North Carolina or for any standards issued by the N.C. Department of Labor.  Mention of trade names, commercial products, or organizations does not imply endorsement by the N.C. Department of Labor.</a:t>
            </a:r>
          </a:p>
          <a:p>
            <a:pPr eaLnBrk="1" hangingPunct="1"/>
            <a:endParaRPr lang="en-US" altLang="en-US"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i="1" dirty="0"/>
              <a:t>Trainer Notes: Updated NCDOL logo, bolded revision date, objective and summary slide match.</a:t>
            </a:r>
          </a:p>
          <a:p>
            <a:pPr eaLnBrk="1" hangingPunct="1"/>
            <a:endParaRPr lang="en-US" altLang="en-US" dirty="0"/>
          </a:p>
        </p:txBody>
      </p:sp>
    </p:spTree>
    <p:extLst>
      <p:ext uri="{BB962C8B-B14F-4D97-AF65-F5344CB8AC3E}">
        <p14:creationId xmlns:p14="http://schemas.microsoft.com/office/powerpoint/2010/main" val="38182273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5"/>
          <p:cNvSpPr txBox="1">
            <a:spLocks noGrp="1" noChangeArrowheads="1"/>
          </p:cNvSpPr>
          <p:nvPr/>
        </p:nvSpPr>
        <p:spPr bwMode="auto">
          <a:xfrm>
            <a:off x="3849587" y="8768377"/>
            <a:ext cx="2943802" cy="46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249" tIns="0" rIns="19249"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07446FC8-4AA0-4DDE-9EB2-FF87C5E09124}" type="slidenum">
              <a:rPr lang="en-US" altLang="en-US" sz="1000" b="0" i="1" u="none"/>
              <a:pPr algn="r"/>
              <a:t>10</a:t>
            </a:fld>
            <a:endParaRPr lang="en-US" altLang="en-US" sz="1000" b="0" i="1" u="none"/>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xfrm>
            <a:off x="647137" y="4416393"/>
            <a:ext cx="5565700"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endParaRPr lang="en-US" altLang="en-US" dirty="0"/>
          </a:p>
        </p:txBody>
      </p:sp>
    </p:spTree>
    <p:extLst>
      <p:ext uri="{BB962C8B-B14F-4D97-AF65-F5344CB8AC3E}">
        <p14:creationId xmlns:p14="http://schemas.microsoft.com/office/powerpoint/2010/main" val="677092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286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076">
              <a:defRPr sz="3500" b="1" u="sng">
                <a:solidFill>
                  <a:schemeClr val="tx1"/>
                </a:solidFill>
                <a:latin typeface="Times New Roman" panose="02020603050405020304" pitchFamily="18" charset="0"/>
              </a:defRPr>
            </a:lvl1pPr>
            <a:lvl2pPr marL="736742" indent="-283362" defTabSz="924076">
              <a:defRPr sz="3500" b="1" u="sng">
                <a:solidFill>
                  <a:schemeClr val="tx1"/>
                </a:solidFill>
                <a:latin typeface="Times New Roman" panose="02020603050405020304" pitchFamily="18" charset="0"/>
              </a:defRPr>
            </a:lvl2pPr>
            <a:lvl3pPr marL="1133448" indent="-226690" defTabSz="924076">
              <a:defRPr sz="3500" b="1" u="sng">
                <a:solidFill>
                  <a:schemeClr val="tx1"/>
                </a:solidFill>
                <a:latin typeface="Times New Roman" panose="02020603050405020304" pitchFamily="18" charset="0"/>
              </a:defRPr>
            </a:lvl3pPr>
            <a:lvl4pPr marL="1586829" indent="-226690" defTabSz="924076">
              <a:defRPr sz="3500" b="1" u="sng">
                <a:solidFill>
                  <a:schemeClr val="tx1"/>
                </a:solidFill>
                <a:latin typeface="Times New Roman" panose="02020603050405020304" pitchFamily="18" charset="0"/>
              </a:defRPr>
            </a:lvl4pPr>
            <a:lvl5pPr marL="2040208" indent="-226690" defTabSz="924076">
              <a:defRPr sz="3500" b="1" u="sng">
                <a:solidFill>
                  <a:schemeClr val="tx1"/>
                </a:solidFill>
                <a:latin typeface="Times New Roman" panose="02020603050405020304" pitchFamily="18" charset="0"/>
              </a:defRPr>
            </a:lvl5pPr>
            <a:lvl6pPr marL="2493587" indent="-226690" defTabSz="924076" eaLnBrk="0" fontAlgn="base" hangingPunct="0">
              <a:spcBef>
                <a:spcPct val="0"/>
              </a:spcBef>
              <a:spcAft>
                <a:spcPct val="0"/>
              </a:spcAft>
              <a:defRPr sz="3500" b="1" u="sng">
                <a:solidFill>
                  <a:schemeClr val="tx1"/>
                </a:solidFill>
                <a:latin typeface="Times New Roman" panose="02020603050405020304" pitchFamily="18" charset="0"/>
              </a:defRPr>
            </a:lvl6pPr>
            <a:lvl7pPr marL="2946966" indent="-226690" defTabSz="924076" eaLnBrk="0" fontAlgn="base" hangingPunct="0">
              <a:spcBef>
                <a:spcPct val="0"/>
              </a:spcBef>
              <a:spcAft>
                <a:spcPct val="0"/>
              </a:spcAft>
              <a:defRPr sz="3500" b="1" u="sng">
                <a:solidFill>
                  <a:schemeClr val="tx1"/>
                </a:solidFill>
                <a:latin typeface="Times New Roman" panose="02020603050405020304" pitchFamily="18" charset="0"/>
              </a:defRPr>
            </a:lvl7pPr>
            <a:lvl8pPr marL="3400346" indent="-226690" defTabSz="924076" eaLnBrk="0" fontAlgn="base" hangingPunct="0">
              <a:spcBef>
                <a:spcPct val="0"/>
              </a:spcBef>
              <a:spcAft>
                <a:spcPct val="0"/>
              </a:spcAft>
              <a:defRPr sz="3500" b="1" u="sng">
                <a:solidFill>
                  <a:schemeClr val="tx1"/>
                </a:solidFill>
                <a:latin typeface="Times New Roman" panose="02020603050405020304" pitchFamily="18" charset="0"/>
              </a:defRPr>
            </a:lvl8pPr>
            <a:lvl9pPr marL="3853726" indent="-226690" defTabSz="924076" eaLnBrk="0" fontAlgn="base" hangingPunct="0">
              <a:spcBef>
                <a:spcPct val="0"/>
              </a:spcBef>
              <a:spcAft>
                <a:spcPct val="0"/>
              </a:spcAft>
              <a:defRPr sz="3500" b="1" u="sng">
                <a:solidFill>
                  <a:schemeClr val="tx1"/>
                </a:solidFill>
                <a:latin typeface="Times New Roman" panose="02020603050405020304" pitchFamily="18" charset="0"/>
              </a:defRPr>
            </a:lvl9pPr>
          </a:lstStyle>
          <a:p>
            <a:fld id="{4BEE50E9-A961-4C8B-B6B1-3330ECE8FC45}" type="slidenum">
              <a:rPr lang="en-US" altLang="en-US" sz="1000" b="0" u="none"/>
              <a:pPr/>
              <a:t>11</a:t>
            </a:fld>
            <a:endParaRPr lang="en-US" altLang="en-US" sz="1000" b="0" u="none"/>
          </a:p>
        </p:txBody>
      </p:sp>
    </p:spTree>
    <p:extLst>
      <p:ext uri="{BB962C8B-B14F-4D97-AF65-F5344CB8AC3E}">
        <p14:creationId xmlns:p14="http://schemas.microsoft.com/office/powerpoint/2010/main" val="23888139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5"/>
          <p:cNvSpPr txBox="1">
            <a:spLocks noGrp="1" noChangeArrowheads="1"/>
          </p:cNvSpPr>
          <p:nvPr/>
        </p:nvSpPr>
        <p:spPr bwMode="auto">
          <a:xfrm>
            <a:off x="3849587" y="8768377"/>
            <a:ext cx="2943802" cy="46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249" tIns="0" rIns="19249"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DD8F6DBF-47BC-45CC-82E9-FDECB0194F70}" type="slidenum">
              <a:rPr lang="en-US" altLang="en-US" sz="1000" b="0" i="1" u="none"/>
              <a:pPr algn="r"/>
              <a:t>12</a:t>
            </a:fld>
            <a:endParaRPr lang="en-US" altLang="en-US" sz="1000" b="0" i="1" u="none"/>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8640125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5"/>
          <p:cNvSpPr txBox="1">
            <a:spLocks noGrp="1" noChangeArrowheads="1"/>
          </p:cNvSpPr>
          <p:nvPr/>
        </p:nvSpPr>
        <p:spPr bwMode="auto">
          <a:xfrm>
            <a:off x="3849587" y="8768377"/>
            <a:ext cx="2943802" cy="46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249" tIns="0" rIns="19249"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4732DA25-6E5F-40BE-B8FF-02830C942616}" type="slidenum">
              <a:rPr lang="en-US" altLang="en-US" sz="1000" b="0" i="1" u="none"/>
              <a:pPr algn="r"/>
              <a:t>13</a:t>
            </a:fld>
            <a:endParaRPr lang="en-US" altLang="en-US" sz="1000" b="0" i="1" u="none"/>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dirty="0"/>
          </a:p>
        </p:txBody>
      </p:sp>
    </p:spTree>
    <p:extLst>
      <p:ext uri="{BB962C8B-B14F-4D97-AF65-F5344CB8AC3E}">
        <p14:creationId xmlns:p14="http://schemas.microsoft.com/office/powerpoint/2010/main" val="5133484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5"/>
          <p:cNvSpPr txBox="1">
            <a:spLocks noGrp="1" noChangeArrowheads="1"/>
          </p:cNvSpPr>
          <p:nvPr/>
        </p:nvSpPr>
        <p:spPr bwMode="auto">
          <a:xfrm>
            <a:off x="3849587" y="8768377"/>
            <a:ext cx="2943802" cy="46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249" tIns="0" rIns="19249"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EF7AC3E1-4A3B-40E9-836D-F160E64C9A37}" type="slidenum">
              <a:rPr lang="en-US" altLang="en-US" sz="1000" b="0" i="1" u="none"/>
              <a:pPr algn="r"/>
              <a:t>14</a:t>
            </a:fld>
            <a:endParaRPr lang="en-US" altLang="en-US" sz="1000" b="0" i="1" u="none"/>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41461613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5"/>
          <p:cNvSpPr txBox="1">
            <a:spLocks noGrp="1" noChangeArrowheads="1"/>
          </p:cNvSpPr>
          <p:nvPr/>
        </p:nvSpPr>
        <p:spPr bwMode="auto">
          <a:xfrm>
            <a:off x="3849587" y="8768377"/>
            <a:ext cx="2943802" cy="46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249" tIns="0" rIns="19249"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907A641D-A84F-4CAB-95DB-FE481752C94B}" type="slidenum">
              <a:rPr lang="en-US" altLang="en-US" sz="1000" b="0" i="1" u="none"/>
              <a:pPr algn="r"/>
              <a:t>15</a:t>
            </a:fld>
            <a:endParaRPr lang="en-US" altLang="en-US" sz="1000" b="0" i="1" u="none"/>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xfrm>
            <a:off x="571925" y="4416393"/>
            <a:ext cx="5791336"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800" dirty="0"/>
          </a:p>
          <a:p>
            <a:endParaRPr lang="en-US" altLang="en-US" dirty="0"/>
          </a:p>
        </p:txBody>
      </p:sp>
    </p:spTree>
    <p:extLst>
      <p:ext uri="{BB962C8B-B14F-4D97-AF65-F5344CB8AC3E}">
        <p14:creationId xmlns:p14="http://schemas.microsoft.com/office/powerpoint/2010/main" val="34037674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5"/>
          <p:cNvSpPr txBox="1">
            <a:spLocks noGrp="1" noChangeArrowheads="1"/>
          </p:cNvSpPr>
          <p:nvPr/>
        </p:nvSpPr>
        <p:spPr bwMode="auto">
          <a:xfrm>
            <a:off x="3849587" y="8768377"/>
            <a:ext cx="2943802" cy="46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249" tIns="0" rIns="19249"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4FB168BB-C3C8-47D1-B613-8567BFD35118}" type="slidenum">
              <a:rPr lang="en-US" altLang="en-US" sz="1000" b="0" i="1" u="none"/>
              <a:pPr algn="r"/>
              <a:t>16</a:t>
            </a:fld>
            <a:endParaRPr lang="en-US" altLang="en-US" sz="1000" b="0" i="1" u="none"/>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xfrm>
            <a:off x="571925" y="4416393"/>
            <a:ext cx="5791336"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4668008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a:p>
            <a:endParaRPr lang="en-US" altLang="en-US" dirty="0"/>
          </a:p>
        </p:txBody>
      </p:sp>
    </p:spTree>
    <p:extLst>
      <p:ext uri="{BB962C8B-B14F-4D97-AF65-F5344CB8AC3E}">
        <p14:creationId xmlns:p14="http://schemas.microsoft.com/office/powerpoint/2010/main" val="30810785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5"/>
          <p:cNvSpPr txBox="1">
            <a:spLocks noGrp="1" noChangeArrowheads="1"/>
          </p:cNvSpPr>
          <p:nvPr/>
        </p:nvSpPr>
        <p:spPr bwMode="auto">
          <a:xfrm>
            <a:off x="3849587" y="8768377"/>
            <a:ext cx="2943802" cy="46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249" tIns="0" rIns="19249"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FBFE9C5C-1DFF-4EE5-B1EB-FAF0AEBBAA7E}" type="slidenum">
              <a:rPr lang="en-US" altLang="en-US" sz="1000" b="0" i="1" u="none"/>
              <a:pPr algn="r"/>
              <a:t>18</a:t>
            </a:fld>
            <a:endParaRPr lang="en-US" altLang="en-US" sz="1000" b="0" i="1" u="none"/>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xfrm>
            <a:off x="947986" y="4380608"/>
            <a:ext cx="4865287"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800" dirty="0"/>
          </a:p>
        </p:txBody>
      </p:sp>
    </p:spTree>
    <p:extLst>
      <p:ext uri="{BB962C8B-B14F-4D97-AF65-F5344CB8AC3E}">
        <p14:creationId xmlns:p14="http://schemas.microsoft.com/office/powerpoint/2010/main" val="35172640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endParaRPr lang="en-US" altLang="en-US" b="1" dirty="0"/>
          </a:p>
        </p:txBody>
      </p:sp>
    </p:spTree>
    <p:extLst>
      <p:ext uri="{BB962C8B-B14F-4D97-AF65-F5344CB8AC3E}">
        <p14:creationId xmlns:p14="http://schemas.microsoft.com/office/powerpoint/2010/main" val="9961259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p:cNvSpPr txBox="1">
            <a:spLocks noGrp="1" noChangeArrowheads="1"/>
          </p:cNvSpPr>
          <p:nvPr/>
        </p:nvSpPr>
        <p:spPr bwMode="auto">
          <a:xfrm>
            <a:off x="3849587" y="8768377"/>
            <a:ext cx="2943802" cy="46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249" tIns="0" rIns="19249"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F76DE49F-5627-45A1-B683-60AC05ADD266}" type="slidenum">
              <a:rPr lang="en-US" altLang="en-US" sz="1000" b="0" i="1" u="none"/>
              <a:pPr algn="r"/>
              <a:t>2</a:t>
            </a:fld>
            <a:endParaRPr lang="en-US" altLang="en-US" sz="1000" b="0" i="1" u="none"/>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1377280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5"/>
          <p:cNvSpPr txBox="1">
            <a:spLocks noGrp="1" noChangeArrowheads="1"/>
          </p:cNvSpPr>
          <p:nvPr/>
        </p:nvSpPr>
        <p:spPr bwMode="auto">
          <a:xfrm>
            <a:off x="3849587" y="8768377"/>
            <a:ext cx="2943802" cy="46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249" tIns="0" rIns="19249"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0EE3BFEB-463D-4FC6-AE50-01799D9A549A}" type="slidenum">
              <a:rPr lang="en-US" altLang="en-US" sz="1000" b="0" i="1" u="none"/>
              <a:pPr algn="r"/>
              <a:t>20</a:t>
            </a:fld>
            <a:endParaRPr lang="en-US" altLang="en-US" sz="1000" b="0" i="1" u="none"/>
          </a:p>
        </p:txBody>
      </p:sp>
      <p:sp>
        <p:nvSpPr>
          <p:cNvPr id="47107" name="Rectangle 2"/>
          <p:cNvSpPr>
            <a:spLocks noGrp="1" noRot="1" noChangeAspect="1" noChangeArrowheads="1" noTextEdit="1"/>
          </p:cNvSpPr>
          <p:nvPr>
            <p:ph type="sldImg"/>
          </p:nvPr>
        </p:nvSpPr>
        <p:spPr>
          <a:xfrm>
            <a:off x="1295400" y="685800"/>
            <a:ext cx="4144963" cy="3108325"/>
          </a:xfrm>
          <a:ln/>
        </p:spPr>
      </p:sp>
      <p:sp>
        <p:nvSpPr>
          <p:cNvPr id="47108" name="Rectangle 3"/>
          <p:cNvSpPr>
            <a:spLocks noGrp="1" noChangeArrowheads="1"/>
          </p:cNvSpPr>
          <p:nvPr>
            <p:ph type="body" idx="1"/>
          </p:nvPr>
        </p:nvSpPr>
        <p:spPr>
          <a:xfrm>
            <a:off x="609600" y="4114800"/>
            <a:ext cx="5466081" cy="465357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endParaRPr lang="en-US" altLang="en-US" dirty="0"/>
          </a:p>
        </p:txBody>
      </p:sp>
    </p:spTree>
    <p:extLst>
      <p:ext uri="{BB962C8B-B14F-4D97-AF65-F5344CB8AC3E}">
        <p14:creationId xmlns:p14="http://schemas.microsoft.com/office/powerpoint/2010/main" val="7997482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5"/>
          <p:cNvSpPr txBox="1">
            <a:spLocks noGrp="1" noChangeArrowheads="1"/>
          </p:cNvSpPr>
          <p:nvPr/>
        </p:nvSpPr>
        <p:spPr bwMode="auto">
          <a:xfrm>
            <a:off x="3849587" y="8768377"/>
            <a:ext cx="2943802" cy="46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249" tIns="0" rIns="19249"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B6FF0A49-470E-426E-8C37-CD23A3F055F0}" type="slidenum">
              <a:rPr lang="en-US" altLang="en-US" sz="1000" b="0" i="1" u="none"/>
              <a:pPr algn="r"/>
              <a:t>21</a:t>
            </a:fld>
            <a:endParaRPr lang="en-US" altLang="en-US" sz="1000" b="0" i="1" u="none"/>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0414411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5"/>
          <p:cNvSpPr txBox="1">
            <a:spLocks noGrp="1" noChangeArrowheads="1"/>
          </p:cNvSpPr>
          <p:nvPr/>
        </p:nvSpPr>
        <p:spPr bwMode="auto">
          <a:xfrm>
            <a:off x="3849587" y="8768377"/>
            <a:ext cx="2943802" cy="46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249" tIns="0" rIns="19249"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7050A536-2F36-41C2-94E6-EED510995353}" type="slidenum">
              <a:rPr lang="en-US" altLang="en-US" sz="1000" b="0" i="1" u="none"/>
              <a:pPr algn="r"/>
              <a:t>22</a:t>
            </a:fld>
            <a:endParaRPr lang="en-US" altLang="en-US" sz="1000" b="0" i="1" u="none"/>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xfrm>
            <a:off x="934720" y="4416393"/>
            <a:ext cx="5353329"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a:p>
            <a:endParaRPr lang="en-US" altLang="en-US" dirty="0"/>
          </a:p>
        </p:txBody>
      </p:sp>
    </p:spTree>
    <p:extLst>
      <p:ext uri="{BB962C8B-B14F-4D97-AF65-F5344CB8AC3E}">
        <p14:creationId xmlns:p14="http://schemas.microsoft.com/office/powerpoint/2010/main" val="30318689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5"/>
          <p:cNvSpPr txBox="1">
            <a:spLocks noGrp="1" noChangeArrowheads="1"/>
          </p:cNvSpPr>
          <p:nvPr/>
        </p:nvSpPr>
        <p:spPr bwMode="auto">
          <a:xfrm>
            <a:off x="3849587" y="8768377"/>
            <a:ext cx="2943802" cy="46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249" tIns="0" rIns="19249"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95994681-A5BE-4264-BA27-4EB4EE64ECB3}" type="slidenum">
              <a:rPr lang="en-US" altLang="en-US" sz="1000" b="0" i="1" u="none"/>
              <a:pPr algn="r"/>
              <a:t>23</a:t>
            </a:fld>
            <a:endParaRPr lang="en-US" altLang="en-US" sz="1000" b="0" i="1" u="none"/>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xfrm>
            <a:off x="797563" y="4568243"/>
            <a:ext cx="5140960"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a:p>
            <a:endParaRPr lang="en-US" altLang="en-US" dirty="0"/>
          </a:p>
        </p:txBody>
      </p:sp>
    </p:spTree>
    <p:extLst>
      <p:ext uri="{BB962C8B-B14F-4D97-AF65-F5344CB8AC3E}">
        <p14:creationId xmlns:p14="http://schemas.microsoft.com/office/powerpoint/2010/main" val="42438408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a:xfrm>
            <a:off x="934721" y="4416392"/>
            <a:ext cx="5140960" cy="427040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pPr>
              <a:lnSpc>
                <a:spcPct val="80000"/>
              </a:lnSpc>
            </a:pPr>
            <a:br>
              <a:rPr lang="en-US" altLang="en-US" sz="800" dirty="0"/>
            </a:br>
            <a:endParaRPr lang="en-US" altLang="en-US" sz="800" dirty="0"/>
          </a:p>
          <a:p>
            <a:pPr>
              <a:lnSpc>
                <a:spcPct val="80000"/>
              </a:lnSpc>
            </a:pPr>
            <a:endParaRPr lang="en-US" altLang="en-US" sz="800" dirty="0"/>
          </a:p>
        </p:txBody>
      </p:sp>
    </p:spTree>
    <p:extLst>
      <p:ext uri="{BB962C8B-B14F-4D97-AF65-F5344CB8AC3E}">
        <p14:creationId xmlns:p14="http://schemas.microsoft.com/office/powerpoint/2010/main" val="39649159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5"/>
          <p:cNvSpPr txBox="1">
            <a:spLocks noGrp="1" noChangeArrowheads="1"/>
          </p:cNvSpPr>
          <p:nvPr/>
        </p:nvSpPr>
        <p:spPr bwMode="auto">
          <a:xfrm>
            <a:off x="3849587" y="8768377"/>
            <a:ext cx="2943802" cy="46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249" tIns="0" rIns="19249"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559D3C26-F637-4666-A291-B973B68BB7F8}" type="slidenum">
              <a:rPr lang="en-US" altLang="en-US" sz="1000" b="0" i="1" u="none"/>
              <a:pPr algn="r"/>
              <a:t>25</a:t>
            </a:fld>
            <a:endParaRPr lang="en-US" altLang="en-US" sz="1000" b="0" i="1" u="none"/>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a:p>
            <a:endParaRPr lang="en-US" altLang="en-US" dirty="0"/>
          </a:p>
        </p:txBody>
      </p:sp>
    </p:spTree>
    <p:extLst>
      <p:ext uri="{BB962C8B-B14F-4D97-AF65-F5344CB8AC3E}">
        <p14:creationId xmlns:p14="http://schemas.microsoft.com/office/powerpoint/2010/main" val="16320241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5"/>
          <p:cNvSpPr txBox="1">
            <a:spLocks noGrp="1" noChangeArrowheads="1"/>
          </p:cNvSpPr>
          <p:nvPr/>
        </p:nvSpPr>
        <p:spPr bwMode="auto">
          <a:xfrm>
            <a:off x="3849587" y="8768377"/>
            <a:ext cx="2943802" cy="46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249" tIns="0" rIns="19249"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D6C5F672-401B-4535-8D95-C35C2F47A92A}" type="slidenum">
              <a:rPr lang="en-US" altLang="en-US" sz="1000" b="0" i="1" u="none"/>
              <a:pPr algn="r"/>
              <a:t>26</a:t>
            </a:fld>
            <a:endParaRPr lang="en-US" altLang="en-US" sz="1000" b="0" i="1" u="none"/>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7122099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5"/>
          <p:cNvSpPr txBox="1">
            <a:spLocks noGrp="1" noChangeArrowheads="1"/>
          </p:cNvSpPr>
          <p:nvPr/>
        </p:nvSpPr>
        <p:spPr bwMode="auto">
          <a:xfrm>
            <a:off x="3849587" y="8768377"/>
            <a:ext cx="2943802" cy="46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249" tIns="0" rIns="19249"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9FC25DB7-69A6-4FB3-8D12-7705AD116A18}" type="slidenum">
              <a:rPr lang="en-US" altLang="en-US" sz="1000" b="0" i="1" u="none"/>
              <a:pPr algn="r"/>
              <a:t>27</a:t>
            </a:fld>
            <a:endParaRPr lang="en-US" altLang="en-US" sz="1000" b="0" i="1" u="none"/>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a:p>
            <a:endParaRPr lang="en-US" altLang="en-US" dirty="0"/>
          </a:p>
        </p:txBody>
      </p:sp>
    </p:spTree>
    <p:extLst>
      <p:ext uri="{BB962C8B-B14F-4D97-AF65-F5344CB8AC3E}">
        <p14:creationId xmlns:p14="http://schemas.microsoft.com/office/powerpoint/2010/main" val="30791016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5"/>
          <p:cNvSpPr txBox="1">
            <a:spLocks noGrp="1" noChangeArrowheads="1"/>
          </p:cNvSpPr>
          <p:nvPr/>
        </p:nvSpPr>
        <p:spPr bwMode="auto">
          <a:xfrm>
            <a:off x="3849587" y="8768377"/>
            <a:ext cx="2943802" cy="46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249" tIns="0" rIns="19249"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1DC023DD-DC9F-458E-A24A-4C1F24F8C745}" type="slidenum">
              <a:rPr lang="en-US" altLang="en-US" sz="1000" b="0" i="1" u="none"/>
              <a:pPr algn="r"/>
              <a:t>28</a:t>
            </a:fld>
            <a:endParaRPr lang="en-US" altLang="en-US" sz="1000" b="0" i="1" u="none"/>
          </a:p>
        </p:txBody>
      </p:sp>
      <p:sp>
        <p:nvSpPr>
          <p:cNvPr id="63491"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xfrm>
            <a:off x="647137" y="4416393"/>
            <a:ext cx="5640912" cy="4183780"/>
          </a:xfrm>
          <a:ln/>
        </p:spPr>
        <p:txBody>
          <a:bodyPr/>
          <a:lstStyle/>
          <a:p>
            <a:pPr marL="188909" indent="-188909">
              <a:defRPr/>
            </a:pPr>
            <a:endParaRPr lang="en-US" sz="800" i="1" dirty="0"/>
          </a:p>
        </p:txBody>
      </p:sp>
    </p:spTree>
    <p:extLst>
      <p:ext uri="{BB962C8B-B14F-4D97-AF65-F5344CB8AC3E}">
        <p14:creationId xmlns:p14="http://schemas.microsoft.com/office/powerpoint/2010/main" val="16165873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5"/>
          <p:cNvSpPr txBox="1">
            <a:spLocks noGrp="1" noChangeArrowheads="1"/>
          </p:cNvSpPr>
          <p:nvPr/>
        </p:nvSpPr>
        <p:spPr bwMode="auto">
          <a:xfrm>
            <a:off x="3849587" y="8768377"/>
            <a:ext cx="2943802" cy="46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249" tIns="0" rIns="19249"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E8AF4EF7-2833-4576-BDCA-091985DC9A14}" type="slidenum">
              <a:rPr lang="en-US" altLang="en-US" sz="1000" b="0" i="1" u="none"/>
              <a:pPr algn="r"/>
              <a:t>29</a:t>
            </a:fld>
            <a:endParaRPr lang="en-US" altLang="en-US" sz="1000" b="0" i="1" u="none"/>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3494350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5"/>
          <p:cNvSpPr txBox="1">
            <a:spLocks noGrp="1" noChangeArrowheads="1"/>
          </p:cNvSpPr>
          <p:nvPr/>
        </p:nvSpPr>
        <p:spPr bwMode="auto">
          <a:xfrm>
            <a:off x="3849587" y="8768377"/>
            <a:ext cx="2943802" cy="46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249" tIns="0" rIns="19249"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647F91FE-E182-4AB9-A1F7-2EE1315C4259}" type="slidenum">
              <a:rPr lang="en-US" altLang="en-US" sz="1000" b="0" i="1" u="none"/>
              <a:pPr algn="r"/>
              <a:t>3</a:t>
            </a:fld>
            <a:endParaRPr lang="en-US" altLang="en-US" sz="1000" b="0" i="1" u="none"/>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Font typeface="Arial" panose="020B0604020202020204" pitchFamily="34" charset="0"/>
              <a:buNone/>
            </a:pPr>
            <a:endParaRPr lang="en-US" altLang="en-US" dirty="0"/>
          </a:p>
        </p:txBody>
      </p:sp>
    </p:spTree>
    <p:extLst>
      <p:ext uri="{BB962C8B-B14F-4D97-AF65-F5344CB8AC3E}">
        <p14:creationId xmlns:p14="http://schemas.microsoft.com/office/powerpoint/2010/main" val="106956540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076">
              <a:defRPr sz="3500" b="1" u="sng">
                <a:solidFill>
                  <a:schemeClr val="tx1"/>
                </a:solidFill>
                <a:latin typeface="Times New Roman" panose="02020603050405020304" pitchFamily="18" charset="0"/>
              </a:defRPr>
            </a:lvl1pPr>
            <a:lvl2pPr marL="736742" indent="-283362" defTabSz="924076">
              <a:defRPr sz="3500" b="1" u="sng">
                <a:solidFill>
                  <a:schemeClr val="tx1"/>
                </a:solidFill>
                <a:latin typeface="Times New Roman" panose="02020603050405020304" pitchFamily="18" charset="0"/>
              </a:defRPr>
            </a:lvl2pPr>
            <a:lvl3pPr marL="1133448" indent="-226690" defTabSz="924076">
              <a:defRPr sz="3500" b="1" u="sng">
                <a:solidFill>
                  <a:schemeClr val="tx1"/>
                </a:solidFill>
                <a:latin typeface="Times New Roman" panose="02020603050405020304" pitchFamily="18" charset="0"/>
              </a:defRPr>
            </a:lvl3pPr>
            <a:lvl4pPr marL="1586829" indent="-226690" defTabSz="924076">
              <a:defRPr sz="3500" b="1" u="sng">
                <a:solidFill>
                  <a:schemeClr val="tx1"/>
                </a:solidFill>
                <a:latin typeface="Times New Roman" panose="02020603050405020304" pitchFamily="18" charset="0"/>
              </a:defRPr>
            </a:lvl4pPr>
            <a:lvl5pPr marL="2040208" indent="-226690" defTabSz="924076">
              <a:defRPr sz="3500" b="1" u="sng">
                <a:solidFill>
                  <a:schemeClr val="tx1"/>
                </a:solidFill>
                <a:latin typeface="Times New Roman" panose="02020603050405020304" pitchFamily="18" charset="0"/>
              </a:defRPr>
            </a:lvl5pPr>
            <a:lvl6pPr marL="2493587" indent="-226690" defTabSz="924076" eaLnBrk="0" fontAlgn="base" hangingPunct="0">
              <a:spcBef>
                <a:spcPct val="0"/>
              </a:spcBef>
              <a:spcAft>
                <a:spcPct val="0"/>
              </a:spcAft>
              <a:defRPr sz="3500" b="1" u="sng">
                <a:solidFill>
                  <a:schemeClr val="tx1"/>
                </a:solidFill>
                <a:latin typeface="Times New Roman" panose="02020603050405020304" pitchFamily="18" charset="0"/>
              </a:defRPr>
            </a:lvl6pPr>
            <a:lvl7pPr marL="2946966" indent="-226690" defTabSz="924076" eaLnBrk="0" fontAlgn="base" hangingPunct="0">
              <a:spcBef>
                <a:spcPct val="0"/>
              </a:spcBef>
              <a:spcAft>
                <a:spcPct val="0"/>
              </a:spcAft>
              <a:defRPr sz="3500" b="1" u="sng">
                <a:solidFill>
                  <a:schemeClr val="tx1"/>
                </a:solidFill>
                <a:latin typeface="Times New Roman" panose="02020603050405020304" pitchFamily="18" charset="0"/>
              </a:defRPr>
            </a:lvl7pPr>
            <a:lvl8pPr marL="3400346" indent="-226690" defTabSz="924076" eaLnBrk="0" fontAlgn="base" hangingPunct="0">
              <a:spcBef>
                <a:spcPct val="0"/>
              </a:spcBef>
              <a:spcAft>
                <a:spcPct val="0"/>
              </a:spcAft>
              <a:defRPr sz="3500" b="1" u="sng">
                <a:solidFill>
                  <a:schemeClr val="tx1"/>
                </a:solidFill>
                <a:latin typeface="Times New Roman" panose="02020603050405020304" pitchFamily="18" charset="0"/>
              </a:defRPr>
            </a:lvl8pPr>
            <a:lvl9pPr marL="3853726" indent="-226690" defTabSz="924076" eaLnBrk="0" fontAlgn="base" hangingPunct="0">
              <a:spcBef>
                <a:spcPct val="0"/>
              </a:spcBef>
              <a:spcAft>
                <a:spcPct val="0"/>
              </a:spcAft>
              <a:defRPr sz="3500" b="1" u="sng">
                <a:solidFill>
                  <a:schemeClr val="tx1"/>
                </a:solidFill>
                <a:latin typeface="Times New Roman" panose="02020603050405020304" pitchFamily="18" charset="0"/>
              </a:defRPr>
            </a:lvl9pPr>
          </a:lstStyle>
          <a:p>
            <a:fld id="{AE25D615-E28D-452F-AF14-A4A7514CC639}" type="slidenum">
              <a:rPr lang="en-US" altLang="en-US" sz="1000" b="0" u="none"/>
              <a:pPr/>
              <a:t>30</a:t>
            </a:fld>
            <a:endParaRPr lang="en-US" altLang="en-US" sz="1000" b="0" u="none"/>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55104179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41">
              <a:defRPr sz="3700" u="sng">
                <a:solidFill>
                  <a:schemeClr val="tx1"/>
                </a:solidFill>
                <a:latin typeface="Times New Roman" panose="02020603050405020304" pitchFamily="18" charset="0"/>
              </a:defRPr>
            </a:lvl1pPr>
            <a:lvl2pPr marL="760632" indent="-292551" defTabSz="954041">
              <a:defRPr sz="3700" u="sng">
                <a:solidFill>
                  <a:schemeClr val="tx1"/>
                </a:solidFill>
                <a:latin typeface="Times New Roman" panose="02020603050405020304" pitchFamily="18" charset="0"/>
              </a:defRPr>
            </a:lvl2pPr>
            <a:lvl3pPr marL="1170203" indent="-234041" defTabSz="954041">
              <a:defRPr sz="3700" u="sng">
                <a:solidFill>
                  <a:schemeClr val="tx1"/>
                </a:solidFill>
                <a:latin typeface="Times New Roman" panose="02020603050405020304" pitchFamily="18" charset="0"/>
              </a:defRPr>
            </a:lvl3pPr>
            <a:lvl4pPr marL="1638285" indent="-234041" defTabSz="954041">
              <a:defRPr sz="3700" u="sng">
                <a:solidFill>
                  <a:schemeClr val="tx1"/>
                </a:solidFill>
                <a:latin typeface="Times New Roman" panose="02020603050405020304" pitchFamily="18" charset="0"/>
              </a:defRPr>
            </a:lvl4pPr>
            <a:lvl5pPr marL="2106366" indent="-234041" defTabSz="954041">
              <a:defRPr sz="3700" u="sng">
                <a:solidFill>
                  <a:schemeClr val="tx1"/>
                </a:solidFill>
                <a:latin typeface="Times New Roman" panose="02020603050405020304" pitchFamily="18" charset="0"/>
              </a:defRPr>
            </a:lvl5pPr>
            <a:lvl6pPr marL="2574447" indent="-234041" defTabSz="954041" eaLnBrk="0" fontAlgn="base" hangingPunct="0">
              <a:spcBef>
                <a:spcPct val="0"/>
              </a:spcBef>
              <a:spcAft>
                <a:spcPct val="0"/>
              </a:spcAft>
              <a:defRPr sz="3700" u="sng">
                <a:solidFill>
                  <a:schemeClr val="tx1"/>
                </a:solidFill>
                <a:latin typeface="Times New Roman" panose="02020603050405020304" pitchFamily="18" charset="0"/>
              </a:defRPr>
            </a:lvl6pPr>
            <a:lvl7pPr marL="3042529" indent="-234041" defTabSz="954041" eaLnBrk="0" fontAlgn="base" hangingPunct="0">
              <a:spcBef>
                <a:spcPct val="0"/>
              </a:spcBef>
              <a:spcAft>
                <a:spcPct val="0"/>
              </a:spcAft>
              <a:defRPr sz="3700" u="sng">
                <a:solidFill>
                  <a:schemeClr val="tx1"/>
                </a:solidFill>
                <a:latin typeface="Times New Roman" panose="02020603050405020304" pitchFamily="18" charset="0"/>
              </a:defRPr>
            </a:lvl7pPr>
            <a:lvl8pPr marL="3510610" indent="-234041" defTabSz="954041" eaLnBrk="0" fontAlgn="base" hangingPunct="0">
              <a:spcBef>
                <a:spcPct val="0"/>
              </a:spcBef>
              <a:spcAft>
                <a:spcPct val="0"/>
              </a:spcAft>
              <a:defRPr sz="3700" u="sng">
                <a:solidFill>
                  <a:schemeClr val="tx1"/>
                </a:solidFill>
                <a:latin typeface="Times New Roman" panose="02020603050405020304" pitchFamily="18" charset="0"/>
              </a:defRPr>
            </a:lvl8pPr>
            <a:lvl9pPr marL="3978692" indent="-234041" defTabSz="954041" eaLnBrk="0" fontAlgn="base" hangingPunct="0">
              <a:spcBef>
                <a:spcPct val="0"/>
              </a:spcBef>
              <a:spcAft>
                <a:spcPct val="0"/>
              </a:spcAft>
              <a:defRPr sz="3700" u="sng">
                <a:solidFill>
                  <a:schemeClr val="tx1"/>
                </a:solidFill>
                <a:latin typeface="Times New Roman" panose="02020603050405020304" pitchFamily="18" charset="0"/>
              </a:defRPr>
            </a:lvl9pPr>
          </a:lstStyle>
          <a:p>
            <a:fld id="{2F3C2436-C4E8-4546-A4FE-45BE9A2A79F2}" type="slidenum">
              <a:rPr lang="en-US" altLang="en-US" sz="1000" u="none"/>
              <a:pPr/>
              <a:t>31</a:t>
            </a:fld>
            <a:endParaRPr lang="en-US" altLang="en-US" sz="1000" u="none"/>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1067394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5"/>
          <p:cNvSpPr txBox="1">
            <a:spLocks noGrp="1" noChangeArrowheads="1"/>
          </p:cNvSpPr>
          <p:nvPr/>
        </p:nvSpPr>
        <p:spPr bwMode="auto">
          <a:xfrm>
            <a:off x="3849587" y="8768377"/>
            <a:ext cx="2943802" cy="46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249" tIns="0" rIns="19249"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EAE197B4-AB41-4315-9CBA-3681976DC26E}" type="slidenum">
              <a:rPr lang="en-US" altLang="en-US" sz="1000" b="0" i="1" u="none"/>
              <a:pPr algn="r"/>
              <a:t>4</a:t>
            </a:fld>
            <a:endParaRPr lang="en-US" altLang="en-US" sz="1000" b="0" i="1" u="none"/>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3020956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5"/>
          <p:cNvSpPr txBox="1">
            <a:spLocks noGrp="1" noChangeArrowheads="1"/>
          </p:cNvSpPr>
          <p:nvPr/>
        </p:nvSpPr>
        <p:spPr bwMode="auto">
          <a:xfrm>
            <a:off x="3849587" y="8768377"/>
            <a:ext cx="2943802" cy="46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249" tIns="0" rIns="19249"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74004AB9-D0AC-4B9A-BEC1-F9D8D54128F7}" type="slidenum">
              <a:rPr lang="en-US" altLang="en-US" sz="1000" b="0" i="1" u="none"/>
              <a:pPr algn="r"/>
              <a:t>5</a:t>
            </a:fld>
            <a:endParaRPr lang="en-US" altLang="en-US" sz="1000" b="0" i="1" u="none"/>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xfrm>
            <a:off x="753322" y="4380608"/>
            <a:ext cx="5503756"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pPr>
            <a:endParaRPr lang="en-US" altLang="en-US" dirty="0"/>
          </a:p>
        </p:txBody>
      </p:sp>
    </p:spTree>
    <p:extLst>
      <p:ext uri="{BB962C8B-B14F-4D97-AF65-F5344CB8AC3E}">
        <p14:creationId xmlns:p14="http://schemas.microsoft.com/office/powerpoint/2010/main" val="2855174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p:cNvSpPr txBox="1">
            <a:spLocks noGrp="1" noChangeArrowheads="1"/>
          </p:cNvSpPr>
          <p:nvPr/>
        </p:nvSpPr>
        <p:spPr bwMode="auto">
          <a:xfrm>
            <a:off x="3849587" y="8768377"/>
            <a:ext cx="2943802" cy="46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249" tIns="0" rIns="19249"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0D93343D-959A-48A5-A22B-2A59C6A30742}" type="slidenum">
              <a:rPr lang="en-US" altLang="en-US" sz="1000" b="0" i="1" u="none"/>
              <a:pPr algn="r"/>
              <a:t>6</a:t>
            </a:fld>
            <a:endParaRPr lang="en-US" altLang="en-US" sz="1000" b="0" i="1" u="none"/>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a:p>
            <a:endParaRPr lang="en-US" altLang="en-US" dirty="0"/>
          </a:p>
          <a:p>
            <a:endParaRPr lang="en-US" altLang="en-US" dirty="0"/>
          </a:p>
        </p:txBody>
      </p:sp>
    </p:spTree>
    <p:extLst>
      <p:ext uri="{BB962C8B-B14F-4D97-AF65-F5344CB8AC3E}">
        <p14:creationId xmlns:p14="http://schemas.microsoft.com/office/powerpoint/2010/main" val="9520191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5"/>
          <p:cNvSpPr txBox="1">
            <a:spLocks noGrp="1" noChangeArrowheads="1"/>
          </p:cNvSpPr>
          <p:nvPr/>
        </p:nvSpPr>
        <p:spPr bwMode="auto">
          <a:xfrm>
            <a:off x="3849587" y="8768377"/>
            <a:ext cx="2943802" cy="46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249" tIns="0" rIns="19249"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BFCDFCC3-26B9-4FAF-A6A8-08985E681BFF}" type="slidenum">
              <a:rPr lang="en-US" altLang="en-US" sz="1000" b="0" i="1" u="none"/>
              <a:pPr algn="r"/>
              <a:t>7</a:t>
            </a:fld>
            <a:endParaRPr lang="en-US" altLang="en-US" sz="1000" b="0" i="1" u="none"/>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40280183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5"/>
          <p:cNvSpPr txBox="1">
            <a:spLocks noGrp="1" noChangeArrowheads="1"/>
          </p:cNvSpPr>
          <p:nvPr/>
        </p:nvSpPr>
        <p:spPr bwMode="auto">
          <a:xfrm>
            <a:off x="3849587" y="8768377"/>
            <a:ext cx="2943802" cy="46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249" tIns="0" rIns="19249"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BA9CB2AB-2279-4D6E-B56C-A0EE166E83C7}" type="slidenum">
              <a:rPr lang="en-US" altLang="en-US" sz="1000" b="0" i="1" u="none"/>
              <a:pPr algn="r"/>
              <a:t>8</a:t>
            </a:fld>
            <a:endParaRPr lang="en-US" altLang="en-US" sz="1000" b="0" i="1" u="none"/>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9969354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p:cNvSpPr txBox="1">
            <a:spLocks noGrp="1" noChangeArrowheads="1"/>
          </p:cNvSpPr>
          <p:nvPr/>
        </p:nvSpPr>
        <p:spPr bwMode="auto">
          <a:xfrm>
            <a:off x="3849587" y="8768377"/>
            <a:ext cx="2943802" cy="46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249" tIns="0" rIns="19249"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7FB767D8-38F9-434D-83C0-F2DB9FA10C44}" type="slidenum">
              <a:rPr lang="en-US" altLang="en-US" sz="1000" b="0" i="1" u="none"/>
              <a:pPr algn="r"/>
              <a:t>9</a:t>
            </a:fld>
            <a:endParaRPr lang="en-US" altLang="en-US" sz="1000" b="0" i="1" u="none"/>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41178385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EF8D3-6444-74EE-9A09-04726976FC18}"/>
              </a:ext>
            </a:extLst>
          </p:cNvPr>
          <p:cNvSpPr>
            <a:spLocks noGrp="1"/>
          </p:cNvSpPr>
          <p:nvPr>
            <p:ph type="ctrTitle"/>
          </p:nvPr>
        </p:nvSpPr>
        <p:spPr>
          <a:xfrm>
            <a:off x="1143000" y="1284193"/>
            <a:ext cx="6858000" cy="2225769"/>
          </a:xfrm>
        </p:spPr>
        <p:txBody>
          <a:bodyPr anchor="b"/>
          <a:lstStyle>
            <a:lvl1pPr algn="ctr">
              <a:defRPr sz="4500" b="1">
                <a:solidFill>
                  <a:schemeClr val="accent1"/>
                </a:solidFill>
                <a:latin typeface="Avenir Next LT Pro Demi" panose="020B07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51CF3CC-AC80-C645-8B6A-A6B813E117B4}"/>
              </a:ext>
            </a:extLst>
          </p:cNvPr>
          <p:cNvSpPr>
            <a:spLocks noGrp="1"/>
          </p:cNvSpPr>
          <p:nvPr>
            <p:ph type="subTitle" idx="1"/>
          </p:nvPr>
        </p:nvSpPr>
        <p:spPr>
          <a:xfrm>
            <a:off x="1143000" y="3602038"/>
            <a:ext cx="6858000" cy="1655762"/>
          </a:xfrm>
        </p:spPr>
        <p:txBody>
          <a:bodyPr>
            <a:normAutofit/>
          </a:bodyPr>
          <a:lstStyle>
            <a:lvl1pPr marL="0" indent="0" algn="ctr">
              <a:buNone/>
              <a:defRPr sz="24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F1FE64B-7FFD-315B-2008-67D8D77455C8}"/>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B9ADF4E3-3248-1647-8715-C70639E9BFE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5F911F-E6D7-7F52-6D88-02142AD8322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7" name="Rectangle 4">
            <a:extLst>
              <a:ext uri="{FF2B5EF4-FFF2-40B4-BE49-F238E27FC236}">
                <a16:creationId xmlns:a16="http://schemas.microsoft.com/office/drawing/2014/main" id="{DD2C8904-B17A-7541-6E11-B0E6E5B2A3CA}"/>
              </a:ext>
            </a:extLst>
          </p:cNvPr>
          <p:cNvSpPr>
            <a:spLocks noChangeArrowheads="1"/>
          </p:cNvSpPr>
          <p:nvPr userDrawn="1"/>
        </p:nvSpPr>
        <p:spPr bwMode="auto">
          <a:xfrm>
            <a:off x="685800" y="5561446"/>
            <a:ext cx="8077200" cy="3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10000"/>
              </a:lnSpc>
              <a:spcBef>
                <a:spcPct val="10000"/>
              </a:spcBef>
              <a:spcAft>
                <a:spcPct val="10000"/>
              </a:spcAft>
              <a:buClr>
                <a:srgbClr val="A50021"/>
              </a:buClr>
              <a:buSzPct val="90000"/>
              <a:buFont typeface="Wingdings" panose="05000000000000000000" pitchFamily="2" charset="2"/>
              <a:buNone/>
            </a:pPr>
            <a:r>
              <a:rPr lang="en-US" altLang="en-US" sz="1600" b="1" u="none" dirty="0">
                <a:solidFill>
                  <a:schemeClr val="accent1"/>
                </a:solidFill>
                <a:latin typeface="Avenir Next LT Pro Light" panose="020B0304020202020204" pitchFamily="34" charset="0"/>
              </a:rPr>
              <a:t>Presented by</a:t>
            </a:r>
            <a:r>
              <a:rPr lang="en-US" altLang="en-US" sz="1600" u="none" dirty="0">
                <a:solidFill>
                  <a:schemeClr val="accent1"/>
                </a:solidFill>
                <a:latin typeface="Avenir Next LT Pro Light" panose="020B0304020202020204" pitchFamily="34" charset="0"/>
              </a:rPr>
              <a:t>:</a:t>
            </a:r>
          </a:p>
        </p:txBody>
      </p:sp>
    </p:spTree>
    <p:extLst>
      <p:ext uri="{BB962C8B-B14F-4D97-AF65-F5344CB8AC3E}">
        <p14:creationId xmlns:p14="http://schemas.microsoft.com/office/powerpoint/2010/main" val="2526681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5FF91-2747-1FB6-C081-C57B8B3488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4121F5-09C1-AAB7-EF55-B44846E1DD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EFE2C-5131-A5F1-50DE-6E8A726A38EC}"/>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FF53D48F-6378-E27B-04A2-D2878F7F10E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964D17-AA0B-B27A-A094-574AF12D40A4}"/>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487625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BFD853-1EB5-FD6B-D881-B3583C5CDDD8}"/>
              </a:ext>
            </a:extLst>
          </p:cNvPr>
          <p:cNvSpPr>
            <a:spLocks noGrp="1"/>
          </p:cNvSpPr>
          <p:nvPr>
            <p:ph type="title" orient="vert"/>
          </p:nvPr>
        </p:nvSpPr>
        <p:spPr>
          <a:xfrm>
            <a:off x="6543675" y="1223681"/>
            <a:ext cx="1971675" cy="4753537"/>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8CD302D-F236-2961-5383-C4F6860C74B5}"/>
              </a:ext>
            </a:extLst>
          </p:cNvPr>
          <p:cNvSpPr>
            <a:spLocks noGrp="1"/>
          </p:cNvSpPr>
          <p:nvPr>
            <p:ph type="body" orient="vert" idx="1"/>
          </p:nvPr>
        </p:nvSpPr>
        <p:spPr>
          <a:xfrm>
            <a:off x="628650" y="1223681"/>
            <a:ext cx="5800725" cy="47535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823135-B24A-1429-049A-9A8BDF116896}"/>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E98CBCEB-E16E-64C0-5AB6-307D36E6219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24EBD1D-AF81-5928-A43B-72CBB34D7FA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118391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91379"/>
            <a:ext cx="7924800" cy="549275"/>
          </a:xfrm>
        </p:spPr>
        <p:txBody>
          <a:bodyPr/>
          <a:lstStyle/>
          <a:p>
            <a:r>
              <a:rPr lang="en-US" dirty="0"/>
              <a:t>Click to edit Master title style</a:t>
            </a:r>
          </a:p>
        </p:txBody>
      </p:sp>
      <p:sp>
        <p:nvSpPr>
          <p:cNvPr id="3" name="Content Placeholder 2"/>
          <p:cNvSpPr>
            <a:spLocks noGrp="1"/>
          </p:cNvSpPr>
          <p:nvPr>
            <p:ph idx="1"/>
          </p:nvPr>
        </p:nvSpPr>
        <p:spPr>
          <a:xfrm>
            <a:off x="609600" y="1219200"/>
            <a:ext cx="8001000" cy="4724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0"/>
          </p:nvPr>
        </p:nvSpPr>
        <p:spPr>
          <a:xfrm>
            <a:off x="6400800" y="609600"/>
            <a:ext cx="2133600" cy="381000"/>
          </a:xfrm>
        </p:spPr>
        <p:txBody>
          <a:bodyPr/>
          <a:lstStyle>
            <a:lvl1pPr>
              <a:buNone/>
              <a:defRPr sz="2000"/>
            </a:lvl1pPr>
            <a:lvl2pPr>
              <a:buNone/>
              <a:defRPr sz="2000"/>
            </a:lvl2pPr>
            <a:lvl3pPr>
              <a:buNone/>
              <a:defRPr sz="2000"/>
            </a:lvl3pPr>
            <a:lvl4pPr>
              <a:buNone/>
              <a:defRPr sz="2000"/>
            </a:lvl4pPr>
            <a:lvl5pPr>
              <a:buNone/>
              <a:defRPr sz="2000"/>
            </a:lvl5pPr>
          </a:lstStyle>
          <a:p>
            <a:pPr lvl="0"/>
            <a:r>
              <a:rPr lang="en-US" dirty="0"/>
              <a:t>Click to edit Master text styles</a:t>
            </a:r>
          </a:p>
        </p:txBody>
      </p:sp>
    </p:spTree>
    <p:extLst>
      <p:ext uri="{BB962C8B-B14F-4D97-AF65-F5344CB8AC3E}">
        <p14:creationId xmlns:p14="http://schemas.microsoft.com/office/powerpoint/2010/main" val="3408717917"/>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862998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49275"/>
          </a:xfrm>
        </p:spPr>
        <p:txBody>
          <a:bodyPr/>
          <a:lstStyle/>
          <a:p>
            <a:r>
              <a:rPr lang="en-US"/>
              <a:t>Click to edit Master title style</a:t>
            </a:r>
          </a:p>
        </p:txBody>
      </p:sp>
      <p:sp>
        <p:nvSpPr>
          <p:cNvPr id="3" name="Chart Placeholder 2"/>
          <p:cNvSpPr>
            <a:spLocks noGrp="1"/>
          </p:cNvSpPr>
          <p:nvPr>
            <p:ph type="chart" idx="1"/>
          </p:nvPr>
        </p:nvSpPr>
        <p:spPr>
          <a:xfrm>
            <a:off x="609600" y="1295400"/>
            <a:ext cx="8001000" cy="4525963"/>
          </a:xfrm>
        </p:spPr>
        <p:txBody>
          <a:bodyPr/>
          <a:lstStyle/>
          <a:p>
            <a:pPr lvl="0"/>
            <a:endParaRPr lang="en-US" noProof="0"/>
          </a:p>
        </p:txBody>
      </p:sp>
    </p:spTree>
    <p:extLst>
      <p:ext uri="{BB962C8B-B14F-4D97-AF65-F5344CB8AC3E}">
        <p14:creationId xmlns:p14="http://schemas.microsoft.com/office/powerpoint/2010/main" val="1546206531"/>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BE045-A4F0-68FF-2482-119AE7F5ADD6}"/>
              </a:ext>
            </a:extLst>
          </p:cNvPr>
          <p:cNvSpPr>
            <a:spLocks noGrp="1"/>
          </p:cNvSpPr>
          <p:nvPr>
            <p:ph type="title"/>
          </p:nvPr>
        </p:nvSpPr>
        <p:spPr/>
        <p:txBody>
          <a:bodyPr/>
          <a:lstStyle>
            <a:lvl1pPr>
              <a:defRPr b="1">
                <a:solidFill>
                  <a:schemeClr val="accent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9BB38F74-DC81-5D7F-9AC0-39A29CAA25D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FA390DD9-672E-488B-51A3-027EFEE7AB5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394825D-DF6C-4BDB-6835-9F362BF98289}"/>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9" name="Text Placeholder 2">
            <a:extLst>
              <a:ext uri="{FF2B5EF4-FFF2-40B4-BE49-F238E27FC236}">
                <a16:creationId xmlns:a16="http://schemas.microsoft.com/office/drawing/2014/main" id="{3CEE2EDA-13E9-F6B4-98FF-F7B6ECB47A51}"/>
              </a:ext>
            </a:extLst>
          </p:cNvPr>
          <p:cNvSpPr>
            <a:spLocks noGrp="1"/>
          </p:cNvSpPr>
          <p:nvPr>
            <p:ph idx="1"/>
          </p:nvPr>
        </p:nvSpPr>
        <p:spPr>
          <a:xfrm>
            <a:off x="628650" y="1333787"/>
            <a:ext cx="7886700" cy="4670326"/>
          </a:xfrm>
          <a:prstGeom prst="rect">
            <a:avLst/>
          </a:prstGeom>
        </p:spPr>
        <p:txBody>
          <a:bodyPr vert="horz" lIns="91440" tIns="45720" rIns="91440" bIns="45720" rtlCol="0">
            <a:normAutofit/>
          </a:bodyPr>
          <a:lstStyle>
            <a:lvl5pPr>
              <a:defRPr>
                <a:latin typeface="Avenir Next LT Pro Light" panose="020B03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 name="Text Placeholder 10">
            <a:extLst>
              <a:ext uri="{FF2B5EF4-FFF2-40B4-BE49-F238E27FC236}">
                <a16:creationId xmlns:a16="http://schemas.microsoft.com/office/drawing/2014/main" id="{AEBD02D5-02AC-BC9E-2B65-4F435DDDC6CE}"/>
              </a:ext>
            </a:extLst>
          </p:cNvPr>
          <p:cNvSpPr>
            <a:spLocks noGrp="1"/>
          </p:cNvSpPr>
          <p:nvPr>
            <p:ph type="body" sz="quarter" idx="13" hasCustomPrompt="1"/>
          </p:nvPr>
        </p:nvSpPr>
        <p:spPr>
          <a:xfrm>
            <a:off x="6886575" y="765175"/>
            <a:ext cx="1628775" cy="365125"/>
          </a:xfrm>
        </p:spPr>
        <p:txBody>
          <a:bodyPr>
            <a:normAutofit/>
          </a:bodyPr>
          <a:lstStyle>
            <a:lvl1pPr marL="0" indent="0" algn="r">
              <a:buNone/>
              <a:defRPr sz="1400">
                <a:latin typeface="Avenir Next LT Pro Light" panose="020B0304020202020204" pitchFamily="34" charset="0"/>
              </a:defRPr>
            </a:lvl1pPr>
          </a:lstStyle>
          <a:p>
            <a:pPr lvl="0"/>
            <a:r>
              <a:rPr lang="en-US" dirty="0"/>
              <a:t>Standard #</a:t>
            </a:r>
          </a:p>
        </p:txBody>
      </p:sp>
    </p:spTree>
    <p:extLst>
      <p:ext uri="{BB962C8B-B14F-4D97-AF65-F5344CB8AC3E}">
        <p14:creationId xmlns:p14="http://schemas.microsoft.com/office/powerpoint/2010/main" val="2236782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4B382-250F-08DD-8384-A832A85461DF}"/>
              </a:ext>
            </a:extLst>
          </p:cNvPr>
          <p:cNvSpPr>
            <a:spLocks noGrp="1"/>
          </p:cNvSpPr>
          <p:nvPr>
            <p:ph type="title"/>
          </p:nvPr>
        </p:nvSpPr>
        <p:spPr>
          <a:xfrm>
            <a:off x="623888" y="1393481"/>
            <a:ext cx="7886700" cy="2852737"/>
          </a:xfrm>
        </p:spPr>
        <p:txBody>
          <a:bodyPr anchor="b"/>
          <a:lstStyle>
            <a:lvl1pPr>
              <a:defRPr sz="45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90E0377-0A7B-06C7-FCF9-39B31F9AB815}"/>
              </a:ext>
            </a:extLst>
          </p:cNvPr>
          <p:cNvSpPr>
            <a:spLocks noGrp="1"/>
          </p:cNvSpPr>
          <p:nvPr>
            <p:ph type="body" idx="1"/>
          </p:nvPr>
        </p:nvSpPr>
        <p:spPr>
          <a:xfrm>
            <a:off x="623888" y="4246218"/>
            <a:ext cx="7886700" cy="1707696"/>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3904B3-6537-1F41-D1A7-AB49A7D4C4C5}"/>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0CE3D81A-8D19-DD81-BA8E-AD0418D7919F}"/>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DE0AE2A-1808-C60E-78F1-FB61C23635E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405943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8652-1557-7A82-17A8-B2C67394B8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06861A8-0EBE-9579-3F47-5DF1194A060E}"/>
              </a:ext>
            </a:extLst>
          </p:cNvPr>
          <p:cNvSpPr>
            <a:spLocks noGrp="1"/>
          </p:cNvSpPr>
          <p:nvPr>
            <p:ph sz="half" idx="1"/>
          </p:nvPr>
        </p:nvSpPr>
        <p:spPr>
          <a:xfrm>
            <a:off x="6286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CAB1BE-749B-BA09-C6F5-8FA3258A8163}"/>
              </a:ext>
            </a:extLst>
          </p:cNvPr>
          <p:cNvSpPr>
            <a:spLocks noGrp="1"/>
          </p:cNvSpPr>
          <p:nvPr>
            <p:ph sz="half" idx="2"/>
          </p:nvPr>
        </p:nvSpPr>
        <p:spPr>
          <a:xfrm>
            <a:off x="46291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FB380E-0423-5E42-F1EA-B9909018FF64}"/>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6" name="Footer Placeholder 5">
            <a:extLst>
              <a:ext uri="{FF2B5EF4-FFF2-40B4-BE49-F238E27FC236}">
                <a16:creationId xmlns:a16="http://schemas.microsoft.com/office/drawing/2014/main" id="{CFBB1B29-28A9-E5B9-BFF6-2C751CA7F56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7A053D-138E-33BA-9B2C-D8393B1DE748}"/>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463285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37E5-AC04-8CD2-C391-2928AB1D92B2}"/>
              </a:ext>
            </a:extLst>
          </p:cNvPr>
          <p:cNvSpPr>
            <a:spLocks noGrp="1"/>
          </p:cNvSpPr>
          <p:nvPr>
            <p:ph type="title"/>
          </p:nvPr>
        </p:nvSpPr>
        <p:spPr>
          <a:xfrm>
            <a:off x="629841" y="365126"/>
            <a:ext cx="7886700" cy="748655"/>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85FFAD-2D44-B067-E6A5-9908468DF907}"/>
              </a:ext>
            </a:extLst>
          </p:cNvPr>
          <p:cNvSpPr>
            <a:spLocks noGrp="1"/>
          </p:cNvSpPr>
          <p:nvPr>
            <p:ph type="body" idx="1"/>
          </p:nvPr>
        </p:nvSpPr>
        <p:spPr>
          <a:xfrm>
            <a:off x="629842" y="1280466"/>
            <a:ext cx="3868340" cy="803825"/>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4241B3A-767A-9A4A-0B8A-772BED469FA7}"/>
              </a:ext>
            </a:extLst>
          </p:cNvPr>
          <p:cNvSpPr>
            <a:spLocks noGrp="1"/>
          </p:cNvSpPr>
          <p:nvPr>
            <p:ph sz="half" idx="2"/>
          </p:nvPr>
        </p:nvSpPr>
        <p:spPr>
          <a:xfrm>
            <a:off x="629842" y="2174313"/>
            <a:ext cx="3868340" cy="3796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60D8AA6-CE6A-D288-D368-26826379604D}"/>
              </a:ext>
            </a:extLst>
          </p:cNvPr>
          <p:cNvSpPr>
            <a:spLocks noGrp="1"/>
          </p:cNvSpPr>
          <p:nvPr>
            <p:ph type="body" sz="quarter" idx="3"/>
          </p:nvPr>
        </p:nvSpPr>
        <p:spPr>
          <a:xfrm>
            <a:off x="4629150" y="1280468"/>
            <a:ext cx="3887391" cy="803826"/>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C05C531-4234-79A7-61C1-E1BC9AA6881B}"/>
              </a:ext>
            </a:extLst>
          </p:cNvPr>
          <p:cNvSpPr>
            <a:spLocks noGrp="1"/>
          </p:cNvSpPr>
          <p:nvPr>
            <p:ph sz="quarter" idx="4"/>
          </p:nvPr>
        </p:nvSpPr>
        <p:spPr>
          <a:xfrm>
            <a:off x="4629150" y="2174315"/>
            <a:ext cx="3887391" cy="37961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1080686-BBF0-EE53-3B50-4E12CEDEF14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8" name="Footer Placeholder 7">
            <a:extLst>
              <a:ext uri="{FF2B5EF4-FFF2-40B4-BE49-F238E27FC236}">
                <a16:creationId xmlns:a16="http://schemas.microsoft.com/office/drawing/2014/main" id="{54FB29C8-BE45-98AA-EBBA-E01ED7F6AB1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1092F0C-89FA-D661-5097-1CC4749B5CE2}"/>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55799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136C-F4D2-7903-A6EC-265A56C970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98AB4F-9B16-926C-9013-A33F437ACAA3}"/>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4" name="Footer Placeholder 3">
            <a:extLst>
              <a:ext uri="{FF2B5EF4-FFF2-40B4-BE49-F238E27FC236}">
                <a16:creationId xmlns:a16="http://schemas.microsoft.com/office/drawing/2014/main" id="{622D755C-F9FE-6F90-EB7E-1D7B8497944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C277539-7B11-3FA2-3ED0-2EC1EA65187F}"/>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735281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36612A-13EF-AD25-A15C-2EADCDA51D8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3" name="Footer Placeholder 2">
            <a:extLst>
              <a:ext uri="{FF2B5EF4-FFF2-40B4-BE49-F238E27FC236}">
                <a16:creationId xmlns:a16="http://schemas.microsoft.com/office/drawing/2014/main" id="{D984F336-775C-94F6-42CB-FC2BEE45D5B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83B1501-06DE-46A0-E7A1-46E9A2D08A7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374425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92003-6817-D090-4A4D-F5D5F642E24B}"/>
              </a:ext>
            </a:extLst>
          </p:cNvPr>
          <p:cNvSpPr>
            <a:spLocks noGrp="1"/>
          </p:cNvSpPr>
          <p:nvPr>
            <p:ph type="title"/>
          </p:nvPr>
        </p:nvSpPr>
        <p:spPr>
          <a:xfrm>
            <a:off x="629841" y="1290918"/>
            <a:ext cx="2949178" cy="766482"/>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2D82F9C-0495-E6FF-4ABF-E88102FD1FD2}"/>
              </a:ext>
            </a:extLst>
          </p:cNvPr>
          <p:cNvSpPr>
            <a:spLocks noGrp="1"/>
          </p:cNvSpPr>
          <p:nvPr>
            <p:ph idx="1"/>
          </p:nvPr>
        </p:nvSpPr>
        <p:spPr>
          <a:xfrm>
            <a:off x="3887391" y="1290918"/>
            <a:ext cx="4629150" cy="457013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F6D7BE0-CAFE-1D7A-F8F6-E9B3A5C3A4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3821D26-D682-EE1D-FA90-F620EF6EC3A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6" name="Footer Placeholder 5">
            <a:extLst>
              <a:ext uri="{FF2B5EF4-FFF2-40B4-BE49-F238E27FC236}">
                <a16:creationId xmlns:a16="http://schemas.microsoft.com/office/drawing/2014/main" id="{4E9630B9-6136-DA11-2E68-3D308CCBC99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06E3CDC-3C7C-3937-5217-278378297F51}"/>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23921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47BC1-D176-7893-903F-79E7D6FF7D44}"/>
              </a:ext>
            </a:extLst>
          </p:cNvPr>
          <p:cNvSpPr>
            <a:spLocks noGrp="1"/>
          </p:cNvSpPr>
          <p:nvPr>
            <p:ph type="title"/>
          </p:nvPr>
        </p:nvSpPr>
        <p:spPr>
          <a:xfrm>
            <a:off x="629841" y="1277470"/>
            <a:ext cx="2949178" cy="779929"/>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3901ED6-8752-8CD3-FAB8-62040819CA2A}"/>
              </a:ext>
            </a:extLst>
          </p:cNvPr>
          <p:cNvSpPr>
            <a:spLocks noGrp="1"/>
          </p:cNvSpPr>
          <p:nvPr>
            <p:ph type="pic" idx="1"/>
          </p:nvPr>
        </p:nvSpPr>
        <p:spPr>
          <a:xfrm>
            <a:off x="3887391" y="1277471"/>
            <a:ext cx="4629150" cy="458358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356452B5-68F8-57B2-4207-491A27391F3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BB52EE5-58B1-3C27-07F4-AC1E809363CE}"/>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6" name="Footer Placeholder 5">
            <a:extLst>
              <a:ext uri="{FF2B5EF4-FFF2-40B4-BE49-F238E27FC236}">
                <a16:creationId xmlns:a16="http://schemas.microsoft.com/office/drawing/2014/main" id="{AA10209E-F5A6-812C-B492-9E8219BEC0B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41C061-24FE-CEAF-A796-D65754CD9747}"/>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839973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EFD1C6-66B0-5E7B-EE8F-467BFDDD8B9F}"/>
              </a:ext>
            </a:extLst>
          </p:cNvPr>
          <p:cNvSpPr>
            <a:spLocks noGrp="1"/>
          </p:cNvSpPr>
          <p:nvPr>
            <p:ph type="title"/>
          </p:nvPr>
        </p:nvSpPr>
        <p:spPr>
          <a:xfrm>
            <a:off x="628650" y="365126"/>
            <a:ext cx="7886700" cy="7644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2BC8463-DDAF-9D3C-8BBC-7922A2EE56C5}"/>
              </a:ext>
            </a:extLst>
          </p:cNvPr>
          <p:cNvSpPr>
            <a:spLocks noGrp="1"/>
          </p:cNvSpPr>
          <p:nvPr>
            <p:ph type="body" idx="1"/>
          </p:nvPr>
        </p:nvSpPr>
        <p:spPr>
          <a:xfrm>
            <a:off x="628650" y="1333787"/>
            <a:ext cx="7886700" cy="467032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cxnSp>
        <p:nvCxnSpPr>
          <p:cNvPr id="8" name="Straight Connector 7">
            <a:extLst>
              <a:ext uri="{FF2B5EF4-FFF2-40B4-BE49-F238E27FC236}">
                <a16:creationId xmlns:a16="http://schemas.microsoft.com/office/drawing/2014/main" id="{EE3F6DF2-3B63-F3D6-98C7-B2F7D0D0C4A3}"/>
              </a:ext>
            </a:extLst>
          </p:cNvPr>
          <p:cNvCxnSpPr/>
          <p:nvPr userDrawn="1"/>
        </p:nvCxnSpPr>
        <p:spPr>
          <a:xfrm>
            <a:off x="628650" y="1183341"/>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2B8EA42-D432-73E6-CE8F-03A782FDAF6F}"/>
              </a:ext>
            </a:extLst>
          </p:cNvPr>
          <p:cNvCxnSpPr/>
          <p:nvPr userDrawn="1"/>
        </p:nvCxnSpPr>
        <p:spPr>
          <a:xfrm>
            <a:off x="628650" y="6019818"/>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922C017-4874-4962-2A36-D0F35E344F3C}"/>
              </a:ext>
            </a:extLst>
          </p:cNvPr>
          <p:cNvSpPr txBox="1"/>
          <p:nvPr userDrawn="1"/>
        </p:nvSpPr>
        <p:spPr>
          <a:xfrm>
            <a:off x="5631024" y="6254911"/>
            <a:ext cx="2971800" cy="338554"/>
          </a:xfrm>
          <a:prstGeom prst="rect">
            <a:avLst/>
          </a:prstGeom>
          <a:noFill/>
        </p:spPr>
        <p:txBody>
          <a:bodyPr wrap="square">
            <a:spAutoFit/>
          </a:bodyPr>
          <a:lstStyle/>
          <a:p>
            <a:pPr algn="r">
              <a:defRPr/>
            </a:pPr>
            <a:r>
              <a:rPr lang="en-US" sz="800" u="none" dirty="0">
                <a:solidFill>
                  <a:schemeClr val="accent1"/>
                </a:solidFill>
                <a:latin typeface="Avenir Next LT Pro Light" panose="020B0304020202020204" pitchFamily="34" charset="0"/>
                <a:cs typeface="Arial" panose="020B0604020202020204" pitchFamily="34" charset="0"/>
              </a:rPr>
              <a:t>This</a:t>
            </a:r>
            <a:r>
              <a:rPr lang="en-US" sz="800" u="none" baseline="0" dirty="0">
                <a:solidFill>
                  <a:schemeClr val="accent1"/>
                </a:solidFill>
                <a:latin typeface="Avenir Next LT Pro Light" panose="020B0304020202020204" pitchFamily="34" charset="0"/>
                <a:cs typeface="Arial" panose="020B0604020202020204" pitchFamily="34" charset="0"/>
              </a:rPr>
              <a:t> presentation was created by</a:t>
            </a:r>
            <a:r>
              <a:rPr lang="en-US" sz="800" u="none" dirty="0">
                <a:solidFill>
                  <a:schemeClr val="accent1"/>
                </a:solidFill>
                <a:latin typeface="Avenir Next LT Pro Light" panose="020B0304020202020204" pitchFamily="34" charset="0"/>
                <a:cs typeface="Arial" panose="020B0604020202020204" pitchFamily="34" charset="0"/>
              </a:rPr>
              <a:t> the N.C. Department of Labor</a:t>
            </a:r>
            <a:r>
              <a:rPr lang="en-US" sz="800" u="none" baseline="0" dirty="0">
                <a:solidFill>
                  <a:schemeClr val="accent1"/>
                </a:solidFill>
                <a:latin typeface="Avenir Next LT Pro Light" panose="020B0304020202020204" pitchFamily="34" charset="0"/>
                <a:cs typeface="Arial" panose="020B0604020202020204" pitchFamily="34" charset="0"/>
              </a:rPr>
              <a:t> for safety and health training</a:t>
            </a:r>
            <a:r>
              <a:rPr lang="en-US" sz="800" u="none" baseline="0" dirty="0">
                <a:solidFill>
                  <a:srgbClr val="2B0E62"/>
                </a:solidFill>
                <a:latin typeface="Avenir Next LT Pro Light" panose="020B0304020202020204" pitchFamily="34" charset="0"/>
                <a:cs typeface="Arial" panose="020B0604020202020204" pitchFamily="34" charset="0"/>
              </a:rPr>
              <a:t>.</a:t>
            </a:r>
            <a:endParaRPr lang="en-US" sz="800" u="none" dirty="0">
              <a:solidFill>
                <a:srgbClr val="2B0E62"/>
              </a:solidFill>
              <a:latin typeface="Avenir Next LT Pro Light" panose="020B03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076B97E-1997-A29B-34BC-406537262DBC}"/>
              </a:ext>
            </a:extLst>
          </p:cNvPr>
          <p:cNvPicPr>
            <a:picLocks noChangeAspect="1"/>
          </p:cNvPicPr>
          <p:nvPr userDrawn="1"/>
        </p:nvPicPr>
        <p:blipFill>
          <a:blip r:embed="rId16" cstate="print">
            <a:alphaModFix/>
            <a:extLst>
              <a:ext uri="{28A0092B-C50C-407E-A947-70E740481C1C}">
                <a14:useLocalDpi xmlns:a14="http://schemas.microsoft.com/office/drawing/2010/main" val="0"/>
              </a:ext>
            </a:extLst>
          </a:blip>
          <a:srcRect l="7929" t="37778" r="7929" b="37778"/>
          <a:stretch/>
        </p:blipFill>
        <p:spPr>
          <a:xfrm>
            <a:off x="628650" y="6154558"/>
            <a:ext cx="1955130" cy="438907"/>
          </a:xfrm>
          <a:prstGeom prst="rect">
            <a:avLst/>
          </a:prstGeom>
        </p:spPr>
      </p:pic>
    </p:spTree>
    <p:extLst>
      <p:ext uri="{BB962C8B-B14F-4D97-AF65-F5344CB8AC3E}">
        <p14:creationId xmlns:p14="http://schemas.microsoft.com/office/powerpoint/2010/main" val="390519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685800" rtl="0" eaLnBrk="1" latinLnBrk="0" hangingPunct="1">
        <a:lnSpc>
          <a:spcPct val="90000"/>
        </a:lnSpc>
        <a:spcBef>
          <a:spcPct val="0"/>
        </a:spcBef>
        <a:buNone/>
        <a:defRPr sz="3300" b="1" kern="1200">
          <a:solidFill>
            <a:schemeClr val="accent1"/>
          </a:solidFill>
          <a:latin typeface="Avenir Next LT Pro Demi" panose="020B0704020202020204" pitchFamily="34" charset="0"/>
          <a:ea typeface="+mj-ea"/>
          <a:cs typeface="+mj-cs"/>
        </a:defRPr>
      </a:lvl1pPr>
    </p:titleStyle>
    <p:body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1pPr>
      <a:lvl2pPr marL="514350" indent="-171450" algn="l" defTabSz="685800" rtl="0" eaLnBrk="1" latinLnBrk="0" hangingPunct="1">
        <a:lnSpc>
          <a:spcPct val="90000"/>
        </a:lnSpc>
        <a:spcBef>
          <a:spcPts val="375"/>
        </a:spcBef>
        <a:buClr>
          <a:schemeClr val="accent1"/>
        </a:buClr>
        <a:buFont typeface="Avenir Next LT Pro Light" panose="020B0304020202020204" pitchFamily="34" charset="0"/>
        <a:buChar char="–"/>
        <a:defRPr sz="2000" kern="1200">
          <a:solidFill>
            <a:schemeClr val="tx1"/>
          </a:solidFill>
          <a:latin typeface="Avenir Next LT Pro" panose="020B0504020202020204" pitchFamily="34" charset="0"/>
          <a:ea typeface="+mn-ea"/>
          <a:cs typeface="+mn-cs"/>
        </a:defRPr>
      </a:lvl2pPr>
      <a:lvl3pPr marL="857250" indent="-171450" algn="l" defTabSz="685800" rtl="0" eaLnBrk="1" latinLnBrk="0" hangingPunct="1">
        <a:lnSpc>
          <a:spcPct val="90000"/>
        </a:lnSpc>
        <a:spcBef>
          <a:spcPts val="375"/>
        </a:spcBef>
        <a:buClr>
          <a:schemeClr val="accent1"/>
        </a:buClr>
        <a:buFont typeface="Wingdings" panose="05000000000000000000" pitchFamily="2" charset="2"/>
        <a:buChar char="Ø"/>
        <a:defRPr sz="1800" kern="1200">
          <a:solidFill>
            <a:schemeClr val="tx1"/>
          </a:solidFill>
          <a:latin typeface="Avenir Next LT Pro" panose="020B0504020202020204" pitchFamily="34" charset="0"/>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1543050" indent="-171450" algn="l" defTabSz="685800" rtl="0" eaLnBrk="1" latinLnBrk="0" hangingPunct="1">
        <a:lnSpc>
          <a:spcPct val="90000"/>
        </a:lnSpc>
        <a:spcBef>
          <a:spcPts val="375"/>
        </a:spcBef>
        <a:buClr>
          <a:schemeClr val="accent3"/>
        </a:buClr>
        <a:buFont typeface="Avenir Next LT Pro" panose="020B0504020202020204" pitchFamily="34" charset="0"/>
        <a:buChar char="–"/>
        <a:defRPr sz="1400" kern="1200">
          <a:solidFill>
            <a:schemeClr val="tx1"/>
          </a:solidFill>
          <a:latin typeface="Avenir Next LT Pro Light" panose="020B03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6.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609600" y="2667000"/>
            <a:ext cx="7543800" cy="692150"/>
          </a:xfrm>
        </p:spPr>
        <p:txBody>
          <a:bodyPr/>
          <a:lstStyle/>
          <a:p>
            <a:r>
              <a:rPr lang="en-US" altLang="en-US" sz="4000" dirty="0"/>
              <a:t>Occupational Noise Exposure</a:t>
            </a:r>
          </a:p>
        </p:txBody>
      </p:sp>
      <p:sp>
        <p:nvSpPr>
          <p:cNvPr id="5123" name="Rectangle 3"/>
          <p:cNvSpPr>
            <a:spLocks noGrp="1" noChangeArrowheads="1"/>
          </p:cNvSpPr>
          <p:nvPr>
            <p:ph type="subTitle" idx="1"/>
          </p:nvPr>
        </p:nvSpPr>
        <p:spPr>
          <a:xfrm>
            <a:off x="1714500" y="3498851"/>
            <a:ext cx="5715000" cy="569913"/>
          </a:xfrm>
        </p:spPr>
        <p:txBody>
          <a:bodyPr/>
          <a:lstStyle/>
          <a:p>
            <a:r>
              <a:rPr lang="en-US" altLang="en-US"/>
              <a:t> </a:t>
            </a:r>
            <a:r>
              <a:rPr lang="en-US" altLang="en-US" sz="3200" b="1" i="1"/>
              <a:t>29 CFR 1910.95</a:t>
            </a:r>
          </a:p>
        </p:txBody>
      </p:sp>
      <p:sp>
        <p:nvSpPr>
          <p:cNvPr id="5124" name="Rectangle 4"/>
          <p:cNvSpPr>
            <a:spLocks noChangeArrowheads="1"/>
          </p:cNvSpPr>
          <p:nvPr/>
        </p:nvSpPr>
        <p:spPr bwMode="auto">
          <a:xfrm>
            <a:off x="685800" y="5571387"/>
            <a:ext cx="7924800" cy="336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defRPr sz="3600" b="1" u="sng">
                <a:solidFill>
                  <a:schemeClr val="tx1"/>
                </a:solidFill>
                <a:latin typeface="Times New Roman" panose="02020603050405020304" pitchFamily="18" charset="0"/>
              </a:defRPr>
            </a:lvl1pPr>
            <a:lvl2pPr marL="742950" indent="-285750">
              <a:defRPr sz="3600" b="1" u="sng">
                <a:solidFill>
                  <a:schemeClr val="tx1"/>
                </a:solidFill>
                <a:latin typeface="Times New Roman" panose="02020603050405020304" pitchFamily="18" charset="0"/>
              </a:defRPr>
            </a:lvl2pPr>
            <a:lvl3pPr marL="1143000" indent="-228600">
              <a:defRPr sz="3600" b="1" u="sng">
                <a:solidFill>
                  <a:schemeClr val="tx1"/>
                </a:solidFill>
                <a:latin typeface="Times New Roman" panose="02020603050405020304" pitchFamily="18" charset="0"/>
              </a:defRPr>
            </a:lvl3pPr>
            <a:lvl4pPr marL="1600200" indent="-228600">
              <a:defRPr sz="3600" b="1" u="sng">
                <a:solidFill>
                  <a:schemeClr val="tx1"/>
                </a:solidFill>
                <a:latin typeface="Times New Roman" panose="02020603050405020304" pitchFamily="18" charset="0"/>
              </a:defRPr>
            </a:lvl4pPr>
            <a:lvl5pPr marL="2057400" indent="-228600">
              <a:defRPr sz="3600" b="1"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b="1" u="sng">
                <a:solidFill>
                  <a:schemeClr val="tx1"/>
                </a:solidFill>
                <a:latin typeface="Times New Roman" panose="02020603050405020304" pitchFamily="18" charset="0"/>
              </a:defRPr>
            </a:lvl9pPr>
          </a:lstStyle>
          <a:p>
            <a:pPr>
              <a:lnSpc>
                <a:spcPct val="110000"/>
              </a:lnSpc>
              <a:buClr>
                <a:srgbClr val="910046"/>
              </a:buClr>
              <a:buSzPct val="84000"/>
              <a:buFont typeface="Wingdings" panose="05000000000000000000" pitchFamily="2" charset="2"/>
              <a:buNone/>
            </a:pPr>
            <a:r>
              <a:rPr lang="en-US" altLang="en-US" sz="1600" u="none" dirty="0">
                <a:solidFill>
                  <a:srgbClr val="012D9A"/>
                </a:solidFill>
                <a:latin typeface="Avenir Next LT Pro Light" panose="020B0304020202020204" pitchFamily="34" charset="0"/>
              </a:rPr>
              <a:t>Presented by</a:t>
            </a:r>
            <a:r>
              <a:rPr lang="en-US" altLang="en-US" sz="1600" b="0" u="none" dirty="0">
                <a:solidFill>
                  <a:srgbClr val="777777"/>
                </a:solidFill>
                <a:latin typeface="Avenir Next LT Pro Light" panose="020B0304020202020204" pitchFamily="34" charset="0"/>
              </a:rPr>
              <a:t>:</a:t>
            </a:r>
          </a:p>
        </p:txBody>
      </p:sp>
    </p:spTree>
    <p:extLst>
      <p:ext uri="{BB962C8B-B14F-4D97-AF65-F5344CB8AC3E}">
        <p14:creationId xmlns:p14="http://schemas.microsoft.com/office/powerpoint/2010/main" val="18863491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idx="4294967295"/>
          </p:nvPr>
        </p:nvSpPr>
        <p:spPr/>
        <p:txBody>
          <a:bodyPr/>
          <a:lstStyle/>
          <a:p>
            <a:r>
              <a:rPr lang="en-US" altLang="en-US"/>
              <a:t>Permissible Exposure Level</a:t>
            </a:r>
          </a:p>
        </p:txBody>
      </p:sp>
      <p:sp>
        <p:nvSpPr>
          <p:cNvPr id="25603" name="Rectangle 3"/>
          <p:cNvSpPr>
            <a:spLocks noGrp="1" noChangeArrowheads="1"/>
          </p:cNvSpPr>
          <p:nvPr>
            <p:ph type="body" idx="4294967295"/>
          </p:nvPr>
        </p:nvSpPr>
        <p:spPr>
          <a:xfrm>
            <a:off x="533400" y="1295400"/>
            <a:ext cx="7924800" cy="4525963"/>
          </a:xfrm>
        </p:spPr>
        <p:txBody>
          <a:bodyPr/>
          <a:lstStyle/>
          <a:p>
            <a:pPr>
              <a:lnSpc>
                <a:spcPct val="90000"/>
              </a:lnSpc>
            </a:pPr>
            <a:r>
              <a:rPr lang="en-US" altLang="en-US" dirty="0"/>
              <a:t>No employee shall be exposed above the permissible exposure level (PEL).</a:t>
            </a:r>
          </a:p>
          <a:p>
            <a:pPr>
              <a:lnSpc>
                <a:spcPct val="90000"/>
              </a:lnSpc>
            </a:pPr>
            <a:endParaRPr lang="en-US" altLang="en-US" sz="900" dirty="0"/>
          </a:p>
          <a:p>
            <a:pPr lvl="1">
              <a:lnSpc>
                <a:spcPct val="90000"/>
              </a:lnSpc>
            </a:pPr>
            <a:r>
              <a:rPr lang="en-US" altLang="en-US" b="1" dirty="0"/>
              <a:t>PEL </a:t>
            </a:r>
            <a:r>
              <a:rPr lang="en-US" altLang="en-US" dirty="0"/>
              <a:t>= 90 decibels on the A scale (dBA) for an 8-hour time-weighted average (TWA).</a:t>
            </a:r>
          </a:p>
          <a:p>
            <a:pPr>
              <a:lnSpc>
                <a:spcPct val="90000"/>
              </a:lnSpc>
            </a:pPr>
            <a:endParaRPr lang="en-US" altLang="en-US" sz="900" dirty="0"/>
          </a:p>
          <a:p>
            <a:pPr>
              <a:lnSpc>
                <a:spcPct val="90000"/>
              </a:lnSpc>
            </a:pPr>
            <a:endParaRPr lang="en-US" altLang="en-US" sz="2400" dirty="0"/>
          </a:p>
          <a:p>
            <a:pPr>
              <a:lnSpc>
                <a:spcPct val="90000"/>
              </a:lnSpc>
            </a:pPr>
            <a:r>
              <a:rPr lang="en-US" altLang="en-US" dirty="0"/>
              <a:t>Feasible administrative or engineering controls are required.</a:t>
            </a:r>
          </a:p>
          <a:p>
            <a:pPr>
              <a:lnSpc>
                <a:spcPct val="90000"/>
              </a:lnSpc>
            </a:pPr>
            <a:endParaRPr lang="en-US" altLang="en-US" sz="900" dirty="0"/>
          </a:p>
          <a:p>
            <a:pPr>
              <a:lnSpc>
                <a:spcPct val="90000"/>
              </a:lnSpc>
            </a:pPr>
            <a:endParaRPr lang="en-US" altLang="en-US" sz="2400" dirty="0"/>
          </a:p>
          <a:p>
            <a:pPr>
              <a:lnSpc>
                <a:spcPct val="90000"/>
              </a:lnSpc>
            </a:pPr>
            <a:r>
              <a:rPr lang="en-US" altLang="en-US" dirty="0"/>
              <a:t>Hearing protection provided and used to reduce sound to within levels of Table G -16.</a:t>
            </a:r>
            <a:endParaRPr lang="en-US" altLang="en-US" b="1" dirty="0"/>
          </a:p>
        </p:txBody>
      </p:sp>
      <p:sp>
        <p:nvSpPr>
          <p:cNvPr id="25604" name="Content Placeholder 3"/>
          <p:cNvSpPr>
            <a:spLocks/>
          </p:cNvSpPr>
          <p:nvPr/>
        </p:nvSpPr>
        <p:spPr bwMode="auto">
          <a:xfrm>
            <a:off x="7239000" y="609600"/>
            <a:ext cx="2133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b="1" u="sng">
                <a:solidFill>
                  <a:schemeClr val="tx1"/>
                </a:solidFill>
                <a:latin typeface="Times New Roman" panose="02020603050405020304" pitchFamily="18" charset="0"/>
              </a:defRPr>
            </a:lvl1pPr>
            <a:lvl2pPr marL="742950" indent="-285750">
              <a:defRPr sz="3600" b="1" u="sng">
                <a:solidFill>
                  <a:schemeClr val="tx1"/>
                </a:solidFill>
                <a:latin typeface="Times New Roman" panose="02020603050405020304" pitchFamily="18" charset="0"/>
              </a:defRPr>
            </a:lvl2pPr>
            <a:lvl3pPr marL="1143000" indent="-228600">
              <a:defRPr sz="3600" b="1" u="sng">
                <a:solidFill>
                  <a:schemeClr val="tx1"/>
                </a:solidFill>
                <a:latin typeface="Times New Roman" panose="02020603050405020304" pitchFamily="18" charset="0"/>
              </a:defRPr>
            </a:lvl3pPr>
            <a:lvl4pPr marL="1600200" indent="-228600">
              <a:defRPr sz="3600" b="1" u="sng">
                <a:solidFill>
                  <a:schemeClr val="tx1"/>
                </a:solidFill>
                <a:latin typeface="Times New Roman" panose="02020603050405020304" pitchFamily="18" charset="0"/>
              </a:defRPr>
            </a:lvl4pPr>
            <a:lvl5pPr marL="2057400" indent="-228600">
              <a:defRPr sz="3600" b="1"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b="1" u="sng">
                <a:solidFill>
                  <a:schemeClr val="tx1"/>
                </a:solidFill>
                <a:latin typeface="Times New Roman" panose="02020603050405020304" pitchFamily="18" charset="0"/>
              </a:defRPr>
            </a:lvl9pPr>
          </a:lstStyle>
          <a:p>
            <a:pPr>
              <a:buClr>
                <a:srgbClr val="910046"/>
              </a:buClr>
              <a:buSzPct val="84000"/>
              <a:buFont typeface="Wingdings" panose="05000000000000000000" pitchFamily="2" charset="2"/>
              <a:buNone/>
            </a:pPr>
            <a:r>
              <a:rPr lang="en-US" altLang="en-US" sz="2000" b="0" u="none" dirty="0">
                <a:latin typeface="Avenir Next LT Pro Light" panose="020B0304020202020204" pitchFamily="34" charset="0"/>
              </a:rPr>
              <a:t>1910.95(b)</a:t>
            </a:r>
          </a:p>
        </p:txBody>
      </p:sp>
    </p:spTree>
    <p:extLst>
      <p:ext uri="{BB962C8B-B14F-4D97-AF65-F5344CB8AC3E}">
        <p14:creationId xmlns:p14="http://schemas.microsoft.com/office/powerpoint/2010/main" val="4164039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533400" y="457200"/>
            <a:ext cx="7924800" cy="430213"/>
          </a:xfrm>
        </p:spPr>
        <p:txBody>
          <a:bodyPr>
            <a:normAutofit fontScale="90000"/>
          </a:bodyPr>
          <a:lstStyle/>
          <a:p>
            <a:r>
              <a:rPr lang="en-US" altLang="en-US" sz="2800" dirty="0"/>
              <a:t>Table G-16 - Permissible Noise Exposures</a:t>
            </a:r>
          </a:p>
        </p:txBody>
      </p:sp>
      <p:graphicFrame>
        <p:nvGraphicFramePr>
          <p:cNvPr id="3" name="Table 2"/>
          <p:cNvGraphicFramePr>
            <a:graphicFrameLocks noGrp="1"/>
          </p:cNvGraphicFramePr>
          <p:nvPr/>
        </p:nvGraphicFramePr>
        <p:xfrm>
          <a:off x="685800" y="1295400"/>
          <a:ext cx="7848600" cy="4511040"/>
        </p:xfrm>
        <a:graphic>
          <a:graphicData uri="http://schemas.openxmlformats.org/drawingml/2006/table">
            <a:tbl>
              <a:tblPr firstRow="1" bandRow="1">
                <a:tableStyleId>{C083E6E3-FA7D-4D7B-A595-EF9225AFEA82}</a:tableStyleId>
              </a:tblPr>
              <a:tblGrid>
                <a:gridCol w="3650512">
                  <a:extLst>
                    <a:ext uri="{9D8B030D-6E8A-4147-A177-3AD203B41FA5}">
                      <a16:colId xmlns:a16="http://schemas.microsoft.com/office/drawing/2014/main" val="3376950859"/>
                    </a:ext>
                  </a:extLst>
                </a:gridCol>
                <a:gridCol w="4198088">
                  <a:extLst>
                    <a:ext uri="{9D8B030D-6E8A-4147-A177-3AD203B41FA5}">
                      <a16:colId xmlns:a16="http://schemas.microsoft.com/office/drawing/2014/main" val="2227039555"/>
                    </a:ext>
                  </a:extLst>
                </a:gridCol>
              </a:tblGrid>
              <a:tr h="370840">
                <a:tc>
                  <a:txBody>
                    <a:bodyPr/>
                    <a:lstStyle/>
                    <a:p>
                      <a:pPr algn="ctr"/>
                      <a:r>
                        <a:rPr lang="en-US" sz="2000" dirty="0">
                          <a:solidFill>
                            <a:schemeClr val="tx1"/>
                          </a:solidFill>
                        </a:rPr>
                        <a:t>Duration per day, hours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2000" dirty="0">
                          <a:solidFill>
                            <a:schemeClr val="tx1"/>
                          </a:solidFill>
                        </a:rPr>
                        <a:t>Sound level</a:t>
                      </a:r>
                      <a:r>
                        <a:rPr lang="en-US" sz="2000" baseline="0" dirty="0">
                          <a:solidFill>
                            <a:schemeClr val="tx1"/>
                          </a:solidFill>
                        </a:rPr>
                        <a:t> </a:t>
                      </a:r>
                      <a:r>
                        <a:rPr lang="en-US" sz="2000" baseline="0" dirty="0" err="1">
                          <a:solidFill>
                            <a:schemeClr val="tx1"/>
                          </a:solidFill>
                        </a:rPr>
                        <a:t>dBA</a:t>
                      </a:r>
                      <a:r>
                        <a:rPr lang="en-US" sz="2000" baseline="0" dirty="0">
                          <a:solidFill>
                            <a:schemeClr val="tx1"/>
                          </a:solidFill>
                        </a:rPr>
                        <a:t> slow response</a:t>
                      </a:r>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198506148"/>
                  </a:ext>
                </a:extLst>
              </a:tr>
              <a:tr h="370840">
                <a:tc>
                  <a:txBody>
                    <a:bodyPr/>
                    <a:lstStyle/>
                    <a:p>
                      <a:pPr algn="ctr"/>
                      <a:r>
                        <a:rPr lang="en-US" sz="2400" dirty="0">
                          <a:solidFill>
                            <a:schemeClr val="tx1"/>
                          </a:solidFill>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dirty="0">
                          <a:solidFill>
                            <a:schemeClr val="tx1"/>
                          </a:solidFill>
                        </a:rPr>
                        <a:t>90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14372638"/>
                  </a:ext>
                </a:extLst>
              </a:tr>
              <a:tr h="370840">
                <a:tc>
                  <a:txBody>
                    <a:bodyPr/>
                    <a:lstStyle/>
                    <a:p>
                      <a:pPr algn="ctr"/>
                      <a:r>
                        <a:rPr lang="en-US" sz="2400" dirty="0">
                          <a:solidFill>
                            <a:schemeClr val="tx1"/>
                          </a:solidFill>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dirty="0">
                          <a:solidFill>
                            <a:schemeClr val="tx1"/>
                          </a:solidFill>
                        </a:rPr>
                        <a:t>92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12380195"/>
                  </a:ext>
                </a:extLst>
              </a:tr>
              <a:tr h="370840">
                <a:tc>
                  <a:txBody>
                    <a:bodyPr/>
                    <a:lstStyle/>
                    <a:p>
                      <a:pPr algn="ctr"/>
                      <a:r>
                        <a:rPr lang="en-US" sz="2400" dirty="0">
                          <a:solidFill>
                            <a:schemeClr val="tx1"/>
                          </a:solidFill>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dirty="0">
                          <a:solidFill>
                            <a:schemeClr val="tx1"/>
                          </a:solidFill>
                        </a:rPr>
                        <a:t>95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63119625"/>
                  </a:ext>
                </a:extLst>
              </a:tr>
              <a:tr h="370840">
                <a:tc>
                  <a:txBody>
                    <a:bodyPr/>
                    <a:lstStyle/>
                    <a:p>
                      <a:pPr algn="ctr"/>
                      <a:r>
                        <a:rPr lang="en-US" sz="2400" dirty="0">
                          <a:solidFill>
                            <a:schemeClr val="tx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dirty="0">
                          <a:solidFill>
                            <a:schemeClr val="tx1"/>
                          </a:solidFill>
                        </a:rPr>
                        <a:t>97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60774245"/>
                  </a:ext>
                </a:extLst>
              </a:tr>
              <a:tr h="370840">
                <a:tc>
                  <a:txBody>
                    <a:bodyPr/>
                    <a:lstStyle/>
                    <a:p>
                      <a:pPr algn="ctr"/>
                      <a:r>
                        <a:rPr lang="en-US" sz="2400" dirty="0">
                          <a:solidFill>
                            <a:schemeClr val="tx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dirty="0">
                          <a:solidFill>
                            <a:schemeClr val="tx1"/>
                          </a:solidFill>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97424684"/>
                  </a:ext>
                </a:extLst>
              </a:tr>
              <a:tr h="370840">
                <a:tc>
                  <a:txBody>
                    <a:bodyPr/>
                    <a:lstStyle/>
                    <a:p>
                      <a:pPr algn="ctr"/>
                      <a:r>
                        <a:rPr lang="en-US" sz="2400" dirty="0">
                          <a:solidFill>
                            <a:schemeClr val="tx1"/>
                          </a:solidFill>
                        </a:rPr>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dirty="0">
                          <a:solidFill>
                            <a:schemeClr val="tx1"/>
                          </a:solidFill>
                        </a:rPr>
                        <a:t>102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50701976"/>
                  </a:ext>
                </a:extLst>
              </a:tr>
              <a:tr h="370840">
                <a:tc>
                  <a:txBody>
                    <a:bodyPr/>
                    <a:lstStyle/>
                    <a:p>
                      <a:pPr algn="ctr"/>
                      <a:r>
                        <a:rPr lang="en-US" sz="2400" dirty="0">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dirty="0">
                          <a:solidFill>
                            <a:schemeClr val="tx1"/>
                          </a:solidFill>
                        </a:rPr>
                        <a:t>105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66863278"/>
                  </a:ext>
                </a:extLst>
              </a:tr>
              <a:tr h="370840">
                <a:tc>
                  <a:txBody>
                    <a:bodyPr/>
                    <a:lstStyle/>
                    <a:p>
                      <a:pPr algn="ctr"/>
                      <a:r>
                        <a:rPr lang="en-US" sz="2400" dirty="0">
                          <a:solidFill>
                            <a:schemeClr val="tx1"/>
                          </a:solidFill>
                        </a:rPr>
                        <a:t>0.5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dirty="0">
                          <a:solidFill>
                            <a:schemeClr val="tx1"/>
                          </a:solidFill>
                        </a:rPr>
                        <a:t>110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71031019"/>
                  </a:ext>
                </a:extLst>
              </a:tr>
              <a:tr h="370840">
                <a:tc>
                  <a:txBody>
                    <a:bodyPr/>
                    <a:lstStyle/>
                    <a:p>
                      <a:pPr algn="ctr"/>
                      <a:r>
                        <a:rPr lang="en-US" sz="2400" dirty="0">
                          <a:solidFill>
                            <a:schemeClr val="tx1"/>
                          </a:solidFill>
                        </a:rPr>
                        <a:t>0.25 or less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US" sz="2400" dirty="0">
                          <a:solidFill>
                            <a:schemeClr val="tx1"/>
                          </a:solidFill>
                        </a:rPr>
                        <a:t>             115         </a:t>
                      </a:r>
                      <a:r>
                        <a:rPr lang="en-US" sz="800" dirty="0">
                          <a:solidFill>
                            <a:schemeClr val="tx1"/>
                          </a:solidFill>
                        </a:rPr>
                        <a:t>NCDOL</a:t>
                      </a:r>
                      <a:r>
                        <a:rPr lang="en-US" sz="800" baseline="0" dirty="0">
                          <a:solidFill>
                            <a:schemeClr val="tx1"/>
                          </a:solidFill>
                        </a:rPr>
                        <a:t> Photo Library</a:t>
                      </a:r>
                      <a:endParaRPr lang="en-US" sz="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47494181"/>
                  </a:ext>
                </a:extLst>
              </a:tr>
            </a:tbl>
          </a:graphicData>
        </a:graphic>
      </p:graphicFrame>
    </p:spTree>
    <p:extLst>
      <p:ext uri="{BB962C8B-B14F-4D97-AF65-F5344CB8AC3E}">
        <p14:creationId xmlns:p14="http://schemas.microsoft.com/office/powerpoint/2010/main" val="357167533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idx="4294967295"/>
          </p:nvPr>
        </p:nvSpPr>
        <p:spPr/>
        <p:txBody>
          <a:bodyPr/>
          <a:lstStyle/>
          <a:p>
            <a:r>
              <a:rPr lang="en-US" altLang="en-US"/>
              <a:t>Noise Action Level</a:t>
            </a:r>
          </a:p>
        </p:txBody>
      </p:sp>
      <p:sp>
        <p:nvSpPr>
          <p:cNvPr id="29699" name="Rectangle 3"/>
          <p:cNvSpPr>
            <a:spLocks noGrp="1" noChangeArrowheads="1"/>
          </p:cNvSpPr>
          <p:nvPr>
            <p:ph type="body" idx="4294967295"/>
          </p:nvPr>
        </p:nvSpPr>
        <p:spPr>
          <a:xfrm>
            <a:off x="533400" y="1295400"/>
            <a:ext cx="8077200" cy="4525963"/>
          </a:xfrm>
        </p:spPr>
        <p:txBody>
          <a:bodyPr/>
          <a:lstStyle/>
          <a:p>
            <a:r>
              <a:rPr lang="en-US" altLang="en-US" b="1" dirty="0"/>
              <a:t>Action level (AL) </a:t>
            </a:r>
            <a:r>
              <a:rPr lang="en-US" altLang="en-US" dirty="0"/>
              <a:t>= 85 dBA for an 8-hour TWA</a:t>
            </a:r>
          </a:p>
          <a:p>
            <a:endParaRPr lang="en-US" altLang="en-US" sz="1000" dirty="0"/>
          </a:p>
          <a:p>
            <a:pPr marL="742950" lvl="1" indent="-285750"/>
            <a:r>
              <a:rPr lang="en-US" altLang="en-US" dirty="0"/>
              <a:t>Determined without regard to hearing protector attenuation.</a:t>
            </a:r>
          </a:p>
          <a:p>
            <a:pPr marL="742950" lvl="1" indent="-285750"/>
            <a:endParaRPr lang="en-US" altLang="en-US" dirty="0"/>
          </a:p>
          <a:p>
            <a:endParaRPr lang="en-US" altLang="en-US" sz="1000" dirty="0"/>
          </a:p>
          <a:p>
            <a:r>
              <a:rPr lang="en-US" altLang="en-US" dirty="0"/>
              <a:t>Hearing conservation program (HCP) required when noise exposures equal or exceed the action level.</a:t>
            </a:r>
          </a:p>
          <a:p>
            <a:endParaRPr lang="en-US" altLang="en-US" dirty="0"/>
          </a:p>
          <a:p>
            <a:r>
              <a:rPr lang="en-US" altLang="en-US" dirty="0"/>
              <a:t>Monitoring program implemented when noise exposures equal or exceed the action level.</a:t>
            </a:r>
          </a:p>
          <a:p>
            <a:endParaRPr lang="en-US" altLang="en-US" sz="1000" dirty="0"/>
          </a:p>
          <a:p>
            <a:endParaRPr lang="en-US" altLang="en-US" dirty="0"/>
          </a:p>
        </p:txBody>
      </p:sp>
      <p:sp>
        <p:nvSpPr>
          <p:cNvPr id="29700" name="Content Placeholder 3"/>
          <p:cNvSpPr>
            <a:spLocks/>
          </p:cNvSpPr>
          <p:nvPr/>
        </p:nvSpPr>
        <p:spPr bwMode="auto">
          <a:xfrm>
            <a:off x="6858000" y="609600"/>
            <a:ext cx="2133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b="1" u="sng">
                <a:solidFill>
                  <a:schemeClr val="tx1"/>
                </a:solidFill>
                <a:latin typeface="Times New Roman" panose="02020603050405020304" pitchFamily="18" charset="0"/>
              </a:defRPr>
            </a:lvl1pPr>
            <a:lvl2pPr marL="742950" indent="-285750">
              <a:defRPr sz="3600" b="1" u="sng">
                <a:solidFill>
                  <a:schemeClr val="tx1"/>
                </a:solidFill>
                <a:latin typeface="Times New Roman" panose="02020603050405020304" pitchFamily="18" charset="0"/>
              </a:defRPr>
            </a:lvl2pPr>
            <a:lvl3pPr marL="1143000" indent="-228600">
              <a:defRPr sz="3600" b="1" u="sng">
                <a:solidFill>
                  <a:schemeClr val="tx1"/>
                </a:solidFill>
                <a:latin typeface="Times New Roman" panose="02020603050405020304" pitchFamily="18" charset="0"/>
              </a:defRPr>
            </a:lvl3pPr>
            <a:lvl4pPr marL="1600200" indent="-228600">
              <a:defRPr sz="3600" b="1" u="sng">
                <a:solidFill>
                  <a:schemeClr val="tx1"/>
                </a:solidFill>
                <a:latin typeface="Times New Roman" panose="02020603050405020304" pitchFamily="18" charset="0"/>
              </a:defRPr>
            </a:lvl4pPr>
            <a:lvl5pPr marL="2057400" indent="-228600">
              <a:defRPr sz="3600" b="1"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b="1" u="sng">
                <a:solidFill>
                  <a:schemeClr val="tx1"/>
                </a:solidFill>
                <a:latin typeface="Times New Roman" panose="02020603050405020304" pitchFamily="18" charset="0"/>
              </a:defRPr>
            </a:lvl9pPr>
          </a:lstStyle>
          <a:p>
            <a:pPr>
              <a:buClr>
                <a:srgbClr val="910046"/>
              </a:buClr>
              <a:buSzPct val="84000"/>
              <a:buFont typeface="Wingdings" panose="05000000000000000000" pitchFamily="2" charset="2"/>
              <a:buNone/>
            </a:pPr>
            <a:r>
              <a:rPr lang="en-US" altLang="en-US" sz="2000" b="0" u="none" dirty="0">
                <a:latin typeface="Avenir Next LT Pro Light" panose="020B0304020202020204" pitchFamily="34" charset="0"/>
              </a:rPr>
              <a:t>1910.95(c)-(d)</a:t>
            </a:r>
          </a:p>
        </p:txBody>
      </p:sp>
    </p:spTree>
    <p:extLst>
      <p:ext uri="{BB962C8B-B14F-4D97-AF65-F5344CB8AC3E}">
        <p14:creationId xmlns:p14="http://schemas.microsoft.com/office/powerpoint/2010/main" val="36391807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idx="4294967295"/>
          </p:nvPr>
        </p:nvSpPr>
        <p:spPr/>
        <p:txBody>
          <a:bodyPr/>
          <a:lstStyle/>
          <a:p>
            <a:r>
              <a:rPr lang="en-US" altLang="en-US"/>
              <a:t>Monitoring</a:t>
            </a:r>
          </a:p>
        </p:txBody>
      </p:sp>
      <p:sp>
        <p:nvSpPr>
          <p:cNvPr id="31747" name="Rectangle 3"/>
          <p:cNvSpPr>
            <a:spLocks noGrp="1" noChangeArrowheads="1"/>
          </p:cNvSpPr>
          <p:nvPr>
            <p:ph type="body" idx="4294967295"/>
          </p:nvPr>
        </p:nvSpPr>
        <p:spPr>
          <a:xfrm>
            <a:off x="533400" y="1374028"/>
            <a:ext cx="8153400" cy="4641761"/>
          </a:xfrm>
        </p:spPr>
        <p:txBody>
          <a:bodyPr>
            <a:normAutofit fontScale="92500" lnSpcReduction="10000"/>
          </a:bodyPr>
          <a:lstStyle/>
          <a:p>
            <a:pPr>
              <a:lnSpc>
                <a:spcPct val="90000"/>
              </a:lnSpc>
            </a:pPr>
            <a:r>
              <a:rPr lang="en-US" altLang="en-US" sz="2600" dirty="0"/>
              <a:t>Strategy to identify all employees who could be exposed at or above the AL (85 </a:t>
            </a:r>
            <a:r>
              <a:rPr lang="en-US" altLang="en-US" sz="2600" dirty="0" err="1"/>
              <a:t>dBA</a:t>
            </a:r>
            <a:r>
              <a:rPr lang="en-US" altLang="en-US" sz="2600" dirty="0"/>
              <a:t>) and to enable proper selection of hearing protectors</a:t>
            </a:r>
          </a:p>
          <a:p>
            <a:pPr>
              <a:lnSpc>
                <a:spcPct val="90000"/>
              </a:lnSpc>
            </a:pPr>
            <a:endParaRPr lang="en-US" altLang="en-US" sz="2400" dirty="0"/>
          </a:p>
          <a:p>
            <a:pPr>
              <a:lnSpc>
                <a:spcPct val="90000"/>
              </a:lnSpc>
            </a:pPr>
            <a:r>
              <a:rPr lang="en-US" altLang="en-US" sz="2600" dirty="0"/>
              <a:t>Conduct representative sampl</a:t>
            </a:r>
            <a:r>
              <a:rPr lang="en-US" altLang="en-US" dirty="0"/>
              <a:t>ing</a:t>
            </a:r>
          </a:p>
          <a:p>
            <a:pPr>
              <a:lnSpc>
                <a:spcPct val="90000"/>
              </a:lnSpc>
            </a:pPr>
            <a:endParaRPr lang="en-US" altLang="en-US" sz="800" dirty="0"/>
          </a:p>
          <a:p>
            <a:pPr marL="742950" lvl="1" indent="-285750">
              <a:lnSpc>
                <a:spcPct val="90000"/>
              </a:lnSpc>
            </a:pPr>
            <a:r>
              <a:rPr lang="en-US" altLang="en-US" dirty="0"/>
              <a:t>Each job classification</a:t>
            </a:r>
          </a:p>
          <a:p>
            <a:pPr marL="742950" lvl="1" indent="-285750">
              <a:lnSpc>
                <a:spcPct val="90000"/>
              </a:lnSpc>
            </a:pPr>
            <a:endParaRPr lang="en-US" altLang="en-US" sz="800" dirty="0"/>
          </a:p>
          <a:p>
            <a:pPr marL="742950" lvl="1" indent="-285750">
              <a:lnSpc>
                <a:spcPct val="90000"/>
              </a:lnSpc>
            </a:pPr>
            <a:r>
              <a:rPr lang="en-US" altLang="en-US" dirty="0"/>
              <a:t>All shifts</a:t>
            </a:r>
          </a:p>
          <a:p>
            <a:pPr marL="742950" lvl="1" indent="-285750">
              <a:lnSpc>
                <a:spcPct val="90000"/>
              </a:lnSpc>
            </a:pPr>
            <a:endParaRPr lang="en-US" altLang="en-US" dirty="0"/>
          </a:p>
          <a:p>
            <a:pPr>
              <a:lnSpc>
                <a:spcPct val="90000"/>
              </a:lnSpc>
            </a:pPr>
            <a:r>
              <a:rPr lang="en-US" altLang="en-US" sz="2600" dirty="0"/>
              <a:t>Repeat monitoring when:</a:t>
            </a:r>
          </a:p>
          <a:p>
            <a:pPr>
              <a:lnSpc>
                <a:spcPct val="90000"/>
              </a:lnSpc>
            </a:pPr>
            <a:endParaRPr lang="en-US" altLang="en-US" sz="800" dirty="0"/>
          </a:p>
          <a:p>
            <a:pPr marL="742950" lvl="1" indent="-285750">
              <a:lnSpc>
                <a:spcPct val="90000"/>
              </a:lnSpc>
            </a:pPr>
            <a:r>
              <a:rPr lang="en-US" altLang="en-US" dirty="0"/>
              <a:t>Change in process, equipment, controls</a:t>
            </a:r>
          </a:p>
          <a:p>
            <a:pPr marL="742950" lvl="1" indent="-285750">
              <a:lnSpc>
                <a:spcPct val="90000"/>
              </a:lnSpc>
            </a:pPr>
            <a:endParaRPr lang="en-US" altLang="en-US" sz="800" dirty="0"/>
          </a:p>
          <a:p>
            <a:pPr marL="742950" lvl="1" indent="-285750">
              <a:lnSpc>
                <a:spcPct val="90000"/>
              </a:lnSpc>
            </a:pPr>
            <a:r>
              <a:rPr lang="en-US" altLang="en-US" dirty="0"/>
              <a:t>Additional employees are exposed</a:t>
            </a:r>
          </a:p>
          <a:p>
            <a:pPr marL="742950" lvl="1" indent="-285750">
              <a:lnSpc>
                <a:spcPct val="90000"/>
              </a:lnSpc>
            </a:pPr>
            <a:endParaRPr lang="en-US" altLang="en-US" sz="800" dirty="0"/>
          </a:p>
          <a:p>
            <a:pPr marL="742950" lvl="1" indent="-285750">
              <a:lnSpc>
                <a:spcPct val="90000"/>
              </a:lnSpc>
            </a:pPr>
            <a:r>
              <a:rPr lang="en-US" altLang="en-US" dirty="0"/>
              <a:t>Hearing protectors are inadequate</a:t>
            </a:r>
          </a:p>
          <a:p>
            <a:pPr>
              <a:lnSpc>
                <a:spcPct val="90000"/>
              </a:lnSpc>
            </a:pPr>
            <a:endParaRPr lang="en-US" altLang="en-US" dirty="0"/>
          </a:p>
        </p:txBody>
      </p:sp>
      <p:sp>
        <p:nvSpPr>
          <p:cNvPr id="31748" name="Content Placeholder 3"/>
          <p:cNvSpPr>
            <a:spLocks/>
          </p:cNvSpPr>
          <p:nvPr/>
        </p:nvSpPr>
        <p:spPr bwMode="auto">
          <a:xfrm>
            <a:off x="7239000" y="609600"/>
            <a:ext cx="1447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b="1" u="sng">
                <a:solidFill>
                  <a:schemeClr val="tx1"/>
                </a:solidFill>
                <a:latin typeface="Times New Roman" panose="02020603050405020304" pitchFamily="18" charset="0"/>
              </a:defRPr>
            </a:lvl1pPr>
            <a:lvl2pPr marL="742950" indent="-285750">
              <a:defRPr sz="3600" b="1" u="sng">
                <a:solidFill>
                  <a:schemeClr val="tx1"/>
                </a:solidFill>
                <a:latin typeface="Times New Roman" panose="02020603050405020304" pitchFamily="18" charset="0"/>
              </a:defRPr>
            </a:lvl2pPr>
            <a:lvl3pPr marL="1143000" indent="-228600">
              <a:defRPr sz="3600" b="1" u="sng">
                <a:solidFill>
                  <a:schemeClr val="tx1"/>
                </a:solidFill>
                <a:latin typeface="Times New Roman" panose="02020603050405020304" pitchFamily="18" charset="0"/>
              </a:defRPr>
            </a:lvl3pPr>
            <a:lvl4pPr marL="1600200" indent="-228600">
              <a:defRPr sz="3600" b="1" u="sng">
                <a:solidFill>
                  <a:schemeClr val="tx1"/>
                </a:solidFill>
                <a:latin typeface="Times New Roman" panose="02020603050405020304" pitchFamily="18" charset="0"/>
              </a:defRPr>
            </a:lvl4pPr>
            <a:lvl5pPr marL="2057400" indent="-228600">
              <a:defRPr sz="3600" b="1"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b="1" u="sng">
                <a:solidFill>
                  <a:schemeClr val="tx1"/>
                </a:solidFill>
                <a:latin typeface="Times New Roman" panose="02020603050405020304" pitchFamily="18" charset="0"/>
              </a:defRPr>
            </a:lvl9pPr>
          </a:lstStyle>
          <a:p>
            <a:pPr>
              <a:buClr>
                <a:srgbClr val="910046"/>
              </a:buClr>
              <a:buSzPct val="84000"/>
              <a:buFont typeface="Wingdings" panose="05000000000000000000" pitchFamily="2" charset="2"/>
              <a:buNone/>
            </a:pPr>
            <a:r>
              <a:rPr lang="en-US" altLang="en-US" sz="2000" b="0" u="none" dirty="0">
                <a:latin typeface="Avenir Next LT Pro Light" panose="020B0304020202020204" pitchFamily="34" charset="0"/>
              </a:rPr>
              <a:t>1910.95(d)</a:t>
            </a:r>
          </a:p>
        </p:txBody>
      </p:sp>
      <p:pic>
        <p:nvPicPr>
          <p:cNvPr id="2" name="Picture 1"/>
          <p:cNvPicPr>
            <a:picLocks noChangeAspect="1"/>
          </p:cNvPicPr>
          <p:nvPr/>
        </p:nvPicPr>
        <p:blipFill>
          <a:blip r:embed="rId3"/>
          <a:stretch>
            <a:fillRect/>
          </a:stretch>
        </p:blipFill>
        <p:spPr>
          <a:xfrm>
            <a:off x="6220133" y="2667000"/>
            <a:ext cx="2466667" cy="1942857"/>
          </a:xfrm>
          <a:prstGeom prst="rect">
            <a:avLst/>
          </a:prstGeom>
        </p:spPr>
      </p:pic>
    </p:spTree>
    <p:extLst>
      <p:ext uri="{BB962C8B-B14F-4D97-AF65-F5344CB8AC3E}">
        <p14:creationId xmlns:p14="http://schemas.microsoft.com/office/powerpoint/2010/main" val="14925653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idx="4294967295"/>
          </p:nvPr>
        </p:nvSpPr>
        <p:spPr/>
        <p:txBody>
          <a:bodyPr/>
          <a:lstStyle/>
          <a:p>
            <a:r>
              <a:rPr lang="en-US" altLang="en-US"/>
              <a:t>Notification</a:t>
            </a:r>
          </a:p>
        </p:txBody>
      </p:sp>
      <p:sp>
        <p:nvSpPr>
          <p:cNvPr id="33795" name="Rectangle 3"/>
          <p:cNvSpPr>
            <a:spLocks noGrp="1" noChangeArrowheads="1"/>
          </p:cNvSpPr>
          <p:nvPr>
            <p:ph type="body" idx="4294967295"/>
          </p:nvPr>
        </p:nvSpPr>
        <p:spPr>
          <a:xfrm>
            <a:off x="533400" y="1219200"/>
            <a:ext cx="8077200" cy="4525963"/>
          </a:xfrm>
        </p:spPr>
        <p:txBody>
          <a:bodyPr/>
          <a:lstStyle/>
          <a:p>
            <a:r>
              <a:rPr lang="en-US" altLang="en-US" dirty="0"/>
              <a:t>Employer shall notify each employee exposed at or above 85 dBA of the monitoring results.</a:t>
            </a:r>
          </a:p>
          <a:p>
            <a:endParaRPr lang="en-US" altLang="en-US" dirty="0"/>
          </a:p>
        </p:txBody>
      </p:sp>
      <p:sp>
        <p:nvSpPr>
          <p:cNvPr id="33796" name="Content Placeholder 3"/>
          <p:cNvSpPr>
            <a:spLocks/>
          </p:cNvSpPr>
          <p:nvPr/>
        </p:nvSpPr>
        <p:spPr bwMode="auto">
          <a:xfrm>
            <a:off x="7239000" y="609600"/>
            <a:ext cx="1447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b="1" u="sng">
                <a:solidFill>
                  <a:schemeClr val="tx1"/>
                </a:solidFill>
                <a:latin typeface="Times New Roman" panose="02020603050405020304" pitchFamily="18" charset="0"/>
              </a:defRPr>
            </a:lvl1pPr>
            <a:lvl2pPr marL="742950" indent="-285750">
              <a:defRPr sz="3600" b="1" u="sng">
                <a:solidFill>
                  <a:schemeClr val="tx1"/>
                </a:solidFill>
                <a:latin typeface="Times New Roman" panose="02020603050405020304" pitchFamily="18" charset="0"/>
              </a:defRPr>
            </a:lvl2pPr>
            <a:lvl3pPr marL="1143000" indent="-228600">
              <a:defRPr sz="3600" b="1" u="sng">
                <a:solidFill>
                  <a:schemeClr val="tx1"/>
                </a:solidFill>
                <a:latin typeface="Times New Roman" panose="02020603050405020304" pitchFamily="18" charset="0"/>
              </a:defRPr>
            </a:lvl3pPr>
            <a:lvl4pPr marL="1600200" indent="-228600">
              <a:defRPr sz="3600" b="1" u="sng">
                <a:solidFill>
                  <a:schemeClr val="tx1"/>
                </a:solidFill>
                <a:latin typeface="Times New Roman" panose="02020603050405020304" pitchFamily="18" charset="0"/>
              </a:defRPr>
            </a:lvl4pPr>
            <a:lvl5pPr marL="2057400" indent="-228600">
              <a:defRPr sz="3600" b="1"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b="1" u="sng">
                <a:solidFill>
                  <a:schemeClr val="tx1"/>
                </a:solidFill>
                <a:latin typeface="Times New Roman" panose="02020603050405020304" pitchFamily="18" charset="0"/>
              </a:defRPr>
            </a:lvl9pPr>
          </a:lstStyle>
          <a:p>
            <a:pPr>
              <a:buClr>
                <a:srgbClr val="910046"/>
              </a:buClr>
              <a:buSzPct val="84000"/>
              <a:buFont typeface="Wingdings" panose="05000000000000000000" pitchFamily="2" charset="2"/>
              <a:buNone/>
            </a:pPr>
            <a:r>
              <a:rPr lang="en-US" altLang="en-US" sz="2000" b="0" u="none" dirty="0">
                <a:latin typeface="Avenir Next LT Pro Light" panose="020B0304020202020204" pitchFamily="34" charset="0"/>
              </a:rPr>
              <a:t>1910.95(e)</a:t>
            </a:r>
          </a:p>
        </p:txBody>
      </p:sp>
      <p:pic>
        <p:nvPicPr>
          <p:cNvPr id="5" name="Picture 4">
            <a:extLst>
              <a:ext uri="{FF2B5EF4-FFF2-40B4-BE49-F238E27FC236}">
                <a16:creationId xmlns:a16="http://schemas.microsoft.com/office/drawing/2014/main" id="{66A9F575-887B-4476-AD0C-45CA51C91E4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48200" y="3553240"/>
            <a:ext cx="3886199" cy="2341263"/>
          </a:xfrm>
          <a:prstGeom prst="rect">
            <a:avLst/>
          </a:prstGeom>
        </p:spPr>
      </p:pic>
    </p:spTree>
    <p:extLst>
      <p:ext uri="{BB962C8B-B14F-4D97-AF65-F5344CB8AC3E}">
        <p14:creationId xmlns:p14="http://schemas.microsoft.com/office/powerpoint/2010/main" val="5106853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idx="4294967295"/>
          </p:nvPr>
        </p:nvSpPr>
        <p:spPr/>
        <p:txBody>
          <a:bodyPr/>
          <a:lstStyle/>
          <a:p>
            <a:r>
              <a:rPr lang="en-US" altLang="en-US"/>
              <a:t>Audiometric Testing Program</a:t>
            </a:r>
          </a:p>
        </p:txBody>
      </p:sp>
      <p:sp>
        <p:nvSpPr>
          <p:cNvPr id="35843" name="Rectangle 3"/>
          <p:cNvSpPr>
            <a:spLocks noGrp="1" noChangeArrowheads="1"/>
          </p:cNvSpPr>
          <p:nvPr>
            <p:ph type="body" idx="4294967295"/>
          </p:nvPr>
        </p:nvSpPr>
        <p:spPr>
          <a:xfrm>
            <a:off x="533400" y="1295400"/>
            <a:ext cx="8077200" cy="5029200"/>
          </a:xfrm>
        </p:spPr>
        <p:txBody>
          <a:bodyPr/>
          <a:lstStyle/>
          <a:p>
            <a:pPr>
              <a:lnSpc>
                <a:spcPct val="90000"/>
              </a:lnSpc>
            </a:pPr>
            <a:r>
              <a:rPr lang="en-US" altLang="en-US" dirty="0"/>
              <a:t>Audiometric testing program implemented when noise exposures equal or exceed the action level.</a:t>
            </a:r>
          </a:p>
          <a:p>
            <a:pPr>
              <a:lnSpc>
                <a:spcPct val="90000"/>
              </a:lnSpc>
            </a:pPr>
            <a:endParaRPr lang="en-US" altLang="en-US" sz="800" dirty="0"/>
          </a:p>
          <a:p>
            <a:pPr lvl="1">
              <a:lnSpc>
                <a:spcPct val="90000"/>
              </a:lnSpc>
            </a:pPr>
            <a:r>
              <a:rPr lang="en-US" altLang="en-US" dirty="0"/>
              <a:t>Qualified person performs the hearing test, usually an audiologist.</a:t>
            </a:r>
          </a:p>
          <a:p>
            <a:pPr lvl="1">
              <a:lnSpc>
                <a:spcPct val="90000"/>
              </a:lnSpc>
            </a:pPr>
            <a:endParaRPr lang="en-US" altLang="en-US" sz="1000" dirty="0"/>
          </a:p>
          <a:p>
            <a:pPr lvl="1">
              <a:lnSpc>
                <a:spcPct val="90000"/>
              </a:lnSpc>
            </a:pPr>
            <a:r>
              <a:rPr lang="en-US" altLang="en-US" dirty="0"/>
              <a:t>Results interpreted by qualified person.</a:t>
            </a:r>
          </a:p>
          <a:p>
            <a:pPr>
              <a:lnSpc>
                <a:spcPct val="90000"/>
              </a:lnSpc>
            </a:pPr>
            <a:endParaRPr lang="en-US" altLang="en-US" dirty="0"/>
          </a:p>
          <a:p>
            <a:pPr>
              <a:lnSpc>
                <a:spcPct val="90000"/>
              </a:lnSpc>
            </a:pPr>
            <a:r>
              <a:rPr lang="en-US" altLang="en-US" dirty="0"/>
              <a:t>Audiometer checked before each use and calibrated acoustically annually.</a:t>
            </a:r>
          </a:p>
          <a:p>
            <a:pPr>
              <a:lnSpc>
                <a:spcPct val="90000"/>
              </a:lnSpc>
            </a:pPr>
            <a:endParaRPr lang="en-US" altLang="en-US" sz="800" dirty="0"/>
          </a:p>
          <a:p>
            <a:pPr lvl="1">
              <a:lnSpc>
                <a:spcPct val="90000"/>
              </a:lnSpc>
            </a:pPr>
            <a:r>
              <a:rPr lang="en-US" altLang="en-US" dirty="0"/>
              <a:t>Records of calibrations required.</a:t>
            </a:r>
          </a:p>
          <a:p>
            <a:pPr>
              <a:lnSpc>
                <a:spcPct val="90000"/>
              </a:lnSpc>
            </a:pPr>
            <a:endParaRPr lang="en-US" altLang="en-US" dirty="0"/>
          </a:p>
        </p:txBody>
      </p:sp>
      <p:sp>
        <p:nvSpPr>
          <p:cNvPr id="35844" name="Content Placeholder 3"/>
          <p:cNvSpPr>
            <a:spLocks/>
          </p:cNvSpPr>
          <p:nvPr/>
        </p:nvSpPr>
        <p:spPr bwMode="auto">
          <a:xfrm>
            <a:off x="7239000" y="609600"/>
            <a:ext cx="1447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b="1" u="sng">
                <a:solidFill>
                  <a:schemeClr val="tx1"/>
                </a:solidFill>
                <a:latin typeface="Times New Roman" panose="02020603050405020304" pitchFamily="18" charset="0"/>
              </a:defRPr>
            </a:lvl1pPr>
            <a:lvl2pPr marL="742950" indent="-285750">
              <a:defRPr sz="3600" b="1" u="sng">
                <a:solidFill>
                  <a:schemeClr val="tx1"/>
                </a:solidFill>
                <a:latin typeface="Times New Roman" panose="02020603050405020304" pitchFamily="18" charset="0"/>
              </a:defRPr>
            </a:lvl2pPr>
            <a:lvl3pPr marL="1143000" indent="-228600">
              <a:defRPr sz="3600" b="1" u="sng">
                <a:solidFill>
                  <a:schemeClr val="tx1"/>
                </a:solidFill>
                <a:latin typeface="Times New Roman" panose="02020603050405020304" pitchFamily="18" charset="0"/>
              </a:defRPr>
            </a:lvl3pPr>
            <a:lvl4pPr marL="1600200" indent="-228600">
              <a:defRPr sz="3600" b="1" u="sng">
                <a:solidFill>
                  <a:schemeClr val="tx1"/>
                </a:solidFill>
                <a:latin typeface="Times New Roman" panose="02020603050405020304" pitchFamily="18" charset="0"/>
              </a:defRPr>
            </a:lvl4pPr>
            <a:lvl5pPr marL="2057400" indent="-228600">
              <a:defRPr sz="3600" b="1"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b="1" u="sng">
                <a:solidFill>
                  <a:schemeClr val="tx1"/>
                </a:solidFill>
                <a:latin typeface="Times New Roman" panose="02020603050405020304" pitchFamily="18" charset="0"/>
              </a:defRPr>
            </a:lvl9pPr>
          </a:lstStyle>
          <a:p>
            <a:pPr>
              <a:buClr>
                <a:srgbClr val="910046"/>
              </a:buClr>
              <a:buSzPct val="84000"/>
              <a:buFont typeface="Wingdings" panose="05000000000000000000" pitchFamily="2" charset="2"/>
              <a:buNone/>
            </a:pPr>
            <a:r>
              <a:rPr lang="en-US" altLang="en-US" sz="2000" b="0" u="none" dirty="0">
                <a:latin typeface="Avenir Next LT Pro Light" panose="020B0304020202020204" pitchFamily="34" charset="0"/>
              </a:rPr>
              <a:t>1910.95(g)</a:t>
            </a:r>
          </a:p>
        </p:txBody>
      </p:sp>
    </p:spTree>
    <p:extLst>
      <p:ext uri="{BB962C8B-B14F-4D97-AF65-F5344CB8AC3E}">
        <p14:creationId xmlns:p14="http://schemas.microsoft.com/office/powerpoint/2010/main" val="22589353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idx="4294967295"/>
          </p:nvPr>
        </p:nvSpPr>
        <p:spPr/>
        <p:txBody>
          <a:bodyPr/>
          <a:lstStyle/>
          <a:p>
            <a:r>
              <a:rPr lang="en-US" altLang="en-US"/>
              <a:t>Audiometric Testing</a:t>
            </a:r>
          </a:p>
        </p:txBody>
      </p:sp>
      <p:sp>
        <p:nvSpPr>
          <p:cNvPr id="37891" name="Rectangle 3"/>
          <p:cNvSpPr>
            <a:spLocks noGrp="1" noChangeArrowheads="1"/>
          </p:cNvSpPr>
          <p:nvPr>
            <p:ph type="body" idx="4294967295"/>
          </p:nvPr>
        </p:nvSpPr>
        <p:spPr>
          <a:xfrm>
            <a:off x="533400" y="1295400"/>
            <a:ext cx="8077200" cy="4525963"/>
          </a:xfrm>
        </p:spPr>
        <p:txBody>
          <a:bodyPr/>
          <a:lstStyle/>
          <a:p>
            <a:r>
              <a:rPr lang="en-US" altLang="en-US" sz="3000" dirty="0"/>
              <a:t>Provided at no cost to the employee.</a:t>
            </a:r>
            <a:endParaRPr lang="en-US" altLang="en-US" sz="1200" dirty="0"/>
          </a:p>
          <a:p>
            <a:endParaRPr lang="en-US" altLang="en-US" sz="800" dirty="0"/>
          </a:p>
          <a:p>
            <a:pPr marL="742950" lvl="1" indent="-285750"/>
            <a:r>
              <a:rPr lang="en-US" altLang="en-US" sz="2600" dirty="0"/>
              <a:t>Baseline audiogram within 6 months of first exposure at or above action level.</a:t>
            </a:r>
          </a:p>
          <a:p>
            <a:pPr marL="742950" lvl="1" indent="-285750"/>
            <a:endParaRPr lang="en-US" altLang="en-US" sz="1000" dirty="0"/>
          </a:p>
          <a:p>
            <a:pPr marL="1143000" lvl="2" indent="-228600"/>
            <a:r>
              <a:rPr lang="en-US" altLang="en-US" sz="2100" dirty="0"/>
              <a:t>For mobile test van, </a:t>
            </a:r>
            <a:r>
              <a:rPr lang="en-US" altLang="en-US" sz="2200" u="sng" dirty="0"/>
              <a:t>&lt;</a:t>
            </a:r>
            <a:r>
              <a:rPr lang="en-US" altLang="en-US" sz="2200" dirty="0"/>
              <a:t> 12 months</a:t>
            </a:r>
          </a:p>
          <a:p>
            <a:endParaRPr lang="en-US" altLang="en-US" sz="1000" dirty="0"/>
          </a:p>
          <a:p>
            <a:endParaRPr lang="en-US" altLang="en-US" sz="3000" dirty="0"/>
          </a:p>
          <a:p>
            <a:r>
              <a:rPr lang="en-US" altLang="en-US" sz="3000" dirty="0"/>
              <a:t>Provided initially and annually.</a:t>
            </a:r>
          </a:p>
          <a:p>
            <a:pPr marL="742950" lvl="1" indent="-285750"/>
            <a:endParaRPr lang="en-US" altLang="en-US" sz="800" dirty="0"/>
          </a:p>
          <a:p>
            <a:pPr marL="742950" lvl="1" indent="-285750"/>
            <a:r>
              <a:rPr lang="en-US" altLang="en-US" sz="2600" dirty="0"/>
              <a:t>Allowance for aging </a:t>
            </a:r>
          </a:p>
          <a:p>
            <a:pPr marL="1143000" lvl="2" indent="-228600"/>
            <a:endParaRPr lang="en-US" altLang="en-US" sz="1000" dirty="0"/>
          </a:p>
          <a:p>
            <a:pPr marL="742950" lvl="1" indent="-285750"/>
            <a:r>
              <a:rPr lang="en-US" altLang="en-US" sz="2600" dirty="0"/>
              <a:t>STS notification</a:t>
            </a:r>
            <a:endParaRPr lang="en-US" altLang="en-US" dirty="0"/>
          </a:p>
          <a:p>
            <a:endParaRPr lang="en-US" altLang="en-US" dirty="0"/>
          </a:p>
        </p:txBody>
      </p:sp>
      <p:sp>
        <p:nvSpPr>
          <p:cNvPr id="37892" name="Content Placeholder 3"/>
          <p:cNvSpPr>
            <a:spLocks/>
          </p:cNvSpPr>
          <p:nvPr/>
        </p:nvSpPr>
        <p:spPr bwMode="auto">
          <a:xfrm>
            <a:off x="7239000" y="609600"/>
            <a:ext cx="1447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b="1" u="sng">
                <a:solidFill>
                  <a:schemeClr val="tx1"/>
                </a:solidFill>
                <a:latin typeface="Times New Roman" panose="02020603050405020304" pitchFamily="18" charset="0"/>
              </a:defRPr>
            </a:lvl1pPr>
            <a:lvl2pPr marL="742950" indent="-285750">
              <a:defRPr sz="3600" b="1" u="sng">
                <a:solidFill>
                  <a:schemeClr val="tx1"/>
                </a:solidFill>
                <a:latin typeface="Times New Roman" panose="02020603050405020304" pitchFamily="18" charset="0"/>
              </a:defRPr>
            </a:lvl2pPr>
            <a:lvl3pPr marL="1143000" indent="-228600">
              <a:defRPr sz="3600" b="1" u="sng">
                <a:solidFill>
                  <a:schemeClr val="tx1"/>
                </a:solidFill>
                <a:latin typeface="Times New Roman" panose="02020603050405020304" pitchFamily="18" charset="0"/>
              </a:defRPr>
            </a:lvl3pPr>
            <a:lvl4pPr marL="1600200" indent="-228600">
              <a:defRPr sz="3600" b="1" u="sng">
                <a:solidFill>
                  <a:schemeClr val="tx1"/>
                </a:solidFill>
                <a:latin typeface="Times New Roman" panose="02020603050405020304" pitchFamily="18" charset="0"/>
              </a:defRPr>
            </a:lvl4pPr>
            <a:lvl5pPr marL="2057400" indent="-228600">
              <a:defRPr sz="3600" b="1"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b="1" u="sng">
                <a:solidFill>
                  <a:schemeClr val="tx1"/>
                </a:solidFill>
                <a:latin typeface="Times New Roman" panose="02020603050405020304" pitchFamily="18" charset="0"/>
              </a:defRPr>
            </a:lvl9pPr>
          </a:lstStyle>
          <a:p>
            <a:pPr>
              <a:buClr>
                <a:srgbClr val="910046"/>
              </a:buClr>
              <a:buSzPct val="84000"/>
              <a:buFont typeface="Wingdings" panose="05000000000000000000" pitchFamily="2" charset="2"/>
              <a:buNone/>
            </a:pPr>
            <a:r>
              <a:rPr lang="en-US" altLang="en-US" sz="2000" b="0" u="none" dirty="0">
                <a:latin typeface="Avenir Next LT Pro Light" panose="020B0304020202020204" pitchFamily="34" charset="0"/>
              </a:rPr>
              <a:t>1910.95(g)</a:t>
            </a:r>
          </a:p>
        </p:txBody>
      </p:sp>
    </p:spTree>
    <p:extLst>
      <p:ext uri="{BB962C8B-B14F-4D97-AF65-F5344CB8AC3E}">
        <p14:creationId xmlns:p14="http://schemas.microsoft.com/office/powerpoint/2010/main" val="6550523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en-US" altLang="en-US" dirty="0"/>
              <a:t>Example of an Audiogram</a:t>
            </a:r>
          </a:p>
        </p:txBody>
      </p:sp>
      <p:pic>
        <p:nvPicPr>
          <p:cNvPr id="88" name="Picture 87">
            <a:extLst>
              <a:ext uri="{FF2B5EF4-FFF2-40B4-BE49-F238E27FC236}">
                <a16:creationId xmlns:a16="http://schemas.microsoft.com/office/drawing/2014/main" id="{B6DB8EBE-00EC-46C6-8589-CB3E3025BA9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3992" y="1219200"/>
            <a:ext cx="7760408" cy="4675303"/>
          </a:xfrm>
          <a:prstGeom prst="rect">
            <a:avLst/>
          </a:prstGeom>
        </p:spPr>
      </p:pic>
    </p:spTree>
    <p:extLst>
      <p:ext uri="{BB962C8B-B14F-4D97-AF65-F5344CB8AC3E}">
        <p14:creationId xmlns:p14="http://schemas.microsoft.com/office/powerpoint/2010/main" val="1337622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idx="4294967295"/>
          </p:nvPr>
        </p:nvSpPr>
        <p:spPr/>
        <p:txBody>
          <a:bodyPr/>
          <a:lstStyle/>
          <a:p>
            <a:r>
              <a:rPr lang="en-US" altLang="en-US"/>
              <a:t>STS Notification</a:t>
            </a:r>
          </a:p>
        </p:txBody>
      </p:sp>
      <p:sp>
        <p:nvSpPr>
          <p:cNvPr id="41987" name="Rectangle 3"/>
          <p:cNvSpPr>
            <a:spLocks noGrp="1" noChangeArrowheads="1"/>
          </p:cNvSpPr>
          <p:nvPr>
            <p:ph type="body" idx="4294967295"/>
          </p:nvPr>
        </p:nvSpPr>
        <p:spPr>
          <a:xfrm>
            <a:off x="533400" y="1143000"/>
            <a:ext cx="7924800" cy="4724400"/>
          </a:xfrm>
        </p:spPr>
        <p:txBody>
          <a:bodyPr/>
          <a:lstStyle/>
          <a:p>
            <a:r>
              <a:rPr lang="en-US" altLang="en-US" dirty="0"/>
              <a:t>Recall standard threshold shift definition:</a:t>
            </a:r>
          </a:p>
          <a:p>
            <a:pPr marL="742950" lvl="1" indent="-285750"/>
            <a:endParaRPr lang="en-US" altLang="en-US" sz="1000" dirty="0"/>
          </a:p>
          <a:p>
            <a:pPr marL="742950" lvl="1" indent="-285750"/>
            <a:r>
              <a:rPr lang="en-US" altLang="en-US" dirty="0"/>
              <a:t> </a:t>
            </a:r>
            <a:r>
              <a:rPr lang="en-US" altLang="en-US" u="sng" dirty="0"/>
              <a:t>&gt;</a:t>
            </a:r>
            <a:r>
              <a:rPr lang="en-US" altLang="en-US" dirty="0"/>
              <a:t> 10 dB average loss at 2000, 3000 and 4000 kH</a:t>
            </a:r>
            <a:r>
              <a:rPr lang="en-US" altLang="en-US" sz="2000" dirty="0"/>
              <a:t>z</a:t>
            </a:r>
          </a:p>
          <a:p>
            <a:pPr marL="742950" lvl="1" indent="-285750"/>
            <a:endParaRPr lang="en-US" altLang="en-US" sz="2000" dirty="0"/>
          </a:p>
          <a:p>
            <a:r>
              <a:rPr lang="en-US" altLang="en-US" dirty="0"/>
              <a:t>Employer may retest within 30 days to verify the STS.</a:t>
            </a:r>
          </a:p>
          <a:p>
            <a:endParaRPr lang="en-US" altLang="en-US" dirty="0"/>
          </a:p>
          <a:p>
            <a:r>
              <a:rPr lang="en-US" altLang="en-US" dirty="0"/>
              <a:t>Audiologist shall determine need for further evaluation.</a:t>
            </a:r>
          </a:p>
          <a:p>
            <a:endParaRPr lang="en-US" altLang="en-US" dirty="0"/>
          </a:p>
          <a:p>
            <a:r>
              <a:rPr lang="en-US" altLang="en-US" dirty="0"/>
              <a:t>Employer shall notify the employee of the STS </a:t>
            </a:r>
            <a:r>
              <a:rPr lang="en-US" altLang="en-US" i="1" dirty="0"/>
              <a:t>in writing within 21 days.</a:t>
            </a:r>
          </a:p>
          <a:p>
            <a:endParaRPr lang="en-US" altLang="en-US" sz="2400" dirty="0"/>
          </a:p>
        </p:txBody>
      </p:sp>
      <p:sp>
        <p:nvSpPr>
          <p:cNvPr id="41988" name="Content Placeholder 3"/>
          <p:cNvSpPr>
            <a:spLocks/>
          </p:cNvSpPr>
          <p:nvPr/>
        </p:nvSpPr>
        <p:spPr bwMode="auto">
          <a:xfrm>
            <a:off x="7239000" y="609600"/>
            <a:ext cx="1447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b="1" u="sng">
                <a:solidFill>
                  <a:schemeClr val="tx1"/>
                </a:solidFill>
                <a:latin typeface="Times New Roman" panose="02020603050405020304" pitchFamily="18" charset="0"/>
              </a:defRPr>
            </a:lvl1pPr>
            <a:lvl2pPr marL="742950" indent="-285750">
              <a:defRPr sz="3600" b="1" u="sng">
                <a:solidFill>
                  <a:schemeClr val="tx1"/>
                </a:solidFill>
                <a:latin typeface="Times New Roman" panose="02020603050405020304" pitchFamily="18" charset="0"/>
              </a:defRPr>
            </a:lvl2pPr>
            <a:lvl3pPr marL="1143000" indent="-228600">
              <a:defRPr sz="3600" b="1" u="sng">
                <a:solidFill>
                  <a:schemeClr val="tx1"/>
                </a:solidFill>
                <a:latin typeface="Times New Roman" panose="02020603050405020304" pitchFamily="18" charset="0"/>
              </a:defRPr>
            </a:lvl3pPr>
            <a:lvl4pPr marL="1600200" indent="-228600">
              <a:defRPr sz="3600" b="1" u="sng">
                <a:solidFill>
                  <a:schemeClr val="tx1"/>
                </a:solidFill>
                <a:latin typeface="Times New Roman" panose="02020603050405020304" pitchFamily="18" charset="0"/>
              </a:defRPr>
            </a:lvl4pPr>
            <a:lvl5pPr marL="2057400" indent="-228600">
              <a:defRPr sz="3600" b="1"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b="1" u="sng">
                <a:solidFill>
                  <a:schemeClr val="tx1"/>
                </a:solidFill>
                <a:latin typeface="Times New Roman" panose="02020603050405020304" pitchFamily="18" charset="0"/>
              </a:defRPr>
            </a:lvl9pPr>
          </a:lstStyle>
          <a:p>
            <a:pPr>
              <a:buClr>
                <a:srgbClr val="910046"/>
              </a:buClr>
              <a:buSzPct val="84000"/>
              <a:buFont typeface="Wingdings" panose="05000000000000000000" pitchFamily="2" charset="2"/>
              <a:buNone/>
            </a:pPr>
            <a:r>
              <a:rPr lang="en-US" altLang="en-US" sz="2000" b="0" u="none" dirty="0">
                <a:latin typeface="Avenir Next LT Pro Light" panose="020B0304020202020204" pitchFamily="34" charset="0"/>
              </a:rPr>
              <a:t>1910.95(g)</a:t>
            </a:r>
          </a:p>
        </p:txBody>
      </p:sp>
    </p:spTree>
    <p:extLst>
      <p:ext uri="{BB962C8B-B14F-4D97-AF65-F5344CB8AC3E}">
        <p14:creationId xmlns:p14="http://schemas.microsoft.com/office/powerpoint/2010/main" val="11654471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r>
              <a:rPr lang="en-US" altLang="en-US"/>
              <a:t>Audiogram with 2 STS, 1 PHL</a:t>
            </a:r>
          </a:p>
        </p:txBody>
      </p:sp>
      <p:pic>
        <p:nvPicPr>
          <p:cNvPr id="3" name="Picture 2">
            <a:extLst>
              <a:ext uri="{FF2B5EF4-FFF2-40B4-BE49-F238E27FC236}">
                <a16:creationId xmlns:a16="http://schemas.microsoft.com/office/drawing/2014/main" id="{74B4E1E3-025F-497C-B3E7-066CD4D64DD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09600" y="1152525"/>
            <a:ext cx="8191500" cy="4714875"/>
          </a:xfrm>
          <a:prstGeom prst="rect">
            <a:avLst/>
          </a:prstGeom>
        </p:spPr>
      </p:pic>
      <p:sp>
        <p:nvSpPr>
          <p:cNvPr id="2" name="TextBox 1"/>
          <p:cNvSpPr txBox="1"/>
          <p:nvPr/>
        </p:nvSpPr>
        <p:spPr>
          <a:xfrm>
            <a:off x="6248400" y="5742801"/>
            <a:ext cx="2267672" cy="276999"/>
          </a:xfrm>
          <a:prstGeom prst="rect">
            <a:avLst/>
          </a:prstGeom>
          <a:noFill/>
        </p:spPr>
        <p:txBody>
          <a:bodyPr wrap="none" rtlCol="0">
            <a:spAutoFit/>
          </a:bodyPr>
          <a:lstStyle/>
          <a:p>
            <a:r>
              <a:rPr lang="en-US" sz="1200" u="none" dirty="0">
                <a:latin typeface="+mj-lt"/>
              </a:rPr>
              <a:t>PHL – Permanent hearing loss</a:t>
            </a:r>
          </a:p>
        </p:txBody>
      </p:sp>
    </p:spTree>
    <p:extLst>
      <p:ext uri="{BB962C8B-B14F-4D97-AF65-F5344CB8AC3E}">
        <p14:creationId xmlns:p14="http://schemas.microsoft.com/office/powerpoint/2010/main" val="1035777144"/>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idx="4294967295"/>
          </p:nvPr>
        </p:nvSpPr>
        <p:spPr/>
        <p:txBody>
          <a:bodyPr/>
          <a:lstStyle/>
          <a:p>
            <a:r>
              <a:rPr lang="en-US" altLang="en-US"/>
              <a:t>Objectives</a:t>
            </a:r>
          </a:p>
        </p:txBody>
      </p:sp>
      <p:sp>
        <p:nvSpPr>
          <p:cNvPr id="7171" name="Rectangle 3"/>
          <p:cNvSpPr>
            <a:spLocks noGrp="1" noChangeArrowheads="1"/>
          </p:cNvSpPr>
          <p:nvPr>
            <p:ph type="body" idx="4294967295"/>
          </p:nvPr>
        </p:nvSpPr>
        <p:spPr>
          <a:xfrm>
            <a:off x="533400" y="1257300"/>
            <a:ext cx="8077200" cy="4343400"/>
          </a:xfrm>
        </p:spPr>
        <p:txBody>
          <a:bodyPr/>
          <a:lstStyle/>
          <a:p>
            <a:r>
              <a:rPr lang="en-US" altLang="en-US" dirty="0"/>
              <a:t>At the end of this course, students will:</a:t>
            </a:r>
          </a:p>
          <a:p>
            <a:endParaRPr lang="en-US" altLang="en-US" dirty="0"/>
          </a:p>
          <a:p>
            <a:pPr lvl="1"/>
            <a:r>
              <a:rPr lang="en-US" altLang="en-US" dirty="0"/>
              <a:t>Be able to distinguish between sound and noise</a:t>
            </a:r>
          </a:p>
          <a:p>
            <a:endParaRPr lang="en-US" altLang="en-US" dirty="0"/>
          </a:p>
          <a:p>
            <a:pPr lvl="1"/>
            <a:r>
              <a:rPr lang="en-US" altLang="en-US" dirty="0"/>
              <a:t>Be able list and discuss types of hearing loss</a:t>
            </a:r>
          </a:p>
          <a:p>
            <a:endParaRPr lang="en-US" altLang="en-US" dirty="0"/>
          </a:p>
          <a:p>
            <a:pPr lvl="1"/>
            <a:r>
              <a:rPr lang="en-US" altLang="en-US" dirty="0"/>
              <a:t>Become familiar with types of noise measuring equipment</a:t>
            </a:r>
          </a:p>
          <a:p>
            <a:endParaRPr lang="en-US" altLang="en-US" dirty="0"/>
          </a:p>
          <a:p>
            <a:pPr lvl="1"/>
            <a:r>
              <a:rPr lang="en-US" altLang="en-US" dirty="0"/>
              <a:t>Understand the requirements of 29 CFR 1910.95</a:t>
            </a:r>
          </a:p>
        </p:txBody>
      </p:sp>
      <p:sp>
        <p:nvSpPr>
          <p:cNvPr id="7172" name="Text Box 10"/>
          <p:cNvSpPr txBox="1">
            <a:spLocks noChangeArrowheads="1"/>
          </p:cNvSpPr>
          <p:nvPr/>
        </p:nvSpPr>
        <p:spPr bwMode="auto">
          <a:xfrm>
            <a:off x="6705600" y="533400"/>
            <a:ext cx="1860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600" b="1" u="sng">
                <a:solidFill>
                  <a:schemeClr val="tx1"/>
                </a:solidFill>
                <a:latin typeface="Times New Roman" panose="02020603050405020304" pitchFamily="18" charset="0"/>
              </a:defRPr>
            </a:lvl1pPr>
            <a:lvl2pPr marL="742950" indent="-285750">
              <a:defRPr sz="3600" b="1" u="sng">
                <a:solidFill>
                  <a:schemeClr val="tx1"/>
                </a:solidFill>
                <a:latin typeface="Times New Roman" panose="02020603050405020304" pitchFamily="18" charset="0"/>
              </a:defRPr>
            </a:lvl2pPr>
            <a:lvl3pPr marL="1143000" indent="-228600">
              <a:defRPr sz="3600" b="1" u="sng">
                <a:solidFill>
                  <a:schemeClr val="tx1"/>
                </a:solidFill>
                <a:latin typeface="Times New Roman" panose="02020603050405020304" pitchFamily="18" charset="0"/>
              </a:defRPr>
            </a:lvl3pPr>
            <a:lvl4pPr marL="1600200" indent="-228600">
              <a:defRPr sz="3600" b="1" u="sng">
                <a:solidFill>
                  <a:schemeClr val="tx1"/>
                </a:solidFill>
                <a:latin typeface="Times New Roman" panose="02020603050405020304" pitchFamily="18" charset="0"/>
              </a:defRPr>
            </a:lvl4pPr>
            <a:lvl5pPr marL="2057400" indent="-228600">
              <a:defRPr sz="3600" b="1"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b="1" u="sng">
                <a:solidFill>
                  <a:schemeClr val="tx1"/>
                </a:solidFill>
                <a:latin typeface="Times New Roman" panose="02020603050405020304" pitchFamily="18" charset="0"/>
              </a:defRPr>
            </a:lvl9pPr>
          </a:lstStyle>
          <a:p>
            <a:r>
              <a:rPr lang="en-US" altLang="en-US" sz="1800" b="0" u="none" dirty="0">
                <a:latin typeface="Avenir Next LT Pro Light" panose="020B0304020202020204" pitchFamily="34" charset="0"/>
              </a:rPr>
              <a:t>29 CFR 1910.95</a:t>
            </a:r>
          </a:p>
        </p:txBody>
      </p:sp>
    </p:spTree>
    <p:extLst>
      <p:ext uri="{BB962C8B-B14F-4D97-AF65-F5344CB8AC3E}">
        <p14:creationId xmlns:p14="http://schemas.microsoft.com/office/powerpoint/2010/main" val="1054499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idx="4294967295"/>
          </p:nvPr>
        </p:nvSpPr>
        <p:spPr/>
        <p:txBody>
          <a:bodyPr/>
          <a:lstStyle/>
          <a:p>
            <a:r>
              <a:rPr lang="en-US" altLang="en-US"/>
              <a:t>STS Requirements</a:t>
            </a:r>
          </a:p>
        </p:txBody>
      </p:sp>
      <p:sp>
        <p:nvSpPr>
          <p:cNvPr id="46083" name="Rectangle 3"/>
          <p:cNvSpPr>
            <a:spLocks noGrp="1" noChangeArrowheads="1"/>
          </p:cNvSpPr>
          <p:nvPr>
            <p:ph type="body" idx="4294967295"/>
          </p:nvPr>
        </p:nvSpPr>
        <p:spPr>
          <a:xfrm>
            <a:off x="533400" y="1219200"/>
            <a:ext cx="8229600" cy="4800600"/>
          </a:xfrm>
        </p:spPr>
        <p:txBody>
          <a:bodyPr/>
          <a:lstStyle/>
          <a:p>
            <a:r>
              <a:rPr lang="en-US" altLang="en-US" dirty="0"/>
              <a:t>If a work-related STS occurs, employees:</a:t>
            </a:r>
            <a:endParaRPr lang="en-US" altLang="en-US" sz="1200" dirty="0"/>
          </a:p>
          <a:p>
            <a:endParaRPr lang="en-US" altLang="en-US" sz="1000" dirty="0"/>
          </a:p>
          <a:p>
            <a:pPr marL="742950" lvl="1" indent="-285750"/>
            <a:r>
              <a:rPr lang="en-US" altLang="en-US" dirty="0"/>
              <a:t>Not using hearing protection shall be fitted for hearing protection and trained.</a:t>
            </a:r>
          </a:p>
          <a:p>
            <a:endParaRPr lang="en-US" altLang="en-US" sz="1000" dirty="0"/>
          </a:p>
          <a:p>
            <a:pPr marL="742950" lvl="1" indent="-285750"/>
            <a:r>
              <a:rPr lang="en-US" altLang="en-US" dirty="0"/>
              <a:t>Shall be refitted and retrained, if already using hearing protection.</a:t>
            </a:r>
            <a:endParaRPr lang="en-US" altLang="en-US" sz="1200" dirty="0"/>
          </a:p>
          <a:p>
            <a:endParaRPr lang="en-US" altLang="en-US" sz="1000" dirty="0"/>
          </a:p>
          <a:p>
            <a:pPr marL="742950" lvl="1" indent="-285750"/>
            <a:r>
              <a:rPr lang="en-US" altLang="en-US" dirty="0"/>
              <a:t>Shall be referred for audiological or ontological exam, if necessary and appropriate.</a:t>
            </a:r>
          </a:p>
          <a:p>
            <a:endParaRPr lang="en-US" altLang="en-US" dirty="0"/>
          </a:p>
        </p:txBody>
      </p:sp>
      <p:sp>
        <p:nvSpPr>
          <p:cNvPr id="46084" name="Content Placeholder 3"/>
          <p:cNvSpPr>
            <a:spLocks/>
          </p:cNvSpPr>
          <p:nvPr/>
        </p:nvSpPr>
        <p:spPr bwMode="auto">
          <a:xfrm>
            <a:off x="7239000" y="609600"/>
            <a:ext cx="1447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b="1" u="sng">
                <a:solidFill>
                  <a:schemeClr val="tx1"/>
                </a:solidFill>
                <a:latin typeface="Times New Roman" panose="02020603050405020304" pitchFamily="18" charset="0"/>
              </a:defRPr>
            </a:lvl1pPr>
            <a:lvl2pPr marL="742950" indent="-285750">
              <a:defRPr sz="3600" b="1" u="sng">
                <a:solidFill>
                  <a:schemeClr val="tx1"/>
                </a:solidFill>
                <a:latin typeface="Times New Roman" panose="02020603050405020304" pitchFamily="18" charset="0"/>
              </a:defRPr>
            </a:lvl2pPr>
            <a:lvl3pPr marL="1143000" indent="-228600">
              <a:defRPr sz="3600" b="1" u="sng">
                <a:solidFill>
                  <a:schemeClr val="tx1"/>
                </a:solidFill>
                <a:latin typeface="Times New Roman" panose="02020603050405020304" pitchFamily="18" charset="0"/>
              </a:defRPr>
            </a:lvl3pPr>
            <a:lvl4pPr marL="1600200" indent="-228600">
              <a:defRPr sz="3600" b="1" u="sng">
                <a:solidFill>
                  <a:schemeClr val="tx1"/>
                </a:solidFill>
                <a:latin typeface="Times New Roman" panose="02020603050405020304" pitchFamily="18" charset="0"/>
              </a:defRPr>
            </a:lvl4pPr>
            <a:lvl5pPr marL="2057400" indent="-228600">
              <a:defRPr sz="3600" b="1"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b="1" u="sng">
                <a:solidFill>
                  <a:schemeClr val="tx1"/>
                </a:solidFill>
                <a:latin typeface="Times New Roman" panose="02020603050405020304" pitchFamily="18" charset="0"/>
              </a:defRPr>
            </a:lvl9pPr>
          </a:lstStyle>
          <a:p>
            <a:pPr>
              <a:buClr>
                <a:srgbClr val="910046"/>
              </a:buClr>
              <a:buSzPct val="84000"/>
              <a:buFont typeface="Wingdings" panose="05000000000000000000" pitchFamily="2" charset="2"/>
              <a:buNone/>
            </a:pPr>
            <a:r>
              <a:rPr lang="en-US" altLang="en-US" sz="2000" b="0" u="none" dirty="0">
                <a:latin typeface="Avenir Next LT Pro Light" panose="020B0304020202020204" pitchFamily="34" charset="0"/>
              </a:rPr>
              <a:t>1910.95(g)</a:t>
            </a:r>
          </a:p>
        </p:txBody>
      </p:sp>
    </p:spTree>
    <p:extLst>
      <p:ext uri="{BB962C8B-B14F-4D97-AF65-F5344CB8AC3E}">
        <p14:creationId xmlns:p14="http://schemas.microsoft.com/office/powerpoint/2010/main" val="39644400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idx="4294967295"/>
          </p:nvPr>
        </p:nvSpPr>
        <p:spPr/>
        <p:txBody>
          <a:bodyPr/>
          <a:lstStyle/>
          <a:p>
            <a:r>
              <a:rPr lang="en-US" altLang="en-US"/>
              <a:t>Hearing Protectors</a:t>
            </a:r>
          </a:p>
        </p:txBody>
      </p:sp>
      <p:sp>
        <p:nvSpPr>
          <p:cNvPr id="48131" name="Rectangle 3"/>
          <p:cNvSpPr>
            <a:spLocks noGrp="1" noChangeArrowheads="1"/>
          </p:cNvSpPr>
          <p:nvPr>
            <p:ph type="body" idx="4294967295"/>
          </p:nvPr>
        </p:nvSpPr>
        <p:spPr>
          <a:xfrm>
            <a:off x="533400" y="1295400"/>
            <a:ext cx="8077200" cy="4525963"/>
          </a:xfrm>
        </p:spPr>
        <p:txBody>
          <a:bodyPr/>
          <a:lstStyle/>
          <a:p>
            <a:r>
              <a:rPr lang="en-US" altLang="en-US" dirty="0"/>
              <a:t>Shall be available when employees are exposed at or above the </a:t>
            </a:r>
            <a:r>
              <a:rPr lang="en-US" altLang="en-US" b="1" dirty="0"/>
              <a:t>“action level”.</a:t>
            </a:r>
            <a:r>
              <a:rPr lang="en-US" altLang="en-US" dirty="0"/>
              <a:t> </a:t>
            </a:r>
            <a:endParaRPr lang="en-US" altLang="en-US" sz="1200" dirty="0"/>
          </a:p>
          <a:p>
            <a:pPr>
              <a:buFont typeface="Wingdings" panose="05000000000000000000" pitchFamily="2" charset="2"/>
              <a:buNone/>
            </a:pPr>
            <a:endParaRPr lang="en-US" altLang="en-US" sz="1000" dirty="0"/>
          </a:p>
          <a:p>
            <a:pPr>
              <a:buFont typeface="Wingdings" panose="05000000000000000000" pitchFamily="2" charset="2"/>
              <a:buNone/>
            </a:pPr>
            <a:endParaRPr lang="en-US" altLang="en-US" sz="1000" dirty="0"/>
          </a:p>
          <a:p>
            <a:r>
              <a:rPr lang="en-US" altLang="en-US" dirty="0"/>
              <a:t>Employees are required to use when:</a:t>
            </a:r>
          </a:p>
          <a:p>
            <a:endParaRPr lang="en-US" altLang="en-US" sz="1000" dirty="0"/>
          </a:p>
          <a:p>
            <a:pPr marL="742950" lvl="1" indent="-285750"/>
            <a:r>
              <a:rPr lang="en-US" altLang="en-US" dirty="0"/>
              <a:t>Exposed at or above 90 dBA</a:t>
            </a:r>
          </a:p>
          <a:p>
            <a:endParaRPr lang="en-US" altLang="en-US" sz="1000" dirty="0"/>
          </a:p>
          <a:p>
            <a:pPr marL="742950" lvl="1" indent="-285750"/>
            <a:r>
              <a:rPr lang="en-US" altLang="en-US" dirty="0"/>
              <a:t>Exposed at or above 85 dBA</a:t>
            </a:r>
          </a:p>
          <a:p>
            <a:pPr marL="1136650" lvl="2" indent="-285750"/>
            <a:endParaRPr lang="en-US" altLang="en-US" sz="1000" dirty="0"/>
          </a:p>
          <a:p>
            <a:pPr marL="1136650" lvl="2" indent="-285750"/>
            <a:r>
              <a:rPr lang="en-US" altLang="en-US" dirty="0"/>
              <a:t>Who has not yet had a baseline audiogram</a:t>
            </a:r>
          </a:p>
          <a:p>
            <a:pPr marL="1136650" lvl="2" indent="-285750"/>
            <a:endParaRPr lang="en-US" altLang="en-US" sz="1000" dirty="0"/>
          </a:p>
          <a:p>
            <a:pPr marL="1136650" lvl="2" indent="-285750"/>
            <a:r>
              <a:rPr lang="en-US" altLang="en-US" dirty="0"/>
              <a:t>Experienced an STS</a:t>
            </a:r>
          </a:p>
          <a:p>
            <a:pPr marL="457200" lvl="1" indent="0">
              <a:buNone/>
            </a:pPr>
            <a:endParaRPr lang="en-US" altLang="en-US" dirty="0"/>
          </a:p>
          <a:p>
            <a:endParaRPr lang="en-US" altLang="en-US" dirty="0"/>
          </a:p>
        </p:txBody>
      </p:sp>
      <p:sp>
        <p:nvSpPr>
          <p:cNvPr id="48132" name="Content Placeholder 3"/>
          <p:cNvSpPr>
            <a:spLocks/>
          </p:cNvSpPr>
          <p:nvPr/>
        </p:nvSpPr>
        <p:spPr bwMode="auto">
          <a:xfrm>
            <a:off x="7239000" y="609600"/>
            <a:ext cx="1447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b="1" u="sng">
                <a:solidFill>
                  <a:schemeClr val="tx1"/>
                </a:solidFill>
                <a:latin typeface="Times New Roman" panose="02020603050405020304" pitchFamily="18" charset="0"/>
              </a:defRPr>
            </a:lvl1pPr>
            <a:lvl2pPr marL="742950" indent="-285750">
              <a:defRPr sz="3600" b="1" u="sng">
                <a:solidFill>
                  <a:schemeClr val="tx1"/>
                </a:solidFill>
                <a:latin typeface="Times New Roman" panose="02020603050405020304" pitchFamily="18" charset="0"/>
              </a:defRPr>
            </a:lvl2pPr>
            <a:lvl3pPr marL="1143000" indent="-228600">
              <a:defRPr sz="3600" b="1" u="sng">
                <a:solidFill>
                  <a:schemeClr val="tx1"/>
                </a:solidFill>
                <a:latin typeface="Times New Roman" panose="02020603050405020304" pitchFamily="18" charset="0"/>
              </a:defRPr>
            </a:lvl3pPr>
            <a:lvl4pPr marL="1600200" indent="-228600">
              <a:defRPr sz="3600" b="1" u="sng">
                <a:solidFill>
                  <a:schemeClr val="tx1"/>
                </a:solidFill>
                <a:latin typeface="Times New Roman" panose="02020603050405020304" pitchFamily="18" charset="0"/>
              </a:defRPr>
            </a:lvl4pPr>
            <a:lvl5pPr marL="2057400" indent="-228600">
              <a:defRPr sz="3600" b="1"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b="1" u="sng">
                <a:solidFill>
                  <a:schemeClr val="tx1"/>
                </a:solidFill>
                <a:latin typeface="Times New Roman" panose="02020603050405020304" pitchFamily="18" charset="0"/>
              </a:defRPr>
            </a:lvl9pPr>
          </a:lstStyle>
          <a:p>
            <a:pPr>
              <a:buClr>
                <a:srgbClr val="910046"/>
              </a:buClr>
              <a:buSzPct val="84000"/>
              <a:buFont typeface="Wingdings" panose="05000000000000000000" pitchFamily="2" charset="2"/>
              <a:buNone/>
            </a:pPr>
            <a:r>
              <a:rPr lang="en-US" altLang="en-US" sz="2000" b="0" u="none" dirty="0">
                <a:latin typeface="Avenir Next LT Pro Light" panose="020B0304020202020204" pitchFamily="34" charset="0"/>
              </a:rPr>
              <a:t>1910.95(</a:t>
            </a:r>
            <a:r>
              <a:rPr lang="en-US" altLang="en-US" sz="2000" b="0" u="none" dirty="0" err="1">
                <a:latin typeface="Avenir Next LT Pro Light" panose="020B0304020202020204" pitchFamily="34" charset="0"/>
              </a:rPr>
              <a:t>i</a:t>
            </a:r>
            <a:r>
              <a:rPr lang="en-US" altLang="en-US" sz="2000" b="0" u="none" dirty="0">
                <a:latin typeface="Avenir Next LT Pro Light" panose="020B0304020202020204" pitchFamily="34" charset="0"/>
              </a:rPr>
              <a:t>)</a:t>
            </a:r>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40878" y="4419600"/>
            <a:ext cx="1869722" cy="1524000"/>
          </a:xfrm>
          <a:prstGeom prst="rect">
            <a:avLst/>
          </a:prstGeom>
        </p:spPr>
      </p:pic>
    </p:spTree>
    <p:extLst>
      <p:ext uri="{BB962C8B-B14F-4D97-AF65-F5344CB8AC3E}">
        <p14:creationId xmlns:p14="http://schemas.microsoft.com/office/powerpoint/2010/main" val="17383083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idx="4294967295"/>
          </p:nvPr>
        </p:nvSpPr>
        <p:spPr/>
        <p:txBody>
          <a:bodyPr/>
          <a:lstStyle/>
          <a:p>
            <a:r>
              <a:rPr lang="en-US" altLang="en-US"/>
              <a:t>Hearing Protectors</a:t>
            </a:r>
          </a:p>
        </p:txBody>
      </p:sp>
      <p:sp>
        <p:nvSpPr>
          <p:cNvPr id="50179" name="Rectangle 3"/>
          <p:cNvSpPr>
            <a:spLocks noGrp="1" noChangeArrowheads="1"/>
          </p:cNvSpPr>
          <p:nvPr>
            <p:ph type="body" idx="4294967295"/>
          </p:nvPr>
        </p:nvSpPr>
        <p:spPr>
          <a:xfrm>
            <a:off x="589547" y="1447800"/>
            <a:ext cx="4363453" cy="4297363"/>
          </a:xfrm>
        </p:spPr>
        <p:txBody>
          <a:bodyPr/>
          <a:lstStyle/>
          <a:p>
            <a:r>
              <a:rPr lang="en-US" altLang="en-US" dirty="0"/>
              <a:t>Provided at no cost to the employee</a:t>
            </a:r>
          </a:p>
          <a:p>
            <a:endParaRPr lang="en-US" altLang="en-US" sz="1000" dirty="0"/>
          </a:p>
          <a:p>
            <a:endParaRPr lang="en-US" altLang="en-US" sz="1000" dirty="0"/>
          </a:p>
          <a:p>
            <a:r>
              <a:rPr lang="en-US" altLang="en-US" dirty="0"/>
              <a:t>Selection from a variety of hearing protector types</a:t>
            </a:r>
          </a:p>
          <a:p>
            <a:endParaRPr lang="en-US" altLang="en-US" sz="1000" dirty="0"/>
          </a:p>
          <a:p>
            <a:endParaRPr lang="en-US" altLang="en-US" sz="1000" dirty="0"/>
          </a:p>
          <a:p>
            <a:r>
              <a:rPr lang="en-US" altLang="en-US" dirty="0"/>
              <a:t>Properly fitted</a:t>
            </a:r>
          </a:p>
          <a:p>
            <a:endParaRPr lang="en-US" altLang="en-US" sz="1000" dirty="0"/>
          </a:p>
          <a:p>
            <a:endParaRPr lang="en-US" altLang="en-US" sz="1000" dirty="0"/>
          </a:p>
          <a:p>
            <a:r>
              <a:rPr lang="en-US" altLang="en-US" dirty="0"/>
              <a:t>Replaced as necessary</a:t>
            </a:r>
          </a:p>
          <a:p>
            <a:endParaRPr lang="en-US" altLang="en-US" dirty="0"/>
          </a:p>
        </p:txBody>
      </p:sp>
      <p:sp>
        <p:nvSpPr>
          <p:cNvPr id="50180" name="Content Placeholder 3"/>
          <p:cNvSpPr>
            <a:spLocks/>
          </p:cNvSpPr>
          <p:nvPr/>
        </p:nvSpPr>
        <p:spPr bwMode="auto">
          <a:xfrm>
            <a:off x="7239000" y="609600"/>
            <a:ext cx="1447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b="1" u="sng">
                <a:solidFill>
                  <a:schemeClr val="tx1"/>
                </a:solidFill>
                <a:latin typeface="Times New Roman" panose="02020603050405020304" pitchFamily="18" charset="0"/>
              </a:defRPr>
            </a:lvl1pPr>
            <a:lvl2pPr marL="742950" indent="-285750">
              <a:defRPr sz="3600" b="1" u="sng">
                <a:solidFill>
                  <a:schemeClr val="tx1"/>
                </a:solidFill>
                <a:latin typeface="Times New Roman" panose="02020603050405020304" pitchFamily="18" charset="0"/>
              </a:defRPr>
            </a:lvl2pPr>
            <a:lvl3pPr marL="1143000" indent="-228600">
              <a:defRPr sz="3600" b="1" u="sng">
                <a:solidFill>
                  <a:schemeClr val="tx1"/>
                </a:solidFill>
                <a:latin typeface="Times New Roman" panose="02020603050405020304" pitchFamily="18" charset="0"/>
              </a:defRPr>
            </a:lvl3pPr>
            <a:lvl4pPr marL="1600200" indent="-228600">
              <a:defRPr sz="3600" b="1" u="sng">
                <a:solidFill>
                  <a:schemeClr val="tx1"/>
                </a:solidFill>
                <a:latin typeface="Times New Roman" panose="02020603050405020304" pitchFamily="18" charset="0"/>
              </a:defRPr>
            </a:lvl4pPr>
            <a:lvl5pPr marL="2057400" indent="-228600">
              <a:defRPr sz="3600" b="1"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b="1" u="sng">
                <a:solidFill>
                  <a:schemeClr val="tx1"/>
                </a:solidFill>
                <a:latin typeface="Times New Roman" panose="02020603050405020304" pitchFamily="18" charset="0"/>
              </a:defRPr>
            </a:lvl9pPr>
          </a:lstStyle>
          <a:p>
            <a:pPr>
              <a:buClr>
                <a:srgbClr val="910046"/>
              </a:buClr>
              <a:buSzPct val="84000"/>
              <a:buFont typeface="Wingdings" panose="05000000000000000000" pitchFamily="2" charset="2"/>
              <a:buNone/>
            </a:pPr>
            <a:r>
              <a:rPr lang="en-US" altLang="en-US" sz="2000" b="0" u="none" dirty="0">
                <a:latin typeface="Avenir Next LT Pro Light" panose="020B0304020202020204" pitchFamily="34" charset="0"/>
              </a:rPr>
              <a:t>1910.95(</a:t>
            </a:r>
            <a:r>
              <a:rPr lang="en-US" altLang="en-US" sz="2000" b="0" u="none" dirty="0" err="1">
                <a:latin typeface="Avenir Next LT Pro Light" panose="020B0304020202020204" pitchFamily="34" charset="0"/>
              </a:rPr>
              <a:t>i</a:t>
            </a:r>
            <a:r>
              <a:rPr lang="en-US" altLang="en-US" sz="2000" b="0" u="none" dirty="0">
                <a:latin typeface="Avenir Next LT Pro Light" panose="020B0304020202020204" pitchFamily="34" charset="0"/>
              </a:rPr>
              <a:t>)</a:t>
            </a:r>
          </a:p>
        </p:txBody>
      </p:sp>
      <p:pic>
        <p:nvPicPr>
          <p:cNvPr id="7" name="Picture 6"/>
          <p:cNvPicPr>
            <a:picLocks noChangeAspect="1"/>
          </p:cNvPicPr>
          <p:nvPr/>
        </p:nvPicPr>
        <p:blipFill>
          <a:blip r:embed="rId3"/>
          <a:stretch>
            <a:fillRect/>
          </a:stretch>
        </p:blipFill>
        <p:spPr>
          <a:xfrm>
            <a:off x="5002647" y="3224463"/>
            <a:ext cx="3677622" cy="2678178"/>
          </a:xfrm>
          <a:prstGeom prst="rect">
            <a:avLst/>
          </a:prstGeom>
        </p:spPr>
      </p:pic>
      <p:pic>
        <p:nvPicPr>
          <p:cNvPr id="10" name="Picture 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814583" y="1302840"/>
            <a:ext cx="2053749" cy="1748336"/>
          </a:xfrm>
          <a:prstGeom prst="rect">
            <a:avLst/>
          </a:prstGeom>
        </p:spPr>
      </p:pic>
    </p:spTree>
    <p:extLst>
      <p:ext uri="{BB962C8B-B14F-4D97-AF65-F5344CB8AC3E}">
        <p14:creationId xmlns:p14="http://schemas.microsoft.com/office/powerpoint/2010/main" val="38729802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idx="4294967295"/>
          </p:nvPr>
        </p:nvSpPr>
        <p:spPr/>
        <p:txBody>
          <a:bodyPr/>
          <a:lstStyle/>
          <a:p>
            <a:r>
              <a:rPr lang="en-US" altLang="en-US"/>
              <a:t>Hearing Protector Attenuation</a:t>
            </a:r>
          </a:p>
        </p:txBody>
      </p:sp>
      <p:sp>
        <p:nvSpPr>
          <p:cNvPr id="52227" name="Rectangle 3"/>
          <p:cNvSpPr>
            <a:spLocks noGrp="1" noChangeArrowheads="1"/>
          </p:cNvSpPr>
          <p:nvPr>
            <p:ph type="body" idx="4294967295"/>
          </p:nvPr>
        </p:nvSpPr>
        <p:spPr>
          <a:xfrm>
            <a:off x="457200" y="1295400"/>
            <a:ext cx="8382000" cy="5105400"/>
          </a:xfrm>
        </p:spPr>
        <p:txBody>
          <a:bodyPr/>
          <a:lstStyle/>
          <a:p>
            <a:r>
              <a:rPr lang="en-US" altLang="en-US" dirty="0"/>
              <a:t>Hearing protectors shall:</a:t>
            </a:r>
          </a:p>
          <a:p>
            <a:endParaRPr lang="en-US" altLang="en-US" sz="1000" dirty="0"/>
          </a:p>
          <a:p>
            <a:pPr marL="742950" lvl="1" indent="-285750"/>
            <a:r>
              <a:rPr lang="en-US" altLang="en-US" dirty="0"/>
              <a:t>For overexposed employees</a:t>
            </a:r>
          </a:p>
          <a:p>
            <a:pPr marL="742950" lvl="1" indent="-285750"/>
            <a:endParaRPr lang="en-US" altLang="en-US" sz="800" dirty="0"/>
          </a:p>
          <a:p>
            <a:pPr marL="1143000" lvl="2" indent="-228600"/>
            <a:r>
              <a:rPr lang="en-US" altLang="en-US" dirty="0"/>
              <a:t>Attenuate &lt; 90 </a:t>
            </a:r>
            <a:r>
              <a:rPr lang="en-US" altLang="en-US" dirty="0" err="1"/>
              <a:t>dBA</a:t>
            </a:r>
            <a:r>
              <a:rPr lang="en-US" altLang="en-US" dirty="0"/>
              <a:t> 8-hr TWA</a:t>
            </a:r>
          </a:p>
          <a:p>
            <a:pPr marL="1143000" lvl="2" indent="-228600"/>
            <a:endParaRPr lang="en-US" altLang="en-US" dirty="0"/>
          </a:p>
          <a:p>
            <a:endParaRPr lang="en-US" altLang="en-US" sz="1000" dirty="0"/>
          </a:p>
          <a:p>
            <a:pPr marL="742950" lvl="1" indent="-285750"/>
            <a:r>
              <a:rPr lang="en-US" altLang="en-US" dirty="0"/>
              <a:t>For employees that had a STS</a:t>
            </a:r>
          </a:p>
          <a:p>
            <a:pPr marL="742950" lvl="1" indent="-285750"/>
            <a:endParaRPr lang="en-US" altLang="en-US" sz="800" dirty="0"/>
          </a:p>
          <a:p>
            <a:pPr marL="1143000" lvl="2" indent="-228600"/>
            <a:r>
              <a:rPr lang="en-US" altLang="en-US" dirty="0"/>
              <a:t>Attenuate &lt; 85 </a:t>
            </a:r>
            <a:r>
              <a:rPr lang="en-US" altLang="en-US" dirty="0" err="1"/>
              <a:t>dBA</a:t>
            </a:r>
            <a:r>
              <a:rPr lang="en-US" altLang="en-US" dirty="0"/>
              <a:t> 8-hr TWA</a:t>
            </a:r>
          </a:p>
          <a:p>
            <a:pPr marL="1143000" lvl="2" indent="-228600"/>
            <a:endParaRPr lang="en-US" altLang="en-US" dirty="0"/>
          </a:p>
          <a:p>
            <a:endParaRPr lang="en-US" altLang="en-US" sz="1000" dirty="0"/>
          </a:p>
          <a:p>
            <a:pPr marL="742950" lvl="1" indent="-285750"/>
            <a:r>
              <a:rPr lang="en-US" altLang="en-US" dirty="0"/>
              <a:t>Whenever noise exposures increase</a:t>
            </a:r>
          </a:p>
          <a:p>
            <a:pPr marL="742950" lvl="1" indent="-285750"/>
            <a:endParaRPr lang="en-US" altLang="en-US" sz="800" dirty="0"/>
          </a:p>
          <a:p>
            <a:pPr marL="1143000" lvl="2" indent="-228600"/>
            <a:r>
              <a:rPr lang="en-US" altLang="en-US" dirty="0"/>
              <a:t>Be reevaluated to determine adequacy</a:t>
            </a:r>
          </a:p>
          <a:p>
            <a:pPr marL="742950" lvl="1" indent="-285750"/>
            <a:endParaRPr lang="en-US" altLang="en-US" dirty="0"/>
          </a:p>
          <a:p>
            <a:endParaRPr lang="en-US" altLang="en-US" dirty="0"/>
          </a:p>
        </p:txBody>
      </p:sp>
      <p:sp>
        <p:nvSpPr>
          <p:cNvPr id="52228" name="Content Placeholder 3"/>
          <p:cNvSpPr>
            <a:spLocks/>
          </p:cNvSpPr>
          <p:nvPr/>
        </p:nvSpPr>
        <p:spPr bwMode="auto">
          <a:xfrm>
            <a:off x="7315200" y="609600"/>
            <a:ext cx="1447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b="1" u="sng">
                <a:solidFill>
                  <a:schemeClr val="tx1"/>
                </a:solidFill>
                <a:latin typeface="Times New Roman" panose="02020603050405020304" pitchFamily="18" charset="0"/>
              </a:defRPr>
            </a:lvl1pPr>
            <a:lvl2pPr marL="742950" indent="-285750">
              <a:defRPr sz="3600" b="1" u="sng">
                <a:solidFill>
                  <a:schemeClr val="tx1"/>
                </a:solidFill>
                <a:latin typeface="Times New Roman" panose="02020603050405020304" pitchFamily="18" charset="0"/>
              </a:defRPr>
            </a:lvl2pPr>
            <a:lvl3pPr marL="1143000" indent="-228600">
              <a:defRPr sz="3600" b="1" u="sng">
                <a:solidFill>
                  <a:schemeClr val="tx1"/>
                </a:solidFill>
                <a:latin typeface="Times New Roman" panose="02020603050405020304" pitchFamily="18" charset="0"/>
              </a:defRPr>
            </a:lvl3pPr>
            <a:lvl4pPr marL="1600200" indent="-228600">
              <a:defRPr sz="3600" b="1" u="sng">
                <a:solidFill>
                  <a:schemeClr val="tx1"/>
                </a:solidFill>
                <a:latin typeface="Times New Roman" panose="02020603050405020304" pitchFamily="18" charset="0"/>
              </a:defRPr>
            </a:lvl4pPr>
            <a:lvl5pPr marL="2057400" indent="-228600">
              <a:defRPr sz="3600" b="1"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b="1" u="sng">
                <a:solidFill>
                  <a:schemeClr val="tx1"/>
                </a:solidFill>
                <a:latin typeface="Times New Roman" panose="02020603050405020304" pitchFamily="18" charset="0"/>
              </a:defRPr>
            </a:lvl9pPr>
          </a:lstStyle>
          <a:p>
            <a:pPr>
              <a:buClr>
                <a:srgbClr val="910046"/>
              </a:buClr>
              <a:buSzPct val="84000"/>
              <a:buFont typeface="Wingdings" panose="05000000000000000000" pitchFamily="2" charset="2"/>
              <a:buNone/>
            </a:pPr>
            <a:r>
              <a:rPr lang="en-US" altLang="en-US" sz="2000" b="0" u="none" dirty="0">
                <a:latin typeface="Avenir Next LT Pro Light" panose="020B0304020202020204" pitchFamily="34" charset="0"/>
              </a:rPr>
              <a:t>1910.95(j)</a:t>
            </a:r>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75428" y="1374028"/>
            <a:ext cx="3249472" cy="2945559"/>
          </a:xfrm>
          <a:prstGeom prst="rect">
            <a:avLst/>
          </a:prstGeom>
        </p:spPr>
      </p:pic>
    </p:spTree>
    <p:extLst>
      <p:ext uri="{BB962C8B-B14F-4D97-AF65-F5344CB8AC3E}">
        <p14:creationId xmlns:p14="http://schemas.microsoft.com/office/powerpoint/2010/main" val="30369160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533400" y="457200"/>
            <a:ext cx="7924800" cy="523875"/>
          </a:xfrm>
        </p:spPr>
        <p:txBody>
          <a:bodyPr>
            <a:normAutofit fontScale="90000"/>
          </a:bodyPr>
          <a:lstStyle/>
          <a:p>
            <a:r>
              <a:rPr lang="en-US" altLang="en-US" sz="3400"/>
              <a:t>Noise Reduction Rating (NRR)</a:t>
            </a:r>
          </a:p>
        </p:txBody>
      </p:sp>
      <p:sp>
        <p:nvSpPr>
          <p:cNvPr id="54275" name="Rectangle 3"/>
          <p:cNvSpPr>
            <a:spLocks noGrp="1" noChangeArrowheads="1"/>
          </p:cNvSpPr>
          <p:nvPr>
            <p:ph type="body" idx="1"/>
          </p:nvPr>
        </p:nvSpPr>
        <p:spPr>
          <a:xfrm>
            <a:off x="513347" y="1219200"/>
            <a:ext cx="8057566" cy="3733800"/>
          </a:xfrm>
        </p:spPr>
        <p:txBody>
          <a:bodyPr>
            <a:normAutofit fontScale="92500"/>
          </a:bodyPr>
          <a:lstStyle/>
          <a:p>
            <a:r>
              <a:rPr lang="en-US" altLang="en-US" dirty="0"/>
              <a:t>Defined as the maximum number of decibels that the hearing protector will reduce the sound level when worn.</a:t>
            </a:r>
          </a:p>
          <a:p>
            <a:endParaRPr lang="en-US" altLang="en-US" sz="800" dirty="0"/>
          </a:p>
          <a:p>
            <a:endParaRPr lang="en-US" altLang="en-US" sz="800" dirty="0"/>
          </a:p>
          <a:p>
            <a:endParaRPr lang="en-US" altLang="en-US" sz="800" dirty="0"/>
          </a:p>
          <a:p>
            <a:r>
              <a:rPr lang="en-US" altLang="en-US" dirty="0"/>
              <a:t>NRR must be on the hearing</a:t>
            </a:r>
          </a:p>
          <a:p>
            <a:pPr marL="336550" indent="-336550">
              <a:buNone/>
            </a:pPr>
            <a:r>
              <a:rPr lang="en-US" altLang="en-US" dirty="0"/>
              <a:t>   	protector package.</a:t>
            </a:r>
          </a:p>
          <a:p>
            <a:endParaRPr lang="en-US" altLang="en-US" sz="800" dirty="0"/>
          </a:p>
          <a:p>
            <a:endParaRPr lang="en-US" altLang="en-US" sz="800" dirty="0"/>
          </a:p>
          <a:p>
            <a:endParaRPr lang="en-US" altLang="en-US" sz="800" dirty="0"/>
          </a:p>
          <a:p>
            <a:r>
              <a:rPr lang="en-US" altLang="en-US" dirty="0"/>
              <a:t>NRR example for A-weighted </a:t>
            </a:r>
          </a:p>
          <a:p>
            <a:pPr marL="336550" indent="-336550">
              <a:buNone/>
            </a:pPr>
            <a:r>
              <a:rPr lang="en-US" altLang="en-US" dirty="0"/>
              <a:t>	data</a:t>
            </a:r>
          </a:p>
        </p:txBody>
      </p:sp>
      <p:sp>
        <p:nvSpPr>
          <p:cNvPr id="54276" name="Text Box 4"/>
          <p:cNvSpPr txBox="1">
            <a:spLocks noChangeArrowheads="1"/>
          </p:cNvSpPr>
          <p:nvPr/>
        </p:nvSpPr>
        <p:spPr bwMode="auto">
          <a:xfrm>
            <a:off x="7086600" y="584200"/>
            <a:ext cx="155202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600" b="1" u="sng">
                <a:solidFill>
                  <a:schemeClr val="tx1"/>
                </a:solidFill>
                <a:latin typeface="Times New Roman" panose="02020603050405020304" pitchFamily="18" charset="0"/>
              </a:defRPr>
            </a:lvl1pPr>
            <a:lvl2pPr marL="742950" indent="-285750">
              <a:defRPr sz="3600" b="1" u="sng">
                <a:solidFill>
                  <a:schemeClr val="tx1"/>
                </a:solidFill>
                <a:latin typeface="Times New Roman" panose="02020603050405020304" pitchFamily="18" charset="0"/>
              </a:defRPr>
            </a:lvl2pPr>
            <a:lvl3pPr marL="1143000" indent="-228600">
              <a:defRPr sz="3600" b="1" u="sng">
                <a:solidFill>
                  <a:schemeClr val="tx1"/>
                </a:solidFill>
                <a:latin typeface="Times New Roman" panose="02020603050405020304" pitchFamily="18" charset="0"/>
              </a:defRPr>
            </a:lvl3pPr>
            <a:lvl4pPr marL="1600200" indent="-228600">
              <a:defRPr sz="3600" b="1" u="sng">
                <a:solidFill>
                  <a:schemeClr val="tx1"/>
                </a:solidFill>
                <a:latin typeface="Times New Roman" panose="02020603050405020304" pitchFamily="18" charset="0"/>
              </a:defRPr>
            </a:lvl4pPr>
            <a:lvl5pPr marL="2057400" indent="-228600">
              <a:defRPr sz="3600" b="1"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b="1" u="sng">
                <a:solidFill>
                  <a:schemeClr val="tx1"/>
                </a:solidFill>
                <a:latin typeface="Times New Roman" panose="02020603050405020304" pitchFamily="18" charset="0"/>
              </a:defRPr>
            </a:lvl9pPr>
          </a:lstStyle>
          <a:p>
            <a:r>
              <a:rPr lang="en-US" altLang="en-US" sz="2000" b="0" u="none" dirty="0">
                <a:latin typeface="Avenir Next LT Pro Light" panose="020B0304020202020204" pitchFamily="34" charset="0"/>
              </a:rPr>
              <a:t>Appendix B</a:t>
            </a:r>
          </a:p>
        </p:txBody>
      </p:sp>
      <p:grpSp>
        <p:nvGrpSpPr>
          <p:cNvPr id="4" name="Group 3"/>
          <p:cNvGrpSpPr/>
          <p:nvPr/>
        </p:nvGrpSpPr>
        <p:grpSpPr>
          <a:xfrm>
            <a:off x="5919939" y="2514600"/>
            <a:ext cx="2687069" cy="1981200"/>
            <a:chOff x="3048000" y="2133600"/>
            <a:chExt cx="2460475" cy="1708666"/>
          </a:xfrm>
        </p:grpSpPr>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48000" y="2133600"/>
              <a:ext cx="2409804" cy="1685925"/>
            </a:xfrm>
            <a:prstGeom prst="rect">
              <a:avLst/>
            </a:prstGeom>
          </p:spPr>
        </p:pic>
        <p:sp>
          <p:nvSpPr>
            <p:cNvPr id="3" name="TextBox 2"/>
            <p:cNvSpPr txBox="1"/>
            <p:nvPr/>
          </p:nvSpPr>
          <p:spPr>
            <a:xfrm>
              <a:off x="4572000" y="3657600"/>
              <a:ext cx="936475" cy="184666"/>
            </a:xfrm>
            <a:prstGeom prst="rect">
              <a:avLst/>
            </a:prstGeom>
            <a:noFill/>
          </p:spPr>
          <p:txBody>
            <a:bodyPr wrap="square" rtlCol="0">
              <a:spAutoFit/>
            </a:bodyPr>
            <a:lstStyle/>
            <a:p>
              <a:r>
                <a:rPr lang="en-US" sz="600" u="none" dirty="0">
                  <a:latin typeface="+mj-lt"/>
                </a:rPr>
                <a:t>NCDOL Photo Library</a:t>
              </a:r>
            </a:p>
          </p:txBody>
        </p:sp>
      </p:grpSp>
      <p:sp>
        <p:nvSpPr>
          <p:cNvPr id="5" name="Rectangle 4"/>
          <p:cNvSpPr/>
          <p:nvPr/>
        </p:nvSpPr>
        <p:spPr>
          <a:xfrm>
            <a:off x="484164" y="5029200"/>
            <a:ext cx="11353800" cy="769441"/>
          </a:xfrm>
          <a:prstGeom prst="rect">
            <a:avLst/>
          </a:prstGeom>
        </p:spPr>
        <p:txBody>
          <a:bodyPr wrap="square">
            <a:spAutoFit/>
          </a:bodyPr>
          <a:lstStyle/>
          <a:p>
            <a:pPr lvl="1"/>
            <a:r>
              <a:rPr lang="en-US" altLang="en-US" sz="2400" u="none" dirty="0">
                <a:latin typeface="+mn-lt"/>
                <a:cs typeface="Rod" panose="02030509050101010101" pitchFamily="49" charset="-79"/>
              </a:rPr>
              <a:t>- Estimated exposure (</a:t>
            </a:r>
            <a:r>
              <a:rPr lang="en-US" altLang="en-US" sz="2400" u="none" dirty="0" err="1">
                <a:latin typeface="+mn-lt"/>
                <a:cs typeface="Rod" panose="02030509050101010101" pitchFamily="49" charset="-79"/>
              </a:rPr>
              <a:t>dBA</a:t>
            </a:r>
            <a:r>
              <a:rPr lang="en-US" altLang="en-US" sz="2400" u="none" dirty="0">
                <a:latin typeface="+mn-lt"/>
                <a:cs typeface="Rod" panose="02030509050101010101" pitchFamily="49" charset="-79"/>
              </a:rPr>
              <a:t>) = TWA (</a:t>
            </a:r>
            <a:r>
              <a:rPr lang="en-US" altLang="en-US" sz="2400" u="none" dirty="0" err="1">
                <a:latin typeface="+mn-lt"/>
                <a:cs typeface="Rod" panose="02030509050101010101" pitchFamily="49" charset="-79"/>
              </a:rPr>
              <a:t>dBA</a:t>
            </a:r>
            <a:r>
              <a:rPr lang="en-US" altLang="en-US" sz="2400" u="none" dirty="0">
                <a:latin typeface="+mn-lt"/>
                <a:cs typeface="Rod" panose="02030509050101010101" pitchFamily="49" charset="-79"/>
              </a:rPr>
              <a:t>) - (NRR - 7) </a:t>
            </a:r>
            <a:br>
              <a:rPr lang="en-US" altLang="en-US" sz="2000" dirty="0"/>
            </a:br>
            <a:endParaRPr lang="en-US" altLang="en-US" sz="2000" dirty="0"/>
          </a:p>
        </p:txBody>
      </p:sp>
    </p:spTree>
    <p:extLst>
      <p:ext uri="{BB962C8B-B14F-4D97-AF65-F5344CB8AC3E}">
        <p14:creationId xmlns:p14="http://schemas.microsoft.com/office/powerpoint/2010/main" val="20112300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idx="4294967295"/>
          </p:nvPr>
        </p:nvSpPr>
        <p:spPr/>
        <p:txBody>
          <a:bodyPr/>
          <a:lstStyle/>
          <a:p>
            <a:r>
              <a:rPr lang="en-US" altLang="en-US"/>
              <a:t>Training</a:t>
            </a:r>
          </a:p>
        </p:txBody>
      </p:sp>
      <p:sp>
        <p:nvSpPr>
          <p:cNvPr id="56323" name="Rectangle 3"/>
          <p:cNvSpPr>
            <a:spLocks noGrp="1" noChangeArrowheads="1"/>
          </p:cNvSpPr>
          <p:nvPr>
            <p:ph type="body" idx="4294967295"/>
          </p:nvPr>
        </p:nvSpPr>
        <p:spPr>
          <a:xfrm>
            <a:off x="533400" y="1371600"/>
            <a:ext cx="8305800" cy="4800600"/>
          </a:xfrm>
        </p:spPr>
        <p:txBody>
          <a:bodyPr/>
          <a:lstStyle/>
          <a:p>
            <a:r>
              <a:rPr lang="en-US" altLang="en-US" dirty="0"/>
              <a:t>Initially and annually</a:t>
            </a:r>
          </a:p>
          <a:p>
            <a:endParaRPr lang="en-US" altLang="en-US" dirty="0"/>
          </a:p>
          <a:p>
            <a:r>
              <a:rPr lang="en-US" altLang="en-US" dirty="0"/>
              <a:t>Must include:</a:t>
            </a:r>
          </a:p>
          <a:p>
            <a:endParaRPr lang="en-US" altLang="en-US" sz="800" dirty="0"/>
          </a:p>
          <a:p>
            <a:pPr marL="742950" lvl="1" indent="-285750"/>
            <a:r>
              <a:rPr lang="en-US" altLang="en-US" dirty="0"/>
              <a:t>Effects of noise on hearing</a:t>
            </a:r>
          </a:p>
          <a:p>
            <a:pPr marL="742950" lvl="1" indent="-285750"/>
            <a:endParaRPr lang="en-US" altLang="en-US" sz="800" dirty="0"/>
          </a:p>
          <a:p>
            <a:pPr marL="742950" lvl="1" indent="-285750"/>
            <a:r>
              <a:rPr lang="en-US" altLang="en-US" dirty="0"/>
              <a:t>Purpose of hearing protectors</a:t>
            </a:r>
          </a:p>
          <a:p>
            <a:pPr marL="742950" lvl="1" indent="-285750"/>
            <a:endParaRPr lang="en-US" altLang="en-US" sz="800" dirty="0"/>
          </a:p>
          <a:p>
            <a:pPr marL="742950" lvl="1" indent="-285750"/>
            <a:r>
              <a:rPr lang="en-US" altLang="en-US" dirty="0"/>
              <a:t>Instruction in protector hearing protector selection, fitting, use and care</a:t>
            </a:r>
          </a:p>
          <a:p>
            <a:pPr marL="742950" lvl="1" indent="-285750"/>
            <a:endParaRPr lang="en-US" altLang="en-US" sz="800" dirty="0"/>
          </a:p>
          <a:p>
            <a:pPr marL="742950" lvl="1" indent="-285750"/>
            <a:r>
              <a:rPr lang="en-US" altLang="en-US" dirty="0"/>
              <a:t>Purpose of audiometric test and explanation of the procedures and results</a:t>
            </a:r>
          </a:p>
          <a:p>
            <a:endParaRPr lang="en-US" altLang="en-US" sz="2400" dirty="0"/>
          </a:p>
          <a:p>
            <a:pPr marL="742950" lvl="1" indent="-285750"/>
            <a:endParaRPr lang="en-US" altLang="en-US" dirty="0"/>
          </a:p>
          <a:p>
            <a:endParaRPr lang="en-US" altLang="en-US" dirty="0"/>
          </a:p>
        </p:txBody>
      </p:sp>
      <p:sp>
        <p:nvSpPr>
          <p:cNvPr id="56324" name="Content Placeholder 3"/>
          <p:cNvSpPr>
            <a:spLocks/>
          </p:cNvSpPr>
          <p:nvPr/>
        </p:nvSpPr>
        <p:spPr bwMode="auto">
          <a:xfrm>
            <a:off x="7239000" y="609600"/>
            <a:ext cx="1447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b="1" u="sng">
                <a:solidFill>
                  <a:schemeClr val="tx1"/>
                </a:solidFill>
                <a:latin typeface="Times New Roman" panose="02020603050405020304" pitchFamily="18" charset="0"/>
              </a:defRPr>
            </a:lvl1pPr>
            <a:lvl2pPr marL="742950" indent="-285750">
              <a:defRPr sz="3600" b="1" u="sng">
                <a:solidFill>
                  <a:schemeClr val="tx1"/>
                </a:solidFill>
                <a:latin typeface="Times New Roman" panose="02020603050405020304" pitchFamily="18" charset="0"/>
              </a:defRPr>
            </a:lvl2pPr>
            <a:lvl3pPr marL="1143000" indent="-228600">
              <a:defRPr sz="3600" b="1" u="sng">
                <a:solidFill>
                  <a:schemeClr val="tx1"/>
                </a:solidFill>
                <a:latin typeface="Times New Roman" panose="02020603050405020304" pitchFamily="18" charset="0"/>
              </a:defRPr>
            </a:lvl3pPr>
            <a:lvl4pPr marL="1600200" indent="-228600">
              <a:defRPr sz="3600" b="1" u="sng">
                <a:solidFill>
                  <a:schemeClr val="tx1"/>
                </a:solidFill>
                <a:latin typeface="Times New Roman" panose="02020603050405020304" pitchFamily="18" charset="0"/>
              </a:defRPr>
            </a:lvl4pPr>
            <a:lvl5pPr marL="2057400" indent="-228600">
              <a:defRPr sz="3600" b="1"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b="1" u="sng">
                <a:solidFill>
                  <a:schemeClr val="tx1"/>
                </a:solidFill>
                <a:latin typeface="Times New Roman" panose="02020603050405020304" pitchFamily="18" charset="0"/>
              </a:defRPr>
            </a:lvl9pPr>
          </a:lstStyle>
          <a:p>
            <a:pPr>
              <a:buClr>
                <a:srgbClr val="910046"/>
              </a:buClr>
              <a:buSzPct val="84000"/>
              <a:buFont typeface="Wingdings" panose="05000000000000000000" pitchFamily="2" charset="2"/>
              <a:buNone/>
            </a:pPr>
            <a:r>
              <a:rPr lang="en-US" altLang="en-US" sz="2000" b="0" u="none" dirty="0">
                <a:latin typeface="Avenir Next LT Pro Light" panose="020B0304020202020204" pitchFamily="34" charset="0"/>
              </a:rPr>
              <a:t>1910.95(k)</a:t>
            </a:r>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496050" y="1447800"/>
            <a:ext cx="1962150" cy="2019300"/>
          </a:xfrm>
          <a:prstGeom prst="rect">
            <a:avLst/>
          </a:prstGeom>
        </p:spPr>
      </p:pic>
    </p:spTree>
    <p:extLst>
      <p:ext uri="{BB962C8B-B14F-4D97-AF65-F5344CB8AC3E}">
        <p14:creationId xmlns:p14="http://schemas.microsoft.com/office/powerpoint/2010/main" val="18105178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idx="4294967295"/>
          </p:nvPr>
        </p:nvSpPr>
        <p:spPr>
          <a:xfrm>
            <a:off x="609600" y="457200"/>
            <a:ext cx="7924800" cy="554038"/>
          </a:xfrm>
        </p:spPr>
        <p:txBody>
          <a:bodyPr/>
          <a:lstStyle/>
          <a:p>
            <a:r>
              <a:rPr lang="en-US" altLang="en-US"/>
              <a:t>Post the Standard</a:t>
            </a:r>
          </a:p>
        </p:txBody>
      </p:sp>
      <p:sp>
        <p:nvSpPr>
          <p:cNvPr id="58371" name="Rectangle 3"/>
          <p:cNvSpPr>
            <a:spLocks noGrp="1" noChangeArrowheads="1"/>
          </p:cNvSpPr>
          <p:nvPr>
            <p:ph type="body" idx="4294967295"/>
          </p:nvPr>
        </p:nvSpPr>
        <p:spPr>
          <a:xfrm>
            <a:off x="533400" y="1185423"/>
            <a:ext cx="8001000" cy="4525962"/>
          </a:xfrm>
        </p:spPr>
        <p:txBody>
          <a:bodyPr/>
          <a:lstStyle/>
          <a:p>
            <a:r>
              <a:rPr lang="en-US" altLang="en-US" dirty="0"/>
              <a:t>Employer shall make available to affected employees or their representative’s copies of the standard.</a:t>
            </a:r>
          </a:p>
          <a:p>
            <a:endParaRPr lang="en-US" altLang="en-US" dirty="0"/>
          </a:p>
          <a:p>
            <a:r>
              <a:rPr lang="en-US" altLang="en-US" dirty="0"/>
              <a:t>Employer shall also post a copy of the </a:t>
            </a:r>
          </a:p>
          <a:p>
            <a:pPr marL="336550" indent="-336550">
              <a:buNone/>
            </a:pPr>
            <a:r>
              <a:rPr lang="en-US" altLang="en-US" dirty="0"/>
              <a:t>	standard in the workplace.</a:t>
            </a:r>
          </a:p>
          <a:p>
            <a:pPr>
              <a:buFont typeface="Wingdings" panose="05000000000000000000" pitchFamily="2" charset="2"/>
              <a:buNone/>
            </a:pPr>
            <a:endParaRPr lang="en-US" altLang="en-US" sz="2400" dirty="0"/>
          </a:p>
          <a:p>
            <a:pPr marL="742950" lvl="1" indent="-285750"/>
            <a:endParaRPr lang="en-US" altLang="en-US" dirty="0"/>
          </a:p>
          <a:p>
            <a:endParaRPr lang="en-US" altLang="en-US" dirty="0"/>
          </a:p>
        </p:txBody>
      </p:sp>
      <p:sp>
        <p:nvSpPr>
          <p:cNvPr id="58372" name="Content Placeholder 3"/>
          <p:cNvSpPr>
            <a:spLocks/>
          </p:cNvSpPr>
          <p:nvPr/>
        </p:nvSpPr>
        <p:spPr bwMode="auto">
          <a:xfrm>
            <a:off x="7239000" y="609600"/>
            <a:ext cx="1447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b="1" u="sng">
                <a:solidFill>
                  <a:schemeClr val="tx1"/>
                </a:solidFill>
                <a:latin typeface="Times New Roman" panose="02020603050405020304" pitchFamily="18" charset="0"/>
              </a:defRPr>
            </a:lvl1pPr>
            <a:lvl2pPr marL="742950" indent="-285750">
              <a:defRPr sz="3600" b="1" u="sng">
                <a:solidFill>
                  <a:schemeClr val="tx1"/>
                </a:solidFill>
                <a:latin typeface="Times New Roman" panose="02020603050405020304" pitchFamily="18" charset="0"/>
              </a:defRPr>
            </a:lvl2pPr>
            <a:lvl3pPr marL="1143000" indent="-228600">
              <a:defRPr sz="3600" b="1" u="sng">
                <a:solidFill>
                  <a:schemeClr val="tx1"/>
                </a:solidFill>
                <a:latin typeface="Times New Roman" panose="02020603050405020304" pitchFamily="18" charset="0"/>
              </a:defRPr>
            </a:lvl3pPr>
            <a:lvl4pPr marL="1600200" indent="-228600">
              <a:defRPr sz="3600" b="1" u="sng">
                <a:solidFill>
                  <a:schemeClr val="tx1"/>
                </a:solidFill>
                <a:latin typeface="Times New Roman" panose="02020603050405020304" pitchFamily="18" charset="0"/>
              </a:defRPr>
            </a:lvl4pPr>
            <a:lvl5pPr marL="2057400" indent="-228600">
              <a:defRPr sz="3600" b="1"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b="1" u="sng">
                <a:solidFill>
                  <a:schemeClr val="tx1"/>
                </a:solidFill>
                <a:latin typeface="Times New Roman" panose="02020603050405020304" pitchFamily="18" charset="0"/>
              </a:defRPr>
            </a:lvl9pPr>
          </a:lstStyle>
          <a:p>
            <a:pPr>
              <a:buClr>
                <a:srgbClr val="910046"/>
              </a:buClr>
              <a:buSzPct val="84000"/>
              <a:buFont typeface="Wingdings" panose="05000000000000000000" pitchFamily="2" charset="2"/>
              <a:buNone/>
            </a:pPr>
            <a:r>
              <a:rPr lang="en-US" altLang="en-US" sz="2000" b="0" u="none" dirty="0">
                <a:latin typeface="Avenir Next LT Pro Light" panose="020B0304020202020204" pitchFamily="34" charset="0"/>
              </a:rPr>
              <a:t>1910.95(l)</a:t>
            </a:r>
          </a:p>
        </p:txBody>
      </p:sp>
    </p:spTree>
    <p:extLst>
      <p:ext uri="{BB962C8B-B14F-4D97-AF65-F5344CB8AC3E}">
        <p14:creationId xmlns:p14="http://schemas.microsoft.com/office/powerpoint/2010/main" val="31241492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idx="4294967295"/>
          </p:nvPr>
        </p:nvSpPr>
        <p:spPr/>
        <p:txBody>
          <a:bodyPr/>
          <a:lstStyle/>
          <a:p>
            <a:r>
              <a:rPr lang="en-US" altLang="en-US"/>
              <a:t>Recordkeeping</a:t>
            </a:r>
          </a:p>
        </p:txBody>
      </p:sp>
      <p:sp>
        <p:nvSpPr>
          <p:cNvPr id="60419" name="Rectangle 3"/>
          <p:cNvSpPr>
            <a:spLocks noGrp="1" noChangeArrowheads="1"/>
          </p:cNvSpPr>
          <p:nvPr>
            <p:ph type="body" idx="4294967295"/>
          </p:nvPr>
        </p:nvSpPr>
        <p:spPr>
          <a:xfrm>
            <a:off x="533400" y="1295400"/>
            <a:ext cx="8458200" cy="4724400"/>
          </a:xfrm>
        </p:spPr>
        <p:txBody>
          <a:bodyPr>
            <a:normAutofit lnSpcReduction="10000"/>
          </a:bodyPr>
          <a:lstStyle/>
          <a:p>
            <a:pPr>
              <a:lnSpc>
                <a:spcPct val="90000"/>
              </a:lnSpc>
            </a:pPr>
            <a:r>
              <a:rPr lang="en-US" altLang="en-US" dirty="0"/>
              <a:t>Provide employee and DOL access, and transfer records to successive employer</a:t>
            </a:r>
          </a:p>
          <a:p>
            <a:pPr>
              <a:lnSpc>
                <a:spcPct val="90000"/>
              </a:lnSpc>
              <a:buFont typeface="Wingdings" panose="05000000000000000000" pitchFamily="2" charset="2"/>
              <a:buNone/>
            </a:pPr>
            <a:endParaRPr lang="en-US" altLang="en-US" sz="1000" dirty="0"/>
          </a:p>
          <a:p>
            <a:pPr>
              <a:lnSpc>
                <a:spcPct val="90000"/>
              </a:lnSpc>
            </a:pPr>
            <a:endParaRPr lang="en-US" altLang="en-US" sz="2400" dirty="0"/>
          </a:p>
          <a:p>
            <a:pPr>
              <a:lnSpc>
                <a:spcPct val="90000"/>
              </a:lnSpc>
            </a:pPr>
            <a:r>
              <a:rPr lang="en-US" altLang="en-US" dirty="0"/>
              <a:t>Noise measurements: </a:t>
            </a:r>
            <a:r>
              <a:rPr lang="en-US" altLang="en-US" u="sng" dirty="0"/>
              <a:t>&gt;</a:t>
            </a:r>
            <a:r>
              <a:rPr lang="en-US" altLang="en-US" dirty="0"/>
              <a:t> 2 years </a:t>
            </a:r>
          </a:p>
          <a:p>
            <a:pPr>
              <a:lnSpc>
                <a:spcPct val="90000"/>
              </a:lnSpc>
            </a:pPr>
            <a:endParaRPr lang="en-US" altLang="en-US" sz="1000" dirty="0"/>
          </a:p>
          <a:p>
            <a:pPr>
              <a:lnSpc>
                <a:spcPct val="90000"/>
              </a:lnSpc>
            </a:pPr>
            <a:endParaRPr lang="en-US" altLang="en-US" dirty="0"/>
          </a:p>
          <a:p>
            <a:pPr>
              <a:lnSpc>
                <a:spcPct val="90000"/>
              </a:lnSpc>
            </a:pPr>
            <a:r>
              <a:rPr lang="en-US" altLang="en-US" dirty="0"/>
              <a:t>Audiometric tests </a:t>
            </a:r>
            <a:r>
              <a:rPr lang="en-US" altLang="en-US" u="sng" dirty="0"/>
              <a:t>&gt;</a:t>
            </a:r>
            <a:r>
              <a:rPr lang="en-US" altLang="en-US" dirty="0"/>
              <a:t> employment duration:</a:t>
            </a:r>
          </a:p>
          <a:p>
            <a:pPr>
              <a:lnSpc>
                <a:spcPct val="90000"/>
              </a:lnSpc>
            </a:pPr>
            <a:endParaRPr lang="en-US" altLang="en-US" sz="1000" dirty="0"/>
          </a:p>
          <a:p>
            <a:pPr marL="742950" lvl="1" indent="-285750">
              <a:lnSpc>
                <a:spcPct val="90000"/>
              </a:lnSpc>
            </a:pPr>
            <a:r>
              <a:rPr lang="en-US" altLang="en-US" sz="2600" dirty="0"/>
              <a:t>Name, job classification and </a:t>
            </a:r>
            <a:r>
              <a:rPr lang="en-US" altLang="en-US" sz="2600" dirty="0" err="1"/>
              <a:t>dBA</a:t>
            </a:r>
            <a:r>
              <a:rPr lang="en-US" altLang="en-US" sz="2600" dirty="0"/>
              <a:t>-TWA</a:t>
            </a:r>
          </a:p>
          <a:p>
            <a:pPr marL="742950" lvl="1" indent="-285750">
              <a:lnSpc>
                <a:spcPct val="90000"/>
              </a:lnSpc>
            </a:pPr>
            <a:endParaRPr lang="en-US" altLang="en-US" sz="1000" dirty="0"/>
          </a:p>
          <a:p>
            <a:pPr marL="742950" lvl="1" indent="-285750">
              <a:lnSpc>
                <a:spcPct val="90000"/>
              </a:lnSpc>
            </a:pPr>
            <a:r>
              <a:rPr lang="en-US" altLang="en-US" sz="2600" dirty="0"/>
              <a:t>Date, examiner’s name and calibration date</a:t>
            </a:r>
          </a:p>
          <a:p>
            <a:pPr marL="742950" lvl="1" indent="-285750">
              <a:lnSpc>
                <a:spcPct val="90000"/>
              </a:lnSpc>
            </a:pPr>
            <a:endParaRPr lang="en-US" altLang="en-US" sz="1000" dirty="0"/>
          </a:p>
          <a:p>
            <a:pPr marL="742950" lvl="1" indent="-285750">
              <a:lnSpc>
                <a:spcPct val="90000"/>
              </a:lnSpc>
            </a:pPr>
            <a:r>
              <a:rPr lang="en-US" altLang="en-US" sz="2600" dirty="0"/>
              <a:t>Background measurements of audiometric test room</a:t>
            </a:r>
            <a:endParaRPr lang="en-US" altLang="en-US" dirty="0"/>
          </a:p>
          <a:p>
            <a:pPr>
              <a:lnSpc>
                <a:spcPct val="90000"/>
              </a:lnSpc>
            </a:pPr>
            <a:endParaRPr lang="en-US" altLang="en-US" dirty="0"/>
          </a:p>
        </p:txBody>
      </p:sp>
      <p:sp>
        <p:nvSpPr>
          <p:cNvPr id="60420" name="Content Placeholder 3"/>
          <p:cNvSpPr>
            <a:spLocks/>
          </p:cNvSpPr>
          <p:nvPr/>
        </p:nvSpPr>
        <p:spPr bwMode="auto">
          <a:xfrm>
            <a:off x="7162800" y="609600"/>
            <a:ext cx="1600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b="1" u="sng">
                <a:solidFill>
                  <a:schemeClr val="tx1"/>
                </a:solidFill>
                <a:latin typeface="Times New Roman" panose="02020603050405020304" pitchFamily="18" charset="0"/>
              </a:defRPr>
            </a:lvl1pPr>
            <a:lvl2pPr marL="742950" indent="-285750">
              <a:defRPr sz="3600" b="1" u="sng">
                <a:solidFill>
                  <a:schemeClr val="tx1"/>
                </a:solidFill>
                <a:latin typeface="Times New Roman" panose="02020603050405020304" pitchFamily="18" charset="0"/>
              </a:defRPr>
            </a:lvl2pPr>
            <a:lvl3pPr marL="1143000" indent="-228600">
              <a:defRPr sz="3600" b="1" u="sng">
                <a:solidFill>
                  <a:schemeClr val="tx1"/>
                </a:solidFill>
                <a:latin typeface="Times New Roman" panose="02020603050405020304" pitchFamily="18" charset="0"/>
              </a:defRPr>
            </a:lvl3pPr>
            <a:lvl4pPr marL="1600200" indent="-228600">
              <a:defRPr sz="3600" b="1" u="sng">
                <a:solidFill>
                  <a:schemeClr val="tx1"/>
                </a:solidFill>
                <a:latin typeface="Times New Roman" panose="02020603050405020304" pitchFamily="18" charset="0"/>
              </a:defRPr>
            </a:lvl4pPr>
            <a:lvl5pPr marL="2057400" indent="-228600">
              <a:defRPr sz="3600" b="1"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b="1" u="sng">
                <a:solidFill>
                  <a:schemeClr val="tx1"/>
                </a:solidFill>
                <a:latin typeface="Times New Roman" panose="02020603050405020304" pitchFamily="18" charset="0"/>
              </a:defRPr>
            </a:lvl9pPr>
          </a:lstStyle>
          <a:p>
            <a:pPr>
              <a:buClr>
                <a:srgbClr val="910046"/>
              </a:buClr>
              <a:buSzPct val="84000"/>
              <a:buFont typeface="Wingdings" panose="05000000000000000000" pitchFamily="2" charset="2"/>
              <a:buNone/>
            </a:pPr>
            <a:r>
              <a:rPr lang="en-US" altLang="en-US" sz="2000" b="0" u="none" dirty="0">
                <a:latin typeface="Avenir Next LT Pro Light" panose="020B0304020202020204" pitchFamily="34" charset="0"/>
              </a:rPr>
              <a:t>1910.95(m)</a:t>
            </a:r>
          </a:p>
        </p:txBody>
      </p:sp>
    </p:spTree>
    <p:extLst>
      <p:ext uri="{BB962C8B-B14F-4D97-AF65-F5344CB8AC3E}">
        <p14:creationId xmlns:p14="http://schemas.microsoft.com/office/powerpoint/2010/main" val="9538853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idx="4294967295"/>
          </p:nvPr>
        </p:nvSpPr>
        <p:spPr>
          <a:xfrm>
            <a:off x="533400" y="457200"/>
            <a:ext cx="7924800" cy="549275"/>
          </a:xfrm>
        </p:spPr>
        <p:txBody>
          <a:bodyPr/>
          <a:lstStyle/>
          <a:p>
            <a:r>
              <a:rPr lang="en-US" altLang="en-US"/>
              <a:t>Other Paragraphs</a:t>
            </a:r>
          </a:p>
        </p:txBody>
      </p:sp>
      <p:sp>
        <p:nvSpPr>
          <p:cNvPr id="62467" name="Rectangle 3"/>
          <p:cNvSpPr>
            <a:spLocks noGrp="1" noChangeArrowheads="1"/>
          </p:cNvSpPr>
          <p:nvPr>
            <p:ph type="body" idx="4294967295"/>
          </p:nvPr>
        </p:nvSpPr>
        <p:spPr>
          <a:xfrm>
            <a:off x="533400" y="1219200"/>
            <a:ext cx="6324600" cy="4724400"/>
          </a:xfrm>
        </p:spPr>
        <p:txBody>
          <a:bodyPr/>
          <a:lstStyle/>
          <a:p>
            <a:r>
              <a:rPr lang="en-US" altLang="en-US" dirty="0"/>
              <a:t>(f)  - Observation of monitoring</a:t>
            </a:r>
          </a:p>
          <a:p>
            <a:endParaRPr lang="en-US" altLang="en-US" sz="1000" dirty="0"/>
          </a:p>
          <a:p>
            <a:pPr>
              <a:buFont typeface="Wingdings" panose="05000000000000000000" pitchFamily="2" charset="2"/>
              <a:buNone/>
            </a:pPr>
            <a:endParaRPr lang="en-US" altLang="en-US" sz="1000" dirty="0"/>
          </a:p>
          <a:p>
            <a:r>
              <a:rPr lang="en-US" altLang="en-US" dirty="0"/>
              <a:t>(h) - Audiometric test requirements</a:t>
            </a:r>
          </a:p>
          <a:p>
            <a:pPr>
              <a:buFont typeface="Wingdings" panose="05000000000000000000" pitchFamily="2" charset="2"/>
              <a:buNone/>
            </a:pPr>
            <a:endParaRPr lang="en-US" altLang="en-US" sz="1000" dirty="0"/>
          </a:p>
          <a:p>
            <a:pPr>
              <a:buFont typeface="Wingdings" panose="05000000000000000000" pitchFamily="2" charset="2"/>
              <a:buNone/>
            </a:pPr>
            <a:endParaRPr lang="en-US" altLang="en-US" sz="1000" dirty="0"/>
          </a:p>
          <a:p>
            <a:r>
              <a:rPr lang="en-US" altLang="en-US" dirty="0"/>
              <a:t>(o) - Exemptions</a:t>
            </a:r>
          </a:p>
          <a:p>
            <a:endParaRPr lang="en-US" altLang="en-US" dirty="0"/>
          </a:p>
          <a:p>
            <a:endParaRPr lang="en-US" altLang="en-US" sz="1000" dirty="0"/>
          </a:p>
          <a:p>
            <a:pPr>
              <a:buFont typeface="Wingdings" panose="05000000000000000000" pitchFamily="2" charset="2"/>
              <a:buNone/>
            </a:pPr>
            <a:endParaRPr lang="en-US" altLang="en-US" sz="1000" dirty="0"/>
          </a:p>
          <a:p>
            <a:pPr>
              <a:buFont typeface="Wingdings" panose="05000000000000000000" pitchFamily="2" charset="2"/>
              <a:buNone/>
            </a:pPr>
            <a:r>
              <a:rPr lang="en-US" altLang="en-US" sz="2600" b="1" i="1" dirty="0"/>
              <a:t>Note: </a:t>
            </a:r>
            <a:r>
              <a:rPr lang="en-US" altLang="en-US" sz="2600" i="1" dirty="0"/>
              <a:t>1926.52 applies to construction</a:t>
            </a:r>
            <a:r>
              <a:rPr lang="en-US" altLang="en-US" dirty="0"/>
              <a:t> </a:t>
            </a:r>
          </a:p>
          <a:p>
            <a:endParaRPr lang="en-US" altLang="en-US" dirty="0"/>
          </a:p>
        </p:txBody>
      </p:sp>
      <p:sp>
        <p:nvSpPr>
          <p:cNvPr id="62468" name="Content Placeholder 3"/>
          <p:cNvSpPr>
            <a:spLocks/>
          </p:cNvSpPr>
          <p:nvPr/>
        </p:nvSpPr>
        <p:spPr bwMode="auto">
          <a:xfrm>
            <a:off x="7467600" y="609600"/>
            <a:ext cx="1219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b="1" u="sng">
                <a:solidFill>
                  <a:schemeClr val="tx1"/>
                </a:solidFill>
                <a:latin typeface="Times New Roman" panose="02020603050405020304" pitchFamily="18" charset="0"/>
              </a:defRPr>
            </a:lvl1pPr>
            <a:lvl2pPr marL="742950" indent="-285750">
              <a:defRPr sz="3600" b="1" u="sng">
                <a:solidFill>
                  <a:schemeClr val="tx1"/>
                </a:solidFill>
                <a:latin typeface="Times New Roman" panose="02020603050405020304" pitchFamily="18" charset="0"/>
              </a:defRPr>
            </a:lvl2pPr>
            <a:lvl3pPr marL="1143000" indent="-228600">
              <a:defRPr sz="3600" b="1" u="sng">
                <a:solidFill>
                  <a:schemeClr val="tx1"/>
                </a:solidFill>
                <a:latin typeface="Times New Roman" panose="02020603050405020304" pitchFamily="18" charset="0"/>
              </a:defRPr>
            </a:lvl3pPr>
            <a:lvl4pPr marL="1600200" indent="-228600">
              <a:defRPr sz="3600" b="1" u="sng">
                <a:solidFill>
                  <a:schemeClr val="tx1"/>
                </a:solidFill>
                <a:latin typeface="Times New Roman" panose="02020603050405020304" pitchFamily="18" charset="0"/>
              </a:defRPr>
            </a:lvl4pPr>
            <a:lvl5pPr marL="2057400" indent="-228600">
              <a:defRPr sz="3600" b="1"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b="1" u="sng">
                <a:solidFill>
                  <a:schemeClr val="tx1"/>
                </a:solidFill>
                <a:latin typeface="Times New Roman" panose="02020603050405020304" pitchFamily="18" charset="0"/>
              </a:defRPr>
            </a:lvl9pPr>
          </a:lstStyle>
          <a:p>
            <a:pPr>
              <a:buClr>
                <a:srgbClr val="910046"/>
              </a:buClr>
              <a:buSzPct val="84000"/>
              <a:buFont typeface="Wingdings" panose="05000000000000000000" pitchFamily="2" charset="2"/>
              <a:buNone/>
            </a:pPr>
            <a:r>
              <a:rPr lang="en-US" altLang="en-US" sz="2000" b="0" u="none" dirty="0">
                <a:latin typeface="Avenir Next LT Pro Light" panose="020B0304020202020204" pitchFamily="34" charset="0"/>
              </a:rPr>
              <a:t>1910.95</a:t>
            </a:r>
          </a:p>
        </p:txBody>
      </p:sp>
    </p:spTree>
    <p:extLst>
      <p:ext uri="{BB962C8B-B14F-4D97-AF65-F5344CB8AC3E}">
        <p14:creationId xmlns:p14="http://schemas.microsoft.com/office/powerpoint/2010/main" val="18705171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idx="4294967295"/>
          </p:nvPr>
        </p:nvSpPr>
        <p:spPr/>
        <p:txBody>
          <a:bodyPr/>
          <a:lstStyle/>
          <a:p>
            <a:r>
              <a:rPr lang="en-US" altLang="en-US"/>
              <a:t>Appendices</a:t>
            </a:r>
          </a:p>
        </p:txBody>
      </p:sp>
      <p:sp>
        <p:nvSpPr>
          <p:cNvPr id="64515" name="Rectangle 3"/>
          <p:cNvSpPr>
            <a:spLocks noGrp="1" noChangeArrowheads="1"/>
          </p:cNvSpPr>
          <p:nvPr>
            <p:ph type="body" idx="4294967295"/>
          </p:nvPr>
        </p:nvSpPr>
        <p:spPr>
          <a:xfrm>
            <a:off x="533400" y="1319463"/>
            <a:ext cx="8305800" cy="4720389"/>
          </a:xfrm>
        </p:spPr>
        <p:txBody>
          <a:bodyPr>
            <a:normAutofit fontScale="92500" lnSpcReduction="20000"/>
          </a:bodyPr>
          <a:lstStyle/>
          <a:p>
            <a:pPr>
              <a:lnSpc>
                <a:spcPct val="80000"/>
              </a:lnSpc>
            </a:pPr>
            <a:r>
              <a:rPr lang="en-US" altLang="en-US" sz="2400" b="1" dirty="0"/>
              <a:t>Appendix A </a:t>
            </a:r>
            <a:r>
              <a:rPr lang="en-US" altLang="en-US" sz="2400" dirty="0"/>
              <a:t>- Noise exposure computation</a:t>
            </a:r>
          </a:p>
          <a:p>
            <a:pPr>
              <a:lnSpc>
                <a:spcPct val="80000"/>
              </a:lnSpc>
            </a:pPr>
            <a:endParaRPr lang="en-US" altLang="en-US" sz="2400" dirty="0"/>
          </a:p>
          <a:p>
            <a:pPr>
              <a:lnSpc>
                <a:spcPct val="80000"/>
              </a:lnSpc>
            </a:pPr>
            <a:r>
              <a:rPr lang="en-US" altLang="en-US" sz="2400" b="1" dirty="0"/>
              <a:t>Appendix B </a:t>
            </a:r>
            <a:r>
              <a:rPr lang="en-US" altLang="en-US" sz="2400" dirty="0"/>
              <a:t>- Methods for establishing the adequacy of hearing protector attenuation</a:t>
            </a:r>
          </a:p>
          <a:p>
            <a:pPr>
              <a:lnSpc>
                <a:spcPct val="80000"/>
              </a:lnSpc>
              <a:buFont typeface="Wingdings" panose="05000000000000000000" pitchFamily="2" charset="2"/>
              <a:buNone/>
            </a:pPr>
            <a:endParaRPr lang="en-US" altLang="en-US" sz="2400" dirty="0"/>
          </a:p>
          <a:p>
            <a:pPr>
              <a:lnSpc>
                <a:spcPct val="80000"/>
              </a:lnSpc>
            </a:pPr>
            <a:r>
              <a:rPr lang="en-US" altLang="en-US" sz="2400" b="1" dirty="0"/>
              <a:t>Appendix C </a:t>
            </a:r>
            <a:r>
              <a:rPr lang="en-US" altLang="en-US" sz="2400" dirty="0"/>
              <a:t>- Audiometric measuring equipment</a:t>
            </a:r>
          </a:p>
          <a:p>
            <a:pPr>
              <a:lnSpc>
                <a:spcPct val="80000"/>
              </a:lnSpc>
            </a:pPr>
            <a:endParaRPr lang="en-US" altLang="en-US" sz="2400" dirty="0"/>
          </a:p>
          <a:p>
            <a:pPr>
              <a:lnSpc>
                <a:spcPct val="80000"/>
              </a:lnSpc>
            </a:pPr>
            <a:r>
              <a:rPr lang="en-US" altLang="en-US" sz="2400" b="1" dirty="0"/>
              <a:t>Appendix D </a:t>
            </a:r>
            <a:r>
              <a:rPr lang="en-US" altLang="en-US" sz="2400" dirty="0"/>
              <a:t>- Audiometric test rooms</a:t>
            </a:r>
          </a:p>
          <a:p>
            <a:pPr>
              <a:lnSpc>
                <a:spcPct val="80000"/>
              </a:lnSpc>
            </a:pPr>
            <a:endParaRPr lang="en-US" altLang="en-US" sz="2400" dirty="0"/>
          </a:p>
          <a:p>
            <a:pPr>
              <a:lnSpc>
                <a:spcPct val="80000"/>
              </a:lnSpc>
            </a:pPr>
            <a:r>
              <a:rPr lang="en-US" altLang="en-US" sz="2400" b="1" dirty="0"/>
              <a:t>Appendix E </a:t>
            </a:r>
            <a:r>
              <a:rPr lang="en-US" altLang="en-US" sz="2400" dirty="0"/>
              <a:t>- Acoustical calibration of audiometers</a:t>
            </a:r>
          </a:p>
          <a:p>
            <a:pPr>
              <a:lnSpc>
                <a:spcPct val="80000"/>
              </a:lnSpc>
            </a:pPr>
            <a:endParaRPr lang="en-US" altLang="en-US" sz="2400" dirty="0"/>
          </a:p>
          <a:p>
            <a:pPr>
              <a:lnSpc>
                <a:spcPct val="80000"/>
              </a:lnSpc>
            </a:pPr>
            <a:r>
              <a:rPr lang="en-US" altLang="en-US" sz="2400" b="1" dirty="0"/>
              <a:t>Appendix F </a:t>
            </a:r>
            <a:r>
              <a:rPr lang="en-US" altLang="en-US" sz="2400" dirty="0"/>
              <a:t>- Calculations and application of age corrections to audiograms</a:t>
            </a:r>
          </a:p>
          <a:p>
            <a:pPr>
              <a:lnSpc>
                <a:spcPct val="80000"/>
              </a:lnSpc>
            </a:pPr>
            <a:endParaRPr lang="en-US" altLang="en-US" sz="2400" dirty="0"/>
          </a:p>
          <a:p>
            <a:pPr>
              <a:lnSpc>
                <a:spcPct val="80000"/>
              </a:lnSpc>
            </a:pPr>
            <a:r>
              <a:rPr lang="en-US" altLang="en-US" sz="2400" b="1" dirty="0"/>
              <a:t>Appendix G </a:t>
            </a:r>
            <a:r>
              <a:rPr lang="en-US" altLang="en-US" sz="2400" dirty="0"/>
              <a:t>- Monitoring noise levels</a:t>
            </a:r>
          </a:p>
          <a:p>
            <a:pPr>
              <a:lnSpc>
                <a:spcPct val="80000"/>
              </a:lnSpc>
            </a:pPr>
            <a:endParaRPr lang="en-US" altLang="en-US" sz="2400" dirty="0"/>
          </a:p>
          <a:p>
            <a:pPr>
              <a:lnSpc>
                <a:spcPct val="80000"/>
              </a:lnSpc>
            </a:pPr>
            <a:endParaRPr lang="en-US" altLang="en-US" sz="2400" dirty="0"/>
          </a:p>
        </p:txBody>
      </p:sp>
      <p:sp>
        <p:nvSpPr>
          <p:cNvPr id="64516" name="Content Placeholder 3"/>
          <p:cNvSpPr>
            <a:spLocks/>
          </p:cNvSpPr>
          <p:nvPr/>
        </p:nvSpPr>
        <p:spPr bwMode="auto">
          <a:xfrm>
            <a:off x="7162800" y="609600"/>
            <a:ext cx="1447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b="1" u="sng">
                <a:solidFill>
                  <a:schemeClr val="tx1"/>
                </a:solidFill>
                <a:latin typeface="Times New Roman" panose="02020603050405020304" pitchFamily="18" charset="0"/>
              </a:defRPr>
            </a:lvl1pPr>
            <a:lvl2pPr marL="742950" indent="-285750">
              <a:defRPr sz="3600" b="1" u="sng">
                <a:solidFill>
                  <a:schemeClr val="tx1"/>
                </a:solidFill>
                <a:latin typeface="Times New Roman" panose="02020603050405020304" pitchFamily="18" charset="0"/>
              </a:defRPr>
            </a:lvl2pPr>
            <a:lvl3pPr marL="1143000" indent="-228600">
              <a:defRPr sz="3600" b="1" u="sng">
                <a:solidFill>
                  <a:schemeClr val="tx1"/>
                </a:solidFill>
                <a:latin typeface="Times New Roman" panose="02020603050405020304" pitchFamily="18" charset="0"/>
              </a:defRPr>
            </a:lvl3pPr>
            <a:lvl4pPr marL="1600200" indent="-228600">
              <a:defRPr sz="3600" b="1" u="sng">
                <a:solidFill>
                  <a:schemeClr val="tx1"/>
                </a:solidFill>
                <a:latin typeface="Times New Roman" panose="02020603050405020304" pitchFamily="18" charset="0"/>
              </a:defRPr>
            </a:lvl4pPr>
            <a:lvl5pPr marL="2057400" indent="-228600">
              <a:defRPr sz="3600" b="1"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b="1" u="sng">
                <a:solidFill>
                  <a:schemeClr val="tx1"/>
                </a:solidFill>
                <a:latin typeface="Times New Roman" panose="02020603050405020304" pitchFamily="18" charset="0"/>
              </a:defRPr>
            </a:lvl9pPr>
          </a:lstStyle>
          <a:p>
            <a:pPr>
              <a:buClr>
                <a:srgbClr val="910046"/>
              </a:buClr>
              <a:buSzPct val="84000"/>
              <a:buFont typeface="Wingdings" panose="05000000000000000000" pitchFamily="2" charset="2"/>
              <a:buNone/>
            </a:pPr>
            <a:r>
              <a:rPr lang="en-US" altLang="en-US" sz="2000" b="0" u="none" dirty="0">
                <a:latin typeface="Avenir Next LT Pro Light" panose="020B0304020202020204" pitchFamily="34" charset="0"/>
              </a:rPr>
              <a:t>1910.95(n)</a:t>
            </a:r>
          </a:p>
        </p:txBody>
      </p:sp>
    </p:spTree>
    <p:extLst>
      <p:ext uri="{BB962C8B-B14F-4D97-AF65-F5344CB8AC3E}">
        <p14:creationId xmlns:p14="http://schemas.microsoft.com/office/powerpoint/2010/main" val="13021143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idx="4294967295"/>
          </p:nvPr>
        </p:nvSpPr>
        <p:spPr/>
        <p:txBody>
          <a:bodyPr/>
          <a:lstStyle/>
          <a:p>
            <a:r>
              <a:rPr lang="en-US" altLang="en-US"/>
              <a:t>Sound Versus Noise</a:t>
            </a:r>
          </a:p>
        </p:txBody>
      </p:sp>
      <p:sp>
        <p:nvSpPr>
          <p:cNvPr id="9219" name="Rectangle 3"/>
          <p:cNvSpPr>
            <a:spLocks noGrp="1" noChangeArrowheads="1"/>
          </p:cNvSpPr>
          <p:nvPr>
            <p:ph type="body" idx="4294967295"/>
          </p:nvPr>
        </p:nvSpPr>
        <p:spPr>
          <a:xfrm>
            <a:off x="533400" y="1295400"/>
            <a:ext cx="7924800" cy="4953000"/>
          </a:xfrm>
        </p:spPr>
        <p:txBody>
          <a:bodyPr/>
          <a:lstStyle/>
          <a:p>
            <a:pPr>
              <a:lnSpc>
                <a:spcPct val="90000"/>
              </a:lnSpc>
            </a:pPr>
            <a:r>
              <a:rPr lang="en-US" altLang="en-US" dirty="0"/>
              <a:t>Sound is a pressure change detectable by the </a:t>
            </a:r>
          </a:p>
          <a:p>
            <a:pPr>
              <a:lnSpc>
                <a:spcPct val="90000"/>
              </a:lnSpc>
              <a:buFont typeface="Wingdings" panose="05000000000000000000" pitchFamily="2" charset="2"/>
              <a:buNone/>
            </a:pPr>
            <a:r>
              <a:rPr lang="en-US" altLang="en-US" dirty="0"/>
              <a:t>    human ear</a:t>
            </a:r>
          </a:p>
          <a:p>
            <a:pPr>
              <a:lnSpc>
                <a:spcPct val="90000"/>
              </a:lnSpc>
            </a:pPr>
            <a:endParaRPr lang="en-US" altLang="en-US" sz="1200" dirty="0"/>
          </a:p>
          <a:p>
            <a:pPr marL="742950" lvl="1" indent="-285750">
              <a:lnSpc>
                <a:spcPct val="90000"/>
              </a:lnSpc>
            </a:pPr>
            <a:r>
              <a:rPr lang="en-US" altLang="en-US" dirty="0"/>
              <a:t>Pitch ranges between 20 to 20,000 hertz (Hz)</a:t>
            </a:r>
          </a:p>
          <a:p>
            <a:pPr>
              <a:lnSpc>
                <a:spcPct val="90000"/>
              </a:lnSpc>
            </a:pPr>
            <a:endParaRPr lang="en-US" altLang="en-US" sz="900" dirty="0"/>
          </a:p>
          <a:p>
            <a:pPr marL="742950" lvl="1" indent="-285750">
              <a:lnSpc>
                <a:spcPct val="90000"/>
              </a:lnSpc>
            </a:pPr>
            <a:r>
              <a:rPr lang="en-US" altLang="en-US" dirty="0"/>
              <a:t>Volume ranges between 0 to 140 decibels (dB)</a:t>
            </a:r>
          </a:p>
          <a:p>
            <a:pPr>
              <a:lnSpc>
                <a:spcPct val="90000"/>
              </a:lnSpc>
            </a:pPr>
            <a:endParaRPr lang="en-US" altLang="en-US" sz="2400" dirty="0"/>
          </a:p>
          <a:p>
            <a:pPr>
              <a:lnSpc>
                <a:spcPct val="90000"/>
              </a:lnSpc>
            </a:pPr>
            <a:r>
              <a:rPr lang="en-US" altLang="en-US" dirty="0"/>
              <a:t>Noise is a type of sound</a:t>
            </a:r>
          </a:p>
          <a:p>
            <a:pPr>
              <a:lnSpc>
                <a:spcPct val="90000"/>
              </a:lnSpc>
            </a:pPr>
            <a:endParaRPr lang="en-US" altLang="en-US" sz="1200" dirty="0"/>
          </a:p>
          <a:p>
            <a:pPr marL="742950" lvl="1" indent="-285750">
              <a:lnSpc>
                <a:spcPct val="90000"/>
              </a:lnSpc>
            </a:pPr>
            <a:r>
              <a:rPr lang="en-US" altLang="en-US" dirty="0"/>
              <a:t>Carries no information</a:t>
            </a:r>
          </a:p>
          <a:p>
            <a:pPr>
              <a:lnSpc>
                <a:spcPct val="90000"/>
              </a:lnSpc>
            </a:pPr>
            <a:endParaRPr lang="en-US" altLang="en-US" sz="900" dirty="0"/>
          </a:p>
          <a:p>
            <a:pPr marL="742950" lvl="1" indent="-285750">
              <a:lnSpc>
                <a:spcPct val="90000"/>
              </a:lnSpc>
            </a:pPr>
            <a:r>
              <a:rPr lang="en-US" altLang="en-US" dirty="0"/>
              <a:t>Random</a:t>
            </a:r>
          </a:p>
          <a:p>
            <a:pPr>
              <a:lnSpc>
                <a:spcPct val="90000"/>
              </a:lnSpc>
            </a:pPr>
            <a:endParaRPr lang="en-US" altLang="en-US" sz="800" dirty="0"/>
          </a:p>
          <a:p>
            <a:pPr marL="742950" lvl="1" indent="-285750">
              <a:lnSpc>
                <a:spcPct val="90000"/>
              </a:lnSpc>
            </a:pPr>
            <a:r>
              <a:rPr lang="en-US" altLang="en-US" dirty="0"/>
              <a:t>Generally described as undesirable or unwanted sound</a:t>
            </a:r>
          </a:p>
        </p:txBody>
      </p:sp>
    </p:spTree>
    <p:extLst>
      <p:ext uri="{BB962C8B-B14F-4D97-AF65-F5344CB8AC3E}">
        <p14:creationId xmlns:p14="http://schemas.microsoft.com/office/powerpoint/2010/main" val="29946084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609600" y="441325"/>
            <a:ext cx="7924800" cy="549275"/>
          </a:xfrm>
        </p:spPr>
        <p:txBody>
          <a:bodyPr/>
          <a:lstStyle/>
          <a:p>
            <a:r>
              <a:rPr lang="en-US" altLang="en-US" dirty="0"/>
              <a:t>Summary</a:t>
            </a:r>
          </a:p>
        </p:txBody>
      </p:sp>
      <p:sp>
        <p:nvSpPr>
          <p:cNvPr id="66563" name="Rectangle 3"/>
          <p:cNvSpPr>
            <a:spLocks noGrp="1" noChangeArrowheads="1"/>
          </p:cNvSpPr>
          <p:nvPr>
            <p:ph type="body" idx="1"/>
          </p:nvPr>
        </p:nvSpPr>
        <p:spPr>
          <a:xfrm>
            <a:off x="533400" y="1295400"/>
            <a:ext cx="8001000" cy="4724400"/>
          </a:xfrm>
        </p:spPr>
        <p:txBody>
          <a:bodyPr/>
          <a:lstStyle/>
          <a:p>
            <a:r>
              <a:rPr lang="en-US" altLang="en-US" dirty="0"/>
              <a:t>In this course, we covered:</a:t>
            </a:r>
          </a:p>
          <a:p>
            <a:pPr marL="0" indent="0">
              <a:buNone/>
            </a:pPr>
            <a:endParaRPr lang="en-US" altLang="en-US" dirty="0"/>
          </a:p>
          <a:p>
            <a:pPr lvl="1"/>
            <a:r>
              <a:rPr lang="en-US" altLang="en-US" dirty="0"/>
              <a:t>The difference between sound and noise</a:t>
            </a:r>
          </a:p>
          <a:p>
            <a:pPr marL="457200" lvl="1" indent="0">
              <a:buNone/>
            </a:pPr>
            <a:endParaRPr lang="en-US" altLang="en-US" dirty="0"/>
          </a:p>
          <a:p>
            <a:pPr lvl="1"/>
            <a:r>
              <a:rPr lang="en-US" altLang="en-US" dirty="0"/>
              <a:t>Types of hearing loss</a:t>
            </a:r>
          </a:p>
          <a:p>
            <a:pPr marL="0" indent="0">
              <a:buNone/>
            </a:pPr>
            <a:endParaRPr lang="en-US" altLang="en-US" sz="2400" dirty="0"/>
          </a:p>
          <a:p>
            <a:pPr lvl="1"/>
            <a:r>
              <a:rPr lang="en-US" altLang="en-US" dirty="0"/>
              <a:t>Types of noise measuring equipment</a:t>
            </a:r>
          </a:p>
          <a:p>
            <a:pPr lvl="1"/>
            <a:endParaRPr lang="en-US" altLang="en-US" dirty="0"/>
          </a:p>
          <a:p>
            <a:pPr lvl="1"/>
            <a:r>
              <a:rPr lang="en-US" altLang="en-US" dirty="0"/>
              <a:t>The requirements of 29 CFR 1910.95</a:t>
            </a:r>
          </a:p>
          <a:p>
            <a:endParaRPr lang="en-US" altLang="en-US" dirty="0"/>
          </a:p>
        </p:txBody>
      </p:sp>
      <p:sp>
        <p:nvSpPr>
          <p:cNvPr id="4" name="Content Placeholder 3"/>
          <p:cNvSpPr>
            <a:spLocks/>
          </p:cNvSpPr>
          <p:nvPr/>
        </p:nvSpPr>
        <p:spPr bwMode="auto">
          <a:xfrm>
            <a:off x="7467600" y="609600"/>
            <a:ext cx="1219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b="1" u="sng">
                <a:solidFill>
                  <a:schemeClr val="tx1"/>
                </a:solidFill>
                <a:latin typeface="Times New Roman" panose="02020603050405020304" pitchFamily="18" charset="0"/>
              </a:defRPr>
            </a:lvl1pPr>
            <a:lvl2pPr marL="742950" indent="-285750">
              <a:defRPr sz="3600" b="1" u="sng">
                <a:solidFill>
                  <a:schemeClr val="tx1"/>
                </a:solidFill>
                <a:latin typeface="Times New Roman" panose="02020603050405020304" pitchFamily="18" charset="0"/>
              </a:defRPr>
            </a:lvl2pPr>
            <a:lvl3pPr marL="1143000" indent="-228600">
              <a:defRPr sz="3600" b="1" u="sng">
                <a:solidFill>
                  <a:schemeClr val="tx1"/>
                </a:solidFill>
                <a:latin typeface="Times New Roman" panose="02020603050405020304" pitchFamily="18" charset="0"/>
              </a:defRPr>
            </a:lvl3pPr>
            <a:lvl4pPr marL="1600200" indent="-228600">
              <a:defRPr sz="3600" b="1" u="sng">
                <a:solidFill>
                  <a:schemeClr val="tx1"/>
                </a:solidFill>
                <a:latin typeface="Times New Roman" panose="02020603050405020304" pitchFamily="18" charset="0"/>
              </a:defRPr>
            </a:lvl4pPr>
            <a:lvl5pPr marL="2057400" indent="-228600">
              <a:defRPr sz="3600" b="1"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b="1" u="sng">
                <a:solidFill>
                  <a:schemeClr val="tx1"/>
                </a:solidFill>
                <a:latin typeface="Times New Roman" panose="02020603050405020304" pitchFamily="18" charset="0"/>
              </a:defRPr>
            </a:lvl9pPr>
          </a:lstStyle>
          <a:p>
            <a:pPr>
              <a:buClr>
                <a:srgbClr val="910046"/>
              </a:buClr>
              <a:buSzPct val="84000"/>
              <a:buFont typeface="Wingdings" panose="05000000000000000000" pitchFamily="2" charset="2"/>
              <a:buNone/>
            </a:pPr>
            <a:r>
              <a:rPr lang="en-US" altLang="en-US" sz="2000" b="0" u="none" dirty="0">
                <a:latin typeface="Avenir Next LT Pro Light" panose="020B0304020202020204" pitchFamily="34" charset="0"/>
              </a:rPr>
              <a:t>1910.95</a:t>
            </a:r>
          </a:p>
        </p:txBody>
      </p:sp>
    </p:spTree>
    <p:extLst>
      <p:ext uri="{BB962C8B-B14F-4D97-AF65-F5344CB8AC3E}">
        <p14:creationId xmlns:p14="http://schemas.microsoft.com/office/powerpoint/2010/main" val="1473289340"/>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533400" y="457200"/>
            <a:ext cx="8305800" cy="549275"/>
          </a:xfrm>
        </p:spPr>
        <p:txBody>
          <a:bodyPr/>
          <a:lstStyle/>
          <a:p>
            <a:r>
              <a:rPr lang="en-US" altLang="en-US"/>
              <a:t>Thank You For Attending!</a:t>
            </a:r>
          </a:p>
        </p:txBody>
      </p:sp>
      <p:sp>
        <p:nvSpPr>
          <p:cNvPr id="87043" name="Rectangle 3"/>
          <p:cNvSpPr>
            <a:spLocks noGrp="1" noChangeArrowheads="1"/>
          </p:cNvSpPr>
          <p:nvPr>
            <p:ph type="body" idx="1"/>
          </p:nvPr>
        </p:nvSpPr>
        <p:spPr>
          <a:xfrm>
            <a:off x="1428750" y="1531937"/>
            <a:ext cx="6705600" cy="838200"/>
          </a:xfrm>
        </p:spPr>
        <p:txBody>
          <a:bodyPr>
            <a:normAutofit lnSpcReduction="10000"/>
          </a:bodyPr>
          <a:lstStyle/>
          <a:p>
            <a:pPr algn="ctr">
              <a:buFont typeface="Wingdings" panose="05000000000000000000" pitchFamily="2" charset="2"/>
              <a:buNone/>
            </a:pPr>
            <a:r>
              <a:rPr lang="en-US" altLang="en-US" sz="6000" dirty="0">
                <a:solidFill>
                  <a:srgbClr val="000000"/>
                </a:solidFill>
              </a:rPr>
              <a:t>Final Questions?</a:t>
            </a:r>
            <a:endParaRPr lang="en-US" altLang="en-US" sz="6000" dirty="0"/>
          </a:p>
        </p:txBody>
      </p:sp>
    </p:spTree>
    <p:extLst>
      <p:ext uri="{BB962C8B-B14F-4D97-AF65-F5344CB8AC3E}">
        <p14:creationId xmlns:p14="http://schemas.microsoft.com/office/powerpoint/2010/main" val="2103241237"/>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idx="4294967295"/>
          </p:nvPr>
        </p:nvSpPr>
        <p:spPr/>
        <p:txBody>
          <a:bodyPr/>
          <a:lstStyle/>
          <a:p>
            <a:r>
              <a:rPr lang="en-US" altLang="en-US"/>
              <a:t>An Ear’s Anatomy</a:t>
            </a:r>
          </a:p>
        </p:txBody>
      </p:sp>
      <p:sp>
        <p:nvSpPr>
          <p:cNvPr id="11268" name="Rectangle 9"/>
          <p:cNvSpPr>
            <a:spLocks noChangeArrowheads="1"/>
          </p:cNvSpPr>
          <p:nvPr/>
        </p:nvSpPr>
        <p:spPr bwMode="auto">
          <a:xfrm>
            <a:off x="3200400" y="5181600"/>
            <a:ext cx="4038600" cy="457200"/>
          </a:xfrm>
          <a:prstGeom prst="rect">
            <a:avLst/>
          </a:prstGeom>
          <a:solidFill>
            <a:schemeClr val="bg1"/>
          </a:solidFill>
          <a:ln w="3175">
            <a:solidFill>
              <a:schemeClr val="bg1"/>
            </a:solidFill>
            <a:miter lim="800000"/>
            <a:headEnd type="none" w="sm" len="sm"/>
            <a:tailEnd type="none" w="sm" len="sm"/>
          </a:ln>
        </p:spPr>
        <p:txBody>
          <a:bodyPr wrap="none" anchor="ctr"/>
          <a:lstStyle>
            <a:lvl1pPr>
              <a:defRPr sz="3600" b="1" u="sng">
                <a:solidFill>
                  <a:schemeClr val="tx1"/>
                </a:solidFill>
                <a:latin typeface="Times New Roman" panose="02020603050405020304" pitchFamily="18" charset="0"/>
              </a:defRPr>
            </a:lvl1pPr>
            <a:lvl2pPr marL="742950" indent="-285750">
              <a:defRPr sz="3600" b="1" u="sng">
                <a:solidFill>
                  <a:schemeClr val="tx1"/>
                </a:solidFill>
                <a:latin typeface="Times New Roman" panose="02020603050405020304" pitchFamily="18" charset="0"/>
              </a:defRPr>
            </a:lvl2pPr>
            <a:lvl3pPr marL="1143000" indent="-228600">
              <a:defRPr sz="3600" b="1" u="sng">
                <a:solidFill>
                  <a:schemeClr val="tx1"/>
                </a:solidFill>
                <a:latin typeface="Times New Roman" panose="02020603050405020304" pitchFamily="18" charset="0"/>
              </a:defRPr>
            </a:lvl3pPr>
            <a:lvl4pPr marL="1600200" indent="-228600">
              <a:defRPr sz="3600" b="1" u="sng">
                <a:solidFill>
                  <a:schemeClr val="tx1"/>
                </a:solidFill>
                <a:latin typeface="Times New Roman" panose="02020603050405020304" pitchFamily="18" charset="0"/>
              </a:defRPr>
            </a:lvl4pPr>
            <a:lvl5pPr marL="2057400" indent="-228600">
              <a:defRPr sz="3600" b="1"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b="1" u="sng">
                <a:solidFill>
                  <a:schemeClr val="tx1"/>
                </a:solidFill>
                <a:latin typeface="Times New Roman" panose="02020603050405020304" pitchFamily="18" charset="0"/>
              </a:defRPr>
            </a:lvl9pPr>
          </a:lstStyle>
          <a:p>
            <a:endParaRPr lang="en-US" altLang="en-US"/>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40361" y="1219200"/>
            <a:ext cx="6663277" cy="4717712"/>
          </a:xfrm>
          <a:prstGeom prst="rect">
            <a:avLst/>
          </a:prstGeom>
        </p:spPr>
      </p:pic>
    </p:spTree>
    <p:extLst>
      <p:ext uri="{BB962C8B-B14F-4D97-AF65-F5344CB8AC3E}">
        <p14:creationId xmlns:p14="http://schemas.microsoft.com/office/powerpoint/2010/main" val="23208752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idx="4294967295"/>
          </p:nvPr>
        </p:nvSpPr>
        <p:spPr/>
        <p:txBody>
          <a:bodyPr/>
          <a:lstStyle/>
          <a:p>
            <a:r>
              <a:rPr lang="en-US" altLang="en-US"/>
              <a:t>Types of Hearing Loss</a:t>
            </a:r>
          </a:p>
        </p:txBody>
      </p:sp>
      <p:sp>
        <p:nvSpPr>
          <p:cNvPr id="13315" name="Rectangle 3"/>
          <p:cNvSpPr>
            <a:spLocks noGrp="1" noChangeArrowheads="1"/>
          </p:cNvSpPr>
          <p:nvPr>
            <p:ph type="body" idx="4294967295"/>
          </p:nvPr>
        </p:nvSpPr>
        <p:spPr>
          <a:xfrm>
            <a:off x="533400" y="1219200"/>
            <a:ext cx="5562600" cy="4525963"/>
          </a:xfrm>
        </p:spPr>
        <p:txBody>
          <a:bodyPr>
            <a:normAutofit lnSpcReduction="10000"/>
          </a:bodyPr>
          <a:lstStyle/>
          <a:p>
            <a:pPr>
              <a:lnSpc>
                <a:spcPct val="90000"/>
              </a:lnSpc>
            </a:pPr>
            <a:r>
              <a:rPr lang="en-US" altLang="en-US" dirty="0"/>
              <a:t>Middle ear hearing loss results from lack of conduction</a:t>
            </a:r>
          </a:p>
          <a:p>
            <a:pPr>
              <a:lnSpc>
                <a:spcPct val="90000"/>
              </a:lnSpc>
            </a:pPr>
            <a:endParaRPr lang="en-US" altLang="en-US" sz="1000" dirty="0"/>
          </a:p>
          <a:p>
            <a:pPr marL="742950" lvl="1" indent="-285750">
              <a:lnSpc>
                <a:spcPct val="90000"/>
              </a:lnSpc>
            </a:pPr>
            <a:r>
              <a:rPr lang="en-US" altLang="en-US" dirty="0"/>
              <a:t>Impacted wax</a:t>
            </a:r>
          </a:p>
          <a:p>
            <a:pPr marL="742950" lvl="1" indent="-285750">
              <a:lnSpc>
                <a:spcPct val="90000"/>
              </a:lnSpc>
            </a:pPr>
            <a:endParaRPr lang="en-US" altLang="en-US" sz="1000" dirty="0"/>
          </a:p>
          <a:p>
            <a:pPr marL="742950" lvl="1" indent="-285750">
              <a:lnSpc>
                <a:spcPct val="90000"/>
              </a:lnSpc>
            </a:pPr>
            <a:r>
              <a:rPr lang="en-US" altLang="en-US" dirty="0"/>
              <a:t>Broken ear drum</a:t>
            </a:r>
          </a:p>
          <a:p>
            <a:pPr marL="742950" lvl="1" indent="-285750">
              <a:lnSpc>
                <a:spcPct val="90000"/>
              </a:lnSpc>
              <a:buFont typeface="Symbol" panose="05050102010706020507" pitchFamily="18" charset="2"/>
              <a:buNone/>
            </a:pPr>
            <a:endParaRPr lang="en-US" altLang="en-US" sz="1000" dirty="0"/>
          </a:p>
          <a:p>
            <a:pPr marL="742950" lvl="1" indent="-285750">
              <a:lnSpc>
                <a:spcPct val="90000"/>
              </a:lnSpc>
              <a:buFont typeface="Symbol" panose="05050102010706020507" pitchFamily="18" charset="2"/>
              <a:buNone/>
            </a:pPr>
            <a:endParaRPr lang="en-US" altLang="en-US" sz="1000" dirty="0"/>
          </a:p>
          <a:p>
            <a:pPr>
              <a:lnSpc>
                <a:spcPct val="90000"/>
              </a:lnSpc>
            </a:pPr>
            <a:r>
              <a:rPr lang="en-US" altLang="en-US" dirty="0"/>
              <a:t>Inner ear hearing loss results from lack of neural connections</a:t>
            </a:r>
          </a:p>
          <a:p>
            <a:pPr>
              <a:lnSpc>
                <a:spcPct val="90000"/>
              </a:lnSpc>
            </a:pPr>
            <a:endParaRPr lang="en-US" altLang="en-US" sz="1000" dirty="0"/>
          </a:p>
          <a:p>
            <a:pPr marL="742950" lvl="1" indent="-285750">
              <a:lnSpc>
                <a:spcPct val="90000"/>
              </a:lnSpc>
            </a:pPr>
            <a:r>
              <a:rPr lang="en-US" altLang="en-US" dirty="0"/>
              <a:t>Naturally due to aging</a:t>
            </a:r>
          </a:p>
          <a:p>
            <a:pPr marL="742950" lvl="1" indent="-285750">
              <a:lnSpc>
                <a:spcPct val="90000"/>
              </a:lnSpc>
            </a:pPr>
            <a:endParaRPr lang="en-US" altLang="en-US" sz="1000" dirty="0"/>
          </a:p>
          <a:p>
            <a:pPr marL="742950" lvl="1" indent="-285750">
              <a:lnSpc>
                <a:spcPct val="90000"/>
              </a:lnSpc>
            </a:pPr>
            <a:r>
              <a:rPr lang="en-US" altLang="en-US" dirty="0"/>
              <a:t>Loud noises</a:t>
            </a:r>
          </a:p>
          <a:p>
            <a:pPr marL="742950" lvl="1" indent="-285750">
              <a:lnSpc>
                <a:spcPct val="90000"/>
              </a:lnSpc>
            </a:pPr>
            <a:endParaRPr lang="en-US" altLang="en-US" sz="1000" dirty="0"/>
          </a:p>
          <a:p>
            <a:pPr marL="742950" lvl="1" indent="-285750">
              <a:lnSpc>
                <a:spcPct val="90000"/>
              </a:lnSpc>
            </a:pPr>
            <a:r>
              <a:rPr lang="en-US" altLang="en-US" dirty="0"/>
              <a:t>Disease</a:t>
            </a:r>
          </a:p>
        </p:txBody>
      </p:sp>
      <p:pic>
        <p:nvPicPr>
          <p:cNvPr id="2" name="Picture 1"/>
          <p:cNvPicPr>
            <a:picLocks noChangeAspect="1"/>
          </p:cNvPicPr>
          <p:nvPr/>
        </p:nvPicPr>
        <p:blipFill>
          <a:blip r:embed="rId3"/>
          <a:stretch>
            <a:fillRect/>
          </a:stretch>
        </p:blipFill>
        <p:spPr>
          <a:xfrm>
            <a:off x="6264339" y="1213478"/>
            <a:ext cx="2250008" cy="2109869"/>
          </a:xfrm>
          <a:prstGeom prst="rect">
            <a:avLst/>
          </a:prstGeom>
          <a:ln w="12700">
            <a:solidFill>
              <a:schemeClr val="tx1"/>
            </a:solidFill>
          </a:ln>
        </p:spPr>
      </p:pic>
      <p:pic>
        <p:nvPicPr>
          <p:cNvPr id="5" name="Picture 4"/>
          <p:cNvPicPr>
            <a:picLocks noChangeAspect="1"/>
          </p:cNvPicPr>
          <p:nvPr/>
        </p:nvPicPr>
        <p:blipFill>
          <a:blip r:embed="rId4"/>
          <a:stretch>
            <a:fillRect/>
          </a:stretch>
        </p:blipFill>
        <p:spPr>
          <a:xfrm>
            <a:off x="6400904" y="3530350"/>
            <a:ext cx="1981200" cy="2266950"/>
          </a:xfrm>
          <a:prstGeom prst="rect">
            <a:avLst/>
          </a:prstGeom>
          <a:ln w="12700">
            <a:solidFill>
              <a:schemeClr val="tx1"/>
            </a:solidFill>
          </a:ln>
          <a:effectLst/>
        </p:spPr>
      </p:pic>
    </p:spTree>
    <p:extLst>
      <p:ext uri="{BB962C8B-B14F-4D97-AF65-F5344CB8AC3E}">
        <p14:creationId xmlns:p14="http://schemas.microsoft.com/office/powerpoint/2010/main" val="41385698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idx="4294967295"/>
          </p:nvPr>
        </p:nvSpPr>
        <p:spPr/>
        <p:txBody>
          <a:bodyPr/>
          <a:lstStyle/>
          <a:p>
            <a:r>
              <a:rPr lang="en-US" altLang="en-US"/>
              <a:t>Occupational Hearing Loss</a:t>
            </a:r>
          </a:p>
        </p:txBody>
      </p:sp>
      <p:sp>
        <p:nvSpPr>
          <p:cNvPr id="15363" name="Rectangle 3"/>
          <p:cNvSpPr>
            <a:spLocks noGrp="1" noChangeArrowheads="1"/>
          </p:cNvSpPr>
          <p:nvPr>
            <p:ph type="body" idx="4294967295"/>
          </p:nvPr>
        </p:nvSpPr>
        <p:spPr>
          <a:xfrm>
            <a:off x="533400" y="1295400"/>
            <a:ext cx="8077200" cy="4572000"/>
          </a:xfrm>
        </p:spPr>
        <p:txBody>
          <a:bodyPr/>
          <a:lstStyle/>
          <a:p>
            <a:r>
              <a:rPr lang="en-US" altLang="en-US" sz="2900" dirty="0"/>
              <a:t>Noise-induced hearing loss (NIHL)</a:t>
            </a:r>
          </a:p>
          <a:p>
            <a:endParaRPr lang="en-US" altLang="en-US" sz="800" dirty="0"/>
          </a:p>
          <a:p>
            <a:pPr lvl="1">
              <a:lnSpc>
                <a:spcPct val="90000"/>
              </a:lnSpc>
            </a:pPr>
            <a:r>
              <a:rPr lang="en-US" altLang="en-US" dirty="0"/>
              <a:t>Initially effects high frequencies </a:t>
            </a:r>
          </a:p>
          <a:p>
            <a:pPr lvl="2">
              <a:lnSpc>
                <a:spcPct val="90000"/>
              </a:lnSpc>
            </a:pPr>
            <a:r>
              <a:rPr lang="en-US" altLang="en-US" dirty="0"/>
              <a:t>Speech recognition</a:t>
            </a:r>
          </a:p>
          <a:p>
            <a:pPr lvl="1">
              <a:lnSpc>
                <a:spcPct val="90000"/>
              </a:lnSpc>
            </a:pPr>
            <a:endParaRPr lang="en-US" altLang="en-US" sz="800" dirty="0"/>
          </a:p>
          <a:p>
            <a:pPr lvl="1">
              <a:lnSpc>
                <a:spcPct val="90000"/>
              </a:lnSpc>
            </a:pPr>
            <a:r>
              <a:rPr lang="en-US" altLang="en-US" dirty="0"/>
              <a:t>Temporary threshold shifts (TTS)</a:t>
            </a:r>
          </a:p>
          <a:p>
            <a:pPr marL="1136650" lvl="2" indent="-285750">
              <a:lnSpc>
                <a:spcPct val="90000"/>
              </a:lnSpc>
            </a:pPr>
            <a:r>
              <a:rPr lang="en-US" altLang="en-US" dirty="0"/>
              <a:t>Short-term exposure to high noise levels, hearing returns to normal after a period of time</a:t>
            </a:r>
          </a:p>
          <a:p>
            <a:pPr lvl="1">
              <a:lnSpc>
                <a:spcPct val="90000"/>
              </a:lnSpc>
            </a:pPr>
            <a:endParaRPr lang="en-US" altLang="en-US" sz="800" dirty="0"/>
          </a:p>
          <a:p>
            <a:pPr lvl="1">
              <a:lnSpc>
                <a:spcPct val="90000"/>
              </a:lnSpc>
            </a:pPr>
            <a:r>
              <a:rPr lang="en-US" altLang="en-US" dirty="0"/>
              <a:t>Permanent threshold shifts (PTS)</a:t>
            </a:r>
          </a:p>
          <a:p>
            <a:pPr marL="1136650" lvl="2" indent="-285750">
              <a:lnSpc>
                <a:spcPct val="90000"/>
              </a:lnSpc>
            </a:pPr>
            <a:r>
              <a:rPr lang="en-US" altLang="en-US" dirty="0"/>
              <a:t>Prolonged exposure to high noise levels, hearing ranges will not return to normal</a:t>
            </a:r>
          </a:p>
          <a:p>
            <a:pPr lvl="2">
              <a:lnSpc>
                <a:spcPct val="90000"/>
              </a:lnSpc>
            </a:pPr>
            <a:endParaRPr lang="en-US" altLang="en-US" sz="800" dirty="0"/>
          </a:p>
          <a:p>
            <a:pPr lvl="1">
              <a:lnSpc>
                <a:spcPct val="90000"/>
              </a:lnSpc>
            </a:pPr>
            <a:r>
              <a:rPr lang="en-US" altLang="en-US" dirty="0"/>
              <a:t>OSHA’s standard threshold shifts (STS)</a:t>
            </a:r>
          </a:p>
          <a:p>
            <a:pPr marL="1136650" lvl="2" indent="-285750">
              <a:lnSpc>
                <a:spcPct val="90000"/>
              </a:lnSpc>
            </a:pPr>
            <a:r>
              <a:rPr lang="en-US" altLang="en-US" u="sng" dirty="0"/>
              <a:t>&gt;</a:t>
            </a:r>
            <a:r>
              <a:rPr lang="en-US" altLang="en-US" dirty="0"/>
              <a:t> 10 dB average loss in 2000, 3000, or 4000 Hz in either ear</a:t>
            </a:r>
          </a:p>
          <a:p>
            <a:endParaRPr lang="en-US" altLang="en-US" sz="2900" dirty="0"/>
          </a:p>
          <a:p>
            <a:pPr marL="742950" lvl="1" indent="-285750"/>
            <a:endParaRPr lang="en-US" altLang="en-US" sz="1000" dirty="0"/>
          </a:p>
        </p:txBody>
      </p:sp>
    </p:spTree>
    <p:extLst>
      <p:ext uri="{BB962C8B-B14F-4D97-AF65-F5344CB8AC3E}">
        <p14:creationId xmlns:p14="http://schemas.microsoft.com/office/powerpoint/2010/main" val="24533151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type="body" idx="4294967295"/>
          </p:nvPr>
        </p:nvSpPr>
        <p:spPr>
          <a:xfrm>
            <a:off x="533400" y="1295400"/>
            <a:ext cx="8077200" cy="4525963"/>
          </a:xfrm>
        </p:spPr>
        <p:txBody>
          <a:bodyPr>
            <a:normAutofit lnSpcReduction="10000"/>
          </a:bodyPr>
          <a:lstStyle/>
          <a:p>
            <a:pPr>
              <a:lnSpc>
                <a:spcPct val="90000"/>
              </a:lnSpc>
            </a:pPr>
            <a:r>
              <a:rPr lang="en-US" altLang="en-US" dirty="0"/>
              <a:t>Effects cardiovascular system</a:t>
            </a:r>
          </a:p>
          <a:p>
            <a:pPr>
              <a:lnSpc>
                <a:spcPct val="90000"/>
              </a:lnSpc>
            </a:pPr>
            <a:endParaRPr lang="en-US" altLang="en-US" dirty="0"/>
          </a:p>
          <a:p>
            <a:pPr>
              <a:lnSpc>
                <a:spcPct val="90000"/>
              </a:lnSpc>
            </a:pPr>
            <a:r>
              <a:rPr lang="en-US" altLang="en-US" dirty="0"/>
              <a:t>Effects the nervous system</a:t>
            </a:r>
          </a:p>
          <a:p>
            <a:pPr>
              <a:lnSpc>
                <a:spcPct val="90000"/>
              </a:lnSpc>
            </a:pPr>
            <a:endParaRPr lang="en-US" altLang="en-US" dirty="0"/>
          </a:p>
          <a:p>
            <a:pPr>
              <a:lnSpc>
                <a:spcPct val="90000"/>
              </a:lnSpc>
            </a:pPr>
            <a:r>
              <a:rPr lang="en-US" altLang="en-US" dirty="0"/>
              <a:t>Interferes with speech and concentration</a:t>
            </a:r>
          </a:p>
          <a:p>
            <a:pPr>
              <a:lnSpc>
                <a:spcPct val="90000"/>
              </a:lnSpc>
            </a:pPr>
            <a:endParaRPr lang="en-US" altLang="en-US" dirty="0"/>
          </a:p>
          <a:p>
            <a:pPr>
              <a:lnSpc>
                <a:spcPct val="90000"/>
              </a:lnSpc>
            </a:pPr>
            <a:r>
              <a:rPr lang="en-US" altLang="en-US" dirty="0"/>
              <a:t>Causes annoyance, stress, and fatigue </a:t>
            </a:r>
          </a:p>
          <a:p>
            <a:pPr>
              <a:lnSpc>
                <a:spcPct val="90000"/>
              </a:lnSpc>
            </a:pPr>
            <a:endParaRPr lang="en-US" altLang="en-US" dirty="0"/>
          </a:p>
          <a:p>
            <a:pPr>
              <a:lnSpc>
                <a:spcPct val="90000"/>
              </a:lnSpc>
            </a:pPr>
            <a:r>
              <a:rPr lang="en-US" altLang="en-US" dirty="0"/>
              <a:t>Reduces work efficiency</a:t>
            </a:r>
          </a:p>
          <a:p>
            <a:pPr>
              <a:lnSpc>
                <a:spcPct val="90000"/>
              </a:lnSpc>
            </a:pPr>
            <a:endParaRPr lang="en-US" altLang="en-US" dirty="0"/>
          </a:p>
          <a:p>
            <a:pPr>
              <a:lnSpc>
                <a:spcPct val="90000"/>
              </a:lnSpc>
            </a:pPr>
            <a:r>
              <a:rPr lang="en-US" altLang="en-US" dirty="0"/>
              <a:t>Lowers morale</a:t>
            </a:r>
          </a:p>
          <a:p>
            <a:pPr marL="742950" lvl="1" indent="-285750">
              <a:lnSpc>
                <a:spcPct val="90000"/>
              </a:lnSpc>
            </a:pPr>
            <a:endParaRPr lang="en-US" altLang="en-US" dirty="0"/>
          </a:p>
          <a:p>
            <a:pPr marL="742950" lvl="1" indent="-285750">
              <a:lnSpc>
                <a:spcPct val="90000"/>
              </a:lnSpc>
            </a:pPr>
            <a:endParaRPr lang="en-US" altLang="en-US" dirty="0"/>
          </a:p>
        </p:txBody>
      </p:sp>
      <p:sp>
        <p:nvSpPr>
          <p:cNvPr id="19460" name="Rectangle 2"/>
          <p:cNvSpPr>
            <a:spLocks noGrp="1" noChangeArrowheads="1"/>
          </p:cNvSpPr>
          <p:nvPr>
            <p:ph type="title" idx="4294967295"/>
          </p:nvPr>
        </p:nvSpPr>
        <p:spPr/>
        <p:txBody>
          <a:bodyPr/>
          <a:lstStyle/>
          <a:p>
            <a:r>
              <a:rPr lang="en-US" altLang="en-US"/>
              <a:t>Non-Auditory Effects of Noise</a:t>
            </a:r>
          </a:p>
        </p:txBody>
      </p:sp>
    </p:spTree>
    <p:extLst>
      <p:ext uri="{BB962C8B-B14F-4D97-AF65-F5344CB8AC3E}">
        <p14:creationId xmlns:p14="http://schemas.microsoft.com/office/powerpoint/2010/main" val="11538703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idx="4294967295"/>
          </p:nvPr>
        </p:nvSpPr>
        <p:spPr/>
        <p:txBody>
          <a:bodyPr/>
          <a:lstStyle/>
          <a:p>
            <a:r>
              <a:rPr lang="en-US" altLang="en-US"/>
              <a:t>Noise Measuring Equipment</a:t>
            </a:r>
          </a:p>
        </p:txBody>
      </p:sp>
      <p:sp>
        <p:nvSpPr>
          <p:cNvPr id="21507" name="Rectangle 3"/>
          <p:cNvSpPr>
            <a:spLocks noGrp="1" noChangeArrowheads="1"/>
          </p:cNvSpPr>
          <p:nvPr>
            <p:ph type="body" idx="4294967295"/>
          </p:nvPr>
        </p:nvSpPr>
        <p:spPr>
          <a:xfrm>
            <a:off x="533400" y="1295400"/>
            <a:ext cx="4724400" cy="4525963"/>
          </a:xfrm>
        </p:spPr>
        <p:txBody>
          <a:bodyPr/>
          <a:lstStyle/>
          <a:p>
            <a:r>
              <a:rPr lang="en-US" altLang="en-US" dirty="0"/>
              <a:t>Sound level meter (SLM)</a:t>
            </a:r>
          </a:p>
          <a:p>
            <a:endParaRPr lang="en-US" altLang="en-US" sz="800" dirty="0"/>
          </a:p>
          <a:p>
            <a:pPr marL="742950" lvl="1" indent="-285750"/>
            <a:r>
              <a:rPr lang="en-US" altLang="en-US" dirty="0"/>
              <a:t>Basic instrument to measure sound pressure variations in air</a:t>
            </a:r>
          </a:p>
          <a:p>
            <a:pPr marL="742950" lvl="1" indent="-285750"/>
            <a:endParaRPr lang="en-US" altLang="en-US" dirty="0"/>
          </a:p>
          <a:p>
            <a:endParaRPr lang="en-US" altLang="en-US" sz="1000" dirty="0"/>
          </a:p>
          <a:p>
            <a:r>
              <a:rPr lang="en-US" altLang="en-US" dirty="0"/>
              <a:t>Noise dosimeter </a:t>
            </a:r>
          </a:p>
          <a:p>
            <a:endParaRPr lang="en-US" altLang="en-US" sz="800" dirty="0"/>
          </a:p>
          <a:p>
            <a:pPr marL="742950" lvl="1" indent="-285750"/>
            <a:r>
              <a:rPr lang="en-US" altLang="en-US" dirty="0"/>
              <a:t>Combines sound pressure                                       and time for employee                                           exposure monitoring</a:t>
            </a:r>
            <a:endParaRPr lang="en-US" altLang="en-US" sz="900" dirty="0"/>
          </a:p>
        </p:txBody>
      </p:sp>
      <p:grpSp>
        <p:nvGrpSpPr>
          <p:cNvPr id="6" name="Group 5"/>
          <p:cNvGrpSpPr/>
          <p:nvPr/>
        </p:nvGrpSpPr>
        <p:grpSpPr>
          <a:xfrm>
            <a:off x="6138127" y="1321058"/>
            <a:ext cx="1219200" cy="1986553"/>
            <a:chOff x="966787" y="-1036637"/>
            <a:chExt cx="3857625" cy="6858000"/>
          </a:xfrm>
        </p:grpSpPr>
        <p:pic>
          <p:nvPicPr>
            <p:cNvPr id="4" name="Picture 3"/>
            <p:cNvPicPr>
              <a:picLocks noChangeAspect="1"/>
            </p:cNvPicPr>
            <p:nvPr/>
          </p:nvPicPr>
          <p:blipFill>
            <a:blip r:embed="rId3" cstate="screen">
              <a:extLst>
                <a:ext uri="{BEBA8EAE-BF5A-486C-A8C5-ECC9F3942E4B}">
                  <a14:imgProps xmlns:a14="http://schemas.microsoft.com/office/drawing/2010/main">
                    <a14:imgLayer r:embed="rId4">
                      <a14:imgEffect>
                        <a14:backgroundRemoval t="469" b="99063" l="10000" r="90000">
                          <a14:backgroundMark x1="46111" y1="26667" x2="46111" y2="26667"/>
                          <a14:backgroundMark x1="30185" y1="26510" x2="30185" y2="26510"/>
                          <a14:backgroundMark x1="30185" y1="28542" x2="30185" y2="28542"/>
                          <a14:backgroundMark x1="31296" y1="27760" x2="31296" y2="27760"/>
                        </a14:backgroundRemoval>
                      </a14:imgEffect>
                    </a14:imgLayer>
                  </a14:imgProps>
                </a:ext>
                <a:ext uri="{28A0092B-C50C-407E-A947-70E740481C1C}">
                  <a14:useLocalDpi xmlns:a14="http://schemas.microsoft.com/office/drawing/2010/main"/>
                </a:ext>
              </a:extLst>
            </a:blip>
            <a:stretch>
              <a:fillRect/>
            </a:stretch>
          </p:blipFill>
          <p:spPr>
            <a:xfrm>
              <a:off x="966787" y="-1036637"/>
              <a:ext cx="3857625" cy="6858000"/>
            </a:xfrm>
            <a:prstGeom prst="rect">
              <a:avLst/>
            </a:prstGeom>
          </p:spPr>
        </p:pic>
        <p:sp>
          <p:nvSpPr>
            <p:cNvPr id="5" name="TextBox 4"/>
            <p:cNvSpPr txBox="1"/>
            <p:nvPr/>
          </p:nvSpPr>
          <p:spPr>
            <a:xfrm>
              <a:off x="3145006" y="5410200"/>
              <a:ext cx="1426994" cy="246221"/>
            </a:xfrm>
            <a:prstGeom prst="rect">
              <a:avLst/>
            </a:prstGeom>
            <a:noFill/>
          </p:spPr>
          <p:txBody>
            <a:bodyPr wrap="none" rtlCol="0">
              <a:spAutoFit/>
            </a:bodyPr>
            <a:lstStyle/>
            <a:p>
              <a:r>
                <a:rPr lang="en-US" sz="1000" u="none" dirty="0">
                  <a:latin typeface="+mj-lt"/>
                  <a:cs typeface="Rod" panose="02030509050101010101" pitchFamily="49" charset="-79"/>
                </a:rPr>
                <a:t>NCDOL Photo Library</a:t>
              </a:r>
            </a:p>
          </p:txBody>
        </p:sp>
      </p:grpSp>
      <p:pic>
        <p:nvPicPr>
          <p:cNvPr id="9" name="Picture 8"/>
          <p:cNvPicPr>
            <a:picLocks noChangeAspect="1"/>
          </p:cNvPicPr>
          <p:nvPr/>
        </p:nvPicPr>
        <p:blipFill>
          <a:blip r:embed="rId5"/>
          <a:stretch>
            <a:fillRect/>
          </a:stretch>
        </p:blipFill>
        <p:spPr>
          <a:xfrm>
            <a:off x="5227738" y="3437021"/>
            <a:ext cx="3037363" cy="2392363"/>
          </a:xfrm>
          <a:prstGeom prst="rect">
            <a:avLst/>
          </a:prstGeom>
        </p:spPr>
      </p:pic>
    </p:spTree>
    <p:extLst>
      <p:ext uri="{BB962C8B-B14F-4D97-AF65-F5344CB8AC3E}">
        <p14:creationId xmlns:p14="http://schemas.microsoft.com/office/powerpoint/2010/main" val="42050762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idx="4294967295"/>
          </p:nvPr>
        </p:nvSpPr>
        <p:spPr/>
        <p:txBody>
          <a:bodyPr/>
          <a:lstStyle/>
          <a:p>
            <a:r>
              <a:rPr lang="en-US" altLang="en-US"/>
              <a:t>Noise Measuring Equipment</a:t>
            </a:r>
          </a:p>
        </p:txBody>
      </p:sp>
      <p:sp>
        <p:nvSpPr>
          <p:cNvPr id="23555" name="Rectangle 3"/>
          <p:cNvSpPr>
            <a:spLocks noGrp="1" noChangeArrowheads="1"/>
          </p:cNvSpPr>
          <p:nvPr>
            <p:ph type="body" idx="4294967295"/>
          </p:nvPr>
        </p:nvSpPr>
        <p:spPr>
          <a:xfrm>
            <a:off x="533399" y="1066800"/>
            <a:ext cx="5446691" cy="4525963"/>
          </a:xfrm>
        </p:spPr>
        <p:txBody>
          <a:bodyPr/>
          <a:lstStyle/>
          <a:p>
            <a:pPr marL="742950" lvl="1" indent="-285750">
              <a:buFont typeface="Symbol" panose="05050102010706020507" pitchFamily="18" charset="2"/>
              <a:buNone/>
            </a:pPr>
            <a:endParaRPr lang="en-US" altLang="en-US" dirty="0"/>
          </a:p>
          <a:p>
            <a:r>
              <a:rPr lang="en-US" altLang="en-US" dirty="0"/>
              <a:t>Octave band analyzer (OBA)</a:t>
            </a:r>
          </a:p>
          <a:p>
            <a:endParaRPr lang="en-US" altLang="en-US" sz="800" dirty="0"/>
          </a:p>
          <a:p>
            <a:pPr marL="742950" lvl="1" indent="-285750"/>
            <a:r>
              <a:rPr lang="en-US" altLang="en-US" dirty="0"/>
              <a:t>Diagnostic tool to help find appropriate engineering controls to reduce noise levels</a:t>
            </a:r>
          </a:p>
          <a:p>
            <a:endParaRPr lang="en-US" altLang="en-US" sz="1000" dirty="0"/>
          </a:p>
        </p:txBody>
      </p:sp>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80091" y="1372860"/>
            <a:ext cx="2478109" cy="4343400"/>
          </a:xfrm>
          <a:prstGeom prst="rect">
            <a:avLst/>
          </a:prstGeom>
        </p:spPr>
      </p:pic>
    </p:spTree>
    <p:extLst>
      <p:ext uri="{BB962C8B-B14F-4D97-AF65-F5344CB8AC3E}">
        <p14:creationId xmlns:p14="http://schemas.microsoft.com/office/powerpoint/2010/main" val="2753619789"/>
      </p:ext>
    </p:extLst>
  </p:cSld>
  <p:clrMapOvr>
    <a:masterClrMapping/>
  </p:clrMapOvr>
</p:sld>
</file>

<file path=ppt/theme/theme1.xml><?xml version="1.0" encoding="utf-8"?>
<a:theme xmlns:a="http://schemas.openxmlformats.org/drawingml/2006/main" name="Office Theme">
  <a:themeElements>
    <a:clrScheme name="NCDOL 2025-Farley">
      <a:dk1>
        <a:srgbClr val="000000"/>
      </a:dk1>
      <a:lt1>
        <a:sysClr val="window" lastClr="FFFFFF"/>
      </a:lt1>
      <a:dk2>
        <a:srgbClr val="7F7F7F"/>
      </a:dk2>
      <a:lt2>
        <a:srgbClr val="E7E6E6"/>
      </a:lt2>
      <a:accent1>
        <a:srgbClr val="102447"/>
      </a:accent1>
      <a:accent2>
        <a:srgbClr val="00814A"/>
      </a:accent2>
      <a:accent3>
        <a:srgbClr val="A70D15"/>
      </a:accent3>
      <a:accent4>
        <a:srgbClr val="FABE00"/>
      </a:accent4>
      <a:accent5>
        <a:srgbClr val="5283D8"/>
      </a:accent5>
      <a:accent6>
        <a:srgbClr val="70AD47"/>
      </a:accent6>
      <a:hlink>
        <a:srgbClr val="234F9D"/>
      </a:hlink>
      <a:folHlink>
        <a:srgbClr val="7D090F"/>
      </a:folHlink>
    </a:clrScheme>
    <a:fontScheme name="Custom 1">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xternal-Public STD PPT template-4.potx  -  Read-Only" id="{1792736E-40D6-48DC-8481-B6148C192018}" vid="{987325D1-C413-4405-B07D-29E194FD3A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External-Public STD PPT template-4</Template>
  <TotalTime>4</TotalTime>
  <Words>1463</Words>
  <Application>Microsoft Office PowerPoint</Application>
  <PresentationFormat>On-screen Show (4:3)</PresentationFormat>
  <Paragraphs>370</Paragraphs>
  <Slides>31</Slides>
  <Notes>31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Arial</vt:lpstr>
      <vt:lpstr>Avenir Next LT Pro</vt:lpstr>
      <vt:lpstr>Avenir Next LT Pro Demi</vt:lpstr>
      <vt:lpstr>Avenir Next LT Pro Light</vt:lpstr>
      <vt:lpstr>Symbol</vt:lpstr>
      <vt:lpstr>Wingdings</vt:lpstr>
      <vt:lpstr>Office Theme</vt:lpstr>
      <vt:lpstr>Occupational Noise Exposure</vt:lpstr>
      <vt:lpstr>Objectives</vt:lpstr>
      <vt:lpstr>Sound Versus Noise</vt:lpstr>
      <vt:lpstr>An Ear’s Anatomy</vt:lpstr>
      <vt:lpstr>Types of Hearing Loss</vt:lpstr>
      <vt:lpstr>Occupational Hearing Loss</vt:lpstr>
      <vt:lpstr>Non-Auditory Effects of Noise</vt:lpstr>
      <vt:lpstr>Noise Measuring Equipment</vt:lpstr>
      <vt:lpstr>Noise Measuring Equipment</vt:lpstr>
      <vt:lpstr>Permissible Exposure Level</vt:lpstr>
      <vt:lpstr>Table G-16 - Permissible Noise Exposures</vt:lpstr>
      <vt:lpstr>Noise Action Level</vt:lpstr>
      <vt:lpstr>Monitoring</vt:lpstr>
      <vt:lpstr>Notification</vt:lpstr>
      <vt:lpstr>Audiometric Testing Program</vt:lpstr>
      <vt:lpstr>Audiometric Testing</vt:lpstr>
      <vt:lpstr>Example of an Audiogram</vt:lpstr>
      <vt:lpstr>STS Notification</vt:lpstr>
      <vt:lpstr>Audiogram with 2 STS, 1 PHL</vt:lpstr>
      <vt:lpstr>STS Requirements</vt:lpstr>
      <vt:lpstr>Hearing Protectors</vt:lpstr>
      <vt:lpstr>Hearing Protectors</vt:lpstr>
      <vt:lpstr>Hearing Protector Attenuation</vt:lpstr>
      <vt:lpstr>Noise Reduction Rating (NRR)</vt:lpstr>
      <vt:lpstr>Training</vt:lpstr>
      <vt:lpstr>Post the Standard</vt:lpstr>
      <vt:lpstr>Recordkeeping</vt:lpstr>
      <vt:lpstr>Other Paragraphs</vt:lpstr>
      <vt:lpstr>Appendices</vt:lpstr>
      <vt:lpstr>Summary</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Lagoe, Wanda</dc:creator>
  <cp:lastModifiedBy>Lagoe, Wanda</cp:lastModifiedBy>
  <cp:revision>2</cp:revision>
  <dcterms:created xsi:type="dcterms:W3CDTF">2025-06-17T12:32:10Z</dcterms:created>
  <dcterms:modified xsi:type="dcterms:W3CDTF">2025-06-23T18:45:14Z</dcterms:modified>
</cp:coreProperties>
</file>