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4"/>
  </p:sldMasterIdLst>
  <p:notesMasterIdLst>
    <p:notesMasterId r:id="rId59"/>
  </p:notesMasterIdLst>
  <p:handoutMasterIdLst>
    <p:handoutMasterId r:id="rId60"/>
  </p:handoutMasterIdLst>
  <p:sldIdLst>
    <p:sldId id="382" r:id="rId5"/>
    <p:sldId id="441" r:id="rId6"/>
    <p:sldId id="455" r:id="rId7"/>
    <p:sldId id="456" r:id="rId8"/>
    <p:sldId id="457" r:id="rId9"/>
    <p:sldId id="454" r:id="rId10"/>
    <p:sldId id="446" r:id="rId11"/>
    <p:sldId id="343" r:id="rId12"/>
    <p:sldId id="423" r:id="rId13"/>
    <p:sldId id="350" r:id="rId14"/>
    <p:sldId id="348" r:id="rId15"/>
    <p:sldId id="510" r:id="rId16"/>
    <p:sldId id="349" r:id="rId17"/>
    <p:sldId id="345" r:id="rId18"/>
    <p:sldId id="347" r:id="rId19"/>
    <p:sldId id="346" r:id="rId20"/>
    <p:sldId id="511" r:id="rId21"/>
    <p:sldId id="425" r:id="rId22"/>
    <p:sldId id="466" r:id="rId23"/>
    <p:sldId id="467" r:id="rId24"/>
    <p:sldId id="460" r:id="rId25"/>
    <p:sldId id="458" r:id="rId26"/>
    <p:sldId id="459" r:id="rId27"/>
    <p:sldId id="461" r:id="rId28"/>
    <p:sldId id="462" r:id="rId29"/>
    <p:sldId id="463" r:id="rId30"/>
    <p:sldId id="464" r:id="rId31"/>
    <p:sldId id="359" r:id="rId32"/>
    <p:sldId id="435" r:id="rId33"/>
    <p:sldId id="429" r:id="rId34"/>
    <p:sldId id="512" r:id="rId35"/>
    <p:sldId id="483" r:id="rId36"/>
    <p:sldId id="513" r:id="rId37"/>
    <p:sldId id="436" r:id="rId38"/>
    <p:sldId id="379" r:id="rId39"/>
    <p:sldId id="394" r:id="rId40"/>
    <p:sldId id="361" r:id="rId41"/>
    <p:sldId id="362" r:id="rId42"/>
    <p:sldId id="427" r:id="rId43"/>
    <p:sldId id="380" r:id="rId44"/>
    <p:sldId id="430" r:id="rId45"/>
    <p:sldId id="431" r:id="rId46"/>
    <p:sldId id="381" r:id="rId47"/>
    <p:sldId id="433" r:id="rId48"/>
    <p:sldId id="388" r:id="rId49"/>
    <p:sldId id="384" r:id="rId50"/>
    <p:sldId id="514" r:id="rId51"/>
    <p:sldId id="468" r:id="rId52"/>
    <p:sldId id="474" r:id="rId53"/>
    <p:sldId id="478" r:id="rId54"/>
    <p:sldId id="475" r:id="rId55"/>
    <p:sldId id="476" r:id="rId56"/>
    <p:sldId id="509" r:id="rId57"/>
    <p:sldId id="391" r:id="rId58"/>
  </p:sldIdLst>
  <p:sldSz cx="9144000" cy="6858000" type="letter"/>
  <p:notesSz cx="7004050" cy="9290050"/>
  <p:defaultTextStyle>
    <a:defPPr>
      <a:defRPr lang="en-US"/>
    </a:defPPr>
    <a:lvl1pPr algn="l" rtl="0" eaLnBrk="0" fontAlgn="base" hangingPunct="0">
      <a:spcBef>
        <a:spcPct val="0"/>
      </a:spcBef>
      <a:spcAft>
        <a:spcPct val="0"/>
      </a:spcAft>
      <a:defRPr sz="3600" u="sng" kern="1200">
        <a:solidFill>
          <a:schemeClr val="tx1"/>
        </a:solidFill>
        <a:latin typeface="Times New Roman" panose="02020603050405020304" pitchFamily="18" charset="0"/>
        <a:ea typeface="+mn-ea"/>
        <a:cs typeface="+mn-cs"/>
      </a:defRPr>
    </a:lvl1pPr>
    <a:lvl2pPr marL="457200" algn="l" rtl="0" eaLnBrk="0" fontAlgn="base" hangingPunct="0">
      <a:spcBef>
        <a:spcPct val="0"/>
      </a:spcBef>
      <a:spcAft>
        <a:spcPct val="0"/>
      </a:spcAft>
      <a:defRPr sz="3600" u="sng" kern="1200">
        <a:solidFill>
          <a:schemeClr val="tx1"/>
        </a:solidFill>
        <a:latin typeface="Times New Roman" panose="02020603050405020304" pitchFamily="18" charset="0"/>
        <a:ea typeface="+mn-ea"/>
        <a:cs typeface="+mn-cs"/>
      </a:defRPr>
    </a:lvl2pPr>
    <a:lvl3pPr marL="914400" algn="l" rtl="0" eaLnBrk="0" fontAlgn="base" hangingPunct="0">
      <a:spcBef>
        <a:spcPct val="0"/>
      </a:spcBef>
      <a:spcAft>
        <a:spcPct val="0"/>
      </a:spcAft>
      <a:defRPr sz="3600" u="sng" kern="1200">
        <a:solidFill>
          <a:schemeClr val="tx1"/>
        </a:solidFill>
        <a:latin typeface="Times New Roman" panose="02020603050405020304" pitchFamily="18" charset="0"/>
        <a:ea typeface="+mn-ea"/>
        <a:cs typeface="+mn-cs"/>
      </a:defRPr>
    </a:lvl3pPr>
    <a:lvl4pPr marL="1371600" algn="l" rtl="0" eaLnBrk="0" fontAlgn="base" hangingPunct="0">
      <a:spcBef>
        <a:spcPct val="0"/>
      </a:spcBef>
      <a:spcAft>
        <a:spcPct val="0"/>
      </a:spcAft>
      <a:defRPr sz="3600" u="sng" kern="1200">
        <a:solidFill>
          <a:schemeClr val="tx1"/>
        </a:solidFill>
        <a:latin typeface="Times New Roman" panose="02020603050405020304" pitchFamily="18" charset="0"/>
        <a:ea typeface="+mn-ea"/>
        <a:cs typeface="+mn-cs"/>
      </a:defRPr>
    </a:lvl4pPr>
    <a:lvl5pPr marL="1828800" algn="l" rtl="0" eaLnBrk="0" fontAlgn="base" hangingPunct="0">
      <a:spcBef>
        <a:spcPct val="0"/>
      </a:spcBef>
      <a:spcAft>
        <a:spcPct val="0"/>
      </a:spcAft>
      <a:defRPr sz="3600" u="sng" kern="1200">
        <a:solidFill>
          <a:schemeClr val="tx1"/>
        </a:solidFill>
        <a:latin typeface="Times New Roman" panose="02020603050405020304" pitchFamily="18" charset="0"/>
        <a:ea typeface="+mn-ea"/>
        <a:cs typeface="+mn-cs"/>
      </a:defRPr>
    </a:lvl5pPr>
    <a:lvl6pPr marL="2286000" algn="l" defTabSz="914400" rtl="0" eaLnBrk="1" latinLnBrk="0" hangingPunct="1">
      <a:defRPr sz="3600" u="sng" kern="1200">
        <a:solidFill>
          <a:schemeClr val="tx1"/>
        </a:solidFill>
        <a:latin typeface="Times New Roman" panose="02020603050405020304" pitchFamily="18" charset="0"/>
        <a:ea typeface="+mn-ea"/>
        <a:cs typeface="+mn-cs"/>
      </a:defRPr>
    </a:lvl6pPr>
    <a:lvl7pPr marL="2743200" algn="l" defTabSz="914400" rtl="0" eaLnBrk="1" latinLnBrk="0" hangingPunct="1">
      <a:defRPr sz="3600" u="sng" kern="1200">
        <a:solidFill>
          <a:schemeClr val="tx1"/>
        </a:solidFill>
        <a:latin typeface="Times New Roman" panose="02020603050405020304" pitchFamily="18" charset="0"/>
        <a:ea typeface="+mn-ea"/>
        <a:cs typeface="+mn-cs"/>
      </a:defRPr>
    </a:lvl7pPr>
    <a:lvl8pPr marL="3200400" algn="l" defTabSz="914400" rtl="0" eaLnBrk="1" latinLnBrk="0" hangingPunct="1">
      <a:defRPr sz="3600" u="sng" kern="1200">
        <a:solidFill>
          <a:schemeClr val="tx1"/>
        </a:solidFill>
        <a:latin typeface="Times New Roman" panose="02020603050405020304" pitchFamily="18" charset="0"/>
        <a:ea typeface="+mn-ea"/>
        <a:cs typeface="+mn-cs"/>
      </a:defRPr>
    </a:lvl8pPr>
    <a:lvl9pPr marL="3657600" algn="l" defTabSz="914400" rtl="0" eaLnBrk="1" latinLnBrk="0" hangingPunct="1">
      <a:defRPr sz="3600" u="sng" kern="1200">
        <a:solidFill>
          <a:schemeClr val="tx1"/>
        </a:solidFill>
        <a:latin typeface="Times New Roman" panose="02020603050405020304" pitchFamily="18"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927" userDrawn="1">
          <p15:clr>
            <a:srgbClr val="A4A3A4"/>
          </p15:clr>
        </p15:guide>
        <p15:guide id="2" pos="2206" userDrawn="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12D9A"/>
    <a:srgbClr val="FF9900"/>
    <a:srgbClr val="008000"/>
    <a:srgbClr val="33CC33"/>
    <a:srgbClr val="000000"/>
    <a:srgbClr val="FFFFFF"/>
    <a:srgbClr val="FF5050"/>
    <a:srgbClr val="FF00FF"/>
    <a:srgbClr val="FFFF66"/>
    <a:srgbClr val="91004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C4B1156A-380E-4F78-BDF5-A606A8083BF9}" styleName="Medium Style 4 - Accent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solidFill>
            <a:schemeClr val="accent4">
              <a:tint val="20000"/>
            </a:schemeClr>
          </a:solidFill>
        </a:fill>
      </a:tcStyle>
    </a:wholeTbl>
    <a:band1H>
      <a:tcStyle>
        <a:tcBdr/>
        <a:fill>
          <a:solidFill>
            <a:schemeClr val="accent4">
              <a:tint val="40000"/>
            </a:schemeClr>
          </a:solidFill>
        </a:fill>
      </a:tcStyle>
    </a:band1H>
    <a:band1V>
      <a:tcStyle>
        <a:tcBdr/>
        <a:fill>
          <a:solidFill>
            <a:schemeClr val="accent4">
              <a:tint val="40000"/>
            </a:schemeClr>
          </a:solidFill>
        </a:fill>
      </a:tcStyle>
    </a:band1V>
    <a:lastCol>
      <a:tcTxStyle b="on"/>
      <a:tcStyle>
        <a:tcBdr/>
      </a:tcStyle>
    </a:lastCol>
    <a:firstCol>
      <a:tcTxStyle b="on"/>
      <a:tcStyle>
        <a:tcBdr/>
      </a:tcStyle>
    </a:firstCol>
    <a:lastRow>
      <a:tcTxStyle b="on"/>
      <a:tcStyle>
        <a:tcBdr>
          <a:top>
            <a:ln w="25400" cmpd="sng">
              <a:solidFill>
                <a:schemeClr val="accent4"/>
              </a:solidFill>
            </a:ln>
          </a:top>
        </a:tcBdr>
        <a:fill>
          <a:solidFill>
            <a:schemeClr val="accent4">
              <a:tint val="20000"/>
            </a:schemeClr>
          </a:solidFill>
        </a:fill>
      </a:tcStyle>
    </a:lastRow>
    <a:firstRow>
      <a:tcTxStyle b="on"/>
      <a:tcStyle>
        <a:tcBdr/>
        <a:fill>
          <a:solidFill>
            <a:schemeClr val="accent4">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30220" autoAdjust="0"/>
    <p:restoredTop sz="78064" autoAdjust="0"/>
  </p:normalViewPr>
  <p:slideViewPr>
    <p:cSldViewPr>
      <p:cViewPr varScale="1">
        <p:scale>
          <a:sx n="85" d="100"/>
          <a:sy n="85" d="100"/>
        </p:scale>
        <p:origin x="1044" y="9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p:cViewPr>
        <p:scale>
          <a:sx n="100" d="100"/>
          <a:sy n="100" d="100"/>
        </p:scale>
        <p:origin x="720" y="-1157"/>
      </p:cViewPr>
      <p:guideLst>
        <p:guide orient="horz" pos="2927"/>
        <p:guide pos="2206"/>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slide" Target="slides/slide51.xml"/><Relationship Id="rId63" Type="http://schemas.openxmlformats.org/officeDocument/2006/relationships/theme" Target="theme/theme1.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slide" Target="slides/slide54.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61" Type="http://schemas.openxmlformats.org/officeDocument/2006/relationships/presProps" Target="pres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handoutMaster" Target="handoutMasters/handout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tableStyles" Target="tableStyles.xml"/><Relationship Id="rId8" Type="http://schemas.openxmlformats.org/officeDocument/2006/relationships/slide" Target="slides/slide4.xml"/><Relationship Id="rId51" Type="http://schemas.openxmlformats.org/officeDocument/2006/relationships/slide" Target="slides/slide47.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0" y="0"/>
            <a:ext cx="3035089" cy="464904"/>
          </a:xfrm>
          <a:prstGeom prst="rect">
            <a:avLst/>
          </a:prstGeom>
          <a:noFill/>
          <a:ln w="9525">
            <a:noFill/>
            <a:miter lim="800000"/>
            <a:headEnd/>
            <a:tailEnd/>
          </a:ln>
          <a:effectLst/>
        </p:spPr>
        <p:txBody>
          <a:bodyPr vert="horz" wrap="square" lIns="19696" tIns="0" rIns="19696" bIns="0" numCol="1" anchor="t" anchorCtr="0" compatLnSpc="1">
            <a:prstTxWarp prst="textNoShape">
              <a:avLst/>
            </a:prstTxWarp>
          </a:bodyPr>
          <a:lstStyle>
            <a:lvl1pPr defTabSz="945550">
              <a:defRPr sz="1000" i="1" u="none"/>
            </a:lvl1pPr>
          </a:lstStyle>
          <a:p>
            <a:pPr>
              <a:defRPr/>
            </a:pPr>
            <a:endParaRPr lang="en-US"/>
          </a:p>
        </p:txBody>
      </p:sp>
      <p:sp>
        <p:nvSpPr>
          <p:cNvPr id="3075" name="Rectangle 3"/>
          <p:cNvSpPr>
            <a:spLocks noGrp="1" noChangeArrowheads="1"/>
          </p:cNvSpPr>
          <p:nvPr>
            <p:ph type="dt" sz="quarter" idx="1"/>
          </p:nvPr>
        </p:nvSpPr>
        <p:spPr bwMode="auto">
          <a:xfrm>
            <a:off x="3968962" y="0"/>
            <a:ext cx="3035089" cy="464904"/>
          </a:xfrm>
          <a:prstGeom prst="rect">
            <a:avLst/>
          </a:prstGeom>
          <a:noFill/>
          <a:ln w="9525">
            <a:noFill/>
            <a:miter lim="800000"/>
            <a:headEnd/>
            <a:tailEnd/>
          </a:ln>
          <a:effectLst/>
        </p:spPr>
        <p:txBody>
          <a:bodyPr vert="horz" wrap="square" lIns="19696" tIns="0" rIns="19696" bIns="0" numCol="1" anchor="t" anchorCtr="0" compatLnSpc="1">
            <a:prstTxWarp prst="textNoShape">
              <a:avLst/>
            </a:prstTxWarp>
          </a:bodyPr>
          <a:lstStyle>
            <a:lvl1pPr algn="r" defTabSz="945550">
              <a:defRPr sz="1000" i="1" u="none"/>
            </a:lvl1pPr>
          </a:lstStyle>
          <a:p>
            <a:pPr>
              <a:defRPr/>
            </a:pPr>
            <a:endParaRPr lang="en-US"/>
          </a:p>
        </p:txBody>
      </p:sp>
      <p:sp>
        <p:nvSpPr>
          <p:cNvPr id="3076" name="Rectangle 4"/>
          <p:cNvSpPr>
            <a:spLocks noGrp="1" noChangeArrowheads="1"/>
          </p:cNvSpPr>
          <p:nvPr>
            <p:ph type="ftr" sz="quarter" idx="2"/>
          </p:nvPr>
        </p:nvSpPr>
        <p:spPr bwMode="auto">
          <a:xfrm>
            <a:off x="0" y="8825147"/>
            <a:ext cx="3035089" cy="464904"/>
          </a:xfrm>
          <a:prstGeom prst="rect">
            <a:avLst/>
          </a:prstGeom>
          <a:noFill/>
          <a:ln w="9525">
            <a:noFill/>
            <a:miter lim="800000"/>
            <a:headEnd/>
            <a:tailEnd/>
          </a:ln>
          <a:effectLst/>
        </p:spPr>
        <p:txBody>
          <a:bodyPr vert="horz" wrap="square" lIns="19696" tIns="0" rIns="19696" bIns="0" numCol="1" anchor="b" anchorCtr="0" compatLnSpc="1">
            <a:prstTxWarp prst="textNoShape">
              <a:avLst/>
            </a:prstTxWarp>
          </a:bodyPr>
          <a:lstStyle>
            <a:lvl1pPr defTabSz="945550">
              <a:defRPr sz="1000" i="1" u="none"/>
            </a:lvl1pPr>
          </a:lstStyle>
          <a:p>
            <a:pPr>
              <a:defRPr/>
            </a:pPr>
            <a:endParaRPr lang="en-US"/>
          </a:p>
        </p:txBody>
      </p:sp>
      <p:sp>
        <p:nvSpPr>
          <p:cNvPr id="3077" name="Rectangle 5"/>
          <p:cNvSpPr>
            <a:spLocks noGrp="1" noChangeArrowheads="1"/>
          </p:cNvSpPr>
          <p:nvPr>
            <p:ph type="sldNum" sz="quarter" idx="3"/>
          </p:nvPr>
        </p:nvSpPr>
        <p:spPr bwMode="auto">
          <a:xfrm>
            <a:off x="3968962" y="8825147"/>
            <a:ext cx="3035089" cy="464904"/>
          </a:xfrm>
          <a:prstGeom prst="rect">
            <a:avLst/>
          </a:prstGeom>
          <a:noFill/>
          <a:ln w="9525">
            <a:noFill/>
            <a:miter lim="800000"/>
            <a:headEnd/>
            <a:tailEnd/>
          </a:ln>
          <a:effectLst/>
        </p:spPr>
        <p:txBody>
          <a:bodyPr vert="horz" wrap="square" lIns="19696" tIns="0" rIns="19696" bIns="0" numCol="1" anchor="b" anchorCtr="0" compatLnSpc="1">
            <a:prstTxWarp prst="textNoShape">
              <a:avLst/>
            </a:prstTxWarp>
          </a:bodyPr>
          <a:lstStyle>
            <a:lvl1pPr algn="r" defTabSz="945550">
              <a:defRPr sz="1000" i="1" u="none"/>
            </a:lvl1pPr>
          </a:lstStyle>
          <a:p>
            <a:fld id="{DDAC06DB-EFDA-4CD5-821B-BDAACBD20BA2}" type="slidenum">
              <a:rPr lang="en-US" altLang="en-US"/>
              <a:pPr/>
              <a:t>‹#›</a:t>
            </a:fld>
            <a:endParaRPr lang="en-US" altLang="en-US"/>
          </a:p>
        </p:txBody>
      </p:sp>
    </p:spTree>
    <p:extLst>
      <p:ext uri="{BB962C8B-B14F-4D97-AF65-F5344CB8AC3E}">
        <p14:creationId xmlns:p14="http://schemas.microsoft.com/office/powerpoint/2010/main" val="334473066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hdr" sz="quarter"/>
          </p:nvPr>
        </p:nvSpPr>
        <p:spPr bwMode="auto">
          <a:xfrm>
            <a:off x="0" y="0"/>
            <a:ext cx="3035089" cy="464904"/>
          </a:xfrm>
          <a:prstGeom prst="rect">
            <a:avLst/>
          </a:prstGeom>
          <a:noFill/>
          <a:ln w="9525">
            <a:noFill/>
            <a:miter lim="800000"/>
            <a:headEnd/>
            <a:tailEnd/>
          </a:ln>
          <a:effectLst/>
        </p:spPr>
        <p:txBody>
          <a:bodyPr vert="horz" wrap="square" lIns="19696" tIns="0" rIns="19696" bIns="0" numCol="1" anchor="t" anchorCtr="0" compatLnSpc="1">
            <a:prstTxWarp prst="textNoShape">
              <a:avLst/>
            </a:prstTxWarp>
          </a:bodyPr>
          <a:lstStyle>
            <a:lvl1pPr defTabSz="945550">
              <a:defRPr sz="1000" i="1" u="none"/>
            </a:lvl1pPr>
          </a:lstStyle>
          <a:p>
            <a:pPr>
              <a:defRPr/>
            </a:pPr>
            <a:endParaRPr lang="en-US"/>
          </a:p>
        </p:txBody>
      </p:sp>
      <p:sp>
        <p:nvSpPr>
          <p:cNvPr id="2051" name="Rectangle 3"/>
          <p:cNvSpPr>
            <a:spLocks noGrp="1" noChangeArrowheads="1"/>
          </p:cNvSpPr>
          <p:nvPr>
            <p:ph type="dt" idx="1"/>
          </p:nvPr>
        </p:nvSpPr>
        <p:spPr bwMode="auto">
          <a:xfrm>
            <a:off x="3968962" y="0"/>
            <a:ext cx="3035089" cy="464904"/>
          </a:xfrm>
          <a:prstGeom prst="rect">
            <a:avLst/>
          </a:prstGeom>
          <a:noFill/>
          <a:ln w="9525">
            <a:noFill/>
            <a:miter lim="800000"/>
            <a:headEnd/>
            <a:tailEnd/>
          </a:ln>
          <a:effectLst/>
        </p:spPr>
        <p:txBody>
          <a:bodyPr vert="horz" wrap="square" lIns="19696" tIns="0" rIns="19696" bIns="0" numCol="1" anchor="t" anchorCtr="0" compatLnSpc="1">
            <a:prstTxWarp prst="textNoShape">
              <a:avLst/>
            </a:prstTxWarp>
          </a:bodyPr>
          <a:lstStyle>
            <a:lvl1pPr algn="r" defTabSz="945550">
              <a:defRPr sz="1000" i="1" u="none"/>
            </a:lvl1pPr>
          </a:lstStyle>
          <a:p>
            <a:pPr>
              <a:defRPr/>
            </a:pPr>
            <a:endParaRPr lang="en-US"/>
          </a:p>
        </p:txBody>
      </p:sp>
      <p:sp>
        <p:nvSpPr>
          <p:cNvPr id="2052" name="Rectangle 4"/>
          <p:cNvSpPr>
            <a:spLocks noGrp="1" noChangeArrowheads="1"/>
          </p:cNvSpPr>
          <p:nvPr>
            <p:ph type="ftr" sz="quarter" idx="4"/>
          </p:nvPr>
        </p:nvSpPr>
        <p:spPr bwMode="auto">
          <a:xfrm>
            <a:off x="0" y="8825147"/>
            <a:ext cx="3035089" cy="464904"/>
          </a:xfrm>
          <a:prstGeom prst="rect">
            <a:avLst/>
          </a:prstGeom>
          <a:noFill/>
          <a:ln w="9525">
            <a:noFill/>
            <a:miter lim="800000"/>
            <a:headEnd/>
            <a:tailEnd/>
          </a:ln>
          <a:effectLst/>
        </p:spPr>
        <p:txBody>
          <a:bodyPr vert="horz" wrap="square" lIns="19696" tIns="0" rIns="19696" bIns="0" numCol="1" anchor="b" anchorCtr="0" compatLnSpc="1">
            <a:prstTxWarp prst="textNoShape">
              <a:avLst/>
            </a:prstTxWarp>
          </a:bodyPr>
          <a:lstStyle>
            <a:lvl1pPr defTabSz="945550">
              <a:defRPr sz="1000" i="1" u="none"/>
            </a:lvl1pPr>
          </a:lstStyle>
          <a:p>
            <a:pPr>
              <a:defRPr/>
            </a:pPr>
            <a:endParaRPr lang="en-US"/>
          </a:p>
        </p:txBody>
      </p:sp>
      <p:sp>
        <p:nvSpPr>
          <p:cNvPr id="2053" name="Rectangle 5"/>
          <p:cNvSpPr>
            <a:spLocks noGrp="1" noChangeArrowheads="1"/>
          </p:cNvSpPr>
          <p:nvPr>
            <p:ph type="sldNum" sz="quarter" idx="5"/>
          </p:nvPr>
        </p:nvSpPr>
        <p:spPr bwMode="auto">
          <a:xfrm>
            <a:off x="3968962" y="8825147"/>
            <a:ext cx="3035089" cy="464904"/>
          </a:xfrm>
          <a:prstGeom prst="rect">
            <a:avLst/>
          </a:prstGeom>
          <a:noFill/>
          <a:ln w="9525">
            <a:noFill/>
            <a:miter lim="800000"/>
            <a:headEnd/>
            <a:tailEnd/>
          </a:ln>
          <a:effectLst/>
        </p:spPr>
        <p:txBody>
          <a:bodyPr vert="horz" wrap="square" lIns="19696" tIns="0" rIns="19696" bIns="0" numCol="1" anchor="b" anchorCtr="0" compatLnSpc="1">
            <a:prstTxWarp prst="textNoShape">
              <a:avLst/>
            </a:prstTxWarp>
          </a:bodyPr>
          <a:lstStyle>
            <a:lvl1pPr algn="r" defTabSz="945550">
              <a:defRPr sz="1000" i="1" u="none"/>
            </a:lvl1pPr>
          </a:lstStyle>
          <a:p>
            <a:fld id="{DB3F8F3D-5445-4B2D-8E34-6319E2745A18}" type="slidenum">
              <a:rPr lang="en-US" altLang="en-US"/>
              <a:pPr/>
              <a:t>‹#›</a:t>
            </a:fld>
            <a:endParaRPr lang="en-US" altLang="en-US"/>
          </a:p>
        </p:txBody>
      </p:sp>
      <p:sp>
        <p:nvSpPr>
          <p:cNvPr id="2054" name="Rectangle 6"/>
          <p:cNvSpPr>
            <a:spLocks noGrp="1" noChangeArrowheads="1"/>
          </p:cNvSpPr>
          <p:nvPr>
            <p:ph type="body" sz="quarter" idx="3"/>
          </p:nvPr>
        </p:nvSpPr>
        <p:spPr bwMode="auto">
          <a:xfrm>
            <a:off x="933874" y="4413376"/>
            <a:ext cx="5136303" cy="4180923"/>
          </a:xfrm>
          <a:prstGeom prst="rect">
            <a:avLst/>
          </a:prstGeom>
          <a:noFill/>
          <a:ln w="9525">
            <a:noFill/>
            <a:miter lim="800000"/>
            <a:headEnd/>
            <a:tailEnd/>
          </a:ln>
          <a:effectLst/>
        </p:spPr>
        <p:txBody>
          <a:bodyPr vert="horz" wrap="square" lIns="95194" tIns="47597" rIns="95194" bIns="47597" numCol="1" anchor="t" anchorCtr="0" compatLnSpc="1">
            <a:prstTxWarp prst="textNoShape">
              <a:avLst/>
            </a:prstTxWarp>
          </a:bodyPr>
          <a:lstStyle/>
          <a:p>
            <a:pPr lvl="0"/>
            <a:r>
              <a:rPr lang="en-US" noProof="0"/>
              <a:t>Click to edit Master notes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89095" name="Rectangle 7"/>
          <p:cNvSpPr>
            <a:spLocks noGrp="1" noRot="1" noChangeAspect="1" noChangeArrowheads="1" noTextEdit="1"/>
          </p:cNvSpPr>
          <p:nvPr>
            <p:ph type="sldImg" idx="2"/>
          </p:nvPr>
        </p:nvSpPr>
        <p:spPr bwMode="auto">
          <a:xfrm>
            <a:off x="1189038" y="703263"/>
            <a:ext cx="4625975" cy="3470275"/>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sp>
    </p:spTree>
    <p:extLst>
      <p:ext uri="{BB962C8B-B14F-4D97-AF65-F5344CB8AC3E}">
        <p14:creationId xmlns:p14="http://schemas.microsoft.com/office/powerpoint/2010/main" val="800009688"/>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000" kern="1200">
        <a:solidFill>
          <a:schemeClr val="tx1"/>
        </a:solidFill>
        <a:latin typeface="Arial" charset="0"/>
        <a:ea typeface="+mn-ea"/>
        <a:cs typeface="+mn-cs"/>
      </a:defRPr>
    </a:lvl1pPr>
    <a:lvl2pPr marL="457200" algn="l" rtl="0" eaLnBrk="0" fontAlgn="base" hangingPunct="0">
      <a:spcBef>
        <a:spcPct val="30000"/>
      </a:spcBef>
      <a:spcAft>
        <a:spcPct val="0"/>
      </a:spcAft>
      <a:defRPr sz="1000" kern="1200">
        <a:solidFill>
          <a:schemeClr val="tx1"/>
        </a:solidFill>
        <a:latin typeface="Arial" charset="0"/>
        <a:ea typeface="+mn-ea"/>
        <a:cs typeface="+mn-cs"/>
      </a:defRPr>
    </a:lvl2pPr>
    <a:lvl3pPr marL="914400" algn="l" rtl="0" eaLnBrk="0" fontAlgn="base" hangingPunct="0">
      <a:spcBef>
        <a:spcPct val="30000"/>
      </a:spcBef>
      <a:spcAft>
        <a:spcPct val="0"/>
      </a:spcAft>
      <a:defRPr sz="1000" kern="1200">
        <a:solidFill>
          <a:schemeClr val="tx1"/>
        </a:solidFill>
        <a:latin typeface="Arial" charset="0"/>
        <a:ea typeface="+mn-ea"/>
        <a:cs typeface="+mn-cs"/>
      </a:defRPr>
    </a:lvl3pPr>
    <a:lvl4pPr marL="1371600" algn="l" rtl="0" eaLnBrk="0" fontAlgn="base" hangingPunct="0">
      <a:spcBef>
        <a:spcPct val="30000"/>
      </a:spcBef>
      <a:spcAft>
        <a:spcPct val="0"/>
      </a:spcAft>
      <a:defRPr sz="1000" kern="1200">
        <a:solidFill>
          <a:schemeClr val="tx1"/>
        </a:solidFill>
        <a:latin typeface="Arial" charset="0"/>
        <a:ea typeface="+mn-ea"/>
        <a:cs typeface="+mn-cs"/>
      </a:defRPr>
    </a:lvl4pPr>
    <a:lvl5pPr marL="1828800" algn="l" rtl="0" eaLnBrk="0" fontAlgn="base" hangingPunct="0">
      <a:spcBef>
        <a:spcPct val="30000"/>
      </a:spcBef>
      <a:spcAft>
        <a:spcPct val="0"/>
      </a:spcAft>
      <a:defRPr sz="10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5">
            <a:extLst>
              <a:ext uri="{FF2B5EF4-FFF2-40B4-BE49-F238E27FC236}">
                <a16:creationId xmlns:a16="http://schemas.microsoft.com/office/drawing/2014/main" id="{B664C765-9311-41B9-9D95-D50638EA6F80}"/>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1708">
              <a:defRPr sz="3600" u="sng">
                <a:solidFill>
                  <a:schemeClr val="tx1"/>
                </a:solidFill>
                <a:latin typeface="Times New Roman" panose="02020603050405020304" pitchFamily="18" charset="0"/>
              </a:defRPr>
            </a:lvl1pPr>
            <a:lvl2pPr marL="742827" indent="-285703" defTabSz="931708">
              <a:defRPr sz="3600" u="sng">
                <a:solidFill>
                  <a:schemeClr val="tx1"/>
                </a:solidFill>
                <a:latin typeface="Times New Roman" panose="02020603050405020304" pitchFamily="18" charset="0"/>
              </a:defRPr>
            </a:lvl2pPr>
            <a:lvl3pPr marL="1142809" indent="-228561" defTabSz="931708">
              <a:defRPr sz="3600" u="sng">
                <a:solidFill>
                  <a:schemeClr val="tx1"/>
                </a:solidFill>
                <a:latin typeface="Times New Roman" panose="02020603050405020304" pitchFamily="18" charset="0"/>
              </a:defRPr>
            </a:lvl3pPr>
            <a:lvl4pPr marL="1599933" indent="-228561" defTabSz="931708">
              <a:defRPr sz="3600" u="sng">
                <a:solidFill>
                  <a:schemeClr val="tx1"/>
                </a:solidFill>
                <a:latin typeface="Times New Roman" panose="02020603050405020304" pitchFamily="18" charset="0"/>
              </a:defRPr>
            </a:lvl4pPr>
            <a:lvl5pPr marL="2057057" indent="-228561" defTabSz="931708">
              <a:defRPr sz="3600" u="sng">
                <a:solidFill>
                  <a:schemeClr val="tx1"/>
                </a:solidFill>
                <a:latin typeface="Times New Roman" panose="02020603050405020304" pitchFamily="18" charset="0"/>
              </a:defRPr>
            </a:lvl5pPr>
            <a:lvl6pPr marL="2514181" indent="-228561" defTabSz="931708" eaLnBrk="0" fontAlgn="base" hangingPunct="0">
              <a:spcBef>
                <a:spcPct val="0"/>
              </a:spcBef>
              <a:spcAft>
                <a:spcPct val="0"/>
              </a:spcAft>
              <a:defRPr sz="3600" u="sng">
                <a:solidFill>
                  <a:schemeClr val="tx1"/>
                </a:solidFill>
                <a:latin typeface="Times New Roman" panose="02020603050405020304" pitchFamily="18" charset="0"/>
              </a:defRPr>
            </a:lvl6pPr>
            <a:lvl7pPr marL="2971305" indent="-228561" defTabSz="931708" eaLnBrk="0" fontAlgn="base" hangingPunct="0">
              <a:spcBef>
                <a:spcPct val="0"/>
              </a:spcBef>
              <a:spcAft>
                <a:spcPct val="0"/>
              </a:spcAft>
              <a:defRPr sz="3600" u="sng">
                <a:solidFill>
                  <a:schemeClr val="tx1"/>
                </a:solidFill>
                <a:latin typeface="Times New Roman" panose="02020603050405020304" pitchFamily="18" charset="0"/>
              </a:defRPr>
            </a:lvl7pPr>
            <a:lvl8pPr marL="3428429" indent="-228561" defTabSz="931708" eaLnBrk="0" fontAlgn="base" hangingPunct="0">
              <a:spcBef>
                <a:spcPct val="0"/>
              </a:spcBef>
              <a:spcAft>
                <a:spcPct val="0"/>
              </a:spcAft>
              <a:defRPr sz="3600" u="sng">
                <a:solidFill>
                  <a:schemeClr val="tx1"/>
                </a:solidFill>
                <a:latin typeface="Times New Roman" panose="02020603050405020304" pitchFamily="18" charset="0"/>
              </a:defRPr>
            </a:lvl8pPr>
            <a:lvl9pPr marL="3885553" indent="-228561" defTabSz="931708" eaLnBrk="0" fontAlgn="base" hangingPunct="0">
              <a:spcBef>
                <a:spcPct val="0"/>
              </a:spcBef>
              <a:spcAft>
                <a:spcPct val="0"/>
              </a:spcAft>
              <a:defRPr sz="3600" u="sng">
                <a:solidFill>
                  <a:schemeClr val="tx1"/>
                </a:solidFill>
                <a:latin typeface="Times New Roman" panose="02020603050405020304" pitchFamily="18" charset="0"/>
              </a:defRPr>
            </a:lvl9pPr>
          </a:lstStyle>
          <a:p>
            <a:fld id="{FF20342C-E1D2-46E0-AC8A-71D56B8CA80E}" type="slidenum">
              <a:rPr lang="en-US" altLang="en-US" sz="1000" u="none"/>
              <a:pPr/>
              <a:t>1</a:t>
            </a:fld>
            <a:endParaRPr lang="en-US" altLang="en-US" sz="1000" u="none"/>
          </a:p>
        </p:txBody>
      </p:sp>
      <p:sp>
        <p:nvSpPr>
          <p:cNvPr id="59395" name="Rectangle 2">
            <a:extLst>
              <a:ext uri="{FF2B5EF4-FFF2-40B4-BE49-F238E27FC236}">
                <a16:creationId xmlns:a16="http://schemas.microsoft.com/office/drawing/2014/main" id="{A3E39C91-13E3-4B01-AE6C-3F208F217756}"/>
              </a:ext>
            </a:extLst>
          </p:cNvPr>
          <p:cNvSpPr>
            <a:spLocks noGrp="1" noRot="1" noChangeAspect="1" noChangeArrowheads="1" noTextEdit="1"/>
          </p:cNvSpPr>
          <p:nvPr>
            <p:ph type="sldImg"/>
          </p:nvPr>
        </p:nvSpPr>
        <p:spPr>
          <a:ln/>
        </p:spPr>
      </p:sp>
      <p:sp>
        <p:nvSpPr>
          <p:cNvPr id="59396" name="Rectangle 3">
            <a:extLst>
              <a:ext uri="{FF2B5EF4-FFF2-40B4-BE49-F238E27FC236}">
                <a16:creationId xmlns:a16="http://schemas.microsoft.com/office/drawing/2014/main" id="{BDA85A24-F40F-4378-B32F-F85A7B0D94FB}"/>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b="1" dirty="0"/>
              <a:t>Revised 06-2021</a:t>
            </a:r>
          </a:p>
          <a:p>
            <a:pPr eaLnBrk="1" hangingPunct="1"/>
            <a:endParaRPr lang="en-US" altLang="en-US" dirty="0"/>
          </a:p>
          <a:p>
            <a:pPr eaLnBrk="1" hangingPunct="1"/>
            <a:r>
              <a:rPr lang="en-US" altLang="en-US" dirty="0"/>
              <a:t>The information in this presentation is provided voluntarily by the N.C. Department of Labor, Education Training and Technical Assistance Bureau as a public service and is made available in good faith. This presentation is designed to assist trainers conducting OSHA outreach training for workers.  Since workers are the target audience, this presentation emphasizes hazard identification, avoidance, and control – not standards.  No attempt has been made to treat the topic exhaustively.  It is essential that trainers tailor their presentations to the needs and understanding of their audience.</a:t>
            </a:r>
          </a:p>
          <a:p>
            <a:pPr eaLnBrk="1" hangingPunct="1"/>
            <a:endParaRPr lang="en-US" altLang="en-US" dirty="0"/>
          </a:p>
          <a:p>
            <a:pPr eaLnBrk="1" hangingPunct="1"/>
            <a:r>
              <a:rPr lang="en-US" altLang="en-US" dirty="0"/>
              <a:t>The information and advice provided on this Site and on Linked Sites is provided solely on the basis that users will be responsible for making their own assessment of the matters discussed herein and are advised to verify all relevant representations, statements, and information.</a:t>
            </a:r>
          </a:p>
          <a:p>
            <a:pPr eaLnBrk="1" hangingPunct="1"/>
            <a:endParaRPr lang="en-US" altLang="en-US" dirty="0"/>
          </a:p>
          <a:p>
            <a:pPr eaLnBrk="1" hangingPunct="1"/>
            <a:r>
              <a:rPr lang="en-US" altLang="en-US" dirty="0"/>
              <a:t>This presentation is not a substitute for any of the provisions of the Occupational Safety and Health Act of North Carolina or for any standards issued by the N.C. Department of Labor.  Mention of trade names, commercial products, or organizations does not imply endorsement by the N.C. Department of Labor.</a:t>
            </a:r>
          </a:p>
          <a:p>
            <a:pPr eaLnBrk="1" hangingPunct="1"/>
            <a:endParaRPr lang="en-US" altLang="en-US" dirty="0"/>
          </a:p>
          <a:p>
            <a:pPr eaLnBrk="1" hangingPunct="1"/>
            <a:endParaRPr lang="en-US" altLang="en-US" dirty="0"/>
          </a:p>
          <a:p>
            <a:pPr eaLnBrk="1" hangingPunct="1"/>
            <a:endParaRPr lang="en-US" alt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5">
            <a:extLst>
              <a:ext uri="{FF2B5EF4-FFF2-40B4-BE49-F238E27FC236}">
                <a16:creationId xmlns:a16="http://schemas.microsoft.com/office/drawing/2014/main" id="{0D35A7E0-6F70-465E-88D3-4DB38E9121D2}"/>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1708">
              <a:defRPr sz="3600" u="sng">
                <a:solidFill>
                  <a:schemeClr val="tx1"/>
                </a:solidFill>
                <a:latin typeface="Times New Roman" panose="02020603050405020304" pitchFamily="18" charset="0"/>
              </a:defRPr>
            </a:lvl1pPr>
            <a:lvl2pPr marL="742827" indent="-285703" defTabSz="931708">
              <a:defRPr sz="3600" u="sng">
                <a:solidFill>
                  <a:schemeClr val="tx1"/>
                </a:solidFill>
                <a:latin typeface="Times New Roman" panose="02020603050405020304" pitchFamily="18" charset="0"/>
              </a:defRPr>
            </a:lvl2pPr>
            <a:lvl3pPr marL="1142809" indent="-228561" defTabSz="931708">
              <a:defRPr sz="3600" u="sng">
                <a:solidFill>
                  <a:schemeClr val="tx1"/>
                </a:solidFill>
                <a:latin typeface="Times New Roman" panose="02020603050405020304" pitchFamily="18" charset="0"/>
              </a:defRPr>
            </a:lvl3pPr>
            <a:lvl4pPr marL="1599933" indent="-228561" defTabSz="931708">
              <a:defRPr sz="3600" u="sng">
                <a:solidFill>
                  <a:schemeClr val="tx1"/>
                </a:solidFill>
                <a:latin typeface="Times New Roman" panose="02020603050405020304" pitchFamily="18" charset="0"/>
              </a:defRPr>
            </a:lvl4pPr>
            <a:lvl5pPr marL="2057057" indent="-228561" defTabSz="931708">
              <a:defRPr sz="3600" u="sng">
                <a:solidFill>
                  <a:schemeClr val="tx1"/>
                </a:solidFill>
                <a:latin typeface="Times New Roman" panose="02020603050405020304" pitchFamily="18" charset="0"/>
              </a:defRPr>
            </a:lvl5pPr>
            <a:lvl6pPr marL="2514181" indent="-228561" defTabSz="931708" eaLnBrk="0" fontAlgn="base" hangingPunct="0">
              <a:spcBef>
                <a:spcPct val="0"/>
              </a:spcBef>
              <a:spcAft>
                <a:spcPct val="0"/>
              </a:spcAft>
              <a:defRPr sz="3600" u="sng">
                <a:solidFill>
                  <a:schemeClr val="tx1"/>
                </a:solidFill>
                <a:latin typeface="Times New Roman" panose="02020603050405020304" pitchFamily="18" charset="0"/>
              </a:defRPr>
            </a:lvl6pPr>
            <a:lvl7pPr marL="2971305" indent="-228561" defTabSz="931708" eaLnBrk="0" fontAlgn="base" hangingPunct="0">
              <a:spcBef>
                <a:spcPct val="0"/>
              </a:spcBef>
              <a:spcAft>
                <a:spcPct val="0"/>
              </a:spcAft>
              <a:defRPr sz="3600" u="sng">
                <a:solidFill>
                  <a:schemeClr val="tx1"/>
                </a:solidFill>
                <a:latin typeface="Times New Roman" panose="02020603050405020304" pitchFamily="18" charset="0"/>
              </a:defRPr>
            </a:lvl7pPr>
            <a:lvl8pPr marL="3428429" indent="-228561" defTabSz="931708" eaLnBrk="0" fontAlgn="base" hangingPunct="0">
              <a:spcBef>
                <a:spcPct val="0"/>
              </a:spcBef>
              <a:spcAft>
                <a:spcPct val="0"/>
              </a:spcAft>
              <a:defRPr sz="3600" u="sng">
                <a:solidFill>
                  <a:schemeClr val="tx1"/>
                </a:solidFill>
                <a:latin typeface="Times New Roman" panose="02020603050405020304" pitchFamily="18" charset="0"/>
              </a:defRPr>
            </a:lvl8pPr>
            <a:lvl9pPr marL="3885553" indent="-228561" defTabSz="931708" eaLnBrk="0" fontAlgn="base" hangingPunct="0">
              <a:spcBef>
                <a:spcPct val="0"/>
              </a:spcBef>
              <a:spcAft>
                <a:spcPct val="0"/>
              </a:spcAft>
              <a:defRPr sz="3600" u="sng">
                <a:solidFill>
                  <a:schemeClr val="tx1"/>
                </a:solidFill>
                <a:latin typeface="Times New Roman" panose="02020603050405020304" pitchFamily="18" charset="0"/>
              </a:defRPr>
            </a:lvl9pPr>
          </a:lstStyle>
          <a:p>
            <a:fld id="{64279388-98FA-43EA-B6AC-5EB602D65D58}" type="slidenum">
              <a:rPr lang="en-US" altLang="en-US" sz="1000" u="none"/>
              <a:pPr/>
              <a:t>10</a:t>
            </a:fld>
            <a:endParaRPr lang="en-US" altLang="en-US" sz="1000" u="none"/>
          </a:p>
        </p:txBody>
      </p:sp>
      <p:sp>
        <p:nvSpPr>
          <p:cNvPr id="68611" name="Rectangle 2">
            <a:extLst>
              <a:ext uri="{FF2B5EF4-FFF2-40B4-BE49-F238E27FC236}">
                <a16:creationId xmlns:a16="http://schemas.microsoft.com/office/drawing/2014/main" id="{298B29A7-CBC0-4A41-87BD-9953AE6DF750}"/>
              </a:ext>
            </a:extLst>
          </p:cNvPr>
          <p:cNvSpPr>
            <a:spLocks noGrp="1" noRot="1" noChangeAspect="1" noChangeArrowheads="1" noTextEdit="1"/>
          </p:cNvSpPr>
          <p:nvPr>
            <p:ph type="sldImg"/>
          </p:nvPr>
        </p:nvSpPr>
        <p:spPr>
          <a:xfrm>
            <a:off x="1377950" y="627063"/>
            <a:ext cx="4179888" cy="3135312"/>
          </a:xfrm>
          <a:ln/>
        </p:spPr>
      </p:sp>
      <p:sp>
        <p:nvSpPr>
          <p:cNvPr id="68612" name="Rectangle 3">
            <a:extLst>
              <a:ext uri="{FF2B5EF4-FFF2-40B4-BE49-F238E27FC236}">
                <a16:creationId xmlns:a16="http://schemas.microsoft.com/office/drawing/2014/main" id="{D3149F3F-C968-43A9-B71E-24C8A7179E02}"/>
              </a:ext>
            </a:extLst>
          </p:cNvPr>
          <p:cNvSpPr>
            <a:spLocks noGrp="1" noChangeArrowheads="1"/>
          </p:cNvSpPr>
          <p:nvPr>
            <p:ph type="body" idx="1"/>
          </p:nvPr>
        </p:nvSpPr>
        <p:spPr>
          <a:xfrm>
            <a:off x="377825" y="3972587"/>
            <a:ext cx="6273800" cy="3832462"/>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sz="1200"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5">
            <a:extLst>
              <a:ext uri="{FF2B5EF4-FFF2-40B4-BE49-F238E27FC236}">
                <a16:creationId xmlns:a16="http://schemas.microsoft.com/office/drawing/2014/main" id="{473CAB3F-5915-4230-A9F2-9EBB946A173B}"/>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1708">
              <a:defRPr sz="3600" u="sng">
                <a:solidFill>
                  <a:schemeClr val="tx1"/>
                </a:solidFill>
                <a:latin typeface="Times New Roman" panose="02020603050405020304" pitchFamily="18" charset="0"/>
              </a:defRPr>
            </a:lvl1pPr>
            <a:lvl2pPr marL="742827" indent="-285703" defTabSz="931708">
              <a:defRPr sz="3600" u="sng">
                <a:solidFill>
                  <a:schemeClr val="tx1"/>
                </a:solidFill>
                <a:latin typeface="Times New Roman" panose="02020603050405020304" pitchFamily="18" charset="0"/>
              </a:defRPr>
            </a:lvl2pPr>
            <a:lvl3pPr marL="1142809" indent="-228561" defTabSz="931708">
              <a:defRPr sz="3600" u="sng">
                <a:solidFill>
                  <a:schemeClr val="tx1"/>
                </a:solidFill>
                <a:latin typeface="Times New Roman" panose="02020603050405020304" pitchFamily="18" charset="0"/>
              </a:defRPr>
            </a:lvl3pPr>
            <a:lvl4pPr marL="1599933" indent="-228561" defTabSz="931708">
              <a:defRPr sz="3600" u="sng">
                <a:solidFill>
                  <a:schemeClr val="tx1"/>
                </a:solidFill>
                <a:latin typeface="Times New Roman" panose="02020603050405020304" pitchFamily="18" charset="0"/>
              </a:defRPr>
            </a:lvl4pPr>
            <a:lvl5pPr marL="2057057" indent="-228561" defTabSz="931708">
              <a:defRPr sz="3600" u="sng">
                <a:solidFill>
                  <a:schemeClr val="tx1"/>
                </a:solidFill>
                <a:latin typeface="Times New Roman" panose="02020603050405020304" pitchFamily="18" charset="0"/>
              </a:defRPr>
            </a:lvl5pPr>
            <a:lvl6pPr marL="2514181" indent="-228561" defTabSz="931708" eaLnBrk="0" fontAlgn="base" hangingPunct="0">
              <a:spcBef>
                <a:spcPct val="0"/>
              </a:spcBef>
              <a:spcAft>
                <a:spcPct val="0"/>
              </a:spcAft>
              <a:defRPr sz="3600" u="sng">
                <a:solidFill>
                  <a:schemeClr val="tx1"/>
                </a:solidFill>
                <a:latin typeface="Times New Roman" panose="02020603050405020304" pitchFamily="18" charset="0"/>
              </a:defRPr>
            </a:lvl6pPr>
            <a:lvl7pPr marL="2971305" indent="-228561" defTabSz="931708" eaLnBrk="0" fontAlgn="base" hangingPunct="0">
              <a:spcBef>
                <a:spcPct val="0"/>
              </a:spcBef>
              <a:spcAft>
                <a:spcPct val="0"/>
              </a:spcAft>
              <a:defRPr sz="3600" u="sng">
                <a:solidFill>
                  <a:schemeClr val="tx1"/>
                </a:solidFill>
                <a:latin typeface="Times New Roman" panose="02020603050405020304" pitchFamily="18" charset="0"/>
              </a:defRPr>
            </a:lvl7pPr>
            <a:lvl8pPr marL="3428429" indent="-228561" defTabSz="931708" eaLnBrk="0" fontAlgn="base" hangingPunct="0">
              <a:spcBef>
                <a:spcPct val="0"/>
              </a:spcBef>
              <a:spcAft>
                <a:spcPct val="0"/>
              </a:spcAft>
              <a:defRPr sz="3600" u="sng">
                <a:solidFill>
                  <a:schemeClr val="tx1"/>
                </a:solidFill>
                <a:latin typeface="Times New Roman" panose="02020603050405020304" pitchFamily="18" charset="0"/>
              </a:defRPr>
            </a:lvl8pPr>
            <a:lvl9pPr marL="3885553" indent="-228561" defTabSz="931708" eaLnBrk="0" fontAlgn="base" hangingPunct="0">
              <a:spcBef>
                <a:spcPct val="0"/>
              </a:spcBef>
              <a:spcAft>
                <a:spcPct val="0"/>
              </a:spcAft>
              <a:defRPr sz="3600" u="sng">
                <a:solidFill>
                  <a:schemeClr val="tx1"/>
                </a:solidFill>
                <a:latin typeface="Times New Roman" panose="02020603050405020304" pitchFamily="18" charset="0"/>
              </a:defRPr>
            </a:lvl9pPr>
          </a:lstStyle>
          <a:p>
            <a:fld id="{194F24C2-67E7-4980-AA7C-762452AF21D5}" type="slidenum">
              <a:rPr lang="en-US" altLang="en-US" sz="1000" u="none"/>
              <a:pPr/>
              <a:t>11</a:t>
            </a:fld>
            <a:endParaRPr lang="en-US" altLang="en-US" sz="1000" u="none"/>
          </a:p>
        </p:txBody>
      </p:sp>
      <p:sp>
        <p:nvSpPr>
          <p:cNvPr id="69635" name="Rectangle 2">
            <a:extLst>
              <a:ext uri="{FF2B5EF4-FFF2-40B4-BE49-F238E27FC236}">
                <a16:creationId xmlns:a16="http://schemas.microsoft.com/office/drawing/2014/main" id="{ED9AAF06-2070-4CF2-8B98-3B816F0A1D06}"/>
              </a:ext>
            </a:extLst>
          </p:cNvPr>
          <p:cNvSpPr>
            <a:spLocks noGrp="1" noRot="1" noChangeAspect="1" noChangeArrowheads="1" noTextEdit="1"/>
          </p:cNvSpPr>
          <p:nvPr>
            <p:ph type="sldImg"/>
          </p:nvPr>
        </p:nvSpPr>
        <p:spPr>
          <a:xfrm>
            <a:off x="1411288" y="412750"/>
            <a:ext cx="4183062" cy="3136900"/>
          </a:xfrm>
          <a:ln/>
        </p:spPr>
      </p:sp>
      <p:sp>
        <p:nvSpPr>
          <p:cNvPr id="69636" name="Rectangle 3">
            <a:extLst>
              <a:ext uri="{FF2B5EF4-FFF2-40B4-BE49-F238E27FC236}">
                <a16:creationId xmlns:a16="http://schemas.microsoft.com/office/drawing/2014/main" id="{AE2137C9-1773-42A1-B8E6-FEBEB71319CD}"/>
              </a:ext>
            </a:extLst>
          </p:cNvPr>
          <p:cNvSpPr>
            <a:spLocks noGrp="1" noChangeArrowheads="1"/>
          </p:cNvSpPr>
          <p:nvPr>
            <p:ph type="body" idx="1"/>
          </p:nvPr>
        </p:nvSpPr>
        <p:spPr>
          <a:xfrm>
            <a:off x="303215" y="3653336"/>
            <a:ext cx="6651625" cy="443485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defTabSz="914248" eaLnBrk="1" hangingPunct="1">
              <a:spcBef>
                <a:spcPts val="500"/>
              </a:spcBef>
              <a:spcAft>
                <a:spcPts val="500"/>
              </a:spcAft>
              <a:defRPr/>
            </a:pPr>
            <a:endParaRPr lang="en-US" altLang="en-US"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Slide Image Placeholder 1">
            <a:extLst>
              <a:ext uri="{FF2B5EF4-FFF2-40B4-BE49-F238E27FC236}">
                <a16:creationId xmlns:a16="http://schemas.microsoft.com/office/drawing/2014/main" id="{E6562D92-42DF-41A5-BB62-94EE9B3CD7D1}"/>
              </a:ext>
            </a:extLst>
          </p:cNvPr>
          <p:cNvSpPr>
            <a:spLocks noGrp="1" noRot="1" noChangeAspect="1" noTextEdit="1"/>
          </p:cNvSpPr>
          <p:nvPr>
            <p:ph type="sldImg"/>
          </p:nvPr>
        </p:nvSpPr>
        <p:spPr>
          <a:ln/>
        </p:spPr>
      </p:sp>
      <p:sp>
        <p:nvSpPr>
          <p:cNvPr id="70659" name="Notes Placeholder 2">
            <a:extLst>
              <a:ext uri="{FF2B5EF4-FFF2-40B4-BE49-F238E27FC236}">
                <a16:creationId xmlns:a16="http://schemas.microsoft.com/office/drawing/2014/main" id="{84F2FF8E-565F-4D6F-8EDC-5CA7B4540467}"/>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p>
        </p:txBody>
      </p:sp>
      <p:sp>
        <p:nvSpPr>
          <p:cNvPr id="70660" name="Slide Number Placeholder 3">
            <a:extLst>
              <a:ext uri="{FF2B5EF4-FFF2-40B4-BE49-F238E27FC236}">
                <a16:creationId xmlns:a16="http://schemas.microsoft.com/office/drawing/2014/main" id="{65EE93BD-C2F4-49BA-B30D-140870908C85}"/>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1708">
              <a:defRPr sz="3600" u="sng">
                <a:solidFill>
                  <a:schemeClr val="tx1"/>
                </a:solidFill>
                <a:latin typeface="Times New Roman" panose="02020603050405020304" pitchFamily="18" charset="0"/>
              </a:defRPr>
            </a:lvl1pPr>
            <a:lvl2pPr marL="742827" indent="-285703" defTabSz="931708">
              <a:defRPr sz="3600" u="sng">
                <a:solidFill>
                  <a:schemeClr val="tx1"/>
                </a:solidFill>
                <a:latin typeface="Times New Roman" panose="02020603050405020304" pitchFamily="18" charset="0"/>
              </a:defRPr>
            </a:lvl2pPr>
            <a:lvl3pPr marL="1142809" indent="-228561" defTabSz="931708">
              <a:defRPr sz="3600" u="sng">
                <a:solidFill>
                  <a:schemeClr val="tx1"/>
                </a:solidFill>
                <a:latin typeface="Times New Roman" panose="02020603050405020304" pitchFamily="18" charset="0"/>
              </a:defRPr>
            </a:lvl3pPr>
            <a:lvl4pPr marL="1599933" indent="-228561" defTabSz="931708">
              <a:defRPr sz="3600" u="sng">
                <a:solidFill>
                  <a:schemeClr val="tx1"/>
                </a:solidFill>
                <a:latin typeface="Times New Roman" panose="02020603050405020304" pitchFamily="18" charset="0"/>
              </a:defRPr>
            </a:lvl4pPr>
            <a:lvl5pPr marL="2057057" indent="-228561" defTabSz="931708">
              <a:defRPr sz="3600" u="sng">
                <a:solidFill>
                  <a:schemeClr val="tx1"/>
                </a:solidFill>
                <a:latin typeface="Times New Roman" panose="02020603050405020304" pitchFamily="18" charset="0"/>
              </a:defRPr>
            </a:lvl5pPr>
            <a:lvl6pPr marL="2514181" indent="-228561" defTabSz="931708" eaLnBrk="0" fontAlgn="base" hangingPunct="0">
              <a:spcBef>
                <a:spcPct val="0"/>
              </a:spcBef>
              <a:spcAft>
                <a:spcPct val="0"/>
              </a:spcAft>
              <a:defRPr sz="3600" u="sng">
                <a:solidFill>
                  <a:schemeClr val="tx1"/>
                </a:solidFill>
                <a:latin typeface="Times New Roman" panose="02020603050405020304" pitchFamily="18" charset="0"/>
              </a:defRPr>
            </a:lvl6pPr>
            <a:lvl7pPr marL="2971305" indent="-228561" defTabSz="931708" eaLnBrk="0" fontAlgn="base" hangingPunct="0">
              <a:spcBef>
                <a:spcPct val="0"/>
              </a:spcBef>
              <a:spcAft>
                <a:spcPct val="0"/>
              </a:spcAft>
              <a:defRPr sz="3600" u="sng">
                <a:solidFill>
                  <a:schemeClr val="tx1"/>
                </a:solidFill>
                <a:latin typeface="Times New Roman" panose="02020603050405020304" pitchFamily="18" charset="0"/>
              </a:defRPr>
            </a:lvl7pPr>
            <a:lvl8pPr marL="3428429" indent="-228561" defTabSz="931708" eaLnBrk="0" fontAlgn="base" hangingPunct="0">
              <a:spcBef>
                <a:spcPct val="0"/>
              </a:spcBef>
              <a:spcAft>
                <a:spcPct val="0"/>
              </a:spcAft>
              <a:defRPr sz="3600" u="sng">
                <a:solidFill>
                  <a:schemeClr val="tx1"/>
                </a:solidFill>
                <a:latin typeface="Times New Roman" panose="02020603050405020304" pitchFamily="18" charset="0"/>
              </a:defRPr>
            </a:lvl8pPr>
            <a:lvl9pPr marL="3885553" indent="-228561" defTabSz="931708" eaLnBrk="0" fontAlgn="base" hangingPunct="0">
              <a:spcBef>
                <a:spcPct val="0"/>
              </a:spcBef>
              <a:spcAft>
                <a:spcPct val="0"/>
              </a:spcAft>
              <a:defRPr sz="3600" u="sng">
                <a:solidFill>
                  <a:schemeClr val="tx1"/>
                </a:solidFill>
                <a:latin typeface="Times New Roman" panose="02020603050405020304" pitchFamily="18" charset="0"/>
              </a:defRPr>
            </a:lvl9pPr>
          </a:lstStyle>
          <a:p>
            <a:fld id="{75538A16-6F8A-4316-ABAD-DBFC5E9E4B0B}" type="slidenum">
              <a:rPr lang="en-US" altLang="en-US" sz="1000" u="none"/>
              <a:pPr/>
              <a:t>12</a:t>
            </a:fld>
            <a:endParaRPr lang="en-US" altLang="en-US" sz="1000" u="none"/>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5">
            <a:extLst>
              <a:ext uri="{FF2B5EF4-FFF2-40B4-BE49-F238E27FC236}">
                <a16:creationId xmlns:a16="http://schemas.microsoft.com/office/drawing/2014/main" id="{2FF0871E-125E-4B5C-947E-16F66034A488}"/>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1708">
              <a:defRPr sz="3600" u="sng">
                <a:solidFill>
                  <a:schemeClr val="tx1"/>
                </a:solidFill>
                <a:latin typeface="Times New Roman" panose="02020603050405020304" pitchFamily="18" charset="0"/>
              </a:defRPr>
            </a:lvl1pPr>
            <a:lvl2pPr marL="742827" indent="-285703" defTabSz="931708">
              <a:defRPr sz="3600" u="sng">
                <a:solidFill>
                  <a:schemeClr val="tx1"/>
                </a:solidFill>
                <a:latin typeface="Times New Roman" panose="02020603050405020304" pitchFamily="18" charset="0"/>
              </a:defRPr>
            </a:lvl2pPr>
            <a:lvl3pPr marL="1142809" indent="-228561" defTabSz="931708">
              <a:defRPr sz="3600" u="sng">
                <a:solidFill>
                  <a:schemeClr val="tx1"/>
                </a:solidFill>
                <a:latin typeface="Times New Roman" panose="02020603050405020304" pitchFamily="18" charset="0"/>
              </a:defRPr>
            </a:lvl3pPr>
            <a:lvl4pPr marL="1599933" indent="-228561" defTabSz="931708">
              <a:defRPr sz="3600" u="sng">
                <a:solidFill>
                  <a:schemeClr val="tx1"/>
                </a:solidFill>
                <a:latin typeface="Times New Roman" panose="02020603050405020304" pitchFamily="18" charset="0"/>
              </a:defRPr>
            </a:lvl4pPr>
            <a:lvl5pPr marL="2057057" indent="-228561" defTabSz="931708">
              <a:defRPr sz="3600" u="sng">
                <a:solidFill>
                  <a:schemeClr val="tx1"/>
                </a:solidFill>
                <a:latin typeface="Times New Roman" panose="02020603050405020304" pitchFamily="18" charset="0"/>
              </a:defRPr>
            </a:lvl5pPr>
            <a:lvl6pPr marL="2514181" indent="-228561" defTabSz="931708" eaLnBrk="0" fontAlgn="base" hangingPunct="0">
              <a:spcBef>
                <a:spcPct val="0"/>
              </a:spcBef>
              <a:spcAft>
                <a:spcPct val="0"/>
              </a:spcAft>
              <a:defRPr sz="3600" u="sng">
                <a:solidFill>
                  <a:schemeClr val="tx1"/>
                </a:solidFill>
                <a:latin typeface="Times New Roman" panose="02020603050405020304" pitchFamily="18" charset="0"/>
              </a:defRPr>
            </a:lvl6pPr>
            <a:lvl7pPr marL="2971305" indent="-228561" defTabSz="931708" eaLnBrk="0" fontAlgn="base" hangingPunct="0">
              <a:spcBef>
                <a:spcPct val="0"/>
              </a:spcBef>
              <a:spcAft>
                <a:spcPct val="0"/>
              </a:spcAft>
              <a:defRPr sz="3600" u="sng">
                <a:solidFill>
                  <a:schemeClr val="tx1"/>
                </a:solidFill>
                <a:latin typeface="Times New Roman" panose="02020603050405020304" pitchFamily="18" charset="0"/>
              </a:defRPr>
            </a:lvl7pPr>
            <a:lvl8pPr marL="3428429" indent="-228561" defTabSz="931708" eaLnBrk="0" fontAlgn="base" hangingPunct="0">
              <a:spcBef>
                <a:spcPct val="0"/>
              </a:spcBef>
              <a:spcAft>
                <a:spcPct val="0"/>
              </a:spcAft>
              <a:defRPr sz="3600" u="sng">
                <a:solidFill>
                  <a:schemeClr val="tx1"/>
                </a:solidFill>
                <a:latin typeface="Times New Roman" panose="02020603050405020304" pitchFamily="18" charset="0"/>
              </a:defRPr>
            </a:lvl8pPr>
            <a:lvl9pPr marL="3885553" indent="-228561" defTabSz="931708" eaLnBrk="0" fontAlgn="base" hangingPunct="0">
              <a:spcBef>
                <a:spcPct val="0"/>
              </a:spcBef>
              <a:spcAft>
                <a:spcPct val="0"/>
              </a:spcAft>
              <a:defRPr sz="3600" u="sng">
                <a:solidFill>
                  <a:schemeClr val="tx1"/>
                </a:solidFill>
                <a:latin typeface="Times New Roman" panose="02020603050405020304" pitchFamily="18" charset="0"/>
              </a:defRPr>
            </a:lvl9pPr>
          </a:lstStyle>
          <a:p>
            <a:fld id="{D328BD0D-E10E-4A33-9645-94053E2B3E33}" type="slidenum">
              <a:rPr lang="en-US" altLang="en-US" sz="1000" u="none"/>
              <a:pPr/>
              <a:t>13</a:t>
            </a:fld>
            <a:endParaRPr lang="en-US" altLang="en-US" sz="1000" u="none"/>
          </a:p>
        </p:txBody>
      </p:sp>
      <p:sp>
        <p:nvSpPr>
          <p:cNvPr id="71683" name="Rectangle 2">
            <a:extLst>
              <a:ext uri="{FF2B5EF4-FFF2-40B4-BE49-F238E27FC236}">
                <a16:creationId xmlns:a16="http://schemas.microsoft.com/office/drawing/2014/main" id="{D361A8A5-0473-40B1-87DF-E2DBC6BB9AEB}"/>
              </a:ext>
            </a:extLst>
          </p:cNvPr>
          <p:cNvSpPr>
            <a:spLocks noGrp="1" noRot="1" noChangeAspect="1" noChangeArrowheads="1" noTextEdit="1"/>
          </p:cNvSpPr>
          <p:nvPr>
            <p:ph type="sldImg"/>
          </p:nvPr>
        </p:nvSpPr>
        <p:spPr>
          <a:xfrm>
            <a:off x="1377950" y="627063"/>
            <a:ext cx="4179888" cy="3135312"/>
          </a:xfrm>
          <a:ln/>
        </p:spPr>
      </p:sp>
      <p:sp>
        <p:nvSpPr>
          <p:cNvPr id="71684" name="Rectangle 3">
            <a:extLst>
              <a:ext uri="{FF2B5EF4-FFF2-40B4-BE49-F238E27FC236}">
                <a16:creationId xmlns:a16="http://schemas.microsoft.com/office/drawing/2014/main" id="{39498762-012B-4227-A7F3-9603BE876F9E}"/>
              </a:ext>
            </a:extLst>
          </p:cNvPr>
          <p:cNvSpPr>
            <a:spLocks noGrp="1" noChangeArrowheads="1"/>
          </p:cNvSpPr>
          <p:nvPr>
            <p:ph type="body" idx="1"/>
          </p:nvPr>
        </p:nvSpPr>
        <p:spPr>
          <a:xfrm>
            <a:off x="303213" y="3972587"/>
            <a:ext cx="6348412" cy="3832462"/>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sz="1200"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5">
            <a:extLst>
              <a:ext uri="{FF2B5EF4-FFF2-40B4-BE49-F238E27FC236}">
                <a16:creationId xmlns:a16="http://schemas.microsoft.com/office/drawing/2014/main" id="{1A3DE4EC-88A4-4A6C-A3CE-185621BF26D4}"/>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1708">
              <a:defRPr sz="3600" u="sng">
                <a:solidFill>
                  <a:schemeClr val="tx1"/>
                </a:solidFill>
                <a:latin typeface="Times New Roman" panose="02020603050405020304" pitchFamily="18" charset="0"/>
              </a:defRPr>
            </a:lvl1pPr>
            <a:lvl2pPr marL="742827" indent="-285703" defTabSz="931708">
              <a:defRPr sz="3600" u="sng">
                <a:solidFill>
                  <a:schemeClr val="tx1"/>
                </a:solidFill>
                <a:latin typeface="Times New Roman" panose="02020603050405020304" pitchFamily="18" charset="0"/>
              </a:defRPr>
            </a:lvl2pPr>
            <a:lvl3pPr marL="1142809" indent="-228561" defTabSz="931708">
              <a:defRPr sz="3600" u="sng">
                <a:solidFill>
                  <a:schemeClr val="tx1"/>
                </a:solidFill>
                <a:latin typeface="Times New Roman" panose="02020603050405020304" pitchFamily="18" charset="0"/>
              </a:defRPr>
            </a:lvl3pPr>
            <a:lvl4pPr marL="1599933" indent="-228561" defTabSz="931708">
              <a:defRPr sz="3600" u="sng">
                <a:solidFill>
                  <a:schemeClr val="tx1"/>
                </a:solidFill>
                <a:latin typeface="Times New Roman" panose="02020603050405020304" pitchFamily="18" charset="0"/>
              </a:defRPr>
            </a:lvl4pPr>
            <a:lvl5pPr marL="2057057" indent="-228561" defTabSz="931708">
              <a:defRPr sz="3600" u="sng">
                <a:solidFill>
                  <a:schemeClr val="tx1"/>
                </a:solidFill>
                <a:latin typeface="Times New Roman" panose="02020603050405020304" pitchFamily="18" charset="0"/>
              </a:defRPr>
            </a:lvl5pPr>
            <a:lvl6pPr marL="2514181" indent="-228561" defTabSz="931708" eaLnBrk="0" fontAlgn="base" hangingPunct="0">
              <a:spcBef>
                <a:spcPct val="0"/>
              </a:spcBef>
              <a:spcAft>
                <a:spcPct val="0"/>
              </a:spcAft>
              <a:defRPr sz="3600" u="sng">
                <a:solidFill>
                  <a:schemeClr val="tx1"/>
                </a:solidFill>
                <a:latin typeface="Times New Roman" panose="02020603050405020304" pitchFamily="18" charset="0"/>
              </a:defRPr>
            </a:lvl6pPr>
            <a:lvl7pPr marL="2971305" indent="-228561" defTabSz="931708" eaLnBrk="0" fontAlgn="base" hangingPunct="0">
              <a:spcBef>
                <a:spcPct val="0"/>
              </a:spcBef>
              <a:spcAft>
                <a:spcPct val="0"/>
              </a:spcAft>
              <a:defRPr sz="3600" u="sng">
                <a:solidFill>
                  <a:schemeClr val="tx1"/>
                </a:solidFill>
                <a:latin typeface="Times New Roman" panose="02020603050405020304" pitchFamily="18" charset="0"/>
              </a:defRPr>
            </a:lvl7pPr>
            <a:lvl8pPr marL="3428429" indent="-228561" defTabSz="931708" eaLnBrk="0" fontAlgn="base" hangingPunct="0">
              <a:spcBef>
                <a:spcPct val="0"/>
              </a:spcBef>
              <a:spcAft>
                <a:spcPct val="0"/>
              </a:spcAft>
              <a:defRPr sz="3600" u="sng">
                <a:solidFill>
                  <a:schemeClr val="tx1"/>
                </a:solidFill>
                <a:latin typeface="Times New Roman" panose="02020603050405020304" pitchFamily="18" charset="0"/>
              </a:defRPr>
            </a:lvl8pPr>
            <a:lvl9pPr marL="3885553" indent="-228561" defTabSz="931708" eaLnBrk="0" fontAlgn="base" hangingPunct="0">
              <a:spcBef>
                <a:spcPct val="0"/>
              </a:spcBef>
              <a:spcAft>
                <a:spcPct val="0"/>
              </a:spcAft>
              <a:defRPr sz="3600" u="sng">
                <a:solidFill>
                  <a:schemeClr val="tx1"/>
                </a:solidFill>
                <a:latin typeface="Times New Roman" panose="02020603050405020304" pitchFamily="18" charset="0"/>
              </a:defRPr>
            </a:lvl9pPr>
          </a:lstStyle>
          <a:p>
            <a:fld id="{946D5D7B-8CD3-455A-A891-DAA20FE56EFE}" type="slidenum">
              <a:rPr lang="en-US" altLang="en-US" sz="1000" u="none"/>
              <a:pPr/>
              <a:t>14</a:t>
            </a:fld>
            <a:endParaRPr lang="en-US" altLang="en-US" sz="1000" u="none"/>
          </a:p>
        </p:txBody>
      </p:sp>
      <p:sp>
        <p:nvSpPr>
          <p:cNvPr id="72707" name="Rectangle 2">
            <a:extLst>
              <a:ext uri="{FF2B5EF4-FFF2-40B4-BE49-F238E27FC236}">
                <a16:creationId xmlns:a16="http://schemas.microsoft.com/office/drawing/2014/main" id="{ACBEE0F8-AAC4-41C4-A4B6-34C7EB5756E6}"/>
              </a:ext>
            </a:extLst>
          </p:cNvPr>
          <p:cNvSpPr>
            <a:spLocks noGrp="1" noRot="1" noChangeAspect="1" noChangeArrowheads="1" noTextEdit="1"/>
          </p:cNvSpPr>
          <p:nvPr>
            <p:ph type="sldImg"/>
          </p:nvPr>
        </p:nvSpPr>
        <p:spPr>
          <a:xfrm>
            <a:off x="1377950" y="627063"/>
            <a:ext cx="4179888" cy="3135312"/>
          </a:xfrm>
          <a:ln/>
        </p:spPr>
      </p:sp>
      <p:sp>
        <p:nvSpPr>
          <p:cNvPr id="72708" name="Rectangle 3">
            <a:extLst>
              <a:ext uri="{FF2B5EF4-FFF2-40B4-BE49-F238E27FC236}">
                <a16:creationId xmlns:a16="http://schemas.microsoft.com/office/drawing/2014/main" id="{5F527D11-903D-445A-8AD1-19A43B64EEC1}"/>
              </a:ext>
            </a:extLst>
          </p:cNvPr>
          <p:cNvSpPr>
            <a:spLocks noGrp="1" noChangeArrowheads="1"/>
          </p:cNvSpPr>
          <p:nvPr>
            <p:ph type="body" idx="1"/>
          </p:nvPr>
        </p:nvSpPr>
        <p:spPr>
          <a:xfrm>
            <a:off x="303215" y="3972587"/>
            <a:ext cx="6651625" cy="3832462"/>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5">
            <a:extLst>
              <a:ext uri="{FF2B5EF4-FFF2-40B4-BE49-F238E27FC236}">
                <a16:creationId xmlns:a16="http://schemas.microsoft.com/office/drawing/2014/main" id="{B774BABF-418B-462C-868B-DED42AD2874B}"/>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1708">
              <a:defRPr sz="3600" u="sng">
                <a:solidFill>
                  <a:schemeClr val="tx1"/>
                </a:solidFill>
                <a:latin typeface="Times New Roman" panose="02020603050405020304" pitchFamily="18" charset="0"/>
              </a:defRPr>
            </a:lvl1pPr>
            <a:lvl2pPr marL="742827" indent="-285703" defTabSz="931708">
              <a:defRPr sz="3600" u="sng">
                <a:solidFill>
                  <a:schemeClr val="tx1"/>
                </a:solidFill>
                <a:latin typeface="Times New Roman" panose="02020603050405020304" pitchFamily="18" charset="0"/>
              </a:defRPr>
            </a:lvl2pPr>
            <a:lvl3pPr marL="1142809" indent="-228561" defTabSz="931708">
              <a:defRPr sz="3600" u="sng">
                <a:solidFill>
                  <a:schemeClr val="tx1"/>
                </a:solidFill>
                <a:latin typeface="Times New Roman" panose="02020603050405020304" pitchFamily="18" charset="0"/>
              </a:defRPr>
            </a:lvl3pPr>
            <a:lvl4pPr marL="1599933" indent="-228561" defTabSz="931708">
              <a:defRPr sz="3600" u="sng">
                <a:solidFill>
                  <a:schemeClr val="tx1"/>
                </a:solidFill>
                <a:latin typeface="Times New Roman" panose="02020603050405020304" pitchFamily="18" charset="0"/>
              </a:defRPr>
            </a:lvl4pPr>
            <a:lvl5pPr marL="2057057" indent="-228561" defTabSz="931708">
              <a:defRPr sz="3600" u="sng">
                <a:solidFill>
                  <a:schemeClr val="tx1"/>
                </a:solidFill>
                <a:latin typeface="Times New Roman" panose="02020603050405020304" pitchFamily="18" charset="0"/>
              </a:defRPr>
            </a:lvl5pPr>
            <a:lvl6pPr marL="2514181" indent="-228561" defTabSz="931708" eaLnBrk="0" fontAlgn="base" hangingPunct="0">
              <a:spcBef>
                <a:spcPct val="0"/>
              </a:spcBef>
              <a:spcAft>
                <a:spcPct val="0"/>
              </a:spcAft>
              <a:defRPr sz="3600" u="sng">
                <a:solidFill>
                  <a:schemeClr val="tx1"/>
                </a:solidFill>
                <a:latin typeface="Times New Roman" panose="02020603050405020304" pitchFamily="18" charset="0"/>
              </a:defRPr>
            </a:lvl6pPr>
            <a:lvl7pPr marL="2971305" indent="-228561" defTabSz="931708" eaLnBrk="0" fontAlgn="base" hangingPunct="0">
              <a:spcBef>
                <a:spcPct val="0"/>
              </a:spcBef>
              <a:spcAft>
                <a:spcPct val="0"/>
              </a:spcAft>
              <a:defRPr sz="3600" u="sng">
                <a:solidFill>
                  <a:schemeClr val="tx1"/>
                </a:solidFill>
                <a:latin typeface="Times New Roman" panose="02020603050405020304" pitchFamily="18" charset="0"/>
              </a:defRPr>
            </a:lvl7pPr>
            <a:lvl8pPr marL="3428429" indent="-228561" defTabSz="931708" eaLnBrk="0" fontAlgn="base" hangingPunct="0">
              <a:spcBef>
                <a:spcPct val="0"/>
              </a:spcBef>
              <a:spcAft>
                <a:spcPct val="0"/>
              </a:spcAft>
              <a:defRPr sz="3600" u="sng">
                <a:solidFill>
                  <a:schemeClr val="tx1"/>
                </a:solidFill>
                <a:latin typeface="Times New Roman" panose="02020603050405020304" pitchFamily="18" charset="0"/>
              </a:defRPr>
            </a:lvl8pPr>
            <a:lvl9pPr marL="3885553" indent="-228561" defTabSz="931708" eaLnBrk="0" fontAlgn="base" hangingPunct="0">
              <a:spcBef>
                <a:spcPct val="0"/>
              </a:spcBef>
              <a:spcAft>
                <a:spcPct val="0"/>
              </a:spcAft>
              <a:defRPr sz="3600" u="sng">
                <a:solidFill>
                  <a:schemeClr val="tx1"/>
                </a:solidFill>
                <a:latin typeface="Times New Roman" panose="02020603050405020304" pitchFamily="18" charset="0"/>
              </a:defRPr>
            </a:lvl9pPr>
          </a:lstStyle>
          <a:p>
            <a:fld id="{EE6EBDD1-08EB-4A29-B54A-C906B4C19BD7}" type="slidenum">
              <a:rPr lang="en-US" altLang="en-US" sz="1000" u="none"/>
              <a:pPr/>
              <a:t>15</a:t>
            </a:fld>
            <a:endParaRPr lang="en-US" altLang="en-US" sz="1000" u="none"/>
          </a:p>
        </p:txBody>
      </p:sp>
      <p:sp>
        <p:nvSpPr>
          <p:cNvPr id="73731" name="Rectangle 2">
            <a:extLst>
              <a:ext uri="{FF2B5EF4-FFF2-40B4-BE49-F238E27FC236}">
                <a16:creationId xmlns:a16="http://schemas.microsoft.com/office/drawing/2014/main" id="{D3BBD001-8F87-4BEC-BA77-B12E8DB6F3F3}"/>
              </a:ext>
            </a:extLst>
          </p:cNvPr>
          <p:cNvSpPr>
            <a:spLocks noGrp="1" noRot="1" noChangeAspect="1" noChangeArrowheads="1" noTextEdit="1"/>
          </p:cNvSpPr>
          <p:nvPr>
            <p:ph type="sldImg"/>
          </p:nvPr>
        </p:nvSpPr>
        <p:spPr>
          <a:xfrm>
            <a:off x="1377950" y="627063"/>
            <a:ext cx="4179888" cy="3135312"/>
          </a:xfrm>
          <a:ln/>
        </p:spPr>
      </p:sp>
      <p:sp>
        <p:nvSpPr>
          <p:cNvPr id="73732" name="Rectangle 3">
            <a:extLst>
              <a:ext uri="{FF2B5EF4-FFF2-40B4-BE49-F238E27FC236}">
                <a16:creationId xmlns:a16="http://schemas.microsoft.com/office/drawing/2014/main" id="{A1484821-FB91-4F63-80BA-DF44ACF53D57}"/>
              </a:ext>
            </a:extLst>
          </p:cNvPr>
          <p:cNvSpPr>
            <a:spLocks noGrp="1" noChangeArrowheads="1"/>
          </p:cNvSpPr>
          <p:nvPr>
            <p:ph type="body" idx="1"/>
          </p:nvPr>
        </p:nvSpPr>
        <p:spPr>
          <a:xfrm>
            <a:off x="303213" y="3972587"/>
            <a:ext cx="6348412" cy="3832462"/>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defTabSz="914248" eaLnBrk="1" hangingPunct="1">
              <a:spcBef>
                <a:spcPts val="500"/>
              </a:spcBef>
              <a:spcAft>
                <a:spcPts val="500"/>
              </a:spcAft>
              <a:defRPr/>
            </a:pPr>
            <a:endParaRPr lang="en-US" altLang="en-US" sz="2000"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5">
            <a:extLst>
              <a:ext uri="{FF2B5EF4-FFF2-40B4-BE49-F238E27FC236}">
                <a16:creationId xmlns:a16="http://schemas.microsoft.com/office/drawing/2014/main" id="{2596B206-0850-43D4-9A44-0FC51DCC5FBE}"/>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1708">
              <a:defRPr sz="3600" u="sng">
                <a:solidFill>
                  <a:schemeClr val="tx1"/>
                </a:solidFill>
                <a:latin typeface="Times New Roman" panose="02020603050405020304" pitchFamily="18" charset="0"/>
              </a:defRPr>
            </a:lvl1pPr>
            <a:lvl2pPr marL="742827" indent="-285703" defTabSz="931708">
              <a:defRPr sz="3600" u="sng">
                <a:solidFill>
                  <a:schemeClr val="tx1"/>
                </a:solidFill>
                <a:latin typeface="Times New Roman" panose="02020603050405020304" pitchFamily="18" charset="0"/>
              </a:defRPr>
            </a:lvl2pPr>
            <a:lvl3pPr marL="1142809" indent="-228561" defTabSz="931708">
              <a:defRPr sz="3600" u="sng">
                <a:solidFill>
                  <a:schemeClr val="tx1"/>
                </a:solidFill>
                <a:latin typeface="Times New Roman" panose="02020603050405020304" pitchFamily="18" charset="0"/>
              </a:defRPr>
            </a:lvl3pPr>
            <a:lvl4pPr marL="1599933" indent="-228561" defTabSz="931708">
              <a:defRPr sz="3600" u="sng">
                <a:solidFill>
                  <a:schemeClr val="tx1"/>
                </a:solidFill>
                <a:latin typeface="Times New Roman" panose="02020603050405020304" pitchFamily="18" charset="0"/>
              </a:defRPr>
            </a:lvl4pPr>
            <a:lvl5pPr marL="2057057" indent="-228561" defTabSz="931708">
              <a:defRPr sz="3600" u="sng">
                <a:solidFill>
                  <a:schemeClr val="tx1"/>
                </a:solidFill>
                <a:latin typeface="Times New Roman" panose="02020603050405020304" pitchFamily="18" charset="0"/>
              </a:defRPr>
            </a:lvl5pPr>
            <a:lvl6pPr marL="2514181" indent="-228561" defTabSz="931708" eaLnBrk="0" fontAlgn="base" hangingPunct="0">
              <a:spcBef>
                <a:spcPct val="0"/>
              </a:spcBef>
              <a:spcAft>
                <a:spcPct val="0"/>
              </a:spcAft>
              <a:defRPr sz="3600" u="sng">
                <a:solidFill>
                  <a:schemeClr val="tx1"/>
                </a:solidFill>
                <a:latin typeface="Times New Roman" panose="02020603050405020304" pitchFamily="18" charset="0"/>
              </a:defRPr>
            </a:lvl6pPr>
            <a:lvl7pPr marL="2971305" indent="-228561" defTabSz="931708" eaLnBrk="0" fontAlgn="base" hangingPunct="0">
              <a:spcBef>
                <a:spcPct val="0"/>
              </a:spcBef>
              <a:spcAft>
                <a:spcPct val="0"/>
              </a:spcAft>
              <a:defRPr sz="3600" u="sng">
                <a:solidFill>
                  <a:schemeClr val="tx1"/>
                </a:solidFill>
                <a:latin typeface="Times New Roman" panose="02020603050405020304" pitchFamily="18" charset="0"/>
              </a:defRPr>
            </a:lvl7pPr>
            <a:lvl8pPr marL="3428429" indent="-228561" defTabSz="931708" eaLnBrk="0" fontAlgn="base" hangingPunct="0">
              <a:spcBef>
                <a:spcPct val="0"/>
              </a:spcBef>
              <a:spcAft>
                <a:spcPct val="0"/>
              </a:spcAft>
              <a:defRPr sz="3600" u="sng">
                <a:solidFill>
                  <a:schemeClr val="tx1"/>
                </a:solidFill>
                <a:latin typeface="Times New Roman" panose="02020603050405020304" pitchFamily="18" charset="0"/>
              </a:defRPr>
            </a:lvl8pPr>
            <a:lvl9pPr marL="3885553" indent="-228561" defTabSz="931708" eaLnBrk="0" fontAlgn="base" hangingPunct="0">
              <a:spcBef>
                <a:spcPct val="0"/>
              </a:spcBef>
              <a:spcAft>
                <a:spcPct val="0"/>
              </a:spcAft>
              <a:defRPr sz="3600" u="sng">
                <a:solidFill>
                  <a:schemeClr val="tx1"/>
                </a:solidFill>
                <a:latin typeface="Times New Roman" panose="02020603050405020304" pitchFamily="18" charset="0"/>
              </a:defRPr>
            </a:lvl9pPr>
          </a:lstStyle>
          <a:p>
            <a:fld id="{1DC173AF-A775-42C9-B421-9A8E58408E69}" type="slidenum">
              <a:rPr lang="en-US" altLang="en-US" sz="1000" u="none"/>
              <a:pPr/>
              <a:t>16</a:t>
            </a:fld>
            <a:endParaRPr lang="en-US" altLang="en-US" sz="1000" u="none"/>
          </a:p>
        </p:txBody>
      </p:sp>
      <p:sp>
        <p:nvSpPr>
          <p:cNvPr id="74755" name="Rectangle 2">
            <a:extLst>
              <a:ext uri="{FF2B5EF4-FFF2-40B4-BE49-F238E27FC236}">
                <a16:creationId xmlns:a16="http://schemas.microsoft.com/office/drawing/2014/main" id="{608DD6C4-DFEB-4825-862A-F34D3B1794E2}"/>
              </a:ext>
            </a:extLst>
          </p:cNvPr>
          <p:cNvSpPr>
            <a:spLocks noGrp="1" noRot="1" noChangeAspect="1" noChangeArrowheads="1" noTextEdit="1"/>
          </p:cNvSpPr>
          <p:nvPr>
            <p:ph type="sldImg"/>
          </p:nvPr>
        </p:nvSpPr>
        <p:spPr>
          <a:xfrm>
            <a:off x="1377950" y="627063"/>
            <a:ext cx="4179888" cy="3135312"/>
          </a:xfrm>
          <a:ln/>
        </p:spPr>
      </p:sp>
      <p:sp>
        <p:nvSpPr>
          <p:cNvPr id="74756" name="Rectangle 3">
            <a:extLst>
              <a:ext uri="{FF2B5EF4-FFF2-40B4-BE49-F238E27FC236}">
                <a16:creationId xmlns:a16="http://schemas.microsoft.com/office/drawing/2014/main" id="{40F7678B-FED7-47E2-B3FB-38C4FEED3D95}"/>
              </a:ext>
            </a:extLst>
          </p:cNvPr>
          <p:cNvSpPr>
            <a:spLocks noGrp="1" noChangeArrowheads="1"/>
          </p:cNvSpPr>
          <p:nvPr>
            <p:ph type="body" idx="1"/>
          </p:nvPr>
        </p:nvSpPr>
        <p:spPr>
          <a:xfrm>
            <a:off x="303213" y="3972587"/>
            <a:ext cx="6273800" cy="3832462"/>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defTabSz="921807" eaLnBrk="1" hangingPunct="1">
              <a:spcBef>
                <a:spcPts val="500"/>
              </a:spcBef>
              <a:spcAft>
                <a:spcPts val="500"/>
              </a:spcAft>
            </a:pPr>
            <a:endParaRPr lang="en-US" altLang="en-US" sz="1000"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Slide Image Placeholder 1">
            <a:extLst>
              <a:ext uri="{FF2B5EF4-FFF2-40B4-BE49-F238E27FC236}">
                <a16:creationId xmlns:a16="http://schemas.microsoft.com/office/drawing/2014/main" id="{6E8912E0-CDFA-4C25-B85B-1717B712F5F2}"/>
              </a:ext>
            </a:extLst>
          </p:cNvPr>
          <p:cNvSpPr>
            <a:spLocks noGrp="1" noRot="1" noChangeAspect="1" noTextEdit="1"/>
          </p:cNvSpPr>
          <p:nvPr>
            <p:ph type="sldImg"/>
          </p:nvPr>
        </p:nvSpPr>
        <p:spPr>
          <a:ln/>
        </p:spPr>
      </p:sp>
      <p:sp>
        <p:nvSpPr>
          <p:cNvPr id="76803" name="Notes Placeholder 2">
            <a:extLst>
              <a:ext uri="{FF2B5EF4-FFF2-40B4-BE49-F238E27FC236}">
                <a16:creationId xmlns:a16="http://schemas.microsoft.com/office/drawing/2014/main" id="{D52682B1-3BB8-4792-A5F2-54B75B6AE165}"/>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p>
        </p:txBody>
      </p:sp>
      <p:sp>
        <p:nvSpPr>
          <p:cNvPr id="76804" name="Slide Number Placeholder 3">
            <a:extLst>
              <a:ext uri="{FF2B5EF4-FFF2-40B4-BE49-F238E27FC236}">
                <a16:creationId xmlns:a16="http://schemas.microsoft.com/office/drawing/2014/main" id="{470D9F9F-8893-4229-82A3-2A9D427213A9}"/>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1708">
              <a:defRPr sz="3600" u="sng">
                <a:solidFill>
                  <a:schemeClr val="tx1"/>
                </a:solidFill>
                <a:latin typeface="Times New Roman" panose="02020603050405020304" pitchFamily="18" charset="0"/>
              </a:defRPr>
            </a:lvl1pPr>
            <a:lvl2pPr marL="742827" indent="-285703" defTabSz="931708">
              <a:defRPr sz="3600" u="sng">
                <a:solidFill>
                  <a:schemeClr val="tx1"/>
                </a:solidFill>
                <a:latin typeface="Times New Roman" panose="02020603050405020304" pitchFamily="18" charset="0"/>
              </a:defRPr>
            </a:lvl2pPr>
            <a:lvl3pPr marL="1142809" indent="-228561" defTabSz="931708">
              <a:defRPr sz="3600" u="sng">
                <a:solidFill>
                  <a:schemeClr val="tx1"/>
                </a:solidFill>
                <a:latin typeface="Times New Roman" panose="02020603050405020304" pitchFamily="18" charset="0"/>
              </a:defRPr>
            </a:lvl3pPr>
            <a:lvl4pPr marL="1599933" indent="-228561" defTabSz="931708">
              <a:defRPr sz="3600" u="sng">
                <a:solidFill>
                  <a:schemeClr val="tx1"/>
                </a:solidFill>
                <a:latin typeface="Times New Roman" panose="02020603050405020304" pitchFamily="18" charset="0"/>
              </a:defRPr>
            </a:lvl4pPr>
            <a:lvl5pPr marL="2057057" indent="-228561" defTabSz="931708">
              <a:defRPr sz="3600" u="sng">
                <a:solidFill>
                  <a:schemeClr val="tx1"/>
                </a:solidFill>
                <a:latin typeface="Times New Roman" panose="02020603050405020304" pitchFamily="18" charset="0"/>
              </a:defRPr>
            </a:lvl5pPr>
            <a:lvl6pPr marL="2514181" indent="-228561" defTabSz="931708" eaLnBrk="0" fontAlgn="base" hangingPunct="0">
              <a:spcBef>
                <a:spcPct val="0"/>
              </a:spcBef>
              <a:spcAft>
                <a:spcPct val="0"/>
              </a:spcAft>
              <a:defRPr sz="3600" u="sng">
                <a:solidFill>
                  <a:schemeClr val="tx1"/>
                </a:solidFill>
                <a:latin typeface="Times New Roman" panose="02020603050405020304" pitchFamily="18" charset="0"/>
              </a:defRPr>
            </a:lvl6pPr>
            <a:lvl7pPr marL="2971305" indent="-228561" defTabSz="931708" eaLnBrk="0" fontAlgn="base" hangingPunct="0">
              <a:spcBef>
                <a:spcPct val="0"/>
              </a:spcBef>
              <a:spcAft>
                <a:spcPct val="0"/>
              </a:spcAft>
              <a:defRPr sz="3600" u="sng">
                <a:solidFill>
                  <a:schemeClr val="tx1"/>
                </a:solidFill>
                <a:latin typeface="Times New Roman" panose="02020603050405020304" pitchFamily="18" charset="0"/>
              </a:defRPr>
            </a:lvl7pPr>
            <a:lvl8pPr marL="3428429" indent="-228561" defTabSz="931708" eaLnBrk="0" fontAlgn="base" hangingPunct="0">
              <a:spcBef>
                <a:spcPct val="0"/>
              </a:spcBef>
              <a:spcAft>
                <a:spcPct val="0"/>
              </a:spcAft>
              <a:defRPr sz="3600" u="sng">
                <a:solidFill>
                  <a:schemeClr val="tx1"/>
                </a:solidFill>
                <a:latin typeface="Times New Roman" panose="02020603050405020304" pitchFamily="18" charset="0"/>
              </a:defRPr>
            </a:lvl8pPr>
            <a:lvl9pPr marL="3885553" indent="-228561" defTabSz="931708" eaLnBrk="0" fontAlgn="base" hangingPunct="0">
              <a:spcBef>
                <a:spcPct val="0"/>
              </a:spcBef>
              <a:spcAft>
                <a:spcPct val="0"/>
              </a:spcAft>
              <a:defRPr sz="3600" u="sng">
                <a:solidFill>
                  <a:schemeClr val="tx1"/>
                </a:solidFill>
                <a:latin typeface="Times New Roman" panose="02020603050405020304" pitchFamily="18" charset="0"/>
              </a:defRPr>
            </a:lvl9pPr>
          </a:lstStyle>
          <a:p>
            <a:fld id="{41AF43BC-BAA6-4E44-A5C2-FB780134D950}" type="slidenum">
              <a:rPr lang="en-US" altLang="en-US" sz="1000" u="none"/>
              <a:pPr/>
              <a:t>17</a:t>
            </a:fld>
            <a:endParaRPr lang="en-US" altLang="en-US" sz="1000" u="none"/>
          </a:p>
        </p:txBody>
      </p:sp>
    </p:spTree>
    <p:extLst>
      <p:ext uri="{BB962C8B-B14F-4D97-AF65-F5344CB8AC3E}">
        <p14:creationId xmlns:p14="http://schemas.microsoft.com/office/powerpoint/2010/main" val="229216404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Slide Image Placeholder 1">
            <a:extLst>
              <a:ext uri="{FF2B5EF4-FFF2-40B4-BE49-F238E27FC236}">
                <a16:creationId xmlns:a16="http://schemas.microsoft.com/office/drawing/2014/main" id="{0F71CA33-61A5-4BD5-93A4-647E47C8CB1D}"/>
              </a:ext>
            </a:extLst>
          </p:cNvPr>
          <p:cNvSpPr>
            <a:spLocks noGrp="1" noRot="1" noChangeAspect="1" noTextEdit="1"/>
          </p:cNvSpPr>
          <p:nvPr>
            <p:ph type="sldImg"/>
          </p:nvPr>
        </p:nvSpPr>
        <p:spPr>
          <a:ln/>
        </p:spPr>
      </p:sp>
      <p:sp>
        <p:nvSpPr>
          <p:cNvPr id="75779" name="Notes Placeholder 2">
            <a:extLst>
              <a:ext uri="{FF2B5EF4-FFF2-40B4-BE49-F238E27FC236}">
                <a16:creationId xmlns:a16="http://schemas.microsoft.com/office/drawing/2014/main" id="{F5117A6F-BE15-42C1-BE8C-B09FF9CA13CC}"/>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b="1" dirty="0"/>
          </a:p>
        </p:txBody>
      </p:sp>
      <p:sp>
        <p:nvSpPr>
          <p:cNvPr id="75780" name="Slide Number Placeholder 3">
            <a:extLst>
              <a:ext uri="{FF2B5EF4-FFF2-40B4-BE49-F238E27FC236}">
                <a16:creationId xmlns:a16="http://schemas.microsoft.com/office/drawing/2014/main" id="{DD86C917-3F7D-4947-8947-00311929C38C}"/>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1708">
              <a:defRPr sz="3600" u="sng">
                <a:solidFill>
                  <a:schemeClr val="tx1"/>
                </a:solidFill>
                <a:latin typeface="Times New Roman" panose="02020603050405020304" pitchFamily="18" charset="0"/>
              </a:defRPr>
            </a:lvl1pPr>
            <a:lvl2pPr marL="742827" indent="-285703" defTabSz="931708">
              <a:defRPr sz="3600" u="sng">
                <a:solidFill>
                  <a:schemeClr val="tx1"/>
                </a:solidFill>
                <a:latin typeface="Times New Roman" panose="02020603050405020304" pitchFamily="18" charset="0"/>
              </a:defRPr>
            </a:lvl2pPr>
            <a:lvl3pPr marL="1142809" indent="-228561" defTabSz="931708">
              <a:defRPr sz="3600" u="sng">
                <a:solidFill>
                  <a:schemeClr val="tx1"/>
                </a:solidFill>
                <a:latin typeface="Times New Roman" panose="02020603050405020304" pitchFamily="18" charset="0"/>
              </a:defRPr>
            </a:lvl3pPr>
            <a:lvl4pPr marL="1599933" indent="-228561" defTabSz="931708">
              <a:defRPr sz="3600" u="sng">
                <a:solidFill>
                  <a:schemeClr val="tx1"/>
                </a:solidFill>
                <a:latin typeface="Times New Roman" panose="02020603050405020304" pitchFamily="18" charset="0"/>
              </a:defRPr>
            </a:lvl4pPr>
            <a:lvl5pPr marL="2057057" indent="-228561" defTabSz="931708">
              <a:defRPr sz="3600" u="sng">
                <a:solidFill>
                  <a:schemeClr val="tx1"/>
                </a:solidFill>
                <a:latin typeface="Times New Roman" panose="02020603050405020304" pitchFamily="18" charset="0"/>
              </a:defRPr>
            </a:lvl5pPr>
            <a:lvl6pPr marL="2514181" indent="-228561" defTabSz="931708" eaLnBrk="0" fontAlgn="base" hangingPunct="0">
              <a:spcBef>
                <a:spcPct val="0"/>
              </a:spcBef>
              <a:spcAft>
                <a:spcPct val="0"/>
              </a:spcAft>
              <a:defRPr sz="3600" u="sng">
                <a:solidFill>
                  <a:schemeClr val="tx1"/>
                </a:solidFill>
                <a:latin typeface="Times New Roman" panose="02020603050405020304" pitchFamily="18" charset="0"/>
              </a:defRPr>
            </a:lvl6pPr>
            <a:lvl7pPr marL="2971305" indent="-228561" defTabSz="931708" eaLnBrk="0" fontAlgn="base" hangingPunct="0">
              <a:spcBef>
                <a:spcPct val="0"/>
              </a:spcBef>
              <a:spcAft>
                <a:spcPct val="0"/>
              </a:spcAft>
              <a:defRPr sz="3600" u="sng">
                <a:solidFill>
                  <a:schemeClr val="tx1"/>
                </a:solidFill>
                <a:latin typeface="Times New Roman" panose="02020603050405020304" pitchFamily="18" charset="0"/>
              </a:defRPr>
            </a:lvl7pPr>
            <a:lvl8pPr marL="3428429" indent="-228561" defTabSz="931708" eaLnBrk="0" fontAlgn="base" hangingPunct="0">
              <a:spcBef>
                <a:spcPct val="0"/>
              </a:spcBef>
              <a:spcAft>
                <a:spcPct val="0"/>
              </a:spcAft>
              <a:defRPr sz="3600" u="sng">
                <a:solidFill>
                  <a:schemeClr val="tx1"/>
                </a:solidFill>
                <a:latin typeface="Times New Roman" panose="02020603050405020304" pitchFamily="18" charset="0"/>
              </a:defRPr>
            </a:lvl8pPr>
            <a:lvl9pPr marL="3885553" indent="-228561" defTabSz="931708" eaLnBrk="0" fontAlgn="base" hangingPunct="0">
              <a:spcBef>
                <a:spcPct val="0"/>
              </a:spcBef>
              <a:spcAft>
                <a:spcPct val="0"/>
              </a:spcAft>
              <a:defRPr sz="3600" u="sng">
                <a:solidFill>
                  <a:schemeClr val="tx1"/>
                </a:solidFill>
                <a:latin typeface="Times New Roman" panose="02020603050405020304" pitchFamily="18" charset="0"/>
              </a:defRPr>
            </a:lvl9pPr>
          </a:lstStyle>
          <a:p>
            <a:fld id="{912DAF22-1950-4748-B2BA-B499BFA98860}" type="slidenum">
              <a:rPr lang="en-US" altLang="en-US" sz="1000" u="none"/>
              <a:pPr/>
              <a:t>18</a:t>
            </a:fld>
            <a:endParaRPr lang="en-US" altLang="en-US" sz="1000" u="none"/>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Slide Image Placeholder 1">
            <a:extLst>
              <a:ext uri="{FF2B5EF4-FFF2-40B4-BE49-F238E27FC236}">
                <a16:creationId xmlns:a16="http://schemas.microsoft.com/office/drawing/2014/main" id="{6E8912E0-CDFA-4C25-B85B-1717B712F5F2}"/>
              </a:ext>
            </a:extLst>
          </p:cNvPr>
          <p:cNvSpPr>
            <a:spLocks noGrp="1" noRot="1" noChangeAspect="1" noTextEdit="1"/>
          </p:cNvSpPr>
          <p:nvPr>
            <p:ph type="sldImg"/>
          </p:nvPr>
        </p:nvSpPr>
        <p:spPr>
          <a:ln/>
        </p:spPr>
      </p:sp>
      <p:sp>
        <p:nvSpPr>
          <p:cNvPr id="76803" name="Notes Placeholder 2">
            <a:extLst>
              <a:ext uri="{FF2B5EF4-FFF2-40B4-BE49-F238E27FC236}">
                <a16:creationId xmlns:a16="http://schemas.microsoft.com/office/drawing/2014/main" id="{D52682B1-3BB8-4792-A5F2-54B75B6AE165}"/>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p>
        </p:txBody>
      </p:sp>
      <p:sp>
        <p:nvSpPr>
          <p:cNvPr id="76804" name="Slide Number Placeholder 3">
            <a:extLst>
              <a:ext uri="{FF2B5EF4-FFF2-40B4-BE49-F238E27FC236}">
                <a16:creationId xmlns:a16="http://schemas.microsoft.com/office/drawing/2014/main" id="{470D9F9F-8893-4229-82A3-2A9D427213A9}"/>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1708">
              <a:defRPr sz="3600" u="sng">
                <a:solidFill>
                  <a:schemeClr val="tx1"/>
                </a:solidFill>
                <a:latin typeface="Times New Roman" panose="02020603050405020304" pitchFamily="18" charset="0"/>
              </a:defRPr>
            </a:lvl1pPr>
            <a:lvl2pPr marL="742827" indent="-285703" defTabSz="931708">
              <a:defRPr sz="3600" u="sng">
                <a:solidFill>
                  <a:schemeClr val="tx1"/>
                </a:solidFill>
                <a:latin typeface="Times New Roman" panose="02020603050405020304" pitchFamily="18" charset="0"/>
              </a:defRPr>
            </a:lvl2pPr>
            <a:lvl3pPr marL="1142809" indent="-228561" defTabSz="931708">
              <a:defRPr sz="3600" u="sng">
                <a:solidFill>
                  <a:schemeClr val="tx1"/>
                </a:solidFill>
                <a:latin typeface="Times New Roman" panose="02020603050405020304" pitchFamily="18" charset="0"/>
              </a:defRPr>
            </a:lvl3pPr>
            <a:lvl4pPr marL="1599933" indent="-228561" defTabSz="931708">
              <a:defRPr sz="3600" u="sng">
                <a:solidFill>
                  <a:schemeClr val="tx1"/>
                </a:solidFill>
                <a:latin typeface="Times New Roman" panose="02020603050405020304" pitchFamily="18" charset="0"/>
              </a:defRPr>
            </a:lvl4pPr>
            <a:lvl5pPr marL="2057057" indent="-228561" defTabSz="931708">
              <a:defRPr sz="3600" u="sng">
                <a:solidFill>
                  <a:schemeClr val="tx1"/>
                </a:solidFill>
                <a:latin typeface="Times New Roman" panose="02020603050405020304" pitchFamily="18" charset="0"/>
              </a:defRPr>
            </a:lvl5pPr>
            <a:lvl6pPr marL="2514181" indent="-228561" defTabSz="931708" eaLnBrk="0" fontAlgn="base" hangingPunct="0">
              <a:spcBef>
                <a:spcPct val="0"/>
              </a:spcBef>
              <a:spcAft>
                <a:spcPct val="0"/>
              </a:spcAft>
              <a:defRPr sz="3600" u="sng">
                <a:solidFill>
                  <a:schemeClr val="tx1"/>
                </a:solidFill>
                <a:latin typeface="Times New Roman" panose="02020603050405020304" pitchFamily="18" charset="0"/>
              </a:defRPr>
            </a:lvl6pPr>
            <a:lvl7pPr marL="2971305" indent="-228561" defTabSz="931708" eaLnBrk="0" fontAlgn="base" hangingPunct="0">
              <a:spcBef>
                <a:spcPct val="0"/>
              </a:spcBef>
              <a:spcAft>
                <a:spcPct val="0"/>
              </a:spcAft>
              <a:defRPr sz="3600" u="sng">
                <a:solidFill>
                  <a:schemeClr val="tx1"/>
                </a:solidFill>
                <a:latin typeface="Times New Roman" panose="02020603050405020304" pitchFamily="18" charset="0"/>
              </a:defRPr>
            </a:lvl7pPr>
            <a:lvl8pPr marL="3428429" indent="-228561" defTabSz="931708" eaLnBrk="0" fontAlgn="base" hangingPunct="0">
              <a:spcBef>
                <a:spcPct val="0"/>
              </a:spcBef>
              <a:spcAft>
                <a:spcPct val="0"/>
              </a:spcAft>
              <a:defRPr sz="3600" u="sng">
                <a:solidFill>
                  <a:schemeClr val="tx1"/>
                </a:solidFill>
                <a:latin typeface="Times New Roman" panose="02020603050405020304" pitchFamily="18" charset="0"/>
              </a:defRPr>
            </a:lvl8pPr>
            <a:lvl9pPr marL="3885553" indent="-228561" defTabSz="931708" eaLnBrk="0" fontAlgn="base" hangingPunct="0">
              <a:spcBef>
                <a:spcPct val="0"/>
              </a:spcBef>
              <a:spcAft>
                <a:spcPct val="0"/>
              </a:spcAft>
              <a:defRPr sz="3600" u="sng">
                <a:solidFill>
                  <a:schemeClr val="tx1"/>
                </a:solidFill>
                <a:latin typeface="Times New Roman" panose="02020603050405020304" pitchFamily="18" charset="0"/>
              </a:defRPr>
            </a:lvl9pPr>
          </a:lstStyle>
          <a:p>
            <a:fld id="{41AF43BC-BAA6-4E44-A5C2-FB780134D950}" type="slidenum">
              <a:rPr lang="en-US" altLang="en-US" sz="1000" u="none"/>
              <a:pPr/>
              <a:t>19</a:t>
            </a:fld>
            <a:endParaRPr lang="en-US" altLang="en-US" sz="1000" u="none"/>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Slide Image Placeholder 1">
            <a:extLst>
              <a:ext uri="{FF2B5EF4-FFF2-40B4-BE49-F238E27FC236}">
                <a16:creationId xmlns:a16="http://schemas.microsoft.com/office/drawing/2014/main" id="{A1250322-E38D-4F38-8C64-85081E465593}"/>
              </a:ext>
            </a:extLst>
          </p:cNvPr>
          <p:cNvSpPr>
            <a:spLocks noGrp="1" noRot="1" noChangeAspect="1" noTextEdit="1"/>
          </p:cNvSpPr>
          <p:nvPr>
            <p:ph type="sldImg"/>
          </p:nvPr>
        </p:nvSpPr>
        <p:spPr>
          <a:ln/>
        </p:spPr>
      </p:sp>
      <p:sp>
        <p:nvSpPr>
          <p:cNvPr id="60419" name="Notes Placeholder 2">
            <a:extLst>
              <a:ext uri="{FF2B5EF4-FFF2-40B4-BE49-F238E27FC236}">
                <a16:creationId xmlns:a16="http://schemas.microsoft.com/office/drawing/2014/main" id="{6CBF7CC5-9745-4ED5-B2AC-77EDE7AF1C6D}"/>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p>
        </p:txBody>
      </p:sp>
      <p:sp>
        <p:nvSpPr>
          <p:cNvPr id="60420" name="Slide Number Placeholder 3">
            <a:extLst>
              <a:ext uri="{FF2B5EF4-FFF2-40B4-BE49-F238E27FC236}">
                <a16:creationId xmlns:a16="http://schemas.microsoft.com/office/drawing/2014/main" id="{639B4967-7465-4EA2-A079-1D7A4B4CC273}"/>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1708">
              <a:defRPr sz="3600" u="sng">
                <a:solidFill>
                  <a:schemeClr val="tx1"/>
                </a:solidFill>
                <a:latin typeface="Times New Roman" panose="02020603050405020304" pitchFamily="18" charset="0"/>
              </a:defRPr>
            </a:lvl1pPr>
            <a:lvl2pPr marL="742827" indent="-285703" defTabSz="931708">
              <a:defRPr sz="3600" u="sng">
                <a:solidFill>
                  <a:schemeClr val="tx1"/>
                </a:solidFill>
                <a:latin typeface="Times New Roman" panose="02020603050405020304" pitchFamily="18" charset="0"/>
              </a:defRPr>
            </a:lvl2pPr>
            <a:lvl3pPr marL="1142809" indent="-228561" defTabSz="931708">
              <a:defRPr sz="3600" u="sng">
                <a:solidFill>
                  <a:schemeClr val="tx1"/>
                </a:solidFill>
                <a:latin typeface="Times New Roman" panose="02020603050405020304" pitchFamily="18" charset="0"/>
              </a:defRPr>
            </a:lvl3pPr>
            <a:lvl4pPr marL="1599933" indent="-228561" defTabSz="931708">
              <a:defRPr sz="3600" u="sng">
                <a:solidFill>
                  <a:schemeClr val="tx1"/>
                </a:solidFill>
                <a:latin typeface="Times New Roman" panose="02020603050405020304" pitchFamily="18" charset="0"/>
              </a:defRPr>
            </a:lvl4pPr>
            <a:lvl5pPr marL="2057057" indent="-228561" defTabSz="931708">
              <a:defRPr sz="3600" u="sng">
                <a:solidFill>
                  <a:schemeClr val="tx1"/>
                </a:solidFill>
                <a:latin typeface="Times New Roman" panose="02020603050405020304" pitchFamily="18" charset="0"/>
              </a:defRPr>
            </a:lvl5pPr>
            <a:lvl6pPr marL="2514181" indent="-228561" defTabSz="931708" eaLnBrk="0" fontAlgn="base" hangingPunct="0">
              <a:spcBef>
                <a:spcPct val="0"/>
              </a:spcBef>
              <a:spcAft>
                <a:spcPct val="0"/>
              </a:spcAft>
              <a:defRPr sz="3600" u="sng">
                <a:solidFill>
                  <a:schemeClr val="tx1"/>
                </a:solidFill>
                <a:latin typeface="Times New Roman" panose="02020603050405020304" pitchFamily="18" charset="0"/>
              </a:defRPr>
            </a:lvl6pPr>
            <a:lvl7pPr marL="2971305" indent="-228561" defTabSz="931708" eaLnBrk="0" fontAlgn="base" hangingPunct="0">
              <a:spcBef>
                <a:spcPct val="0"/>
              </a:spcBef>
              <a:spcAft>
                <a:spcPct val="0"/>
              </a:spcAft>
              <a:defRPr sz="3600" u="sng">
                <a:solidFill>
                  <a:schemeClr val="tx1"/>
                </a:solidFill>
                <a:latin typeface="Times New Roman" panose="02020603050405020304" pitchFamily="18" charset="0"/>
              </a:defRPr>
            </a:lvl7pPr>
            <a:lvl8pPr marL="3428429" indent="-228561" defTabSz="931708" eaLnBrk="0" fontAlgn="base" hangingPunct="0">
              <a:spcBef>
                <a:spcPct val="0"/>
              </a:spcBef>
              <a:spcAft>
                <a:spcPct val="0"/>
              </a:spcAft>
              <a:defRPr sz="3600" u="sng">
                <a:solidFill>
                  <a:schemeClr val="tx1"/>
                </a:solidFill>
                <a:latin typeface="Times New Roman" panose="02020603050405020304" pitchFamily="18" charset="0"/>
              </a:defRPr>
            </a:lvl8pPr>
            <a:lvl9pPr marL="3885553" indent="-228561" defTabSz="931708" eaLnBrk="0" fontAlgn="base" hangingPunct="0">
              <a:spcBef>
                <a:spcPct val="0"/>
              </a:spcBef>
              <a:spcAft>
                <a:spcPct val="0"/>
              </a:spcAft>
              <a:defRPr sz="3600" u="sng">
                <a:solidFill>
                  <a:schemeClr val="tx1"/>
                </a:solidFill>
                <a:latin typeface="Times New Roman" panose="02020603050405020304" pitchFamily="18" charset="0"/>
              </a:defRPr>
            </a:lvl9pPr>
          </a:lstStyle>
          <a:p>
            <a:fld id="{6D049585-D95D-4F27-B464-514F2E9B5A36}" type="slidenum">
              <a:rPr lang="en-US" altLang="en-US" sz="1000" u="none"/>
              <a:pPr/>
              <a:t>2</a:t>
            </a:fld>
            <a:endParaRPr lang="en-US" altLang="en-US" sz="1000" u="none"/>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Slide Image Placeholder 1">
            <a:extLst>
              <a:ext uri="{FF2B5EF4-FFF2-40B4-BE49-F238E27FC236}">
                <a16:creationId xmlns:a16="http://schemas.microsoft.com/office/drawing/2014/main" id="{43C29FF7-003E-464D-A039-E6A457078712}"/>
              </a:ext>
            </a:extLst>
          </p:cNvPr>
          <p:cNvSpPr>
            <a:spLocks noGrp="1" noRot="1" noChangeAspect="1" noTextEdit="1"/>
          </p:cNvSpPr>
          <p:nvPr>
            <p:ph type="sldImg"/>
          </p:nvPr>
        </p:nvSpPr>
        <p:spPr>
          <a:ln/>
        </p:spPr>
      </p:sp>
      <p:sp>
        <p:nvSpPr>
          <p:cNvPr id="3" name="Notes Placeholder 2">
            <a:extLst>
              <a:ext uri="{FF2B5EF4-FFF2-40B4-BE49-F238E27FC236}">
                <a16:creationId xmlns:a16="http://schemas.microsoft.com/office/drawing/2014/main" id="{F073836A-008D-44E8-9E75-73A35EF681E2}"/>
              </a:ext>
            </a:extLst>
          </p:cNvPr>
          <p:cNvSpPr>
            <a:spLocks noGrp="1"/>
          </p:cNvSpPr>
          <p:nvPr>
            <p:ph type="body" idx="1"/>
          </p:nvPr>
        </p:nvSpPr>
        <p:spPr/>
        <p:txBody>
          <a:bodyPr>
            <a:normAutofit/>
          </a:bodyPr>
          <a:lstStyle/>
          <a:p>
            <a:pPr>
              <a:defRPr/>
            </a:pPr>
            <a:endParaRPr lang="en-US" dirty="0"/>
          </a:p>
        </p:txBody>
      </p:sp>
      <p:sp>
        <p:nvSpPr>
          <p:cNvPr id="77828" name="Slide Number Placeholder 3">
            <a:extLst>
              <a:ext uri="{FF2B5EF4-FFF2-40B4-BE49-F238E27FC236}">
                <a16:creationId xmlns:a16="http://schemas.microsoft.com/office/drawing/2014/main" id="{2BD54020-0550-452A-926D-C42B66DF9E90}"/>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1708">
              <a:defRPr sz="3600" u="sng">
                <a:solidFill>
                  <a:schemeClr val="tx1"/>
                </a:solidFill>
                <a:latin typeface="Times New Roman" panose="02020603050405020304" pitchFamily="18" charset="0"/>
              </a:defRPr>
            </a:lvl1pPr>
            <a:lvl2pPr marL="742827" indent="-285703" defTabSz="931708">
              <a:defRPr sz="3600" u="sng">
                <a:solidFill>
                  <a:schemeClr val="tx1"/>
                </a:solidFill>
                <a:latin typeface="Times New Roman" panose="02020603050405020304" pitchFamily="18" charset="0"/>
              </a:defRPr>
            </a:lvl2pPr>
            <a:lvl3pPr marL="1142809" indent="-228561" defTabSz="931708">
              <a:defRPr sz="3600" u="sng">
                <a:solidFill>
                  <a:schemeClr val="tx1"/>
                </a:solidFill>
                <a:latin typeface="Times New Roman" panose="02020603050405020304" pitchFamily="18" charset="0"/>
              </a:defRPr>
            </a:lvl3pPr>
            <a:lvl4pPr marL="1599933" indent="-228561" defTabSz="931708">
              <a:defRPr sz="3600" u="sng">
                <a:solidFill>
                  <a:schemeClr val="tx1"/>
                </a:solidFill>
                <a:latin typeface="Times New Roman" panose="02020603050405020304" pitchFamily="18" charset="0"/>
              </a:defRPr>
            </a:lvl4pPr>
            <a:lvl5pPr marL="2057057" indent="-228561" defTabSz="931708">
              <a:defRPr sz="3600" u="sng">
                <a:solidFill>
                  <a:schemeClr val="tx1"/>
                </a:solidFill>
                <a:latin typeface="Times New Roman" panose="02020603050405020304" pitchFamily="18" charset="0"/>
              </a:defRPr>
            </a:lvl5pPr>
            <a:lvl6pPr marL="2514181" indent="-228561" defTabSz="931708" eaLnBrk="0" fontAlgn="base" hangingPunct="0">
              <a:spcBef>
                <a:spcPct val="0"/>
              </a:spcBef>
              <a:spcAft>
                <a:spcPct val="0"/>
              </a:spcAft>
              <a:defRPr sz="3600" u="sng">
                <a:solidFill>
                  <a:schemeClr val="tx1"/>
                </a:solidFill>
                <a:latin typeface="Times New Roman" panose="02020603050405020304" pitchFamily="18" charset="0"/>
              </a:defRPr>
            </a:lvl6pPr>
            <a:lvl7pPr marL="2971305" indent="-228561" defTabSz="931708" eaLnBrk="0" fontAlgn="base" hangingPunct="0">
              <a:spcBef>
                <a:spcPct val="0"/>
              </a:spcBef>
              <a:spcAft>
                <a:spcPct val="0"/>
              </a:spcAft>
              <a:defRPr sz="3600" u="sng">
                <a:solidFill>
                  <a:schemeClr val="tx1"/>
                </a:solidFill>
                <a:latin typeface="Times New Roman" panose="02020603050405020304" pitchFamily="18" charset="0"/>
              </a:defRPr>
            </a:lvl7pPr>
            <a:lvl8pPr marL="3428429" indent="-228561" defTabSz="931708" eaLnBrk="0" fontAlgn="base" hangingPunct="0">
              <a:spcBef>
                <a:spcPct val="0"/>
              </a:spcBef>
              <a:spcAft>
                <a:spcPct val="0"/>
              </a:spcAft>
              <a:defRPr sz="3600" u="sng">
                <a:solidFill>
                  <a:schemeClr val="tx1"/>
                </a:solidFill>
                <a:latin typeface="Times New Roman" panose="02020603050405020304" pitchFamily="18" charset="0"/>
              </a:defRPr>
            </a:lvl8pPr>
            <a:lvl9pPr marL="3885553" indent="-228561" defTabSz="931708" eaLnBrk="0" fontAlgn="base" hangingPunct="0">
              <a:spcBef>
                <a:spcPct val="0"/>
              </a:spcBef>
              <a:spcAft>
                <a:spcPct val="0"/>
              </a:spcAft>
              <a:defRPr sz="3600" u="sng">
                <a:solidFill>
                  <a:schemeClr val="tx1"/>
                </a:solidFill>
                <a:latin typeface="Times New Roman" panose="02020603050405020304" pitchFamily="18" charset="0"/>
              </a:defRPr>
            </a:lvl9pPr>
          </a:lstStyle>
          <a:p>
            <a:fld id="{78192DBD-3A68-46E1-BE68-E36342FA48FD}" type="slidenum">
              <a:rPr lang="en-US" altLang="en-US" sz="1000" u="none"/>
              <a:pPr/>
              <a:t>20</a:t>
            </a:fld>
            <a:endParaRPr lang="en-US" altLang="en-US" sz="1000" u="none"/>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5">
            <a:extLst>
              <a:ext uri="{FF2B5EF4-FFF2-40B4-BE49-F238E27FC236}">
                <a16:creationId xmlns:a16="http://schemas.microsoft.com/office/drawing/2014/main" id="{02ACD6B0-2152-478C-898D-11E6773946D9}"/>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1708">
              <a:defRPr sz="3600" u="sng">
                <a:solidFill>
                  <a:schemeClr val="tx1"/>
                </a:solidFill>
                <a:latin typeface="Times New Roman" panose="02020603050405020304" pitchFamily="18" charset="0"/>
              </a:defRPr>
            </a:lvl1pPr>
            <a:lvl2pPr marL="742827" indent="-285703" defTabSz="931708">
              <a:defRPr sz="3600" u="sng">
                <a:solidFill>
                  <a:schemeClr val="tx1"/>
                </a:solidFill>
                <a:latin typeface="Times New Roman" panose="02020603050405020304" pitchFamily="18" charset="0"/>
              </a:defRPr>
            </a:lvl2pPr>
            <a:lvl3pPr marL="1142809" indent="-228561" defTabSz="931708">
              <a:defRPr sz="3600" u="sng">
                <a:solidFill>
                  <a:schemeClr val="tx1"/>
                </a:solidFill>
                <a:latin typeface="Times New Roman" panose="02020603050405020304" pitchFamily="18" charset="0"/>
              </a:defRPr>
            </a:lvl3pPr>
            <a:lvl4pPr marL="1599933" indent="-228561" defTabSz="931708">
              <a:defRPr sz="3600" u="sng">
                <a:solidFill>
                  <a:schemeClr val="tx1"/>
                </a:solidFill>
                <a:latin typeface="Times New Roman" panose="02020603050405020304" pitchFamily="18" charset="0"/>
              </a:defRPr>
            </a:lvl4pPr>
            <a:lvl5pPr marL="2057057" indent="-228561" defTabSz="931708">
              <a:defRPr sz="3600" u="sng">
                <a:solidFill>
                  <a:schemeClr val="tx1"/>
                </a:solidFill>
                <a:latin typeface="Times New Roman" panose="02020603050405020304" pitchFamily="18" charset="0"/>
              </a:defRPr>
            </a:lvl5pPr>
            <a:lvl6pPr marL="2514181" indent="-228561" defTabSz="931708" eaLnBrk="0" fontAlgn="base" hangingPunct="0">
              <a:spcBef>
                <a:spcPct val="0"/>
              </a:spcBef>
              <a:spcAft>
                <a:spcPct val="0"/>
              </a:spcAft>
              <a:defRPr sz="3600" u="sng">
                <a:solidFill>
                  <a:schemeClr val="tx1"/>
                </a:solidFill>
                <a:latin typeface="Times New Roman" panose="02020603050405020304" pitchFamily="18" charset="0"/>
              </a:defRPr>
            </a:lvl6pPr>
            <a:lvl7pPr marL="2971305" indent="-228561" defTabSz="931708" eaLnBrk="0" fontAlgn="base" hangingPunct="0">
              <a:spcBef>
                <a:spcPct val="0"/>
              </a:spcBef>
              <a:spcAft>
                <a:spcPct val="0"/>
              </a:spcAft>
              <a:defRPr sz="3600" u="sng">
                <a:solidFill>
                  <a:schemeClr val="tx1"/>
                </a:solidFill>
                <a:latin typeface="Times New Roman" panose="02020603050405020304" pitchFamily="18" charset="0"/>
              </a:defRPr>
            </a:lvl7pPr>
            <a:lvl8pPr marL="3428429" indent="-228561" defTabSz="931708" eaLnBrk="0" fontAlgn="base" hangingPunct="0">
              <a:spcBef>
                <a:spcPct val="0"/>
              </a:spcBef>
              <a:spcAft>
                <a:spcPct val="0"/>
              </a:spcAft>
              <a:defRPr sz="3600" u="sng">
                <a:solidFill>
                  <a:schemeClr val="tx1"/>
                </a:solidFill>
                <a:latin typeface="Times New Roman" panose="02020603050405020304" pitchFamily="18" charset="0"/>
              </a:defRPr>
            </a:lvl8pPr>
            <a:lvl9pPr marL="3885553" indent="-228561" defTabSz="931708" eaLnBrk="0" fontAlgn="base" hangingPunct="0">
              <a:spcBef>
                <a:spcPct val="0"/>
              </a:spcBef>
              <a:spcAft>
                <a:spcPct val="0"/>
              </a:spcAft>
              <a:defRPr sz="3600" u="sng">
                <a:solidFill>
                  <a:schemeClr val="tx1"/>
                </a:solidFill>
                <a:latin typeface="Times New Roman" panose="02020603050405020304" pitchFamily="18" charset="0"/>
              </a:defRPr>
            </a:lvl9pPr>
          </a:lstStyle>
          <a:p>
            <a:fld id="{C9411295-49B5-450D-83C6-E919A362301C}" type="slidenum">
              <a:rPr lang="en-US" altLang="en-US" sz="1000" u="none"/>
              <a:pPr/>
              <a:t>21</a:t>
            </a:fld>
            <a:endParaRPr lang="en-US" altLang="en-US" sz="1000" u="none"/>
          </a:p>
        </p:txBody>
      </p:sp>
      <p:sp>
        <p:nvSpPr>
          <p:cNvPr id="78851" name="Rectangle 2">
            <a:extLst>
              <a:ext uri="{FF2B5EF4-FFF2-40B4-BE49-F238E27FC236}">
                <a16:creationId xmlns:a16="http://schemas.microsoft.com/office/drawing/2014/main" id="{481B6FB2-0269-4381-AB1E-BD4F7F53DE48}"/>
              </a:ext>
            </a:extLst>
          </p:cNvPr>
          <p:cNvSpPr>
            <a:spLocks noGrp="1" noRot="1" noChangeAspect="1" noChangeArrowheads="1" noTextEdit="1"/>
          </p:cNvSpPr>
          <p:nvPr>
            <p:ph type="sldImg"/>
          </p:nvPr>
        </p:nvSpPr>
        <p:spPr>
          <a:ln/>
        </p:spPr>
      </p:sp>
      <p:sp>
        <p:nvSpPr>
          <p:cNvPr id="78852" name="Rectangle 3">
            <a:extLst>
              <a:ext uri="{FF2B5EF4-FFF2-40B4-BE49-F238E27FC236}">
                <a16:creationId xmlns:a16="http://schemas.microsoft.com/office/drawing/2014/main" id="{6CDCB31A-13D6-4BFC-840B-D2B8C5462D63}"/>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Slide Image Placeholder 1">
            <a:extLst>
              <a:ext uri="{FF2B5EF4-FFF2-40B4-BE49-F238E27FC236}">
                <a16:creationId xmlns:a16="http://schemas.microsoft.com/office/drawing/2014/main" id="{03DEF7F2-FE64-47AF-82D2-22584B2CF799}"/>
              </a:ext>
            </a:extLst>
          </p:cNvPr>
          <p:cNvSpPr>
            <a:spLocks noGrp="1" noRot="1" noChangeAspect="1" noTextEdit="1"/>
          </p:cNvSpPr>
          <p:nvPr>
            <p:ph type="sldImg"/>
          </p:nvPr>
        </p:nvSpPr>
        <p:spPr>
          <a:ln/>
        </p:spPr>
      </p:sp>
      <p:sp>
        <p:nvSpPr>
          <p:cNvPr id="79875" name="Notes Placeholder 2">
            <a:extLst>
              <a:ext uri="{FF2B5EF4-FFF2-40B4-BE49-F238E27FC236}">
                <a16:creationId xmlns:a16="http://schemas.microsoft.com/office/drawing/2014/main" id="{7C78DF3D-B742-45F2-B1BA-A72FD3C32F0E}"/>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90000"/>
              </a:lnSpc>
            </a:pPr>
            <a:endParaRPr lang="en-US" altLang="en-US" sz="900" dirty="0"/>
          </a:p>
        </p:txBody>
      </p:sp>
      <p:sp>
        <p:nvSpPr>
          <p:cNvPr id="79876" name="Slide Number Placeholder 3">
            <a:extLst>
              <a:ext uri="{FF2B5EF4-FFF2-40B4-BE49-F238E27FC236}">
                <a16:creationId xmlns:a16="http://schemas.microsoft.com/office/drawing/2014/main" id="{037C8DF5-4AEC-41DD-8CF3-8930C9D04DEB}"/>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1708">
              <a:defRPr sz="3600" u="sng">
                <a:solidFill>
                  <a:schemeClr val="tx1"/>
                </a:solidFill>
                <a:latin typeface="Times New Roman" panose="02020603050405020304" pitchFamily="18" charset="0"/>
              </a:defRPr>
            </a:lvl1pPr>
            <a:lvl2pPr marL="742827" indent="-285703" defTabSz="931708">
              <a:defRPr sz="3600" u="sng">
                <a:solidFill>
                  <a:schemeClr val="tx1"/>
                </a:solidFill>
                <a:latin typeface="Times New Roman" panose="02020603050405020304" pitchFamily="18" charset="0"/>
              </a:defRPr>
            </a:lvl2pPr>
            <a:lvl3pPr marL="1142809" indent="-228561" defTabSz="931708">
              <a:defRPr sz="3600" u="sng">
                <a:solidFill>
                  <a:schemeClr val="tx1"/>
                </a:solidFill>
                <a:latin typeface="Times New Roman" panose="02020603050405020304" pitchFamily="18" charset="0"/>
              </a:defRPr>
            </a:lvl3pPr>
            <a:lvl4pPr marL="1599933" indent="-228561" defTabSz="931708">
              <a:defRPr sz="3600" u="sng">
                <a:solidFill>
                  <a:schemeClr val="tx1"/>
                </a:solidFill>
                <a:latin typeface="Times New Roman" panose="02020603050405020304" pitchFamily="18" charset="0"/>
              </a:defRPr>
            </a:lvl4pPr>
            <a:lvl5pPr marL="2057057" indent="-228561" defTabSz="931708">
              <a:defRPr sz="3600" u="sng">
                <a:solidFill>
                  <a:schemeClr val="tx1"/>
                </a:solidFill>
                <a:latin typeface="Times New Roman" panose="02020603050405020304" pitchFamily="18" charset="0"/>
              </a:defRPr>
            </a:lvl5pPr>
            <a:lvl6pPr marL="2514181" indent="-228561" defTabSz="931708" eaLnBrk="0" fontAlgn="base" hangingPunct="0">
              <a:spcBef>
                <a:spcPct val="0"/>
              </a:spcBef>
              <a:spcAft>
                <a:spcPct val="0"/>
              </a:spcAft>
              <a:defRPr sz="3600" u="sng">
                <a:solidFill>
                  <a:schemeClr val="tx1"/>
                </a:solidFill>
                <a:latin typeface="Times New Roman" panose="02020603050405020304" pitchFamily="18" charset="0"/>
              </a:defRPr>
            </a:lvl6pPr>
            <a:lvl7pPr marL="2971305" indent="-228561" defTabSz="931708" eaLnBrk="0" fontAlgn="base" hangingPunct="0">
              <a:spcBef>
                <a:spcPct val="0"/>
              </a:spcBef>
              <a:spcAft>
                <a:spcPct val="0"/>
              </a:spcAft>
              <a:defRPr sz="3600" u="sng">
                <a:solidFill>
                  <a:schemeClr val="tx1"/>
                </a:solidFill>
                <a:latin typeface="Times New Roman" panose="02020603050405020304" pitchFamily="18" charset="0"/>
              </a:defRPr>
            </a:lvl7pPr>
            <a:lvl8pPr marL="3428429" indent="-228561" defTabSz="931708" eaLnBrk="0" fontAlgn="base" hangingPunct="0">
              <a:spcBef>
                <a:spcPct val="0"/>
              </a:spcBef>
              <a:spcAft>
                <a:spcPct val="0"/>
              </a:spcAft>
              <a:defRPr sz="3600" u="sng">
                <a:solidFill>
                  <a:schemeClr val="tx1"/>
                </a:solidFill>
                <a:latin typeface="Times New Roman" panose="02020603050405020304" pitchFamily="18" charset="0"/>
              </a:defRPr>
            </a:lvl8pPr>
            <a:lvl9pPr marL="3885553" indent="-228561" defTabSz="931708" eaLnBrk="0" fontAlgn="base" hangingPunct="0">
              <a:spcBef>
                <a:spcPct val="0"/>
              </a:spcBef>
              <a:spcAft>
                <a:spcPct val="0"/>
              </a:spcAft>
              <a:defRPr sz="3600" u="sng">
                <a:solidFill>
                  <a:schemeClr val="tx1"/>
                </a:solidFill>
                <a:latin typeface="Times New Roman" panose="02020603050405020304" pitchFamily="18" charset="0"/>
              </a:defRPr>
            </a:lvl9pPr>
          </a:lstStyle>
          <a:p>
            <a:fld id="{99F464D0-42DE-476C-A8A5-6C608FCCC67C}" type="slidenum">
              <a:rPr lang="en-US" altLang="en-US" sz="1000" u="none"/>
              <a:pPr/>
              <a:t>22</a:t>
            </a:fld>
            <a:endParaRPr lang="en-US" altLang="en-US" sz="1000" u="none"/>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Slide Image Placeholder 1">
            <a:extLst>
              <a:ext uri="{FF2B5EF4-FFF2-40B4-BE49-F238E27FC236}">
                <a16:creationId xmlns:a16="http://schemas.microsoft.com/office/drawing/2014/main" id="{1ECFDA09-5A2A-43A8-97DD-11E1B45D85E3}"/>
              </a:ext>
            </a:extLst>
          </p:cNvPr>
          <p:cNvSpPr>
            <a:spLocks noGrp="1" noRot="1" noChangeAspect="1" noTextEdit="1"/>
          </p:cNvSpPr>
          <p:nvPr>
            <p:ph type="sldImg"/>
          </p:nvPr>
        </p:nvSpPr>
        <p:spPr>
          <a:ln/>
        </p:spPr>
      </p:sp>
      <p:sp>
        <p:nvSpPr>
          <p:cNvPr id="80899" name="Notes Placeholder 2">
            <a:extLst>
              <a:ext uri="{FF2B5EF4-FFF2-40B4-BE49-F238E27FC236}">
                <a16:creationId xmlns:a16="http://schemas.microsoft.com/office/drawing/2014/main" id="{BC697FAD-6580-4160-A4B6-BF91B683D8FF}"/>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90000"/>
              </a:lnSpc>
            </a:pPr>
            <a:endParaRPr lang="en-US" altLang="en-US" sz="900" dirty="0"/>
          </a:p>
        </p:txBody>
      </p:sp>
      <p:sp>
        <p:nvSpPr>
          <p:cNvPr id="80900" name="Slide Number Placeholder 3">
            <a:extLst>
              <a:ext uri="{FF2B5EF4-FFF2-40B4-BE49-F238E27FC236}">
                <a16:creationId xmlns:a16="http://schemas.microsoft.com/office/drawing/2014/main" id="{FBA50092-D3B1-4BB0-8886-400E4F397C28}"/>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1708">
              <a:defRPr sz="3600" u="sng">
                <a:solidFill>
                  <a:schemeClr val="tx1"/>
                </a:solidFill>
                <a:latin typeface="Times New Roman" panose="02020603050405020304" pitchFamily="18" charset="0"/>
              </a:defRPr>
            </a:lvl1pPr>
            <a:lvl2pPr marL="742827" indent="-285703" defTabSz="931708">
              <a:defRPr sz="3600" u="sng">
                <a:solidFill>
                  <a:schemeClr val="tx1"/>
                </a:solidFill>
                <a:latin typeface="Times New Roman" panose="02020603050405020304" pitchFamily="18" charset="0"/>
              </a:defRPr>
            </a:lvl2pPr>
            <a:lvl3pPr marL="1142809" indent="-228561" defTabSz="931708">
              <a:defRPr sz="3600" u="sng">
                <a:solidFill>
                  <a:schemeClr val="tx1"/>
                </a:solidFill>
                <a:latin typeface="Times New Roman" panose="02020603050405020304" pitchFamily="18" charset="0"/>
              </a:defRPr>
            </a:lvl3pPr>
            <a:lvl4pPr marL="1599933" indent="-228561" defTabSz="931708">
              <a:defRPr sz="3600" u="sng">
                <a:solidFill>
                  <a:schemeClr val="tx1"/>
                </a:solidFill>
                <a:latin typeface="Times New Roman" panose="02020603050405020304" pitchFamily="18" charset="0"/>
              </a:defRPr>
            </a:lvl4pPr>
            <a:lvl5pPr marL="2057057" indent="-228561" defTabSz="931708">
              <a:defRPr sz="3600" u="sng">
                <a:solidFill>
                  <a:schemeClr val="tx1"/>
                </a:solidFill>
                <a:latin typeface="Times New Roman" panose="02020603050405020304" pitchFamily="18" charset="0"/>
              </a:defRPr>
            </a:lvl5pPr>
            <a:lvl6pPr marL="2514181" indent="-228561" defTabSz="931708" eaLnBrk="0" fontAlgn="base" hangingPunct="0">
              <a:spcBef>
                <a:spcPct val="0"/>
              </a:spcBef>
              <a:spcAft>
                <a:spcPct val="0"/>
              </a:spcAft>
              <a:defRPr sz="3600" u="sng">
                <a:solidFill>
                  <a:schemeClr val="tx1"/>
                </a:solidFill>
                <a:latin typeface="Times New Roman" panose="02020603050405020304" pitchFamily="18" charset="0"/>
              </a:defRPr>
            </a:lvl6pPr>
            <a:lvl7pPr marL="2971305" indent="-228561" defTabSz="931708" eaLnBrk="0" fontAlgn="base" hangingPunct="0">
              <a:spcBef>
                <a:spcPct val="0"/>
              </a:spcBef>
              <a:spcAft>
                <a:spcPct val="0"/>
              </a:spcAft>
              <a:defRPr sz="3600" u="sng">
                <a:solidFill>
                  <a:schemeClr val="tx1"/>
                </a:solidFill>
                <a:latin typeface="Times New Roman" panose="02020603050405020304" pitchFamily="18" charset="0"/>
              </a:defRPr>
            </a:lvl7pPr>
            <a:lvl8pPr marL="3428429" indent="-228561" defTabSz="931708" eaLnBrk="0" fontAlgn="base" hangingPunct="0">
              <a:spcBef>
                <a:spcPct val="0"/>
              </a:spcBef>
              <a:spcAft>
                <a:spcPct val="0"/>
              </a:spcAft>
              <a:defRPr sz="3600" u="sng">
                <a:solidFill>
                  <a:schemeClr val="tx1"/>
                </a:solidFill>
                <a:latin typeface="Times New Roman" panose="02020603050405020304" pitchFamily="18" charset="0"/>
              </a:defRPr>
            </a:lvl8pPr>
            <a:lvl9pPr marL="3885553" indent="-228561" defTabSz="931708" eaLnBrk="0" fontAlgn="base" hangingPunct="0">
              <a:spcBef>
                <a:spcPct val="0"/>
              </a:spcBef>
              <a:spcAft>
                <a:spcPct val="0"/>
              </a:spcAft>
              <a:defRPr sz="3600" u="sng">
                <a:solidFill>
                  <a:schemeClr val="tx1"/>
                </a:solidFill>
                <a:latin typeface="Times New Roman" panose="02020603050405020304" pitchFamily="18" charset="0"/>
              </a:defRPr>
            </a:lvl9pPr>
          </a:lstStyle>
          <a:p>
            <a:fld id="{33732FE6-111E-4E9A-A451-03B2E22F7C9E}" type="slidenum">
              <a:rPr lang="en-US" altLang="en-US" sz="1000" u="none"/>
              <a:pPr/>
              <a:t>23</a:t>
            </a:fld>
            <a:endParaRPr lang="en-US" altLang="en-US" sz="1000" u="none"/>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5">
            <a:extLst>
              <a:ext uri="{FF2B5EF4-FFF2-40B4-BE49-F238E27FC236}">
                <a16:creationId xmlns:a16="http://schemas.microsoft.com/office/drawing/2014/main" id="{322D2420-01B2-46E3-9238-4DC412B42F34}"/>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1708">
              <a:defRPr sz="3600" u="sng">
                <a:solidFill>
                  <a:schemeClr val="tx1"/>
                </a:solidFill>
                <a:latin typeface="Times New Roman" panose="02020603050405020304" pitchFamily="18" charset="0"/>
              </a:defRPr>
            </a:lvl1pPr>
            <a:lvl2pPr marL="742827" indent="-285703" defTabSz="931708">
              <a:defRPr sz="3600" u="sng">
                <a:solidFill>
                  <a:schemeClr val="tx1"/>
                </a:solidFill>
                <a:latin typeface="Times New Roman" panose="02020603050405020304" pitchFamily="18" charset="0"/>
              </a:defRPr>
            </a:lvl2pPr>
            <a:lvl3pPr marL="1142809" indent="-228561" defTabSz="931708">
              <a:defRPr sz="3600" u="sng">
                <a:solidFill>
                  <a:schemeClr val="tx1"/>
                </a:solidFill>
                <a:latin typeface="Times New Roman" panose="02020603050405020304" pitchFamily="18" charset="0"/>
              </a:defRPr>
            </a:lvl3pPr>
            <a:lvl4pPr marL="1599933" indent="-228561" defTabSz="931708">
              <a:defRPr sz="3600" u="sng">
                <a:solidFill>
                  <a:schemeClr val="tx1"/>
                </a:solidFill>
                <a:latin typeface="Times New Roman" panose="02020603050405020304" pitchFamily="18" charset="0"/>
              </a:defRPr>
            </a:lvl4pPr>
            <a:lvl5pPr marL="2057057" indent="-228561" defTabSz="931708">
              <a:defRPr sz="3600" u="sng">
                <a:solidFill>
                  <a:schemeClr val="tx1"/>
                </a:solidFill>
                <a:latin typeface="Times New Roman" panose="02020603050405020304" pitchFamily="18" charset="0"/>
              </a:defRPr>
            </a:lvl5pPr>
            <a:lvl6pPr marL="2514181" indent="-228561" defTabSz="931708" eaLnBrk="0" fontAlgn="base" hangingPunct="0">
              <a:spcBef>
                <a:spcPct val="0"/>
              </a:spcBef>
              <a:spcAft>
                <a:spcPct val="0"/>
              </a:spcAft>
              <a:defRPr sz="3600" u="sng">
                <a:solidFill>
                  <a:schemeClr val="tx1"/>
                </a:solidFill>
                <a:latin typeface="Times New Roman" panose="02020603050405020304" pitchFamily="18" charset="0"/>
              </a:defRPr>
            </a:lvl6pPr>
            <a:lvl7pPr marL="2971305" indent="-228561" defTabSz="931708" eaLnBrk="0" fontAlgn="base" hangingPunct="0">
              <a:spcBef>
                <a:spcPct val="0"/>
              </a:spcBef>
              <a:spcAft>
                <a:spcPct val="0"/>
              </a:spcAft>
              <a:defRPr sz="3600" u="sng">
                <a:solidFill>
                  <a:schemeClr val="tx1"/>
                </a:solidFill>
                <a:latin typeface="Times New Roman" panose="02020603050405020304" pitchFamily="18" charset="0"/>
              </a:defRPr>
            </a:lvl7pPr>
            <a:lvl8pPr marL="3428429" indent="-228561" defTabSz="931708" eaLnBrk="0" fontAlgn="base" hangingPunct="0">
              <a:spcBef>
                <a:spcPct val="0"/>
              </a:spcBef>
              <a:spcAft>
                <a:spcPct val="0"/>
              </a:spcAft>
              <a:defRPr sz="3600" u="sng">
                <a:solidFill>
                  <a:schemeClr val="tx1"/>
                </a:solidFill>
                <a:latin typeface="Times New Roman" panose="02020603050405020304" pitchFamily="18" charset="0"/>
              </a:defRPr>
            </a:lvl8pPr>
            <a:lvl9pPr marL="3885553" indent="-228561" defTabSz="931708" eaLnBrk="0" fontAlgn="base" hangingPunct="0">
              <a:spcBef>
                <a:spcPct val="0"/>
              </a:spcBef>
              <a:spcAft>
                <a:spcPct val="0"/>
              </a:spcAft>
              <a:defRPr sz="3600" u="sng">
                <a:solidFill>
                  <a:schemeClr val="tx1"/>
                </a:solidFill>
                <a:latin typeface="Times New Roman" panose="02020603050405020304" pitchFamily="18" charset="0"/>
              </a:defRPr>
            </a:lvl9pPr>
          </a:lstStyle>
          <a:p>
            <a:fld id="{1A7F5702-16C2-4531-8C7D-DB1131E35BA0}" type="slidenum">
              <a:rPr lang="en-US" altLang="en-US" sz="1000" u="none"/>
              <a:pPr/>
              <a:t>24</a:t>
            </a:fld>
            <a:endParaRPr lang="en-US" altLang="en-US" sz="1000" u="none"/>
          </a:p>
        </p:txBody>
      </p:sp>
      <p:sp>
        <p:nvSpPr>
          <p:cNvPr id="81923" name="Rectangle 2">
            <a:extLst>
              <a:ext uri="{FF2B5EF4-FFF2-40B4-BE49-F238E27FC236}">
                <a16:creationId xmlns:a16="http://schemas.microsoft.com/office/drawing/2014/main" id="{208B65A1-2953-4005-8B24-44E4712B8C33}"/>
              </a:ext>
            </a:extLst>
          </p:cNvPr>
          <p:cNvSpPr>
            <a:spLocks noGrp="1" noRot="1" noChangeAspect="1" noChangeArrowheads="1" noTextEdit="1"/>
          </p:cNvSpPr>
          <p:nvPr>
            <p:ph type="sldImg"/>
          </p:nvPr>
        </p:nvSpPr>
        <p:spPr>
          <a:ln/>
        </p:spPr>
      </p:sp>
      <p:sp>
        <p:nvSpPr>
          <p:cNvPr id="54276" name="Rectangle 3">
            <a:extLst>
              <a:ext uri="{FF2B5EF4-FFF2-40B4-BE49-F238E27FC236}">
                <a16:creationId xmlns:a16="http://schemas.microsoft.com/office/drawing/2014/main" id="{65C10640-3DB1-477A-9B45-7318E8010591}"/>
              </a:ext>
            </a:extLst>
          </p:cNvPr>
          <p:cNvSpPr>
            <a:spLocks noGrp="1" noChangeArrowheads="1"/>
          </p:cNvSpPr>
          <p:nvPr>
            <p:ph type="body" idx="1"/>
          </p:nvPr>
        </p:nvSpPr>
        <p:spPr>
          <a:ln/>
        </p:spPr>
        <p:txBody>
          <a:bodyPr/>
          <a:lstStyle/>
          <a:p>
            <a:pPr eaLnBrk="1" hangingPunct="1">
              <a:spcBef>
                <a:spcPts val="500"/>
              </a:spcBef>
              <a:spcAft>
                <a:spcPts val="500"/>
              </a:spcAft>
              <a:defRPr/>
            </a:pPr>
            <a:endParaRPr lang="en-US" kern="0" dirty="0">
              <a:latin typeface="Arial" charset="0"/>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5">
            <a:extLst>
              <a:ext uri="{FF2B5EF4-FFF2-40B4-BE49-F238E27FC236}">
                <a16:creationId xmlns:a16="http://schemas.microsoft.com/office/drawing/2014/main" id="{B7A2F4F0-B326-481D-95D7-99AABD6F002A}"/>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1708">
              <a:defRPr sz="3600" u="sng">
                <a:solidFill>
                  <a:schemeClr val="tx1"/>
                </a:solidFill>
                <a:latin typeface="Times New Roman" panose="02020603050405020304" pitchFamily="18" charset="0"/>
              </a:defRPr>
            </a:lvl1pPr>
            <a:lvl2pPr marL="742827" indent="-285703" defTabSz="931708">
              <a:defRPr sz="3600" u="sng">
                <a:solidFill>
                  <a:schemeClr val="tx1"/>
                </a:solidFill>
                <a:latin typeface="Times New Roman" panose="02020603050405020304" pitchFamily="18" charset="0"/>
              </a:defRPr>
            </a:lvl2pPr>
            <a:lvl3pPr marL="1142809" indent="-228561" defTabSz="931708">
              <a:defRPr sz="3600" u="sng">
                <a:solidFill>
                  <a:schemeClr val="tx1"/>
                </a:solidFill>
                <a:latin typeface="Times New Roman" panose="02020603050405020304" pitchFamily="18" charset="0"/>
              </a:defRPr>
            </a:lvl3pPr>
            <a:lvl4pPr marL="1599933" indent="-228561" defTabSz="931708">
              <a:defRPr sz="3600" u="sng">
                <a:solidFill>
                  <a:schemeClr val="tx1"/>
                </a:solidFill>
                <a:latin typeface="Times New Roman" panose="02020603050405020304" pitchFamily="18" charset="0"/>
              </a:defRPr>
            </a:lvl4pPr>
            <a:lvl5pPr marL="2057057" indent="-228561" defTabSz="931708">
              <a:defRPr sz="3600" u="sng">
                <a:solidFill>
                  <a:schemeClr val="tx1"/>
                </a:solidFill>
                <a:latin typeface="Times New Roman" panose="02020603050405020304" pitchFamily="18" charset="0"/>
              </a:defRPr>
            </a:lvl5pPr>
            <a:lvl6pPr marL="2514181" indent="-228561" defTabSz="931708" eaLnBrk="0" fontAlgn="base" hangingPunct="0">
              <a:spcBef>
                <a:spcPct val="0"/>
              </a:spcBef>
              <a:spcAft>
                <a:spcPct val="0"/>
              </a:spcAft>
              <a:defRPr sz="3600" u="sng">
                <a:solidFill>
                  <a:schemeClr val="tx1"/>
                </a:solidFill>
                <a:latin typeface="Times New Roman" panose="02020603050405020304" pitchFamily="18" charset="0"/>
              </a:defRPr>
            </a:lvl6pPr>
            <a:lvl7pPr marL="2971305" indent="-228561" defTabSz="931708" eaLnBrk="0" fontAlgn="base" hangingPunct="0">
              <a:spcBef>
                <a:spcPct val="0"/>
              </a:spcBef>
              <a:spcAft>
                <a:spcPct val="0"/>
              </a:spcAft>
              <a:defRPr sz="3600" u="sng">
                <a:solidFill>
                  <a:schemeClr val="tx1"/>
                </a:solidFill>
                <a:latin typeface="Times New Roman" panose="02020603050405020304" pitchFamily="18" charset="0"/>
              </a:defRPr>
            </a:lvl7pPr>
            <a:lvl8pPr marL="3428429" indent="-228561" defTabSz="931708" eaLnBrk="0" fontAlgn="base" hangingPunct="0">
              <a:spcBef>
                <a:spcPct val="0"/>
              </a:spcBef>
              <a:spcAft>
                <a:spcPct val="0"/>
              </a:spcAft>
              <a:defRPr sz="3600" u="sng">
                <a:solidFill>
                  <a:schemeClr val="tx1"/>
                </a:solidFill>
                <a:latin typeface="Times New Roman" panose="02020603050405020304" pitchFamily="18" charset="0"/>
              </a:defRPr>
            </a:lvl8pPr>
            <a:lvl9pPr marL="3885553" indent="-228561" defTabSz="931708" eaLnBrk="0" fontAlgn="base" hangingPunct="0">
              <a:spcBef>
                <a:spcPct val="0"/>
              </a:spcBef>
              <a:spcAft>
                <a:spcPct val="0"/>
              </a:spcAft>
              <a:defRPr sz="3600" u="sng">
                <a:solidFill>
                  <a:schemeClr val="tx1"/>
                </a:solidFill>
                <a:latin typeface="Times New Roman" panose="02020603050405020304" pitchFamily="18" charset="0"/>
              </a:defRPr>
            </a:lvl9pPr>
          </a:lstStyle>
          <a:p>
            <a:fld id="{AE032D34-3711-4D55-9F24-322ECA76DF12}" type="slidenum">
              <a:rPr lang="en-US" altLang="en-US" sz="1000" u="none"/>
              <a:pPr/>
              <a:t>25</a:t>
            </a:fld>
            <a:endParaRPr lang="en-US" altLang="en-US" sz="1000" u="none"/>
          </a:p>
        </p:txBody>
      </p:sp>
      <p:sp>
        <p:nvSpPr>
          <p:cNvPr id="82947" name="Rectangle 2">
            <a:extLst>
              <a:ext uri="{FF2B5EF4-FFF2-40B4-BE49-F238E27FC236}">
                <a16:creationId xmlns:a16="http://schemas.microsoft.com/office/drawing/2014/main" id="{12D7BCFA-CD30-4434-B62B-A2A3A5694E66}"/>
              </a:ext>
            </a:extLst>
          </p:cNvPr>
          <p:cNvSpPr>
            <a:spLocks noGrp="1" noRot="1" noChangeAspect="1" noChangeArrowheads="1" noTextEdit="1"/>
          </p:cNvSpPr>
          <p:nvPr>
            <p:ph type="sldImg"/>
          </p:nvPr>
        </p:nvSpPr>
        <p:spPr>
          <a:ln/>
        </p:spPr>
      </p:sp>
      <p:sp>
        <p:nvSpPr>
          <p:cNvPr id="54276" name="Rectangle 3">
            <a:extLst>
              <a:ext uri="{FF2B5EF4-FFF2-40B4-BE49-F238E27FC236}">
                <a16:creationId xmlns:a16="http://schemas.microsoft.com/office/drawing/2014/main" id="{640FFE73-D466-4EB7-AF61-B17770B40236}"/>
              </a:ext>
            </a:extLst>
          </p:cNvPr>
          <p:cNvSpPr>
            <a:spLocks noGrp="1" noChangeArrowheads="1"/>
          </p:cNvSpPr>
          <p:nvPr>
            <p:ph type="body" idx="1"/>
          </p:nvPr>
        </p:nvSpPr>
        <p:spPr>
          <a:ln/>
        </p:spPr>
        <p:txBody>
          <a:bodyPr/>
          <a:lstStyle/>
          <a:p>
            <a:pPr eaLnBrk="1" hangingPunct="1">
              <a:defRPr/>
            </a:pPr>
            <a:endParaRPr lang="en-US" kern="0" dirty="0">
              <a:latin typeface="Arial" charset="0"/>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5">
            <a:extLst>
              <a:ext uri="{FF2B5EF4-FFF2-40B4-BE49-F238E27FC236}">
                <a16:creationId xmlns:a16="http://schemas.microsoft.com/office/drawing/2014/main" id="{8D77D74D-9391-49D3-BF77-149FCCA7EE5E}"/>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1708">
              <a:defRPr sz="3600" u="sng">
                <a:solidFill>
                  <a:schemeClr val="tx1"/>
                </a:solidFill>
                <a:latin typeface="Times New Roman" panose="02020603050405020304" pitchFamily="18" charset="0"/>
              </a:defRPr>
            </a:lvl1pPr>
            <a:lvl2pPr marL="742827" indent="-285703" defTabSz="931708">
              <a:defRPr sz="3600" u="sng">
                <a:solidFill>
                  <a:schemeClr val="tx1"/>
                </a:solidFill>
                <a:latin typeface="Times New Roman" panose="02020603050405020304" pitchFamily="18" charset="0"/>
              </a:defRPr>
            </a:lvl2pPr>
            <a:lvl3pPr marL="1142809" indent="-228561" defTabSz="931708">
              <a:defRPr sz="3600" u="sng">
                <a:solidFill>
                  <a:schemeClr val="tx1"/>
                </a:solidFill>
                <a:latin typeface="Times New Roman" panose="02020603050405020304" pitchFamily="18" charset="0"/>
              </a:defRPr>
            </a:lvl3pPr>
            <a:lvl4pPr marL="1599933" indent="-228561" defTabSz="931708">
              <a:defRPr sz="3600" u="sng">
                <a:solidFill>
                  <a:schemeClr val="tx1"/>
                </a:solidFill>
                <a:latin typeface="Times New Roman" panose="02020603050405020304" pitchFamily="18" charset="0"/>
              </a:defRPr>
            </a:lvl4pPr>
            <a:lvl5pPr marL="2057057" indent="-228561" defTabSz="931708">
              <a:defRPr sz="3600" u="sng">
                <a:solidFill>
                  <a:schemeClr val="tx1"/>
                </a:solidFill>
                <a:latin typeface="Times New Roman" panose="02020603050405020304" pitchFamily="18" charset="0"/>
              </a:defRPr>
            </a:lvl5pPr>
            <a:lvl6pPr marL="2514181" indent="-228561" defTabSz="931708" eaLnBrk="0" fontAlgn="base" hangingPunct="0">
              <a:spcBef>
                <a:spcPct val="0"/>
              </a:spcBef>
              <a:spcAft>
                <a:spcPct val="0"/>
              </a:spcAft>
              <a:defRPr sz="3600" u="sng">
                <a:solidFill>
                  <a:schemeClr val="tx1"/>
                </a:solidFill>
                <a:latin typeface="Times New Roman" panose="02020603050405020304" pitchFamily="18" charset="0"/>
              </a:defRPr>
            </a:lvl6pPr>
            <a:lvl7pPr marL="2971305" indent="-228561" defTabSz="931708" eaLnBrk="0" fontAlgn="base" hangingPunct="0">
              <a:spcBef>
                <a:spcPct val="0"/>
              </a:spcBef>
              <a:spcAft>
                <a:spcPct val="0"/>
              </a:spcAft>
              <a:defRPr sz="3600" u="sng">
                <a:solidFill>
                  <a:schemeClr val="tx1"/>
                </a:solidFill>
                <a:latin typeface="Times New Roman" panose="02020603050405020304" pitchFamily="18" charset="0"/>
              </a:defRPr>
            </a:lvl7pPr>
            <a:lvl8pPr marL="3428429" indent="-228561" defTabSz="931708" eaLnBrk="0" fontAlgn="base" hangingPunct="0">
              <a:spcBef>
                <a:spcPct val="0"/>
              </a:spcBef>
              <a:spcAft>
                <a:spcPct val="0"/>
              </a:spcAft>
              <a:defRPr sz="3600" u="sng">
                <a:solidFill>
                  <a:schemeClr val="tx1"/>
                </a:solidFill>
                <a:latin typeface="Times New Roman" panose="02020603050405020304" pitchFamily="18" charset="0"/>
              </a:defRPr>
            </a:lvl8pPr>
            <a:lvl9pPr marL="3885553" indent="-228561" defTabSz="931708" eaLnBrk="0" fontAlgn="base" hangingPunct="0">
              <a:spcBef>
                <a:spcPct val="0"/>
              </a:spcBef>
              <a:spcAft>
                <a:spcPct val="0"/>
              </a:spcAft>
              <a:defRPr sz="3600" u="sng">
                <a:solidFill>
                  <a:schemeClr val="tx1"/>
                </a:solidFill>
                <a:latin typeface="Times New Roman" panose="02020603050405020304" pitchFamily="18" charset="0"/>
              </a:defRPr>
            </a:lvl9pPr>
          </a:lstStyle>
          <a:p>
            <a:fld id="{D1DB4DAE-1840-4A7C-A822-3E918CE64DCD}" type="slidenum">
              <a:rPr lang="en-US" altLang="en-US" sz="1000" u="none"/>
              <a:pPr/>
              <a:t>26</a:t>
            </a:fld>
            <a:endParaRPr lang="en-US" altLang="en-US" sz="1000" u="none"/>
          </a:p>
        </p:txBody>
      </p:sp>
      <p:sp>
        <p:nvSpPr>
          <p:cNvPr id="83971" name="Rectangle 2">
            <a:extLst>
              <a:ext uri="{FF2B5EF4-FFF2-40B4-BE49-F238E27FC236}">
                <a16:creationId xmlns:a16="http://schemas.microsoft.com/office/drawing/2014/main" id="{B91E5E45-A8C0-44EB-A62C-7E61788D3B4B}"/>
              </a:ext>
            </a:extLst>
          </p:cNvPr>
          <p:cNvSpPr>
            <a:spLocks noGrp="1" noRot="1" noChangeAspect="1" noChangeArrowheads="1" noTextEdit="1"/>
          </p:cNvSpPr>
          <p:nvPr>
            <p:ph type="sldImg"/>
          </p:nvPr>
        </p:nvSpPr>
        <p:spPr>
          <a:xfrm>
            <a:off x="1377950" y="627063"/>
            <a:ext cx="4179888" cy="3135312"/>
          </a:xfrm>
          <a:ln/>
        </p:spPr>
      </p:sp>
      <p:sp>
        <p:nvSpPr>
          <p:cNvPr id="83972" name="Rectangle 3">
            <a:extLst>
              <a:ext uri="{FF2B5EF4-FFF2-40B4-BE49-F238E27FC236}">
                <a16:creationId xmlns:a16="http://schemas.microsoft.com/office/drawing/2014/main" id="{BD036F42-62E2-41D9-9D62-91F2418EE250}"/>
              </a:ext>
            </a:extLst>
          </p:cNvPr>
          <p:cNvSpPr>
            <a:spLocks noGrp="1" noChangeArrowheads="1"/>
          </p:cNvSpPr>
          <p:nvPr>
            <p:ph type="body" idx="1"/>
          </p:nvPr>
        </p:nvSpPr>
        <p:spPr>
          <a:xfrm>
            <a:off x="903288" y="3972587"/>
            <a:ext cx="5122862" cy="3832462"/>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defTabSz="914248" eaLnBrk="1" hangingPunct="1">
              <a:defRPr/>
            </a:pPr>
            <a:endParaRPr lang="en-US" altLang="en-US" dirty="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Rectangle 5">
            <a:extLst>
              <a:ext uri="{FF2B5EF4-FFF2-40B4-BE49-F238E27FC236}">
                <a16:creationId xmlns:a16="http://schemas.microsoft.com/office/drawing/2014/main" id="{5E267CB6-2257-43D5-9C4A-28DC9F5E1F06}"/>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1708">
              <a:defRPr sz="3600" u="sng">
                <a:solidFill>
                  <a:schemeClr val="tx1"/>
                </a:solidFill>
                <a:latin typeface="Times New Roman" panose="02020603050405020304" pitchFamily="18" charset="0"/>
              </a:defRPr>
            </a:lvl1pPr>
            <a:lvl2pPr marL="742827" indent="-285703" defTabSz="931708">
              <a:defRPr sz="3600" u="sng">
                <a:solidFill>
                  <a:schemeClr val="tx1"/>
                </a:solidFill>
                <a:latin typeface="Times New Roman" panose="02020603050405020304" pitchFamily="18" charset="0"/>
              </a:defRPr>
            </a:lvl2pPr>
            <a:lvl3pPr marL="1142809" indent="-228561" defTabSz="931708">
              <a:defRPr sz="3600" u="sng">
                <a:solidFill>
                  <a:schemeClr val="tx1"/>
                </a:solidFill>
                <a:latin typeface="Times New Roman" panose="02020603050405020304" pitchFamily="18" charset="0"/>
              </a:defRPr>
            </a:lvl3pPr>
            <a:lvl4pPr marL="1599933" indent="-228561" defTabSz="931708">
              <a:defRPr sz="3600" u="sng">
                <a:solidFill>
                  <a:schemeClr val="tx1"/>
                </a:solidFill>
                <a:latin typeface="Times New Roman" panose="02020603050405020304" pitchFamily="18" charset="0"/>
              </a:defRPr>
            </a:lvl4pPr>
            <a:lvl5pPr marL="2057057" indent="-228561" defTabSz="931708">
              <a:defRPr sz="3600" u="sng">
                <a:solidFill>
                  <a:schemeClr val="tx1"/>
                </a:solidFill>
                <a:latin typeface="Times New Roman" panose="02020603050405020304" pitchFamily="18" charset="0"/>
              </a:defRPr>
            </a:lvl5pPr>
            <a:lvl6pPr marL="2514181" indent="-228561" defTabSz="931708" eaLnBrk="0" fontAlgn="base" hangingPunct="0">
              <a:spcBef>
                <a:spcPct val="0"/>
              </a:spcBef>
              <a:spcAft>
                <a:spcPct val="0"/>
              </a:spcAft>
              <a:defRPr sz="3600" u="sng">
                <a:solidFill>
                  <a:schemeClr val="tx1"/>
                </a:solidFill>
                <a:latin typeface="Times New Roman" panose="02020603050405020304" pitchFamily="18" charset="0"/>
              </a:defRPr>
            </a:lvl6pPr>
            <a:lvl7pPr marL="2971305" indent="-228561" defTabSz="931708" eaLnBrk="0" fontAlgn="base" hangingPunct="0">
              <a:spcBef>
                <a:spcPct val="0"/>
              </a:spcBef>
              <a:spcAft>
                <a:spcPct val="0"/>
              </a:spcAft>
              <a:defRPr sz="3600" u="sng">
                <a:solidFill>
                  <a:schemeClr val="tx1"/>
                </a:solidFill>
                <a:latin typeface="Times New Roman" panose="02020603050405020304" pitchFamily="18" charset="0"/>
              </a:defRPr>
            </a:lvl7pPr>
            <a:lvl8pPr marL="3428429" indent="-228561" defTabSz="931708" eaLnBrk="0" fontAlgn="base" hangingPunct="0">
              <a:spcBef>
                <a:spcPct val="0"/>
              </a:spcBef>
              <a:spcAft>
                <a:spcPct val="0"/>
              </a:spcAft>
              <a:defRPr sz="3600" u="sng">
                <a:solidFill>
                  <a:schemeClr val="tx1"/>
                </a:solidFill>
                <a:latin typeface="Times New Roman" panose="02020603050405020304" pitchFamily="18" charset="0"/>
              </a:defRPr>
            </a:lvl8pPr>
            <a:lvl9pPr marL="3885553" indent="-228561" defTabSz="931708" eaLnBrk="0" fontAlgn="base" hangingPunct="0">
              <a:spcBef>
                <a:spcPct val="0"/>
              </a:spcBef>
              <a:spcAft>
                <a:spcPct val="0"/>
              </a:spcAft>
              <a:defRPr sz="3600" u="sng">
                <a:solidFill>
                  <a:schemeClr val="tx1"/>
                </a:solidFill>
                <a:latin typeface="Times New Roman" panose="02020603050405020304" pitchFamily="18" charset="0"/>
              </a:defRPr>
            </a:lvl9pPr>
          </a:lstStyle>
          <a:p>
            <a:fld id="{A2EFEC88-B1C9-427D-8876-6B0C051B878A}" type="slidenum">
              <a:rPr lang="en-US" altLang="en-US" sz="1000" u="none"/>
              <a:pPr/>
              <a:t>27</a:t>
            </a:fld>
            <a:endParaRPr lang="en-US" altLang="en-US" sz="1000" u="none"/>
          </a:p>
        </p:txBody>
      </p:sp>
      <p:sp>
        <p:nvSpPr>
          <p:cNvPr id="84995" name="Rectangle 2">
            <a:extLst>
              <a:ext uri="{FF2B5EF4-FFF2-40B4-BE49-F238E27FC236}">
                <a16:creationId xmlns:a16="http://schemas.microsoft.com/office/drawing/2014/main" id="{46566640-EBAF-496C-BF56-D3C5DECCE9DE}"/>
              </a:ext>
            </a:extLst>
          </p:cNvPr>
          <p:cNvSpPr>
            <a:spLocks noGrp="1" noRot="1" noChangeAspect="1" noChangeArrowheads="1" noTextEdit="1"/>
          </p:cNvSpPr>
          <p:nvPr>
            <p:ph type="sldImg"/>
          </p:nvPr>
        </p:nvSpPr>
        <p:spPr>
          <a:xfrm>
            <a:off x="1377950" y="627063"/>
            <a:ext cx="4179888" cy="3135312"/>
          </a:xfrm>
          <a:ln/>
        </p:spPr>
      </p:sp>
      <p:sp>
        <p:nvSpPr>
          <p:cNvPr id="84996" name="Rectangle 3">
            <a:extLst>
              <a:ext uri="{FF2B5EF4-FFF2-40B4-BE49-F238E27FC236}">
                <a16:creationId xmlns:a16="http://schemas.microsoft.com/office/drawing/2014/main" id="{C8131CC9-C6D3-4FCD-BB05-86DE0654E663}"/>
              </a:ext>
            </a:extLst>
          </p:cNvPr>
          <p:cNvSpPr>
            <a:spLocks noGrp="1" noChangeArrowheads="1"/>
          </p:cNvSpPr>
          <p:nvPr>
            <p:ph type="body" idx="1"/>
          </p:nvPr>
        </p:nvSpPr>
        <p:spPr>
          <a:xfrm>
            <a:off x="903288" y="3972587"/>
            <a:ext cx="5122862" cy="3832462"/>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5">
            <a:extLst>
              <a:ext uri="{FF2B5EF4-FFF2-40B4-BE49-F238E27FC236}">
                <a16:creationId xmlns:a16="http://schemas.microsoft.com/office/drawing/2014/main" id="{A345F182-473C-4FC9-9E2B-9D9431DC1B4D}"/>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1708">
              <a:defRPr sz="3600" u="sng">
                <a:solidFill>
                  <a:schemeClr val="tx1"/>
                </a:solidFill>
                <a:latin typeface="Times New Roman" panose="02020603050405020304" pitchFamily="18" charset="0"/>
              </a:defRPr>
            </a:lvl1pPr>
            <a:lvl2pPr marL="742827" indent="-285703" defTabSz="931708">
              <a:defRPr sz="3600" u="sng">
                <a:solidFill>
                  <a:schemeClr val="tx1"/>
                </a:solidFill>
                <a:latin typeface="Times New Roman" panose="02020603050405020304" pitchFamily="18" charset="0"/>
              </a:defRPr>
            </a:lvl2pPr>
            <a:lvl3pPr marL="1142809" indent="-228561" defTabSz="931708">
              <a:defRPr sz="3600" u="sng">
                <a:solidFill>
                  <a:schemeClr val="tx1"/>
                </a:solidFill>
                <a:latin typeface="Times New Roman" panose="02020603050405020304" pitchFamily="18" charset="0"/>
              </a:defRPr>
            </a:lvl3pPr>
            <a:lvl4pPr marL="1599933" indent="-228561" defTabSz="931708">
              <a:defRPr sz="3600" u="sng">
                <a:solidFill>
                  <a:schemeClr val="tx1"/>
                </a:solidFill>
                <a:latin typeface="Times New Roman" panose="02020603050405020304" pitchFamily="18" charset="0"/>
              </a:defRPr>
            </a:lvl4pPr>
            <a:lvl5pPr marL="2057057" indent="-228561" defTabSz="931708">
              <a:defRPr sz="3600" u="sng">
                <a:solidFill>
                  <a:schemeClr val="tx1"/>
                </a:solidFill>
                <a:latin typeface="Times New Roman" panose="02020603050405020304" pitchFamily="18" charset="0"/>
              </a:defRPr>
            </a:lvl5pPr>
            <a:lvl6pPr marL="2514181" indent="-228561" defTabSz="931708" eaLnBrk="0" fontAlgn="base" hangingPunct="0">
              <a:spcBef>
                <a:spcPct val="0"/>
              </a:spcBef>
              <a:spcAft>
                <a:spcPct val="0"/>
              </a:spcAft>
              <a:defRPr sz="3600" u="sng">
                <a:solidFill>
                  <a:schemeClr val="tx1"/>
                </a:solidFill>
                <a:latin typeface="Times New Roman" panose="02020603050405020304" pitchFamily="18" charset="0"/>
              </a:defRPr>
            </a:lvl6pPr>
            <a:lvl7pPr marL="2971305" indent="-228561" defTabSz="931708" eaLnBrk="0" fontAlgn="base" hangingPunct="0">
              <a:spcBef>
                <a:spcPct val="0"/>
              </a:spcBef>
              <a:spcAft>
                <a:spcPct val="0"/>
              </a:spcAft>
              <a:defRPr sz="3600" u="sng">
                <a:solidFill>
                  <a:schemeClr val="tx1"/>
                </a:solidFill>
                <a:latin typeface="Times New Roman" panose="02020603050405020304" pitchFamily="18" charset="0"/>
              </a:defRPr>
            </a:lvl7pPr>
            <a:lvl8pPr marL="3428429" indent="-228561" defTabSz="931708" eaLnBrk="0" fontAlgn="base" hangingPunct="0">
              <a:spcBef>
                <a:spcPct val="0"/>
              </a:spcBef>
              <a:spcAft>
                <a:spcPct val="0"/>
              </a:spcAft>
              <a:defRPr sz="3600" u="sng">
                <a:solidFill>
                  <a:schemeClr val="tx1"/>
                </a:solidFill>
                <a:latin typeface="Times New Roman" panose="02020603050405020304" pitchFamily="18" charset="0"/>
              </a:defRPr>
            </a:lvl8pPr>
            <a:lvl9pPr marL="3885553" indent="-228561" defTabSz="931708" eaLnBrk="0" fontAlgn="base" hangingPunct="0">
              <a:spcBef>
                <a:spcPct val="0"/>
              </a:spcBef>
              <a:spcAft>
                <a:spcPct val="0"/>
              </a:spcAft>
              <a:defRPr sz="3600" u="sng">
                <a:solidFill>
                  <a:schemeClr val="tx1"/>
                </a:solidFill>
                <a:latin typeface="Times New Roman" panose="02020603050405020304" pitchFamily="18" charset="0"/>
              </a:defRPr>
            </a:lvl9pPr>
          </a:lstStyle>
          <a:p>
            <a:fld id="{B244BBAB-B739-4A5F-BB4C-ACB8AC8C7E38}" type="slidenum">
              <a:rPr lang="en-US" altLang="en-US" sz="1000" u="none"/>
              <a:pPr/>
              <a:t>28</a:t>
            </a:fld>
            <a:endParaRPr lang="en-US" altLang="en-US" sz="1000" u="none"/>
          </a:p>
        </p:txBody>
      </p:sp>
      <p:sp>
        <p:nvSpPr>
          <p:cNvPr id="86019" name="Rectangle 2">
            <a:extLst>
              <a:ext uri="{FF2B5EF4-FFF2-40B4-BE49-F238E27FC236}">
                <a16:creationId xmlns:a16="http://schemas.microsoft.com/office/drawing/2014/main" id="{6E59D3A5-9308-4E78-8976-450A76C7C6B9}"/>
              </a:ext>
            </a:extLst>
          </p:cNvPr>
          <p:cNvSpPr>
            <a:spLocks noGrp="1" noRot="1" noChangeAspect="1" noChangeArrowheads="1" noTextEdit="1"/>
          </p:cNvSpPr>
          <p:nvPr>
            <p:ph type="sldImg"/>
          </p:nvPr>
        </p:nvSpPr>
        <p:spPr>
          <a:xfrm>
            <a:off x="1377950" y="627063"/>
            <a:ext cx="4179888" cy="3135312"/>
          </a:xfrm>
          <a:ln/>
        </p:spPr>
      </p:sp>
      <p:sp>
        <p:nvSpPr>
          <p:cNvPr id="86020" name="Rectangle 3">
            <a:extLst>
              <a:ext uri="{FF2B5EF4-FFF2-40B4-BE49-F238E27FC236}">
                <a16:creationId xmlns:a16="http://schemas.microsoft.com/office/drawing/2014/main" id="{369EF5E5-AD08-4F38-AEE4-1AECFE0F4AF3}"/>
              </a:ext>
            </a:extLst>
          </p:cNvPr>
          <p:cNvSpPr>
            <a:spLocks noGrp="1" noChangeArrowheads="1"/>
          </p:cNvSpPr>
          <p:nvPr>
            <p:ph type="body" idx="1"/>
          </p:nvPr>
        </p:nvSpPr>
        <p:spPr>
          <a:xfrm>
            <a:off x="903288" y="3972587"/>
            <a:ext cx="5122862" cy="3832462"/>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5">
            <a:extLst>
              <a:ext uri="{FF2B5EF4-FFF2-40B4-BE49-F238E27FC236}">
                <a16:creationId xmlns:a16="http://schemas.microsoft.com/office/drawing/2014/main" id="{DDDB5AD3-DA6E-4A7C-8C6A-EA032060736B}"/>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1708">
              <a:defRPr sz="3600" u="sng">
                <a:solidFill>
                  <a:schemeClr val="tx1"/>
                </a:solidFill>
                <a:latin typeface="Times New Roman" panose="02020603050405020304" pitchFamily="18" charset="0"/>
              </a:defRPr>
            </a:lvl1pPr>
            <a:lvl2pPr marL="742827" indent="-285703" defTabSz="931708">
              <a:defRPr sz="3600" u="sng">
                <a:solidFill>
                  <a:schemeClr val="tx1"/>
                </a:solidFill>
                <a:latin typeface="Times New Roman" panose="02020603050405020304" pitchFamily="18" charset="0"/>
              </a:defRPr>
            </a:lvl2pPr>
            <a:lvl3pPr marL="1142809" indent="-228561" defTabSz="931708">
              <a:defRPr sz="3600" u="sng">
                <a:solidFill>
                  <a:schemeClr val="tx1"/>
                </a:solidFill>
                <a:latin typeface="Times New Roman" panose="02020603050405020304" pitchFamily="18" charset="0"/>
              </a:defRPr>
            </a:lvl3pPr>
            <a:lvl4pPr marL="1599933" indent="-228561" defTabSz="931708">
              <a:defRPr sz="3600" u="sng">
                <a:solidFill>
                  <a:schemeClr val="tx1"/>
                </a:solidFill>
                <a:latin typeface="Times New Roman" panose="02020603050405020304" pitchFamily="18" charset="0"/>
              </a:defRPr>
            </a:lvl4pPr>
            <a:lvl5pPr marL="2057057" indent="-228561" defTabSz="931708">
              <a:defRPr sz="3600" u="sng">
                <a:solidFill>
                  <a:schemeClr val="tx1"/>
                </a:solidFill>
                <a:latin typeface="Times New Roman" panose="02020603050405020304" pitchFamily="18" charset="0"/>
              </a:defRPr>
            </a:lvl5pPr>
            <a:lvl6pPr marL="2514181" indent="-228561" defTabSz="931708" eaLnBrk="0" fontAlgn="base" hangingPunct="0">
              <a:spcBef>
                <a:spcPct val="0"/>
              </a:spcBef>
              <a:spcAft>
                <a:spcPct val="0"/>
              </a:spcAft>
              <a:defRPr sz="3600" u="sng">
                <a:solidFill>
                  <a:schemeClr val="tx1"/>
                </a:solidFill>
                <a:latin typeface="Times New Roman" panose="02020603050405020304" pitchFamily="18" charset="0"/>
              </a:defRPr>
            </a:lvl6pPr>
            <a:lvl7pPr marL="2971305" indent="-228561" defTabSz="931708" eaLnBrk="0" fontAlgn="base" hangingPunct="0">
              <a:spcBef>
                <a:spcPct val="0"/>
              </a:spcBef>
              <a:spcAft>
                <a:spcPct val="0"/>
              </a:spcAft>
              <a:defRPr sz="3600" u="sng">
                <a:solidFill>
                  <a:schemeClr val="tx1"/>
                </a:solidFill>
                <a:latin typeface="Times New Roman" panose="02020603050405020304" pitchFamily="18" charset="0"/>
              </a:defRPr>
            </a:lvl7pPr>
            <a:lvl8pPr marL="3428429" indent="-228561" defTabSz="931708" eaLnBrk="0" fontAlgn="base" hangingPunct="0">
              <a:spcBef>
                <a:spcPct val="0"/>
              </a:spcBef>
              <a:spcAft>
                <a:spcPct val="0"/>
              </a:spcAft>
              <a:defRPr sz="3600" u="sng">
                <a:solidFill>
                  <a:schemeClr val="tx1"/>
                </a:solidFill>
                <a:latin typeface="Times New Roman" panose="02020603050405020304" pitchFamily="18" charset="0"/>
              </a:defRPr>
            </a:lvl8pPr>
            <a:lvl9pPr marL="3885553" indent="-228561" defTabSz="931708" eaLnBrk="0" fontAlgn="base" hangingPunct="0">
              <a:spcBef>
                <a:spcPct val="0"/>
              </a:spcBef>
              <a:spcAft>
                <a:spcPct val="0"/>
              </a:spcAft>
              <a:defRPr sz="3600" u="sng">
                <a:solidFill>
                  <a:schemeClr val="tx1"/>
                </a:solidFill>
                <a:latin typeface="Times New Roman" panose="02020603050405020304" pitchFamily="18" charset="0"/>
              </a:defRPr>
            </a:lvl9pPr>
          </a:lstStyle>
          <a:p>
            <a:fld id="{289D67D0-AA7A-4091-9F97-4F2CB4EFBB73}" type="slidenum">
              <a:rPr lang="en-US" altLang="en-US" sz="1000" u="none"/>
              <a:pPr/>
              <a:t>29</a:t>
            </a:fld>
            <a:endParaRPr lang="en-US" altLang="en-US" sz="1000" u="none"/>
          </a:p>
        </p:txBody>
      </p:sp>
      <p:sp>
        <p:nvSpPr>
          <p:cNvPr id="87043" name="Rectangle 2">
            <a:extLst>
              <a:ext uri="{FF2B5EF4-FFF2-40B4-BE49-F238E27FC236}">
                <a16:creationId xmlns:a16="http://schemas.microsoft.com/office/drawing/2014/main" id="{95BB3C0B-7962-4AF5-854A-D7EA8D10D9C8}"/>
              </a:ext>
            </a:extLst>
          </p:cNvPr>
          <p:cNvSpPr>
            <a:spLocks noGrp="1" noRot="1" noChangeAspect="1" noChangeArrowheads="1" noTextEdit="1"/>
          </p:cNvSpPr>
          <p:nvPr>
            <p:ph type="sldImg"/>
          </p:nvPr>
        </p:nvSpPr>
        <p:spPr>
          <a:xfrm>
            <a:off x="1806575" y="0"/>
            <a:ext cx="3492500" cy="2619375"/>
          </a:xfrm>
          <a:ln/>
        </p:spPr>
      </p:sp>
      <p:sp>
        <p:nvSpPr>
          <p:cNvPr id="87044" name="Rectangle 3">
            <a:extLst>
              <a:ext uri="{FF2B5EF4-FFF2-40B4-BE49-F238E27FC236}">
                <a16:creationId xmlns:a16="http://schemas.microsoft.com/office/drawing/2014/main" id="{F119CA9A-AF5E-4E2D-8C23-40DF4D43BC53}"/>
              </a:ext>
            </a:extLst>
          </p:cNvPr>
          <p:cNvSpPr>
            <a:spLocks noGrp="1" noChangeArrowheads="1"/>
          </p:cNvSpPr>
          <p:nvPr>
            <p:ph type="body" idx="1"/>
          </p:nvPr>
        </p:nvSpPr>
        <p:spPr>
          <a:xfrm>
            <a:off x="303213" y="2757698"/>
            <a:ext cx="6348412" cy="5375269"/>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ts val="500"/>
              </a:spcBef>
              <a:spcAft>
                <a:spcPts val="500"/>
              </a:spcAft>
            </a:pPr>
            <a:endParaRPr lang="en-US" altLang="en-US" sz="1200"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Slide Image Placeholder 1">
            <a:extLst>
              <a:ext uri="{FF2B5EF4-FFF2-40B4-BE49-F238E27FC236}">
                <a16:creationId xmlns:a16="http://schemas.microsoft.com/office/drawing/2014/main" id="{EECD5C3D-8217-45A1-8D1D-9C06B464653F}"/>
              </a:ext>
            </a:extLst>
          </p:cNvPr>
          <p:cNvSpPr>
            <a:spLocks noGrp="1" noRot="1" noChangeAspect="1" noTextEdit="1"/>
          </p:cNvSpPr>
          <p:nvPr>
            <p:ph type="sldImg"/>
          </p:nvPr>
        </p:nvSpPr>
        <p:spPr>
          <a:ln/>
        </p:spPr>
      </p:sp>
      <p:sp>
        <p:nvSpPr>
          <p:cNvPr id="61443" name="Notes Placeholder 2">
            <a:extLst>
              <a:ext uri="{FF2B5EF4-FFF2-40B4-BE49-F238E27FC236}">
                <a16:creationId xmlns:a16="http://schemas.microsoft.com/office/drawing/2014/main" id="{C738DA39-EC0F-4298-AD38-AD041B08DC1C}"/>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p>
        </p:txBody>
      </p:sp>
      <p:sp>
        <p:nvSpPr>
          <p:cNvPr id="61444" name="Slide Number Placeholder 3">
            <a:extLst>
              <a:ext uri="{FF2B5EF4-FFF2-40B4-BE49-F238E27FC236}">
                <a16:creationId xmlns:a16="http://schemas.microsoft.com/office/drawing/2014/main" id="{22B329DD-5850-4FAD-BD27-5F7C7C7756D3}"/>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1708">
              <a:defRPr sz="3600" u="sng">
                <a:solidFill>
                  <a:schemeClr val="tx1"/>
                </a:solidFill>
                <a:latin typeface="Times New Roman" panose="02020603050405020304" pitchFamily="18" charset="0"/>
              </a:defRPr>
            </a:lvl1pPr>
            <a:lvl2pPr marL="742827" indent="-285703" defTabSz="931708">
              <a:defRPr sz="3600" u="sng">
                <a:solidFill>
                  <a:schemeClr val="tx1"/>
                </a:solidFill>
                <a:latin typeface="Times New Roman" panose="02020603050405020304" pitchFamily="18" charset="0"/>
              </a:defRPr>
            </a:lvl2pPr>
            <a:lvl3pPr marL="1142809" indent="-228561" defTabSz="931708">
              <a:defRPr sz="3600" u="sng">
                <a:solidFill>
                  <a:schemeClr val="tx1"/>
                </a:solidFill>
                <a:latin typeface="Times New Roman" panose="02020603050405020304" pitchFamily="18" charset="0"/>
              </a:defRPr>
            </a:lvl3pPr>
            <a:lvl4pPr marL="1599933" indent="-228561" defTabSz="931708">
              <a:defRPr sz="3600" u="sng">
                <a:solidFill>
                  <a:schemeClr val="tx1"/>
                </a:solidFill>
                <a:latin typeface="Times New Roman" panose="02020603050405020304" pitchFamily="18" charset="0"/>
              </a:defRPr>
            </a:lvl4pPr>
            <a:lvl5pPr marL="2057057" indent="-228561" defTabSz="931708">
              <a:defRPr sz="3600" u="sng">
                <a:solidFill>
                  <a:schemeClr val="tx1"/>
                </a:solidFill>
                <a:latin typeface="Times New Roman" panose="02020603050405020304" pitchFamily="18" charset="0"/>
              </a:defRPr>
            </a:lvl5pPr>
            <a:lvl6pPr marL="2514181" indent="-228561" defTabSz="931708" eaLnBrk="0" fontAlgn="base" hangingPunct="0">
              <a:spcBef>
                <a:spcPct val="0"/>
              </a:spcBef>
              <a:spcAft>
                <a:spcPct val="0"/>
              </a:spcAft>
              <a:defRPr sz="3600" u="sng">
                <a:solidFill>
                  <a:schemeClr val="tx1"/>
                </a:solidFill>
                <a:latin typeface="Times New Roman" panose="02020603050405020304" pitchFamily="18" charset="0"/>
              </a:defRPr>
            </a:lvl6pPr>
            <a:lvl7pPr marL="2971305" indent="-228561" defTabSz="931708" eaLnBrk="0" fontAlgn="base" hangingPunct="0">
              <a:spcBef>
                <a:spcPct val="0"/>
              </a:spcBef>
              <a:spcAft>
                <a:spcPct val="0"/>
              </a:spcAft>
              <a:defRPr sz="3600" u="sng">
                <a:solidFill>
                  <a:schemeClr val="tx1"/>
                </a:solidFill>
                <a:latin typeface="Times New Roman" panose="02020603050405020304" pitchFamily="18" charset="0"/>
              </a:defRPr>
            </a:lvl7pPr>
            <a:lvl8pPr marL="3428429" indent="-228561" defTabSz="931708" eaLnBrk="0" fontAlgn="base" hangingPunct="0">
              <a:spcBef>
                <a:spcPct val="0"/>
              </a:spcBef>
              <a:spcAft>
                <a:spcPct val="0"/>
              </a:spcAft>
              <a:defRPr sz="3600" u="sng">
                <a:solidFill>
                  <a:schemeClr val="tx1"/>
                </a:solidFill>
                <a:latin typeface="Times New Roman" panose="02020603050405020304" pitchFamily="18" charset="0"/>
              </a:defRPr>
            </a:lvl8pPr>
            <a:lvl9pPr marL="3885553" indent="-228561" defTabSz="931708" eaLnBrk="0" fontAlgn="base" hangingPunct="0">
              <a:spcBef>
                <a:spcPct val="0"/>
              </a:spcBef>
              <a:spcAft>
                <a:spcPct val="0"/>
              </a:spcAft>
              <a:defRPr sz="3600" u="sng">
                <a:solidFill>
                  <a:schemeClr val="tx1"/>
                </a:solidFill>
                <a:latin typeface="Times New Roman" panose="02020603050405020304" pitchFamily="18" charset="0"/>
              </a:defRPr>
            </a:lvl9pPr>
          </a:lstStyle>
          <a:p>
            <a:fld id="{7D669E96-5DC1-45D6-8019-DBCB9E23615B}" type="slidenum">
              <a:rPr lang="en-US" altLang="en-US" sz="1000" u="none"/>
              <a:pPr/>
              <a:t>3</a:t>
            </a:fld>
            <a:endParaRPr lang="en-US" altLang="en-US" sz="1000" u="none"/>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Rectangle 5">
            <a:extLst>
              <a:ext uri="{FF2B5EF4-FFF2-40B4-BE49-F238E27FC236}">
                <a16:creationId xmlns:a16="http://schemas.microsoft.com/office/drawing/2014/main" id="{9AFF9D14-02A3-490B-9226-6FC78053F1D4}"/>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1708">
              <a:defRPr sz="3600" u="sng">
                <a:solidFill>
                  <a:schemeClr val="tx1"/>
                </a:solidFill>
                <a:latin typeface="Times New Roman" panose="02020603050405020304" pitchFamily="18" charset="0"/>
              </a:defRPr>
            </a:lvl1pPr>
            <a:lvl2pPr marL="742827" indent="-285703" defTabSz="931708">
              <a:defRPr sz="3600" u="sng">
                <a:solidFill>
                  <a:schemeClr val="tx1"/>
                </a:solidFill>
                <a:latin typeface="Times New Roman" panose="02020603050405020304" pitchFamily="18" charset="0"/>
              </a:defRPr>
            </a:lvl2pPr>
            <a:lvl3pPr marL="1142809" indent="-228561" defTabSz="931708">
              <a:defRPr sz="3600" u="sng">
                <a:solidFill>
                  <a:schemeClr val="tx1"/>
                </a:solidFill>
                <a:latin typeface="Times New Roman" panose="02020603050405020304" pitchFamily="18" charset="0"/>
              </a:defRPr>
            </a:lvl3pPr>
            <a:lvl4pPr marL="1599933" indent="-228561" defTabSz="931708">
              <a:defRPr sz="3600" u="sng">
                <a:solidFill>
                  <a:schemeClr val="tx1"/>
                </a:solidFill>
                <a:latin typeface="Times New Roman" panose="02020603050405020304" pitchFamily="18" charset="0"/>
              </a:defRPr>
            </a:lvl4pPr>
            <a:lvl5pPr marL="2057057" indent="-228561" defTabSz="931708">
              <a:defRPr sz="3600" u="sng">
                <a:solidFill>
                  <a:schemeClr val="tx1"/>
                </a:solidFill>
                <a:latin typeface="Times New Roman" panose="02020603050405020304" pitchFamily="18" charset="0"/>
              </a:defRPr>
            </a:lvl5pPr>
            <a:lvl6pPr marL="2514181" indent="-228561" defTabSz="931708" eaLnBrk="0" fontAlgn="base" hangingPunct="0">
              <a:spcBef>
                <a:spcPct val="0"/>
              </a:spcBef>
              <a:spcAft>
                <a:spcPct val="0"/>
              </a:spcAft>
              <a:defRPr sz="3600" u="sng">
                <a:solidFill>
                  <a:schemeClr val="tx1"/>
                </a:solidFill>
                <a:latin typeface="Times New Roman" panose="02020603050405020304" pitchFamily="18" charset="0"/>
              </a:defRPr>
            </a:lvl6pPr>
            <a:lvl7pPr marL="2971305" indent="-228561" defTabSz="931708" eaLnBrk="0" fontAlgn="base" hangingPunct="0">
              <a:spcBef>
                <a:spcPct val="0"/>
              </a:spcBef>
              <a:spcAft>
                <a:spcPct val="0"/>
              </a:spcAft>
              <a:defRPr sz="3600" u="sng">
                <a:solidFill>
                  <a:schemeClr val="tx1"/>
                </a:solidFill>
                <a:latin typeface="Times New Roman" panose="02020603050405020304" pitchFamily="18" charset="0"/>
              </a:defRPr>
            </a:lvl7pPr>
            <a:lvl8pPr marL="3428429" indent="-228561" defTabSz="931708" eaLnBrk="0" fontAlgn="base" hangingPunct="0">
              <a:spcBef>
                <a:spcPct val="0"/>
              </a:spcBef>
              <a:spcAft>
                <a:spcPct val="0"/>
              </a:spcAft>
              <a:defRPr sz="3600" u="sng">
                <a:solidFill>
                  <a:schemeClr val="tx1"/>
                </a:solidFill>
                <a:latin typeface="Times New Roman" panose="02020603050405020304" pitchFamily="18" charset="0"/>
              </a:defRPr>
            </a:lvl8pPr>
            <a:lvl9pPr marL="3885553" indent="-228561" defTabSz="931708" eaLnBrk="0" fontAlgn="base" hangingPunct="0">
              <a:spcBef>
                <a:spcPct val="0"/>
              </a:spcBef>
              <a:spcAft>
                <a:spcPct val="0"/>
              </a:spcAft>
              <a:defRPr sz="3600" u="sng">
                <a:solidFill>
                  <a:schemeClr val="tx1"/>
                </a:solidFill>
                <a:latin typeface="Times New Roman" panose="02020603050405020304" pitchFamily="18" charset="0"/>
              </a:defRPr>
            </a:lvl9pPr>
          </a:lstStyle>
          <a:p>
            <a:fld id="{0F3D2E49-8263-4919-B7A4-4CADBDA9AA48}" type="slidenum">
              <a:rPr lang="en-US" altLang="en-US" sz="1000" u="none"/>
              <a:pPr/>
              <a:t>30</a:t>
            </a:fld>
            <a:endParaRPr lang="en-US" altLang="en-US" sz="1000" u="none"/>
          </a:p>
        </p:txBody>
      </p:sp>
      <p:sp>
        <p:nvSpPr>
          <p:cNvPr id="88067" name="Rectangle 2">
            <a:extLst>
              <a:ext uri="{FF2B5EF4-FFF2-40B4-BE49-F238E27FC236}">
                <a16:creationId xmlns:a16="http://schemas.microsoft.com/office/drawing/2014/main" id="{58EA6CCD-DE87-4BF0-B57E-54D500955923}"/>
              </a:ext>
            </a:extLst>
          </p:cNvPr>
          <p:cNvSpPr>
            <a:spLocks noGrp="1" noRot="1" noChangeAspect="1" noChangeArrowheads="1" noTextEdit="1"/>
          </p:cNvSpPr>
          <p:nvPr>
            <p:ph type="sldImg"/>
          </p:nvPr>
        </p:nvSpPr>
        <p:spPr>
          <a:xfrm>
            <a:off x="1806575" y="0"/>
            <a:ext cx="3492500" cy="2619375"/>
          </a:xfrm>
          <a:ln/>
        </p:spPr>
      </p:sp>
      <p:sp>
        <p:nvSpPr>
          <p:cNvPr id="88068" name="Rectangle 3">
            <a:extLst>
              <a:ext uri="{FF2B5EF4-FFF2-40B4-BE49-F238E27FC236}">
                <a16:creationId xmlns:a16="http://schemas.microsoft.com/office/drawing/2014/main" id="{1A1F2579-2705-41F9-A5AD-3C2D83DD09FC}"/>
              </a:ext>
            </a:extLst>
          </p:cNvPr>
          <p:cNvSpPr>
            <a:spLocks noGrp="1" noChangeArrowheads="1"/>
          </p:cNvSpPr>
          <p:nvPr>
            <p:ph type="body" idx="1"/>
          </p:nvPr>
        </p:nvSpPr>
        <p:spPr>
          <a:xfrm>
            <a:off x="303213" y="2757698"/>
            <a:ext cx="6348412" cy="5375269"/>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ts val="500"/>
              </a:spcBef>
              <a:spcAft>
                <a:spcPts val="500"/>
              </a:spcAft>
            </a:pPr>
            <a:endParaRPr lang="en-US" altLang="en-US" sz="900" dirty="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Slide Image Placeholder 1">
            <a:extLst>
              <a:ext uri="{FF2B5EF4-FFF2-40B4-BE49-F238E27FC236}">
                <a16:creationId xmlns:a16="http://schemas.microsoft.com/office/drawing/2014/main" id="{8818807C-1E93-4117-BAF9-FC4C712DB009}"/>
              </a:ext>
            </a:extLst>
          </p:cNvPr>
          <p:cNvSpPr>
            <a:spLocks noGrp="1" noRot="1" noChangeAspect="1" noTextEdit="1"/>
          </p:cNvSpPr>
          <p:nvPr>
            <p:ph type="sldImg"/>
          </p:nvPr>
        </p:nvSpPr>
        <p:spPr>
          <a:ln/>
        </p:spPr>
      </p:sp>
      <p:sp>
        <p:nvSpPr>
          <p:cNvPr id="89091" name="Notes Placeholder 2">
            <a:extLst>
              <a:ext uri="{FF2B5EF4-FFF2-40B4-BE49-F238E27FC236}">
                <a16:creationId xmlns:a16="http://schemas.microsoft.com/office/drawing/2014/main" id="{E3FDC58E-214B-4004-BC2B-BED5B2BF927B}"/>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p>
        </p:txBody>
      </p:sp>
      <p:sp>
        <p:nvSpPr>
          <p:cNvPr id="89092" name="Slide Number Placeholder 3">
            <a:extLst>
              <a:ext uri="{FF2B5EF4-FFF2-40B4-BE49-F238E27FC236}">
                <a16:creationId xmlns:a16="http://schemas.microsoft.com/office/drawing/2014/main" id="{2761DBC3-68A4-463A-A9CB-950AE86AAD89}"/>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1708">
              <a:defRPr sz="3600" u="sng">
                <a:solidFill>
                  <a:schemeClr val="tx1"/>
                </a:solidFill>
                <a:latin typeface="Times New Roman" panose="02020603050405020304" pitchFamily="18" charset="0"/>
              </a:defRPr>
            </a:lvl1pPr>
            <a:lvl2pPr marL="742827" indent="-285703" defTabSz="931708">
              <a:defRPr sz="3600" u="sng">
                <a:solidFill>
                  <a:schemeClr val="tx1"/>
                </a:solidFill>
                <a:latin typeface="Times New Roman" panose="02020603050405020304" pitchFamily="18" charset="0"/>
              </a:defRPr>
            </a:lvl2pPr>
            <a:lvl3pPr marL="1142809" indent="-228561" defTabSz="931708">
              <a:defRPr sz="3600" u="sng">
                <a:solidFill>
                  <a:schemeClr val="tx1"/>
                </a:solidFill>
                <a:latin typeface="Times New Roman" panose="02020603050405020304" pitchFamily="18" charset="0"/>
              </a:defRPr>
            </a:lvl3pPr>
            <a:lvl4pPr marL="1599933" indent="-228561" defTabSz="931708">
              <a:defRPr sz="3600" u="sng">
                <a:solidFill>
                  <a:schemeClr val="tx1"/>
                </a:solidFill>
                <a:latin typeface="Times New Roman" panose="02020603050405020304" pitchFamily="18" charset="0"/>
              </a:defRPr>
            </a:lvl4pPr>
            <a:lvl5pPr marL="2057057" indent="-228561" defTabSz="931708">
              <a:defRPr sz="3600" u="sng">
                <a:solidFill>
                  <a:schemeClr val="tx1"/>
                </a:solidFill>
                <a:latin typeface="Times New Roman" panose="02020603050405020304" pitchFamily="18" charset="0"/>
              </a:defRPr>
            </a:lvl5pPr>
            <a:lvl6pPr marL="2514181" indent="-228561" defTabSz="931708" eaLnBrk="0" fontAlgn="base" hangingPunct="0">
              <a:spcBef>
                <a:spcPct val="0"/>
              </a:spcBef>
              <a:spcAft>
                <a:spcPct val="0"/>
              </a:spcAft>
              <a:defRPr sz="3600" u="sng">
                <a:solidFill>
                  <a:schemeClr val="tx1"/>
                </a:solidFill>
                <a:latin typeface="Times New Roman" panose="02020603050405020304" pitchFamily="18" charset="0"/>
              </a:defRPr>
            </a:lvl6pPr>
            <a:lvl7pPr marL="2971305" indent="-228561" defTabSz="931708" eaLnBrk="0" fontAlgn="base" hangingPunct="0">
              <a:spcBef>
                <a:spcPct val="0"/>
              </a:spcBef>
              <a:spcAft>
                <a:spcPct val="0"/>
              </a:spcAft>
              <a:defRPr sz="3600" u="sng">
                <a:solidFill>
                  <a:schemeClr val="tx1"/>
                </a:solidFill>
                <a:latin typeface="Times New Roman" panose="02020603050405020304" pitchFamily="18" charset="0"/>
              </a:defRPr>
            </a:lvl7pPr>
            <a:lvl8pPr marL="3428429" indent="-228561" defTabSz="931708" eaLnBrk="0" fontAlgn="base" hangingPunct="0">
              <a:spcBef>
                <a:spcPct val="0"/>
              </a:spcBef>
              <a:spcAft>
                <a:spcPct val="0"/>
              </a:spcAft>
              <a:defRPr sz="3600" u="sng">
                <a:solidFill>
                  <a:schemeClr val="tx1"/>
                </a:solidFill>
                <a:latin typeface="Times New Roman" panose="02020603050405020304" pitchFamily="18" charset="0"/>
              </a:defRPr>
            </a:lvl8pPr>
            <a:lvl9pPr marL="3885553" indent="-228561" defTabSz="931708" eaLnBrk="0" fontAlgn="base" hangingPunct="0">
              <a:spcBef>
                <a:spcPct val="0"/>
              </a:spcBef>
              <a:spcAft>
                <a:spcPct val="0"/>
              </a:spcAft>
              <a:defRPr sz="3600" u="sng">
                <a:solidFill>
                  <a:schemeClr val="tx1"/>
                </a:solidFill>
                <a:latin typeface="Times New Roman" panose="02020603050405020304" pitchFamily="18" charset="0"/>
              </a:defRPr>
            </a:lvl9pPr>
          </a:lstStyle>
          <a:p>
            <a:fld id="{E224704B-EEE8-4406-AA88-7719C75AFF8B}" type="slidenum">
              <a:rPr lang="en-US" altLang="en-US" sz="1000" u="none"/>
              <a:pPr/>
              <a:t>31</a:t>
            </a:fld>
            <a:endParaRPr lang="en-US" altLang="en-US" sz="1000" u="none"/>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Slide Image Placeholder 1">
            <a:extLst>
              <a:ext uri="{FF2B5EF4-FFF2-40B4-BE49-F238E27FC236}">
                <a16:creationId xmlns:a16="http://schemas.microsoft.com/office/drawing/2014/main" id="{AA5FCEF6-AC35-48A2-9758-09286E62EB37}"/>
              </a:ext>
            </a:extLst>
          </p:cNvPr>
          <p:cNvSpPr>
            <a:spLocks noGrp="1" noRot="1" noChangeAspect="1" noTextEdit="1"/>
          </p:cNvSpPr>
          <p:nvPr>
            <p:ph type="sldImg"/>
          </p:nvPr>
        </p:nvSpPr>
        <p:spPr>
          <a:ln/>
        </p:spPr>
      </p:sp>
      <p:sp>
        <p:nvSpPr>
          <p:cNvPr id="90115" name="Notes Placeholder 2">
            <a:extLst>
              <a:ext uri="{FF2B5EF4-FFF2-40B4-BE49-F238E27FC236}">
                <a16:creationId xmlns:a16="http://schemas.microsoft.com/office/drawing/2014/main" id="{F706860E-492C-421D-A30B-C2566B0E9E6C}"/>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p>
        </p:txBody>
      </p:sp>
      <p:sp>
        <p:nvSpPr>
          <p:cNvPr id="90116" name="Slide Number Placeholder 3">
            <a:extLst>
              <a:ext uri="{FF2B5EF4-FFF2-40B4-BE49-F238E27FC236}">
                <a16:creationId xmlns:a16="http://schemas.microsoft.com/office/drawing/2014/main" id="{FD7D9C3D-60C2-4878-9DA2-3DF18DF9B56D}"/>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1708">
              <a:defRPr sz="3600" u="sng">
                <a:solidFill>
                  <a:schemeClr val="tx1"/>
                </a:solidFill>
                <a:latin typeface="Times New Roman" panose="02020603050405020304" pitchFamily="18" charset="0"/>
              </a:defRPr>
            </a:lvl1pPr>
            <a:lvl2pPr marL="742827" indent="-285703" defTabSz="931708">
              <a:defRPr sz="3600" u="sng">
                <a:solidFill>
                  <a:schemeClr val="tx1"/>
                </a:solidFill>
                <a:latin typeface="Times New Roman" panose="02020603050405020304" pitchFamily="18" charset="0"/>
              </a:defRPr>
            </a:lvl2pPr>
            <a:lvl3pPr marL="1142809" indent="-228561" defTabSz="931708">
              <a:defRPr sz="3600" u="sng">
                <a:solidFill>
                  <a:schemeClr val="tx1"/>
                </a:solidFill>
                <a:latin typeface="Times New Roman" panose="02020603050405020304" pitchFamily="18" charset="0"/>
              </a:defRPr>
            </a:lvl3pPr>
            <a:lvl4pPr marL="1599933" indent="-228561" defTabSz="931708">
              <a:defRPr sz="3600" u="sng">
                <a:solidFill>
                  <a:schemeClr val="tx1"/>
                </a:solidFill>
                <a:latin typeface="Times New Roman" panose="02020603050405020304" pitchFamily="18" charset="0"/>
              </a:defRPr>
            </a:lvl4pPr>
            <a:lvl5pPr marL="2057057" indent="-228561" defTabSz="931708">
              <a:defRPr sz="3600" u="sng">
                <a:solidFill>
                  <a:schemeClr val="tx1"/>
                </a:solidFill>
                <a:latin typeface="Times New Roman" panose="02020603050405020304" pitchFamily="18" charset="0"/>
              </a:defRPr>
            </a:lvl5pPr>
            <a:lvl6pPr marL="2514181" indent="-228561" defTabSz="931708" eaLnBrk="0" fontAlgn="base" hangingPunct="0">
              <a:spcBef>
                <a:spcPct val="0"/>
              </a:spcBef>
              <a:spcAft>
                <a:spcPct val="0"/>
              </a:spcAft>
              <a:defRPr sz="3600" u="sng">
                <a:solidFill>
                  <a:schemeClr val="tx1"/>
                </a:solidFill>
                <a:latin typeface="Times New Roman" panose="02020603050405020304" pitchFamily="18" charset="0"/>
              </a:defRPr>
            </a:lvl6pPr>
            <a:lvl7pPr marL="2971305" indent="-228561" defTabSz="931708" eaLnBrk="0" fontAlgn="base" hangingPunct="0">
              <a:spcBef>
                <a:spcPct val="0"/>
              </a:spcBef>
              <a:spcAft>
                <a:spcPct val="0"/>
              </a:spcAft>
              <a:defRPr sz="3600" u="sng">
                <a:solidFill>
                  <a:schemeClr val="tx1"/>
                </a:solidFill>
                <a:latin typeface="Times New Roman" panose="02020603050405020304" pitchFamily="18" charset="0"/>
              </a:defRPr>
            </a:lvl7pPr>
            <a:lvl8pPr marL="3428429" indent="-228561" defTabSz="931708" eaLnBrk="0" fontAlgn="base" hangingPunct="0">
              <a:spcBef>
                <a:spcPct val="0"/>
              </a:spcBef>
              <a:spcAft>
                <a:spcPct val="0"/>
              </a:spcAft>
              <a:defRPr sz="3600" u="sng">
                <a:solidFill>
                  <a:schemeClr val="tx1"/>
                </a:solidFill>
                <a:latin typeface="Times New Roman" panose="02020603050405020304" pitchFamily="18" charset="0"/>
              </a:defRPr>
            </a:lvl8pPr>
            <a:lvl9pPr marL="3885553" indent="-228561" defTabSz="931708" eaLnBrk="0" fontAlgn="base" hangingPunct="0">
              <a:spcBef>
                <a:spcPct val="0"/>
              </a:spcBef>
              <a:spcAft>
                <a:spcPct val="0"/>
              </a:spcAft>
              <a:defRPr sz="3600" u="sng">
                <a:solidFill>
                  <a:schemeClr val="tx1"/>
                </a:solidFill>
                <a:latin typeface="Times New Roman" panose="02020603050405020304" pitchFamily="18" charset="0"/>
              </a:defRPr>
            </a:lvl9pPr>
          </a:lstStyle>
          <a:p>
            <a:fld id="{C3D54E40-7C40-4787-B4A2-921191D6CB12}" type="slidenum">
              <a:rPr lang="en-US" altLang="en-US" sz="1000" u="none"/>
              <a:pPr/>
              <a:t>32</a:t>
            </a:fld>
            <a:endParaRPr lang="en-US" altLang="en-US" sz="1000" u="none"/>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Slide Image Placeholder 1">
            <a:extLst>
              <a:ext uri="{FF2B5EF4-FFF2-40B4-BE49-F238E27FC236}">
                <a16:creationId xmlns:a16="http://schemas.microsoft.com/office/drawing/2014/main" id="{AA5FCEF6-AC35-48A2-9758-09286E62EB37}"/>
              </a:ext>
            </a:extLst>
          </p:cNvPr>
          <p:cNvSpPr>
            <a:spLocks noGrp="1" noRot="1" noChangeAspect="1" noTextEdit="1"/>
          </p:cNvSpPr>
          <p:nvPr>
            <p:ph type="sldImg"/>
          </p:nvPr>
        </p:nvSpPr>
        <p:spPr>
          <a:ln/>
        </p:spPr>
      </p:sp>
      <p:sp>
        <p:nvSpPr>
          <p:cNvPr id="90115" name="Notes Placeholder 2">
            <a:extLst>
              <a:ext uri="{FF2B5EF4-FFF2-40B4-BE49-F238E27FC236}">
                <a16:creationId xmlns:a16="http://schemas.microsoft.com/office/drawing/2014/main" id="{F706860E-492C-421D-A30B-C2566B0E9E6C}"/>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p>
        </p:txBody>
      </p:sp>
      <p:sp>
        <p:nvSpPr>
          <p:cNvPr id="90116" name="Slide Number Placeholder 3">
            <a:extLst>
              <a:ext uri="{FF2B5EF4-FFF2-40B4-BE49-F238E27FC236}">
                <a16:creationId xmlns:a16="http://schemas.microsoft.com/office/drawing/2014/main" id="{FD7D9C3D-60C2-4878-9DA2-3DF18DF9B56D}"/>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1708">
              <a:defRPr sz="3600" u="sng">
                <a:solidFill>
                  <a:schemeClr val="tx1"/>
                </a:solidFill>
                <a:latin typeface="Times New Roman" panose="02020603050405020304" pitchFamily="18" charset="0"/>
              </a:defRPr>
            </a:lvl1pPr>
            <a:lvl2pPr marL="742827" indent="-285703" defTabSz="931708">
              <a:defRPr sz="3600" u="sng">
                <a:solidFill>
                  <a:schemeClr val="tx1"/>
                </a:solidFill>
                <a:latin typeface="Times New Roman" panose="02020603050405020304" pitchFamily="18" charset="0"/>
              </a:defRPr>
            </a:lvl2pPr>
            <a:lvl3pPr marL="1142809" indent="-228561" defTabSz="931708">
              <a:defRPr sz="3600" u="sng">
                <a:solidFill>
                  <a:schemeClr val="tx1"/>
                </a:solidFill>
                <a:latin typeface="Times New Roman" panose="02020603050405020304" pitchFamily="18" charset="0"/>
              </a:defRPr>
            </a:lvl3pPr>
            <a:lvl4pPr marL="1599933" indent="-228561" defTabSz="931708">
              <a:defRPr sz="3600" u="sng">
                <a:solidFill>
                  <a:schemeClr val="tx1"/>
                </a:solidFill>
                <a:latin typeface="Times New Roman" panose="02020603050405020304" pitchFamily="18" charset="0"/>
              </a:defRPr>
            </a:lvl4pPr>
            <a:lvl5pPr marL="2057057" indent="-228561" defTabSz="931708">
              <a:defRPr sz="3600" u="sng">
                <a:solidFill>
                  <a:schemeClr val="tx1"/>
                </a:solidFill>
                <a:latin typeface="Times New Roman" panose="02020603050405020304" pitchFamily="18" charset="0"/>
              </a:defRPr>
            </a:lvl5pPr>
            <a:lvl6pPr marL="2514181" indent="-228561" defTabSz="931708" eaLnBrk="0" fontAlgn="base" hangingPunct="0">
              <a:spcBef>
                <a:spcPct val="0"/>
              </a:spcBef>
              <a:spcAft>
                <a:spcPct val="0"/>
              </a:spcAft>
              <a:defRPr sz="3600" u="sng">
                <a:solidFill>
                  <a:schemeClr val="tx1"/>
                </a:solidFill>
                <a:latin typeface="Times New Roman" panose="02020603050405020304" pitchFamily="18" charset="0"/>
              </a:defRPr>
            </a:lvl6pPr>
            <a:lvl7pPr marL="2971305" indent="-228561" defTabSz="931708" eaLnBrk="0" fontAlgn="base" hangingPunct="0">
              <a:spcBef>
                <a:spcPct val="0"/>
              </a:spcBef>
              <a:spcAft>
                <a:spcPct val="0"/>
              </a:spcAft>
              <a:defRPr sz="3600" u="sng">
                <a:solidFill>
                  <a:schemeClr val="tx1"/>
                </a:solidFill>
                <a:latin typeface="Times New Roman" panose="02020603050405020304" pitchFamily="18" charset="0"/>
              </a:defRPr>
            </a:lvl7pPr>
            <a:lvl8pPr marL="3428429" indent="-228561" defTabSz="931708" eaLnBrk="0" fontAlgn="base" hangingPunct="0">
              <a:spcBef>
                <a:spcPct val="0"/>
              </a:spcBef>
              <a:spcAft>
                <a:spcPct val="0"/>
              </a:spcAft>
              <a:defRPr sz="3600" u="sng">
                <a:solidFill>
                  <a:schemeClr val="tx1"/>
                </a:solidFill>
                <a:latin typeface="Times New Roman" panose="02020603050405020304" pitchFamily="18" charset="0"/>
              </a:defRPr>
            </a:lvl8pPr>
            <a:lvl9pPr marL="3885553" indent="-228561" defTabSz="931708" eaLnBrk="0" fontAlgn="base" hangingPunct="0">
              <a:spcBef>
                <a:spcPct val="0"/>
              </a:spcBef>
              <a:spcAft>
                <a:spcPct val="0"/>
              </a:spcAft>
              <a:defRPr sz="3600" u="sng">
                <a:solidFill>
                  <a:schemeClr val="tx1"/>
                </a:solidFill>
                <a:latin typeface="Times New Roman" panose="02020603050405020304" pitchFamily="18" charset="0"/>
              </a:defRPr>
            </a:lvl9pPr>
          </a:lstStyle>
          <a:p>
            <a:fld id="{C3D54E40-7C40-4787-B4A2-921191D6CB12}" type="slidenum">
              <a:rPr lang="en-US" altLang="en-US" sz="1000" u="none"/>
              <a:pPr/>
              <a:t>33</a:t>
            </a:fld>
            <a:endParaRPr lang="en-US" altLang="en-US" sz="1000" u="none"/>
          </a:p>
        </p:txBody>
      </p:sp>
    </p:spTree>
    <p:extLst>
      <p:ext uri="{BB962C8B-B14F-4D97-AF65-F5344CB8AC3E}">
        <p14:creationId xmlns:p14="http://schemas.microsoft.com/office/powerpoint/2010/main" val="3948959526"/>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Rectangle 5">
            <a:extLst>
              <a:ext uri="{FF2B5EF4-FFF2-40B4-BE49-F238E27FC236}">
                <a16:creationId xmlns:a16="http://schemas.microsoft.com/office/drawing/2014/main" id="{83C307F1-C79A-4D70-B1ED-A386E42E6773}"/>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1708">
              <a:defRPr sz="3600" u="sng">
                <a:solidFill>
                  <a:schemeClr val="tx1"/>
                </a:solidFill>
                <a:latin typeface="Times New Roman" panose="02020603050405020304" pitchFamily="18" charset="0"/>
              </a:defRPr>
            </a:lvl1pPr>
            <a:lvl2pPr marL="742827" indent="-285703" defTabSz="931708">
              <a:defRPr sz="3600" u="sng">
                <a:solidFill>
                  <a:schemeClr val="tx1"/>
                </a:solidFill>
                <a:latin typeface="Times New Roman" panose="02020603050405020304" pitchFamily="18" charset="0"/>
              </a:defRPr>
            </a:lvl2pPr>
            <a:lvl3pPr marL="1142809" indent="-228561" defTabSz="931708">
              <a:defRPr sz="3600" u="sng">
                <a:solidFill>
                  <a:schemeClr val="tx1"/>
                </a:solidFill>
                <a:latin typeface="Times New Roman" panose="02020603050405020304" pitchFamily="18" charset="0"/>
              </a:defRPr>
            </a:lvl3pPr>
            <a:lvl4pPr marL="1599933" indent="-228561" defTabSz="931708">
              <a:defRPr sz="3600" u="sng">
                <a:solidFill>
                  <a:schemeClr val="tx1"/>
                </a:solidFill>
                <a:latin typeface="Times New Roman" panose="02020603050405020304" pitchFamily="18" charset="0"/>
              </a:defRPr>
            </a:lvl4pPr>
            <a:lvl5pPr marL="2057057" indent="-228561" defTabSz="931708">
              <a:defRPr sz="3600" u="sng">
                <a:solidFill>
                  <a:schemeClr val="tx1"/>
                </a:solidFill>
                <a:latin typeface="Times New Roman" panose="02020603050405020304" pitchFamily="18" charset="0"/>
              </a:defRPr>
            </a:lvl5pPr>
            <a:lvl6pPr marL="2514181" indent="-228561" defTabSz="931708" eaLnBrk="0" fontAlgn="base" hangingPunct="0">
              <a:spcBef>
                <a:spcPct val="0"/>
              </a:spcBef>
              <a:spcAft>
                <a:spcPct val="0"/>
              </a:spcAft>
              <a:defRPr sz="3600" u="sng">
                <a:solidFill>
                  <a:schemeClr val="tx1"/>
                </a:solidFill>
                <a:latin typeface="Times New Roman" panose="02020603050405020304" pitchFamily="18" charset="0"/>
              </a:defRPr>
            </a:lvl6pPr>
            <a:lvl7pPr marL="2971305" indent="-228561" defTabSz="931708" eaLnBrk="0" fontAlgn="base" hangingPunct="0">
              <a:spcBef>
                <a:spcPct val="0"/>
              </a:spcBef>
              <a:spcAft>
                <a:spcPct val="0"/>
              </a:spcAft>
              <a:defRPr sz="3600" u="sng">
                <a:solidFill>
                  <a:schemeClr val="tx1"/>
                </a:solidFill>
                <a:latin typeface="Times New Roman" panose="02020603050405020304" pitchFamily="18" charset="0"/>
              </a:defRPr>
            </a:lvl7pPr>
            <a:lvl8pPr marL="3428429" indent="-228561" defTabSz="931708" eaLnBrk="0" fontAlgn="base" hangingPunct="0">
              <a:spcBef>
                <a:spcPct val="0"/>
              </a:spcBef>
              <a:spcAft>
                <a:spcPct val="0"/>
              </a:spcAft>
              <a:defRPr sz="3600" u="sng">
                <a:solidFill>
                  <a:schemeClr val="tx1"/>
                </a:solidFill>
                <a:latin typeface="Times New Roman" panose="02020603050405020304" pitchFamily="18" charset="0"/>
              </a:defRPr>
            </a:lvl8pPr>
            <a:lvl9pPr marL="3885553" indent="-228561" defTabSz="931708" eaLnBrk="0" fontAlgn="base" hangingPunct="0">
              <a:spcBef>
                <a:spcPct val="0"/>
              </a:spcBef>
              <a:spcAft>
                <a:spcPct val="0"/>
              </a:spcAft>
              <a:defRPr sz="3600" u="sng">
                <a:solidFill>
                  <a:schemeClr val="tx1"/>
                </a:solidFill>
                <a:latin typeface="Times New Roman" panose="02020603050405020304" pitchFamily="18" charset="0"/>
              </a:defRPr>
            </a:lvl9pPr>
          </a:lstStyle>
          <a:p>
            <a:fld id="{D8E51475-1EB4-42B9-96D3-B89E33C3F021}" type="slidenum">
              <a:rPr lang="en-US" altLang="en-US" sz="1000" u="none"/>
              <a:pPr/>
              <a:t>34</a:t>
            </a:fld>
            <a:endParaRPr lang="en-US" altLang="en-US" sz="1000" u="none"/>
          </a:p>
        </p:txBody>
      </p:sp>
      <p:sp>
        <p:nvSpPr>
          <p:cNvPr id="92163" name="Rectangle 2">
            <a:extLst>
              <a:ext uri="{FF2B5EF4-FFF2-40B4-BE49-F238E27FC236}">
                <a16:creationId xmlns:a16="http://schemas.microsoft.com/office/drawing/2014/main" id="{A6FF0B07-D008-40DF-BE70-6FA68AD4A781}"/>
              </a:ext>
            </a:extLst>
          </p:cNvPr>
          <p:cNvSpPr>
            <a:spLocks noGrp="1" noRot="1" noChangeAspect="1" noChangeArrowheads="1" noTextEdit="1"/>
          </p:cNvSpPr>
          <p:nvPr>
            <p:ph type="sldImg"/>
          </p:nvPr>
        </p:nvSpPr>
        <p:spPr>
          <a:ln/>
        </p:spPr>
      </p:sp>
      <p:sp>
        <p:nvSpPr>
          <p:cNvPr id="92164" name="Rectangle 3">
            <a:extLst>
              <a:ext uri="{FF2B5EF4-FFF2-40B4-BE49-F238E27FC236}">
                <a16:creationId xmlns:a16="http://schemas.microsoft.com/office/drawing/2014/main" id="{9A86CF5F-8926-42FD-A684-5B53D1A0FD25}"/>
              </a:ext>
            </a:extLst>
          </p:cNvPr>
          <p:cNvSpPr>
            <a:spLocks noGrp="1" noChangeArrowheads="1"/>
          </p:cNvSpPr>
          <p:nvPr>
            <p:ph type="body" idx="1"/>
          </p:nvPr>
        </p:nvSpPr>
        <p:spPr>
          <a:xfrm>
            <a:off x="1039813" y="3994255"/>
            <a:ext cx="5105400" cy="3784791"/>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lnSpc>
                <a:spcPct val="80000"/>
              </a:lnSpc>
            </a:pPr>
            <a:endParaRPr lang="en-US" altLang="en-US" dirty="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5">
            <a:extLst>
              <a:ext uri="{FF2B5EF4-FFF2-40B4-BE49-F238E27FC236}">
                <a16:creationId xmlns:a16="http://schemas.microsoft.com/office/drawing/2014/main" id="{D47698D9-4AD8-4D24-AF8F-645A7CBE38BC}"/>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1708">
              <a:defRPr sz="3600" u="sng">
                <a:solidFill>
                  <a:schemeClr val="tx1"/>
                </a:solidFill>
                <a:latin typeface="Times New Roman" panose="02020603050405020304" pitchFamily="18" charset="0"/>
              </a:defRPr>
            </a:lvl1pPr>
            <a:lvl2pPr marL="742827" indent="-285703" defTabSz="931708">
              <a:defRPr sz="3600" u="sng">
                <a:solidFill>
                  <a:schemeClr val="tx1"/>
                </a:solidFill>
                <a:latin typeface="Times New Roman" panose="02020603050405020304" pitchFamily="18" charset="0"/>
              </a:defRPr>
            </a:lvl2pPr>
            <a:lvl3pPr marL="1142809" indent="-228561" defTabSz="931708">
              <a:defRPr sz="3600" u="sng">
                <a:solidFill>
                  <a:schemeClr val="tx1"/>
                </a:solidFill>
                <a:latin typeface="Times New Roman" panose="02020603050405020304" pitchFamily="18" charset="0"/>
              </a:defRPr>
            </a:lvl3pPr>
            <a:lvl4pPr marL="1599933" indent="-228561" defTabSz="931708">
              <a:defRPr sz="3600" u="sng">
                <a:solidFill>
                  <a:schemeClr val="tx1"/>
                </a:solidFill>
                <a:latin typeface="Times New Roman" panose="02020603050405020304" pitchFamily="18" charset="0"/>
              </a:defRPr>
            </a:lvl4pPr>
            <a:lvl5pPr marL="2057057" indent="-228561" defTabSz="931708">
              <a:defRPr sz="3600" u="sng">
                <a:solidFill>
                  <a:schemeClr val="tx1"/>
                </a:solidFill>
                <a:latin typeface="Times New Roman" panose="02020603050405020304" pitchFamily="18" charset="0"/>
              </a:defRPr>
            </a:lvl5pPr>
            <a:lvl6pPr marL="2514181" indent="-228561" defTabSz="931708" eaLnBrk="0" fontAlgn="base" hangingPunct="0">
              <a:spcBef>
                <a:spcPct val="0"/>
              </a:spcBef>
              <a:spcAft>
                <a:spcPct val="0"/>
              </a:spcAft>
              <a:defRPr sz="3600" u="sng">
                <a:solidFill>
                  <a:schemeClr val="tx1"/>
                </a:solidFill>
                <a:latin typeface="Times New Roman" panose="02020603050405020304" pitchFamily="18" charset="0"/>
              </a:defRPr>
            </a:lvl6pPr>
            <a:lvl7pPr marL="2971305" indent="-228561" defTabSz="931708" eaLnBrk="0" fontAlgn="base" hangingPunct="0">
              <a:spcBef>
                <a:spcPct val="0"/>
              </a:spcBef>
              <a:spcAft>
                <a:spcPct val="0"/>
              </a:spcAft>
              <a:defRPr sz="3600" u="sng">
                <a:solidFill>
                  <a:schemeClr val="tx1"/>
                </a:solidFill>
                <a:latin typeface="Times New Roman" panose="02020603050405020304" pitchFamily="18" charset="0"/>
              </a:defRPr>
            </a:lvl7pPr>
            <a:lvl8pPr marL="3428429" indent="-228561" defTabSz="931708" eaLnBrk="0" fontAlgn="base" hangingPunct="0">
              <a:spcBef>
                <a:spcPct val="0"/>
              </a:spcBef>
              <a:spcAft>
                <a:spcPct val="0"/>
              </a:spcAft>
              <a:defRPr sz="3600" u="sng">
                <a:solidFill>
                  <a:schemeClr val="tx1"/>
                </a:solidFill>
                <a:latin typeface="Times New Roman" panose="02020603050405020304" pitchFamily="18" charset="0"/>
              </a:defRPr>
            </a:lvl8pPr>
            <a:lvl9pPr marL="3885553" indent="-228561" defTabSz="931708" eaLnBrk="0" fontAlgn="base" hangingPunct="0">
              <a:spcBef>
                <a:spcPct val="0"/>
              </a:spcBef>
              <a:spcAft>
                <a:spcPct val="0"/>
              </a:spcAft>
              <a:defRPr sz="3600" u="sng">
                <a:solidFill>
                  <a:schemeClr val="tx1"/>
                </a:solidFill>
                <a:latin typeface="Times New Roman" panose="02020603050405020304" pitchFamily="18" charset="0"/>
              </a:defRPr>
            </a:lvl9pPr>
          </a:lstStyle>
          <a:p>
            <a:fld id="{7F7A27E8-5E8F-4CC6-B052-5E99ACFA8F62}" type="slidenum">
              <a:rPr lang="en-US" altLang="en-US" sz="1000" u="none"/>
              <a:pPr/>
              <a:t>35</a:t>
            </a:fld>
            <a:endParaRPr lang="en-US" altLang="en-US" sz="1000" u="none"/>
          </a:p>
        </p:txBody>
      </p:sp>
      <p:sp>
        <p:nvSpPr>
          <p:cNvPr id="93187" name="Rectangle 2">
            <a:extLst>
              <a:ext uri="{FF2B5EF4-FFF2-40B4-BE49-F238E27FC236}">
                <a16:creationId xmlns:a16="http://schemas.microsoft.com/office/drawing/2014/main" id="{B2F7CD25-36B8-4DA3-8F31-889A2363D9AA}"/>
              </a:ext>
            </a:extLst>
          </p:cNvPr>
          <p:cNvSpPr>
            <a:spLocks noGrp="1" noRot="1" noChangeAspect="1" noChangeArrowheads="1" noTextEdit="1"/>
          </p:cNvSpPr>
          <p:nvPr>
            <p:ph type="sldImg"/>
          </p:nvPr>
        </p:nvSpPr>
        <p:spPr>
          <a:ln/>
        </p:spPr>
      </p:sp>
      <p:sp>
        <p:nvSpPr>
          <p:cNvPr id="93188" name="Rectangle 3">
            <a:extLst>
              <a:ext uri="{FF2B5EF4-FFF2-40B4-BE49-F238E27FC236}">
                <a16:creationId xmlns:a16="http://schemas.microsoft.com/office/drawing/2014/main" id="{712DADD5-17ED-46AE-BBD1-1CCB27C9B453}"/>
              </a:ext>
            </a:extLst>
          </p:cNvPr>
          <p:cNvSpPr>
            <a:spLocks noGrp="1" noChangeArrowheads="1"/>
          </p:cNvSpPr>
          <p:nvPr>
            <p:ph type="body" idx="1"/>
          </p:nvPr>
        </p:nvSpPr>
        <p:spPr>
          <a:xfrm>
            <a:off x="927101" y="3994255"/>
            <a:ext cx="5486400" cy="3784791"/>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lnSpc>
                <a:spcPct val="80000"/>
              </a:lnSpc>
              <a:spcBef>
                <a:spcPts val="500"/>
              </a:spcBef>
              <a:spcAft>
                <a:spcPts val="500"/>
              </a:spcAft>
            </a:pPr>
            <a:endParaRPr lang="en-US" altLang="en-US" sz="900" dirty="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Slide Image Placeholder 1">
            <a:extLst>
              <a:ext uri="{FF2B5EF4-FFF2-40B4-BE49-F238E27FC236}">
                <a16:creationId xmlns:a16="http://schemas.microsoft.com/office/drawing/2014/main" id="{1FF20639-39F3-44C2-A61B-B2F838BD886D}"/>
              </a:ext>
            </a:extLst>
          </p:cNvPr>
          <p:cNvSpPr>
            <a:spLocks noGrp="1" noRot="1" noChangeAspect="1" noTextEdit="1"/>
          </p:cNvSpPr>
          <p:nvPr>
            <p:ph type="sldImg"/>
          </p:nvPr>
        </p:nvSpPr>
        <p:spPr>
          <a:ln/>
        </p:spPr>
      </p:sp>
      <p:sp>
        <p:nvSpPr>
          <p:cNvPr id="94211" name="Notes Placeholder 2">
            <a:extLst>
              <a:ext uri="{FF2B5EF4-FFF2-40B4-BE49-F238E27FC236}">
                <a16:creationId xmlns:a16="http://schemas.microsoft.com/office/drawing/2014/main" id="{021E63EA-C0EA-4551-948E-53206EDEDFE0}"/>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p>
        </p:txBody>
      </p:sp>
      <p:sp>
        <p:nvSpPr>
          <p:cNvPr id="94212" name="Slide Number Placeholder 3">
            <a:extLst>
              <a:ext uri="{FF2B5EF4-FFF2-40B4-BE49-F238E27FC236}">
                <a16:creationId xmlns:a16="http://schemas.microsoft.com/office/drawing/2014/main" id="{9EC2356E-9A19-417F-BAA5-98A654BE4060}"/>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1708">
              <a:defRPr sz="3600" u="sng">
                <a:solidFill>
                  <a:schemeClr val="tx1"/>
                </a:solidFill>
                <a:latin typeface="Times New Roman" panose="02020603050405020304" pitchFamily="18" charset="0"/>
              </a:defRPr>
            </a:lvl1pPr>
            <a:lvl2pPr marL="742827" indent="-285703" defTabSz="931708">
              <a:defRPr sz="3600" u="sng">
                <a:solidFill>
                  <a:schemeClr val="tx1"/>
                </a:solidFill>
                <a:latin typeface="Times New Roman" panose="02020603050405020304" pitchFamily="18" charset="0"/>
              </a:defRPr>
            </a:lvl2pPr>
            <a:lvl3pPr marL="1142809" indent="-228561" defTabSz="931708">
              <a:defRPr sz="3600" u="sng">
                <a:solidFill>
                  <a:schemeClr val="tx1"/>
                </a:solidFill>
                <a:latin typeface="Times New Roman" panose="02020603050405020304" pitchFamily="18" charset="0"/>
              </a:defRPr>
            </a:lvl3pPr>
            <a:lvl4pPr marL="1599933" indent="-228561" defTabSz="931708">
              <a:defRPr sz="3600" u="sng">
                <a:solidFill>
                  <a:schemeClr val="tx1"/>
                </a:solidFill>
                <a:latin typeface="Times New Roman" panose="02020603050405020304" pitchFamily="18" charset="0"/>
              </a:defRPr>
            </a:lvl4pPr>
            <a:lvl5pPr marL="2057057" indent="-228561" defTabSz="931708">
              <a:defRPr sz="3600" u="sng">
                <a:solidFill>
                  <a:schemeClr val="tx1"/>
                </a:solidFill>
                <a:latin typeface="Times New Roman" panose="02020603050405020304" pitchFamily="18" charset="0"/>
              </a:defRPr>
            </a:lvl5pPr>
            <a:lvl6pPr marL="2514181" indent="-228561" defTabSz="931708" eaLnBrk="0" fontAlgn="base" hangingPunct="0">
              <a:spcBef>
                <a:spcPct val="0"/>
              </a:spcBef>
              <a:spcAft>
                <a:spcPct val="0"/>
              </a:spcAft>
              <a:defRPr sz="3600" u="sng">
                <a:solidFill>
                  <a:schemeClr val="tx1"/>
                </a:solidFill>
                <a:latin typeface="Times New Roman" panose="02020603050405020304" pitchFamily="18" charset="0"/>
              </a:defRPr>
            </a:lvl6pPr>
            <a:lvl7pPr marL="2971305" indent="-228561" defTabSz="931708" eaLnBrk="0" fontAlgn="base" hangingPunct="0">
              <a:spcBef>
                <a:spcPct val="0"/>
              </a:spcBef>
              <a:spcAft>
                <a:spcPct val="0"/>
              </a:spcAft>
              <a:defRPr sz="3600" u="sng">
                <a:solidFill>
                  <a:schemeClr val="tx1"/>
                </a:solidFill>
                <a:latin typeface="Times New Roman" panose="02020603050405020304" pitchFamily="18" charset="0"/>
              </a:defRPr>
            </a:lvl7pPr>
            <a:lvl8pPr marL="3428429" indent="-228561" defTabSz="931708" eaLnBrk="0" fontAlgn="base" hangingPunct="0">
              <a:spcBef>
                <a:spcPct val="0"/>
              </a:spcBef>
              <a:spcAft>
                <a:spcPct val="0"/>
              </a:spcAft>
              <a:defRPr sz="3600" u="sng">
                <a:solidFill>
                  <a:schemeClr val="tx1"/>
                </a:solidFill>
                <a:latin typeface="Times New Roman" panose="02020603050405020304" pitchFamily="18" charset="0"/>
              </a:defRPr>
            </a:lvl8pPr>
            <a:lvl9pPr marL="3885553" indent="-228561" defTabSz="931708" eaLnBrk="0" fontAlgn="base" hangingPunct="0">
              <a:spcBef>
                <a:spcPct val="0"/>
              </a:spcBef>
              <a:spcAft>
                <a:spcPct val="0"/>
              </a:spcAft>
              <a:defRPr sz="3600" u="sng">
                <a:solidFill>
                  <a:schemeClr val="tx1"/>
                </a:solidFill>
                <a:latin typeface="Times New Roman" panose="02020603050405020304" pitchFamily="18" charset="0"/>
              </a:defRPr>
            </a:lvl9pPr>
          </a:lstStyle>
          <a:p>
            <a:fld id="{633CE5AE-6316-45D6-8EBF-72192265A743}" type="slidenum">
              <a:rPr lang="en-US" altLang="en-US" sz="1000" u="none"/>
              <a:pPr/>
              <a:t>36</a:t>
            </a:fld>
            <a:endParaRPr lang="en-US" altLang="en-US" sz="1000" u="none"/>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Rectangle 5">
            <a:extLst>
              <a:ext uri="{FF2B5EF4-FFF2-40B4-BE49-F238E27FC236}">
                <a16:creationId xmlns:a16="http://schemas.microsoft.com/office/drawing/2014/main" id="{2D49F672-7FC8-48CD-A171-BB9A3B4C9652}"/>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1708">
              <a:defRPr sz="3600" u="sng">
                <a:solidFill>
                  <a:schemeClr val="tx1"/>
                </a:solidFill>
                <a:latin typeface="Times New Roman" panose="02020603050405020304" pitchFamily="18" charset="0"/>
              </a:defRPr>
            </a:lvl1pPr>
            <a:lvl2pPr marL="742827" indent="-285703" defTabSz="931708">
              <a:defRPr sz="3600" u="sng">
                <a:solidFill>
                  <a:schemeClr val="tx1"/>
                </a:solidFill>
                <a:latin typeface="Times New Roman" panose="02020603050405020304" pitchFamily="18" charset="0"/>
              </a:defRPr>
            </a:lvl2pPr>
            <a:lvl3pPr marL="1142809" indent="-228561" defTabSz="931708">
              <a:defRPr sz="3600" u="sng">
                <a:solidFill>
                  <a:schemeClr val="tx1"/>
                </a:solidFill>
                <a:latin typeface="Times New Roman" panose="02020603050405020304" pitchFamily="18" charset="0"/>
              </a:defRPr>
            </a:lvl3pPr>
            <a:lvl4pPr marL="1599933" indent="-228561" defTabSz="931708">
              <a:defRPr sz="3600" u="sng">
                <a:solidFill>
                  <a:schemeClr val="tx1"/>
                </a:solidFill>
                <a:latin typeface="Times New Roman" panose="02020603050405020304" pitchFamily="18" charset="0"/>
              </a:defRPr>
            </a:lvl4pPr>
            <a:lvl5pPr marL="2057057" indent="-228561" defTabSz="931708">
              <a:defRPr sz="3600" u="sng">
                <a:solidFill>
                  <a:schemeClr val="tx1"/>
                </a:solidFill>
                <a:latin typeface="Times New Roman" panose="02020603050405020304" pitchFamily="18" charset="0"/>
              </a:defRPr>
            </a:lvl5pPr>
            <a:lvl6pPr marL="2514181" indent="-228561" defTabSz="931708" eaLnBrk="0" fontAlgn="base" hangingPunct="0">
              <a:spcBef>
                <a:spcPct val="0"/>
              </a:spcBef>
              <a:spcAft>
                <a:spcPct val="0"/>
              </a:spcAft>
              <a:defRPr sz="3600" u="sng">
                <a:solidFill>
                  <a:schemeClr val="tx1"/>
                </a:solidFill>
                <a:latin typeface="Times New Roman" panose="02020603050405020304" pitchFamily="18" charset="0"/>
              </a:defRPr>
            </a:lvl6pPr>
            <a:lvl7pPr marL="2971305" indent="-228561" defTabSz="931708" eaLnBrk="0" fontAlgn="base" hangingPunct="0">
              <a:spcBef>
                <a:spcPct val="0"/>
              </a:spcBef>
              <a:spcAft>
                <a:spcPct val="0"/>
              </a:spcAft>
              <a:defRPr sz="3600" u="sng">
                <a:solidFill>
                  <a:schemeClr val="tx1"/>
                </a:solidFill>
                <a:latin typeface="Times New Roman" panose="02020603050405020304" pitchFamily="18" charset="0"/>
              </a:defRPr>
            </a:lvl7pPr>
            <a:lvl8pPr marL="3428429" indent="-228561" defTabSz="931708" eaLnBrk="0" fontAlgn="base" hangingPunct="0">
              <a:spcBef>
                <a:spcPct val="0"/>
              </a:spcBef>
              <a:spcAft>
                <a:spcPct val="0"/>
              </a:spcAft>
              <a:defRPr sz="3600" u="sng">
                <a:solidFill>
                  <a:schemeClr val="tx1"/>
                </a:solidFill>
                <a:latin typeface="Times New Roman" panose="02020603050405020304" pitchFamily="18" charset="0"/>
              </a:defRPr>
            </a:lvl8pPr>
            <a:lvl9pPr marL="3885553" indent="-228561" defTabSz="931708" eaLnBrk="0" fontAlgn="base" hangingPunct="0">
              <a:spcBef>
                <a:spcPct val="0"/>
              </a:spcBef>
              <a:spcAft>
                <a:spcPct val="0"/>
              </a:spcAft>
              <a:defRPr sz="3600" u="sng">
                <a:solidFill>
                  <a:schemeClr val="tx1"/>
                </a:solidFill>
                <a:latin typeface="Times New Roman" panose="02020603050405020304" pitchFamily="18" charset="0"/>
              </a:defRPr>
            </a:lvl9pPr>
          </a:lstStyle>
          <a:p>
            <a:fld id="{C459F799-5D88-4647-93E6-FAB6D87BF805}" type="slidenum">
              <a:rPr lang="en-US" altLang="en-US" sz="1000" u="none"/>
              <a:pPr/>
              <a:t>37</a:t>
            </a:fld>
            <a:endParaRPr lang="en-US" altLang="en-US" sz="1000" u="none"/>
          </a:p>
        </p:txBody>
      </p:sp>
      <p:sp>
        <p:nvSpPr>
          <p:cNvPr id="95235" name="Rectangle 2">
            <a:extLst>
              <a:ext uri="{FF2B5EF4-FFF2-40B4-BE49-F238E27FC236}">
                <a16:creationId xmlns:a16="http://schemas.microsoft.com/office/drawing/2014/main" id="{B30F86DF-F59D-4F36-A897-4D2B5EF652C3}"/>
              </a:ext>
            </a:extLst>
          </p:cNvPr>
          <p:cNvSpPr>
            <a:spLocks noGrp="1" noRot="1" noChangeAspect="1" noChangeArrowheads="1" noTextEdit="1"/>
          </p:cNvSpPr>
          <p:nvPr>
            <p:ph type="sldImg"/>
          </p:nvPr>
        </p:nvSpPr>
        <p:spPr>
          <a:xfrm>
            <a:off x="1377950" y="627063"/>
            <a:ext cx="4179888" cy="3135312"/>
          </a:xfrm>
          <a:ln/>
        </p:spPr>
      </p:sp>
      <p:sp>
        <p:nvSpPr>
          <p:cNvPr id="95236" name="Rectangle 3">
            <a:extLst>
              <a:ext uri="{FF2B5EF4-FFF2-40B4-BE49-F238E27FC236}">
                <a16:creationId xmlns:a16="http://schemas.microsoft.com/office/drawing/2014/main" id="{A7F3BBA9-93A7-405E-B352-78F9F2FECEDA}"/>
              </a:ext>
            </a:extLst>
          </p:cNvPr>
          <p:cNvSpPr>
            <a:spLocks noGrp="1" noChangeArrowheads="1"/>
          </p:cNvSpPr>
          <p:nvPr>
            <p:ph type="body" idx="1"/>
          </p:nvPr>
        </p:nvSpPr>
        <p:spPr>
          <a:xfrm>
            <a:off x="903288" y="3972587"/>
            <a:ext cx="5122862" cy="3832462"/>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Rectangle 5">
            <a:extLst>
              <a:ext uri="{FF2B5EF4-FFF2-40B4-BE49-F238E27FC236}">
                <a16:creationId xmlns:a16="http://schemas.microsoft.com/office/drawing/2014/main" id="{8EA5EF75-A0A0-4F3F-A5F1-E2AF3E42667C}"/>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1708">
              <a:defRPr sz="3600" u="sng">
                <a:solidFill>
                  <a:schemeClr val="tx1"/>
                </a:solidFill>
                <a:latin typeface="Times New Roman" panose="02020603050405020304" pitchFamily="18" charset="0"/>
              </a:defRPr>
            </a:lvl1pPr>
            <a:lvl2pPr marL="742827" indent="-285703" defTabSz="931708">
              <a:defRPr sz="3600" u="sng">
                <a:solidFill>
                  <a:schemeClr val="tx1"/>
                </a:solidFill>
                <a:latin typeface="Times New Roman" panose="02020603050405020304" pitchFamily="18" charset="0"/>
              </a:defRPr>
            </a:lvl2pPr>
            <a:lvl3pPr marL="1142809" indent="-228561" defTabSz="931708">
              <a:defRPr sz="3600" u="sng">
                <a:solidFill>
                  <a:schemeClr val="tx1"/>
                </a:solidFill>
                <a:latin typeface="Times New Roman" panose="02020603050405020304" pitchFamily="18" charset="0"/>
              </a:defRPr>
            </a:lvl3pPr>
            <a:lvl4pPr marL="1599933" indent="-228561" defTabSz="931708">
              <a:defRPr sz="3600" u="sng">
                <a:solidFill>
                  <a:schemeClr val="tx1"/>
                </a:solidFill>
                <a:latin typeface="Times New Roman" panose="02020603050405020304" pitchFamily="18" charset="0"/>
              </a:defRPr>
            </a:lvl4pPr>
            <a:lvl5pPr marL="2057057" indent="-228561" defTabSz="931708">
              <a:defRPr sz="3600" u="sng">
                <a:solidFill>
                  <a:schemeClr val="tx1"/>
                </a:solidFill>
                <a:latin typeface="Times New Roman" panose="02020603050405020304" pitchFamily="18" charset="0"/>
              </a:defRPr>
            </a:lvl5pPr>
            <a:lvl6pPr marL="2514181" indent="-228561" defTabSz="931708" eaLnBrk="0" fontAlgn="base" hangingPunct="0">
              <a:spcBef>
                <a:spcPct val="0"/>
              </a:spcBef>
              <a:spcAft>
                <a:spcPct val="0"/>
              </a:spcAft>
              <a:defRPr sz="3600" u="sng">
                <a:solidFill>
                  <a:schemeClr val="tx1"/>
                </a:solidFill>
                <a:latin typeface="Times New Roman" panose="02020603050405020304" pitchFamily="18" charset="0"/>
              </a:defRPr>
            </a:lvl6pPr>
            <a:lvl7pPr marL="2971305" indent="-228561" defTabSz="931708" eaLnBrk="0" fontAlgn="base" hangingPunct="0">
              <a:spcBef>
                <a:spcPct val="0"/>
              </a:spcBef>
              <a:spcAft>
                <a:spcPct val="0"/>
              </a:spcAft>
              <a:defRPr sz="3600" u="sng">
                <a:solidFill>
                  <a:schemeClr val="tx1"/>
                </a:solidFill>
                <a:latin typeface="Times New Roman" panose="02020603050405020304" pitchFamily="18" charset="0"/>
              </a:defRPr>
            </a:lvl7pPr>
            <a:lvl8pPr marL="3428429" indent="-228561" defTabSz="931708" eaLnBrk="0" fontAlgn="base" hangingPunct="0">
              <a:spcBef>
                <a:spcPct val="0"/>
              </a:spcBef>
              <a:spcAft>
                <a:spcPct val="0"/>
              </a:spcAft>
              <a:defRPr sz="3600" u="sng">
                <a:solidFill>
                  <a:schemeClr val="tx1"/>
                </a:solidFill>
                <a:latin typeface="Times New Roman" panose="02020603050405020304" pitchFamily="18" charset="0"/>
              </a:defRPr>
            </a:lvl8pPr>
            <a:lvl9pPr marL="3885553" indent="-228561" defTabSz="931708" eaLnBrk="0" fontAlgn="base" hangingPunct="0">
              <a:spcBef>
                <a:spcPct val="0"/>
              </a:spcBef>
              <a:spcAft>
                <a:spcPct val="0"/>
              </a:spcAft>
              <a:defRPr sz="3600" u="sng">
                <a:solidFill>
                  <a:schemeClr val="tx1"/>
                </a:solidFill>
                <a:latin typeface="Times New Roman" panose="02020603050405020304" pitchFamily="18" charset="0"/>
              </a:defRPr>
            </a:lvl9pPr>
          </a:lstStyle>
          <a:p>
            <a:fld id="{7463E8E6-B468-4CC5-A4BB-76E33A68E500}" type="slidenum">
              <a:rPr lang="en-US" altLang="en-US" sz="1000" u="none"/>
              <a:pPr/>
              <a:t>38</a:t>
            </a:fld>
            <a:endParaRPr lang="en-US" altLang="en-US" sz="1000" u="none"/>
          </a:p>
        </p:txBody>
      </p:sp>
      <p:sp>
        <p:nvSpPr>
          <p:cNvPr id="96259" name="Rectangle 2">
            <a:extLst>
              <a:ext uri="{FF2B5EF4-FFF2-40B4-BE49-F238E27FC236}">
                <a16:creationId xmlns:a16="http://schemas.microsoft.com/office/drawing/2014/main" id="{E9A5EB5A-A764-48B4-8D2B-400DCBD2F31A}"/>
              </a:ext>
            </a:extLst>
          </p:cNvPr>
          <p:cNvSpPr>
            <a:spLocks noGrp="1" noRot="1" noChangeAspect="1" noChangeArrowheads="1" noTextEdit="1"/>
          </p:cNvSpPr>
          <p:nvPr>
            <p:ph type="sldImg"/>
          </p:nvPr>
        </p:nvSpPr>
        <p:spPr>
          <a:xfrm>
            <a:off x="1471613" y="0"/>
            <a:ext cx="3860800" cy="2895600"/>
          </a:xfrm>
          <a:ln/>
        </p:spPr>
      </p:sp>
      <p:sp>
        <p:nvSpPr>
          <p:cNvPr id="96260" name="Rectangle 3">
            <a:extLst>
              <a:ext uri="{FF2B5EF4-FFF2-40B4-BE49-F238E27FC236}">
                <a16:creationId xmlns:a16="http://schemas.microsoft.com/office/drawing/2014/main" id="{7D2691B3-009A-438E-BBF0-12207270B6C1}"/>
              </a:ext>
            </a:extLst>
          </p:cNvPr>
          <p:cNvSpPr>
            <a:spLocks noGrp="1" noChangeArrowheads="1"/>
          </p:cNvSpPr>
          <p:nvPr>
            <p:ph type="body" idx="1"/>
          </p:nvPr>
        </p:nvSpPr>
        <p:spPr>
          <a:xfrm>
            <a:off x="303213" y="2894931"/>
            <a:ext cx="6273800" cy="4219609"/>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sz="1200" b="1" dirty="0"/>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Rectangle 5">
            <a:extLst>
              <a:ext uri="{FF2B5EF4-FFF2-40B4-BE49-F238E27FC236}">
                <a16:creationId xmlns:a16="http://schemas.microsoft.com/office/drawing/2014/main" id="{D48AB7B0-5F53-4C19-AB78-39103DAFFE8A}"/>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1708">
              <a:defRPr sz="3600" u="sng">
                <a:solidFill>
                  <a:schemeClr val="tx1"/>
                </a:solidFill>
                <a:latin typeface="Times New Roman" panose="02020603050405020304" pitchFamily="18" charset="0"/>
              </a:defRPr>
            </a:lvl1pPr>
            <a:lvl2pPr marL="742827" indent="-285703" defTabSz="931708">
              <a:defRPr sz="3600" u="sng">
                <a:solidFill>
                  <a:schemeClr val="tx1"/>
                </a:solidFill>
                <a:latin typeface="Times New Roman" panose="02020603050405020304" pitchFamily="18" charset="0"/>
              </a:defRPr>
            </a:lvl2pPr>
            <a:lvl3pPr marL="1142809" indent="-228561" defTabSz="931708">
              <a:defRPr sz="3600" u="sng">
                <a:solidFill>
                  <a:schemeClr val="tx1"/>
                </a:solidFill>
                <a:latin typeface="Times New Roman" panose="02020603050405020304" pitchFamily="18" charset="0"/>
              </a:defRPr>
            </a:lvl3pPr>
            <a:lvl4pPr marL="1599933" indent="-228561" defTabSz="931708">
              <a:defRPr sz="3600" u="sng">
                <a:solidFill>
                  <a:schemeClr val="tx1"/>
                </a:solidFill>
                <a:latin typeface="Times New Roman" panose="02020603050405020304" pitchFamily="18" charset="0"/>
              </a:defRPr>
            </a:lvl4pPr>
            <a:lvl5pPr marL="2057057" indent="-228561" defTabSz="931708">
              <a:defRPr sz="3600" u="sng">
                <a:solidFill>
                  <a:schemeClr val="tx1"/>
                </a:solidFill>
                <a:latin typeface="Times New Roman" panose="02020603050405020304" pitchFamily="18" charset="0"/>
              </a:defRPr>
            </a:lvl5pPr>
            <a:lvl6pPr marL="2514181" indent="-228561" defTabSz="931708" eaLnBrk="0" fontAlgn="base" hangingPunct="0">
              <a:spcBef>
                <a:spcPct val="0"/>
              </a:spcBef>
              <a:spcAft>
                <a:spcPct val="0"/>
              </a:spcAft>
              <a:defRPr sz="3600" u="sng">
                <a:solidFill>
                  <a:schemeClr val="tx1"/>
                </a:solidFill>
                <a:latin typeface="Times New Roman" panose="02020603050405020304" pitchFamily="18" charset="0"/>
              </a:defRPr>
            </a:lvl6pPr>
            <a:lvl7pPr marL="2971305" indent="-228561" defTabSz="931708" eaLnBrk="0" fontAlgn="base" hangingPunct="0">
              <a:spcBef>
                <a:spcPct val="0"/>
              </a:spcBef>
              <a:spcAft>
                <a:spcPct val="0"/>
              </a:spcAft>
              <a:defRPr sz="3600" u="sng">
                <a:solidFill>
                  <a:schemeClr val="tx1"/>
                </a:solidFill>
                <a:latin typeface="Times New Roman" panose="02020603050405020304" pitchFamily="18" charset="0"/>
              </a:defRPr>
            </a:lvl7pPr>
            <a:lvl8pPr marL="3428429" indent="-228561" defTabSz="931708" eaLnBrk="0" fontAlgn="base" hangingPunct="0">
              <a:spcBef>
                <a:spcPct val="0"/>
              </a:spcBef>
              <a:spcAft>
                <a:spcPct val="0"/>
              </a:spcAft>
              <a:defRPr sz="3600" u="sng">
                <a:solidFill>
                  <a:schemeClr val="tx1"/>
                </a:solidFill>
                <a:latin typeface="Times New Roman" panose="02020603050405020304" pitchFamily="18" charset="0"/>
              </a:defRPr>
            </a:lvl8pPr>
            <a:lvl9pPr marL="3885553" indent="-228561" defTabSz="931708" eaLnBrk="0" fontAlgn="base" hangingPunct="0">
              <a:spcBef>
                <a:spcPct val="0"/>
              </a:spcBef>
              <a:spcAft>
                <a:spcPct val="0"/>
              </a:spcAft>
              <a:defRPr sz="3600" u="sng">
                <a:solidFill>
                  <a:schemeClr val="tx1"/>
                </a:solidFill>
                <a:latin typeface="Times New Roman" panose="02020603050405020304" pitchFamily="18" charset="0"/>
              </a:defRPr>
            </a:lvl9pPr>
          </a:lstStyle>
          <a:p>
            <a:fld id="{F8703402-FDC0-4018-8317-919A3101929C}" type="slidenum">
              <a:rPr lang="en-US" altLang="en-US" sz="1000" u="none"/>
              <a:pPr/>
              <a:t>39</a:t>
            </a:fld>
            <a:endParaRPr lang="en-US" altLang="en-US" sz="1000" u="none"/>
          </a:p>
        </p:txBody>
      </p:sp>
      <p:sp>
        <p:nvSpPr>
          <p:cNvPr id="97283" name="Rectangle 2">
            <a:extLst>
              <a:ext uri="{FF2B5EF4-FFF2-40B4-BE49-F238E27FC236}">
                <a16:creationId xmlns:a16="http://schemas.microsoft.com/office/drawing/2014/main" id="{4DF3E3FF-C270-432D-BF8C-FFD5916E868D}"/>
              </a:ext>
            </a:extLst>
          </p:cNvPr>
          <p:cNvSpPr>
            <a:spLocks noGrp="1" noRot="1" noChangeAspect="1" noChangeArrowheads="1" noTextEdit="1"/>
          </p:cNvSpPr>
          <p:nvPr>
            <p:ph type="sldImg"/>
          </p:nvPr>
        </p:nvSpPr>
        <p:spPr>
          <a:xfrm>
            <a:off x="1471613" y="0"/>
            <a:ext cx="3860800" cy="2895600"/>
          </a:xfrm>
          <a:ln/>
        </p:spPr>
      </p:sp>
      <p:sp>
        <p:nvSpPr>
          <p:cNvPr id="97284" name="Rectangle 3">
            <a:extLst>
              <a:ext uri="{FF2B5EF4-FFF2-40B4-BE49-F238E27FC236}">
                <a16:creationId xmlns:a16="http://schemas.microsoft.com/office/drawing/2014/main" id="{3F6F6105-309B-40AD-8C34-99427D5B2976}"/>
              </a:ext>
            </a:extLst>
          </p:cNvPr>
          <p:cNvSpPr>
            <a:spLocks noGrp="1" noChangeArrowheads="1"/>
          </p:cNvSpPr>
          <p:nvPr>
            <p:ph type="body" idx="1"/>
          </p:nvPr>
        </p:nvSpPr>
        <p:spPr>
          <a:xfrm>
            <a:off x="303213" y="2894931"/>
            <a:ext cx="6273800" cy="4219609"/>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sz="1200" b="1"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Slide Image Placeholder 1">
            <a:extLst>
              <a:ext uri="{FF2B5EF4-FFF2-40B4-BE49-F238E27FC236}">
                <a16:creationId xmlns:a16="http://schemas.microsoft.com/office/drawing/2014/main" id="{466F3D6F-CD26-444A-BCF2-5A258C763E3B}"/>
              </a:ext>
            </a:extLst>
          </p:cNvPr>
          <p:cNvSpPr>
            <a:spLocks noGrp="1" noRot="1" noChangeAspect="1" noTextEdit="1"/>
          </p:cNvSpPr>
          <p:nvPr>
            <p:ph type="sldImg"/>
          </p:nvPr>
        </p:nvSpPr>
        <p:spPr>
          <a:ln/>
        </p:spPr>
      </p:sp>
      <p:sp>
        <p:nvSpPr>
          <p:cNvPr id="62467" name="Notes Placeholder 2">
            <a:extLst>
              <a:ext uri="{FF2B5EF4-FFF2-40B4-BE49-F238E27FC236}">
                <a16:creationId xmlns:a16="http://schemas.microsoft.com/office/drawing/2014/main" id="{B662B609-7DC4-44BD-BD71-16BEC4C209FA}"/>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br>
              <a:rPr lang="en-US" altLang="en-US" dirty="0"/>
            </a:br>
            <a:endParaRPr lang="en-US" altLang="en-US" dirty="0"/>
          </a:p>
        </p:txBody>
      </p:sp>
      <p:sp>
        <p:nvSpPr>
          <p:cNvPr id="62468" name="Slide Number Placeholder 3">
            <a:extLst>
              <a:ext uri="{FF2B5EF4-FFF2-40B4-BE49-F238E27FC236}">
                <a16:creationId xmlns:a16="http://schemas.microsoft.com/office/drawing/2014/main" id="{40B6A3BF-1170-45E8-A557-BB89F4A1BD39}"/>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1708">
              <a:defRPr sz="3600" u="sng">
                <a:solidFill>
                  <a:schemeClr val="tx1"/>
                </a:solidFill>
                <a:latin typeface="Times New Roman" panose="02020603050405020304" pitchFamily="18" charset="0"/>
              </a:defRPr>
            </a:lvl1pPr>
            <a:lvl2pPr marL="742827" indent="-285703" defTabSz="931708">
              <a:defRPr sz="3600" u="sng">
                <a:solidFill>
                  <a:schemeClr val="tx1"/>
                </a:solidFill>
                <a:latin typeface="Times New Roman" panose="02020603050405020304" pitchFamily="18" charset="0"/>
              </a:defRPr>
            </a:lvl2pPr>
            <a:lvl3pPr marL="1142809" indent="-228561" defTabSz="931708">
              <a:defRPr sz="3600" u="sng">
                <a:solidFill>
                  <a:schemeClr val="tx1"/>
                </a:solidFill>
                <a:latin typeface="Times New Roman" panose="02020603050405020304" pitchFamily="18" charset="0"/>
              </a:defRPr>
            </a:lvl3pPr>
            <a:lvl4pPr marL="1599933" indent="-228561" defTabSz="931708">
              <a:defRPr sz="3600" u="sng">
                <a:solidFill>
                  <a:schemeClr val="tx1"/>
                </a:solidFill>
                <a:latin typeface="Times New Roman" panose="02020603050405020304" pitchFamily="18" charset="0"/>
              </a:defRPr>
            </a:lvl4pPr>
            <a:lvl5pPr marL="2057057" indent="-228561" defTabSz="931708">
              <a:defRPr sz="3600" u="sng">
                <a:solidFill>
                  <a:schemeClr val="tx1"/>
                </a:solidFill>
                <a:latin typeface="Times New Roman" panose="02020603050405020304" pitchFamily="18" charset="0"/>
              </a:defRPr>
            </a:lvl5pPr>
            <a:lvl6pPr marL="2514181" indent="-228561" defTabSz="931708" eaLnBrk="0" fontAlgn="base" hangingPunct="0">
              <a:spcBef>
                <a:spcPct val="0"/>
              </a:spcBef>
              <a:spcAft>
                <a:spcPct val="0"/>
              </a:spcAft>
              <a:defRPr sz="3600" u="sng">
                <a:solidFill>
                  <a:schemeClr val="tx1"/>
                </a:solidFill>
                <a:latin typeface="Times New Roman" panose="02020603050405020304" pitchFamily="18" charset="0"/>
              </a:defRPr>
            </a:lvl6pPr>
            <a:lvl7pPr marL="2971305" indent="-228561" defTabSz="931708" eaLnBrk="0" fontAlgn="base" hangingPunct="0">
              <a:spcBef>
                <a:spcPct val="0"/>
              </a:spcBef>
              <a:spcAft>
                <a:spcPct val="0"/>
              </a:spcAft>
              <a:defRPr sz="3600" u="sng">
                <a:solidFill>
                  <a:schemeClr val="tx1"/>
                </a:solidFill>
                <a:latin typeface="Times New Roman" panose="02020603050405020304" pitchFamily="18" charset="0"/>
              </a:defRPr>
            </a:lvl7pPr>
            <a:lvl8pPr marL="3428429" indent="-228561" defTabSz="931708" eaLnBrk="0" fontAlgn="base" hangingPunct="0">
              <a:spcBef>
                <a:spcPct val="0"/>
              </a:spcBef>
              <a:spcAft>
                <a:spcPct val="0"/>
              </a:spcAft>
              <a:defRPr sz="3600" u="sng">
                <a:solidFill>
                  <a:schemeClr val="tx1"/>
                </a:solidFill>
                <a:latin typeface="Times New Roman" panose="02020603050405020304" pitchFamily="18" charset="0"/>
              </a:defRPr>
            </a:lvl8pPr>
            <a:lvl9pPr marL="3885553" indent="-228561" defTabSz="931708" eaLnBrk="0" fontAlgn="base" hangingPunct="0">
              <a:spcBef>
                <a:spcPct val="0"/>
              </a:spcBef>
              <a:spcAft>
                <a:spcPct val="0"/>
              </a:spcAft>
              <a:defRPr sz="3600" u="sng">
                <a:solidFill>
                  <a:schemeClr val="tx1"/>
                </a:solidFill>
                <a:latin typeface="Times New Roman" panose="02020603050405020304" pitchFamily="18" charset="0"/>
              </a:defRPr>
            </a:lvl9pPr>
          </a:lstStyle>
          <a:p>
            <a:fld id="{42ADA04A-6052-4C4E-90AB-35DD0BC0282F}" type="slidenum">
              <a:rPr lang="en-US" altLang="en-US" sz="1000" u="none"/>
              <a:pPr/>
              <a:t>4</a:t>
            </a:fld>
            <a:endParaRPr lang="en-US" altLang="en-US" sz="1000" u="none"/>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Rectangle 5">
            <a:extLst>
              <a:ext uri="{FF2B5EF4-FFF2-40B4-BE49-F238E27FC236}">
                <a16:creationId xmlns:a16="http://schemas.microsoft.com/office/drawing/2014/main" id="{1B000B3A-1BB1-4740-8B06-13B64FBEDFD8}"/>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1708">
              <a:defRPr sz="3600" u="sng">
                <a:solidFill>
                  <a:schemeClr val="tx1"/>
                </a:solidFill>
                <a:latin typeface="Times New Roman" panose="02020603050405020304" pitchFamily="18" charset="0"/>
              </a:defRPr>
            </a:lvl1pPr>
            <a:lvl2pPr marL="742827" indent="-285703" defTabSz="931708">
              <a:defRPr sz="3600" u="sng">
                <a:solidFill>
                  <a:schemeClr val="tx1"/>
                </a:solidFill>
                <a:latin typeface="Times New Roman" panose="02020603050405020304" pitchFamily="18" charset="0"/>
              </a:defRPr>
            </a:lvl2pPr>
            <a:lvl3pPr marL="1142809" indent="-228561" defTabSz="931708">
              <a:defRPr sz="3600" u="sng">
                <a:solidFill>
                  <a:schemeClr val="tx1"/>
                </a:solidFill>
                <a:latin typeface="Times New Roman" panose="02020603050405020304" pitchFamily="18" charset="0"/>
              </a:defRPr>
            </a:lvl3pPr>
            <a:lvl4pPr marL="1599933" indent="-228561" defTabSz="931708">
              <a:defRPr sz="3600" u="sng">
                <a:solidFill>
                  <a:schemeClr val="tx1"/>
                </a:solidFill>
                <a:latin typeface="Times New Roman" panose="02020603050405020304" pitchFamily="18" charset="0"/>
              </a:defRPr>
            </a:lvl4pPr>
            <a:lvl5pPr marL="2057057" indent="-228561" defTabSz="931708">
              <a:defRPr sz="3600" u="sng">
                <a:solidFill>
                  <a:schemeClr val="tx1"/>
                </a:solidFill>
                <a:latin typeface="Times New Roman" panose="02020603050405020304" pitchFamily="18" charset="0"/>
              </a:defRPr>
            </a:lvl5pPr>
            <a:lvl6pPr marL="2514181" indent="-228561" defTabSz="931708" eaLnBrk="0" fontAlgn="base" hangingPunct="0">
              <a:spcBef>
                <a:spcPct val="0"/>
              </a:spcBef>
              <a:spcAft>
                <a:spcPct val="0"/>
              </a:spcAft>
              <a:defRPr sz="3600" u="sng">
                <a:solidFill>
                  <a:schemeClr val="tx1"/>
                </a:solidFill>
                <a:latin typeface="Times New Roman" panose="02020603050405020304" pitchFamily="18" charset="0"/>
              </a:defRPr>
            </a:lvl6pPr>
            <a:lvl7pPr marL="2971305" indent="-228561" defTabSz="931708" eaLnBrk="0" fontAlgn="base" hangingPunct="0">
              <a:spcBef>
                <a:spcPct val="0"/>
              </a:spcBef>
              <a:spcAft>
                <a:spcPct val="0"/>
              </a:spcAft>
              <a:defRPr sz="3600" u="sng">
                <a:solidFill>
                  <a:schemeClr val="tx1"/>
                </a:solidFill>
                <a:latin typeface="Times New Roman" panose="02020603050405020304" pitchFamily="18" charset="0"/>
              </a:defRPr>
            </a:lvl7pPr>
            <a:lvl8pPr marL="3428429" indent="-228561" defTabSz="931708" eaLnBrk="0" fontAlgn="base" hangingPunct="0">
              <a:spcBef>
                <a:spcPct val="0"/>
              </a:spcBef>
              <a:spcAft>
                <a:spcPct val="0"/>
              </a:spcAft>
              <a:defRPr sz="3600" u="sng">
                <a:solidFill>
                  <a:schemeClr val="tx1"/>
                </a:solidFill>
                <a:latin typeface="Times New Roman" panose="02020603050405020304" pitchFamily="18" charset="0"/>
              </a:defRPr>
            </a:lvl8pPr>
            <a:lvl9pPr marL="3885553" indent="-228561" defTabSz="931708" eaLnBrk="0" fontAlgn="base" hangingPunct="0">
              <a:spcBef>
                <a:spcPct val="0"/>
              </a:spcBef>
              <a:spcAft>
                <a:spcPct val="0"/>
              </a:spcAft>
              <a:defRPr sz="3600" u="sng">
                <a:solidFill>
                  <a:schemeClr val="tx1"/>
                </a:solidFill>
                <a:latin typeface="Times New Roman" panose="02020603050405020304" pitchFamily="18" charset="0"/>
              </a:defRPr>
            </a:lvl9pPr>
          </a:lstStyle>
          <a:p>
            <a:fld id="{9D50872E-02FD-4354-B80C-DA7908D5A14A}" type="slidenum">
              <a:rPr lang="en-US" altLang="en-US" sz="1000" u="none"/>
              <a:pPr/>
              <a:t>40</a:t>
            </a:fld>
            <a:endParaRPr lang="en-US" altLang="en-US" sz="1000" u="none"/>
          </a:p>
        </p:txBody>
      </p:sp>
      <p:sp>
        <p:nvSpPr>
          <p:cNvPr id="98307" name="Rectangle 2">
            <a:extLst>
              <a:ext uri="{FF2B5EF4-FFF2-40B4-BE49-F238E27FC236}">
                <a16:creationId xmlns:a16="http://schemas.microsoft.com/office/drawing/2014/main" id="{F7E2BF5F-8ED6-4044-BCC6-4C6DF00CA18E}"/>
              </a:ext>
            </a:extLst>
          </p:cNvPr>
          <p:cNvSpPr>
            <a:spLocks noGrp="1" noRot="1" noChangeAspect="1" noChangeArrowheads="1" noTextEdit="1"/>
          </p:cNvSpPr>
          <p:nvPr>
            <p:ph type="sldImg"/>
          </p:nvPr>
        </p:nvSpPr>
        <p:spPr>
          <a:ln/>
        </p:spPr>
      </p:sp>
      <p:sp>
        <p:nvSpPr>
          <p:cNvPr id="98308" name="Rectangle 3">
            <a:extLst>
              <a:ext uri="{FF2B5EF4-FFF2-40B4-BE49-F238E27FC236}">
                <a16:creationId xmlns:a16="http://schemas.microsoft.com/office/drawing/2014/main" id="{93F63BFF-D6B2-4C23-A110-502987F32259}"/>
              </a:ext>
            </a:extLst>
          </p:cNvPr>
          <p:cNvSpPr>
            <a:spLocks noGrp="1" noChangeArrowheads="1"/>
          </p:cNvSpPr>
          <p:nvPr>
            <p:ph type="body" idx="1"/>
          </p:nvPr>
        </p:nvSpPr>
        <p:spPr>
          <a:xfrm>
            <a:off x="309565" y="3994255"/>
            <a:ext cx="6181725" cy="3784791"/>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lvl="3" eaLnBrk="1" hangingPunct="1">
              <a:lnSpc>
                <a:spcPct val="80000"/>
              </a:lnSpc>
            </a:pPr>
            <a:endParaRPr lang="en-US" altLang="en-US" sz="900" b="1" dirty="0"/>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Slide Image Placeholder 1">
            <a:extLst>
              <a:ext uri="{FF2B5EF4-FFF2-40B4-BE49-F238E27FC236}">
                <a16:creationId xmlns:a16="http://schemas.microsoft.com/office/drawing/2014/main" id="{D1E9E68F-243D-43CB-913F-32774F310308}"/>
              </a:ext>
            </a:extLst>
          </p:cNvPr>
          <p:cNvSpPr>
            <a:spLocks noGrp="1" noRot="1" noChangeAspect="1" noTextEdit="1"/>
          </p:cNvSpPr>
          <p:nvPr>
            <p:ph type="sldImg"/>
          </p:nvPr>
        </p:nvSpPr>
        <p:spPr>
          <a:ln/>
        </p:spPr>
      </p:sp>
      <p:sp>
        <p:nvSpPr>
          <p:cNvPr id="99331" name="Notes Placeholder 2">
            <a:extLst>
              <a:ext uri="{FF2B5EF4-FFF2-40B4-BE49-F238E27FC236}">
                <a16:creationId xmlns:a16="http://schemas.microsoft.com/office/drawing/2014/main" id="{BF4619D2-A1BC-4804-BA23-83FA2EEDFDFF}"/>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p>
        </p:txBody>
      </p:sp>
      <p:sp>
        <p:nvSpPr>
          <p:cNvPr id="99332" name="Slide Number Placeholder 3">
            <a:extLst>
              <a:ext uri="{FF2B5EF4-FFF2-40B4-BE49-F238E27FC236}">
                <a16:creationId xmlns:a16="http://schemas.microsoft.com/office/drawing/2014/main" id="{C51572E7-CE82-4AEF-BD4B-B74F6DB48E39}"/>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1708">
              <a:defRPr sz="3600" u="sng">
                <a:solidFill>
                  <a:schemeClr val="tx1"/>
                </a:solidFill>
                <a:latin typeface="Times New Roman" panose="02020603050405020304" pitchFamily="18" charset="0"/>
              </a:defRPr>
            </a:lvl1pPr>
            <a:lvl2pPr marL="742827" indent="-285703" defTabSz="931708">
              <a:defRPr sz="3600" u="sng">
                <a:solidFill>
                  <a:schemeClr val="tx1"/>
                </a:solidFill>
                <a:latin typeface="Times New Roman" panose="02020603050405020304" pitchFamily="18" charset="0"/>
              </a:defRPr>
            </a:lvl2pPr>
            <a:lvl3pPr marL="1142809" indent="-228561" defTabSz="931708">
              <a:defRPr sz="3600" u="sng">
                <a:solidFill>
                  <a:schemeClr val="tx1"/>
                </a:solidFill>
                <a:latin typeface="Times New Roman" panose="02020603050405020304" pitchFamily="18" charset="0"/>
              </a:defRPr>
            </a:lvl3pPr>
            <a:lvl4pPr marL="1599933" indent="-228561" defTabSz="931708">
              <a:defRPr sz="3600" u="sng">
                <a:solidFill>
                  <a:schemeClr val="tx1"/>
                </a:solidFill>
                <a:latin typeface="Times New Roman" panose="02020603050405020304" pitchFamily="18" charset="0"/>
              </a:defRPr>
            </a:lvl4pPr>
            <a:lvl5pPr marL="2057057" indent="-228561" defTabSz="931708">
              <a:defRPr sz="3600" u="sng">
                <a:solidFill>
                  <a:schemeClr val="tx1"/>
                </a:solidFill>
                <a:latin typeface="Times New Roman" panose="02020603050405020304" pitchFamily="18" charset="0"/>
              </a:defRPr>
            </a:lvl5pPr>
            <a:lvl6pPr marL="2514181" indent="-228561" defTabSz="931708" eaLnBrk="0" fontAlgn="base" hangingPunct="0">
              <a:spcBef>
                <a:spcPct val="0"/>
              </a:spcBef>
              <a:spcAft>
                <a:spcPct val="0"/>
              </a:spcAft>
              <a:defRPr sz="3600" u="sng">
                <a:solidFill>
                  <a:schemeClr val="tx1"/>
                </a:solidFill>
                <a:latin typeface="Times New Roman" panose="02020603050405020304" pitchFamily="18" charset="0"/>
              </a:defRPr>
            </a:lvl6pPr>
            <a:lvl7pPr marL="2971305" indent="-228561" defTabSz="931708" eaLnBrk="0" fontAlgn="base" hangingPunct="0">
              <a:spcBef>
                <a:spcPct val="0"/>
              </a:spcBef>
              <a:spcAft>
                <a:spcPct val="0"/>
              </a:spcAft>
              <a:defRPr sz="3600" u="sng">
                <a:solidFill>
                  <a:schemeClr val="tx1"/>
                </a:solidFill>
                <a:latin typeface="Times New Roman" panose="02020603050405020304" pitchFamily="18" charset="0"/>
              </a:defRPr>
            </a:lvl7pPr>
            <a:lvl8pPr marL="3428429" indent="-228561" defTabSz="931708" eaLnBrk="0" fontAlgn="base" hangingPunct="0">
              <a:spcBef>
                <a:spcPct val="0"/>
              </a:spcBef>
              <a:spcAft>
                <a:spcPct val="0"/>
              </a:spcAft>
              <a:defRPr sz="3600" u="sng">
                <a:solidFill>
                  <a:schemeClr val="tx1"/>
                </a:solidFill>
                <a:latin typeface="Times New Roman" panose="02020603050405020304" pitchFamily="18" charset="0"/>
              </a:defRPr>
            </a:lvl8pPr>
            <a:lvl9pPr marL="3885553" indent="-228561" defTabSz="931708" eaLnBrk="0" fontAlgn="base" hangingPunct="0">
              <a:spcBef>
                <a:spcPct val="0"/>
              </a:spcBef>
              <a:spcAft>
                <a:spcPct val="0"/>
              </a:spcAft>
              <a:defRPr sz="3600" u="sng">
                <a:solidFill>
                  <a:schemeClr val="tx1"/>
                </a:solidFill>
                <a:latin typeface="Times New Roman" panose="02020603050405020304" pitchFamily="18" charset="0"/>
              </a:defRPr>
            </a:lvl9pPr>
          </a:lstStyle>
          <a:p>
            <a:fld id="{F7B79B2B-C747-4738-A10D-215A36DBA402}" type="slidenum">
              <a:rPr lang="en-US" altLang="en-US" sz="1000" u="none"/>
              <a:pPr/>
              <a:t>41</a:t>
            </a:fld>
            <a:endParaRPr lang="en-US" altLang="en-US" sz="1000" u="none"/>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Slide Image Placeholder 1">
            <a:extLst>
              <a:ext uri="{FF2B5EF4-FFF2-40B4-BE49-F238E27FC236}">
                <a16:creationId xmlns:a16="http://schemas.microsoft.com/office/drawing/2014/main" id="{E2BCED2E-FEDF-4755-81B0-2C98B29D7023}"/>
              </a:ext>
            </a:extLst>
          </p:cNvPr>
          <p:cNvSpPr>
            <a:spLocks noGrp="1" noRot="1" noChangeAspect="1" noTextEdit="1"/>
          </p:cNvSpPr>
          <p:nvPr>
            <p:ph type="sldImg"/>
          </p:nvPr>
        </p:nvSpPr>
        <p:spPr>
          <a:ln/>
        </p:spPr>
      </p:sp>
      <p:sp>
        <p:nvSpPr>
          <p:cNvPr id="100355" name="Notes Placeholder 2">
            <a:extLst>
              <a:ext uri="{FF2B5EF4-FFF2-40B4-BE49-F238E27FC236}">
                <a16:creationId xmlns:a16="http://schemas.microsoft.com/office/drawing/2014/main" id="{20E920EE-4036-479B-B93E-1A5ED5B47ACB}"/>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p>
        </p:txBody>
      </p:sp>
      <p:sp>
        <p:nvSpPr>
          <p:cNvPr id="100356" name="Slide Number Placeholder 3">
            <a:extLst>
              <a:ext uri="{FF2B5EF4-FFF2-40B4-BE49-F238E27FC236}">
                <a16:creationId xmlns:a16="http://schemas.microsoft.com/office/drawing/2014/main" id="{EB6DD16F-4BB4-4639-9CB6-2F0E95A45C9A}"/>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1708">
              <a:defRPr sz="3600" u="sng">
                <a:solidFill>
                  <a:schemeClr val="tx1"/>
                </a:solidFill>
                <a:latin typeface="Times New Roman" panose="02020603050405020304" pitchFamily="18" charset="0"/>
              </a:defRPr>
            </a:lvl1pPr>
            <a:lvl2pPr marL="742827" indent="-285703" defTabSz="931708">
              <a:defRPr sz="3600" u="sng">
                <a:solidFill>
                  <a:schemeClr val="tx1"/>
                </a:solidFill>
                <a:latin typeface="Times New Roman" panose="02020603050405020304" pitchFamily="18" charset="0"/>
              </a:defRPr>
            </a:lvl2pPr>
            <a:lvl3pPr marL="1142809" indent="-228561" defTabSz="931708">
              <a:defRPr sz="3600" u="sng">
                <a:solidFill>
                  <a:schemeClr val="tx1"/>
                </a:solidFill>
                <a:latin typeface="Times New Roman" panose="02020603050405020304" pitchFamily="18" charset="0"/>
              </a:defRPr>
            </a:lvl3pPr>
            <a:lvl4pPr marL="1599933" indent="-228561" defTabSz="931708">
              <a:defRPr sz="3600" u="sng">
                <a:solidFill>
                  <a:schemeClr val="tx1"/>
                </a:solidFill>
                <a:latin typeface="Times New Roman" panose="02020603050405020304" pitchFamily="18" charset="0"/>
              </a:defRPr>
            </a:lvl4pPr>
            <a:lvl5pPr marL="2057057" indent="-228561" defTabSz="931708">
              <a:defRPr sz="3600" u="sng">
                <a:solidFill>
                  <a:schemeClr val="tx1"/>
                </a:solidFill>
                <a:latin typeface="Times New Roman" panose="02020603050405020304" pitchFamily="18" charset="0"/>
              </a:defRPr>
            </a:lvl5pPr>
            <a:lvl6pPr marL="2514181" indent="-228561" defTabSz="931708" eaLnBrk="0" fontAlgn="base" hangingPunct="0">
              <a:spcBef>
                <a:spcPct val="0"/>
              </a:spcBef>
              <a:spcAft>
                <a:spcPct val="0"/>
              </a:spcAft>
              <a:defRPr sz="3600" u="sng">
                <a:solidFill>
                  <a:schemeClr val="tx1"/>
                </a:solidFill>
                <a:latin typeface="Times New Roman" panose="02020603050405020304" pitchFamily="18" charset="0"/>
              </a:defRPr>
            </a:lvl6pPr>
            <a:lvl7pPr marL="2971305" indent="-228561" defTabSz="931708" eaLnBrk="0" fontAlgn="base" hangingPunct="0">
              <a:spcBef>
                <a:spcPct val="0"/>
              </a:spcBef>
              <a:spcAft>
                <a:spcPct val="0"/>
              </a:spcAft>
              <a:defRPr sz="3600" u="sng">
                <a:solidFill>
                  <a:schemeClr val="tx1"/>
                </a:solidFill>
                <a:latin typeface="Times New Roman" panose="02020603050405020304" pitchFamily="18" charset="0"/>
              </a:defRPr>
            </a:lvl7pPr>
            <a:lvl8pPr marL="3428429" indent="-228561" defTabSz="931708" eaLnBrk="0" fontAlgn="base" hangingPunct="0">
              <a:spcBef>
                <a:spcPct val="0"/>
              </a:spcBef>
              <a:spcAft>
                <a:spcPct val="0"/>
              </a:spcAft>
              <a:defRPr sz="3600" u="sng">
                <a:solidFill>
                  <a:schemeClr val="tx1"/>
                </a:solidFill>
                <a:latin typeface="Times New Roman" panose="02020603050405020304" pitchFamily="18" charset="0"/>
              </a:defRPr>
            </a:lvl8pPr>
            <a:lvl9pPr marL="3885553" indent="-228561" defTabSz="931708" eaLnBrk="0" fontAlgn="base" hangingPunct="0">
              <a:spcBef>
                <a:spcPct val="0"/>
              </a:spcBef>
              <a:spcAft>
                <a:spcPct val="0"/>
              </a:spcAft>
              <a:defRPr sz="3600" u="sng">
                <a:solidFill>
                  <a:schemeClr val="tx1"/>
                </a:solidFill>
                <a:latin typeface="Times New Roman" panose="02020603050405020304" pitchFamily="18" charset="0"/>
              </a:defRPr>
            </a:lvl9pPr>
          </a:lstStyle>
          <a:p>
            <a:fld id="{E27D9C58-F91C-4D21-8BD4-3BEEC71CA0E8}" type="slidenum">
              <a:rPr lang="en-US" altLang="en-US" sz="1000" u="none"/>
              <a:pPr/>
              <a:t>42</a:t>
            </a:fld>
            <a:endParaRPr lang="en-US" altLang="en-US" sz="1000" u="none"/>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Rectangle 5">
            <a:extLst>
              <a:ext uri="{FF2B5EF4-FFF2-40B4-BE49-F238E27FC236}">
                <a16:creationId xmlns:a16="http://schemas.microsoft.com/office/drawing/2014/main" id="{C0C669B9-2F15-4000-AD6A-8887C16D5C17}"/>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1708">
              <a:defRPr sz="3600" u="sng">
                <a:solidFill>
                  <a:schemeClr val="tx1"/>
                </a:solidFill>
                <a:latin typeface="Times New Roman" panose="02020603050405020304" pitchFamily="18" charset="0"/>
              </a:defRPr>
            </a:lvl1pPr>
            <a:lvl2pPr marL="742827" indent="-285703" defTabSz="931708">
              <a:defRPr sz="3600" u="sng">
                <a:solidFill>
                  <a:schemeClr val="tx1"/>
                </a:solidFill>
                <a:latin typeface="Times New Roman" panose="02020603050405020304" pitchFamily="18" charset="0"/>
              </a:defRPr>
            </a:lvl2pPr>
            <a:lvl3pPr marL="1142809" indent="-228561" defTabSz="931708">
              <a:defRPr sz="3600" u="sng">
                <a:solidFill>
                  <a:schemeClr val="tx1"/>
                </a:solidFill>
                <a:latin typeface="Times New Roman" panose="02020603050405020304" pitchFamily="18" charset="0"/>
              </a:defRPr>
            </a:lvl3pPr>
            <a:lvl4pPr marL="1599933" indent="-228561" defTabSz="931708">
              <a:defRPr sz="3600" u="sng">
                <a:solidFill>
                  <a:schemeClr val="tx1"/>
                </a:solidFill>
                <a:latin typeface="Times New Roman" panose="02020603050405020304" pitchFamily="18" charset="0"/>
              </a:defRPr>
            </a:lvl4pPr>
            <a:lvl5pPr marL="2057057" indent="-228561" defTabSz="931708">
              <a:defRPr sz="3600" u="sng">
                <a:solidFill>
                  <a:schemeClr val="tx1"/>
                </a:solidFill>
                <a:latin typeface="Times New Roman" panose="02020603050405020304" pitchFamily="18" charset="0"/>
              </a:defRPr>
            </a:lvl5pPr>
            <a:lvl6pPr marL="2514181" indent="-228561" defTabSz="931708" eaLnBrk="0" fontAlgn="base" hangingPunct="0">
              <a:spcBef>
                <a:spcPct val="0"/>
              </a:spcBef>
              <a:spcAft>
                <a:spcPct val="0"/>
              </a:spcAft>
              <a:defRPr sz="3600" u="sng">
                <a:solidFill>
                  <a:schemeClr val="tx1"/>
                </a:solidFill>
                <a:latin typeface="Times New Roman" panose="02020603050405020304" pitchFamily="18" charset="0"/>
              </a:defRPr>
            </a:lvl6pPr>
            <a:lvl7pPr marL="2971305" indent="-228561" defTabSz="931708" eaLnBrk="0" fontAlgn="base" hangingPunct="0">
              <a:spcBef>
                <a:spcPct val="0"/>
              </a:spcBef>
              <a:spcAft>
                <a:spcPct val="0"/>
              </a:spcAft>
              <a:defRPr sz="3600" u="sng">
                <a:solidFill>
                  <a:schemeClr val="tx1"/>
                </a:solidFill>
                <a:latin typeface="Times New Roman" panose="02020603050405020304" pitchFamily="18" charset="0"/>
              </a:defRPr>
            </a:lvl7pPr>
            <a:lvl8pPr marL="3428429" indent="-228561" defTabSz="931708" eaLnBrk="0" fontAlgn="base" hangingPunct="0">
              <a:spcBef>
                <a:spcPct val="0"/>
              </a:spcBef>
              <a:spcAft>
                <a:spcPct val="0"/>
              </a:spcAft>
              <a:defRPr sz="3600" u="sng">
                <a:solidFill>
                  <a:schemeClr val="tx1"/>
                </a:solidFill>
                <a:latin typeface="Times New Roman" panose="02020603050405020304" pitchFamily="18" charset="0"/>
              </a:defRPr>
            </a:lvl8pPr>
            <a:lvl9pPr marL="3885553" indent="-228561" defTabSz="931708" eaLnBrk="0" fontAlgn="base" hangingPunct="0">
              <a:spcBef>
                <a:spcPct val="0"/>
              </a:spcBef>
              <a:spcAft>
                <a:spcPct val="0"/>
              </a:spcAft>
              <a:defRPr sz="3600" u="sng">
                <a:solidFill>
                  <a:schemeClr val="tx1"/>
                </a:solidFill>
                <a:latin typeface="Times New Roman" panose="02020603050405020304" pitchFamily="18" charset="0"/>
              </a:defRPr>
            </a:lvl9pPr>
          </a:lstStyle>
          <a:p>
            <a:fld id="{52E3C7CF-CB81-4EE3-9B4F-8E8B39D0AF49}" type="slidenum">
              <a:rPr lang="en-US" altLang="en-US" sz="1000" u="none"/>
              <a:pPr/>
              <a:t>43</a:t>
            </a:fld>
            <a:endParaRPr lang="en-US" altLang="en-US" sz="1000" u="none"/>
          </a:p>
        </p:txBody>
      </p:sp>
      <p:sp>
        <p:nvSpPr>
          <p:cNvPr id="101379" name="Rectangle 2">
            <a:extLst>
              <a:ext uri="{FF2B5EF4-FFF2-40B4-BE49-F238E27FC236}">
                <a16:creationId xmlns:a16="http://schemas.microsoft.com/office/drawing/2014/main" id="{7AE23066-0904-43A5-B1D0-AC0865507FD7}"/>
              </a:ext>
            </a:extLst>
          </p:cNvPr>
          <p:cNvSpPr>
            <a:spLocks noGrp="1" noRot="1" noChangeAspect="1" noChangeArrowheads="1" noTextEdit="1"/>
          </p:cNvSpPr>
          <p:nvPr>
            <p:ph type="sldImg"/>
          </p:nvPr>
        </p:nvSpPr>
        <p:spPr>
          <a:ln/>
        </p:spPr>
      </p:sp>
      <p:sp>
        <p:nvSpPr>
          <p:cNvPr id="101380" name="Rectangle 3">
            <a:extLst>
              <a:ext uri="{FF2B5EF4-FFF2-40B4-BE49-F238E27FC236}">
                <a16:creationId xmlns:a16="http://schemas.microsoft.com/office/drawing/2014/main" id="{3FE71D4A-98E1-437E-8B5A-DBACAD3ECB30}"/>
              </a:ext>
            </a:extLst>
          </p:cNvPr>
          <p:cNvSpPr>
            <a:spLocks noGrp="1" noChangeArrowheads="1"/>
          </p:cNvSpPr>
          <p:nvPr>
            <p:ph type="body" idx="1"/>
          </p:nvPr>
        </p:nvSpPr>
        <p:spPr>
          <a:xfrm>
            <a:off x="658813" y="3994255"/>
            <a:ext cx="5637212" cy="3784791"/>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190468" indent="-190468" eaLnBrk="1" hangingPunct="1">
              <a:lnSpc>
                <a:spcPct val="90000"/>
              </a:lnSpc>
            </a:pPr>
            <a:endParaRPr lang="en-US" altLang="en-US" sz="800" dirty="0"/>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Slide Image Placeholder 1">
            <a:extLst>
              <a:ext uri="{FF2B5EF4-FFF2-40B4-BE49-F238E27FC236}">
                <a16:creationId xmlns:a16="http://schemas.microsoft.com/office/drawing/2014/main" id="{CAC613EB-C23A-4DBF-9DF3-11B18852C902}"/>
              </a:ext>
            </a:extLst>
          </p:cNvPr>
          <p:cNvSpPr>
            <a:spLocks noGrp="1" noRot="1" noChangeAspect="1" noTextEdit="1"/>
          </p:cNvSpPr>
          <p:nvPr>
            <p:ph type="sldImg"/>
          </p:nvPr>
        </p:nvSpPr>
        <p:spPr>
          <a:ln/>
        </p:spPr>
      </p:sp>
      <p:sp>
        <p:nvSpPr>
          <p:cNvPr id="102403" name="Notes Placeholder 2">
            <a:extLst>
              <a:ext uri="{FF2B5EF4-FFF2-40B4-BE49-F238E27FC236}">
                <a16:creationId xmlns:a16="http://schemas.microsoft.com/office/drawing/2014/main" id="{3F7558D8-B816-43F3-961A-2A2F0845BB1A}"/>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p>
        </p:txBody>
      </p:sp>
      <p:sp>
        <p:nvSpPr>
          <p:cNvPr id="102404" name="Slide Number Placeholder 3">
            <a:extLst>
              <a:ext uri="{FF2B5EF4-FFF2-40B4-BE49-F238E27FC236}">
                <a16:creationId xmlns:a16="http://schemas.microsoft.com/office/drawing/2014/main" id="{F11E5777-7E76-4EB5-98B7-C46DD8F6A170}"/>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1708">
              <a:defRPr sz="3600" u="sng">
                <a:solidFill>
                  <a:schemeClr val="tx1"/>
                </a:solidFill>
                <a:latin typeface="Times New Roman" panose="02020603050405020304" pitchFamily="18" charset="0"/>
              </a:defRPr>
            </a:lvl1pPr>
            <a:lvl2pPr marL="742827" indent="-285703" defTabSz="931708">
              <a:defRPr sz="3600" u="sng">
                <a:solidFill>
                  <a:schemeClr val="tx1"/>
                </a:solidFill>
                <a:latin typeface="Times New Roman" panose="02020603050405020304" pitchFamily="18" charset="0"/>
              </a:defRPr>
            </a:lvl2pPr>
            <a:lvl3pPr marL="1142809" indent="-228561" defTabSz="931708">
              <a:defRPr sz="3600" u="sng">
                <a:solidFill>
                  <a:schemeClr val="tx1"/>
                </a:solidFill>
                <a:latin typeface="Times New Roman" panose="02020603050405020304" pitchFamily="18" charset="0"/>
              </a:defRPr>
            </a:lvl3pPr>
            <a:lvl4pPr marL="1599933" indent="-228561" defTabSz="931708">
              <a:defRPr sz="3600" u="sng">
                <a:solidFill>
                  <a:schemeClr val="tx1"/>
                </a:solidFill>
                <a:latin typeface="Times New Roman" panose="02020603050405020304" pitchFamily="18" charset="0"/>
              </a:defRPr>
            </a:lvl4pPr>
            <a:lvl5pPr marL="2057057" indent="-228561" defTabSz="931708">
              <a:defRPr sz="3600" u="sng">
                <a:solidFill>
                  <a:schemeClr val="tx1"/>
                </a:solidFill>
                <a:latin typeface="Times New Roman" panose="02020603050405020304" pitchFamily="18" charset="0"/>
              </a:defRPr>
            </a:lvl5pPr>
            <a:lvl6pPr marL="2514181" indent="-228561" defTabSz="931708" eaLnBrk="0" fontAlgn="base" hangingPunct="0">
              <a:spcBef>
                <a:spcPct val="0"/>
              </a:spcBef>
              <a:spcAft>
                <a:spcPct val="0"/>
              </a:spcAft>
              <a:defRPr sz="3600" u="sng">
                <a:solidFill>
                  <a:schemeClr val="tx1"/>
                </a:solidFill>
                <a:latin typeface="Times New Roman" panose="02020603050405020304" pitchFamily="18" charset="0"/>
              </a:defRPr>
            </a:lvl6pPr>
            <a:lvl7pPr marL="2971305" indent="-228561" defTabSz="931708" eaLnBrk="0" fontAlgn="base" hangingPunct="0">
              <a:spcBef>
                <a:spcPct val="0"/>
              </a:spcBef>
              <a:spcAft>
                <a:spcPct val="0"/>
              </a:spcAft>
              <a:defRPr sz="3600" u="sng">
                <a:solidFill>
                  <a:schemeClr val="tx1"/>
                </a:solidFill>
                <a:latin typeface="Times New Roman" panose="02020603050405020304" pitchFamily="18" charset="0"/>
              </a:defRPr>
            </a:lvl7pPr>
            <a:lvl8pPr marL="3428429" indent="-228561" defTabSz="931708" eaLnBrk="0" fontAlgn="base" hangingPunct="0">
              <a:spcBef>
                <a:spcPct val="0"/>
              </a:spcBef>
              <a:spcAft>
                <a:spcPct val="0"/>
              </a:spcAft>
              <a:defRPr sz="3600" u="sng">
                <a:solidFill>
                  <a:schemeClr val="tx1"/>
                </a:solidFill>
                <a:latin typeface="Times New Roman" panose="02020603050405020304" pitchFamily="18" charset="0"/>
              </a:defRPr>
            </a:lvl8pPr>
            <a:lvl9pPr marL="3885553" indent="-228561" defTabSz="931708" eaLnBrk="0" fontAlgn="base" hangingPunct="0">
              <a:spcBef>
                <a:spcPct val="0"/>
              </a:spcBef>
              <a:spcAft>
                <a:spcPct val="0"/>
              </a:spcAft>
              <a:defRPr sz="3600" u="sng">
                <a:solidFill>
                  <a:schemeClr val="tx1"/>
                </a:solidFill>
                <a:latin typeface="Times New Roman" panose="02020603050405020304" pitchFamily="18" charset="0"/>
              </a:defRPr>
            </a:lvl9pPr>
          </a:lstStyle>
          <a:p>
            <a:fld id="{2D82E7E5-63B0-4B76-BFF5-45A125957641}" type="slidenum">
              <a:rPr lang="en-US" altLang="en-US" sz="1000" u="none"/>
              <a:pPr/>
              <a:t>44</a:t>
            </a:fld>
            <a:endParaRPr lang="en-US" altLang="en-US" sz="1000" u="none"/>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Rectangle 2">
            <a:extLst>
              <a:ext uri="{FF2B5EF4-FFF2-40B4-BE49-F238E27FC236}">
                <a16:creationId xmlns:a16="http://schemas.microsoft.com/office/drawing/2014/main" id="{F480932F-9598-4DB1-B4F0-A996E4A93923}"/>
              </a:ext>
            </a:extLst>
          </p:cNvPr>
          <p:cNvSpPr>
            <a:spLocks noGrp="1" noRot="1" noChangeAspect="1" noChangeArrowheads="1" noTextEdit="1"/>
          </p:cNvSpPr>
          <p:nvPr>
            <p:ph type="sldImg"/>
          </p:nvPr>
        </p:nvSpPr>
        <p:spPr>
          <a:ln/>
        </p:spPr>
      </p:sp>
      <p:sp>
        <p:nvSpPr>
          <p:cNvPr id="103427" name="Rectangle 3">
            <a:extLst>
              <a:ext uri="{FF2B5EF4-FFF2-40B4-BE49-F238E27FC236}">
                <a16:creationId xmlns:a16="http://schemas.microsoft.com/office/drawing/2014/main" id="{B728DEF1-FA0A-4F82-818E-87C0F1CB501D}"/>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Slide Image Placeholder 1">
            <a:extLst>
              <a:ext uri="{FF2B5EF4-FFF2-40B4-BE49-F238E27FC236}">
                <a16:creationId xmlns:a16="http://schemas.microsoft.com/office/drawing/2014/main" id="{163C8DB2-05DC-4138-B3BE-9D8E927F97C8}"/>
              </a:ext>
            </a:extLst>
          </p:cNvPr>
          <p:cNvSpPr>
            <a:spLocks noGrp="1" noRot="1" noChangeAspect="1" noTextEdit="1"/>
          </p:cNvSpPr>
          <p:nvPr>
            <p:ph type="sldImg"/>
          </p:nvPr>
        </p:nvSpPr>
        <p:spPr>
          <a:ln/>
        </p:spPr>
      </p:sp>
      <p:sp>
        <p:nvSpPr>
          <p:cNvPr id="104451" name="Notes Placeholder 2">
            <a:extLst>
              <a:ext uri="{FF2B5EF4-FFF2-40B4-BE49-F238E27FC236}">
                <a16:creationId xmlns:a16="http://schemas.microsoft.com/office/drawing/2014/main" id="{E214D016-66C4-4487-A387-007FDAD26052}"/>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p>
        </p:txBody>
      </p:sp>
      <p:sp>
        <p:nvSpPr>
          <p:cNvPr id="104452" name="Slide Number Placeholder 3">
            <a:extLst>
              <a:ext uri="{FF2B5EF4-FFF2-40B4-BE49-F238E27FC236}">
                <a16:creationId xmlns:a16="http://schemas.microsoft.com/office/drawing/2014/main" id="{F4B994D0-8117-4837-88AE-0D8724FE91AF}"/>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1708">
              <a:defRPr sz="3600" u="sng">
                <a:solidFill>
                  <a:schemeClr val="tx1"/>
                </a:solidFill>
                <a:latin typeface="Times New Roman" panose="02020603050405020304" pitchFamily="18" charset="0"/>
              </a:defRPr>
            </a:lvl1pPr>
            <a:lvl2pPr marL="742827" indent="-285703" defTabSz="931708">
              <a:defRPr sz="3600" u="sng">
                <a:solidFill>
                  <a:schemeClr val="tx1"/>
                </a:solidFill>
                <a:latin typeface="Times New Roman" panose="02020603050405020304" pitchFamily="18" charset="0"/>
              </a:defRPr>
            </a:lvl2pPr>
            <a:lvl3pPr marL="1142809" indent="-228561" defTabSz="931708">
              <a:defRPr sz="3600" u="sng">
                <a:solidFill>
                  <a:schemeClr val="tx1"/>
                </a:solidFill>
                <a:latin typeface="Times New Roman" panose="02020603050405020304" pitchFamily="18" charset="0"/>
              </a:defRPr>
            </a:lvl3pPr>
            <a:lvl4pPr marL="1599933" indent="-228561" defTabSz="931708">
              <a:defRPr sz="3600" u="sng">
                <a:solidFill>
                  <a:schemeClr val="tx1"/>
                </a:solidFill>
                <a:latin typeface="Times New Roman" panose="02020603050405020304" pitchFamily="18" charset="0"/>
              </a:defRPr>
            </a:lvl4pPr>
            <a:lvl5pPr marL="2057057" indent="-228561" defTabSz="931708">
              <a:defRPr sz="3600" u="sng">
                <a:solidFill>
                  <a:schemeClr val="tx1"/>
                </a:solidFill>
                <a:latin typeface="Times New Roman" panose="02020603050405020304" pitchFamily="18" charset="0"/>
              </a:defRPr>
            </a:lvl5pPr>
            <a:lvl6pPr marL="2514181" indent="-228561" defTabSz="931708" eaLnBrk="0" fontAlgn="base" hangingPunct="0">
              <a:spcBef>
                <a:spcPct val="0"/>
              </a:spcBef>
              <a:spcAft>
                <a:spcPct val="0"/>
              </a:spcAft>
              <a:defRPr sz="3600" u="sng">
                <a:solidFill>
                  <a:schemeClr val="tx1"/>
                </a:solidFill>
                <a:latin typeface="Times New Roman" panose="02020603050405020304" pitchFamily="18" charset="0"/>
              </a:defRPr>
            </a:lvl6pPr>
            <a:lvl7pPr marL="2971305" indent="-228561" defTabSz="931708" eaLnBrk="0" fontAlgn="base" hangingPunct="0">
              <a:spcBef>
                <a:spcPct val="0"/>
              </a:spcBef>
              <a:spcAft>
                <a:spcPct val="0"/>
              </a:spcAft>
              <a:defRPr sz="3600" u="sng">
                <a:solidFill>
                  <a:schemeClr val="tx1"/>
                </a:solidFill>
                <a:latin typeface="Times New Roman" panose="02020603050405020304" pitchFamily="18" charset="0"/>
              </a:defRPr>
            </a:lvl7pPr>
            <a:lvl8pPr marL="3428429" indent="-228561" defTabSz="931708" eaLnBrk="0" fontAlgn="base" hangingPunct="0">
              <a:spcBef>
                <a:spcPct val="0"/>
              </a:spcBef>
              <a:spcAft>
                <a:spcPct val="0"/>
              </a:spcAft>
              <a:defRPr sz="3600" u="sng">
                <a:solidFill>
                  <a:schemeClr val="tx1"/>
                </a:solidFill>
                <a:latin typeface="Times New Roman" panose="02020603050405020304" pitchFamily="18" charset="0"/>
              </a:defRPr>
            </a:lvl8pPr>
            <a:lvl9pPr marL="3885553" indent="-228561" defTabSz="931708" eaLnBrk="0" fontAlgn="base" hangingPunct="0">
              <a:spcBef>
                <a:spcPct val="0"/>
              </a:spcBef>
              <a:spcAft>
                <a:spcPct val="0"/>
              </a:spcAft>
              <a:defRPr sz="3600" u="sng">
                <a:solidFill>
                  <a:schemeClr val="tx1"/>
                </a:solidFill>
                <a:latin typeface="Times New Roman" panose="02020603050405020304" pitchFamily="18" charset="0"/>
              </a:defRPr>
            </a:lvl9pPr>
          </a:lstStyle>
          <a:p>
            <a:fld id="{7B799940-5CEC-4510-BF40-2B6738FF770C}" type="slidenum">
              <a:rPr lang="en-US" altLang="en-US" sz="1000" u="none"/>
              <a:pPr/>
              <a:t>46</a:t>
            </a:fld>
            <a:endParaRPr lang="en-US" altLang="en-US" sz="1000" u="none"/>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Slide Image Placeholder 1">
            <a:extLst>
              <a:ext uri="{FF2B5EF4-FFF2-40B4-BE49-F238E27FC236}">
                <a16:creationId xmlns:a16="http://schemas.microsoft.com/office/drawing/2014/main" id="{847C25AB-27BF-45EA-8EE5-ED79B5A63337}"/>
              </a:ext>
            </a:extLst>
          </p:cNvPr>
          <p:cNvSpPr>
            <a:spLocks noGrp="1" noRot="1" noChangeAspect="1" noTextEdit="1"/>
          </p:cNvSpPr>
          <p:nvPr>
            <p:ph type="sldImg"/>
          </p:nvPr>
        </p:nvSpPr>
        <p:spPr>
          <a:ln/>
        </p:spPr>
      </p:sp>
      <p:sp>
        <p:nvSpPr>
          <p:cNvPr id="105475" name="Notes Placeholder 2">
            <a:extLst>
              <a:ext uri="{FF2B5EF4-FFF2-40B4-BE49-F238E27FC236}">
                <a16:creationId xmlns:a16="http://schemas.microsoft.com/office/drawing/2014/main" id="{AE4E1B35-84F2-48BF-94FE-0D3A4E209B14}"/>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p>
        </p:txBody>
      </p:sp>
      <p:sp>
        <p:nvSpPr>
          <p:cNvPr id="105476" name="Slide Number Placeholder 3">
            <a:extLst>
              <a:ext uri="{FF2B5EF4-FFF2-40B4-BE49-F238E27FC236}">
                <a16:creationId xmlns:a16="http://schemas.microsoft.com/office/drawing/2014/main" id="{4649B66E-E59F-43A6-8E21-BC153F1D08ED}"/>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1708">
              <a:defRPr sz="3600" u="sng">
                <a:solidFill>
                  <a:schemeClr val="tx1"/>
                </a:solidFill>
                <a:latin typeface="Times New Roman" panose="02020603050405020304" pitchFamily="18" charset="0"/>
              </a:defRPr>
            </a:lvl1pPr>
            <a:lvl2pPr marL="742827" indent="-285703" defTabSz="931708">
              <a:defRPr sz="3600" u="sng">
                <a:solidFill>
                  <a:schemeClr val="tx1"/>
                </a:solidFill>
                <a:latin typeface="Times New Roman" panose="02020603050405020304" pitchFamily="18" charset="0"/>
              </a:defRPr>
            </a:lvl2pPr>
            <a:lvl3pPr marL="1142809" indent="-228561" defTabSz="931708">
              <a:defRPr sz="3600" u="sng">
                <a:solidFill>
                  <a:schemeClr val="tx1"/>
                </a:solidFill>
                <a:latin typeface="Times New Roman" panose="02020603050405020304" pitchFamily="18" charset="0"/>
              </a:defRPr>
            </a:lvl3pPr>
            <a:lvl4pPr marL="1599933" indent="-228561" defTabSz="931708">
              <a:defRPr sz="3600" u="sng">
                <a:solidFill>
                  <a:schemeClr val="tx1"/>
                </a:solidFill>
                <a:latin typeface="Times New Roman" panose="02020603050405020304" pitchFamily="18" charset="0"/>
              </a:defRPr>
            </a:lvl4pPr>
            <a:lvl5pPr marL="2057057" indent="-228561" defTabSz="931708">
              <a:defRPr sz="3600" u="sng">
                <a:solidFill>
                  <a:schemeClr val="tx1"/>
                </a:solidFill>
                <a:latin typeface="Times New Roman" panose="02020603050405020304" pitchFamily="18" charset="0"/>
              </a:defRPr>
            </a:lvl5pPr>
            <a:lvl6pPr marL="2514181" indent="-228561" defTabSz="931708" eaLnBrk="0" fontAlgn="base" hangingPunct="0">
              <a:spcBef>
                <a:spcPct val="0"/>
              </a:spcBef>
              <a:spcAft>
                <a:spcPct val="0"/>
              </a:spcAft>
              <a:defRPr sz="3600" u="sng">
                <a:solidFill>
                  <a:schemeClr val="tx1"/>
                </a:solidFill>
                <a:latin typeface="Times New Roman" panose="02020603050405020304" pitchFamily="18" charset="0"/>
              </a:defRPr>
            </a:lvl6pPr>
            <a:lvl7pPr marL="2971305" indent="-228561" defTabSz="931708" eaLnBrk="0" fontAlgn="base" hangingPunct="0">
              <a:spcBef>
                <a:spcPct val="0"/>
              </a:spcBef>
              <a:spcAft>
                <a:spcPct val="0"/>
              </a:spcAft>
              <a:defRPr sz="3600" u="sng">
                <a:solidFill>
                  <a:schemeClr val="tx1"/>
                </a:solidFill>
                <a:latin typeface="Times New Roman" panose="02020603050405020304" pitchFamily="18" charset="0"/>
              </a:defRPr>
            </a:lvl7pPr>
            <a:lvl8pPr marL="3428429" indent="-228561" defTabSz="931708" eaLnBrk="0" fontAlgn="base" hangingPunct="0">
              <a:spcBef>
                <a:spcPct val="0"/>
              </a:spcBef>
              <a:spcAft>
                <a:spcPct val="0"/>
              </a:spcAft>
              <a:defRPr sz="3600" u="sng">
                <a:solidFill>
                  <a:schemeClr val="tx1"/>
                </a:solidFill>
                <a:latin typeface="Times New Roman" panose="02020603050405020304" pitchFamily="18" charset="0"/>
              </a:defRPr>
            </a:lvl8pPr>
            <a:lvl9pPr marL="3885553" indent="-228561" defTabSz="931708" eaLnBrk="0" fontAlgn="base" hangingPunct="0">
              <a:spcBef>
                <a:spcPct val="0"/>
              </a:spcBef>
              <a:spcAft>
                <a:spcPct val="0"/>
              </a:spcAft>
              <a:defRPr sz="3600" u="sng">
                <a:solidFill>
                  <a:schemeClr val="tx1"/>
                </a:solidFill>
                <a:latin typeface="Times New Roman" panose="02020603050405020304" pitchFamily="18" charset="0"/>
              </a:defRPr>
            </a:lvl9pPr>
          </a:lstStyle>
          <a:p>
            <a:fld id="{E6335B76-1958-4113-A751-9CA113E8DA63}" type="slidenum">
              <a:rPr lang="en-US" altLang="en-US" sz="1000" u="none"/>
              <a:pPr/>
              <a:t>47</a:t>
            </a:fld>
            <a:endParaRPr lang="en-US" altLang="en-US" sz="1000" u="none"/>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Slide Image Placeholder 1">
            <a:extLst>
              <a:ext uri="{FF2B5EF4-FFF2-40B4-BE49-F238E27FC236}">
                <a16:creationId xmlns:a16="http://schemas.microsoft.com/office/drawing/2014/main" id="{0A215EAF-7038-41EA-861A-5E0B7C9EA95D}"/>
              </a:ext>
            </a:extLst>
          </p:cNvPr>
          <p:cNvSpPr>
            <a:spLocks noGrp="1" noRot="1" noChangeAspect="1" noTextEdit="1"/>
          </p:cNvSpPr>
          <p:nvPr>
            <p:ph type="sldImg"/>
          </p:nvPr>
        </p:nvSpPr>
        <p:spPr>
          <a:ln/>
        </p:spPr>
      </p:sp>
      <p:sp>
        <p:nvSpPr>
          <p:cNvPr id="106499" name="Notes Placeholder 2">
            <a:extLst>
              <a:ext uri="{FF2B5EF4-FFF2-40B4-BE49-F238E27FC236}">
                <a16:creationId xmlns:a16="http://schemas.microsoft.com/office/drawing/2014/main" id="{C9301EBA-A735-4387-A10C-F5FDFDE74BAC}"/>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p>
        </p:txBody>
      </p:sp>
      <p:sp>
        <p:nvSpPr>
          <p:cNvPr id="106500" name="Slide Number Placeholder 3">
            <a:extLst>
              <a:ext uri="{FF2B5EF4-FFF2-40B4-BE49-F238E27FC236}">
                <a16:creationId xmlns:a16="http://schemas.microsoft.com/office/drawing/2014/main" id="{B2972AF5-B2EE-4C42-961F-3A2B54D6A251}"/>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1708">
              <a:defRPr sz="3600" u="sng">
                <a:solidFill>
                  <a:schemeClr val="tx1"/>
                </a:solidFill>
                <a:latin typeface="Times New Roman" panose="02020603050405020304" pitchFamily="18" charset="0"/>
              </a:defRPr>
            </a:lvl1pPr>
            <a:lvl2pPr marL="742827" indent="-285703" defTabSz="931708">
              <a:defRPr sz="3600" u="sng">
                <a:solidFill>
                  <a:schemeClr val="tx1"/>
                </a:solidFill>
                <a:latin typeface="Times New Roman" panose="02020603050405020304" pitchFamily="18" charset="0"/>
              </a:defRPr>
            </a:lvl2pPr>
            <a:lvl3pPr marL="1142809" indent="-228561" defTabSz="931708">
              <a:defRPr sz="3600" u="sng">
                <a:solidFill>
                  <a:schemeClr val="tx1"/>
                </a:solidFill>
                <a:latin typeface="Times New Roman" panose="02020603050405020304" pitchFamily="18" charset="0"/>
              </a:defRPr>
            </a:lvl3pPr>
            <a:lvl4pPr marL="1599933" indent="-228561" defTabSz="931708">
              <a:defRPr sz="3600" u="sng">
                <a:solidFill>
                  <a:schemeClr val="tx1"/>
                </a:solidFill>
                <a:latin typeface="Times New Roman" panose="02020603050405020304" pitchFamily="18" charset="0"/>
              </a:defRPr>
            </a:lvl4pPr>
            <a:lvl5pPr marL="2057057" indent="-228561" defTabSz="931708">
              <a:defRPr sz="3600" u="sng">
                <a:solidFill>
                  <a:schemeClr val="tx1"/>
                </a:solidFill>
                <a:latin typeface="Times New Roman" panose="02020603050405020304" pitchFamily="18" charset="0"/>
              </a:defRPr>
            </a:lvl5pPr>
            <a:lvl6pPr marL="2514181" indent="-228561" defTabSz="931708" eaLnBrk="0" fontAlgn="base" hangingPunct="0">
              <a:spcBef>
                <a:spcPct val="0"/>
              </a:spcBef>
              <a:spcAft>
                <a:spcPct val="0"/>
              </a:spcAft>
              <a:defRPr sz="3600" u="sng">
                <a:solidFill>
                  <a:schemeClr val="tx1"/>
                </a:solidFill>
                <a:latin typeface="Times New Roman" panose="02020603050405020304" pitchFamily="18" charset="0"/>
              </a:defRPr>
            </a:lvl6pPr>
            <a:lvl7pPr marL="2971305" indent="-228561" defTabSz="931708" eaLnBrk="0" fontAlgn="base" hangingPunct="0">
              <a:spcBef>
                <a:spcPct val="0"/>
              </a:spcBef>
              <a:spcAft>
                <a:spcPct val="0"/>
              </a:spcAft>
              <a:defRPr sz="3600" u="sng">
                <a:solidFill>
                  <a:schemeClr val="tx1"/>
                </a:solidFill>
                <a:latin typeface="Times New Roman" panose="02020603050405020304" pitchFamily="18" charset="0"/>
              </a:defRPr>
            </a:lvl7pPr>
            <a:lvl8pPr marL="3428429" indent="-228561" defTabSz="931708" eaLnBrk="0" fontAlgn="base" hangingPunct="0">
              <a:spcBef>
                <a:spcPct val="0"/>
              </a:spcBef>
              <a:spcAft>
                <a:spcPct val="0"/>
              </a:spcAft>
              <a:defRPr sz="3600" u="sng">
                <a:solidFill>
                  <a:schemeClr val="tx1"/>
                </a:solidFill>
                <a:latin typeface="Times New Roman" panose="02020603050405020304" pitchFamily="18" charset="0"/>
              </a:defRPr>
            </a:lvl8pPr>
            <a:lvl9pPr marL="3885553" indent="-228561" defTabSz="931708" eaLnBrk="0" fontAlgn="base" hangingPunct="0">
              <a:spcBef>
                <a:spcPct val="0"/>
              </a:spcBef>
              <a:spcAft>
                <a:spcPct val="0"/>
              </a:spcAft>
              <a:defRPr sz="3600" u="sng">
                <a:solidFill>
                  <a:schemeClr val="tx1"/>
                </a:solidFill>
                <a:latin typeface="Times New Roman" panose="02020603050405020304" pitchFamily="18" charset="0"/>
              </a:defRPr>
            </a:lvl9pPr>
          </a:lstStyle>
          <a:p>
            <a:fld id="{5687035C-B6A8-4EA5-9B52-583A19511B02}" type="slidenum">
              <a:rPr lang="en-US" altLang="en-US" sz="1000" u="none"/>
              <a:pPr/>
              <a:t>48</a:t>
            </a:fld>
            <a:endParaRPr lang="en-US" altLang="en-US" sz="1000" u="none"/>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Slide Image Placeholder 1">
            <a:extLst>
              <a:ext uri="{FF2B5EF4-FFF2-40B4-BE49-F238E27FC236}">
                <a16:creationId xmlns:a16="http://schemas.microsoft.com/office/drawing/2014/main" id="{A8342143-88A4-47FB-A890-DDAA4AD49CD9}"/>
              </a:ext>
            </a:extLst>
          </p:cNvPr>
          <p:cNvSpPr>
            <a:spLocks noGrp="1" noRot="1" noChangeAspect="1" noTextEdit="1"/>
          </p:cNvSpPr>
          <p:nvPr>
            <p:ph type="sldImg"/>
          </p:nvPr>
        </p:nvSpPr>
        <p:spPr>
          <a:ln/>
        </p:spPr>
      </p:sp>
      <p:sp>
        <p:nvSpPr>
          <p:cNvPr id="107523" name="Notes Placeholder 2">
            <a:extLst>
              <a:ext uri="{FF2B5EF4-FFF2-40B4-BE49-F238E27FC236}">
                <a16:creationId xmlns:a16="http://schemas.microsoft.com/office/drawing/2014/main" id="{A1D1F355-1C64-49E3-83ED-4E3D9A92D9F9}"/>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p>
        </p:txBody>
      </p:sp>
      <p:sp>
        <p:nvSpPr>
          <p:cNvPr id="107524" name="Slide Number Placeholder 3">
            <a:extLst>
              <a:ext uri="{FF2B5EF4-FFF2-40B4-BE49-F238E27FC236}">
                <a16:creationId xmlns:a16="http://schemas.microsoft.com/office/drawing/2014/main" id="{C5A9D92F-76B2-4816-AFD2-55402455735C}"/>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1708">
              <a:defRPr sz="3600" u="sng">
                <a:solidFill>
                  <a:schemeClr val="tx1"/>
                </a:solidFill>
                <a:latin typeface="Times New Roman" panose="02020603050405020304" pitchFamily="18" charset="0"/>
              </a:defRPr>
            </a:lvl1pPr>
            <a:lvl2pPr marL="742827" indent="-285703" defTabSz="931708">
              <a:defRPr sz="3600" u="sng">
                <a:solidFill>
                  <a:schemeClr val="tx1"/>
                </a:solidFill>
                <a:latin typeface="Times New Roman" panose="02020603050405020304" pitchFamily="18" charset="0"/>
              </a:defRPr>
            </a:lvl2pPr>
            <a:lvl3pPr marL="1142809" indent="-228561" defTabSz="931708">
              <a:defRPr sz="3600" u="sng">
                <a:solidFill>
                  <a:schemeClr val="tx1"/>
                </a:solidFill>
                <a:latin typeface="Times New Roman" panose="02020603050405020304" pitchFamily="18" charset="0"/>
              </a:defRPr>
            </a:lvl3pPr>
            <a:lvl4pPr marL="1599933" indent="-228561" defTabSz="931708">
              <a:defRPr sz="3600" u="sng">
                <a:solidFill>
                  <a:schemeClr val="tx1"/>
                </a:solidFill>
                <a:latin typeface="Times New Roman" panose="02020603050405020304" pitchFamily="18" charset="0"/>
              </a:defRPr>
            </a:lvl4pPr>
            <a:lvl5pPr marL="2057057" indent="-228561" defTabSz="931708">
              <a:defRPr sz="3600" u="sng">
                <a:solidFill>
                  <a:schemeClr val="tx1"/>
                </a:solidFill>
                <a:latin typeface="Times New Roman" panose="02020603050405020304" pitchFamily="18" charset="0"/>
              </a:defRPr>
            </a:lvl5pPr>
            <a:lvl6pPr marL="2514181" indent="-228561" defTabSz="931708" eaLnBrk="0" fontAlgn="base" hangingPunct="0">
              <a:spcBef>
                <a:spcPct val="0"/>
              </a:spcBef>
              <a:spcAft>
                <a:spcPct val="0"/>
              </a:spcAft>
              <a:defRPr sz="3600" u="sng">
                <a:solidFill>
                  <a:schemeClr val="tx1"/>
                </a:solidFill>
                <a:latin typeface="Times New Roman" panose="02020603050405020304" pitchFamily="18" charset="0"/>
              </a:defRPr>
            </a:lvl6pPr>
            <a:lvl7pPr marL="2971305" indent="-228561" defTabSz="931708" eaLnBrk="0" fontAlgn="base" hangingPunct="0">
              <a:spcBef>
                <a:spcPct val="0"/>
              </a:spcBef>
              <a:spcAft>
                <a:spcPct val="0"/>
              </a:spcAft>
              <a:defRPr sz="3600" u="sng">
                <a:solidFill>
                  <a:schemeClr val="tx1"/>
                </a:solidFill>
                <a:latin typeface="Times New Roman" panose="02020603050405020304" pitchFamily="18" charset="0"/>
              </a:defRPr>
            </a:lvl7pPr>
            <a:lvl8pPr marL="3428429" indent="-228561" defTabSz="931708" eaLnBrk="0" fontAlgn="base" hangingPunct="0">
              <a:spcBef>
                <a:spcPct val="0"/>
              </a:spcBef>
              <a:spcAft>
                <a:spcPct val="0"/>
              </a:spcAft>
              <a:defRPr sz="3600" u="sng">
                <a:solidFill>
                  <a:schemeClr val="tx1"/>
                </a:solidFill>
                <a:latin typeface="Times New Roman" panose="02020603050405020304" pitchFamily="18" charset="0"/>
              </a:defRPr>
            </a:lvl8pPr>
            <a:lvl9pPr marL="3885553" indent="-228561" defTabSz="931708" eaLnBrk="0" fontAlgn="base" hangingPunct="0">
              <a:spcBef>
                <a:spcPct val="0"/>
              </a:spcBef>
              <a:spcAft>
                <a:spcPct val="0"/>
              </a:spcAft>
              <a:defRPr sz="3600" u="sng">
                <a:solidFill>
                  <a:schemeClr val="tx1"/>
                </a:solidFill>
                <a:latin typeface="Times New Roman" panose="02020603050405020304" pitchFamily="18" charset="0"/>
              </a:defRPr>
            </a:lvl9pPr>
          </a:lstStyle>
          <a:p>
            <a:fld id="{979D82D0-5565-44B3-8492-BC493C135520}" type="slidenum">
              <a:rPr lang="en-US" altLang="en-US" sz="1000" u="none"/>
              <a:pPr/>
              <a:t>49</a:t>
            </a:fld>
            <a:endParaRPr lang="en-US" altLang="en-US" sz="1000" u="none"/>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Slide Image Placeholder 1">
            <a:extLst>
              <a:ext uri="{FF2B5EF4-FFF2-40B4-BE49-F238E27FC236}">
                <a16:creationId xmlns:a16="http://schemas.microsoft.com/office/drawing/2014/main" id="{58CE56BC-2199-42C8-AE36-28D8623BB816}"/>
              </a:ext>
            </a:extLst>
          </p:cNvPr>
          <p:cNvSpPr>
            <a:spLocks noGrp="1" noRot="1" noChangeAspect="1" noTextEdit="1"/>
          </p:cNvSpPr>
          <p:nvPr>
            <p:ph type="sldImg"/>
          </p:nvPr>
        </p:nvSpPr>
        <p:spPr>
          <a:ln/>
        </p:spPr>
      </p:sp>
      <p:sp>
        <p:nvSpPr>
          <p:cNvPr id="63491" name="Notes Placeholder 2">
            <a:extLst>
              <a:ext uri="{FF2B5EF4-FFF2-40B4-BE49-F238E27FC236}">
                <a16:creationId xmlns:a16="http://schemas.microsoft.com/office/drawing/2014/main" id="{77339239-D61B-4537-8998-10A073D73D33}"/>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p>
        </p:txBody>
      </p:sp>
      <p:sp>
        <p:nvSpPr>
          <p:cNvPr id="63492" name="Slide Number Placeholder 3">
            <a:extLst>
              <a:ext uri="{FF2B5EF4-FFF2-40B4-BE49-F238E27FC236}">
                <a16:creationId xmlns:a16="http://schemas.microsoft.com/office/drawing/2014/main" id="{178CBD09-1662-4C52-8FF6-0801B75D8E9A}"/>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1708">
              <a:defRPr sz="3600" u="sng">
                <a:solidFill>
                  <a:schemeClr val="tx1"/>
                </a:solidFill>
                <a:latin typeface="Times New Roman" panose="02020603050405020304" pitchFamily="18" charset="0"/>
              </a:defRPr>
            </a:lvl1pPr>
            <a:lvl2pPr marL="742827" indent="-285703" defTabSz="931708">
              <a:defRPr sz="3600" u="sng">
                <a:solidFill>
                  <a:schemeClr val="tx1"/>
                </a:solidFill>
                <a:latin typeface="Times New Roman" panose="02020603050405020304" pitchFamily="18" charset="0"/>
              </a:defRPr>
            </a:lvl2pPr>
            <a:lvl3pPr marL="1142809" indent="-228561" defTabSz="931708">
              <a:defRPr sz="3600" u="sng">
                <a:solidFill>
                  <a:schemeClr val="tx1"/>
                </a:solidFill>
                <a:latin typeface="Times New Roman" panose="02020603050405020304" pitchFamily="18" charset="0"/>
              </a:defRPr>
            </a:lvl3pPr>
            <a:lvl4pPr marL="1599933" indent="-228561" defTabSz="931708">
              <a:defRPr sz="3600" u="sng">
                <a:solidFill>
                  <a:schemeClr val="tx1"/>
                </a:solidFill>
                <a:latin typeface="Times New Roman" panose="02020603050405020304" pitchFamily="18" charset="0"/>
              </a:defRPr>
            </a:lvl4pPr>
            <a:lvl5pPr marL="2057057" indent="-228561" defTabSz="931708">
              <a:defRPr sz="3600" u="sng">
                <a:solidFill>
                  <a:schemeClr val="tx1"/>
                </a:solidFill>
                <a:latin typeface="Times New Roman" panose="02020603050405020304" pitchFamily="18" charset="0"/>
              </a:defRPr>
            </a:lvl5pPr>
            <a:lvl6pPr marL="2514181" indent="-228561" defTabSz="931708" eaLnBrk="0" fontAlgn="base" hangingPunct="0">
              <a:spcBef>
                <a:spcPct val="0"/>
              </a:spcBef>
              <a:spcAft>
                <a:spcPct val="0"/>
              </a:spcAft>
              <a:defRPr sz="3600" u="sng">
                <a:solidFill>
                  <a:schemeClr val="tx1"/>
                </a:solidFill>
                <a:latin typeface="Times New Roman" panose="02020603050405020304" pitchFamily="18" charset="0"/>
              </a:defRPr>
            </a:lvl6pPr>
            <a:lvl7pPr marL="2971305" indent="-228561" defTabSz="931708" eaLnBrk="0" fontAlgn="base" hangingPunct="0">
              <a:spcBef>
                <a:spcPct val="0"/>
              </a:spcBef>
              <a:spcAft>
                <a:spcPct val="0"/>
              </a:spcAft>
              <a:defRPr sz="3600" u="sng">
                <a:solidFill>
                  <a:schemeClr val="tx1"/>
                </a:solidFill>
                <a:latin typeface="Times New Roman" panose="02020603050405020304" pitchFamily="18" charset="0"/>
              </a:defRPr>
            </a:lvl7pPr>
            <a:lvl8pPr marL="3428429" indent="-228561" defTabSz="931708" eaLnBrk="0" fontAlgn="base" hangingPunct="0">
              <a:spcBef>
                <a:spcPct val="0"/>
              </a:spcBef>
              <a:spcAft>
                <a:spcPct val="0"/>
              </a:spcAft>
              <a:defRPr sz="3600" u="sng">
                <a:solidFill>
                  <a:schemeClr val="tx1"/>
                </a:solidFill>
                <a:latin typeface="Times New Roman" panose="02020603050405020304" pitchFamily="18" charset="0"/>
              </a:defRPr>
            </a:lvl8pPr>
            <a:lvl9pPr marL="3885553" indent="-228561" defTabSz="931708" eaLnBrk="0" fontAlgn="base" hangingPunct="0">
              <a:spcBef>
                <a:spcPct val="0"/>
              </a:spcBef>
              <a:spcAft>
                <a:spcPct val="0"/>
              </a:spcAft>
              <a:defRPr sz="3600" u="sng">
                <a:solidFill>
                  <a:schemeClr val="tx1"/>
                </a:solidFill>
                <a:latin typeface="Times New Roman" panose="02020603050405020304" pitchFamily="18" charset="0"/>
              </a:defRPr>
            </a:lvl9pPr>
          </a:lstStyle>
          <a:p>
            <a:fld id="{086EC0AB-CEF8-4121-A3C4-9192A74A13E9}" type="slidenum">
              <a:rPr lang="en-US" altLang="en-US" sz="1000" u="none"/>
              <a:pPr/>
              <a:t>5</a:t>
            </a:fld>
            <a:endParaRPr lang="en-US" altLang="en-US" sz="1000" u="none"/>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Slide Image Placeholder 1">
            <a:extLst>
              <a:ext uri="{FF2B5EF4-FFF2-40B4-BE49-F238E27FC236}">
                <a16:creationId xmlns:a16="http://schemas.microsoft.com/office/drawing/2014/main" id="{9A2A6DA5-9F64-483F-ABE4-A4167862FD56}"/>
              </a:ext>
            </a:extLst>
          </p:cNvPr>
          <p:cNvSpPr>
            <a:spLocks noGrp="1" noRot="1" noChangeAspect="1" noTextEdit="1"/>
          </p:cNvSpPr>
          <p:nvPr>
            <p:ph type="sldImg"/>
          </p:nvPr>
        </p:nvSpPr>
        <p:spPr>
          <a:ln/>
        </p:spPr>
      </p:sp>
      <p:sp>
        <p:nvSpPr>
          <p:cNvPr id="108547" name="Notes Placeholder 2">
            <a:extLst>
              <a:ext uri="{FF2B5EF4-FFF2-40B4-BE49-F238E27FC236}">
                <a16:creationId xmlns:a16="http://schemas.microsoft.com/office/drawing/2014/main" id="{3249C24B-7277-4968-BC32-518EE97939DB}"/>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p>
        </p:txBody>
      </p:sp>
      <p:sp>
        <p:nvSpPr>
          <p:cNvPr id="108548" name="Slide Number Placeholder 3">
            <a:extLst>
              <a:ext uri="{FF2B5EF4-FFF2-40B4-BE49-F238E27FC236}">
                <a16:creationId xmlns:a16="http://schemas.microsoft.com/office/drawing/2014/main" id="{77EFDBF6-8673-4EDE-8FD7-92900B756180}"/>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1708">
              <a:defRPr sz="3600" u="sng">
                <a:solidFill>
                  <a:schemeClr val="tx1"/>
                </a:solidFill>
                <a:latin typeface="Times New Roman" panose="02020603050405020304" pitchFamily="18" charset="0"/>
              </a:defRPr>
            </a:lvl1pPr>
            <a:lvl2pPr marL="742827" indent="-285703" defTabSz="931708">
              <a:defRPr sz="3600" u="sng">
                <a:solidFill>
                  <a:schemeClr val="tx1"/>
                </a:solidFill>
                <a:latin typeface="Times New Roman" panose="02020603050405020304" pitchFamily="18" charset="0"/>
              </a:defRPr>
            </a:lvl2pPr>
            <a:lvl3pPr marL="1142809" indent="-228561" defTabSz="931708">
              <a:defRPr sz="3600" u="sng">
                <a:solidFill>
                  <a:schemeClr val="tx1"/>
                </a:solidFill>
                <a:latin typeface="Times New Roman" panose="02020603050405020304" pitchFamily="18" charset="0"/>
              </a:defRPr>
            </a:lvl3pPr>
            <a:lvl4pPr marL="1599933" indent="-228561" defTabSz="931708">
              <a:defRPr sz="3600" u="sng">
                <a:solidFill>
                  <a:schemeClr val="tx1"/>
                </a:solidFill>
                <a:latin typeface="Times New Roman" panose="02020603050405020304" pitchFamily="18" charset="0"/>
              </a:defRPr>
            </a:lvl4pPr>
            <a:lvl5pPr marL="2057057" indent="-228561" defTabSz="931708">
              <a:defRPr sz="3600" u="sng">
                <a:solidFill>
                  <a:schemeClr val="tx1"/>
                </a:solidFill>
                <a:latin typeface="Times New Roman" panose="02020603050405020304" pitchFamily="18" charset="0"/>
              </a:defRPr>
            </a:lvl5pPr>
            <a:lvl6pPr marL="2514181" indent="-228561" defTabSz="931708" eaLnBrk="0" fontAlgn="base" hangingPunct="0">
              <a:spcBef>
                <a:spcPct val="0"/>
              </a:spcBef>
              <a:spcAft>
                <a:spcPct val="0"/>
              </a:spcAft>
              <a:defRPr sz="3600" u="sng">
                <a:solidFill>
                  <a:schemeClr val="tx1"/>
                </a:solidFill>
                <a:latin typeface="Times New Roman" panose="02020603050405020304" pitchFamily="18" charset="0"/>
              </a:defRPr>
            </a:lvl6pPr>
            <a:lvl7pPr marL="2971305" indent="-228561" defTabSz="931708" eaLnBrk="0" fontAlgn="base" hangingPunct="0">
              <a:spcBef>
                <a:spcPct val="0"/>
              </a:spcBef>
              <a:spcAft>
                <a:spcPct val="0"/>
              </a:spcAft>
              <a:defRPr sz="3600" u="sng">
                <a:solidFill>
                  <a:schemeClr val="tx1"/>
                </a:solidFill>
                <a:latin typeface="Times New Roman" panose="02020603050405020304" pitchFamily="18" charset="0"/>
              </a:defRPr>
            </a:lvl7pPr>
            <a:lvl8pPr marL="3428429" indent="-228561" defTabSz="931708" eaLnBrk="0" fontAlgn="base" hangingPunct="0">
              <a:spcBef>
                <a:spcPct val="0"/>
              </a:spcBef>
              <a:spcAft>
                <a:spcPct val="0"/>
              </a:spcAft>
              <a:defRPr sz="3600" u="sng">
                <a:solidFill>
                  <a:schemeClr val="tx1"/>
                </a:solidFill>
                <a:latin typeface="Times New Roman" panose="02020603050405020304" pitchFamily="18" charset="0"/>
              </a:defRPr>
            </a:lvl8pPr>
            <a:lvl9pPr marL="3885553" indent="-228561" defTabSz="931708" eaLnBrk="0" fontAlgn="base" hangingPunct="0">
              <a:spcBef>
                <a:spcPct val="0"/>
              </a:spcBef>
              <a:spcAft>
                <a:spcPct val="0"/>
              </a:spcAft>
              <a:defRPr sz="3600" u="sng">
                <a:solidFill>
                  <a:schemeClr val="tx1"/>
                </a:solidFill>
                <a:latin typeface="Times New Roman" panose="02020603050405020304" pitchFamily="18" charset="0"/>
              </a:defRPr>
            </a:lvl9pPr>
          </a:lstStyle>
          <a:p>
            <a:fld id="{460FDF2D-2882-4C54-BC66-C14F5976EE3D}" type="slidenum">
              <a:rPr lang="en-US" altLang="en-US" sz="1000" u="none"/>
              <a:pPr/>
              <a:t>50</a:t>
            </a:fld>
            <a:endParaRPr lang="en-US" altLang="en-US" sz="1000" u="none"/>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Slide Image Placeholder 1">
            <a:extLst>
              <a:ext uri="{FF2B5EF4-FFF2-40B4-BE49-F238E27FC236}">
                <a16:creationId xmlns:a16="http://schemas.microsoft.com/office/drawing/2014/main" id="{ECAA6B6D-70CB-4F17-9709-0034621468DF}"/>
              </a:ext>
            </a:extLst>
          </p:cNvPr>
          <p:cNvSpPr>
            <a:spLocks noGrp="1" noRot="1" noChangeAspect="1" noTextEdit="1"/>
          </p:cNvSpPr>
          <p:nvPr>
            <p:ph type="sldImg"/>
          </p:nvPr>
        </p:nvSpPr>
        <p:spPr>
          <a:ln/>
        </p:spPr>
      </p:sp>
      <p:sp>
        <p:nvSpPr>
          <p:cNvPr id="109571" name="Notes Placeholder 2">
            <a:extLst>
              <a:ext uri="{FF2B5EF4-FFF2-40B4-BE49-F238E27FC236}">
                <a16:creationId xmlns:a16="http://schemas.microsoft.com/office/drawing/2014/main" id="{B97CBEE2-074B-4719-9585-6D13232A9C2E}"/>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p>
        </p:txBody>
      </p:sp>
      <p:sp>
        <p:nvSpPr>
          <p:cNvPr id="109572" name="Slide Number Placeholder 3">
            <a:extLst>
              <a:ext uri="{FF2B5EF4-FFF2-40B4-BE49-F238E27FC236}">
                <a16:creationId xmlns:a16="http://schemas.microsoft.com/office/drawing/2014/main" id="{070CE9B8-EDD5-4AF0-A94D-D038E7CF11C8}"/>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1708">
              <a:defRPr sz="3600" u="sng">
                <a:solidFill>
                  <a:schemeClr val="tx1"/>
                </a:solidFill>
                <a:latin typeface="Times New Roman" panose="02020603050405020304" pitchFamily="18" charset="0"/>
              </a:defRPr>
            </a:lvl1pPr>
            <a:lvl2pPr marL="742827" indent="-285703" defTabSz="931708">
              <a:defRPr sz="3600" u="sng">
                <a:solidFill>
                  <a:schemeClr val="tx1"/>
                </a:solidFill>
                <a:latin typeface="Times New Roman" panose="02020603050405020304" pitchFamily="18" charset="0"/>
              </a:defRPr>
            </a:lvl2pPr>
            <a:lvl3pPr marL="1142809" indent="-228561" defTabSz="931708">
              <a:defRPr sz="3600" u="sng">
                <a:solidFill>
                  <a:schemeClr val="tx1"/>
                </a:solidFill>
                <a:latin typeface="Times New Roman" panose="02020603050405020304" pitchFamily="18" charset="0"/>
              </a:defRPr>
            </a:lvl3pPr>
            <a:lvl4pPr marL="1599933" indent="-228561" defTabSz="931708">
              <a:defRPr sz="3600" u="sng">
                <a:solidFill>
                  <a:schemeClr val="tx1"/>
                </a:solidFill>
                <a:latin typeface="Times New Roman" panose="02020603050405020304" pitchFamily="18" charset="0"/>
              </a:defRPr>
            </a:lvl4pPr>
            <a:lvl5pPr marL="2057057" indent="-228561" defTabSz="931708">
              <a:defRPr sz="3600" u="sng">
                <a:solidFill>
                  <a:schemeClr val="tx1"/>
                </a:solidFill>
                <a:latin typeface="Times New Roman" panose="02020603050405020304" pitchFamily="18" charset="0"/>
              </a:defRPr>
            </a:lvl5pPr>
            <a:lvl6pPr marL="2514181" indent="-228561" defTabSz="931708" eaLnBrk="0" fontAlgn="base" hangingPunct="0">
              <a:spcBef>
                <a:spcPct val="0"/>
              </a:spcBef>
              <a:spcAft>
                <a:spcPct val="0"/>
              </a:spcAft>
              <a:defRPr sz="3600" u="sng">
                <a:solidFill>
                  <a:schemeClr val="tx1"/>
                </a:solidFill>
                <a:latin typeface="Times New Roman" panose="02020603050405020304" pitchFamily="18" charset="0"/>
              </a:defRPr>
            </a:lvl6pPr>
            <a:lvl7pPr marL="2971305" indent="-228561" defTabSz="931708" eaLnBrk="0" fontAlgn="base" hangingPunct="0">
              <a:spcBef>
                <a:spcPct val="0"/>
              </a:spcBef>
              <a:spcAft>
                <a:spcPct val="0"/>
              </a:spcAft>
              <a:defRPr sz="3600" u="sng">
                <a:solidFill>
                  <a:schemeClr val="tx1"/>
                </a:solidFill>
                <a:latin typeface="Times New Roman" panose="02020603050405020304" pitchFamily="18" charset="0"/>
              </a:defRPr>
            </a:lvl7pPr>
            <a:lvl8pPr marL="3428429" indent="-228561" defTabSz="931708" eaLnBrk="0" fontAlgn="base" hangingPunct="0">
              <a:spcBef>
                <a:spcPct val="0"/>
              </a:spcBef>
              <a:spcAft>
                <a:spcPct val="0"/>
              </a:spcAft>
              <a:defRPr sz="3600" u="sng">
                <a:solidFill>
                  <a:schemeClr val="tx1"/>
                </a:solidFill>
                <a:latin typeface="Times New Roman" panose="02020603050405020304" pitchFamily="18" charset="0"/>
              </a:defRPr>
            </a:lvl8pPr>
            <a:lvl9pPr marL="3885553" indent="-228561" defTabSz="931708" eaLnBrk="0" fontAlgn="base" hangingPunct="0">
              <a:spcBef>
                <a:spcPct val="0"/>
              </a:spcBef>
              <a:spcAft>
                <a:spcPct val="0"/>
              </a:spcAft>
              <a:defRPr sz="3600" u="sng">
                <a:solidFill>
                  <a:schemeClr val="tx1"/>
                </a:solidFill>
                <a:latin typeface="Times New Roman" panose="02020603050405020304" pitchFamily="18" charset="0"/>
              </a:defRPr>
            </a:lvl9pPr>
          </a:lstStyle>
          <a:p>
            <a:fld id="{FE7DCB26-6B37-4A84-A426-C580C02E14E2}" type="slidenum">
              <a:rPr lang="en-US" altLang="en-US" sz="1000" u="none"/>
              <a:pPr/>
              <a:t>51</a:t>
            </a:fld>
            <a:endParaRPr lang="en-US" altLang="en-US" sz="1000" u="none"/>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Slide Image Placeholder 1">
            <a:extLst>
              <a:ext uri="{FF2B5EF4-FFF2-40B4-BE49-F238E27FC236}">
                <a16:creationId xmlns:a16="http://schemas.microsoft.com/office/drawing/2014/main" id="{80F8AA85-3F1D-4E72-8959-66212C3039D9}"/>
              </a:ext>
            </a:extLst>
          </p:cNvPr>
          <p:cNvSpPr>
            <a:spLocks noGrp="1" noRot="1" noChangeAspect="1" noTextEdit="1"/>
          </p:cNvSpPr>
          <p:nvPr>
            <p:ph type="sldImg"/>
          </p:nvPr>
        </p:nvSpPr>
        <p:spPr>
          <a:ln/>
        </p:spPr>
      </p:sp>
      <p:sp>
        <p:nvSpPr>
          <p:cNvPr id="110595" name="Notes Placeholder 2">
            <a:extLst>
              <a:ext uri="{FF2B5EF4-FFF2-40B4-BE49-F238E27FC236}">
                <a16:creationId xmlns:a16="http://schemas.microsoft.com/office/drawing/2014/main" id="{8F794B87-FA02-40CF-B20F-763533EFABED}"/>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endParaRPr lang="en-US" altLang="en-US" dirty="0"/>
          </a:p>
        </p:txBody>
      </p:sp>
      <p:sp>
        <p:nvSpPr>
          <p:cNvPr id="110596" name="Slide Number Placeholder 3">
            <a:extLst>
              <a:ext uri="{FF2B5EF4-FFF2-40B4-BE49-F238E27FC236}">
                <a16:creationId xmlns:a16="http://schemas.microsoft.com/office/drawing/2014/main" id="{F5FBEEA8-430B-46B6-A689-594E7FBB9391}"/>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1708">
              <a:defRPr sz="3600" u="sng">
                <a:solidFill>
                  <a:schemeClr val="tx1"/>
                </a:solidFill>
                <a:latin typeface="Times New Roman" panose="02020603050405020304" pitchFamily="18" charset="0"/>
              </a:defRPr>
            </a:lvl1pPr>
            <a:lvl2pPr marL="742827" indent="-285703" defTabSz="931708">
              <a:defRPr sz="3600" u="sng">
                <a:solidFill>
                  <a:schemeClr val="tx1"/>
                </a:solidFill>
                <a:latin typeface="Times New Roman" panose="02020603050405020304" pitchFamily="18" charset="0"/>
              </a:defRPr>
            </a:lvl2pPr>
            <a:lvl3pPr marL="1142809" indent="-228561" defTabSz="931708">
              <a:defRPr sz="3600" u="sng">
                <a:solidFill>
                  <a:schemeClr val="tx1"/>
                </a:solidFill>
                <a:latin typeface="Times New Roman" panose="02020603050405020304" pitchFamily="18" charset="0"/>
              </a:defRPr>
            </a:lvl3pPr>
            <a:lvl4pPr marL="1599933" indent="-228561" defTabSz="931708">
              <a:defRPr sz="3600" u="sng">
                <a:solidFill>
                  <a:schemeClr val="tx1"/>
                </a:solidFill>
                <a:latin typeface="Times New Roman" panose="02020603050405020304" pitchFamily="18" charset="0"/>
              </a:defRPr>
            </a:lvl4pPr>
            <a:lvl5pPr marL="2057057" indent="-228561" defTabSz="931708">
              <a:defRPr sz="3600" u="sng">
                <a:solidFill>
                  <a:schemeClr val="tx1"/>
                </a:solidFill>
                <a:latin typeface="Times New Roman" panose="02020603050405020304" pitchFamily="18" charset="0"/>
              </a:defRPr>
            </a:lvl5pPr>
            <a:lvl6pPr marL="2514181" indent="-228561" defTabSz="931708" eaLnBrk="0" fontAlgn="base" hangingPunct="0">
              <a:spcBef>
                <a:spcPct val="0"/>
              </a:spcBef>
              <a:spcAft>
                <a:spcPct val="0"/>
              </a:spcAft>
              <a:defRPr sz="3600" u="sng">
                <a:solidFill>
                  <a:schemeClr val="tx1"/>
                </a:solidFill>
                <a:latin typeface="Times New Roman" panose="02020603050405020304" pitchFamily="18" charset="0"/>
              </a:defRPr>
            </a:lvl6pPr>
            <a:lvl7pPr marL="2971305" indent="-228561" defTabSz="931708" eaLnBrk="0" fontAlgn="base" hangingPunct="0">
              <a:spcBef>
                <a:spcPct val="0"/>
              </a:spcBef>
              <a:spcAft>
                <a:spcPct val="0"/>
              </a:spcAft>
              <a:defRPr sz="3600" u="sng">
                <a:solidFill>
                  <a:schemeClr val="tx1"/>
                </a:solidFill>
                <a:latin typeface="Times New Roman" panose="02020603050405020304" pitchFamily="18" charset="0"/>
              </a:defRPr>
            </a:lvl7pPr>
            <a:lvl8pPr marL="3428429" indent="-228561" defTabSz="931708" eaLnBrk="0" fontAlgn="base" hangingPunct="0">
              <a:spcBef>
                <a:spcPct val="0"/>
              </a:spcBef>
              <a:spcAft>
                <a:spcPct val="0"/>
              </a:spcAft>
              <a:defRPr sz="3600" u="sng">
                <a:solidFill>
                  <a:schemeClr val="tx1"/>
                </a:solidFill>
                <a:latin typeface="Times New Roman" panose="02020603050405020304" pitchFamily="18" charset="0"/>
              </a:defRPr>
            </a:lvl8pPr>
            <a:lvl9pPr marL="3885553" indent="-228561" defTabSz="931708" eaLnBrk="0" fontAlgn="base" hangingPunct="0">
              <a:spcBef>
                <a:spcPct val="0"/>
              </a:spcBef>
              <a:spcAft>
                <a:spcPct val="0"/>
              </a:spcAft>
              <a:defRPr sz="3600" u="sng">
                <a:solidFill>
                  <a:schemeClr val="tx1"/>
                </a:solidFill>
                <a:latin typeface="Times New Roman" panose="02020603050405020304" pitchFamily="18" charset="0"/>
              </a:defRPr>
            </a:lvl9pPr>
          </a:lstStyle>
          <a:p>
            <a:fld id="{8E102DBE-9766-447A-BB60-3C0313749229}" type="slidenum">
              <a:rPr lang="en-US" altLang="en-US" sz="1000" u="none"/>
              <a:pPr/>
              <a:t>52</a:t>
            </a:fld>
            <a:endParaRPr lang="en-US" altLang="en-US" sz="1000" u="none"/>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Slide Image Placeholder 1">
            <a:extLst>
              <a:ext uri="{FF2B5EF4-FFF2-40B4-BE49-F238E27FC236}">
                <a16:creationId xmlns:a16="http://schemas.microsoft.com/office/drawing/2014/main" id="{6DB9752C-1B92-4681-8DAC-3A0742BBEB12}"/>
              </a:ext>
            </a:extLst>
          </p:cNvPr>
          <p:cNvSpPr>
            <a:spLocks noGrp="1" noRot="1" noChangeAspect="1" noTextEdit="1"/>
          </p:cNvSpPr>
          <p:nvPr>
            <p:ph type="sldImg"/>
          </p:nvPr>
        </p:nvSpPr>
        <p:spPr>
          <a:ln/>
        </p:spPr>
      </p:sp>
      <p:sp>
        <p:nvSpPr>
          <p:cNvPr id="111619" name="Notes Placeholder 2">
            <a:extLst>
              <a:ext uri="{FF2B5EF4-FFF2-40B4-BE49-F238E27FC236}">
                <a16:creationId xmlns:a16="http://schemas.microsoft.com/office/drawing/2014/main" id="{546490B3-93D9-4169-B406-60BD585E4B9D}"/>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p>
        </p:txBody>
      </p:sp>
      <p:sp>
        <p:nvSpPr>
          <p:cNvPr id="111620" name="Slide Number Placeholder 3">
            <a:extLst>
              <a:ext uri="{FF2B5EF4-FFF2-40B4-BE49-F238E27FC236}">
                <a16:creationId xmlns:a16="http://schemas.microsoft.com/office/drawing/2014/main" id="{B302DCDA-C8EA-4B56-B3E6-EEA4326061D2}"/>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1708">
              <a:defRPr sz="3600" u="sng">
                <a:solidFill>
                  <a:schemeClr val="tx1"/>
                </a:solidFill>
                <a:latin typeface="Times New Roman" panose="02020603050405020304" pitchFamily="18" charset="0"/>
              </a:defRPr>
            </a:lvl1pPr>
            <a:lvl2pPr marL="742827" indent="-285703" defTabSz="931708">
              <a:defRPr sz="3600" u="sng">
                <a:solidFill>
                  <a:schemeClr val="tx1"/>
                </a:solidFill>
                <a:latin typeface="Times New Roman" panose="02020603050405020304" pitchFamily="18" charset="0"/>
              </a:defRPr>
            </a:lvl2pPr>
            <a:lvl3pPr marL="1142809" indent="-228561" defTabSz="931708">
              <a:defRPr sz="3600" u="sng">
                <a:solidFill>
                  <a:schemeClr val="tx1"/>
                </a:solidFill>
                <a:latin typeface="Times New Roman" panose="02020603050405020304" pitchFamily="18" charset="0"/>
              </a:defRPr>
            </a:lvl3pPr>
            <a:lvl4pPr marL="1599933" indent="-228561" defTabSz="931708">
              <a:defRPr sz="3600" u="sng">
                <a:solidFill>
                  <a:schemeClr val="tx1"/>
                </a:solidFill>
                <a:latin typeface="Times New Roman" panose="02020603050405020304" pitchFamily="18" charset="0"/>
              </a:defRPr>
            </a:lvl4pPr>
            <a:lvl5pPr marL="2057057" indent="-228561" defTabSz="931708">
              <a:defRPr sz="3600" u="sng">
                <a:solidFill>
                  <a:schemeClr val="tx1"/>
                </a:solidFill>
                <a:latin typeface="Times New Roman" panose="02020603050405020304" pitchFamily="18" charset="0"/>
              </a:defRPr>
            </a:lvl5pPr>
            <a:lvl6pPr marL="2514181" indent="-228561" defTabSz="931708" eaLnBrk="0" fontAlgn="base" hangingPunct="0">
              <a:spcBef>
                <a:spcPct val="0"/>
              </a:spcBef>
              <a:spcAft>
                <a:spcPct val="0"/>
              </a:spcAft>
              <a:defRPr sz="3600" u="sng">
                <a:solidFill>
                  <a:schemeClr val="tx1"/>
                </a:solidFill>
                <a:latin typeface="Times New Roman" panose="02020603050405020304" pitchFamily="18" charset="0"/>
              </a:defRPr>
            </a:lvl6pPr>
            <a:lvl7pPr marL="2971305" indent="-228561" defTabSz="931708" eaLnBrk="0" fontAlgn="base" hangingPunct="0">
              <a:spcBef>
                <a:spcPct val="0"/>
              </a:spcBef>
              <a:spcAft>
                <a:spcPct val="0"/>
              </a:spcAft>
              <a:defRPr sz="3600" u="sng">
                <a:solidFill>
                  <a:schemeClr val="tx1"/>
                </a:solidFill>
                <a:latin typeface="Times New Roman" panose="02020603050405020304" pitchFamily="18" charset="0"/>
              </a:defRPr>
            </a:lvl7pPr>
            <a:lvl8pPr marL="3428429" indent="-228561" defTabSz="931708" eaLnBrk="0" fontAlgn="base" hangingPunct="0">
              <a:spcBef>
                <a:spcPct val="0"/>
              </a:spcBef>
              <a:spcAft>
                <a:spcPct val="0"/>
              </a:spcAft>
              <a:defRPr sz="3600" u="sng">
                <a:solidFill>
                  <a:schemeClr val="tx1"/>
                </a:solidFill>
                <a:latin typeface="Times New Roman" panose="02020603050405020304" pitchFamily="18" charset="0"/>
              </a:defRPr>
            </a:lvl8pPr>
            <a:lvl9pPr marL="3885553" indent="-228561" defTabSz="931708" eaLnBrk="0" fontAlgn="base" hangingPunct="0">
              <a:spcBef>
                <a:spcPct val="0"/>
              </a:spcBef>
              <a:spcAft>
                <a:spcPct val="0"/>
              </a:spcAft>
              <a:defRPr sz="3600" u="sng">
                <a:solidFill>
                  <a:schemeClr val="tx1"/>
                </a:solidFill>
                <a:latin typeface="Times New Roman" panose="02020603050405020304" pitchFamily="18" charset="0"/>
              </a:defRPr>
            </a:lvl9pPr>
          </a:lstStyle>
          <a:p>
            <a:fld id="{2565AB57-D858-48A6-9453-2AA072DBE14D}" type="slidenum">
              <a:rPr lang="en-US" altLang="en-US" sz="1000" u="none"/>
              <a:pPr/>
              <a:t>53</a:t>
            </a:fld>
            <a:endParaRPr lang="en-US" altLang="en-US" sz="1000" u="none"/>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82" name="Rectangle 5"/>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5550">
              <a:defRPr sz="3700" u="sng">
                <a:solidFill>
                  <a:schemeClr val="tx1"/>
                </a:solidFill>
                <a:latin typeface="Times New Roman" panose="02020603050405020304" pitchFamily="18" charset="0"/>
              </a:defRPr>
            </a:lvl1pPr>
            <a:lvl2pPr marL="753862" indent="-289947" defTabSz="945550">
              <a:defRPr sz="3700" u="sng">
                <a:solidFill>
                  <a:schemeClr val="tx1"/>
                </a:solidFill>
                <a:latin typeface="Times New Roman" panose="02020603050405020304" pitchFamily="18" charset="0"/>
              </a:defRPr>
            </a:lvl2pPr>
            <a:lvl3pPr marL="1159788" indent="-231958" defTabSz="945550">
              <a:defRPr sz="3700" u="sng">
                <a:solidFill>
                  <a:schemeClr val="tx1"/>
                </a:solidFill>
                <a:latin typeface="Times New Roman" panose="02020603050405020304" pitchFamily="18" charset="0"/>
              </a:defRPr>
            </a:lvl3pPr>
            <a:lvl4pPr marL="1623704" indent="-231958" defTabSz="945550">
              <a:defRPr sz="3700" u="sng">
                <a:solidFill>
                  <a:schemeClr val="tx1"/>
                </a:solidFill>
                <a:latin typeface="Times New Roman" panose="02020603050405020304" pitchFamily="18" charset="0"/>
              </a:defRPr>
            </a:lvl4pPr>
            <a:lvl5pPr marL="2087619" indent="-231958" defTabSz="945550">
              <a:defRPr sz="3700" u="sng">
                <a:solidFill>
                  <a:schemeClr val="tx1"/>
                </a:solidFill>
                <a:latin typeface="Times New Roman" panose="02020603050405020304" pitchFamily="18" charset="0"/>
              </a:defRPr>
            </a:lvl5pPr>
            <a:lvl6pPr marL="2551534" indent="-231958" defTabSz="945550" eaLnBrk="0" fontAlgn="base" hangingPunct="0">
              <a:spcBef>
                <a:spcPct val="0"/>
              </a:spcBef>
              <a:spcAft>
                <a:spcPct val="0"/>
              </a:spcAft>
              <a:defRPr sz="3700" u="sng">
                <a:solidFill>
                  <a:schemeClr val="tx1"/>
                </a:solidFill>
                <a:latin typeface="Times New Roman" panose="02020603050405020304" pitchFamily="18" charset="0"/>
              </a:defRPr>
            </a:lvl6pPr>
            <a:lvl7pPr marL="3015450" indent="-231958" defTabSz="945550" eaLnBrk="0" fontAlgn="base" hangingPunct="0">
              <a:spcBef>
                <a:spcPct val="0"/>
              </a:spcBef>
              <a:spcAft>
                <a:spcPct val="0"/>
              </a:spcAft>
              <a:defRPr sz="3700" u="sng">
                <a:solidFill>
                  <a:schemeClr val="tx1"/>
                </a:solidFill>
                <a:latin typeface="Times New Roman" panose="02020603050405020304" pitchFamily="18" charset="0"/>
              </a:defRPr>
            </a:lvl7pPr>
            <a:lvl8pPr marL="3479366" indent="-231958" defTabSz="945550" eaLnBrk="0" fontAlgn="base" hangingPunct="0">
              <a:spcBef>
                <a:spcPct val="0"/>
              </a:spcBef>
              <a:spcAft>
                <a:spcPct val="0"/>
              </a:spcAft>
              <a:defRPr sz="3700" u="sng">
                <a:solidFill>
                  <a:schemeClr val="tx1"/>
                </a:solidFill>
                <a:latin typeface="Times New Roman" panose="02020603050405020304" pitchFamily="18" charset="0"/>
              </a:defRPr>
            </a:lvl8pPr>
            <a:lvl9pPr marL="3943282" indent="-231958" defTabSz="945550" eaLnBrk="0" fontAlgn="base" hangingPunct="0">
              <a:spcBef>
                <a:spcPct val="0"/>
              </a:spcBef>
              <a:spcAft>
                <a:spcPct val="0"/>
              </a:spcAft>
              <a:defRPr sz="3700" u="sng">
                <a:solidFill>
                  <a:schemeClr val="tx1"/>
                </a:solidFill>
                <a:latin typeface="Times New Roman" panose="02020603050405020304" pitchFamily="18" charset="0"/>
              </a:defRPr>
            </a:lvl9pPr>
          </a:lstStyle>
          <a:p>
            <a:fld id="{2F3C2436-C4E8-4546-A4FE-45BE9A2A79F2}" type="slidenum">
              <a:rPr lang="en-US" altLang="en-US" sz="1000" u="none"/>
              <a:pPr/>
              <a:t>54</a:t>
            </a:fld>
            <a:endParaRPr lang="en-US" altLang="en-US" sz="1000" u="none"/>
          </a:p>
        </p:txBody>
      </p:sp>
      <p:sp>
        <p:nvSpPr>
          <p:cNvPr id="174083" name="Rectangle 2"/>
          <p:cNvSpPr>
            <a:spLocks noGrp="1" noRot="1" noChangeAspect="1" noChangeArrowheads="1" noTextEdit="1"/>
          </p:cNvSpPr>
          <p:nvPr>
            <p:ph type="sldImg"/>
          </p:nvPr>
        </p:nvSpPr>
        <p:spPr>
          <a:ln/>
        </p:spPr>
      </p:sp>
      <p:sp>
        <p:nvSpPr>
          <p:cNvPr id="17408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latin typeface="Arial" panose="020B0604020202020204" pitchFamily="34" charset="0"/>
            </a:endParaRPr>
          </a:p>
        </p:txBody>
      </p:sp>
    </p:spTree>
    <p:extLst>
      <p:ext uri="{BB962C8B-B14F-4D97-AF65-F5344CB8AC3E}">
        <p14:creationId xmlns:p14="http://schemas.microsoft.com/office/powerpoint/2010/main" val="310673941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5">
            <a:extLst>
              <a:ext uri="{FF2B5EF4-FFF2-40B4-BE49-F238E27FC236}">
                <a16:creationId xmlns:a16="http://schemas.microsoft.com/office/drawing/2014/main" id="{A1E036BF-095A-4A8F-BEC6-19BE8AFC5BAD}"/>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1708">
              <a:defRPr sz="3600" u="sng">
                <a:solidFill>
                  <a:schemeClr val="tx1"/>
                </a:solidFill>
                <a:latin typeface="Times New Roman" panose="02020603050405020304" pitchFamily="18" charset="0"/>
              </a:defRPr>
            </a:lvl1pPr>
            <a:lvl2pPr marL="742827" indent="-285703" defTabSz="931708">
              <a:defRPr sz="3600" u="sng">
                <a:solidFill>
                  <a:schemeClr val="tx1"/>
                </a:solidFill>
                <a:latin typeface="Times New Roman" panose="02020603050405020304" pitchFamily="18" charset="0"/>
              </a:defRPr>
            </a:lvl2pPr>
            <a:lvl3pPr marL="1142809" indent="-228561" defTabSz="931708">
              <a:defRPr sz="3600" u="sng">
                <a:solidFill>
                  <a:schemeClr val="tx1"/>
                </a:solidFill>
                <a:latin typeface="Times New Roman" panose="02020603050405020304" pitchFamily="18" charset="0"/>
              </a:defRPr>
            </a:lvl3pPr>
            <a:lvl4pPr marL="1599933" indent="-228561" defTabSz="931708">
              <a:defRPr sz="3600" u="sng">
                <a:solidFill>
                  <a:schemeClr val="tx1"/>
                </a:solidFill>
                <a:latin typeface="Times New Roman" panose="02020603050405020304" pitchFamily="18" charset="0"/>
              </a:defRPr>
            </a:lvl4pPr>
            <a:lvl5pPr marL="2057057" indent="-228561" defTabSz="931708">
              <a:defRPr sz="3600" u="sng">
                <a:solidFill>
                  <a:schemeClr val="tx1"/>
                </a:solidFill>
                <a:latin typeface="Times New Roman" panose="02020603050405020304" pitchFamily="18" charset="0"/>
              </a:defRPr>
            </a:lvl5pPr>
            <a:lvl6pPr marL="2514181" indent="-228561" defTabSz="931708" eaLnBrk="0" fontAlgn="base" hangingPunct="0">
              <a:spcBef>
                <a:spcPct val="0"/>
              </a:spcBef>
              <a:spcAft>
                <a:spcPct val="0"/>
              </a:spcAft>
              <a:defRPr sz="3600" u="sng">
                <a:solidFill>
                  <a:schemeClr val="tx1"/>
                </a:solidFill>
                <a:latin typeface="Times New Roman" panose="02020603050405020304" pitchFamily="18" charset="0"/>
              </a:defRPr>
            </a:lvl6pPr>
            <a:lvl7pPr marL="2971305" indent="-228561" defTabSz="931708" eaLnBrk="0" fontAlgn="base" hangingPunct="0">
              <a:spcBef>
                <a:spcPct val="0"/>
              </a:spcBef>
              <a:spcAft>
                <a:spcPct val="0"/>
              </a:spcAft>
              <a:defRPr sz="3600" u="sng">
                <a:solidFill>
                  <a:schemeClr val="tx1"/>
                </a:solidFill>
                <a:latin typeface="Times New Roman" panose="02020603050405020304" pitchFamily="18" charset="0"/>
              </a:defRPr>
            </a:lvl7pPr>
            <a:lvl8pPr marL="3428429" indent="-228561" defTabSz="931708" eaLnBrk="0" fontAlgn="base" hangingPunct="0">
              <a:spcBef>
                <a:spcPct val="0"/>
              </a:spcBef>
              <a:spcAft>
                <a:spcPct val="0"/>
              </a:spcAft>
              <a:defRPr sz="3600" u="sng">
                <a:solidFill>
                  <a:schemeClr val="tx1"/>
                </a:solidFill>
                <a:latin typeface="Times New Roman" panose="02020603050405020304" pitchFamily="18" charset="0"/>
              </a:defRPr>
            </a:lvl8pPr>
            <a:lvl9pPr marL="3885553" indent="-228561" defTabSz="931708" eaLnBrk="0" fontAlgn="base" hangingPunct="0">
              <a:spcBef>
                <a:spcPct val="0"/>
              </a:spcBef>
              <a:spcAft>
                <a:spcPct val="0"/>
              </a:spcAft>
              <a:defRPr sz="3600" u="sng">
                <a:solidFill>
                  <a:schemeClr val="tx1"/>
                </a:solidFill>
                <a:latin typeface="Times New Roman" panose="02020603050405020304" pitchFamily="18" charset="0"/>
              </a:defRPr>
            </a:lvl9pPr>
          </a:lstStyle>
          <a:p>
            <a:fld id="{8887CA74-FF35-420A-BAD2-90A352B777DD}" type="slidenum">
              <a:rPr lang="en-US" altLang="en-US" sz="1000" u="none"/>
              <a:pPr/>
              <a:t>6</a:t>
            </a:fld>
            <a:endParaRPr lang="en-US" altLang="en-US" sz="1000" u="none"/>
          </a:p>
        </p:txBody>
      </p:sp>
      <p:sp>
        <p:nvSpPr>
          <p:cNvPr id="64515" name="Rectangle 2">
            <a:extLst>
              <a:ext uri="{FF2B5EF4-FFF2-40B4-BE49-F238E27FC236}">
                <a16:creationId xmlns:a16="http://schemas.microsoft.com/office/drawing/2014/main" id="{DA7CD75A-9505-44BC-962A-FC8406BA0B6D}"/>
              </a:ext>
            </a:extLst>
          </p:cNvPr>
          <p:cNvSpPr>
            <a:spLocks noGrp="1" noRot="1" noChangeAspect="1" noChangeArrowheads="1" noTextEdit="1"/>
          </p:cNvSpPr>
          <p:nvPr>
            <p:ph type="sldImg"/>
          </p:nvPr>
        </p:nvSpPr>
        <p:spPr>
          <a:xfrm>
            <a:off x="1377950" y="627063"/>
            <a:ext cx="4179888" cy="3135312"/>
          </a:xfrm>
          <a:ln/>
        </p:spPr>
      </p:sp>
      <p:sp>
        <p:nvSpPr>
          <p:cNvPr id="64516" name="Rectangle 3">
            <a:extLst>
              <a:ext uri="{FF2B5EF4-FFF2-40B4-BE49-F238E27FC236}">
                <a16:creationId xmlns:a16="http://schemas.microsoft.com/office/drawing/2014/main" id="{891F4917-31A6-442A-9E9E-A068ECBDC686}"/>
              </a:ext>
            </a:extLst>
          </p:cNvPr>
          <p:cNvSpPr>
            <a:spLocks noGrp="1" noChangeArrowheads="1"/>
          </p:cNvSpPr>
          <p:nvPr>
            <p:ph type="body" idx="1"/>
          </p:nvPr>
        </p:nvSpPr>
        <p:spPr>
          <a:xfrm>
            <a:off x="530225" y="3972587"/>
            <a:ext cx="5970588" cy="3832462"/>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sz="1000"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5">
            <a:extLst>
              <a:ext uri="{FF2B5EF4-FFF2-40B4-BE49-F238E27FC236}">
                <a16:creationId xmlns:a16="http://schemas.microsoft.com/office/drawing/2014/main" id="{64A00B74-3E52-4CB9-9DA3-D19F9FA9F1EE}"/>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1708">
              <a:defRPr sz="3600" u="sng">
                <a:solidFill>
                  <a:schemeClr val="tx1"/>
                </a:solidFill>
                <a:latin typeface="Times New Roman" panose="02020603050405020304" pitchFamily="18" charset="0"/>
              </a:defRPr>
            </a:lvl1pPr>
            <a:lvl2pPr marL="742827" indent="-285703" defTabSz="931708">
              <a:defRPr sz="3600" u="sng">
                <a:solidFill>
                  <a:schemeClr val="tx1"/>
                </a:solidFill>
                <a:latin typeface="Times New Roman" panose="02020603050405020304" pitchFamily="18" charset="0"/>
              </a:defRPr>
            </a:lvl2pPr>
            <a:lvl3pPr marL="1142809" indent="-228561" defTabSz="931708">
              <a:defRPr sz="3600" u="sng">
                <a:solidFill>
                  <a:schemeClr val="tx1"/>
                </a:solidFill>
                <a:latin typeface="Times New Roman" panose="02020603050405020304" pitchFamily="18" charset="0"/>
              </a:defRPr>
            </a:lvl3pPr>
            <a:lvl4pPr marL="1599933" indent="-228561" defTabSz="931708">
              <a:defRPr sz="3600" u="sng">
                <a:solidFill>
                  <a:schemeClr val="tx1"/>
                </a:solidFill>
                <a:latin typeface="Times New Roman" panose="02020603050405020304" pitchFamily="18" charset="0"/>
              </a:defRPr>
            </a:lvl4pPr>
            <a:lvl5pPr marL="2057057" indent="-228561" defTabSz="931708">
              <a:defRPr sz="3600" u="sng">
                <a:solidFill>
                  <a:schemeClr val="tx1"/>
                </a:solidFill>
                <a:latin typeface="Times New Roman" panose="02020603050405020304" pitchFamily="18" charset="0"/>
              </a:defRPr>
            </a:lvl5pPr>
            <a:lvl6pPr marL="2514181" indent="-228561" defTabSz="931708" eaLnBrk="0" fontAlgn="base" hangingPunct="0">
              <a:spcBef>
                <a:spcPct val="0"/>
              </a:spcBef>
              <a:spcAft>
                <a:spcPct val="0"/>
              </a:spcAft>
              <a:defRPr sz="3600" u="sng">
                <a:solidFill>
                  <a:schemeClr val="tx1"/>
                </a:solidFill>
                <a:latin typeface="Times New Roman" panose="02020603050405020304" pitchFamily="18" charset="0"/>
              </a:defRPr>
            </a:lvl6pPr>
            <a:lvl7pPr marL="2971305" indent="-228561" defTabSz="931708" eaLnBrk="0" fontAlgn="base" hangingPunct="0">
              <a:spcBef>
                <a:spcPct val="0"/>
              </a:spcBef>
              <a:spcAft>
                <a:spcPct val="0"/>
              </a:spcAft>
              <a:defRPr sz="3600" u="sng">
                <a:solidFill>
                  <a:schemeClr val="tx1"/>
                </a:solidFill>
                <a:latin typeface="Times New Roman" panose="02020603050405020304" pitchFamily="18" charset="0"/>
              </a:defRPr>
            </a:lvl7pPr>
            <a:lvl8pPr marL="3428429" indent="-228561" defTabSz="931708" eaLnBrk="0" fontAlgn="base" hangingPunct="0">
              <a:spcBef>
                <a:spcPct val="0"/>
              </a:spcBef>
              <a:spcAft>
                <a:spcPct val="0"/>
              </a:spcAft>
              <a:defRPr sz="3600" u="sng">
                <a:solidFill>
                  <a:schemeClr val="tx1"/>
                </a:solidFill>
                <a:latin typeface="Times New Roman" panose="02020603050405020304" pitchFamily="18" charset="0"/>
              </a:defRPr>
            </a:lvl8pPr>
            <a:lvl9pPr marL="3885553" indent="-228561" defTabSz="931708" eaLnBrk="0" fontAlgn="base" hangingPunct="0">
              <a:spcBef>
                <a:spcPct val="0"/>
              </a:spcBef>
              <a:spcAft>
                <a:spcPct val="0"/>
              </a:spcAft>
              <a:defRPr sz="3600" u="sng">
                <a:solidFill>
                  <a:schemeClr val="tx1"/>
                </a:solidFill>
                <a:latin typeface="Times New Roman" panose="02020603050405020304" pitchFamily="18" charset="0"/>
              </a:defRPr>
            </a:lvl9pPr>
          </a:lstStyle>
          <a:p>
            <a:fld id="{D247C590-EB46-4A2E-80B3-172FF60DBAC3}" type="slidenum">
              <a:rPr lang="en-US" altLang="en-US" sz="1000" u="none"/>
              <a:pPr/>
              <a:t>7</a:t>
            </a:fld>
            <a:endParaRPr lang="en-US" altLang="en-US" sz="1000" u="none"/>
          </a:p>
        </p:txBody>
      </p:sp>
      <p:sp>
        <p:nvSpPr>
          <p:cNvPr id="65539" name="Rectangle 2">
            <a:extLst>
              <a:ext uri="{FF2B5EF4-FFF2-40B4-BE49-F238E27FC236}">
                <a16:creationId xmlns:a16="http://schemas.microsoft.com/office/drawing/2014/main" id="{04DCEA9E-D3DC-441D-B0AD-47E38EC6AEEE}"/>
              </a:ext>
            </a:extLst>
          </p:cNvPr>
          <p:cNvSpPr>
            <a:spLocks noGrp="1" noRot="1" noChangeAspect="1" noChangeArrowheads="1" noTextEdit="1"/>
          </p:cNvSpPr>
          <p:nvPr>
            <p:ph type="sldImg"/>
          </p:nvPr>
        </p:nvSpPr>
        <p:spPr>
          <a:xfrm>
            <a:off x="1377950" y="627063"/>
            <a:ext cx="4179888" cy="3135312"/>
          </a:xfrm>
          <a:ln/>
        </p:spPr>
      </p:sp>
      <p:sp>
        <p:nvSpPr>
          <p:cNvPr id="65540" name="Rectangle 3">
            <a:extLst>
              <a:ext uri="{FF2B5EF4-FFF2-40B4-BE49-F238E27FC236}">
                <a16:creationId xmlns:a16="http://schemas.microsoft.com/office/drawing/2014/main" id="{FABFD794-4FFB-40F7-87C8-BD3CD821C57C}"/>
              </a:ext>
            </a:extLst>
          </p:cNvPr>
          <p:cNvSpPr>
            <a:spLocks noGrp="1" noChangeArrowheads="1"/>
          </p:cNvSpPr>
          <p:nvPr>
            <p:ph type="body" idx="1"/>
          </p:nvPr>
        </p:nvSpPr>
        <p:spPr>
          <a:xfrm>
            <a:off x="454027" y="3972587"/>
            <a:ext cx="5895975" cy="3832462"/>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sz="1200"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5">
            <a:extLst>
              <a:ext uri="{FF2B5EF4-FFF2-40B4-BE49-F238E27FC236}">
                <a16:creationId xmlns:a16="http://schemas.microsoft.com/office/drawing/2014/main" id="{00148583-6B73-4FF2-B385-0CD3649FDA40}"/>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1708">
              <a:defRPr sz="3600" u="sng">
                <a:solidFill>
                  <a:schemeClr val="tx1"/>
                </a:solidFill>
                <a:latin typeface="Times New Roman" panose="02020603050405020304" pitchFamily="18" charset="0"/>
              </a:defRPr>
            </a:lvl1pPr>
            <a:lvl2pPr marL="742827" indent="-285703" defTabSz="931708">
              <a:defRPr sz="3600" u="sng">
                <a:solidFill>
                  <a:schemeClr val="tx1"/>
                </a:solidFill>
                <a:latin typeface="Times New Roman" panose="02020603050405020304" pitchFamily="18" charset="0"/>
              </a:defRPr>
            </a:lvl2pPr>
            <a:lvl3pPr marL="1142809" indent="-228561" defTabSz="931708">
              <a:defRPr sz="3600" u="sng">
                <a:solidFill>
                  <a:schemeClr val="tx1"/>
                </a:solidFill>
                <a:latin typeface="Times New Roman" panose="02020603050405020304" pitchFamily="18" charset="0"/>
              </a:defRPr>
            </a:lvl3pPr>
            <a:lvl4pPr marL="1599933" indent="-228561" defTabSz="931708">
              <a:defRPr sz="3600" u="sng">
                <a:solidFill>
                  <a:schemeClr val="tx1"/>
                </a:solidFill>
                <a:latin typeface="Times New Roman" panose="02020603050405020304" pitchFamily="18" charset="0"/>
              </a:defRPr>
            </a:lvl4pPr>
            <a:lvl5pPr marL="2057057" indent="-228561" defTabSz="931708">
              <a:defRPr sz="3600" u="sng">
                <a:solidFill>
                  <a:schemeClr val="tx1"/>
                </a:solidFill>
                <a:latin typeface="Times New Roman" panose="02020603050405020304" pitchFamily="18" charset="0"/>
              </a:defRPr>
            </a:lvl5pPr>
            <a:lvl6pPr marL="2514181" indent="-228561" defTabSz="931708" eaLnBrk="0" fontAlgn="base" hangingPunct="0">
              <a:spcBef>
                <a:spcPct val="0"/>
              </a:spcBef>
              <a:spcAft>
                <a:spcPct val="0"/>
              </a:spcAft>
              <a:defRPr sz="3600" u="sng">
                <a:solidFill>
                  <a:schemeClr val="tx1"/>
                </a:solidFill>
                <a:latin typeface="Times New Roman" panose="02020603050405020304" pitchFamily="18" charset="0"/>
              </a:defRPr>
            </a:lvl6pPr>
            <a:lvl7pPr marL="2971305" indent="-228561" defTabSz="931708" eaLnBrk="0" fontAlgn="base" hangingPunct="0">
              <a:spcBef>
                <a:spcPct val="0"/>
              </a:spcBef>
              <a:spcAft>
                <a:spcPct val="0"/>
              </a:spcAft>
              <a:defRPr sz="3600" u="sng">
                <a:solidFill>
                  <a:schemeClr val="tx1"/>
                </a:solidFill>
                <a:latin typeface="Times New Roman" panose="02020603050405020304" pitchFamily="18" charset="0"/>
              </a:defRPr>
            </a:lvl7pPr>
            <a:lvl8pPr marL="3428429" indent="-228561" defTabSz="931708" eaLnBrk="0" fontAlgn="base" hangingPunct="0">
              <a:spcBef>
                <a:spcPct val="0"/>
              </a:spcBef>
              <a:spcAft>
                <a:spcPct val="0"/>
              </a:spcAft>
              <a:defRPr sz="3600" u="sng">
                <a:solidFill>
                  <a:schemeClr val="tx1"/>
                </a:solidFill>
                <a:latin typeface="Times New Roman" panose="02020603050405020304" pitchFamily="18" charset="0"/>
              </a:defRPr>
            </a:lvl8pPr>
            <a:lvl9pPr marL="3885553" indent="-228561" defTabSz="931708" eaLnBrk="0" fontAlgn="base" hangingPunct="0">
              <a:spcBef>
                <a:spcPct val="0"/>
              </a:spcBef>
              <a:spcAft>
                <a:spcPct val="0"/>
              </a:spcAft>
              <a:defRPr sz="3600" u="sng">
                <a:solidFill>
                  <a:schemeClr val="tx1"/>
                </a:solidFill>
                <a:latin typeface="Times New Roman" panose="02020603050405020304" pitchFamily="18" charset="0"/>
              </a:defRPr>
            </a:lvl9pPr>
          </a:lstStyle>
          <a:p>
            <a:fld id="{376F2A8D-2D6F-407A-A171-7BEAE9E5E3CB}" type="slidenum">
              <a:rPr lang="en-US" altLang="en-US" sz="1000" u="none"/>
              <a:pPr/>
              <a:t>8</a:t>
            </a:fld>
            <a:endParaRPr lang="en-US" altLang="en-US" sz="1000" u="none"/>
          </a:p>
        </p:txBody>
      </p:sp>
      <p:sp>
        <p:nvSpPr>
          <p:cNvPr id="66563" name="Rectangle 2">
            <a:extLst>
              <a:ext uri="{FF2B5EF4-FFF2-40B4-BE49-F238E27FC236}">
                <a16:creationId xmlns:a16="http://schemas.microsoft.com/office/drawing/2014/main" id="{91488D68-D195-494B-A565-71825E9B07A5}"/>
              </a:ext>
            </a:extLst>
          </p:cNvPr>
          <p:cNvSpPr>
            <a:spLocks noGrp="1" noRot="1" noChangeAspect="1" noChangeArrowheads="1" noTextEdit="1"/>
          </p:cNvSpPr>
          <p:nvPr>
            <p:ph type="sldImg"/>
          </p:nvPr>
        </p:nvSpPr>
        <p:spPr>
          <a:xfrm>
            <a:off x="1377950" y="627063"/>
            <a:ext cx="4179888" cy="3135312"/>
          </a:xfrm>
          <a:ln/>
        </p:spPr>
      </p:sp>
      <p:sp>
        <p:nvSpPr>
          <p:cNvPr id="66564" name="Rectangle 3">
            <a:extLst>
              <a:ext uri="{FF2B5EF4-FFF2-40B4-BE49-F238E27FC236}">
                <a16:creationId xmlns:a16="http://schemas.microsoft.com/office/drawing/2014/main" id="{DC9C9B79-FBB2-4F0C-B606-71DBEB5C6D85}"/>
              </a:ext>
            </a:extLst>
          </p:cNvPr>
          <p:cNvSpPr>
            <a:spLocks noGrp="1" noChangeArrowheads="1"/>
          </p:cNvSpPr>
          <p:nvPr>
            <p:ph type="body" idx="1"/>
          </p:nvPr>
        </p:nvSpPr>
        <p:spPr>
          <a:xfrm>
            <a:off x="903288" y="3972587"/>
            <a:ext cx="5122862" cy="3832462"/>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lvl="1">
              <a:spcBef>
                <a:spcPts val="500"/>
              </a:spcBef>
              <a:spcAft>
                <a:spcPts val="500"/>
              </a:spcAft>
              <a:buSzPct val="85000"/>
            </a:pPr>
            <a:endParaRPr lang="en-US" altLang="en-US" dirty="0"/>
          </a:p>
          <a:p>
            <a:pPr eaLnBrk="1" hangingPunct="1"/>
            <a:endParaRPr lang="en-US" alt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5">
            <a:extLst>
              <a:ext uri="{FF2B5EF4-FFF2-40B4-BE49-F238E27FC236}">
                <a16:creationId xmlns:a16="http://schemas.microsoft.com/office/drawing/2014/main" id="{B221B891-269D-4BCE-82C1-BA443048316E}"/>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1708">
              <a:defRPr sz="3600" u="sng">
                <a:solidFill>
                  <a:schemeClr val="tx1"/>
                </a:solidFill>
                <a:latin typeface="Times New Roman" panose="02020603050405020304" pitchFamily="18" charset="0"/>
              </a:defRPr>
            </a:lvl1pPr>
            <a:lvl2pPr marL="742827" indent="-285703" defTabSz="931708">
              <a:defRPr sz="3600" u="sng">
                <a:solidFill>
                  <a:schemeClr val="tx1"/>
                </a:solidFill>
                <a:latin typeface="Times New Roman" panose="02020603050405020304" pitchFamily="18" charset="0"/>
              </a:defRPr>
            </a:lvl2pPr>
            <a:lvl3pPr marL="1142809" indent="-228561" defTabSz="931708">
              <a:defRPr sz="3600" u="sng">
                <a:solidFill>
                  <a:schemeClr val="tx1"/>
                </a:solidFill>
                <a:latin typeface="Times New Roman" panose="02020603050405020304" pitchFamily="18" charset="0"/>
              </a:defRPr>
            </a:lvl3pPr>
            <a:lvl4pPr marL="1599933" indent="-228561" defTabSz="931708">
              <a:defRPr sz="3600" u="sng">
                <a:solidFill>
                  <a:schemeClr val="tx1"/>
                </a:solidFill>
                <a:latin typeface="Times New Roman" panose="02020603050405020304" pitchFamily="18" charset="0"/>
              </a:defRPr>
            </a:lvl4pPr>
            <a:lvl5pPr marL="2057057" indent="-228561" defTabSz="931708">
              <a:defRPr sz="3600" u="sng">
                <a:solidFill>
                  <a:schemeClr val="tx1"/>
                </a:solidFill>
                <a:latin typeface="Times New Roman" panose="02020603050405020304" pitchFamily="18" charset="0"/>
              </a:defRPr>
            </a:lvl5pPr>
            <a:lvl6pPr marL="2514181" indent="-228561" defTabSz="931708" eaLnBrk="0" fontAlgn="base" hangingPunct="0">
              <a:spcBef>
                <a:spcPct val="0"/>
              </a:spcBef>
              <a:spcAft>
                <a:spcPct val="0"/>
              </a:spcAft>
              <a:defRPr sz="3600" u="sng">
                <a:solidFill>
                  <a:schemeClr val="tx1"/>
                </a:solidFill>
                <a:latin typeface="Times New Roman" panose="02020603050405020304" pitchFamily="18" charset="0"/>
              </a:defRPr>
            </a:lvl6pPr>
            <a:lvl7pPr marL="2971305" indent="-228561" defTabSz="931708" eaLnBrk="0" fontAlgn="base" hangingPunct="0">
              <a:spcBef>
                <a:spcPct val="0"/>
              </a:spcBef>
              <a:spcAft>
                <a:spcPct val="0"/>
              </a:spcAft>
              <a:defRPr sz="3600" u="sng">
                <a:solidFill>
                  <a:schemeClr val="tx1"/>
                </a:solidFill>
                <a:latin typeface="Times New Roman" panose="02020603050405020304" pitchFamily="18" charset="0"/>
              </a:defRPr>
            </a:lvl7pPr>
            <a:lvl8pPr marL="3428429" indent="-228561" defTabSz="931708" eaLnBrk="0" fontAlgn="base" hangingPunct="0">
              <a:spcBef>
                <a:spcPct val="0"/>
              </a:spcBef>
              <a:spcAft>
                <a:spcPct val="0"/>
              </a:spcAft>
              <a:defRPr sz="3600" u="sng">
                <a:solidFill>
                  <a:schemeClr val="tx1"/>
                </a:solidFill>
                <a:latin typeface="Times New Roman" panose="02020603050405020304" pitchFamily="18" charset="0"/>
              </a:defRPr>
            </a:lvl8pPr>
            <a:lvl9pPr marL="3885553" indent="-228561" defTabSz="931708" eaLnBrk="0" fontAlgn="base" hangingPunct="0">
              <a:spcBef>
                <a:spcPct val="0"/>
              </a:spcBef>
              <a:spcAft>
                <a:spcPct val="0"/>
              </a:spcAft>
              <a:defRPr sz="3600" u="sng">
                <a:solidFill>
                  <a:schemeClr val="tx1"/>
                </a:solidFill>
                <a:latin typeface="Times New Roman" panose="02020603050405020304" pitchFamily="18" charset="0"/>
              </a:defRPr>
            </a:lvl9pPr>
          </a:lstStyle>
          <a:p>
            <a:fld id="{AF3175EE-4674-48FD-8839-48C620876C38}" type="slidenum">
              <a:rPr lang="en-US" altLang="en-US" sz="1000" u="none"/>
              <a:pPr/>
              <a:t>9</a:t>
            </a:fld>
            <a:endParaRPr lang="en-US" altLang="en-US" sz="1000" u="none"/>
          </a:p>
        </p:txBody>
      </p:sp>
      <p:sp>
        <p:nvSpPr>
          <p:cNvPr id="67587" name="Rectangle 2">
            <a:extLst>
              <a:ext uri="{FF2B5EF4-FFF2-40B4-BE49-F238E27FC236}">
                <a16:creationId xmlns:a16="http://schemas.microsoft.com/office/drawing/2014/main" id="{CB2B98BC-8DFD-4BDD-92B0-0EC80BB54531}"/>
              </a:ext>
            </a:extLst>
          </p:cNvPr>
          <p:cNvSpPr>
            <a:spLocks noGrp="1" noRot="1" noChangeAspect="1" noChangeArrowheads="1" noTextEdit="1"/>
          </p:cNvSpPr>
          <p:nvPr>
            <p:ph type="sldImg"/>
          </p:nvPr>
        </p:nvSpPr>
        <p:spPr>
          <a:xfrm>
            <a:off x="1377950" y="627063"/>
            <a:ext cx="4179888" cy="3135312"/>
          </a:xfrm>
          <a:ln/>
        </p:spPr>
      </p:sp>
      <p:sp>
        <p:nvSpPr>
          <p:cNvPr id="67588" name="Rectangle 3">
            <a:extLst>
              <a:ext uri="{FF2B5EF4-FFF2-40B4-BE49-F238E27FC236}">
                <a16:creationId xmlns:a16="http://schemas.microsoft.com/office/drawing/2014/main" id="{003BD961-8BDD-45A3-B5AD-0230492A1478}"/>
              </a:ext>
            </a:extLst>
          </p:cNvPr>
          <p:cNvSpPr>
            <a:spLocks noGrp="1" noChangeArrowheads="1"/>
          </p:cNvSpPr>
          <p:nvPr>
            <p:ph type="body" idx="1"/>
          </p:nvPr>
        </p:nvSpPr>
        <p:spPr>
          <a:xfrm>
            <a:off x="385765" y="3929249"/>
            <a:ext cx="6046787" cy="3831017"/>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sp>
        <p:nvSpPr>
          <p:cNvPr id="5" name="Line 22"/>
          <p:cNvSpPr>
            <a:spLocks noChangeShapeType="1"/>
          </p:cNvSpPr>
          <p:nvPr userDrawn="1"/>
        </p:nvSpPr>
        <p:spPr bwMode="auto">
          <a:xfrm>
            <a:off x="609600" y="1066800"/>
            <a:ext cx="7924800" cy="0"/>
          </a:xfrm>
          <a:prstGeom prst="line">
            <a:avLst/>
          </a:prstGeom>
          <a:noFill/>
          <a:ln w="50800">
            <a:solidFill>
              <a:srgbClr val="012D9A"/>
            </a:solidFill>
            <a:round/>
            <a:headEnd type="none" w="sm" len="sm"/>
            <a:tailEnd type="none" w="sm" len="sm"/>
          </a:ln>
          <a:effectLst/>
        </p:spPr>
        <p:txBody>
          <a:bodyPr/>
          <a:lstStyle/>
          <a:p>
            <a:pPr>
              <a:defRPr/>
            </a:pPr>
            <a:endParaRPr lang="en-US"/>
          </a:p>
        </p:txBody>
      </p:sp>
      <p:sp>
        <p:nvSpPr>
          <p:cNvPr id="6" name="Line 24"/>
          <p:cNvSpPr>
            <a:spLocks noChangeShapeType="1"/>
          </p:cNvSpPr>
          <p:nvPr userDrawn="1"/>
        </p:nvSpPr>
        <p:spPr bwMode="auto">
          <a:xfrm flipV="1">
            <a:off x="685800" y="6019800"/>
            <a:ext cx="7772400" cy="0"/>
          </a:xfrm>
          <a:prstGeom prst="line">
            <a:avLst/>
          </a:prstGeom>
          <a:noFill/>
          <a:ln w="25400">
            <a:solidFill>
              <a:srgbClr val="012D9A"/>
            </a:solidFill>
            <a:round/>
            <a:headEnd type="none" w="sm" len="sm"/>
            <a:tailEnd type="none" w="sm" len="sm"/>
          </a:ln>
          <a:effectLst/>
        </p:spPr>
        <p:txBody>
          <a:bodyPr/>
          <a:lstStyle/>
          <a:p>
            <a:pPr>
              <a:defRPr/>
            </a:pPr>
            <a:endParaRPr lang="en-US"/>
          </a:p>
        </p:txBody>
      </p:sp>
      <p:sp>
        <p:nvSpPr>
          <p:cNvPr id="312329" name="Rectangle 9"/>
          <p:cNvSpPr>
            <a:spLocks noGrp="1" noChangeArrowheads="1"/>
          </p:cNvSpPr>
          <p:nvPr>
            <p:ph type="ctrTitle" sz="quarter"/>
          </p:nvPr>
        </p:nvSpPr>
        <p:spPr bwMode="auto">
          <a:xfrm>
            <a:off x="2260600" y="2900363"/>
            <a:ext cx="6235700" cy="752475"/>
          </a:xfrm>
        </p:spPr>
        <p:txBody>
          <a:bodyPr lIns="82550" tIns="41275" rIns="82550" bIns="41275" anchor="ctr"/>
          <a:lstStyle>
            <a:lvl1pPr>
              <a:defRPr sz="4400"/>
            </a:lvl1pPr>
          </a:lstStyle>
          <a:p>
            <a:endParaRPr lang="en-US" dirty="0"/>
          </a:p>
        </p:txBody>
      </p:sp>
      <p:sp>
        <p:nvSpPr>
          <p:cNvPr id="312330" name="Rectangle 10"/>
          <p:cNvSpPr>
            <a:spLocks noGrp="1" noChangeArrowheads="1"/>
          </p:cNvSpPr>
          <p:nvPr>
            <p:ph type="subTitle" sz="quarter" idx="1"/>
          </p:nvPr>
        </p:nvSpPr>
        <p:spPr>
          <a:xfrm>
            <a:off x="2819400" y="4435475"/>
            <a:ext cx="5721350" cy="509588"/>
          </a:xfrm>
        </p:spPr>
        <p:txBody>
          <a:bodyPr lIns="82550" tIns="41275" rIns="82550" bIns="41275" anchor="ctr">
            <a:spAutoFit/>
          </a:bodyPr>
          <a:lstStyle>
            <a:lvl1pPr marL="287338" indent="-287338">
              <a:defRPr>
                <a:solidFill>
                  <a:srgbClr val="012D9A"/>
                </a:solidFill>
              </a:defRPr>
            </a:lvl1pPr>
          </a:lstStyle>
          <a:p>
            <a:endParaRPr lang="en-US" dirty="0"/>
          </a:p>
        </p:txBody>
      </p:sp>
      <p:sp>
        <p:nvSpPr>
          <p:cNvPr id="7" name="TextBox 6"/>
          <p:cNvSpPr txBox="1"/>
          <p:nvPr userDrawn="1"/>
        </p:nvSpPr>
        <p:spPr>
          <a:xfrm>
            <a:off x="5715000" y="6248400"/>
            <a:ext cx="2971800" cy="338554"/>
          </a:xfrm>
          <a:prstGeom prst="rect">
            <a:avLst/>
          </a:prstGeom>
          <a:noFill/>
        </p:spPr>
        <p:txBody>
          <a:bodyPr wrap="square">
            <a:spAutoFit/>
          </a:bodyPr>
          <a:lstStyle/>
          <a:p>
            <a:pPr>
              <a:defRPr/>
            </a:pPr>
            <a:r>
              <a:rPr lang="en-US" sz="800" u="none" dirty="0">
                <a:solidFill>
                  <a:schemeClr val="tx2">
                    <a:lumMod val="50000"/>
                  </a:schemeClr>
                </a:solidFill>
                <a:latin typeface="Arial" panose="020B0604020202020204" pitchFamily="34" charset="0"/>
                <a:cs typeface="Arial" panose="020B0604020202020204" pitchFamily="34" charset="0"/>
              </a:rPr>
              <a:t>This</a:t>
            </a:r>
            <a:r>
              <a:rPr lang="en-US" sz="800" u="none" baseline="0" dirty="0">
                <a:solidFill>
                  <a:schemeClr val="tx2">
                    <a:lumMod val="50000"/>
                  </a:schemeClr>
                </a:solidFill>
                <a:latin typeface="Arial" panose="020B0604020202020204" pitchFamily="34" charset="0"/>
                <a:cs typeface="Arial" panose="020B0604020202020204" pitchFamily="34" charset="0"/>
              </a:rPr>
              <a:t> presentation was created by</a:t>
            </a:r>
            <a:r>
              <a:rPr lang="en-US" sz="800" u="none" dirty="0">
                <a:solidFill>
                  <a:schemeClr val="tx2">
                    <a:lumMod val="50000"/>
                  </a:schemeClr>
                </a:solidFill>
                <a:latin typeface="Arial" panose="020B0604020202020204" pitchFamily="34" charset="0"/>
                <a:cs typeface="Arial" panose="020B0604020202020204" pitchFamily="34" charset="0"/>
              </a:rPr>
              <a:t> the N.C. Department of Labor</a:t>
            </a:r>
            <a:r>
              <a:rPr lang="en-US" sz="800" u="none" baseline="0" dirty="0">
                <a:solidFill>
                  <a:schemeClr val="tx2">
                    <a:lumMod val="50000"/>
                  </a:schemeClr>
                </a:solidFill>
                <a:latin typeface="Arial" panose="020B0604020202020204" pitchFamily="34" charset="0"/>
                <a:cs typeface="Arial" panose="020B0604020202020204" pitchFamily="34" charset="0"/>
              </a:rPr>
              <a:t> for safety and health training.</a:t>
            </a:r>
            <a:endParaRPr lang="en-US" sz="800" u="none" dirty="0">
              <a:solidFill>
                <a:schemeClr val="tx2">
                  <a:lumMod val="50000"/>
                </a:schemeClr>
              </a:solidFill>
              <a:latin typeface="Arial" panose="020B0604020202020204" pitchFamily="34" charset="0"/>
              <a:cs typeface="Arial" panose="020B0604020202020204" pitchFamily="34" charset="0"/>
            </a:endParaRPr>
          </a:p>
        </p:txBody>
      </p:sp>
      <p:pic>
        <p:nvPicPr>
          <p:cNvPr id="8" name="Picture 7"/>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245621" y="6077671"/>
            <a:ext cx="2046844" cy="744307"/>
          </a:xfrm>
          <a:prstGeom prst="rect">
            <a:avLst/>
          </a:prstGeom>
        </p:spPr>
      </p:pic>
    </p:spTree>
    <p:extLst>
      <p:ext uri="{BB962C8B-B14F-4D97-AF65-F5344CB8AC3E}">
        <p14:creationId xmlns:p14="http://schemas.microsoft.com/office/powerpoint/2010/main" val="908753192"/>
      </p:ext>
    </p:extLst>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Objectives slid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609600" y="291379"/>
            <a:ext cx="7924800" cy="549275"/>
          </a:xfrm>
        </p:spPr>
        <p:txBody>
          <a:bodyPr/>
          <a:lstStyle/>
          <a:p>
            <a:r>
              <a:rPr lang="en-US" dirty="0"/>
              <a:t>Objectives</a:t>
            </a:r>
          </a:p>
        </p:txBody>
      </p:sp>
      <p:sp>
        <p:nvSpPr>
          <p:cNvPr id="3" name="Content Placeholder 2"/>
          <p:cNvSpPr>
            <a:spLocks noGrp="1"/>
          </p:cNvSpPr>
          <p:nvPr>
            <p:ph idx="1" hasCustomPrompt="1"/>
          </p:nvPr>
        </p:nvSpPr>
        <p:spPr>
          <a:xfrm>
            <a:off x="609600" y="1219200"/>
            <a:ext cx="8001000" cy="4724400"/>
          </a:xfrm>
        </p:spPr>
        <p:txBody>
          <a:bodyPr/>
          <a:lstStyle>
            <a:lvl1pPr>
              <a:defRPr sz="2800"/>
            </a:lvl1pPr>
          </a:lstStyle>
          <a:p>
            <a:pPr lvl="0"/>
            <a:r>
              <a:rPr lang="en-US" dirty="0"/>
              <a:t>After this course, students will be able to:</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438848344"/>
      </p:ext>
    </p:extLst>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Blank slid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199821885"/>
      </p:ext>
    </p:extLst>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540025261"/>
      </p:ext>
    </p:extLst>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obj">
  <p:cSld name="Summary">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dirty="0"/>
              <a:t>Summary</a:t>
            </a:r>
          </a:p>
        </p:txBody>
      </p:sp>
      <p:sp>
        <p:nvSpPr>
          <p:cNvPr id="3" name="Content Placeholder 2"/>
          <p:cNvSpPr>
            <a:spLocks noGrp="1"/>
          </p:cNvSpPr>
          <p:nvPr>
            <p:ph idx="1" hasCustomPrompt="1"/>
          </p:nvPr>
        </p:nvSpPr>
        <p:spPr/>
        <p:txBody>
          <a:bodyPr/>
          <a:lstStyle>
            <a:lvl1pPr>
              <a:defRPr/>
            </a:lvl1pPr>
          </a:lstStyle>
          <a:p>
            <a:pPr lvl="0"/>
            <a:r>
              <a:rPr lang="en-US" dirty="0"/>
              <a:t>In this course, we covered:</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61589545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Closing">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a:t>Thank You For Attending!</a:t>
            </a:r>
          </a:p>
        </p:txBody>
      </p:sp>
      <p:sp>
        <p:nvSpPr>
          <p:cNvPr id="3" name="Content Placeholder 2"/>
          <p:cNvSpPr>
            <a:spLocks noGrp="1"/>
          </p:cNvSpPr>
          <p:nvPr>
            <p:ph idx="1" hasCustomPrompt="1"/>
          </p:nvPr>
        </p:nvSpPr>
        <p:spPr>
          <a:xfrm>
            <a:off x="609600" y="2057400"/>
            <a:ext cx="8001000" cy="3763963"/>
          </a:xfrm>
        </p:spPr>
        <p:txBody>
          <a:bodyPr/>
          <a:lstStyle>
            <a:lvl1pPr marL="0" indent="0">
              <a:buFontTx/>
              <a:buNone/>
              <a:defRPr sz="6000"/>
            </a:lvl1pPr>
          </a:lstStyle>
          <a:p>
            <a:pPr lvl="0"/>
            <a:r>
              <a:rPr lang="en-US" dirty="0"/>
              <a:t>    Final Questions?</a:t>
            </a:r>
          </a:p>
        </p:txBody>
      </p:sp>
    </p:spTree>
    <p:extLst>
      <p:ext uri="{BB962C8B-B14F-4D97-AF65-F5344CB8AC3E}">
        <p14:creationId xmlns:p14="http://schemas.microsoft.com/office/powerpoint/2010/main" val="228321455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clipArtAndTx">
  <p:cSld name="Title, Clip Art and Text">
    <p:spTree>
      <p:nvGrpSpPr>
        <p:cNvPr id="1" name=""/>
        <p:cNvGrpSpPr/>
        <p:nvPr/>
      </p:nvGrpSpPr>
      <p:grpSpPr>
        <a:xfrm>
          <a:off x="0" y="0"/>
          <a:ext cx="0" cy="0"/>
          <a:chOff x="0" y="0"/>
          <a:chExt cx="0" cy="0"/>
        </a:xfrm>
      </p:grpSpPr>
      <p:sp>
        <p:nvSpPr>
          <p:cNvPr id="2" name="Title 1"/>
          <p:cNvSpPr>
            <a:spLocks noGrp="1"/>
          </p:cNvSpPr>
          <p:nvPr>
            <p:ph type="title"/>
          </p:nvPr>
        </p:nvSpPr>
        <p:spPr>
          <a:xfrm>
            <a:off x="381000" y="381000"/>
            <a:ext cx="8458200" cy="549275"/>
          </a:xfrm>
        </p:spPr>
        <p:txBody>
          <a:bodyPr/>
          <a:lstStyle/>
          <a:p>
            <a:r>
              <a:rPr lang="en-US"/>
              <a:t>Click to edit Master title style</a:t>
            </a:r>
          </a:p>
        </p:txBody>
      </p:sp>
      <p:sp>
        <p:nvSpPr>
          <p:cNvPr id="3" name="ClipArt Placeholder 2"/>
          <p:cNvSpPr>
            <a:spLocks noGrp="1"/>
          </p:cNvSpPr>
          <p:nvPr>
            <p:ph type="clipArt" sz="half" idx="1"/>
          </p:nvPr>
        </p:nvSpPr>
        <p:spPr>
          <a:xfrm>
            <a:off x="457200" y="1371600"/>
            <a:ext cx="4038600" cy="4525963"/>
          </a:xfrm>
        </p:spPr>
        <p:txBody>
          <a:bodyPr/>
          <a:lstStyle/>
          <a:p>
            <a:pPr lvl="0"/>
            <a:endParaRPr lang="en-US" noProof="0"/>
          </a:p>
        </p:txBody>
      </p:sp>
      <p:sp>
        <p:nvSpPr>
          <p:cNvPr id="4" name="Text Placeholder 3"/>
          <p:cNvSpPr>
            <a:spLocks noGrp="1"/>
          </p:cNvSpPr>
          <p:nvPr>
            <p:ph type="body" sz="half" idx="2"/>
          </p:nvPr>
        </p:nvSpPr>
        <p:spPr>
          <a:xfrm>
            <a:off x="4648200" y="1371600"/>
            <a:ext cx="40386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161032015"/>
      </p:ext>
    </p:extLst>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728565120"/>
      </p:ext>
    </p:extLst>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14"/>
          <p:cNvSpPr>
            <a:spLocks noGrp="1" noChangeArrowheads="1"/>
          </p:cNvSpPr>
          <p:nvPr>
            <p:ph type="title"/>
          </p:nvPr>
        </p:nvSpPr>
        <p:spPr bwMode="gray">
          <a:xfrm>
            <a:off x="609600" y="457200"/>
            <a:ext cx="7924800"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46038" tIns="0" rIns="46038" bIns="0" numCol="1" anchor="t" anchorCtr="0" compatLnSpc="1">
            <a:prstTxWarp prst="textNoShape">
              <a:avLst/>
            </a:prstTxWarp>
            <a:spAutoFit/>
          </a:bodyPr>
          <a:lstStyle/>
          <a:p>
            <a:pPr lvl="0"/>
            <a:r>
              <a:rPr lang="en-US" altLang="en-US"/>
              <a:t>Title of Slide in Caps &amp; Lower Case</a:t>
            </a:r>
          </a:p>
        </p:txBody>
      </p:sp>
      <p:sp>
        <p:nvSpPr>
          <p:cNvPr id="1048" name="Line 24"/>
          <p:cNvSpPr>
            <a:spLocks noChangeShapeType="1"/>
          </p:cNvSpPr>
          <p:nvPr userDrawn="1"/>
        </p:nvSpPr>
        <p:spPr bwMode="auto">
          <a:xfrm>
            <a:off x="609600" y="1066800"/>
            <a:ext cx="7924800" cy="0"/>
          </a:xfrm>
          <a:prstGeom prst="line">
            <a:avLst/>
          </a:prstGeom>
          <a:noFill/>
          <a:ln w="50800">
            <a:solidFill>
              <a:srgbClr val="012D9A"/>
            </a:solidFill>
            <a:round/>
            <a:headEnd type="none" w="sm" len="sm"/>
            <a:tailEnd type="none" w="sm" len="sm"/>
          </a:ln>
          <a:effectLst/>
        </p:spPr>
        <p:txBody>
          <a:bodyPr/>
          <a:lstStyle/>
          <a:p>
            <a:pPr>
              <a:defRPr/>
            </a:pPr>
            <a:endParaRPr lang="en-US"/>
          </a:p>
        </p:txBody>
      </p:sp>
      <p:sp>
        <p:nvSpPr>
          <p:cNvPr id="1049" name="Line 25"/>
          <p:cNvSpPr>
            <a:spLocks noChangeShapeType="1"/>
          </p:cNvSpPr>
          <p:nvPr userDrawn="1"/>
        </p:nvSpPr>
        <p:spPr bwMode="auto">
          <a:xfrm flipV="1">
            <a:off x="685800" y="6019800"/>
            <a:ext cx="7772400" cy="0"/>
          </a:xfrm>
          <a:prstGeom prst="line">
            <a:avLst/>
          </a:prstGeom>
          <a:noFill/>
          <a:ln w="25400">
            <a:solidFill>
              <a:srgbClr val="012D9A"/>
            </a:solidFill>
            <a:round/>
            <a:headEnd type="none" w="sm" len="sm"/>
            <a:tailEnd type="none" w="sm" len="sm"/>
          </a:ln>
          <a:effectLst/>
        </p:spPr>
        <p:txBody>
          <a:bodyPr/>
          <a:lstStyle/>
          <a:p>
            <a:pPr>
              <a:defRPr/>
            </a:pPr>
            <a:endParaRPr lang="en-US"/>
          </a:p>
        </p:txBody>
      </p:sp>
      <p:sp>
        <p:nvSpPr>
          <p:cNvPr id="1029" name="Rectangle 28"/>
          <p:cNvSpPr>
            <a:spLocks noGrp="1" noChangeArrowheads="1"/>
          </p:cNvSpPr>
          <p:nvPr>
            <p:ph type="body" idx="1"/>
          </p:nvPr>
        </p:nvSpPr>
        <p:spPr bwMode="auto">
          <a:xfrm>
            <a:off x="609600" y="1295400"/>
            <a:ext cx="80010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pic>
        <p:nvPicPr>
          <p:cNvPr id="7" name="Picture 6"/>
          <p:cNvPicPr>
            <a:picLocks noChangeAspect="1"/>
          </p:cNvPicPr>
          <p:nvPr userDrawn="1"/>
        </p:nvPicPr>
        <p:blipFill>
          <a:blip r:embed="rId10">
            <a:extLst>
              <a:ext uri="{28A0092B-C50C-407E-A947-70E740481C1C}">
                <a14:useLocalDpi xmlns:a14="http://schemas.microsoft.com/office/drawing/2010/main" val="0"/>
              </a:ext>
            </a:extLst>
          </a:blip>
          <a:srcRect/>
          <a:stretch/>
        </p:blipFill>
        <p:spPr>
          <a:xfrm>
            <a:off x="228600" y="6110288"/>
            <a:ext cx="2057400" cy="731838"/>
          </a:xfrm>
          <a:prstGeom prst="rect">
            <a:avLst/>
          </a:prstGeom>
        </p:spPr>
      </p:pic>
      <p:sp>
        <p:nvSpPr>
          <p:cNvPr id="2" name="Rectangle 1">
            <a:extLst>
              <a:ext uri="{FF2B5EF4-FFF2-40B4-BE49-F238E27FC236}">
                <a16:creationId xmlns:a16="http://schemas.microsoft.com/office/drawing/2014/main" id="{AA05BFB9-F102-436E-A7D7-90B94BBA7F7E}"/>
              </a:ext>
            </a:extLst>
          </p:cNvPr>
          <p:cNvSpPr/>
          <p:nvPr userDrawn="1"/>
        </p:nvSpPr>
        <p:spPr>
          <a:xfrm>
            <a:off x="5638800" y="6260763"/>
            <a:ext cx="2819400" cy="338554"/>
          </a:xfrm>
          <a:prstGeom prst="rect">
            <a:avLst/>
          </a:prstGeom>
        </p:spPr>
        <p:txBody>
          <a:bodyPr wrap="squar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800" b="0" i="0" u="none" strike="noStrike" kern="1200" cap="none" spc="0" normalizeH="0" baseline="0" noProof="0" dirty="0">
                <a:ln>
                  <a:noFill/>
                </a:ln>
                <a:solidFill>
                  <a:srgbClr val="0000FF">
                    <a:lumMod val="50000"/>
                  </a:srgbClr>
                </a:solidFill>
                <a:effectLst/>
                <a:uLnTx/>
                <a:uFillTx/>
                <a:latin typeface="Arial" panose="020B0604020202020204" pitchFamily="34" charset="0"/>
                <a:ea typeface="+mn-ea"/>
                <a:cs typeface="Arial" panose="020B0604020202020204" pitchFamily="34" charset="0"/>
              </a:rPr>
              <a:t>This presentation was created by the N.C. Department of </a:t>
            </a: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800" b="0" i="0" u="none" strike="noStrike" kern="1200" cap="none" spc="0" normalizeH="0" baseline="0" noProof="0" dirty="0">
                <a:ln>
                  <a:noFill/>
                </a:ln>
                <a:solidFill>
                  <a:srgbClr val="0000FF">
                    <a:lumMod val="50000"/>
                  </a:srgbClr>
                </a:solidFill>
                <a:effectLst/>
                <a:uLnTx/>
                <a:uFillTx/>
                <a:latin typeface="Arial" panose="020B0604020202020204" pitchFamily="34" charset="0"/>
                <a:ea typeface="+mn-ea"/>
                <a:cs typeface="Arial" panose="020B0604020202020204" pitchFamily="34" charset="0"/>
              </a:rPr>
              <a:t>Labor for safety and health training.</a:t>
            </a:r>
          </a:p>
        </p:txBody>
      </p:sp>
    </p:spTree>
  </p:cSld>
  <p:clrMap bg1="lt1" tx1="dk1" bg2="lt2" tx2="dk2" accent1="accent1" accent2="accent2" accent3="accent3" accent4="accent4" accent5="accent5" accent6="accent6" hlink="hlink" folHlink="folHlink"/>
  <p:sldLayoutIdLst>
    <p:sldLayoutId id="2147483975" r:id="rId1"/>
    <p:sldLayoutId id="2147483967" r:id="rId2"/>
    <p:sldLayoutId id="2147483968" r:id="rId3"/>
    <p:sldLayoutId id="2147483970" r:id="rId4"/>
    <p:sldLayoutId id="2147483976" r:id="rId5"/>
    <p:sldLayoutId id="2147483977" r:id="rId6"/>
    <p:sldLayoutId id="2147483978" r:id="rId7"/>
    <p:sldLayoutId id="2147483979" r:id="rId8"/>
  </p:sldLayoutIdLst>
  <p:transition/>
  <p:hf sldNum="0" hdr="0" dt="0"/>
  <p:txStyles>
    <p:titleStyle>
      <a:lvl1pPr algn="l" rtl="0" eaLnBrk="0" fontAlgn="base" hangingPunct="0">
        <a:spcBef>
          <a:spcPct val="0"/>
        </a:spcBef>
        <a:spcAft>
          <a:spcPct val="0"/>
        </a:spcAft>
        <a:defRPr sz="3600" b="1">
          <a:solidFill>
            <a:srgbClr val="012D9A"/>
          </a:solidFill>
          <a:latin typeface="+mj-lt"/>
          <a:ea typeface="+mj-ea"/>
          <a:cs typeface="+mj-cs"/>
        </a:defRPr>
      </a:lvl1pPr>
      <a:lvl2pPr algn="l" rtl="0" eaLnBrk="0" fontAlgn="base" hangingPunct="0">
        <a:spcBef>
          <a:spcPct val="0"/>
        </a:spcBef>
        <a:spcAft>
          <a:spcPct val="0"/>
        </a:spcAft>
        <a:defRPr sz="3600" b="1">
          <a:solidFill>
            <a:srgbClr val="012D9A"/>
          </a:solidFill>
          <a:latin typeface="Arial" charset="0"/>
        </a:defRPr>
      </a:lvl2pPr>
      <a:lvl3pPr algn="l" rtl="0" eaLnBrk="0" fontAlgn="base" hangingPunct="0">
        <a:spcBef>
          <a:spcPct val="0"/>
        </a:spcBef>
        <a:spcAft>
          <a:spcPct val="0"/>
        </a:spcAft>
        <a:defRPr sz="3600" b="1">
          <a:solidFill>
            <a:srgbClr val="012D9A"/>
          </a:solidFill>
          <a:latin typeface="Arial" charset="0"/>
        </a:defRPr>
      </a:lvl3pPr>
      <a:lvl4pPr algn="l" rtl="0" eaLnBrk="0" fontAlgn="base" hangingPunct="0">
        <a:spcBef>
          <a:spcPct val="0"/>
        </a:spcBef>
        <a:spcAft>
          <a:spcPct val="0"/>
        </a:spcAft>
        <a:defRPr sz="3600" b="1">
          <a:solidFill>
            <a:srgbClr val="012D9A"/>
          </a:solidFill>
          <a:latin typeface="Arial" charset="0"/>
        </a:defRPr>
      </a:lvl4pPr>
      <a:lvl5pPr algn="l" rtl="0" eaLnBrk="0" fontAlgn="base" hangingPunct="0">
        <a:spcBef>
          <a:spcPct val="0"/>
        </a:spcBef>
        <a:spcAft>
          <a:spcPct val="0"/>
        </a:spcAft>
        <a:defRPr sz="3600" b="1">
          <a:solidFill>
            <a:srgbClr val="012D9A"/>
          </a:solidFill>
          <a:latin typeface="Arial" charset="0"/>
        </a:defRPr>
      </a:lvl5pPr>
      <a:lvl6pPr marL="457200" algn="l" rtl="0" eaLnBrk="0" fontAlgn="base" hangingPunct="0">
        <a:spcBef>
          <a:spcPct val="0"/>
        </a:spcBef>
        <a:spcAft>
          <a:spcPct val="0"/>
        </a:spcAft>
        <a:defRPr sz="3600" b="1">
          <a:solidFill>
            <a:srgbClr val="012D9A"/>
          </a:solidFill>
          <a:latin typeface="Arial" charset="0"/>
        </a:defRPr>
      </a:lvl6pPr>
      <a:lvl7pPr marL="914400" algn="l" rtl="0" eaLnBrk="0" fontAlgn="base" hangingPunct="0">
        <a:spcBef>
          <a:spcPct val="0"/>
        </a:spcBef>
        <a:spcAft>
          <a:spcPct val="0"/>
        </a:spcAft>
        <a:defRPr sz="3600" b="1">
          <a:solidFill>
            <a:srgbClr val="012D9A"/>
          </a:solidFill>
          <a:latin typeface="Arial" charset="0"/>
        </a:defRPr>
      </a:lvl7pPr>
      <a:lvl8pPr marL="1371600" algn="l" rtl="0" eaLnBrk="0" fontAlgn="base" hangingPunct="0">
        <a:spcBef>
          <a:spcPct val="0"/>
        </a:spcBef>
        <a:spcAft>
          <a:spcPct val="0"/>
        </a:spcAft>
        <a:defRPr sz="3600" b="1">
          <a:solidFill>
            <a:srgbClr val="012D9A"/>
          </a:solidFill>
          <a:latin typeface="Arial" charset="0"/>
        </a:defRPr>
      </a:lvl8pPr>
      <a:lvl9pPr marL="1828800" algn="l" rtl="0" eaLnBrk="0" fontAlgn="base" hangingPunct="0">
        <a:spcBef>
          <a:spcPct val="0"/>
        </a:spcBef>
        <a:spcAft>
          <a:spcPct val="0"/>
        </a:spcAft>
        <a:defRPr sz="3600" b="1">
          <a:solidFill>
            <a:srgbClr val="012D9A"/>
          </a:solidFill>
          <a:latin typeface="Arial" charset="0"/>
        </a:defRPr>
      </a:lvl9pPr>
    </p:titleStyle>
    <p:bodyStyle>
      <a:lvl1pPr marL="342900" indent="-342900" algn="l" rtl="0" eaLnBrk="0" fontAlgn="base" hangingPunct="0">
        <a:spcBef>
          <a:spcPct val="0"/>
        </a:spcBef>
        <a:spcAft>
          <a:spcPct val="0"/>
        </a:spcAft>
        <a:buClr>
          <a:srgbClr val="910046"/>
        </a:buClr>
        <a:buSzPct val="84000"/>
        <a:buFont typeface="Wingdings" panose="05000000000000000000" pitchFamily="2" charset="2"/>
        <a:buChar char="l"/>
        <a:defRPr sz="2800">
          <a:solidFill>
            <a:schemeClr val="tx1"/>
          </a:solidFill>
          <a:latin typeface="+mn-lt"/>
          <a:ea typeface="+mn-ea"/>
          <a:cs typeface="+mn-cs"/>
        </a:defRPr>
      </a:lvl1pPr>
      <a:lvl2pPr marL="690563" indent="-233363" algn="l" rtl="0" eaLnBrk="0" fontAlgn="base" hangingPunct="0">
        <a:spcBef>
          <a:spcPct val="0"/>
        </a:spcBef>
        <a:spcAft>
          <a:spcPct val="0"/>
        </a:spcAft>
        <a:buClr>
          <a:srgbClr val="012D9A"/>
        </a:buClr>
        <a:buFont typeface="Symbol" panose="05050102010706020507" pitchFamily="18" charset="2"/>
        <a:buChar char="-"/>
        <a:defRPr sz="2400">
          <a:solidFill>
            <a:schemeClr val="tx1"/>
          </a:solidFill>
          <a:latin typeface="+mn-lt"/>
        </a:defRPr>
      </a:lvl2pPr>
      <a:lvl3pPr marL="1084263" indent="-169863" algn="l" rtl="0" eaLnBrk="0" fontAlgn="base" hangingPunct="0">
        <a:spcBef>
          <a:spcPct val="0"/>
        </a:spcBef>
        <a:spcAft>
          <a:spcPct val="0"/>
        </a:spcAft>
        <a:buClr>
          <a:srgbClr val="012D9A"/>
        </a:buClr>
        <a:buChar char="»"/>
        <a:defRPr sz="2000">
          <a:solidFill>
            <a:schemeClr val="tx1"/>
          </a:solidFill>
          <a:latin typeface="+mn-lt"/>
        </a:defRPr>
      </a:lvl3pPr>
      <a:lvl4pPr marL="1423988" indent="-169863" algn="l" rtl="0" eaLnBrk="0" fontAlgn="base" hangingPunct="0">
        <a:spcBef>
          <a:spcPct val="0"/>
        </a:spcBef>
        <a:spcAft>
          <a:spcPct val="0"/>
        </a:spcAft>
        <a:buClr>
          <a:srgbClr val="012D9A"/>
        </a:buClr>
        <a:buChar char="•"/>
        <a:defRPr sz="2000">
          <a:solidFill>
            <a:schemeClr val="tx1"/>
          </a:solidFill>
          <a:latin typeface="+mn-lt"/>
        </a:defRPr>
      </a:lvl4pPr>
      <a:lvl5pPr marL="1776413" indent="-234950" algn="l" rtl="0" eaLnBrk="0" fontAlgn="base" hangingPunct="0">
        <a:spcBef>
          <a:spcPct val="0"/>
        </a:spcBef>
        <a:spcAft>
          <a:spcPct val="0"/>
        </a:spcAft>
        <a:buClr>
          <a:srgbClr val="012D9A"/>
        </a:buClr>
        <a:buChar char="–"/>
        <a:defRPr sz="1600">
          <a:solidFill>
            <a:schemeClr val="tx1"/>
          </a:solidFill>
          <a:latin typeface="+mn-lt"/>
        </a:defRPr>
      </a:lvl5pPr>
      <a:lvl6pPr marL="2514600" indent="-228600" algn="l" rtl="0" eaLnBrk="0" fontAlgn="base" hangingPunct="0">
        <a:spcBef>
          <a:spcPct val="0"/>
        </a:spcBef>
        <a:spcAft>
          <a:spcPct val="0"/>
        </a:spcAft>
        <a:buClr>
          <a:srgbClr val="012D9A"/>
        </a:buClr>
        <a:buChar char="–"/>
        <a:defRPr sz="1600">
          <a:solidFill>
            <a:schemeClr val="tx1"/>
          </a:solidFill>
          <a:latin typeface="+mn-lt"/>
        </a:defRPr>
      </a:lvl6pPr>
      <a:lvl7pPr marL="2971800" indent="-228600" algn="l" rtl="0" eaLnBrk="0" fontAlgn="base" hangingPunct="0">
        <a:spcBef>
          <a:spcPct val="0"/>
        </a:spcBef>
        <a:spcAft>
          <a:spcPct val="0"/>
        </a:spcAft>
        <a:buClr>
          <a:srgbClr val="012D9A"/>
        </a:buClr>
        <a:buChar char="–"/>
        <a:defRPr sz="1600">
          <a:solidFill>
            <a:schemeClr val="tx1"/>
          </a:solidFill>
          <a:latin typeface="+mn-lt"/>
        </a:defRPr>
      </a:lvl7pPr>
      <a:lvl8pPr marL="3429000" indent="-228600" algn="l" rtl="0" eaLnBrk="0" fontAlgn="base" hangingPunct="0">
        <a:spcBef>
          <a:spcPct val="0"/>
        </a:spcBef>
        <a:spcAft>
          <a:spcPct val="0"/>
        </a:spcAft>
        <a:buClr>
          <a:srgbClr val="012D9A"/>
        </a:buClr>
        <a:buChar char="–"/>
        <a:defRPr sz="1600">
          <a:solidFill>
            <a:schemeClr val="tx1"/>
          </a:solidFill>
          <a:latin typeface="+mn-lt"/>
        </a:defRPr>
      </a:lvl8pPr>
      <a:lvl9pPr marL="3886200" indent="-228600" algn="l" rtl="0" eaLnBrk="0" fontAlgn="base" hangingPunct="0">
        <a:spcBef>
          <a:spcPct val="0"/>
        </a:spcBef>
        <a:spcAft>
          <a:spcPct val="0"/>
        </a:spcAft>
        <a:buClr>
          <a:srgbClr val="012D9A"/>
        </a:buClr>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3.xml"/><Relationship Id="rId1" Type="http://schemas.openxmlformats.org/officeDocument/2006/relationships/slideLayout" Target="../slideLayouts/slideLayout7.xml"/><Relationship Id="rId4" Type="http://schemas.openxmlformats.org/officeDocument/2006/relationships/image" Target="../media/image9.jpeg"/></Relationships>
</file>

<file path=ppt/slides/_rels/slide14.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26.xml"/><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27.xml"/><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8.xml"/></Relationships>
</file>

<file path=ppt/slides/_rels/slide31.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31.xml"/><Relationship Id="rId1" Type="http://schemas.openxmlformats.org/officeDocument/2006/relationships/slideLayout" Target="../slideLayouts/slideLayout5.xml"/></Relationships>
</file>

<file path=ppt/slides/_rels/slide32.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32.xml"/><Relationship Id="rId1" Type="http://schemas.openxmlformats.org/officeDocument/2006/relationships/slideLayout" Target="../slideLayouts/slideLayout5.xml"/><Relationship Id="rId4" Type="http://schemas.openxmlformats.org/officeDocument/2006/relationships/image" Target="../media/image20.jpeg"/></Relationships>
</file>

<file path=ppt/slides/_rels/slide33.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33.xml"/><Relationship Id="rId1" Type="http://schemas.openxmlformats.org/officeDocument/2006/relationships/slideLayout" Target="../slideLayouts/slideLayout5.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5.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5.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5.xml"/></Relationships>
</file>

<file path=ppt/slides/_rels/slide37.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37.xml"/><Relationship Id="rId1" Type="http://schemas.openxmlformats.org/officeDocument/2006/relationships/slideLayout" Target="../slideLayouts/slideLayout8.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5.xml"/></Relationships>
</file>

<file path=ppt/slides/_rels/slide39.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notesSlide" Target="../notesSlides/notesSlide39.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40.xml"/><Relationship Id="rId1" Type="http://schemas.openxmlformats.org/officeDocument/2006/relationships/slideLayout" Target="../slideLayouts/slideLayout5.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5.xml"/></Relationships>
</file>

<file path=ppt/slides/_rels/slide42.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notesSlide" Target="../notesSlides/notesSlide42.xml"/><Relationship Id="rId1" Type="http://schemas.openxmlformats.org/officeDocument/2006/relationships/slideLayout" Target="../slideLayouts/slideLayout5.xml"/></Relationships>
</file>

<file path=ppt/slides/_rels/slide43.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notesSlide" Target="../notesSlides/notesSlide43.xml"/><Relationship Id="rId1" Type="http://schemas.openxmlformats.org/officeDocument/2006/relationships/slideLayout" Target="../slideLayouts/slideLayout5.xml"/></Relationships>
</file>

<file path=ppt/slides/_rels/slide44.xml.rels><?xml version="1.0" encoding="UTF-8" standalone="yes"?>
<Relationships xmlns="http://schemas.openxmlformats.org/package/2006/relationships"><Relationship Id="rId3" Type="http://schemas.openxmlformats.org/officeDocument/2006/relationships/image" Target="../media/image27.jpg"/><Relationship Id="rId2" Type="http://schemas.openxmlformats.org/officeDocument/2006/relationships/notesSlide" Target="../notesSlides/notesSlide44.xml"/><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notesSlide" Target="../notesSlides/notesSlide45.xml"/><Relationship Id="rId1" Type="http://schemas.openxmlformats.org/officeDocument/2006/relationships/slideLayout" Target="../slideLayouts/slideLayout8.xml"/></Relationships>
</file>

<file path=ppt/slides/_rels/slide46.xml.rels><?xml version="1.0" encoding="UTF-8" standalone="yes"?>
<Relationships xmlns="http://schemas.openxmlformats.org/package/2006/relationships"><Relationship Id="rId3" Type="http://schemas.openxmlformats.org/officeDocument/2006/relationships/image" Target="../media/image29.jpg"/><Relationship Id="rId2" Type="http://schemas.openxmlformats.org/officeDocument/2006/relationships/notesSlide" Target="../notesSlides/notesSlide46.xml"/><Relationship Id="rId1" Type="http://schemas.openxmlformats.org/officeDocument/2006/relationships/slideLayout" Target="../slideLayouts/slideLayout8.xml"/></Relationships>
</file>

<file path=ppt/slides/_rels/slide47.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47.xml"/><Relationship Id="rId1" Type="http://schemas.openxmlformats.org/officeDocument/2006/relationships/slideLayout" Target="../slideLayouts/slideLayout8.xml"/></Relationships>
</file>

<file path=ppt/slides/_rels/slide48.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48.xml"/><Relationship Id="rId1" Type="http://schemas.openxmlformats.org/officeDocument/2006/relationships/slideLayout" Target="../slideLayouts/slideLayout5.xml"/></Relationships>
</file>

<file path=ppt/slides/_rels/slide49.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49.xml"/><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5.xml"/></Relationships>
</file>

<file path=ppt/slides/_rels/slide51.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51.xml"/><Relationship Id="rId1" Type="http://schemas.openxmlformats.org/officeDocument/2006/relationships/slideLayout" Target="../slideLayouts/slideLayout5.xml"/></Relationships>
</file>

<file path=ppt/slides/_rels/slide52.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52.xml"/><Relationship Id="rId1" Type="http://schemas.openxmlformats.org/officeDocument/2006/relationships/slideLayout" Target="../slideLayouts/slideLayout5.xml"/></Relationships>
</file>

<file path=ppt/slides/_rels/slide53.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53.xml"/><Relationship Id="rId1" Type="http://schemas.openxmlformats.org/officeDocument/2006/relationships/slideLayout" Target="../slideLayouts/slideLayout5.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7.xml"/><Relationship Id="rId1" Type="http://schemas.openxmlformats.org/officeDocument/2006/relationships/slideLayout" Target="../slideLayouts/slideLayout7.xml"/><Relationship Id="rId4" Type="http://schemas.openxmlformats.org/officeDocument/2006/relationships/image" Target="../media/image4.jp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a:extLst>
              <a:ext uri="{FF2B5EF4-FFF2-40B4-BE49-F238E27FC236}">
                <a16:creationId xmlns:a16="http://schemas.microsoft.com/office/drawing/2014/main" id="{47E7E396-9490-4B71-8052-85F8FB883DE1}"/>
              </a:ext>
            </a:extLst>
          </p:cNvPr>
          <p:cNvSpPr>
            <a:spLocks noGrp="1" noChangeArrowheads="1"/>
          </p:cNvSpPr>
          <p:nvPr>
            <p:ph type="ctrTitle"/>
          </p:nvPr>
        </p:nvSpPr>
        <p:spPr>
          <a:xfrm>
            <a:off x="762000" y="2670175"/>
            <a:ext cx="7010400" cy="698500"/>
          </a:xfrm>
        </p:spPr>
        <p:txBody>
          <a:bodyPr/>
          <a:lstStyle/>
          <a:p>
            <a:r>
              <a:rPr lang="en-US" altLang="en-US" sz="4000"/>
              <a:t>Chainsaw Safety</a:t>
            </a:r>
          </a:p>
        </p:txBody>
      </p:sp>
      <p:sp>
        <p:nvSpPr>
          <p:cNvPr id="3075" name="Rectangle 3">
            <a:extLst>
              <a:ext uri="{FF2B5EF4-FFF2-40B4-BE49-F238E27FC236}">
                <a16:creationId xmlns:a16="http://schemas.microsoft.com/office/drawing/2014/main" id="{1636EC48-FB85-48D7-8EA5-464BC2C55123}"/>
              </a:ext>
            </a:extLst>
          </p:cNvPr>
          <p:cNvSpPr>
            <a:spLocks noGrp="1" noChangeArrowheads="1"/>
          </p:cNvSpPr>
          <p:nvPr>
            <p:ph type="subTitle" idx="1"/>
          </p:nvPr>
        </p:nvSpPr>
        <p:spPr>
          <a:xfrm>
            <a:off x="1730022" y="3733800"/>
            <a:ext cx="6019800" cy="576263"/>
          </a:xfrm>
        </p:spPr>
        <p:txBody>
          <a:bodyPr/>
          <a:lstStyle/>
          <a:p>
            <a:r>
              <a:rPr lang="en-US" altLang="en-US" sz="3200" dirty="0"/>
              <a:t> </a:t>
            </a:r>
            <a:r>
              <a:rPr lang="en-US" altLang="en-US" sz="3200" b="1" i="1" dirty="0"/>
              <a:t>29 CFR 1910.266</a:t>
            </a:r>
          </a:p>
        </p:txBody>
      </p:sp>
      <p:sp>
        <p:nvSpPr>
          <p:cNvPr id="3076" name="Rectangle 4">
            <a:extLst>
              <a:ext uri="{FF2B5EF4-FFF2-40B4-BE49-F238E27FC236}">
                <a16:creationId xmlns:a16="http://schemas.microsoft.com/office/drawing/2014/main" id="{32B9B71E-0614-44AA-BB8B-67B491AB42FE}"/>
              </a:ext>
            </a:extLst>
          </p:cNvPr>
          <p:cNvSpPr>
            <a:spLocks noChangeArrowheads="1"/>
          </p:cNvSpPr>
          <p:nvPr/>
        </p:nvSpPr>
        <p:spPr bwMode="auto">
          <a:xfrm>
            <a:off x="685800" y="5486504"/>
            <a:ext cx="7924800" cy="3331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2550" tIns="41275" rIns="82550" bIns="41275" anchor="ctr">
            <a:spAutoFit/>
          </a:bodyPr>
          <a:lstStyle>
            <a:lvl1pPr>
              <a:defRPr sz="3600" u="sng">
                <a:solidFill>
                  <a:schemeClr val="tx1"/>
                </a:solidFill>
                <a:latin typeface="Times New Roman" panose="02020603050405020304" pitchFamily="18" charset="0"/>
              </a:defRPr>
            </a:lvl1pPr>
            <a:lvl2pPr marL="742950" indent="-285750">
              <a:defRPr sz="3600" u="sng">
                <a:solidFill>
                  <a:schemeClr val="tx1"/>
                </a:solidFill>
                <a:latin typeface="Times New Roman" panose="02020603050405020304" pitchFamily="18" charset="0"/>
              </a:defRPr>
            </a:lvl2pPr>
            <a:lvl3pPr marL="1143000" indent="-228600">
              <a:defRPr sz="3600" u="sng">
                <a:solidFill>
                  <a:schemeClr val="tx1"/>
                </a:solidFill>
                <a:latin typeface="Times New Roman" panose="02020603050405020304" pitchFamily="18" charset="0"/>
              </a:defRPr>
            </a:lvl3pPr>
            <a:lvl4pPr marL="1600200" indent="-228600">
              <a:defRPr sz="3600" u="sng">
                <a:solidFill>
                  <a:schemeClr val="tx1"/>
                </a:solidFill>
                <a:latin typeface="Times New Roman" panose="02020603050405020304" pitchFamily="18" charset="0"/>
              </a:defRPr>
            </a:lvl4pPr>
            <a:lvl5pPr marL="2057400" indent="-228600">
              <a:defRPr sz="3600" u="sng">
                <a:solidFill>
                  <a:schemeClr val="tx1"/>
                </a:solidFill>
                <a:latin typeface="Times New Roman" panose="02020603050405020304" pitchFamily="18" charset="0"/>
              </a:defRPr>
            </a:lvl5pPr>
            <a:lvl6pPr marL="2514600" indent="-228600" eaLnBrk="0" fontAlgn="base" hangingPunct="0">
              <a:spcBef>
                <a:spcPct val="0"/>
              </a:spcBef>
              <a:spcAft>
                <a:spcPct val="0"/>
              </a:spcAft>
              <a:defRPr sz="3600" u="sng">
                <a:solidFill>
                  <a:schemeClr val="tx1"/>
                </a:solidFill>
                <a:latin typeface="Times New Roman" panose="02020603050405020304" pitchFamily="18" charset="0"/>
              </a:defRPr>
            </a:lvl6pPr>
            <a:lvl7pPr marL="2971800" indent="-228600" eaLnBrk="0" fontAlgn="base" hangingPunct="0">
              <a:spcBef>
                <a:spcPct val="0"/>
              </a:spcBef>
              <a:spcAft>
                <a:spcPct val="0"/>
              </a:spcAft>
              <a:defRPr sz="3600" u="sng">
                <a:solidFill>
                  <a:schemeClr val="tx1"/>
                </a:solidFill>
                <a:latin typeface="Times New Roman" panose="02020603050405020304" pitchFamily="18" charset="0"/>
              </a:defRPr>
            </a:lvl7pPr>
            <a:lvl8pPr marL="3429000" indent="-228600" eaLnBrk="0" fontAlgn="base" hangingPunct="0">
              <a:spcBef>
                <a:spcPct val="0"/>
              </a:spcBef>
              <a:spcAft>
                <a:spcPct val="0"/>
              </a:spcAft>
              <a:defRPr sz="3600" u="sng">
                <a:solidFill>
                  <a:schemeClr val="tx1"/>
                </a:solidFill>
                <a:latin typeface="Times New Roman" panose="02020603050405020304" pitchFamily="18" charset="0"/>
              </a:defRPr>
            </a:lvl8pPr>
            <a:lvl9pPr marL="3886200" indent="-228600" eaLnBrk="0" fontAlgn="base" hangingPunct="0">
              <a:spcBef>
                <a:spcPct val="0"/>
              </a:spcBef>
              <a:spcAft>
                <a:spcPct val="0"/>
              </a:spcAft>
              <a:defRPr sz="3600" u="sng">
                <a:solidFill>
                  <a:schemeClr val="tx1"/>
                </a:solidFill>
                <a:latin typeface="Times New Roman" panose="02020603050405020304" pitchFamily="18" charset="0"/>
              </a:defRPr>
            </a:lvl9pPr>
          </a:lstStyle>
          <a:p>
            <a:pPr>
              <a:lnSpc>
                <a:spcPct val="110000"/>
              </a:lnSpc>
              <a:buClr>
                <a:srgbClr val="910046"/>
              </a:buClr>
              <a:buSzPct val="84000"/>
              <a:buFont typeface="Wingdings" panose="05000000000000000000" pitchFamily="2" charset="2"/>
              <a:buNone/>
            </a:pPr>
            <a:r>
              <a:rPr lang="en-US" altLang="en-US" sz="1600" b="1" u="none" dirty="0">
                <a:solidFill>
                  <a:srgbClr val="012D9A"/>
                </a:solidFill>
                <a:latin typeface="Arial" panose="020B0604020202020204" pitchFamily="34" charset="0"/>
              </a:rPr>
              <a:t>Presented by</a:t>
            </a:r>
            <a:r>
              <a:rPr lang="en-US" altLang="en-US" sz="1600" u="none" dirty="0">
                <a:solidFill>
                  <a:srgbClr val="777777"/>
                </a:solidFill>
                <a:latin typeface="Arial" panose="020B0604020202020204" pitchFamily="34" charset="0"/>
              </a:rPr>
              <a:t>:</a:t>
            </a:r>
          </a:p>
        </p:txBody>
      </p:sp>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5">
            <a:extLst>
              <a:ext uri="{FF2B5EF4-FFF2-40B4-BE49-F238E27FC236}">
                <a16:creationId xmlns:a16="http://schemas.microsoft.com/office/drawing/2014/main" id="{F19EA7CB-09AC-4688-9F6A-B98935D9EF3D}"/>
              </a:ext>
            </a:extLst>
          </p:cNvPr>
          <p:cNvSpPr>
            <a:spLocks noGrp="1" noChangeArrowheads="1"/>
          </p:cNvSpPr>
          <p:nvPr>
            <p:ph type="title"/>
          </p:nvPr>
        </p:nvSpPr>
        <p:spPr>
          <a:xfrm>
            <a:off x="609600" y="381000"/>
            <a:ext cx="8229600" cy="554038"/>
          </a:xfrm>
          <a:noFill/>
        </p:spPr>
        <p:txBody>
          <a:bodyPr/>
          <a:lstStyle/>
          <a:p>
            <a:r>
              <a:rPr lang="en-US" altLang="en-US"/>
              <a:t>Hand Protection</a:t>
            </a:r>
          </a:p>
        </p:txBody>
      </p:sp>
      <p:sp>
        <p:nvSpPr>
          <p:cNvPr id="12291" name="TextBox 4">
            <a:extLst>
              <a:ext uri="{FF2B5EF4-FFF2-40B4-BE49-F238E27FC236}">
                <a16:creationId xmlns:a16="http://schemas.microsoft.com/office/drawing/2014/main" id="{440C9D51-CC94-4A25-B259-1B43F844ABD6}"/>
              </a:ext>
            </a:extLst>
          </p:cNvPr>
          <p:cNvSpPr txBox="1">
            <a:spLocks noChangeArrowheads="1"/>
          </p:cNvSpPr>
          <p:nvPr/>
        </p:nvSpPr>
        <p:spPr bwMode="auto">
          <a:xfrm>
            <a:off x="533400" y="1295400"/>
            <a:ext cx="7924800" cy="1384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4488" indent="-344488">
              <a:defRPr sz="3600" u="sng">
                <a:solidFill>
                  <a:schemeClr val="tx1"/>
                </a:solidFill>
                <a:latin typeface="Times New Roman" panose="02020603050405020304" pitchFamily="18" charset="0"/>
              </a:defRPr>
            </a:lvl1pPr>
            <a:lvl2pPr marL="742950" indent="-285750">
              <a:defRPr sz="3600" u="sng">
                <a:solidFill>
                  <a:schemeClr val="tx1"/>
                </a:solidFill>
                <a:latin typeface="Times New Roman" panose="02020603050405020304" pitchFamily="18" charset="0"/>
              </a:defRPr>
            </a:lvl2pPr>
            <a:lvl3pPr marL="1143000" indent="-228600">
              <a:defRPr sz="3600" u="sng">
                <a:solidFill>
                  <a:schemeClr val="tx1"/>
                </a:solidFill>
                <a:latin typeface="Times New Roman" panose="02020603050405020304" pitchFamily="18" charset="0"/>
              </a:defRPr>
            </a:lvl3pPr>
            <a:lvl4pPr marL="1600200" indent="-228600">
              <a:defRPr sz="3600" u="sng">
                <a:solidFill>
                  <a:schemeClr val="tx1"/>
                </a:solidFill>
                <a:latin typeface="Times New Roman" panose="02020603050405020304" pitchFamily="18" charset="0"/>
              </a:defRPr>
            </a:lvl4pPr>
            <a:lvl5pPr marL="2057400" indent="-228600">
              <a:defRPr sz="3600" u="sng">
                <a:solidFill>
                  <a:schemeClr val="tx1"/>
                </a:solidFill>
                <a:latin typeface="Times New Roman" panose="02020603050405020304" pitchFamily="18" charset="0"/>
              </a:defRPr>
            </a:lvl5pPr>
            <a:lvl6pPr marL="2514600" indent="-228600" eaLnBrk="0" fontAlgn="base" hangingPunct="0">
              <a:spcBef>
                <a:spcPct val="0"/>
              </a:spcBef>
              <a:spcAft>
                <a:spcPct val="0"/>
              </a:spcAft>
              <a:defRPr sz="3600" u="sng">
                <a:solidFill>
                  <a:schemeClr val="tx1"/>
                </a:solidFill>
                <a:latin typeface="Times New Roman" panose="02020603050405020304" pitchFamily="18" charset="0"/>
              </a:defRPr>
            </a:lvl6pPr>
            <a:lvl7pPr marL="2971800" indent="-228600" eaLnBrk="0" fontAlgn="base" hangingPunct="0">
              <a:spcBef>
                <a:spcPct val="0"/>
              </a:spcBef>
              <a:spcAft>
                <a:spcPct val="0"/>
              </a:spcAft>
              <a:defRPr sz="3600" u="sng">
                <a:solidFill>
                  <a:schemeClr val="tx1"/>
                </a:solidFill>
                <a:latin typeface="Times New Roman" panose="02020603050405020304" pitchFamily="18" charset="0"/>
              </a:defRPr>
            </a:lvl7pPr>
            <a:lvl8pPr marL="3429000" indent="-228600" eaLnBrk="0" fontAlgn="base" hangingPunct="0">
              <a:spcBef>
                <a:spcPct val="0"/>
              </a:spcBef>
              <a:spcAft>
                <a:spcPct val="0"/>
              </a:spcAft>
              <a:defRPr sz="3600" u="sng">
                <a:solidFill>
                  <a:schemeClr val="tx1"/>
                </a:solidFill>
                <a:latin typeface="Times New Roman" panose="02020603050405020304" pitchFamily="18" charset="0"/>
              </a:defRPr>
            </a:lvl8pPr>
            <a:lvl9pPr marL="3886200" indent="-228600" eaLnBrk="0" fontAlgn="base" hangingPunct="0">
              <a:spcBef>
                <a:spcPct val="0"/>
              </a:spcBef>
              <a:spcAft>
                <a:spcPct val="0"/>
              </a:spcAft>
              <a:defRPr sz="3600" u="sng">
                <a:solidFill>
                  <a:schemeClr val="tx1"/>
                </a:solidFill>
                <a:latin typeface="Times New Roman" panose="02020603050405020304" pitchFamily="18" charset="0"/>
              </a:defRPr>
            </a:lvl9pPr>
          </a:lstStyle>
          <a:p>
            <a:pPr eaLnBrk="1" hangingPunct="1">
              <a:spcBef>
                <a:spcPts val="500"/>
              </a:spcBef>
              <a:spcAft>
                <a:spcPts val="500"/>
              </a:spcAft>
              <a:buClr>
                <a:srgbClr val="910046"/>
              </a:buClr>
              <a:buSzPct val="84000"/>
              <a:buFont typeface="Wingdings" panose="05000000000000000000" pitchFamily="2" charset="2"/>
              <a:buChar char="l"/>
            </a:pPr>
            <a:r>
              <a:rPr lang="en-US" altLang="en-US" sz="2800" u="none">
                <a:latin typeface="Arial" panose="020B0604020202020204" pitchFamily="34" charset="0"/>
              </a:rPr>
              <a:t>Employees who handle wire rope are required to wear hand protection that protects against puncture wounds, cuts, and lacerations.</a:t>
            </a:r>
          </a:p>
        </p:txBody>
      </p:sp>
      <p:sp>
        <p:nvSpPr>
          <p:cNvPr id="12292" name="Text Box 6">
            <a:extLst>
              <a:ext uri="{FF2B5EF4-FFF2-40B4-BE49-F238E27FC236}">
                <a16:creationId xmlns:a16="http://schemas.microsoft.com/office/drawing/2014/main" id="{A2421584-F202-47E6-A835-E2D867B8FBCE}"/>
              </a:ext>
            </a:extLst>
          </p:cNvPr>
          <p:cNvSpPr txBox="1">
            <a:spLocks noChangeArrowheads="1"/>
          </p:cNvSpPr>
          <p:nvPr/>
        </p:nvSpPr>
        <p:spPr bwMode="auto">
          <a:xfrm>
            <a:off x="6477000" y="514350"/>
            <a:ext cx="23622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a:spAutoFit/>
          </a:bodyPr>
          <a:lstStyle>
            <a:lvl1pPr>
              <a:defRPr sz="3600" u="sng">
                <a:solidFill>
                  <a:schemeClr val="tx1"/>
                </a:solidFill>
                <a:latin typeface="Times New Roman" panose="02020603050405020304" pitchFamily="18" charset="0"/>
              </a:defRPr>
            </a:lvl1pPr>
            <a:lvl2pPr marL="742950" indent="-285750">
              <a:defRPr sz="3600" u="sng">
                <a:solidFill>
                  <a:schemeClr val="tx1"/>
                </a:solidFill>
                <a:latin typeface="Times New Roman" panose="02020603050405020304" pitchFamily="18" charset="0"/>
              </a:defRPr>
            </a:lvl2pPr>
            <a:lvl3pPr marL="1143000" indent="-228600">
              <a:defRPr sz="3600" u="sng">
                <a:solidFill>
                  <a:schemeClr val="tx1"/>
                </a:solidFill>
                <a:latin typeface="Times New Roman" panose="02020603050405020304" pitchFamily="18" charset="0"/>
              </a:defRPr>
            </a:lvl3pPr>
            <a:lvl4pPr marL="1600200" indent="-228600">
              <a:defRPr sz="3600" u="sng">
                <a:solidFill>
                  <a:schemeClr val="tx1"/>
                </a:solidFill>
                <a:latin typeface="Times New Roman" panose="02020603050405020304" pitchFamily="18" charset="0"/>
              </a:defRPr>
            </a:lvl4pPr>
            <a:lvl5pPr marL="2057400" indent="-228600">
              <a:defRPr sz="3600" u="sng">
                <a:solidFill>
                  <a:schemeClr val="tx1"/>
                </a:solidFill>
                <a:latin typeface="Times New Roman" panose="02020603050405020304" pitchFamily="18" charset="0"/>
              </a:defRPr>
            </a:lvl5pPr>
            <a:lvl6pPr marL="2514600" indent="-228600" eaLnBrk="0" fontAlgn="base" hangingPunct="0">
              <a:spcBef>
                <a:spcPct val="0"/>
              </a:spcBef>
              <a:spcAft>
                <a:spcPct val="0"/>
              </a:spcAft>
              <a:defRPr sz="3600" u="sng">
                <a:solidFill>
                  <a:schemeClr val="tx1"/>
                </a:solidFill>
                <a:latin typeface="Times New Roman" panose="02020603050405020304" pitchFamily="18" charset="0"/>
              </a:defRPr>
            </a:lvl6pPr>
            <a:lvl7pPr marL="2971800" indent="-228600" eaLnBrk="0" fontAlgn="base" hangingPunct="0">
              <a:spcBef>
                <a:spcPct val="0"/>
              </a:spcBef>
              <a:spcAft>
                <a:spcPct val="0"/>
              </a:spcAft>
              <a:defRPr sz="3600" u="sng">
                <a:solidFill>
                  <a:schemeClr val="tx1"/>
                </a:solidFill>
                <a:latin typeface="Times New Roman" panose="02020603050405020304" pitchFamily="18" charset="0"/>
              </a:defRPr>
            </a:lvl7pPr>
            <a:lvl8pPr marL="3429000" indent="-228600" eaLnBrk="0" fontAlgn="base" hangingPunct="0">
              <a:spcBef>
                <a:spcPct val="0"/>
              </a:spcBef>
              <a:spcAft>
                <a:spcPct val="0"/>
              </a:spcAft>
              <a:defRPr sz="3600" u="sng">
                <a:solidFill>
                  <a:schemeClr val="tx1"/>
                </a:solidFill>
                <a:latin typeface="Times New Roman" panose="02020603050405020304" pitchFamily="18" charset="0"/>
              </a:defRPr>
            </a:lvl8pPr>
            <a:lvl9pPr marL="3886200" indent="-228600" eaLnBrk="0" fontAlgn="base" hangingPunct="0">
              <a:spcBef>
                <a:spcPct val="0"/>
              </a:spcBef>
              <a:spcAft>
                <a:spcPct val="0"/>
              </a:spcAft>
              <a:defRPr sz="3600" u="sng">
                <a:solidFill>
                  <a:schemeClr val="tx1"/>
                </a:solidFill>
                <a:latin typeface="Times New Roman" panose="02020603050405020304" pitchFamily="18" charset="0"/>
              </a:defRPr>
            </a:lvl9pPr>
          </a:lstStyle>
          <a:p>
            <a:pPr>
              <a:spcBef>
                <a:spcPct val="50000"/>
              </a:spcBef>
            </a:pPr>
            <a:r>
              <a:rPr lang="en-US" altLang="en-US" sz="2000" u="none" dirty="0">
                <a:latin typeface="Arial" panose="020B0604020202020204" pitchFamily="34" charset="0"/>
              </a:rPr>
              <a:t>1910.266(d)(1)(iii)</a:t>
            </a:r>
          </a:p>
        </p:txBody>
      </p:sp>
      <p:pic>
        <p:nvPicPr>
          <p:cNvPr id="3" name="Picture 2" descr="A picture containing person, outdoor, person, grass&#10;&#10;Description automatically generated">
            <a:extLst>
              <a:ext uri="{FF2B5EF4-FFF2-40B4-BE49-F238E27FC236}">
                <a16:creationId xmlns:a16="http://schemas.microsoft.com/office/drawing/2014/main" id="{28E9BB38-9024-4987-88EF-DABBFDEC49CC}"/>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5562600" y="2743200"/>
            <a:ext cx="2819400" cy="3133725"/>
          </a:xfrm>
          <a:prstGeom prst="rect">
            <a:avLst/>
          </a:prstGeom>
        </p:spPr>
      </p:pic>
    </p:spTree>
  </p:cSld>
  <p:clrMapOvr>
    <a:masterClrMapping/>
  </p:clrMapOvr>
  <p:transition advClick="0"/>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5">
            <a:extLst>
              <a:ext uri="{FF2B5EF4-FFF2-40B4-BE49-F238E27FC236}">
                <a16:creationId xmlns:a16="http://schemas.microsoft.com/office/drawing/2014/main" id="{0097F34D-D759-40D2-B8D7-3014FE207E34}"/>
              </a:ext>
            </a:extLst>
          </p:cNvPr>
          <p:cNvSpPr>
            <a:spLocks noGrp="1" noChangeArrowheads="1"/>
          </p:cNvSpPr>
          <p:nvPr>
            <p:ph type="title"/>
          </p:nvPr>
        </p:nvSpPr>
        <p:spPr>
          <a:xfrm>
            <a:off x="609600" y="381000"/>
            <a:ext cx="8229600" cy="554038"/>
          </a:xfrm>
          <a:noFill/>
        </p:spPr>
        <p:txBody>
          <a:bodyPr/>
          <a:lstStyle/>
          <a:p>
            <a:r>
              <a:rPr lang="en-US" altLang="en-US"/>
              <a:t>Leg Protection</a:t>
            </a:r>
          </a:p>
        </p:txBody>
      </p:sp>
      <p:sp>
        <p:nvSpPr>
          <p:cNvPr id="13315" name="TextBox 4">
            <a:extLst>
              <a:ext uri="{FF2B5EF4-FFF2-40B4-BE49-F238E27FC236}">
                <a16:creationId xmlns:a16="http://schemas.microsoft.com/office/drawing/2014/main" id="{EEBB19DF-EE21-4130-9457-80E15FC05E6C}"/>
              </a:ext>
            </a:extLst>
          </p:cNvPr>
          <p:cNvSpPr txBox="1">
            <a:spLocks noChangeArrowheads="1"/>
          </p:cNvSpPr>
          <p:nvPr/>
        </p:nvSpPr>
        <p:spPr bwMode="auto">
          <a:xfrm>
            <a:off x="533400" y="1295400"/>
            <a:ext cx="7848600" cy="1373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92100" indent="-292100">
              <a:defRPr sz="3600" u="sng">
                <a:solidFill>
                  <a:schemeClr val="tx1"/>
                </a:solidFill>
                <a:latin typeface="Times New Roman" panose="02020603050405020304" pitchFamily="18" charset="0"/>
              </a:defRPr>
            </a:lvl1pPr>
            <a:lvl2pPr marL="742950" indent="-285750">
              <a:defRPr sz="3600" u="sng">
                <a:solidFill>
                  <a:schemeClr val="tx1"/>
                </a:solidFill>
                <a:latin typeface="Times New Roman" panose="02020603050405020304" pitchFamily="18" charset="0"/>
              </a:defRPr>
            </a:lvl2pPr>
            <a:lvl3pPr marL="1143000" indent="-228600">
              <a:defRPr sz="3600" u="sng">
                <a:solidFill>
                  <a:schemeClr val="tx1"/>
                </a:solidFill>
                <a:latin typeface="Times New Roman" panose="02020603050405020304" pitchFamily="18" charset="0"/>
              </a:defRPr>
            </a:lvl3pPr>
            <a:lvl4pPr marL="1600200" indent="-228600">
              <a:defRPr sz="3600" u="sng">
                <a:solidFill>
                  <a:schemeClr val="tx1"/>
                </a:solidFill>
                <a:latin typeface="Times New Roman" panose="02020603050405020304" pitchFamily="18" charset="0"/>
              </a:defRPr>
            </a:lvl4pPr>
            <a:lvl5pPr marL="2057400" indent="-228600">
              <a:defRPr sz="3600" u="sng">
                <a:solidFill>
                  <a:schemeClr val="tx1"/>
                </a:solidFill>
                <a:latin typeface="Times New Roman" panose="02020603050405020304" pitchFamily="18" charset="0"/>
              </a:defRPr>
            </a:lvl5pPr>
            <a:lvl6pPr marL="2514600" indent="-228600" eaLnBrk="0" fontAlgn="base" hangingPunct="0">
              <a:spcBef>
                <a:spcPct val="0"/>
              </a:spcBef>
              <a:spcAft>
                <a:spcPct val="0"/>
              </a:spcAft>
              <a:defRPr sz="3600" u="sng">
                <a:solidFill>
                  <a:schemeClr val="tx1"/>
                </a:solidFill>
                <a:latin typeface="Times New Roman" panose="02020603050405020304" pitchFamily="18" charset="0"/>
              </a:defRPr>
            </a:lvl6pPr>
            <a:lvl7pPr marL="2971800" indent="-228600" eaLnBrk="0" fontAlgn="base" hangingPunct="0">
              <a:spcBef>
                <a:spcPct val="0"/>
              </a:spcBef>
              <a:spcAft>
                <a:spcPct val="0"/>
              </a:spcAft>
              <a:defRPr sz="3600" u="sng">
                <a:solidFill>
                  <a:schemeClr val="tx1"/>
                </a:solidFill>
                <a:latin typeface="Times New Roman" panose="02020603050405020304" pitchFamily="18" charset="0"/>
              </a:defRPr>
            </a:lvl7pPr>
            <a:lvl8pPr marL="3429000" indent="-228600" eaLnBrk="0" fontAlgn="base" hangingPunct="0">
              <a:spcBef>
                <a:spcPct val="0"/>
              </a:spcBef>
              <a:spcAft>
                <a:spcPct val="0"/>
              </a:spcAft>
              <a:defRPr sz="3600" u="sng">
                <a:solidFill>
                  <a:schemeClr val="tx1"/>
                </a:solidFill>
                <a:latin typeface="Times New Roman" panose="02020603050405020304" pitchFamily="18" charset="0"/>
              </a:defRPr>
            </a:lvl8pPr>
            <a:lvl9pPr marL="3886200" indent="-228600" eaLnBrk="0" fontAlgn="base" hangingPunct="0">
              <a:spcBef>
                <a:spcPct val="0"/>
              </a:spcBef>
              <a:spcAft>
                <a:spcPct val="0"/>
              </a:spcAft>
              <a:defRPr sz="3600" u="sng">
                <a:solidFill>
                  <a:schemeClr val="tx1"/>
                </a:solidFill>
                <a:latin typeface="Times New Roman" panose="02020603050405020304" pitchFamily="18" charset="0"/>
              </a:defRPr>
            </a:lvl9pPr>
          </a:lstStyle>
          <a:p>
            <a:pPr>
              <a:buClr>
                <a:srgbClr val="910046"/>
              </a:buClr>
              <a:buSzPct val="84000"/>
              <a:buFont typeface="Wingdings" panose="05000000000000000000" pitchFamily="2" charset="2"/>
              <a:buChar char="l"/>
            </a:pPr>
            <a:r>
              <a:rPr lang="en-US" altLang="en-US" sz="2800" u="none">
                <a:latin typeface="Arial" panose="020B0604020202020204" pitchFamily="34" charset="0"/>
              </a:rPr>
              <a:t>Each employee who operates a chainsaw must wear leg protection constructed with cut-resistant material.</a:t>
            </a:r>
            <a:r>
              <a:rPr lang="en-US" altLang="en-US" sz="2800" b="1" u="none">
                <a:latin typeface="Arial" panose="020B0604020202020204" pitchFamily="34" charset="0"/>
              </a:rPr>
              <a:t> </a:t>
            </a:r>
            <a:endParaRPr lang="en-US" altLang="en-US" sz="2800" b="1" u="none"/>
          </a:p>
        </p:txBody>
      </p:sp>
      <p:sp>
        <p:nvSpPr>
          <p:cNvPr id="13316" name="Text Box 6">
            <a:extLst>
              <a:ext uri="{FF2B5EF4-FFF2-40B4-BE49-F238E27FC236}">
                <a16:creationId xmlns:a16="http://schemas.microsoft.com/office/drawing/2014/main" id="{25489216-6CD3-4526-BAF9-7D32F46EC9A9}"/>
              </a:ext>
            </a:extLst>
          </p:cNvPr>
          <p:cNvSpPr txBox="1">
            <a:spLocks noChangeArrowheads="1"/>
          </p:cNvSpPr>
          <p:nvPr/>
        </p:nvSpPr>
        <p:spPr bwMode="auto">
          <a:xfrm>
            <a:off x="6400800" y="533400"/>
            <a:ext cx="23622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a:spAutoFit/>
          </a:bodyPr>
          <a:lstStyle>
            <a:lvl1pPr>
              <a:defRPr sz="3600" u="sng">
                <a:solidFill>
                  <a:schemeClr val="tx1"/>
                </a:solidFill>
                <a:latin typeface="Times New Roman" panose="02020603050405020304" pitchFamily="18" charset="0"/>
              </a:defRPr>
            </a:lvl1pPr>
            <a:lvl2pPr marL="742950" indent="-285750">
              <a:defRPr sz="3600" u="sng">
                <a:solidFill>
                  <a:schemeClr val="tx1"/>
                </a:solidFill>
                <a:latin typeface="Times New Roman" panose="02020603050405020304" pitchFamily="18" charset="0"/>
              </a:defRPr>
            </a:lvl2pPr>
            <a:lvl3pPr marL="1143000" indent="-228600">
              <a:defRPr sz="3600" u="sng">
                <a:solidFill>
                  <a:schemeClr val="tx1"/>
                </a:solidFill>
                <a:latin typeface="Times New Roman" panose="02020603050405020304" pitchFamily="18" charset="0"/>
              </a:defRPr>
            </a:lvl3pPr>
            <a:lvl4pPr marL="1600200" indent="-228600">
              <a:defRPr sz="3600" u="sng">
                <a:solidFill>
                  <a:schemeClr val="tx1"/>
                </a:solidFill>
                <a:latin typeface="Times New Roman" panose="02020603050405020304" pitchFamily="18" charset="0"/>
              </a:defRPr>
            </a:lvl4pPr>
            <a:lvl5pPr marL="2057400" indent="-228600">
              <a:defRPr sz="3600" u="sng">
                <a:solidFill>
                  <a:schemeClr val="tx1"/>
                </a:solidFill>
                <a:latin typeface="Times New Roman" panose="02020603050405020304" pitchFamily="18" charset="0"/>
              </a:defRPr>
            </a:lvl5pPr>
            <a:lvl6pPr marL="2514600" indent="-228600" eaLnBrk="0" fontAlgn="base" hangingPunct="0">
              <a:spcBef>
                <a:spcPct val="0"/>
              </a:spcBef>
              <a:spcAft>
                <a:spcPct val="0"/>
              </a:spcAft>
              <a:defRPr sz="3600" u="sng">
                <a:solidFill>
                  <a:schemeClr val="tx1"/>
                </a:solidFill>
                <a:latin typeface="Times New Roman" panose="02020603050405020304" pitchFamily="18" charset="0"/>
              </a:defRPr>
            </a:lvl6pPr>
            <a:lvl7pPr marL="2971800" indent="-228600" eaLnBrk="0" fontAlgn="base" hangingPunct="0">
              <a:spcBef>
                <a:spcPct val="0"/>
              </a:spcBef>
              <a:spcAft>
                <a:spcPct val="0"/>
              </a:spcAft>
              <a:defRPr sz="3600" u="sng">
                <a:solidFill>
                  <a:schemeClr val="tx1"/>
                </a:solidFill>
                <a:latin typeface="Times New Roman" panose="02020603050405020304" pitchFamily="18" charset="0"/>
              </a:defRPr>
            </a:lvl7pPr>
            <a:lvl8pPr marL="3429000" indent="-228600" eaLnBrk="0" fontAlgn="base" hangingPunct="0">
              <a:spcBef>
                <a:spcPct val="0"/>
              </a:spcBef>
              <a:spcAft>
                <a:spcPct val="0"/>
              </a:spcAft>
              <a:defRPr sz="3600" u="sng">
                <a:solidFill>
                  <a:schemeClr val="tx1"/>
                </a:solidFill>
                <a:latin typeface="Times New Roman" panose="02020603050405020304" pitchFamily="18" charset="0"/>
              </a:defRPr>
            </a:lvl8pPr>
            <a:lvl9pPr marL="3886200" indent="-228600" eaLnBrk="0" fontAlgn="base" hangingPunct="0">
              <a:spcBef>
                <a:spcPct val="0"/>
              </a:spcBef>
              <a:spcAft>
                <a:spcPct val="0"/>
              </a:spcAft>
              <a:defRPr sz="3600" u="sng">
                <a:solidFill>
                  <a:schemeClr val="tx1"/>
                </a:solidFill>
                <a:latin typeface="Times New Roman" panose="02020603050405020304" pitchFamily="18" charset="0"/>
              </a:defRPr>
            </a:lvl9pPr>
          </a:lstStyle>
          <a:p>
            <a:pPr>
              <a:spcBef>
                <a:spcPct val="50000"/>
              </a:spcBef>
            </a:pPr>
            <a:r>
              <a:rPr lang="en-US" altLang="en-US" sz="2000" u="none">
                <a:latin typeface="Arial" panose="020B0604020202020204" pitchFamily="34" charset="0"/>
              </a:rPr>
              <a:t>1910.266(d)(1)(iv)</a:t>
            </a:r>
          </a:p>
        </p:txBody>
      </p:sp>
      <p:pic>
        <p:nvPicPr>
          <p:cNvPr id="3" name="Picture 2" descr="A person in a forest&#10;&#10;Description automatically generated">
            <a:extLst>
              <a:ext uri="{FF2B5EF4-FFF2-40B4-BE49-F238E27FC236}">
                <a16:creationId xmlns:a16="http://schemas.microsoft.com/office/drawing/2014/main" id="{D26D8AB6-BFD9-42F6-B4FE-EA3C728F3FB4}"/>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029016" y="2537829"/>
            <a:ext cx="4286368" cy="3303168"/>
          </a:xfrm>
          <a:prstGeom prst="rect">
            <a:avLst/>
          </a:prstGeom>
        </p:spPr>
      </p:pic>
    </p:spTree>
  </p:cSld>
  <p:clrMapOvr>
    <a:masterClrMapping/>
  </p:clrMapOvr>
  <p:transition advClick="0"/>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9" name="Rectangle 5">
            <a:extLst>
              <a:ext uri="{FF2B5EF4-FFF2-40B4-BE49-F238E27FC236}">
                <a16:creationId xmlns:a16="http://schemas.microsoft.com/office/drawing/2014/main" id="{2530066F-1AA6-45DE-96A4-AF286CA1AD11}"/>
              </a:ext>
            </a:extLst>
          </p:cNvPr>
          <p:cNvSpPr>
            <a:spLocks noChangeArrowheads="1"/>
          </p:cNvSpPr>
          <p:nvPr/>
        </p:nvSpPr>
        <p:spPr bwMode="auto">
          <a:xfrm>
            <a:off x="533400" y="304800"/>
            <a:ext cx="7848600" cy="646113"/>
          </a:xfrm>
          <a:prstGeom prst="rect">
            <a:avLst/>
          </a:prstGeom>
          <a:noFill/>
          <a:ln w="12700">
            <a:noFill/>
            <a:miter lim="800000"/>
            <a:headEnd type="none" w="sm" len="sm"/>
            <a:tailEnd type="none" w="sm" len="sm"/>
          </a:ln>
        </p:spPr>
        <p:txBody>
          <a:bodyPr>
            <a:spAutoFit/>
          </a:bodyPr>
          <a:lstStyle/>
          <a:p>
            <a:pPr>
              <a:defRPr/>
            </a:pPr>
            <a:r>
              <a:rPr lang="en-US" b="1" u="none" dirty="0">
                <a:solidFill>
                  <a:srgbClr val="012D9A"/>
                </a:solidFill>
                <a:latin typeface="+mj-lt"/>
              </a:rPr>
              <a:t>Leg Protection</a:t>
            </a:r>
          </a:p>
        </p:txBody>
      </p:sp>
      <p:sp>
        <p:nvSpPr>
          <p:cNvPr id="14340" name="Text Box 6">
            <a:extLst>
              <a:ext uri="{FF2B5EF4-FFF2-40B4-BE49-F238E27FC236}">
                <a16:creationId xmlns:a16="http://schemas.microsoft.com/office/drawing/2014/main" id="{31CBC367-836A-4524-AE36-42DA23B30DAF}"/>
              </a:ext>
            </a:extLst>
          </p:cNvPr>
          <p:cNvSpPr txBox="1">
            <a:spLocks noChangeArrowheads="1"/>
          </p:cNvSpPr>
          <p:nvPr/>
        </p:nvSpPr>
        <p:spPr bwMode="auto">
          <a:xfrm>
            <a:off x="6400800" y="533400"/>
            <a:ext cx="23622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a:spAutoFit/>
          </a:bodyPr>
          <a:lstStyle>
            <a:lvl1pPr>
              <a:defRPr sz="3600" u="sng">
                <a:solidFill>
                  <a:schemeClr val="tx1"/>
                </a:solidFill>
                <a:latin typeface="Times New Roman" panose="02020603050405020304" pitchFamily="18" charset="0"/>
              </a:defRPr>
            </a:lvl1pPr>
            <a:lvl2pPr marL="742950" indent="-285750">
              <a:defRPr sz="3600" u="sng">
                <a:solidFill>
                  <a:schemeClr val="tx1"/>
                </a:solidFill>
                <a:latin typeface="Times New Roman" panose="02020603050405020304" pitchFamily="18" charset="0"/>
              </a:defRPr>
            </a:lvl2pPr>
            <a:lvl3pPr marL="1143000" indent="-228600">
              <a:defRPr sz="3600" u="sng">
                <a:solidFill>
                  <a:schemeClr val="tx1"/>
                </a:solidFill>
                <a:latin typeface="Times New Roman" panose="02020603050405020304" pitchFamily="18" charset="0"/>
              </a:defRPr>
            </a:lvl3pPr>
            <a:lvl4pPr marL="1600200" indent="-228600">
              <a:defRPr sz="3600" u="sng">
                <a:solidFill>
                  <a:schemeClr val="tx1"/>
                </a:solidFill>
                <a:latin typeface="Times New Roman" panose="02020603050405020304" pitchFamily="18" charset="0"/>
              </a:defRPr>
            </a:lvl4pPr>
            <a:lvl5pPr marL="2057400" indent="-228600">
              <a:defRPr sz="3600" u="sng">
                <a:solidFill>
                  <a:schemeClr val="tx1"/>
                </a:solidFill>
                <a:latin typeface="Times New Roman" panose="02020603050405020304" pitchFamily="18" charset="0"/>
              </a:defRPr>
            </a:lvl5pPr>
            <a:lvl6pPr marL="2514600" indent="-228600" eaLnBrk="0" fontAlgn="base" hangingPunct="0">
              <a:spcBef>
                <a:spcPct val="0"/>
              </a:spcBef>
              <a:spcAft>
                <a:spcPct val="0"/>
              </a:spcAft>
              <a:defRPr sz="3600" u="sng">
                <a:solidFill>
                  <a:schemeClr val="tx1"/>
                </a:solidFill>
                <a:latin typeface="Times New Roman" panose="02020603050405020304" pitchFamily="18" charset="0"/>
              </a:defRPr>
            </a:lvl6pPr>
            <a:lvl7pPr marL="2971800" indent="-228600" eaLnBrk="0" fontAlgn="base" hangingPunct="0">
              <a:spcBef>
                <a:spcPct val="0"/>
              </a:spcBef>
              <a:spcAft>
                <a:spcPct val="0"/>
              </a:spcAft>
              <a:defRPr sz="3600" u="sng">
                <a:solidFill>
                  <a:schemeClr val="tx1"/>
                </a:solidFill>
                <a:latin typeface="Times New Roman" panose="02020603050405020304" pitchFamily="18" charset="0"/>
              </a:defRPr>
            </a:lvl7pPr>
            <a:lvl8pPr marL="3429000" indent="-228600" eaLnBrk="0" fontAlgn="base" hangingPunct="0">
              <a:spcBef>
                <a:spcPct val="0"/>
              </a:spcBef>
              <a:spcAft>
                <a:spcPct val="0"/>
              </a:spcAft>
              <a:defRPr sz="3600" u="sng">
                <a:solidFill>
                  <a:schemeClr val="tx1"/>
                </a:solidFill>
                <a:latin typeface="Times New Roman" panose="02020603050405020304" pitchFamily="18" charset="0"/>
              </a:defRPr>
            </a:lvl8pPr>
            <a:lvl9pPr marL="3886200" indent="-228600" eaLnBrk="0" fontAlgn="base" hangingPunct="0">
              <a:spcBef>
                <a:spcPct val="0"/>
              </a:spcBef>
              <a:spcAft>
                <a:spcPct val="0"/>
              </a:spcAft>
              <a:defRPr sz="3600" u="sng">
                <a:solidFill>
                  <a:schemeClr val="tx1"/>
                </a:solidFill>
                <a:latin typeface="Times New Roman" panose="02020603050405020304" pitchFamily="18" charset="0"/>
              </a:defRPr>
            </a:lvl9pPr>
          </a:lstStyle>
          <a:p>
            <a:pPr>
              <a:spcBef>
                <a:spcPct val="50000"/>
              </a:spcBef>
            </a:pPr>
            <a:r>
              <a:rPr lang="en-US" altLang="en-US" sz="2000" u="none" dirty="0">
                <a:latin typeface="Arial" panose="020B0604020202020204" pitchFamily="34" charset="0"/>
              </a:rPr>
              <a:t>1910.266(d)(1)(iv)</a:t>
            </a:r>
          </a:p>
        </p:txBody>
      </p:sp>
      <p:pic>
        <p:nvPicPr>
          <p:cNvPr id="3" name="Picture 2" descr="A pile of green grass&#10;&#10;Description automatically generated">
            <a:extLst>
              <a:ext uri="{FF2B5EF4-FFF2-40B4-BE49-F238E27FC236}">
                <a16:creationId xmlns:a16="http://schemas.microsoft.com/office/drawing/2014/main" id="{01305837-76A3-4349-904B-73A6DE5729F5}"/>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1542219" y="1295400"/>
            <a:ext cx="6059561" cy="4624080"/>
          </a:xfrm>
          <a:prstGeom prst="rect">
            <a:avLst/>
          </a:prstGeom>
        </p:spPr>
      </p:pic>
    </p:spTree>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5">
            <a:extLst>
              <a:ext uri="{FF2B5EF4-FFF2-40B4-BE49-F238E27FC236}">
                <a16:creationId xmlns:a16="http://schemas.microsoft.com/office/drawing/2014/main" id="{839C3A8F-1377-4699-9380-2CC6892321A3}"/>
              </a:ext>
            </a:extLst>
          </p:cNvPr>
          <p:cNvSpPr>
            <a:spLocks noGrp="1" noChangeArrowheads="1"/>
          </p:cNvSpPr>
          <p:nvPr>
            <p:ph type="title"/>
          </p:nvPr>
        </p:nvSpPr>
        <p:spPr>
          <a:xfrm>
            <a:off x="609600" y="381000"/>
            <a:ext cx="8229600" cy="554038"/>
          </a:xfrm>
          <a:noFill/>
        </p:spPr>
        <p:txBody>
          <a:bodyPr/>
          <a:lstStyle/>
          <a:p>
            <a:r>
              <a:rPr lang="en-US" altLang="en-US"/>
              <a:t>Foot Protection</a:t>
            </a:r>
          </a:p>
        </p:txBody>
      </p:sp>
      <p:sp>
        <p:nvSpPr>
          <p:cNvPr id="15364" name="TextBox 4">
            <a:extLst>
              <a:ext uri="{FF2B5EF4-FFF2-40B4-BE49-F238E27FC236}">
                <a16:creationId xmlns:a16="http://schemas.microsoft.com/office/drawing/2014/main" id="{A435B531-B04B-44D0-BC87-B34301C4FA5C}"/>
              </a:ext>
            </a:extLst>
          </p:cNvPr>
          <p:cNvSpPr txBox="1">
            <a:spLocks noChangeArrowheads="1"/>
          </p:cNvSpPr>
          <p:nvPr/>
        </p:nvSpPr>
        <p:spPr bwMode="auto">
          <a:xfrm>
            <a:off x="533400" y="1219200"/>
            <a:ext cx="7924800" cy="954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92100" indent="-292100">
              <a:defRPr sz="3600" u="sng">
                <a:solidFill>
                  <a:schemeClr val="tx1"/>
                </a:solidFill>
                <a:latin typeface="Times New Roman" panose="02020603050405020304" pitchFamily="18" charset="0"/>
              </a:defRPr>
            </a:lvl1pPr>
            <a:lvl2pPr marL="742950" indent="-285750">
              <a:defRPr sz="3600" u="sng">
                <a:solidFill>
                  <a:schemeClr val="tx1"/>
                </a:solidFill>
                <a:latin typeface="Times New Roman" panose="02020603050405020304" pitchFamily="18" charset="0"/>
              </a:defRPr>
            </a:lvl2pPr>
            <a:lvl3pPr marL="1143000" indent="-228600">
              <a:defRPr sz="3600" u="sng">
                <a:solidFill>
                  <a:schemeClr val="tx1"/>
                </a:solidFill>
                <a:latin typeface="Times New Roman" panose="02020603050405020304" pitchFamily="18" charset="0"/>
              </a:defRPr>
            </a:lvl3pPr>
            <a:lvl4pPr marL="1600200" indent="-228600">
              <a:defRPr sz="3600" u="sng">
                <a:solidFill>
                  <a:schemeClr val="tx1"/>
                </a:solidFill>
                <a:latin typeface="Times New Roman" panose="02020603050405020304" pitchFamily="18" charset="0"/>
              </a:defRPr>
            </a:lvl4pPr>
            <a:lvl5pPr marL="2057400" indent="-228600">
              <a:defRPr sz="3600" u="sng">
                <a:solidFill>
                  <a:schemeClr val="tx1"/>
                </a:solidFill>
                <a:latin typeface="Times New Roman" panose="02020603050405020304" pitchFamily="18" charset="0"/>
              </a:defRPr>
            </a:lvl5pPr>
            <a:lvl6pPr marL="2514600" indent="-228600" eaLnBrk="0" fontAlgn="base" hangingPunct="0">
              <a:spcBef>
                <a:spcPct val="0"/>
              </a:spcBef>
              <a:spcAft>
                <a:spcPct val="0"/>
              </a:spcAft>
              <a:defRPr sz="3600" u="sng">
                <a:solidFill>
                  <a:schemeClr val="tx1"/>
                </a:solidFill>
                <a:latin typeface="Times New Roman" panose="02020603050405020304" pitchFamily="18" charset="0"/>
              </a:defRPr>
            </a:lvl6pPr>
            <a:lvl7pPr marL="2971800" indent="-228600" eaLnBrk="0" fontAlgn="base" hangingPunct="0">
              <a:spcBef>
                <a:spcPct val="0"/>
              </a:spcBef>
              <a:spcAft>
                <a:spcPct val="0"/>
              </a:spcAft>
              <a:defRPr sz="3600" u="sng">
                <a:solidFill>
                  <a:schemeClr val="tx1"/>
                </a:solidFill>
                <a:latin typeface="Times New Roman" panose="02020603050405020304" pitchFamily="18" charset="0"/>
              </a:defRPr>
            </a:lvl7pPr>
            <a:lvl8pPr marL="3429000" indent="-228600" eaLnBrk="0" fontAlgn="base" hangingPunct="0">
              <a:spcBef>
                <a:spcPct val="0"/>
              </a:spcBef>
              <a:spcAft>
                <a:spcPct val="0"/>
              </a:spcAft>
              <a:defRPr sz="3600" u="sng">
                <a:solidFill>
                  <a:schemeClr val="tx1"/>
                </a:solidFill>
                <a:latin typeface="Times New Roman" panose="02020603050405020304" pitchFamily="18" charset="0"/>
              </a:defRPr>
            </a:lvl8pPr>
            <a:lvl9pPr marL="3886200" indent="-228600" eaLnBrk="0" fontAlgn="base" hangingPunct="0">
              <a:spcBef>
                <a:spcPct val="0"/>
              </a:spcBef>
              <a:spcAft>
                <a:spcPct val="0"/>
              </a:spcAft>
              <a:defRPr sz="3600" u="sng">
                <a:solidFill>
                  <a:schemeClr val="tx1"/>
                </a:solidFill>
                <a:latin typeface="Times New Roman" panose="02020603050405020304" pitchFamily="18" charset="0"/>
              </a:defRPr>
            </a:lvl9pPr>
          </a:lstStyle>
          <a:p>
            <a:pPr>
              <a:buClr>
                <a:srgbClr val="910046"/>
              </a:buClr>
              <a:buSzPct val="84000"/>
              <a:buFont typeface="Wingdings" panose="05000000000000000000" pitchFamily="2" charset="2"/>
              <a:buChar char="l"/>
            </a:pPr>
            <a:r>
              <a:rPr lang="en-US" altLang="en-US" sz="2800" u="none" dirty="0">
                <a:latin typeface="Arial" panose="020B0604020202020204" pitchFamily="34" charset="0"/>
              </a:rPr>
              <a:t>Foot protection that is constructed with cut-resistant material.</a:t>
            </a:r>
            <a:endParaRPr lang="en-US" altLang="en-US" sz="2800" u="none" dirty="0"/>
          </a:p>
        </p:txBody>
      </p:sp>
      <p:sp>
        <p:nvSpPr>
          <p:cNvPr id="15365" name="Text Box 6">
            <a:extLst>
              <a:ext uri="{FF2B5EF4-FFF2-40B4-BE49-F238E27FC236}">
                <a16:creationId xmlns:a16="http://schemas.microsoft.com/office/drawing/2014/main" id="{A4446C49-8F15-462D-8225-0EE5226DE922}"/>
              </a:ext>
            </a:extLst>
          </p:cNvPr>
          <p:cNvSpPr txBox="1">
            <a:spLocks noChangeArrowheads="1"/>
          </p:cNvSpPr>
          <p:nvPr/>
        </p:nvSpPr>
        <p:spPr bwMode="auto">
          <a:xfrm>
            <a:off x="6477000" y="514350"/>
            <a:ext cx="23622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a:spAutoFit/>
          </a:bodyPr>
          <a:lstStyle>
            <a:lvl1pPr>
              <a:defRPr sz="3600" u="sng">
                <a:solidFill>
                  <a:schemeClr val="tx1"/>
                </a:solidFill>
                <a:latin typeface="Times New Roman" panose="02020603050405020304" pitchFamily="18" charset="0"/>
              </a:defRPr>
            </a:lvl1pPr>
            <a:lvl2pPr marL="742950" indent="-285750">
              <a:defRPr sz="3600" u="sng">
                <a:solidFill>
                  <a:schemeClr val="tx1"/>
                </a:solidFill>
                <a:latin typeface="Times New Roman" panose="02020603050405020304" pitchFamily="18" charset="0"/>
              </a:defRPr>
            </a:lvl2pPr>
            <a:lvl3pPr marL="1143000" indent="-228600">
              <a:defRPr sz="3600" u="sng">
                <a:solidFill>
                  <a:schemeClr val="tx1"/>
                </a:solidFill>
                <a:latin typeface="Times New Roman" panose="02020603050405020304" pitchFamily="18" charset="0"/>
              </a:defRPr>
            </a:lvl3pPr>
            <a:lvl4pPr marL="1600200" indent="-228600">
              <a:defRPr sz="3600" u="sng">
                <a:solidFill>
                  <a:schemeClr val="tx1"/>
                </a:solidFill>
                <a:latin typeface="Times New Roman" panose="02020603050405020304" pitchFamily="18" charset="0"/>
              </a:defRPr>
            </a:lvl4pPr>
            <a:lvl5pPr marL="2057400" indent="-228600">
              <a:defRPr sz="3600" u="sng">
                <a:solidFill>
                  <a:schemeClr val="tx1"/>
                </a:solidFill>
                <a:latin typeface="Times New Roman" panose="02020603050405020304" pitchFamily="18" charset="0"/>
              </a:defRPr>
            </a:lvl5pPr>
            <a:lvl6pPr marL="2514600" indent="-228600" eaLnBrk="0" fontAlgn="base" hangingPunct="0">
              <a:spcBef>
                <a:spcPct val="0"/>
              </a:spcBef>
              <a:spcAft>
                <a:spcPct val="0"/>
              </a:spcAft>
              <a:defRPr sz="3600" u="sng">
                <a:solidFill>
                  <a:schemeClr val="tx1"/>
                </a:solidFill>
                <a:latin typeface="Times New Roman" panose="02020603050405020304" pitchFamily="18" charset="0"/>
              </a:defRPr>
            </a:lvl6pPr>
            <a:lvl7pPr marL="2971800" indent="-228600" eaLnBrk="0" fontAlgn="base" hangingPunct="0">
              <a:spcBef>
                <a:spcPct val="0"/>
              </a:spcBef>
              <a:spcAft>
                <a:spcPct val="0"/>
              </a:spcAft>
              <a:defRPr sz="3600" u="sng">
                <a:solidFill>
                  <a:schemeClr val="tx1"/>
                </a:solidFill>
                <a:latin typeface="Times New Roman" panose="02020603050405020304" pitchFamily="18" charset="0"/>
              </a:defRPr>
            </a:lvl7pPr>
            <a:lvl8pPr marL="3429000" indent="-228600" eaLnBrk="0" fontAlgn="base" hangingPunct="0">
              <a:spcBef>
                <a:spcPct val="0"/>
              </a:spcBef>
              <a:spcAft>
                <a:spcPct val="0"/>
              </a:spcAft>
              <a:defRPr sz="3600" u="sng">
                <a:solidFill>
                  <a:schemeClr val="tx1"/>
                </a:solidFill>
                <a:latin typeface="Times New Roman" panose="02020603050405020304" pitchFamily="18" charset="0"/>
              </a:defRPr>
            </a:lvl8pPr>
            <a:lvl9pPr marL="3886200" indent="-228600" eaLnBrk="0" fontAlgn="base" hangingPunct="0">
              <a:spcBef>
                <a:spcPct val="0"/>
              </a:spcBef>
              <a:spcAft>
                <a:spcPct val="0"/>
              </a:spcAft>
              <a:defRPr sz="3600" u="sng">
                <a:solidFill>
                  <a:schemeClr val="tx1"/>
                </a:solidFill>
                <a:latin typeface="Times New Roman" panose="02020603050405020304" pitchFamily="18" charset="0"/>
              </a:defRPr>
            </a:lvl9pPr>
          </a:lstStyle>
          <a:p>
            <a:pPr>
              <a:spcBef>
                <a:spcPct val="50000"/>
              </a:spcBef>
            </a:pPr>
            <a:r>
              <a:rPr lang="en-US" altLang="en-US" sz="2000" u="none" dirty="0">
                <a:latin typeface="Arial" panose="020B0604020202020204" pitchFamily="34" charset="0"/>
              </a:rPr>
              <a:t>1910.266(d)(1)(v)</a:t>
            </a:r>
          </a:p>
        </p:txBody>
      </p:sp>
      <p:pic>
        <p:nvPicPr>
          <p:cNvPr id="3" name="Picture 2" descr="A pair of shoes&#10;&#10;Description automatically generated">
            <a:extLst>
              <a:ext uri="{FF2B5EF4-FFF2-40B4-BE49-F238E27FC236}">
                <a16:creationId xmlns:a16="http://schemas.microsoft.com/office/drawing/2014/main" id="{6D582D09-2A23-45E8-A82F-0102E57E5286}"/>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85800" y="2173288"/>
            <a:ext cx="3124200" cy="3648312"/>
          </a:xfrm>
          <a:prstGeom prst="rect">
            <a:avLst/>
          </a:prstGeom>
        </p:spPr>
      </p:pic>
      <p:pic>
        <p:nvPicPr>
          <p:cNvPr id="5" name="Picture 4" descr="A pair of shoes&#10;&#10;Description automatically generated">
            <a:extLst>
              <a:ext uri="{FF2B5EF4-FFF2-40B4-BE49-F238E27FC236}">
                <a16:creationId xmlns:a16="http://schemas.microsoft.com/office/drawing/2014/main" id="{2800B9E7-F2FC-4F79-A344-E8CB7F77BF92}"/>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985084" y="2176601"/>
            <a:ext cx="4599012" cy="3648312"/>
          </a:xfrm>
          <a:prstGeom prst="rect">
            <a:avLst/>
          </a:prstGeom>
        </p:spPr>
      </p:pic>
    </p:spTree>
  </p:cSld>
  <p:clrMapOvr>
    <a:masterClrMapping/>
  </p:clrMapOvr>
  <p:transition advClick="0"/>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5">
            <a:extLst>
              <a:ext uri="{FF2B5EF4-FFF2-40B4-BE49-F238E27FC236}">
                <a16:creationId xmlns:a16="http://schemas.microsoft.com/office/drawing/2014/main" id="{44C7E8F3-566E-4766-A6D0-5E03B38DC776}"/>
              </a:ext>
            </a:extLst>
          </p:cNvPr>
          <p:cNvSpPr>
            <a:spLocks noGrp="1" noChangeArrowheads="1"/>
          </p:cNvSpPr>
          <p:nvPr>
            <p:ph type="title"/>
          </p:nvPr>
        </p:nvSpPr>
        <p:spPr>
          <a:xfrm>
            <a:off x="609600" y="381000"/>
            <a:ext cx="8229600" cy="554038"/>
          </a:xfrm>
          <a:noFill/>
        </p:spPr>
        <p:txBody>
          <a:bodyPr/>
          <a:lstStyle/>
          <a:p>
            <a:r>
              <a:rPr lang="en-US" altLang="en-US"/>
              <a:t>Head Protection</a:t>
            </a:r>
          </a:p>
        </p:txBody>
      </p:sp>
      <p:sp>
        <p:nvSpPr>
          <p:cNvPr id="16388" name="TextBox 5">
            <a:extLst>
              <a:ext uri="{FF2B5EF4-FFF2-40B4-BE49-F238E27FC236}">
                <a16:creationId xmlns:a16="http://schemas.microsoft.com/office/drawing/2014/main" id="{DA626626-8261-454F-9A4F-5F1E19B251BB}"/>
              </a:ext>
            </a:extLst>
          </p:cNvPr>
          <p:cNvSpPr txBox="1">
            <a:spLocks noChangeArrowheads="1"/>
          </p:cNvSpPr>
          <p:nvPr/>
        </p:nvSpPr>
        <p:spPr bwMode="auto">
          <a:xfrm>
            <a:off x="533400" y="1219200"/>
            <a:ext cx="7696200" cy="946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4488" indent="-344488">
              <a:defRPr sz="3600" u="sng">
                <a:solidFill>
                  <a:schemeClr val="tx1"/>
                </a:solidFill>
                <a:latin typeface="Times New Roman" panose="02020603050405020304" pitchFamily="18" charset="0"/>
              </a:defRPr>
            </a:lvl1pPr>
            <a:lvl2pPr marL="742950" indent="-285750">
              <a:defRPr sz="3600" u="sng">
                <a:solidFill>
                  <a:schemeClr val="tx1"/>
                </a:solidFill>
                <a:latin typeface="Times New Roman" panose="02020603050405020304" pitchFamily="18" charset="0"/>
              </a:defRPr>
            </a:lvl2pPr>
            <a:lvl3pPr marL="1143000" indent="-228600">
              <a:defRPr sz="3600" u="sng">
                <a:solidFill>
                  <a:schemeClr val="tx1"/>
                </a:solidFill>
                <a:latin typeface="Times New Roman" panose="02020603050405020304" pitchFamily="18" charset="0"/>
              </a:defRPr>
            </a:lvl3pPr>
            <a:lvl4pPr marL="1600200" indent="-228600">
              <a:defRPr sz="3600" u="sng">
                <a:solidFill>
                  <a:schemeClr val="tx1"/>
                </a:solidFill>
                <a:latin typeface="Times New Roman" panose="02020603050405020304" pitchFamily="18" charset="0"/>
              </a:defRPr>
            </a:lvl4pPr>
            <a:lvl5pPr marL="2057400" indent="-228600">
              <a:defRPr sz="3600" u="sng">
                <a:solidFill>
                  <a:schemeClr val="tx1"/>
                </a:solidFill>
                <a:latin typeface="Times New Roman" panose="02020603050405020304" pitchFamily="18" charset="0"/>
              </a:defRPr>
            </a:lvl5pPr>
            <a:lvl6pPr marL="2514600" indent="-228600" eaLnBrk="0" fontAlgn="base" hangingPunct="0">
              <a:spcBef>
                <a:spcPct val="0"/>
              </a:spcBef>
              <a:spcAft>
                <a:spcPct val="0"/>
              </a:spcAft>
              <a:defRPr sz="3600" u="sng">
                <a:solidFill>
                  <a:schemeClr val="tx1"/>
                </a:solidFill>
                <a:latin typeface="Times New Roman" panose="02020603050405020304" pitchFamily="18" charset="0"/>
              </a:defRPr>
            </a:lvl6pPr>
            <a:lvl7pPr marL="2971800" indent="-228600" eaLnBrk="0" fontAlgn="base" hangingPunct="0">
              <a:spcBef>
                <a:spcPct val="0"/>
              </a:spcBef>
              <a:spcAft>
                <a:spcPct val="0"/>
              </a:spcAft>
              <a:defRPr sz="3600" u="sng">
                <a:solidFill>
                  <a:schemeClr val="tx1"/>
                </a:solidFill>
                <a:latin typeface="Times New Roman" panose="02020603050405020304" pitchFamily="18" charset="0"/>
              </a:defRPr>
            </a:lvl7pPr>
            <a:lvl8pPr marL="3429000" indent="-228600" eaLnBrk="0" fontAlgn="base" hangingPunct="0">
              <a:spcBef>
                <a:spcPct val="0"/>
              </a:spcBef>
              <a:spcAft>
                <a:spcPct val="0"/>
              </a:spcAft>
              <a:defRPr sz="3600" u="sng">
                <a:solidFill>
                  <a:schemeClr val="tx1"/>
                </a:solidFill>
                <a:latin typeface="Times New Roman" panose="02020603050405020304" pitchFamily="18" charset="0"/>
              </a:defRPr>
            </a:lvl8pPr>
            <a:lvl9pPr marL="3886200" indent="-228600" eaLnBrk="0" fontAlgn="base" hangingPunct="0">
              <a:spcBef>
                <a:spcPct val="0"/>
              </a:spcBef>
              <a:spcAft>
                <a:spcPct val="0"/>
              </a:spcAft>
              <a:defRPr sz="3600" u="sng">
                <a:solidFill>
                  <a:schemeClr val="tx1"/>
                </a:solidFill>
                <a:latin typeface="Times New Roman" panose="02020603050405020304" pitchFamily="18" charset="0"/>
              </a:defRPr>
            </a:lvl9pPr>
          </a:lstStyle>
          <a:p>
            <a:pPr>
              <a:buClr>
                <a:srgbClr val="910046"/>
              </a:buClr>
              <a:buSzPct val="85000"/>
              <a:buFont typeface="Wingdings" panose="05000000000000000000" pitchFamily="2" charset="2"/>
              <a:buChar char="l"/>
            </a:pPr>
            <a:r>
              <a:rPr lang="en-US" altLang="en-US" sz="2800" u="none">
                <a:latin typeface="Arial" panose="020B0604020202020204" pitchFamily="34" charset="0"/>
              </a:rPr>
              <a:t>Hard hats must be worn when overhead hazards are present. </a:t>
            </a:r>
            <a:endParaRPr lang="en-US" altLang="en-US" sz="2800" u="none"/>
          </a:p>
        </p:txBody>
      </p:sp>
      <p:sp>
        <p:nvSpPr>
          <p:cNvPr id="16389" name="Text Box 6">
            <a:extLst>
              <a:ext uri="{FF2B5EF4-FFF2-40B4-BE49-F238E27FC236}">
                <a16:creationId xmlns:a16="http://schemas.microsoft.com/office/drawing/2014/main" id="{6BAD7C47-0A56-44BB-B9E7-592766379DEA}"/>
              </a:ext>
            </a:extLst>
          </p:cNvPr>
          <p:cNvSpPr txBox="1">
            <a:spLocks noChangeArrowheads="1"/>
          </p:cNvSpPr>
          <p:nvPr/>
        </p:nvSpPr>
        <p:spPr bwMode="auto">
          <a:xfrm>
            <a:off x="6400800" y="514350"/>
            <a:ext cx="32766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a:spAutoFit/>
          </a:bodyPr>
          <a:lstStyle>
            <a:lvl1pPr>
              <a:defRPr sz="3600" u="sng">
                <a:solidFill>
                  <a:schemeClr val="tx1"/>
                </a:solidFill>
                <a:latin typeface="Times New Roman" panose="02020603050405020304" pitchFamily="18" charset="0"/>
              </a:defRPr>
            </a:lvl1pPr>
            <a:lvl2pPr marL="742950" indent="-285750">
              <a:defRPr sz="3600" u="sng">
                <a:solidFill>
                  <a:schemeClr val="tx1"/>
                </a:solidFill>
                <a:latin typeface="Times New Roman" panose="02020603050405020304" pitchFamily="18" charset="0"/>
              </a:defRPr>
            </a:lvl2pPr>
            <a:lvl3pPr marL="1143000" indent="-228600">
              <a:defRPr sz="3600" u="sng">
                <a:solidFill>
                  <a:schemeClr val="tx1"/>
                </a:solidFill>
                <a:latin typeface="Times New Roman" panose="02020603050405020304" pitchFamily="18" charset="0"/>
              </a:defRPr>
            </a:lvl3pPr>
            <a:lvl4pPr marL="1600200" indent="-228600">
              <a:defRPr sz="3600" u="sng">
                <a:solidFill>
                  <a:schemeClr val="tx1"/>
                </a:solidFill>
                <a:latin typeface="Times New Roman" panose="02020603050405020304" pitchFamily="18" charset="0"/>
              </a:defRPr>
            </a:lvl4pPr>
            <a:lvl5pPr marL="2057400" indent="-228600">
              <a:defRPr sz="3600" u="sng">
                <a:solidFill>
                  <a:schemeClr val="tx1"/>
                </a:solidFill>
                <a:latin typeface="Times New Roman" panose="02020603050405020304" pitchFamily="18" charset="0"/>
              </a:defRPr>
            </a:lvl5pPr>
            <a:lvl6pPr marL="2514600" indent="-228600" eaLnBrk="0" fontAlgn="base" hangingPunct="0">
              <a:spcBef>
                <a:spcPct val="0"/>
              </a:spcBef>
              <a:spcAft>
                <a:spcPct val="0"/>
              </a:spcAft>
              <a:defRPr sz="3600" u="sng">
                <a:solidFill>
                  <a:schemeClr val="tx1"/>
                </a:solidFill>
                <a:latin typeface="Times New Roman" panose="02020603050405020304" pitchFamily="18" charset="0"/>
              </a:defRPr>
            </a:lvl6pPr>
            <a:lvl7pPr marL="2971800" indent="-228600" eaLnBrk="0" fontAlgn="base" hangingPunct="0">
              <a:spcBef>
                <a:spcPct val="0"/>
              </a:spcBef>
              <a:spcAft>
                <a:spcPct val="0"/>
              </a:spcAft>
              <a:defRPr sz="3600" u="sng">
                <a:solidFill>
                  <a:schemeClr val="tx1"/>
                </a:solidFill>
                <a:latin typeface="Times New Roman" panose="02020603050405020304" pitchFamily="18" charset="0"/>
              </a:defRPr>
            </a:lvl7pPr>
            <a:lvl8pPr marL="3429000" indent="-228600" eaLnBrk="0" fontAlgn="base" hangingPunct="0">
              <a:spcBef>
                <a:spcPct val="0"/>
              </a:spcBef>
              <a:spcAft>
                <a:spcPct val="0"/>
              </a:spcAft>
              <a:defRPr sz="3600" u="sng">
                <a:solidFill>
                  <a:schemeClr val="tx1"/>
                </a:solidFill>
                <a:latin typeface="Times New Roman" panose="02020603050405020304" pitchFamily="18" charset="0"/>
              </a:defRPr>
            </a:lvl8pPr>
            <a:lvl9pPr marL="3886200" indent="-228600" eaLnBrk="0" fontAlgn="base" hangingPunct="0">
              <a:spcBef>
                <a:spcPct val="0"/>
              </a:spcBef>
              <a:spcAft>
                <a:spcPct val="0"/>
              </a:spcAft>
              <a:defRPr sz="3600" u="sng">
                <a:solidFill>
                  <a:schemeClr val="tx1"/>
                </a:solidFill>
                <a:latin typeface="Times New Roman" panose="02020603050405020304" pitchFamily="18" charset="0"/>
              </a:defRPr>
            </a:lvl9pPr>
          </a:lstStyle>
          <a:p>
            <a:pPr>
              <a:spcBef>
                <a:spcPct val="50000"/>
              </a:spcBef>
            </a:pPr>
            <a:r>
              <a:rPr lang="en-US" altLang="en-US" sz="2000" u="none" dirty="0">
                <a:latin typeface="Arial" panose="020B0604020202020204" pitchFamily="34" charset="0"/>
              </a:rPr>
              <a:t>1910.266(d)(1)(vi)</a:t>
            </a:r>
          </a:p>
        </p:txBody>
      </p:sp>
      <p:pic>
        <p:nvPicPr>
          <p:cNvPr id="3" name="Picture 2" descr="A person standing on top of a wooden fence&#10;&#10;Description automatically generated">
            <a:extLst>
              <a:ext uri="{FF2B5EF4-FFF2-40B4-BE49-F238E27FC236}">
                <a16:creationId xmlns:a16="http://schemas.microsoft.com/office/drawing/2014/main" id="{2477AFFD-633C-463F-B88E-687CD6ABEF4B}"/>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505200" y="2165350"/>
            <a:ext cx="4800600" cy="3599299"/>
          </a:xfrm>
          <a:prstGeom prst="rect">
            <a:avLst/>
          </a:prstGeom>
        </p:spPr>
      </p:pic>
    </p:spTree>
  </p:cSld>
  <p:clrMapOvr>
    <a:masterClrMapping/>
  </p:clrMapOvr>
  <p:transition advClick="0"/>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5">
            <a:extLst>
              <a:ext uri="{FF2B5EF4-FFF2-40B4-BE49-F238E27FC236}">
                <a16:creationId xmlns:a16="http://schemas.microsoft.com/office/drawing/2014/main" id="{FBE87E7D-BA3D-4626-910D-96E6C2FB88F9}"/>
              </a:ext>
            </a:extLst>
          </p:cNvPr>
          <p:cNvSpPr>
            <a:spLocks noGrp="1" noChangeArrowheads="1"/>
          </p:cNvSpPr>
          <p:nvPr>
            <p:ph type="title"/>
          </p:nvPr>
        </p:nvSpPr>
        <p:spPr>
          <a:xfrm>
            <a:off x="609600" y="381000"/>
            <a:ext cx="8229600" cy="554038"/>
          </a:xfrm>
          <a:noFill/>
        </p:spPr>
        <p:txBody>
          <a:bodyPr/>
          <a:lstStyle/>
          <a:p>
            <a:r>
              <a:rPr lang="en-US" altLang="en-US"/>
              <a:t>Eye and Face Protection</a:t>
            </a:r>
          </a:p>
        </p:txBody>
      </p:sp>
      <p:sp>
        <p:nvSpPr>
          <p:cNvPr id="17411" name="TextBox 5">
            <a:extLst>
              <a:ext uri="{FF2B5EF4-FFF2-40B4-BE49-F238E27FC236}">
                <a16:creationId xmlns:a16="http://schemas.microsoft.com/office/drawing/2014/main" id="{8954B593-12EB-4E0F-B23A-43464B14D215}"/>
              </a:ext>
            </a:extLst>
          </p:cNvPr>
          <p:cNvSpPr txBox="1">
            <a:spLocks noChangeArrowheads="1"/>
          </p:cNvSpPr>
          <p:nvPr/>
        </p:nvSpPr>
        <p:spPr bwMode="auto">
          <a:xfrm>
            <a:off x="533400" y="1219200"/>
            <a:ext cx="2971800" cy="31085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44488" indent="-344488">
              <a:defRPr sz="3600" u="sng">
                <a:solidFill>
                  <a:schemeClr val="tx1"/>
                </a:solidFill>
                <a:latin typeface="Times New Roman" panose="02020603050405020304" pitchFamily="18" charset="0"/>
              </a:defRPr>
            </a:lvl1pPr>
            <a:lvl2pPr marL="742950" indent="-285750">
              <a:defRPr sz="3600" u="sng">
                <a:solidFill>
                  <a:schemeClr val="tx1"/>
                </a:solidFill>
                <a:latin typeface="Times New Roman" panose="02020603050405020304" pitchFamily="18" charset="0"/>
              </a:defRPr>
            </a:lvl2pPr>
            <a:lvl3pPr marL="1143000" indent="-228600">
              <a:defRPr sz="3600" u="sng">
                <a:solidFill>
                  <a:schemeClr val="tx1"/>
                </a:solidFill>
                <a:latin typeface="Times New Roman" panose="02020603050405020304" pitchFamily="18" charset="0"/>
              </a:defRPr>
            </a:lvl3pPr>
            <a:lvl4pPr marL="1600200" indent="-228600">
              <a:defRPr sz="3600" u="sng">
                <a:solidFill>
                  <a:schemeClr val="tx1"/>
                </a:solidFill>
                <a:latin typeface="Times New Roman" panose="02020603050405020304" pitchFamily="18" charset="0"/>
              </a:defRPr>
            </a:lvl4pPr>
            <a:lvl5pPr marL="2057400" indent="-228600">
              <a:defRPr sz="3600" u="sng">
                <a:solidFill>
                  <a:schemeClr val="tx1"/>
                </a:solidFill>
                <a:latin typeface="Times New Roman" panose="02020603050405020304" pitchFamily="18" charset="0"/>
              </a:defRPr>
            </a:lvl5pPr>
            <a:lvl6pPr marL="2514600" indent="-228600" eaLnBrk="0" fontAlgn="base" hangingPunct="0">
              <a:spcBef>
                <a:spcPct val="0"/>
              </a:spcBef>
              <a:spcAft>
                <a:spcPct val="0"/>
              </a:spcAft>
              <a:defRPr sz="3600" u="sng">
                <a:solidFill>
                  <a:schemeClr val="tx1"/>
                </a:solidFill>
                <a:latin typeface="Times New Roman" panose="02020603050405020304" pitchFamily="18" charset="0"/>
              </a:defRPr>
            </a:lvl6pPr>
            <a:lvl7pPr marL="2971800" indent="-228600" eaLnBrk="0" fontAlgn="base" hangingPunct="0">
              <a:spcBef>
                <a:spcPct val="0"/>
              </a:spcBef>
              <a:spcAft>
                <a:spcPct val="0"/>
              </a:spcAft>
              <a:defRPr sz="3600" u="sng">
                <a:solidFill>
                  <a:schemeClr val="tx1"/>
                </a:solidFill>
                <a:latin typeface="Times New Roman" panose="02020603050405020304" pitchFamily="18" charset="0"/>
              </a:defRPr>
            </a:lvl7pPr>
            <a:lvl8pPr marL="3429000" indent="-228600" eaLnBrk="0" fontAlgn="base" hangingPunct="0">
              <a:spcBef>
                <a:spcPct val="0"/>
              </a:spcBef>
              <a:spcAft>
                <a:spcPct val="0"/>
              </a:spcAft>
              <a:defRPr sz="3600" u="sng">
                <a:solidFill>
                  <a:schemeClr val="tx1"/>
                </a:solidFill>
                <a:latin typeface="Times New Roman" panose="02020603050405020304" pitchFamily="18" charset="0"/>
              </a:defRPr>
            </a:lvl8pPr>
            <a:lvl9pPr marL="3886200" indent="-228600" eaLnBrk="0" fontAlgn="base" hangingPunct="0">
              <a:spcBef>
                <a:spcPct val="0"/>
              </a:spcBef>
              <a:spcAft>
                <a:spcPct val="0"/>
              </a:spcAft>
              <a:defRPr sz="3600" u="sng">
                <a:solidFill>
                  <a:schemeClr val="tx1"/>
                </a:solidFill>
                <a:latin typeface="Times New Roman" panose="02020603050405020304" pitchFamily="18" charset="0"/>
              </a:defRPr>
            </a:lvl9pPr>
          </a:lstStyle>
          <a:p>
            <a:pPr>
              <a:buClr>
                <a:srgbClr val="910046"/>
              </a:buClr>
              <a:buSzPct val="84000"/>
              <a:buFont typeface="Wingdings" panose="05000000000000000000" pitchFamily="2" charset="2"/>
              <a:buChar char="l"/>
            </a:pPr>
            <a:r>
              <a:rPr lang="en-US" altLang="en-US" sz="2800" u="none" dirty="0">
                <a:latin typeface="Arial" panose="020B0604020202020204" pitchFamily="34" charset="0"/>
              </a:rPr>
              <a:t>Eye and face protection must be worn where there is potential for injury to the eyes or face.</a:t>
            </a:r>
            <a:r>
              <a:rPr lang="en-US" altLang="en-US" sz="2800" b="1" u="none" dirty="0">
                <a:latin typeface="Arial" panose="020B0604020202020204" pitchFamily="34" charset="0"/>
              </a:rPr>
              <a:t> </a:t>
            </a:r>
            <a:endParaRPr lang="en-US" altLang="en-US" sz="2800" b="1" u="none" dirty="0"/>
          </a:p>
        </p:txBody>
      </p:sp>
      <p:sp>
        <p:nvSpPr>
          <p:cNvPr id="17412" name="Text Box 6">
            <a:extLst>
              <a:ext uri="{FF2B5EF4-FFF2-40B4-BE49-F238E27FC236}">
                <a16:creationId xmlns:a16="http://schemas.microsoft.com/office/drawing/2014/main" id="{B8A0297B-F524-483B-B564-B3AD71F1C162}"/>
              </a:ext>
            </a:extLst>
          </p:cNvPr>
          <p:cNvSpPr txBox="1">
            <a:spLocks noChangeArrowheads="1"/>
          </p:cNvSpPr>
          <p:nvPr/>
        </p:nvSpPr>
        <p:spPr bwMode="auto">
          <a:xfrm>
            <a:off x="6324600" y="514350"/>
            <a:ext cx="23622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a:spAutoFit/>
          </a:bodyPr>
          <a:lstStyle>
            <a:lvl1pPr>
              <a:defRPr sz="3600" u="sng">
                <a:solidFill>
                  <a:schemeClr val="tx1"/>
                </a:solidFill>
                <a:latin typeface="Times New Roman" panose="02020603050405020304" pitchFamily="18" charset="0"/>
              </a:defRPr>
            </a:lvl1pPr>
            <a:lvl2pPr marL="742950" indent="-285750">
              <a:defRPr sz="3600" u="sng">
                <a:solidFill>
                  <a:schemeClr val="tx1"/>
                </a:solidFill>
                <a:latin typeface="Times New Roman" panose="02020603050405020304" pitchFamily="18" charset="0"/>
              </a:defRPr>
            </a:lvl2pPr>
            <a:lvl3pPr marL="1143000" indent="-228600">
              <a:defRPr sz="3600" u="sng">
                <a:solidFill>
                  <a:schemeClr val="tx1"/>
                </a:solidFill>
                <a:latin typeface="Times New Roman" panose="02020603050405020304" pitchFamily="18" charset="0"/>
              </a:defRPr>
            </a:lvl3pPr>
            <a:lvl4pPr marL="1600200" indent="-228600">
              <a:defRPr sz="3600" u="sng">
                <a:solidFill>
                  <a:schemeClr val="tx1"/>
                </a:solidFill>
                <a:latin typeface="Times New Roman" panose="02020603050405020304" pitchFamily="18" charset="0"/>
              </a:defRPr>
            </a:lvl4pPr>
            <a:lvl5pPr marL="2057400" indent="-228600">
              <a:defRPr sz="3600" u="sng">
                <a:solidFill>
                  <a:schemeClr val="tx1"/>
                </a:solidFill>
                <a:latin typeface="Times New Roman" panose="02020603050405020304" pitchFamily="18" charset="0"/>
              </a:defRPr>
            </a:lvl5pPr>
            <a:lvl6pPr marL="2514600" indent="-228600" eaLnBrk="0" fontAlgn="base" hangingPunct="0">
              <a:spcBef>
                <a:spcPct val="0"/>
              </a:spcBef>
              <a:spcAft>
                <a:spcPct val="0"/>
              </a:spcAft>
              <a:defRPr sz="3600" u="sng">
                <a:solidFill>
                  <a:schemeClr val="tx1"/>
                </a:solidFill>
                <a:latin typeface="Times New Roman" panose="02020603050405020304" pitchFamily="18" charset="0"/>
              </a:defRPr>
            </a:lvl6pPr>
            <a:lvl7pPr marL="2971800" indent="-228600" eaLnBrk="0" fontAlgn="base" hangingPunct="0">
              <a:spcBef>
                <a:spcPct val="0"/>
              </a:spcBef>
              <a:spcAft>
                <a:spcPct val="0"/>
              </a:spcAft>
              <a:defRPr sz="3600" u="sng">
                <a:solidFill>
                  <a:schemeClr val="tx1"/>
                </a:solidFill>
                <a:latin typeface="Times New Roman" panose="02020603050405020304" pitchFamily="18" charset="0"/>
              </a:defRPr>
            </a:lvl7pPr>
            <a:lvl8pPr marL="3429000" indent="-228600" eaLnBrk="0" fontAlgn="base" hangingPunct="0">
              <a:spcBef>
                <a:spcPct val="0"/>
              </a:spcBef>
              <a:spcAft>
                <a:spcPct val="0"/>
              </a:spcAft>
              <a:defRPr sz="3600" u="sng">
                <a:solidFill>
                  <a:schemeClr val="tx1"/>
                </a:solidFill>
                <a:latin typeface="Times New Roman" panose="02020603050405020304" pitchFamily="18" charset="0"/>
              </a:defRPr>
            </a:lvl8pPr>
            <a:lvl9pPr marL="3886200" indent="-228600" eaLnBrk="0" fontAlgn="base" hangingPunct="0">
              <a:spcBef>
                <a:spcPct val="0"/>
              </a:spcBef>
              <a:spcAft>
                <a:spcPct val="0"/>
              </a:spcAft>
              <a:defRPr sz="3600" u="sng">
                <a:solidFill>
                  <a:schemeClr val="tx1"/>
                </a:solidFill>
                <a:latin typeface="Times New Roman" panose="02020603050405020304" pitchFamily="18" charset="0"/>
              </a:defRPr>
            </a:lvl9pPr>
          </a:lstStyle>
          <a:p>
            <a:pPr>
              <a:spcBef>
                <a:spcPct val="50000"/>
              </a:spcBef>
            </a:pPr>
            <a:r>
              <a:rPr lang="en-US" altLang="en-US" sz="2000" u="none" dirty="0">
                <a:latin typeface="Arial" panose="020B0604020202020204" pitchFamily="34" charset="0"/>
              </a:rPr>
              <a:t>1910.266(d)(1)(vii)</a:t>
            </a:r>
          </a:p>
        </p:txBody>
      </p:sp>
      <p:pic>
        <p:nvPicPr>
          <p:cNvPr id="3" name="Picture 2" descr="A picture containing outdoor, fence, person, person&#10;&#10;Description automatically generated">
            <a:extLst>
              <a:ext uri="{FF2B5EF4-FFF2-40B4-BE49-F238E27FC236}">
                <a16:creationId xmlns:a16="http://schemas.microsoft.com/office/drawing/2014/main" id="{6839627B-5BFC-42B0-97EC-F5F9AE25790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810000" y="1242772"/>
            <a:ext cx="4562856" cy="4624628"/>
          </a:xfrm>
          <a:prstGeom prst="rect">
            <a:avLst/>
          </a:prstGeom>
        </p:spPr>
      </p:pic>
    </p:spTree>
  </p:cSld>
  <p:clrMapOvr>
    <a:masterClrMapping/>
  </p:clrMapOvr>
  <p:transition advClick="0"/>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5">
            <a:extLst>
              <a:ext uri="{FF2B5EF4-FFF2-40B4-BE49-F238E27FC236}">
                <a16:creationId xmlns:a16="http://schemas.microsoft.com/office/drawing/2014/main" id="{5B1ABB2C-CC43-4307-B345-21FBEF575B44}"/>
              </a:ext>
            </a:extLst>
          </p:cNvPr>
          <p:cNvSpPr>
            <a:spLocks noGrp="1" noChangeArrowheads="1"/>
          </p:cNvSpPr>
          <p:nvPr>
            <p:ph type="title"/>
          </p:nvPr>
        </p:nvSpPr>
        <p:spPr>
          <a:xfrm>
            <a:off x="609600" y="381000"/>
            <a:ext cx="8229600" cy="554038"/>
          </a:xfrm>
          <a:noFill/>
        </p:spPr>
        <p:txBody>
          <a:bodyPr/>
          <a:lstStyle/>
          <a:p>
            <a:pPr>
              <a:buClr>
                <a:schemeClr val="accent2"/>
              </a:buClr>
              <a:buFont typeface="Wingdings" panose="05000000000000000000" pitchFamily="2" charset="2"/>
              <a:buNone/>
            </a:pPr>
            <a:r>
              <a:rPr lang="en-US" altLang="en-US"/>
              <a:t>Hearing Protection</a:t>
            </a:r>
          </a:p>
        </p:txBody>
      </p:sp>
      <p:sp>
        <p:nvSpPr>
          <p:cNvPr id="18435" name="Text Box 6">
            <a:extLst>
              <a:ext uri="{FF2B5EF4-FFF2-40B4-BE49-F238E27FC236}">
                <a16:creationId xmlns:a16="http://schemas.microsoft.com/office/drawing/2014/main" id="{F4C8C80A-D94A-42B8-B3F7-28C65FABB0A7}"/>
              </a:ext>
            </a:extLst>
          </p:cNvPr>
          <p:cNvSpPr txBox="1">
            <a:spLocks noChangeArrowheads="1"/>
          </p:cNvSpPr>
          <p:nvPr/>
        </p:nvSpPr>
        <p:spPr bwMode="auto">
          <a:xfrm>
            <a:off x="7467600" y="590550"/>
            <a:ext cx="12954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a:spAutoFit/>
          </a:bodyPr>
          <a:lstStyle>
            <a:lvl1pPr>
              <a:defRPr sz="3600" u="sng">
                <a:solidFill>
                  <a:schemeClr val="tx1"/>
                </a:solidFill>
                <a:latin typeface="Times New Roman" panose="02020603050405020304" pitchFamily="18" charset="0"/>
              </a:defRPr>
            </a:lvl1pPr>
            <a:lvl2pPr marL="742950" indent="-285750">
              <a:defRPr sz="3600" u="sng">
                <a:solidFill>
                  <a:schemeClr val="tx1"/>
                </a:solidFill>
                <a:latin typeface="Times New Roman" panose="02020603050405020304" pitchFamily="18" charset="0"/>
              </a:defRPr>
            </a:lvl2pPr>
            <a:lvl3pPr marL="1143000" indent="-228600">
              <a:defRPr sz="3600" u="sng">
                <a:solidFill>
                  <a:schemeClr val="tx1"/>
                </a:solidFill>
                <a:latin typeface="Times New Roman" panose="02020603050405020304" pitchFamily="18" charset="0"/>
              </a:defRPr>
            </a:lvl3pPr>
            <a:lvl4pPr marL="1600200" indent="-228600">
              <a:defRPr sz="3600" u="sng">
                <a:solidFill>
                  <a:schemeClr val="tx1"/>
                </a:solidFill>
                <a:latin typeface="Times New Roman" panose="02020603050405020304" pitchFamily="18" charset="0"/>
              </a:defRPr>
            </a:lvl4pPr>
            <a:lvl5pPr marL="2057400" indent="-228600">
              <a:defRPr sz="3600" u="sng">
                <a:solidFill>
                  <a:schemeClr val="tx1"/>
                </a:solidFill>
                <a:latin typeface="Times New Roman" panose="02020603050405020304" pitchFamily="18" charset="0"/>
              </a:defRPr>
            </a:lvl5pPr>
            <a:lvl6pPr marL="2514600" indent="-228600" eaLnBrk="0" fontAlgn="base" hangingPunct="0">
              <a:spcBef>
                <a:spcPct val="0"/>
              </a:spcBef>
              <a:spcAft>
                <a:spcPct val="0"/>
              </a:spcAft>
              <a:defRPr sz="3600" u="sng">
                <a:solidFill>
                  <a:schemeClr val="tx1"/>
                </a:solidFill>
                <a:latin typeface="Times New Roman" panose="02020603050405020304" pitchFamily="18" charset="0"/>
              </a:defRPr>
            </a:lvl6pPr>
            <a:lvl7pPr marL="2971800" indent="-228600" eaLnBrk="0" fontAlgn="base" hangingPunct="0">
              <a:spcBef>
                <a:spcPct val="0"/>
              </a:spcBef>
              <a:spcAft>
                <a:spcPct val="0"/>
              </a:spcAft>
              <a:defRPr sz="3600" u="sng">
                <a:solidFill>
                  <a:schemeClr val="tx1"/>
                </a:solidFill>
                <a:latin typeface="Times New Roman" panose="02020603050405020304" pitchFamily="18" charset="0"/>
              </a:defRPr>
            </a:lvl7pPr>
            <a:lvl8pPr marL="3429000" indent="-228600" eaLnBrk="0" fontAlgn="base" hangingPunct="0">
              <a:spcBef>
                <a:spcPct val="0"/>
              </a:spcBef>
              <a:spcAft>
                <a:spcPct val="0"/>
              </a:spcAft>
              <a:defRPr sz="3600" u="sng">
                <a:solidFill>
                  <a:schemeClr val="tx1"/>
                </a:solidFill>
                <a:latin typeface="Times New Roman" panose="02020603050405020304" pitchFamily="18" charset="0"/>
              </a:defRPr>
            </a:lvl8pPr>
            <a:lvl9pPr marL="3886200" indent="-228600" eaLnBrk="0" fontAlgn="base" hangingPunct="0">
              <a:spcBef>
                <a:spcPct val="0"/>
              </a:spcBef>
              <a:spcAft>
                <a:spcPct val="0"/>
              </a:spcAft>
              <a:defRPr sz="3600" u="sng">
                <a:solidFill>
                  <a:schemeClr val="tx1"/>
                </a:solidFill>
                <a:latin typeface="Times New Roman" panose="02020603050405020304" pitchFamily="18" charset="0"/>
              </a:defRPr>
            </a:lvl9pPr>
          </a:lstStyle>
          <a:p>
            <a:pPr>
              <a:spcBef>
                <a:spcPct val="50000"/>
              </a:spcBef>
            </a:pPr>
            <a:r>
              <a:rPr lang="en-US" altLang="en-US" sz="2000" u="none" dirty="0">
                <a:latin typeface="Arial" panose="020B0604020202020204" pitchFamily="34" charset="0"/>
              </a:rPr>
              <a:t>1910.95</a:t>
            </a:r>
          </a:p>
        </p:txBody>
      </p:sp>
      <p:sp>
        <p:nvSpPr>
          <p:cNvPr id="18438" name="TextBox 5">
            <a:extLst>
              <a:ext uri="{FF2B5EF4-FFF2-40B4-BE49-F238E27FC236}">
                <a16:creationId xmlns:a16="http://schemas.microsoft.com/office/drawing/2014/main" id="{6DD4B603-59A8-429A-9A9D-DFFF52AEB6C8}"/>
              </a:ext>
            </a:extLst>
          </p:cNvPr>
          <p:cNvSpPr txBox="1">
            <a:spLocks noChangeArrowheads="1"/>
          </p:cNvSpPr>
          <p:nvPr/>
        </p:nvSpPr>
        <p:spPr bwMode="auto">
          <a:xfrm>
            <a:off x="533400" y="1143000"/>
            <a:ext cx="7924800" cy="1262063"/>
          </a:xfrm>
          <a:prstGeom prst="rect">
            <a:avLst/>
          </a:prstGeom>
          <a:noFill/>
          <a:ln w="9525">
            <a:noFill/>
            <a:miter lim="800000"/>
            <a:headEnd/>
            <a:tailEnd/>
          </a:ln>
        </p:spPr>
        <p:txBody>
          <a:bodyPr>
            <a:spAutoFit/>
          </a:bodyPr>
          <a:lstStyle/>
          <a:p>
            <a:pPr marL="344488" indent="-344488">
              <a:buClr>
                <a:srgbClr val="910046"/>
              </a:buClr>
              <a:buSzPct val="84000"/>
              <a:buFont typeface="Wingdings" pitchFamily="2" charset="2"/>
              <a:buChar char="l"/>
              <a:defRPr/>
            </a:pPr>
            <a:r>
              <a:rPr lang="en-US" sz="2000" u="none" dirty="0">
                <a:latin typeface="+mj-lt"/>
              </a:rPr>
              <a:t>When employees are exposed to sound exceeding levels in Table G-16 (below), feasible administrative or engineering controls shall be utilized. </a:t>
            </a:r>
          </a:p>
          <a:p>
            <a:pPr marL="801688" lvl="1" indent="-344488">
              <a:buClr>
                <a:srgbClr val="012D9A"/>
              </a:buClr>
              <a:buSzPct val="84000"/>
              <a:buFont typeface="Arial" pitchFamily="34" charset="0"/>
              <a:buChar char="–"/>
              <a:defRPr/>
            </a:pPr>
            <a:r>
              <a:rPr lang="en-US" sz="1600" u="none" dirty="0">
                <a:latin typeface="+mj-lt"/>
              </a:rPr>
              <a:t>If controls fail to reduce sound levels, hearing protections shall be provided.</a:t>
            </a:r>
          </a:p>
        </p:txBody>
      </p:sp>
      <p:graphicFrame>
        <p:nvGraphicFramePr>
          <p:cNvPr id="6" name="Table 5">
            <a:extLst>
              <a:ext uri="{FF2B5EF4-FFF2-40B4-BE49-F238E27FC236}">
                <a16:creationId xmlns:a16="http://schemas.microsoft.com/office/drawing/2014/main" id="{F5A7AA6F-3BAD-4B27-A587-B6F98E8E1B9A}"/>
              </a:ext>
            </a:extLst>
          </p:cNvPr>
          <p:cNvGraphicFramePr>
            <a:graphicFrameLocks noGrp="1"/>
          </p:cNvGraphicFramePr>
          <p:nvPr>
            <p:extLst>
              <p:ext uri="{D42A27DB-BD31-4B8C-83A1-F6EECF244321}">
                <p14:modId xmlns:p14="http://schemas.microsoft.com/office/powerpoint/2010/main" val="1662557570"/>
              </p:ext>
            </p:extLst>
          </p:nvPr>
        </p:nvGraphicFramePr>
        <p:xfrm>
          <a:off x="838200" y="2514600"/>
          <a:ext cx="7391400" cy="3352800"/>
        </p:xfrm>
        <a:graphic>
          <a:graphicData uri="http://schemas.openxmlformats.org/drawingml/2006/table">
            <a:tbl>
              <a:tblPr firstRow="1" bandRow="1">
                <a:tableStyleId>{00A15C55-8517-42AA-B614-E9B94910E393}</a:tableStyleId>
              </a:tblPr>
              <a:tblGrid>
                <a:gridCol w="3695700">
                  <a:extLst>
                    <a:ext uri="{9D8B030D-6E8A-4147-A177-3AD203B41FA5}">
                      <a16:colId xmlns:a16="http://schemas.microsoft.com/office/drawing/2014/main" val="20000"/>
                    </a:ext>
                  </a:extLst>
                </a:gridCol>
                <a:gridCol w="3695700">
                  <a:extLst>
                    <a:ext uri="{9D8B030D-6E8A-4147-A177-3AD203B41FA5}">
                      <a16:colId xmlns:a16="http://schemas.microsoft.com/office/drawing/2014/main" val="20001"/>
                    </a:ext>
                  </a:extLst>
                </a:gridCol>
              </a:tblGrid>
              <a:tr h="320040">
                <a:tc>
                  <a:txBody>
                    <a:bodyPr/>
                    <a:lstStyle/>
                    <a:p>
                      <a:r>
                        <a:rPr lang="en-US" sz="1600" dirty="0"/>
                        <a:t>Duration (hours per day)</a:t>
                      </a:r>
                    </a:p>
                  </a:txBody>
                  <a:tcPr/>
                </a:tc>
                <a:tc>
                  <a:txBody>
                    <a:bodyPr/>
                    <a:lstStyle/>
                    <a:p>
                      <a:r>
                        <a:rPr lang="en-US" sz="1600" dirty="0" err="1"/>
                        <a:t>dBA</a:t>
                      </a:r>
                      <a:endParaRPr lang="en-US" sz="1600" dirty="0"/>
                    </a:p>
                  </a:txBody>
                  <a:tcPr/>
                </a:tc>
                <a:extLst>
                  <a:ext uri="{0D108BD9-81ED-4DB2-BD59-A6C34878D82A}">
                    <a16:rowId xmlns:a16="http://schemas.microsoft.com/office/drawing/2014/main" val="10000"/>
                  </a:ext>
                </a:extLst>
              </a:tr>
              <a:tr h="320040">
                <a:tc>
                  <a:txBody>
                    <a:bodyPr/>
                    <a:lstStyle/>
                    <a:p>
                      <a:r>
                        <a:rPr lang="en-US" sz="1600" dirty="0"/>
                        <a:t>8</a:t>
                      </a:r>
                    </a:p>
                  </a:txBody>
                  <a:tcPr/>
                </a:tc>
                <a:tc>
                  <a:txBody>
                    <a:bodyPr/>
                    <a:lstStyle/>
                    <a:p>
                      <a:r>
                        <a:rPr lang="en-US" sz="1600" dirty="0"/>
                        <a:t>90</a:t>
                      </a:r>
                    </a:p>
                  </a:txBody>
                  <a:tcPr/>
                </a:tc>
                <a:extLst>
                  <a:ext uri="{0D108BD9-81ED-4DB2-BD59-A6C34878D82A}">
                    <a16:rowId xmlns:a16="http://schemas.microsoft.com/office/drawing/2014/main" val="10001"/>
                  </a:ext>
                </a:extLst>
              </a:tr>
              <a:tr h="320040">
                <a:tc>
                  <a:txBody>
                    <a:bodyPr/>
                    <a:lstStyle/>
                    <a:p>
                      <a:r>
                        <a:rPr lang="en-US" sz="1600" dirty="0"/>
                        <a:t>6</a:t>
                      </a:r>
                    </a:p>
                  </a:txBody>
                  <a:tcPr/>
                </a:tc>
                <a:tc>
                  <a:txBody>
                    <a:bodyPr/>
                    <a:lstStyle/>
                    <a:p>
                      <a:r>
                        <a:rPr lang="en-US" sz="1600" dirty="0"/>
                        <a:t>92</a:t>
                      </a:r>
                    </a:p>
                  </a:txBody>
                  <a:tcPr/>
                </a:tc>
                <a:extLst>
                  <a:ext uri="{0D108BD9-81ED-4DB2-BD59-A6C34878D82A}">
                    <a16:rowId xmlns:a16="http://schemas.microsoft.com/office/drawing/2014/main" val="10002"/>
                  </a:ext>
                </a:extLst>
              </a:tr>
              <a:tr h="320040">
                <a:tc>
                  <a:txBody>
                    <a:bodyPr/>
                    <a:lstStyle/>
                    <a:p>
                      <a:r>
                        <a:rPr lang="en-US" sz="1600" dirty="0"/>
                        <a:t>4</a:t>
                      </a:r>
                    </a:p>
                  </a:txBody>
                  <a:tcPr/>
                </a:tc>
                <a:tc>
                  <a:txBody>
                    <a:bodyPr/>
                    <a:lstStyle/>
                    <a:p>
                      <a:r>
                        <a:rPr lang="en-US" sz="1600" dirty="0"/>
                        <a:t>95</a:t>
                      </a:r>
                    </a:p>
                  </a:txBody>
                  <a:tcPr/>
                </a:tc>
                <a:extLst>
                  <a:ext uri="{0D108BD9-81ED-4DB2-BD59-A6C34878D82A}">
                    <a16:rowId xmlns:a16="http://schemas.microsoft.com/office/drawing/2014/main" val="10003"/>
                  </a:ext>
                </a:extLst>
              </a:tr>
              <a:tr h="320040">
                <a:tc>
                  <a:txBody>
                    <a:bodyPr/>
                    <a:lstStyle/>
                    <a:p>
                      <a:r>
                        <a:rPr lang="en-US" sz="1600" dirty="0"/>
                        <a:t>3</a:t>
                      </a:r>
                    </a:p>
                  </a:txBody>
                  <a:tcPr/>
                </a:tc>
                <a:tc>
                  <a:txBody>
                    <a:bodyPr/>
                    <a:lstStyle/>
                    <a:p>
                      <a:r>
                        <a:rPr lang="en-US" sz="1600" dirty="0"/>
                        <a:t>97</a:t>
                      </a:r>
                    </a:p>
                  </a:txBody>
                  <a:tcPr/>
                </a:tc>
                <a:extLst>
                  <a:ext uri="{0D108BD9-81ED-4DB2-BD59-A6C34878D82A}">
                    <a16:rowId xmlns:a16="http://schemas.microsoft.com/office/drawing/2014/main" val="10004"/>
                  </a:ext>
                </a:extLst>
              </a:tr>
              <a:tr h="320040">
                <a:tc>
                  <a:txBody>
                    <a:bodyPr/>
                    <a:lstStyle/>
                    <a:p>
                      <a:r>
                        <a:rPr lang="en-US" sz="1600" dirty="0"/>
                        <a:t>2</a:t>
                      </a:r>
                    </a:p>
                  </a:txBody>
                  <a:tcPr/>
                </a:tc>
                <a:tc>
                  <a:txBody>
                    <a:bodyPr/>
                    <a:lstStyle/>
                    <a:p>
                      <a:r>
                        <a:rPr lang="en-US" sz="1600" dirty="0"/>
                        <a:t>100</a:t>
                      </a:r>
                    </a:p>
                  </a:txBody>
                  <a:tcPr/>
                </a:tc>
                <a:extLst>
                  <a:ext uri="{0D108BD9-81ED-4DB2-BD59-A6C34878D82A}">
                    <a16:rowId xmlns:a16="http://schemas.microsoft.com/office/drawing/2014/main" val="10005"/>
                  </a:ext>
                </a:extLst>
              </a:tr>
              <a:tr h="320040">
                <a:tc>
                  <a:txBody>
                    <a:bodyPr/>
                    <a:lstStyle/>
                    <a:p>
                      <a:r>
                        <a:rPr lang="en-US" sz="1600" dirty="0"/>
                        <a:t>1</a:t>
                      </a:r>
                      <a:r>
                        <a:rPr lang="en-US" sz="1600" baseline="0" dirty="0"/>
                        <a:t> ½</a:t>
                      </a:r>
                    </a:p>
                  </a:txBody>
                  <a:tcPr/>
                </a:tc>
                <a:tc>
                  <a:txBody>
                    <a:bodyPr/>
                    <a:lstStyle/>
                    <a:p>
                      <a:r>
                        <a:rPr lang="en-US" sz="1600" dirty="0"/>
                        <a:t>102</a:t>
                      </a:r>
                    </a:p>
                  </a:txBody>
                  <a:tcPr/>
                </a:tc>
                <a:extLst>
                  <a:ext uri="{0D108BD9-81ED-4DB2-BD59-A6C34878D82A}">
                    <a16:rowId xmlns:a16="http://schemas.microsoft.com/office/drawing/2014/main" val="10006"/>
                  </a:ext>
                </a:extLst>
              </a:tr>
              <a:tr h="320040">
                <a:tc>
                  <a:txBody>
                    <a:bodyPr/>
                    <a:lstStyle/>
                    <a:p>
                      <a:r>
                        <a:rPr lang="en-US" sz="1600" dirty="0"/>
                        <a:t>1</a:t>
                      </a:r>
                    </a:p>
                  </a:txBody>
                  <a:tcPr/>
                </a:tc>
                <a:tc>
                  <a:txBody>
                    <a:bodyPr/>
                    <a:lstStyle/>
                    <a:p>
                      <a:r>
                        <a:rPr lang="en-US" sz="1600" dirty="0"/>
                        <a:t>105</a:t>
                      </a:r>
                    </a:p>
                  </a:txBody>
                  <a:tcPr/>
                </a:tc>
                <a:extLst>
                  <a:ext uri="{0D108BD9-81ED-4DB2-BD59-A6C34878D82A}">
                    <a16:rowId xmlns:a16="http://schemas.microsoft.com/office/drawing/2014/main" val="10007"/>
                  </a:ext>
                </a:extLst>
              </a:tr>
              <a:tr h="320040">
                <a:tc>
                  <a:txBody>
                    <a:bodyPr/>
                    <a:lstStyle/>
                    <a:p>
                      <a:r>
                        <a:rPr lang="en-US" sz="1600" dirty="0"/>
                        <a:t>½ </a:t>
                      </a:r>
                    </a:p>
                  </a:txBody>
                  <a:tcPr/>
                </a:tc>
                <a:tc>
                  <a:txBody>
                    <a:bodyPr/>
                    <a:lstStyle/>
                    <a:p>
                      <a:r>
                        <a:rPr lang="en-US" sz="1600" dirty="0"/>
                        <a:t>110</a:t>
                      </a:r>
                    </a:p>
                  </a:txBody>
                  <a:tcPr/>
                </a:tc>
                <a:extLst>
                  <a:ext uri="{0D108BD9-81ED-4DB2-BD59-A6C34878D82A}">
                    <a16:rowId xmlns:a16="http://schemas.microsoft.com/office/drawing/2014/main" val="10008"/>
                  </a:ext>
                </a:extLst>
              </a:tr>
              <a:tr h="320040">
                <a:tc>
                  <a:txBody>
                    <a:bodyPr/>
                    <a:lstStyle/>
                    <a:p>
                      <a:r>
                        <a:rPr lang="en-US" sz="1600" dirty="0"/>
                        <a:t>¼ or less</a:t>
                      </a:r>
                    </a:p>
                  </a:txBody>
                  <a:tcPr/>
                </a:tc>
                <a:tc>
                  <a:txBody>
                    <a:bodyPr/>
                    <a:lstStyle/>
                    <a:p>
                      <a:r>
                        <a:rPr lang="en-US" sz="1600" dirty="0"/>
                        <a:t>115</a:t>
                      </a:r>
                    </a:p>
                  </a:txBody>
                  <a:tcPr/>
                </a:tc>
                <a:extLst>
                  <a:ext uri="{0D108BD9-81ED-4DB2-BD59-A6C34878D82A}">
                    <a16:rowId xmlns:a16="http://schemas.microsoft.com/office/drawing/2014/main" val="10009"/>
                  </a:ext>
                </a:extLst>
              </a:tr>
            </a:tbl>
          </a:graphicData>
        </a:graphic>
      </p:graphicFrame>
    </p:spTree>
  </p:cSld>
  <p:clrMapOvr>
    <a:masterClrMapping/>
  </p:clrMapOvr>
  <p:transition advClick="0"/>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a:extLst>
              <a:ext uri="{FF2B5EF4-FFF2-40B4-BE49-F238E27FC236}">
                <a16:creationId xmlns:a16="http://schemas.microsoft.com/office/drawing/2014/main" id="{B34A61E8-8F85-48AE-ABF7-08D086E369AC}"/>
              </a:ext>
            </a:extLst>
          </p:cNvPr>
          <p:cNvSpPr>
            <a:spLocks noGrp="1"/>
          </p:cNvSpPr>
          <p:nvPr>
            <p:ph type="title"/>
          </p:nvPr>
        </p:nvSpPr>
        <p:spPr>
          <a:xfrm>
            <a:off x="533400" y="421957"/>
            <a:ext cx="8458200" cy="492443"/>
          </a:xfrm>
        </p:spPr>
        <p:txBody>
          <a:bodyPr/>
          <a:lstStyle/>
          <a:p>
            <a:r>
              <a:rPr lang="en-US" altLang="en-US" sz="3200" dirty="0"/>
              <a:t>Good, but could it be better?</a:t>
            </a:r>
          </a:p>
        </p:txBody>
      </p:sp>
      <p:pic>
        <p:nvPicPr>
          <p:cNvPr id="3" name="Picture 2" descr="A person standing next to a tree&#10;&#10;Description automatically generated">
            <a:extLst>
              <a:ext uri="{FF2B5EF4-FFF2-40B4-BE49-F238E27FC236}">
                <a16:creationId xmlns:a16="http://schemas.microsoft.com/office/drawing/2014/main" id="{F5C5F266-61DB-4272-826C-90FC112EB4AC}"/>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1524000" y="1295400"/>
            <a:ext cx="6096000" cy="4572000"/>
          </a:xfrm>
          <a:prstGeom prst="rect">
            <a:avLst/>
          </a:prstGeom>
        </p:spPr>
      </p:pic>
    </p:spTree>
    <p:extLst>
      <p:ext uri="{BB962C8B-B14F-4D97-AF65-F5344CB8AC3E}">
        <p14:creationId xmlns:p14="http://schemas.microsoft.com/office/powerpoint/2010/main" val="3408850785"/>
      </p:ext>
    </p:extLst>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1">
            <a:extLst>
              <a:ext uri="{FF2B5EF4-FFF2-40B4-BE49-F238E27FC236}">
                <a16:creationId xmlns:a16="http://schemas.microsoft.com/office/drawing/2014/main" id="{E97B783F-DAF1-43F6-AE2F-DC1A66F72BCF}"/>
              </a:ext>
            </a:extLst>
          </p:cNvPr>
          <p:cNvSpPr>
            <a:spLocks noGrp="1"/>
          </p:cNvSpPr>
          <p:nvPr>
            <p:ph type="title"/>
          </p:nvPr>
        </p:nvSpPr>
        <p:spPr>
          <a:xfrm>
            <a:off x="609600" y="381000"/>
            <a:ext cx="8229600" cy="549275"/>
          </a:xfrm>
        </p:spPr>
        <p:txBody>
          <a:bodyPr/>
          <a:lstStyle/>
          <a:p>
            <a:r>
              <a:rPr lang="en-US" altLang="en-US"/>
              <a:t>First Aid Kits</a:t>
            </a:r>
          </a:p>
        </p:txBody>
      </p:sp>
      <p:sp>
        <p:nvSpPr>
          <p:cNvPr id="19459" name="Text Placeholder 3">
            <a:extLst>
              <a:ext uri="{FF2B5EF4-FFF2-40B4-BE49-F238E27FC236}">
                <a16:creationId xmlns:a16="http://schemas.microsoft.com/office/drawing/2014/main" id="{0CAB6AE5-645D-4372-81AF-D0E9CB832784}"/>
              </a:ext>
            </a:extLst>
          </p:cNvPr>
          <p:cNvSpPr>
            <a:spLocks noGrp="1"/>
          </p:cNvSpPr>
          <p:nvPr>
            <p:ph type="body" sz="half" idx="2"/>
          </p:nvPr>
        </p:nvSpPr>
        <p:spPr>
          <a:xfrm>
            <a:off x="533400" y="1371600"/>
            <a:ext cx="8153400" cy="4114800"/>
          </a:xfrm>
        </p:spPr>
        <p:txBody>
          <a:bodyPr/>
          <a:lstStyle/>
          <a:p>
            <a:r>
              <a:rPr lang="en-US" altLang="en-US" dirty="0"/>
              <a:t>Provided at each work site where trees are being cut. </a:t>
            </a:r>
          </a:p>
          <a:p>
            <a:endParaRPr lang="en-US" altLang="en-US" sz="1400" dirty="0"/>
          </a:p>
          <a:p>
            <a:r>
              <a:rPr lang="en-US" altLang="en-US" dirty="0"/>
              <a:t>Number and contents of each kit shall reflect the degree of isolation, number of employees, and hazards reasonably anticipated at work site.</a:t>
            </a:r>
          </a:p>
          <a:p>
            <a:pPr lvl="1"/>
            <a:endParaRPr lang="en-US" altLang="en-US" sz="800" dirty="0"/>
          </a:p>
          <a:p>
            <a:pPr lvl="1"/>
            <a:r>
              <a:rPr lang="en-US" altLang="en-US" dirty="0"/>
              <a:t>Appendix A</a:t>
            </a:r>
          </a:p>
          <a:p>
            <a:pPr lvl="1"/>
            <a:endParaRPr lang="en-US" altLang="en-US" sz="800" dirty="0"/>
          </a:p>
          <a:p>
            <a:pPr lvl="1"/>
            <a:r>
              <a:rPr lang="en-US" altLang="en-US" dirty="0"/>
              <a:t>Maintained in serviceable </a:t>
            </a:r>
          </a:p>
          <a:p>
            <a:pPr lvl="1">
              <a:buFont typeface="Symbol" panose="05050102010706020507" pitchFamily="18" charset="2"/>
              <a:buNone/>
            </a:pPr>
            <a:r>
              <a:rPr lang="en-US" altLang="en-US" dirty="0"/>
              <a:t>   condition</a:t>
            </a:r>
          </a:p>
        </p:txBody>
      </p:sp>
      <p:sp>
        <p:nvSpPr>
          <p:cNvPr id="19460" name="Text Box 6">
            <a:extLst>
              <a:ext uri="{FF2B5EF4-FFF2-40B4-BE49-F238E27FC236}">
                <a16:creationId xmlns:a16="http://schemas.microsoft.com/office/drawing/2014/main" id="{F1268454-CAA1-4983-8462-8D67E7213490}"/>
              </a:ext>
            </a:extLst>
          </p:cNvPr>
          <p:cNvSpPr txBox="1">
            <a:spLocks noChangeArrowheads="1"/>
          </p:cNvSpPr>
          <p:nvPr/>
        </p:nvSpPr>
        <p:spPr bwMode="auto">
          <a:xfrm>
            <a:off x="6705600" y="457200"/>
            <a:ext cx="23622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a:spAutoFit/>
          </a:bodyPr>
          <a:lstStyle>
            <a:lvl1pPr>
              <a:defRPr sz="3600" u="sng">
                <a:solidFill>
                  <a:schemeClr val="tx1"/>
                </a:solidFill>
                <a:latin typeface="Times New Roman" panose="02020603050405020304" pitchFamily="18" charset="0"/>
              </a:defRPr>
            </a:lvl1pPr>
            <a:lvl2pPr marL="742950" indent="-285750">
              <a:defRPr sz="3600" u="sng">
                <a:solidFill>
                  <a:schemeClr val="tx1"/>
                </a:solidFill>
                <a:latin typeface="Times New Roman" panose="02020603050405020304" pitchFamily="18" charset="0"/>
              </a:defRPr>
            </a:lvl2pPr>
            <a:lvl3pPr marL="1143000" indent="-228600">
              <a:defRPr sz="3600" u="sng">
                <a:solidFill>
                  <a:schemeClr val="tx1"/>
                </a:solidFill>
                <a:latin typeface="Times New Roman" panose="02020603050405020304" pitchFamily="18" charset="0"/>
              </a:defRPr>
            </a:lvl3pPr>
            <a:lvl4pPr marL="1600200" indent="-228600">
              <a:defRPr sz="3600" u="sng">
                <a:solidFill>
                  <a:schemeClr val="tx1"/>
                </a:solidFill>
                <a:latin typeface="Times New Roman" panose="02020603050405020304" pitchFamily="18" charset="0"/>
              </a:defRPr>
            </a:lvl4pPr>
            <a:lvl5pPr marL="2057400" indent="-228600">
              <a:defRPr sz="3600" u="sng">
                <a:solidFill>
                  <a:schemeClr val="tx1"/>
                </a:solidFill>
                <a:latin typeface="Times New Roman" panose="02020603050405020304" pitchFamily="18" charset="0"/>
              </a:defRPr>
            </a:lvl5pPr>
            <a:lvl6pPr marL="2514600" indent="-228600" eaLnBrk="0" fontAlgn="base" hangingPunct="0">
              <a:spcBef>
                <a:spcPct val="0"/>
              </a:spcBef>
              <a:spcAft>
                <a:spcPct val="0"/>
              </a:spcAft>
              <a:defRPr sz="3600" u="sng">
                <a:solidFill>
                  <a:schemeClr val="tx1"/>
                </a:solidFill>
                <a:latin typeface="Times New Roman" panose="02020603050405020304" pitchFamily="18" charset="0"/>
              </a:defRPr>
            </a:lvl6pPr>
            <a:lvl7pPr marL="2971800" indent="-228600" eaLnBrk="0" fontAlgn="base" hangingPunct="0">
              <a:spcBef>
                <a:spcPct val="0"/>
              </a:spcBef>
              <a:spcAft>
                <a:spcPct val="0"/>
              </a:spcAft>
              <a:defRPr sz="3600" u="sng">
                <a:solidFill>
                  <a:schemeClr val="tx1"/>
                </a:solidFill>
                <a:latin typeface="Times New Roman" panose="02020603050405020304" pitchFamily="18" charset="0"/>
              </a:defRPr>
            </a:lvl7pPr>
            <a:lvl8pPr marL="3429000" indent="-228600" eaLnBrk="0" fontAlgn="base" hangingPunct="0">
              <a:spcBef>
                <a:spcPct val="0"/>
              </a:spcBef>
              <a:spcAft>
                <a:spcPct val="0"/>
              </a:spcAft>
              <a:defRPr sz="3600" u="sng">
                <a:solidFill>
                  <a:schemeClr val="tx1"/>
                </a:solidFill>
                <a:latin typeface="Times New Roman" panose="02020603050405020304" pitchFamily="18" charset="0"/>
              </a:defRPr>
            </a:lvl8pPr>
            <a:lvl9pPr marL="3886200" indent="-228600" eaLnBrk="0" fontAlgn="base" hangingPunct="0">
              <a:spcBef>
                <a:spcPct val="0"/>
              </a:spcBef>
              <a:spcAft>
                <a:spcPct val="0"/>
              </a:spcAft>
              <a:defRPr sz="3600" u="sng">
                <a:solidFill>
                  <a:schemeClr val="tx1"/>
                </a:solidFill>
                <a:latin typeface="Times New Roman" panose="02020603050405020304" pitchFamily="18" charset="0"/>
              </a:defRPr>
            </a:lvl9pPr>
          </a:lstStyle>
          <a:p>
            <a:pPr>
              <a:spcBef>
                <a:spcPct val="50000"/>
              </a:spcBef>
            </a:pPr>
            <a:r>
              <a:rPr lang="en-US" altLang="en-US" sz="2000" u="none">
                <a:latin typeface="Arial" panose="020B0604020202020204" pitchFamily="34" charset="0"/>
              </a:rPr>
              <a:t>1910.266(d)(2)</a:t>
            </a:r>
          </a:p>
        </p:txBody>
      </p:sp>
      <p:pic>
        <p:nvPicPr>
          <p:cNvPr id="3" name="Picture 2" descr="A picture containing outdoor, person, person, grass&#10;&#10;Description automatically generated">
            <a:extLst>
              <a:ext uri="{FF2B5EF4-FFF2-40B4-BE49-F238E27FC236}">
                <a16:creationId xmlns:a16="http://schemas.microsoft.com/office/drawing/2014/main" id="{D0E0542D-44B9-494F-BDB5-8DFFFC51320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181600" y="3808785"/>
            <a:ext cx="3138538" cy="2118940"/>
          </a:xfrm>
          <a:prstGeom prst="rect">
            <a:avLst/>
          </a:prstGeom>
        </p:spPr>
      </p:pic>
    </p:spTree>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a:extLst>
              <a:ext uri="{FF2B5EF4-FFF2-40B4-BE49-F238E27FC236}">
                <a16:creationId xmlns:a16="http://schemas.microsoft.com/office/drawing/2014/main" id="{B34A61E8-8F85-48AE-ABF7-08D086E369AC}"/>
              </a:ext>
            </a:extLst>
          </p:cNvPr>
          <p:cNvSpPr>
            <a:spLocks noGrp="1"/>
          </p:cNvSpPr>
          <p:nvPr>
            <p:ph type="title"/>
          </p:nvPr>
        </p:nvSpPr>
        <p:spPr>
          <a:xfrm>
            <a:off x="533400" y="381000"/>
            <a:ext cx="8458200" cy="492125"/>
          </a:xfrm>
        </p:spPr>
        <p:txBody>
          <a:bodyPr/>
          <a:lstStyle/>
          <a:p>
            <a:r>
              <a:rPr lang="en-US" altLang="en-US" sz="3200"/>
              <a:t>Signaling and Signal Equipment</a:t>
            </a:r>
          </a:p>
        </p:txBody>
      </p:sp>
      <p:sp>
        <p:nvSpPr>
          <p:cNvPr id="20483" name="Text Placeholder 3">
            <a:extLst>
              <a:ext uri="{FF2B5EF4-FFF2-40B4-BE49-F238E27FC236}">
                <a16:creationId xmlns:a16="http://schemas.microsoft.com/office/drawing/2014/main" id="{60677678-1657-4C0C-8513-7306BB3300D6}"/>
              </a:ext>
            </a:extLst>
          </p:cNvPr>
          <p:cNvSpPr>
            <a:spLocks noGrp="1"/>
          </p:cNvSpPr>
          <p:nvPr>
            <p:ph type="body" sz="half" idx="2"/>
          </p:nvPr>
        </p:nvSpPr>
        <p:spPr>
          <a:xfrm>
            <a:off x="533400" y="1219200"/>
            <a:ext cx="7924800" cy="4525963"/>
          </a:xfrm>
        </p:spPr>
        <p:txBody>
          <a:bodyPr/>
          <a:lstStyle/>
          <a:p>
            <a:r>
              <a:rPr lang="en-US" altLang="en-US" dirty="0"/>
              <a:t>Hand signals or audible contact utilized whenever factors prevent clear understanding of voice communications between employees.</a:t>
            </a:r>
          </a:p>
          <a:p>
            <a:endParaRPr lang="en-US" altLang="en-US" dirty="0"/>
          </a:p>
          <a:p>
            <a:r>
              <a:rPr lang="en-US" altLang="en-US" dirty="0"/>
              <a:t>Only a designated person gives signals, except in an emergency.</a:t>
            </a:r>
          </a:p>
        </p:txBody>
      </p:sp>
      <p:sp>
        <p:nvSpPr>
          <p:cNvPr id="20484" name="Text Box 6">
            <a:extLst>
              <a:ext uri="{FF2B5EF4-FFF2-40B4-BE49-F238E27FC236}">
                <a16:creationId xmlns:a16="http://schemas.microsoft.com/office/drawing/2014/main" id="{4D204552-B85F-48A2-BAAF-254127384BF3}"/>
              </a:ext>
            </a:extLst>
          </p:cNvPr>
          <p:cNvSpPr txBox="1">
            <a:spLocks noChangeArrowheads="1"/>
          </p:cNvSpPr>
          <p:nvPr/>
        </p:nvSpPr>
        <p:spPr bwMode="auto">
          <a:xfrm>
            <a:off x="6858000" y="457200"/>
            <a:ext cx="23622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a:spAutoFit/>
          </a:bodyPr>
          <a:lstStyle>
            <a:lvl1pPr>
              <a:defRPr sz="3600" u="sng">
                <a:solidFill>
                  <a:schemeClr val="tx1"/>
                </a:solidFill>
                <a:latin typeface="Times New Roman" panose="02020603050405020304" pitchFamily="18" charset="0"/>
              </a:defRPr>
            </a:lvl1pPr>
            <a:lvl2pPr marL="742950" indent="-285750">
              <a:defRPr sz="3600" u="sng">
                <a:solidFill>
                  <a:schemeClr val="tx1"/>
                </a:solidFill>
                <a:latin typeface="Times New Roman" panose="02020603050405020304" pitchFamily="18" charset="0"/>
              </a:defRPr>
            </a:lvl2pPr>
            <a:lvl3pPr marL="1143000" indent="-228600">
              <a:defRPr sz="3600" u="sng">
                <a:solidFill>
                  <a:schemeClr val="tx1"/>
                </a:solidFill>
                <a:latin typeface="Times New Roman" panose="02020603050405020304" pitchFamily="18" charset="0"/>
              </a:defRPr>
            </a:lvl3pPr>
            <a:lvl4pPr marL="1600200" indent="-228600">
              <a:defRPr sz="3600" u="sng">
                <a:solidFill>
                  <a:schemeClr val="tx1"/>
                </a:solidFill>
                <a:latin typeface="Times New Roman" panose="02020603050405020304" pitchFamily="18" charset="0"/>
              </a:defRPr>
            </a:lvl4pPr>
            <a:lvl5pPr marL="2057400" indent="-228600">
              <a:defRPr sz="3600" u="sng">
                <a:solidFill>
                  <a:schemeClr val="tx1"/>
                </a:solidFill>
                <a:latin typeface="Times New Roman" panose="02020603050405020304" pitchFamily="18" charset="0"/>
              </a:defRPr>
            </a:lvl5pPr>
            <a:lvl6pPr marL="2514600" indent="-228600" eaLnBrk="0" fontAlgn="base" hangingPunct="0">
              <a:spcBef>
                <a:spcPct val="0"/>
              </a:spcBef>
              <a:spcAft>
                <a:spcPct val="0"/>
              </a:spcAft>
              <a:defRPr sz="3600" u="sng">
                <a:solidFill>
                  <a:schemeClr val="tx1"/>
                </a:solidFill>
                <a:latin typeface="Times New Roman" panose="02020603050405020304" pitchFamily="18" charset="0"/>
              </a:defRPr>
            </a:lvl6pPr>
            <a:lvl7pPr marL="2971800" indent="-228600" eaLnBrk="0" fontAlgn="base" hangingPunct="0">
              <a:spcBef>
                <a:spcPct val="0"/>
              </a:spcBef>
              <a:spcAft>
                <a:spcPct val="0"/>
              </a:spcAft>
              <a:defRPr sz="3600" u="sng">
                <a:solidFill>
                  <a:schemeClr val="tx1"/>
                </a:solidFill>
                <a:latin typeface="Times New Roman" panose="02020603050405020304" pitchFamily="18" charset="0"/>
              </a:defRPr>
            </a:lvl7pPr>
            <a:lvl8pPr marL="3429000" indent="-228600" eaLnBrk="0" fontAlgn="base" hangingPunct="0">
              <a:spcBef>
                <a:spcPct val="0"/>
              </a:spcBef>
              <a:spcAft>
                <a:spcPct val="0"/>
              </a:spcAft>
              <a:defRPr sz="3600" u="sng">
                <a:solidFill>
                  <a:schemeClr val="tx1"/>
                </a:solidFill>
                <a:latin typeface="Times New Roman" panose="02020603050405020304" pitchFamily="18" charset="0"/>
              </a:defRPr>
            </a:lvl8pPr>
            <a:lvl9pPr marL="3886200" indent="-228600" eaLnBrk="0" fontAlgn="base" hangingPunct="0">
              <a:spcBef>
                <a:spcPct val="0"/>
              </a:spcBef>
              <a:spcAft>
                <a:spcPct val="0"/>
              </a:spcAft>
              <a:defRPr sz="3600" u="sng">
                <a:solidFill>
                  <a:schemeClr val="tx1"/>
                </a:solidFill>
                <a:latin typeface="Times New Roman" panose="02020603050405020304" pitchFamily="18" charset="0"/>
              </a:defRPr>
            </a:lvl9pPr>
          </a:lstStyle>
          <a:p>
            <a:pPr>
              <a:spcBef>
                <a:spcPct val="50000"/>
              </a:spcBef>
            </a:pPr>
            <a:r>
              <a:rPr lang="en-US" altLang="en-US" sz="2000" u="none">
                <a:latin typeface="Arial" panose="020B0604020202020204" pitchFamily="34" charset="0"/>
              </a:rPr>
              <a:t>1910.266(d)(7)</a:t>
            </a:r>
          </a:p>
        </p:txBody>
      </p:sp>
    </p:spTree>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a:extLst>
              <a:ext uri="{FF2B5EF4-FFF2-40B4-BE49-F238E27FC236}">
                <a16:creationId xmlns:a16="http://schemas.microsoft.com/office/drawing/2014/main" id="{3EB386B7-A1B4-450E-95AA-9A9E9C9F66DD}"/>
              </a:ext>
            </a:extLst>
          </p:cNvPr>
          <p:cNvSpPr>
            <a:spLocks noGrp="1"/>
          </p:cNvSpPr>
          <p:nvPr>
            <p:ph type="title"/>
          </p:nvPr>
        </p:nvSpPr>
        <p:spPr>
          <a:xfrm>
            <a:off x="609600" y="381000"/>
            <a:ext cx="8458200" cy="549275"/>
          </a:xfrm>
        </p:spPr>
        <p:txBody>
          <a:bodyPr/>
          <a:lstStyle/>
          <a:p>
            <a:r>
              <a:rPr lang="en-US" altLang="en-US"/>
              <a:t>Objectives</a:t>
            </a:r>
          </a:p>
        </p:txBody>
      </p:sp>
      <p:sp>
        <p:nvSpPr>
          <p:cNvPr id="4099" name="Text Placeholder 3">
            <a:extLst>
              <a:ext uri="{FF2B5EF4-FFF2-40B4-BE49-F238E27FC236}">
                <a16:creationId xmlns:a16="http://schemas.microsoft.com/office/drawing/2014/main" id="{BC5B5E25-4B60-4F68-ABF4-275AB027CB06}"/>
              </a:ext>
            </a:extLst>
          </p:cNvPr>
          <p:cNvSpPr>
            <a:spLocks noGrp="1"/>
          </p:cNvSpPr>
          <p:nvPr>
            <p:ph type="body" sz="half" idx="2"/>
          </p:nvPr>
        </p:nvSpPr>
        <p:spPr>
          <a:xfrm>
            <a:off x="533400" y="1219200"/>
            <a:ext cx="7848600" cy="4525963"/>
          </a:xfrm>
        </p:spPr>
        <p:txBody>
          <a:bodyPr/>
          <a:lstStyle/>
          <a:p>
            <a:r>
              <a:rPr lang="en-US" altLang="en-US" dirty="0"/>
              <a:t>At the end of this course, students will:</a:t>
            </a:r>
          </a:p>
          <a:p>
            <a:endParaRPr lang="en-US" altLang="en-US" sz="1000" dirty="0"/>
          </a:p>
          <a:p>
            <a:pPr lvl="1"/>
            <a:r>
              <a:rPr lang="en-US" altLang="en-US" dirty="0"/>
              <a:t>Understand relevant definitions</a:t>
            </a:r>
          </a:p>
          <a:p>
            <a:pPr lvl="1"/>
            <a:endParaRPr lang="en-US" altLang="en-US" dirty="0"/>
          </a:p>
          <a:p>
            <a:pPr lvl="1"/>
            <a:r>
              <a:rPr lang="en-US" altLang="en-US" dirty="0"/>
              <a:t>Know appropriate PPE for chainsaw activities</a:t>
            </a:r>
          </a:p>
          <a:p>
            <a:pPr lvl="1"/>
            <a:endParaRPr lang="en-US" altLang="en-US" dirty="0"/>
          </a:p>
          <a:p>
            <a:pPr lvl="1"/>
            <a:r>
              <a:rPr lang="en-US" altLang="en-US" dirty="0"/>
              <a:t>Be able to recognize basic chainsaw hazards</a:t>
            </a:r>
          </a:p>
          <a:p>
            <a:pPr lvl="1"/>
            <a:endParaRPr lang="en-US" altLang="en-US" dirty="0"/>
          </a:p>
          <a:p>
            <a:pPr lvl="1"/>
            <a:r>
              <a:rPr lang="en-US" altLang="en-US" dirty="0"/>
              <a:t>Understand the basics of chainsaw safety</a:t>
            </a:r>
          </a:p>
          <a:p>
            <a:pPr lvl="1"/>
            <a:endParaRPr lang="en-US" altLang="en-US" dirty="0"/>
          </a:p>
          <a:p>
            <a:pPr lvl="1"/>
            <a:r>
              <a:rPr lang="en-US" altLang="en-US" dirty="0"/>
              <a:t>Understand training requirements</a:t>
            </a:r>
          </a:p>
        </p:txBody>
      </p:sp>
      <p:sp>
        <p:nvSpPr>
          <p:cNvPr id="4101" name="Text Box 6">
            <a:extLst>
              <a:ext uri="{FF2B5EF4-FFF2-40B4-BE49-F238E27FC236}">
                <a16:creationId xmlns:a16="http://schemas.microsoft.com/office/drawing/2014/main" id="{E5DC4612-A800-498A-BBAC-1D52C2673D73}"/>
              </a:ext>
            </a:extLst>
          </p:cNvPr>
          <p:cNvSpPr txBox="1">
            <a:spLocks noChangeArrowheads="1"/>
          </p:cNvSpPr>
          <p:nvPr/>
        </p:nvSpPr>
        <p:spPr bwMode="auto">
          <a:xfrm>
            <a:off x="6400800" y="457200"/>
            <a:ext cx="26670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a:spAutoFit/>
          </a:bodyPr>
          <a:lstStyle>
            <a:lvl1pPr>
              <a:defRPr sz="3600" u="sng">
                <a:solidFill>
                  <a:schemeClr val="tx1"/>
                </a:solidFill>
                <a:latin typeface="Times New Roman" panose="02020603050405020304" pitchFamily="18" charset="0"/>
              </a:defRPr>
            </a:lvl1pPr>
            <a:lvl2pPr marL="742950" indent="-285750">
              <a:defRPr sz="3600" u="sng">
                <a:solidFill>
                  <a:schemeClr val="tx1"/>
                </a:solidFill>
                <a:latin typeface="Times New Roman" panose="02020603050405020304" pitchFamily="18" charset="0"/>
              </a:defRPr>
            </a:lvl2pPr>
            <a:lvl3pPr marL="1143000" indent="-228600">
              <a:defRPr sz="3600" u="sng">
                <a:solidFill>
                  <a:schemeClr val="tx1"/>
                </a:solidFill>
                <a:latin typeface="Times New Roman" panose="02020603050405020304" pitchFamily="18" charset="0"/>
              </a:defRPr>
            </a:lvl3pPr>
            <a:lvl4pPr marL="1600200" indent="-228600">
              <a:defRPr sz="3600" u="sng">
                <a:solidFill>
                  <a:schemeClr val="tx1"/>
                </a:solidFill>
                <a:latin typeface="Times New Roman" panose="02020603050405020304" pitchFamily="18" charset="0"/>
              </a:defRPr>
            </a:lvl4pPr>
            <a:lvl5pPr marL="2057400" indent="-228600">
              <a:defRPr sz="3600" u="sng">
                <a:solidFill>
                  <a:schemeClr val="tx1"/>
                </a:solidFill>
                <a:latin typeface="Times New Roman" panose="02020603050405020304" pitchFamily="18" charset="0"/>
              </a:defRPr>
            </a:lvl5pPr>
            <a:lvl6pPr marL="2514600" indent="-228600" eaLnBrk="0" fontAlgn="base" hangingPunct="0">
              <a:spcBef>
                <a:spcPct val="0"/>
              </a:spcBef>
              <a:spcAft>
                <a:spcPct val="0"/>
              </a:spcAft>
              <a:defRPr sz="3600" u="sng">
                <a:solidFill>
                  <a:schemeClr val="tx1"/>
                </a:solidFill>
                <a:latin typeface="Times New Roman" panose="02020603050405020304" pitchFamily="18" charset="0"/>
              </a:defRPr>
            </a:lvl6pPr>
            <a:lvl7pPr marL="2971800" indent="-228600" eaLnBrk="0" fontAlgn="base" hangingPunct="0">
              <a:spcBef>
                <a:spcPct val="0"/>
              </a:spcBef>
              <a:spcAft>
                <a:spcPct val="0"/>
              </a:spcAft>
              <a:defRPr sz="3600" u="sng">
                <a:solidFill>
                  <a:schemeClr val="tx1"/>
                </a:solidFill>
                <a:latin typeface="Times New Roman" panose="02020603050405020304" pitchFamily="18" charset="0"/>
              </a:defRPr>
            </a:lvl7pPr>
            <a:lvl8pPr marL="3429000" indent="-228600" eaLnBrk="0" fontAlgn="base" hangingPunct="0">
              <a:spcBef>
                <a:spcPct val="0"/>
              </a:spcBef>
              <a:spcAft>
                <a:spcPct val="0"/>
              </a:spcAft>
              <a:defRPr sz="3600" u="sng">
                <a:solidFill>
                  <a:schemeClr val="tx1"/>
                </a:solidFill>
                <a:latin typeface="Times New Roman" panose="02020603050405020304" pitchFamily="18" charset="0"/>
              </a:defRPr>
            </a:lvl8pPr>
            <a:lvl9pPr marL="3886200" indent="-228600" eaLnBrk="0" fontAlgn="base" hangingPunct="0">
              <a:spcBef>
                <a:spcPct val="0"/>
              </a:spcBef>
              <a:spcAft>
                <a:spcPct val="0"/>
              </a:spcAft>
              <a:defRPr sz="3600" u="sng">
                <a:solidFill>
                  <a:schemeClr val="tx1"/>
                </a:solidFill>
                <a:latin typeface="Times New Roman" panose="02020603050405020304" pitchFamily="18" charset="0"/>
              </a:defRPr>
            </a:lvl9pPr>
          </a:lstStyle>
          <a:p>
            <a:pPr>
              <a:spcBef>
                <a:spcPct val="50000"/>
              </a:spcBef>
            </a:pPr>
            <a:r>
              <a:rPr lang="en-US" altLang="en-US" sz="2000" u="none">
                <a:latin typeface="Arial" panose="020B0604020202020204" pitchFamily="34" charset="0"/>
              </a:rPr>
              <a:t>29 CFR 1910.266</a:t>
            </a:r>
          </a:p>
        </p:txBody>
      </p:sp>
    </p:spTree>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a:extLst>
              <a:ext uri="{FF2B5EF4-FFF2-40B4-BE49-F238E27FC236}">
                <a16:creationId xmlns:a16="http://schemas.microsoft.com/office/drawing/2014/main" id="{1238263C-2D51-4995-8597-26FEF4B18490}"/>
              </a:ext>
            </a:extLst>
          </p:cNvPr>
          <p:cNvSpPr>
            <a:spLocks noGrp="1"/>
          </p:cNvSpPr>
          <p:nvPr>
            <p:ph type="title"/>
          </p:nvPr>
        </p:nvSpPr>
        <p:spPr>
          <a:xfrm>
            <a:off x="533400" y="484188"/>
            <a:ext cx="8229600" cy="430212"/>
          </a:xfrm>
        </p:spPr>
        <p:txBody>
          <a:bodyPr/>
          <a:lstStyle/>
          <a:p>
            <a:r>
              <a:rPr lang="en-US" altLang="en-US" sz="2800"/>
              <a:t>Flammable and Combustible Liquids</a:t>
            </a:r>
          </a:p>
        </p:txBody>
      </p:sp>
      <p:sp>
        <p:nvSpPr>
          <p:cNvPr id="21507" name="Content Placeholder 2">
            <a:extLst>
              <a:ext uri="{FF2B5EF4-FFF2-40B4-BE49-F238E27FC236}">
                <a16:creationId xmlns:a16="http://schemas.microsoft.com/office/drawing/2014/main" id="{C35A67BB-0386-4AB3-9D8B-259667842229}"/>
              </a:ext>
            </a:extLst>
          </p:cNvPr>
          <p:cNvSpPr>
            <a:spLocks noGrp="1"/>
          </p:cNvSpPr>
          <p:nvPr>
            <p:ph idx="1"/>
          </p:nvPr>
        </p:nvSpPr>
        <p:spPr>
          <a:xfrm>
            <a:off x="533400" y="1295400"/>
            <a:ext cx="8001000" cy="4525963"/>
          </a:xfrm>
        </p:spPr>
        <p:txBody>
          <a:bodyPr/>
          <a:lstStyle/>
          <a:p>
            <a:r>
              <a:rPr lang="en-US" altLang="en-US" dirty="0"/>
              <a:t>Flammable and combustible liquids shall be stored, handled, transported, and used in accordance with the requirements of 1910.106.</a:t>
            </a:r>
          </a:p>
          <a:p>
            <a:endParaRPr lang="en-US" altLang="en-US" dirty="0"/>
          </a:p>
          <a:p>
            <a:r>
              <a:rPr lang="en-US" altLang="en-US" dirty="0"/>
              <a:t>Flammable and combustible liquids shall not be transported in the driver compartment or in any passenger-occupied area of a machine or vehicle. </a:t>
            </a:r>
            <a:endParaRPr lang="en-US" altLang="en-US" sz="800" dirty="0"/>
          </a:p>
        </p:txBody>
      </p:sp>
      <p:sp>
        <p:nvSpPr>
          <p:cNvPr id="21508" name="Text Box 6">
            <a:extLst>
              <a:ext uri="{FF2B5EF4-FFF2-40B4-BE49-F238E27FC236}">
                <a16:creationId xmlns:a16="http://schemas.microsoft.com/office/drawing/2014/main" id="{459528D4-379B-440D-AE6F-625248B8AC89}"/>
              </a:ext>
            </a:extLst>
          </p:cNvPr>
          <p:cNvSpPr txBox="1">
            <a:spLocks noChangeArrowheads="1"/>
          </p:cNvSpPr>
          <p:nvPr/>
        </p:nvSpPr>
        <p:spPr bwMode="auto">
          <a:xfrm>
            <a:off x="6781800" y="514350"/>
            <a:ext cx="27432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a:spAutoFit/>
          </a:bodyPr>
          <a:lstStyle>
            <a:lvl1pPr>
              <a:defRPr sz="3600" u="sng">
                <a:solidFill>
                  <a:schemeClr val="tx1"/>
                </a:solidFill>
                <a:latin typeface="Times New Roman" panose="02020603050405020304" pitchFamily="18" charset="0"/>
              </a:defRPr>
            </a:lvl1pPr>
            <a:lvl2pPr marL="742950" indent="-285750">
              <a:defRPr sz="3600" u="sng">
                <a:solidFill>
                  <a:schemeClr val="tx1"/>
                </a:solidFill>
                <a:latin typeface="Times New Roman" panose="02020603050405020304" pitchFamily="18" charset="0"/>
              </a:defRPr>
            </a:lvl2pPr>
            <a:lvl3pPr marL="1143000" indent="-228600">
              <a:defRPr sz="3600" u="sng">
                <a:solidFill>
                  <a:schemeClr val="tx1"/>
                </a:solidFill>
                <a:latin typeface="Times New Roman" panose="02020603050405020304" pitchFamily="18" charset="0"/>
              </a:defRPr>
            </a:lvl3pPr>
            <a:lvl4pPr marL="1600200" indent="-228600">
              <a:defRPr sz="3600" u="sng">
                <a:solidFill>
                  <a:schemeClr val="tx1"/>
                </a:solidFill>
                <a:latin typeface="Times New Roman" panose="02020603050405020304" pitchFamily="18" charset="0"/>
              </a:defRPr>
            </a:lvl4pPr>
            <a:lvl5pPr marL="2057400" indent="-228600">
              <a:defRPr sz="3600" u="sng">
                <a:solidFill>
                  <a:schemeClr val="tx1"/>
                </a:solidFill>
                <a:latin typeface="Times New Roman" panose="02020603050405020304" pitchFamily="18" charset="0"/>
              </a:defRPr>
            </a:lvl5pPr>
            <a:lvl6pPr marL="2514600" indent="-228600" eaLnBrk="0" fontAlgn="base" hangingPunct="0">
              <a:spcBef>
                <a:spcPct val="0"/>
              </a:spcBef>
              <a:spcAft>
                <a:spcPct val="0"/>
              </a:spcAft>
              <a:defRPr sz="3600" u="sng">
                <a:solidFill>
                  <a:schemeClr val="tx1"/>
                </a:solidFill>
                <a:latin typeface="Times New Roman" panose="02020603050405020304" pitchFamily="18" charset="0"/>
              </a:defRPr>
            </a:lvl6pPr>
            <a:lvl7pPr marL="2971800" indent="-228600" eaLnBrk="0" fontAlgn="base" hangingPunct="0">
              <a:spcBef>
                <a:spcPct val="0"/>
              </a:spcBef>
              <a:spcAft>
                <a:spcPct val="0"/>
              </a:spcAft>
              <a:defRPr sz="3600" u="sng">
                <a:solidFill>
                  <a:schemeClr val="tx1"/>
                </a:solidFill>
                <a:latin typeface="Times New Roman" panose="02020603050405020304" pitchFamily="18" charset="0"/>
              </a:defRPr>
            </a:lvl7pPr>
            <a:lvl8pPr marL="3429000" indent="-228600" eaLnBrk="0" fontAlgn="base" hangingPunct="0">
              <a:spcBef>
                <a:spcPct val="0"/>
              </a:spcBef>
              <a:spcAft>
                <a:spcPct val="0"/>
              </a:spcAft>
              <a:defRPr sz="3600" u="sng">
                <a:solidFill>
                  <a:schemeClr val="tx1"/>
                </a:solidFill>
                <a:latin typeface="Times New Roman" panose="02020603050405020304" pitchFamily="18" charset="0"/>
              </a:defRPr>
            </a:lvl8pPr>
            <a:lvl9pPr marL="3886200" indent="-228600" eaLnBrk="0" fontAlgn="base" hangingPunct="0">
              <a:spcBef>
                <a:spcPct val="0"/>
              </a:spcBef>
              <a:spcAft>
                <a:spcPct val="0"/>
              </a:spcAft>
              <a:defRPr sz="3600" u="sng">
                <a:solidFill>
                  <a:schemeClr val="tx1"/>
                </a:solidFill>
                <a:latin typeface="Times New Roman" panose="02020603050405020304" pitchFamily="18" charset="0"/>
              </a:defRPr>
            </a:lvl9pPr>
          </a:lstStyle>
          <a:p>
            <a:pPr>
              <a:spcBef>
                <a:spcPct val="50000"/>
              </a:spcBef>
            </a:pPr>
            <a:r>
              <a:rPr lang="en-US" altLang="en-US" sz="2000" u="none">
                <a:latin typeface="Arial" panose="020B0604020202020204" pitchFamily="34" charset="0"/>
              </a:rPr>
              <a:t>1910.266(d)(9)</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4">
            <a:extLst>
              <a:ext uri="{FF2B5EF4-FFF2-40B4-BE49-F238E27FC236}">
                <a16:creationId xmlns:a16="http://schemas.microsoft.com/office/drawing/2014/main" id="{A16BAD1D-6BED-4564-91D7-8AE02152E426}"/>
              </a:ext>
            </a:extLst>
          </p:cNvPr>
          <p:cNvSpPr>
            <a:spLocks noGrp="1" noChangeArrowheads="1"/>
          </p:cNvSpPr>
          <p:nvPr>
            <p:ph type="title"/>
          </p:nvPr>
        </p:nvSpPr>
        <p:spPr bwMode="auto">
          <a:noFill/>
        </p:spPr>
        <p:txBody>
          <a:bodyPr/>
          <a:lstStyle/>
          <a:p>
            <a:pPr eaLnBrk="1" hangingPunct="1"/>
            <a:r>
              <a:rPr lang="en-US" altLang="en-US"/>
              <a:t>Chainsaw Checklist </a:t>
            </a:r>
          </a:p>
        </p:txBody>
      </p:sp>
      <p:sp>
        <p:nvSpPr>
          <p:cNvPr id="22531" name="Text Box 6">
            <a:extLst>
              <a:ext uri="{FF2B5EF4-FFF2-40B4-BE49-F238E27FC236}">
                <a16:creationId xmlns:a16="http://schemas.microsoft.com/office/drawing/2014/main" id="{869DF852-A4E2-491F-AD36-1ABD25E91448}"/>
              </a:ext>
            </a:extLst>
          </p:cNvPr>
          <p:cNvSpPr txBox="1">
            <a:spLocks noChangeArrowheads="1"/>
          </p:cNvSpPr>
          <p:nvPr/>
        </p:nvSpPr>
        <p:spPr bwMode="auto">
          <a:xfrm>
            <a:off x="609600" y="1143000"/>
            <a:ext cx="8001000" cy="480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a:spAutoFit/>
          </a:bodyPr>
          <a:lstStyle>
            <a:lvl1pPr>
              <a:defRPr sz="3600" u="sng">
                <a:solidFill>
                  <a:schemeClr val="tx1"/>
                </a:solidFill>
                <a:latin typeface="Times New Roman" panose="02020603050405020304" pitchFamily="18" charset="0"/>
              </a:defRPr>
            </a:lvl1pPr>
            <a:lvl2pPr marL="742950" indent="-285750">
              <a:defRPr sz="3600" u="sng">
                <a:solidFill>
                  <a:schemeClr val="tx1"/>
                </a:solidFill>
                <a:latin typeface="Times New Roman" panose="02020603050405020304" pitchFamily="18" charset="0"/>
              </a:defRPr>
            </a:lvl2pPr>
            <a:lvl3pPr marL="1143000" indent="-228600">
              <a:defRPr sz="3600" u="sng">
                <a:solidFill>
                  <a:schemeClr val="tx1"/>
                </a:solidFill>
                <a:latin typeface="Times New Roman" panose="02020603050405020304" pitchFamily="18" charset="0"/>
              </a:defRPr>
            </a:lvl3pPr>
            <a:lvl4pPr marL="1600200" indent="-228600">
              <a:defRPr sz="3600" u="sng">
                <a:solidFill>
                  <a:schemeClr val="tx1"/>
                </a:solidFill>
                <a:latin typeface="Times New Roman" panose="02020603050405020304" pitchFamily="18" charset="0"/>
              </a:defRPr>
            </a:lvl4pPr>
            <a:lvl5pPr marL="2057400" indent="-228600">
              <a:defRPr sz="3600" u="sng">
                <a:solidFill>
                  <a:schemeClr val="tx1"/>
                </a:solidFill>
                <a:latin typeface="Times New Roman" panose="02020603050405020304" pitchFamily="18" charset="0"/>
              </a:defRPr>
            </a:lvl5pPr>
            <a:lvl6pPr marL="2514600" indent="-228600" eaLnBrk="0" fontAlgn="base" hangingPunct="0">
              <a:spcBef>
                <a:spcPct val="0"/>
              </a:spcBef>
              <a:spcAft>
                <a:spcPct val="0"/>
              </a:spcAft>
              <a:defRPr sz="3600" u="sng">
                <a:solidFill>
                  <a:schemeClr val="tx1"/>
                </a:solidFill>
                <a:latin typeface="Times New Roman" panose="02020603050405020304" pitchFamily="18" charset="0"/>
              </a:defRPr>
            </a:lvl6pPr>
            <a:lvl7pPr marL="2971800" indent="-228600" eaLnBrk="0" fontAlgn="base" hangingPunct="0">
              <a:spcBef>
                <a:spcPct val="0"/>
              </a:spcBef>
              <a:spcAft>
                <a:spcPct val="0"/>
              </a:spcAft>
              <a:defRPr sz="3600" u="sng">
                <a:solidFill>
                  <a:schemeClr val="tx1"/>
                </a:solidFill>
                <a:latin typeface="Times New Roman" panose="02020603050405020304" pitchFamily="18" charset="0"/>
              </a:defRPr>
            </a:lvl7pPr>
            <a:lvl8pPr marL="3429000" indent="-228600" eaLnBrk="0" fontAlgn="base" hangingPunct="0">
              <a:spcBef>
                <a:spcPct val="0"/>
              </a:spcBef>
              <a:spcAft>
                <a:spcPct val="0"/>
              </a:spcAft>
              <a:defRPr sz="3600" u="sng">
                <a:solidFill>
                  <a:schemeClr val="tx1"/>
                </a:solidFill>
                <a:latin typeface="Times New Roman" panose="02020603050405020304" pitchFamily="18" charset="0"/>
              </a:defRPr>
            </a:lvl8pPr>
            <a:lvl9pPr marL="3886200" indent="-228600" eaLnBrk="0" fontAlgn="base" hangingPunct="0">
              <a:spcBef>
                <a:spcPct val="0"/>
              </a:spcBef>
              <a:spcAft>
                <a:spcPct val="0"/>
              </a:spcAft>
              <a:defRPr sz="3600" u="sng">
                <a:solidFill>
                  <a:schemeClr val="tx1"/>
                </a:solidFill>
                <a:latin typeface="Times New Roman" panose="02020603050405020304" pitchFamily="18" charset="0"/>
              </a:defRPr>
            </a:lvl9pPr>
          </a:lstStyle>
          <a:p>
            <a:pPr>
              <a:buClr>
                <a:srgbClr val="012D9A"/>
              </a:buClr>
              <a:buFont typeface="Arial" panose="020B0604020202020204" pitchFamily="34" charset="0"/>
              <a:buChar char="–"/>
            </a:pPr>
            <a:r>
              <a:rPr lang="en-US" altLang="en-US" sz="2400" u="none" dirty="0">
                <a:latin typeface="Arial" panose="020B0604020202020204" pitchFamily="34" charset="0"/>
              </a:rPr>
              <a:t> Chain brake</a:t>
            </a:r>
          </a:p>
          <a:p>
            <a:pPr>
              <a:buClr>
                <a:srgbClr val="012D9A"/>
              </a:buClr>
              <a:buFont typeface="Arial" panose="020B0604020202020204" pitchFamily="34" charset="0"/>
              <a:buChar char="–"/>
            </a:pPr>
            <a:endParaRPr lang="en-US" altLang="en-US" sz="800" u="none" dirty="0">
              <a:latin typeface="Arial" panose="020B0604020202020204" pitchFamily="34" charset="0"/>
            </a:endParaRPr>
          </a:p>
          <a:p>
            <a:pPr>
              <a:buClr>
                <a:srgbClr val="012D9A"/>
              </a:buClr>
              <a:buFont typeface="Arial" panose="020B0604020202020204" pitchFamily="34" charset="0"/>
              <a:buChar char="–"/>
            </a:pPr>
            <a:r>
              <a:rPr lang="en-US" altLang="en-US" sz="2400" u="none" dirty="0">
                <a:latin typeface="Arial" panose="020B0604020202020204" pitchFamily="34" charset="0"/>
              </a:rPr>
              <a:t> Throttle interlock </a:t>
            </a:r>
          </a:p>
          <a:p>
            <a:pPr>
              <a:buClr>
                <a:srgbClr val="012D9A"/>
              </a:buClr>
              <a:buFont typeface="Arial" panose="020B0604020202020204" pitchFamily="34" charset="0"/>
              <a:buChar char="–"/>
            </a:pPr>
            <a:endParaRPr lang="en-US" altLang="en-US" sz="800" u="none" dirty="0">
              <a:latin typeface="Arial" panose="020B0604020202020204" pitchFamily="34" charset="0"/>
            </a:endParaRPr>
          </a:p>
          <a:p>
            <a:pPr>
              <a:buClr>
                <a:srgbClr val="012D9A"/>
              </a:buClr>
              <a:buFont typeface="Arial" panose="020B0604020202020204" pitchFamily="34" charset="0"/>
              <a:buChar char="–"/>
            </a:pPr>
            <a:r>
              <a:rPr lang="en-US" altLang="en-US" sz="2400" u="none" dirty="0">
                <a:latin typeface="Arial" panose="020B0604020202020204" pitchFamily="34" charset="0"/>
              </a:rPr>
              <a:t> Chain catcher</a:t>
            </a:r>
          </a:p>
          <a:p>
            <a:pPr>
              <a:buClr>
                <a:srgbClr val="012D9A"/>
              </a:buClr>
              <a:buFont typeface="Arial" panose="020B0604020202020204" pitchFamily="34" charset="0"/>
              <a:buChar char="–"/>
            </a:pPr>
            <a:endParaRPr lang="en-US" altLang="en-US" sz="800" u="none" dirty="0">
              <a:latin typeface="Arial" panose="020B0604020202020204" pitchFamily="34" charset="0"/>
            </a:endParaRPr>
          </a:p>
          <a:p>
            <a:pPr>
              <a:buClr>
                <a:srgbClr val="012D9A"/>
              </a:buClr>
              <a:buFont typeface="Arial" panose="020B0604020202020204" pitchFamily="34" charset="0"/>
              <a:buChar char="–"/>
            </a:pPr>
            <a:r>
              <a:rPr lang="en-US" altLang="en-US" sz="2400" u="none" dirty="0">
                <a:latin typeface="Arial" panose="020B0604020202020204" pitchFamily="34" charset="0"/>
              </a:rPr>
              <a:t> Chain tension</a:t>
            </a:r>
          </a:p>
          <a:p>
            <a:pPr>
              <a:buClr>
                <a:srgbClr val="012D9A"/>
              </a:buClr>
              <a:buFont typeface="Arial" panose="020B0604020202020204" pitchFamily="34" charset="0"/>
              <a:buChar char="–"/>
            </a:pPr>
            <a:endParaRPr lang="en-US" altLang="en-US" sz="900" u="none" dirty="0">
              <a:latin typeface="Arial" panose="020B0604020202020204" pitchFamily="34" charset="0"/>
            </a:endParaRPr>
          </a:p>
          <a:p>
            <a:pPr>
              <a:buClr>
                <a:srgbClr val="012D9A"/>
              </a:buClr>
              <a:buFont typeface="Arial" panose="020B0604020202020204" pitchFamily="34" charset="0"/>
              <a:buChar char="–"/>
            </a:pPr>
            <a:r>
              <a:rPr lang="en-US" altLang="en-US" sz="2400" u="none" dirty="0">
                <a:latin typeface="Arial" panose="020B0604020202020204" pitchFamily="34" charset="0"/>
              </a:rPr>
              <a:t> Muffler</a:t>
            </a:r>
          </a:p>
          <a:p>
            <a:pPr>
              <a:buClr>
                <a:srgbClr val="012D9A"/>
              </a:buClr>
              <a:buFont typeface="Arial" panose="020B0604020202020204" pitchFamily="34" charset="0"/>
              <a:buChar char="–"/>
            </a:pPr>
            <a:endParaRPr lang="en-US" altLang="en-US" sz="900" u="none" dirty="0">
              <a:latin typeface="Arial" panose="020B0604020202020204" pitchFamily="34" charset="0"/>
            </a:endParaRPr>
          </a:p>
          <a:p>
            <a:pPr>
              <a:buClr>
                <a:srgbClr val="012D9A"/>
              </a:buClr>
              <a:buFont typeface="Arial" panose="020B0604020202020204" pitchFamily="34" charset="0"/>
              <a:buChar char="–"/>
            </a:pPr>
            <a:r>
              <a:rPr lang="en-US" altLang="en-US" sz="2400" u="none" dirty="0">
                <a:latin typeface="Arial" panose="020B0604020202020204" pitchFamily="34" charset="0"/>
              </a:rPr>
              <a:t> Chainsaw kickback</a:t>
            </a:r>
          </a:p>
          <a:p>
            <a:pPr>
              <a:buClr>
                <a:srgbClr val="012D9A"/>
              </a:buClr>
              <a:buFont typeface="Arial" panose="020B0604020202020204" pitchFamily="34" charset="0"/>
              <a:buChar char="–"/>
            </a:pPr>
            <a:endParaRPr lang="en-US" altLang="en-US" sz="800" u="none" dirty="0">
              <a:latin typeface="Arial" panose="020B0604020202020204" pitchFamily="34" charset="0"/>
            </a:endParaRPr>
          </a:p>
          <a:p>
            <a:pPr>
              <a:buClr>
                <a:srgbClr val="012D9A"/>
              </a:buClr>
              <a:buFont typeface="Arial" panose="020B0604020202020204" pitchFamily="34" charset="0"/>
              <a:buChar char="–"/>
            </a:pPr>
            <a:r>
              <a:rPr lang="en-US" altLang="en-US" sz="2400" u="none" dirty="0">
                <a:latin typeface="Arial" panose="020B0604020202020204" pitchFamily="34" charset="0"/>
              </a:rPr>
              <a:t> Chain sharpness, cutter shape, depth usage setting,</a:t>
            </a:r>
          </a:p>
          <a:p>
            <a:pPr>
              <a:buClr>
                <a:srgbClr val="012D9A"/>
              </a:buClr>
            </a:pPr>
            <a:r>
              <a:rPr lang="en-US" altLang="en-US" sz="2400" u="none" dirty="0">
                <a:latin typeface="Arial" panose="020B0604020202020204" pitchFamily="34" charset="0"/>
              </a:rPr>
              <a:t>   lubrication</a:t>
            </a:r>
          </a:p>
          <a:p>
            <a:pPr>
              <a:buClr>
                <a:srgbClr val="012D9A"/>
              </a:buClr>
              <a:buFont typeface="Arial" panose="020B0604020202020204" pitchFamily="34" charset="0"/>
              <a:buChar char="–"/>
            </a:pPr>
            <a:endParaRPr lang="en-US" altLang="en-US" sz="800" u="none" dirty="0">
              <a:latin typeface="Arial" panose="020B0604020202020204" pitchFamily="34" charset="0"/>
            </a:endParaRPr>
          </a:p>
          <a:p>
            <a:pPr>
              <a:buClr>
                <a:srgbClr val="012D9A"/>
              </a:buClr>
              <a:buFont typeface="Arial" panose="020B0604020202020204" pitchFamily="34" charset="0"/>
              <a:buChar char="–"/>
            </a:pPr>
            <a:r>
              <a:rPr lang="en-US" altLang="en-US" sz="2400" u="none" dirty="0">
                <a:latin typeface="Arial" panose="020B0604020202020204" pitchFamily="34" charset="0"/>
              </a:rPr>
              <a:t> Handles and guards on tight</a:t>
            </a:r>
          </a:p>
          <a:p>
            <a:pPr>
              <a:buClr>
                <a:srgbClr val="012D9A"/>
              </a:buClr>
              <a:buFont typeface="Arial" panose="020B0604020202020204" pitchFamily="34" charset="0"/>
              <a:buChar char="–"/>
            </a:pPr>
            <a:endParaRPr lang="en-US" altLang="en-US" sz="800" u="none" dirty="0">
              <a:latin typeface="Arial" panose="020B0604020202020204" pitchFamily="34" charset="0"/>
            </a:endParaRPr>
          </a:p>
          <a:p>
            <a:pPr>
              <a:buClr>
                <a:srgbClr val="012D9A"/>
              </a:buClr>
              <a:buFont typeface="Arial" panose="020B0604020202020204" pitchFamily="34" charset="0"/>
              <a:buChar char="–"/>
            </a:pPr>
            <a:r>
              <a:rPr lang="en-US" altLang="en-US" sz="2400" u="none" dirty="0">
                <a:latin typeface="Arial" panose="020B0604020202020204" pitchFamily="34" charset="0"/>
              </a:rPr>
              <a:t> No chain movement when engine is idling</a:t>
            </a:r>
          </a:p>
        </p:txBody>
      </p:sp>
      <p:sp>
        <p:nvSpPr>
          <p:cNvPr id="22532" name="Text Box 6">
            <a:extLst>
              <a:ext uri="{FF2B5EF4-FFF2-40B4-BE49-F238E27FC236}">
                <a16:creationId xmlns:a16="http://schemas.microsoft.com/office/drawing/2014/main" id="{2217DC3A-33B9-4730-BEBA-4DF8EE250AD6}"/>
              </a:ext>
            </a:extLst>
          </p:cNvPr>
          <p:cNvSpPr txBox="1">
            <a:spLocks noChangeArrowheads="1"/>
          </p:cNvSpPr>
          <p:nvPr/>
        </p:nvSpPr>
        <p:spPr bwMode="auto">
          <a:xfrm>
            <a:off x="6324600" y="457200"/>
            <a:ext cx="24384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a:spAutoFit/>
          </a:bodyPr>
          <a:lstStyle>
            <a:lvl1pPr>
              <a:defRPr sz="3600" u="sng">
                <a:solidFill>
                  <a:schemeClr val="tx1"/>
                </a:solidFill>
                <a:latin typeface="Times New Roman" panose="02020603050405020304" pitchFamily="18" charset="0"/>
              </a:defRPr>
            </a:lvl1pPr>
            <a:lvl2pPr marL="742950" indent="-285750">
              <a:defRPr sz="3600" u="sng">
                <a:solidFill>
                  <a:schemeClr val="tx1"/>
                </a:solidFill>
                <a:latin typeface="Times New Roman" panose="02020603050405020304" pitchFamily="18" charset="0"/>
              </a:defRPr>
            </a:lvl2pPr>
            <a:lvl3pPr marL="1143000" indent="-228600">
              <a:defRPr sz="3600" u="sng">
                <a:solidFill>
                  <a:schemeClr val="tx1"/>
                </a:solidFill>
                <a:latin typeface="Times New Roman" panose="02020603050405020304" pitchFamily="18" charset="0"/>
              </a:defRPr>
            </a:lvl3pPr>
            <a:lvl4pPr marL="1600200" indent="-228600">
              <a:defRPr sz="3600" u="sng">
                <a:solidFill>
                  <a:schemeClr val="tx1"/>
                </a:solidFill>
                <a:latin typeface="Times New Roman" panose="02020603050405020304" pitchFamily="18" charset="0"/>
              </a:defRPr>
            </a:lvl4pPr>
            <a:lvl5pPr marL="2057400" indent="-228600">
              <a:defRPr sz="3600" u="sng">
                <a:solidFill>
                  <a:schemeClr val="tx1"/>
                </a:solidFill>
                <a:latin typeface="Times New Roman" panose="02020603050405020304" pitchFamily="18" charset="0"/>
              </a:defRPr>
            </a:lvl5pPr>
            <a:lvl6pPr marL="2514600" indent="-228600" eaLnBrk="0" fontAlgn="base" hangingPunct="0">
              <a:spcBef>
                <a:spcPct val="0"/>
              </a:spcBef>
              <a:spcAft>
                <a:spcPct val="0"/>
              </a:spcAft>
              <a:defRPr sz="3600" u="sng">
                <a:solidFill>
                  <a:schemeClr val="tx1"/>
                </a:solidFill>
                <a:latin typeface="Times New Roman" panose="02020603050405020304" pitchFamily="18" charset="0"/>
              </a:defRPr>
            </a:lvl6pPr>
            <a:lvl7pPr marL="2971800" indent="-228600" eaLnBrk="0" fontAlgn="base" hangingPunct="0">
              <a:spcBef>
                <a:spcPct val="0"/>
              </a:spcBef>
              <a:spcAft>
                <a:spcPct val="0"/>
              </a:spcAft>
              <a:defRPr sz="3600" u="sng">
                <a:solidFill>
                  <a:schemeClr val="tx1"/>
                </a:solidFill>
                <a:latin typeface="Times New Roman" panose="02020603050405020304" pitchFamily="18" charset="0"/>
              </a:defRPr>
            </a:lvl7pPr>
            <a:lvl8pPr marL="3429000" indent="-228600" eaLnBrk="0" fontAlgn="base" hangingPunct="0">
              <a:spcBef>
                <a:spcPct val="0"/>
              </a:spcBef>
              <a:spcAft>
                <a:spcPct val="0"/>
              </a:spcAft>
              <a:defRPr sz="3600" u="sng">
                <a:solidFill>
                  <a:schemeClr val="tx1"/>
                </a:solidFill>
                <a:latin typeface="Times New Roman" panose="02020603050405020304" pitchFamily="18" charset="0"/>
              </a:defRPr>
            </a:lvl8pPr>
            <a:lvl9pPr marL="3886200" indent="-228600" eaLnBrk="0" fontAlgn="base" hangingPunct="0">
              <a:spcBef>
                <a:spcPct val="0"/>
              </a:spcBef>
              <a:spcAft>
                <a:spcPct val="0"/>
              </a:spcAft>
              <a:defRPr sz="3600" u="sng">
                <a:solidFill>
                  <a:schemeClr val="tx1"/>
                </a:solidFill>
                <a:latin typeface="Times New Roman" panose="02020603050405020304" pitchFamily="18" charset="0"/>
              </a:defRPr>
            </a:lvl9pPr>
          </a:lstStyle>
          <a:p>
            <a:pPr>
              <a:spcBef>
                <a:spcPct val="50000"/>
              </a:spcBef>
            </a:pPr>
            <a:r>
              <a:rPr lang="en-US" altLang="en-US" sz="2000" u="none">
                <a:latin typeface="Arial" panose="020B0604020202020204" pitchFamily="34" charset="0"/>
              </a:rPr>
              <a:t>1910.266(e)(1)-(2)</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4">
            <a:extLst>
              <a:ext uri="{FF2B5EF4-FFF2-40B4-BE49-F238E27FC236}">
                <a16:creationId xmlns:a16="http://schemas.microsoft.com/office/drawing/2014/main" id="{6E3ACFF3-116A-4FA3-8F4B-B1AB6030C155}"/>
              </a:ext>
            </a:extLst>
          </p:cNvPr>
          <p:cNvSpPr>
            <a:spLocks noGrp="1" noChangeArrowheads="1"/>
          </p:cNvSpPr>
          <p:nvPr>
            <p:ph type="title"/>
          </p:nvPr>
        </p:nvSpPr>
        <p:spPr bwMode="auto">
          <a:xfrm>
            <a:off x="533400" y="381000"/>
            <a:ext cx="8458200" cy="549275"/>
          </a:xfrm>
          <a:noFill/>
        </p:spPr>
        <p:txBody>
          <a:bodyPr/>
          <a:lstStyle/>
          <a:p>
            <a:pPr eaLnBrk="1" hangingPunct="1"/>
            <a:r>
              <a:rPr lang="en-US" altLang="en-US"/>
              <a:t>Chainsaw Mechanisms</a:t>
            </a:r>
          </a:p>
        </p:txBody>
      </p:sp>
      <p:sp>
        <p:nvSpPr>
          <p:cNvPr id="23555" name="Text Placeholder 5">
            <a:extLst>
              <a:ext uri="{FF2B5EF4-FFF2-40B4-BE49-F238E27FC236}">
                <a16:creationId xmlns:a16="http://schemas.microsoft.com/office/drawing/2014/main" id="{4021655B-8EA3-4723-B4F8-1BCD59ED729C}"/>
              </a:ext>
            </a:extLst>
          </p:cNvPr>
          <p:cNvSpPr>
            <a:spLocks noGrp="1"/>
          </p:cNvSpPr>
          <p:nvPr>
            <p:ph type="body" sz="half" idx="2"/>
          </p:nvPr>
        </p:nvSpPr>
        <p:spPr>
          <a:xfrm>
            <a:off x="4648200" y="1219200"/>
            <a:ext cx="3886200" cy="4525963"/>
          </a:xfrm>
        </p:spPr>
        <p:txBody>
          <a:bodyPr/>
          <a:lstStyle/>
          <a:p>
            <a:pPr>
              <a:buFont typeface="Wingdings" panose="05000000000000000000" pitchFamily="2" charset="2"/>
              <a:buNone/>
            </a:pPr>
            <a:r>
              <a:rPr lang="en-US" altLang="en-US" sz="2000"/>
              <a:t>1.  Chain catcher – prevents a broken or dislodged chain from striking the logger</a:t>
            </a:r>
          </a:p>
          <a:p>
            <a:pPr>
              <a:buFont typeface="Wingdings" panose="05000000000000000000" pitchFamily="2" charset="2"/>
              <a:buNone/>
            </a:pPr>
            <a:endParaRPr lang="en-US" altLang="en-US" sz="2000"/>
          </a:p>
          <a:p>
            <a:pPr>
              <a:buFont typeface="Wingdings" panose="05000000000000000000" pitchFamily="2" charset="2"/>
              <a:buNone/>
            </a:pPr>
            <a:r>
              <a:rPr lang="en-US" altLang="en-US" sz="2000"/>
              <a:t>2. Flywheel </a:t>
            </a:r>
          </a:p>
          <a:p>
            <a:pPr>
              <a:buFont typeface="Wingdings" panose="05000000000000000000" pitchFamily="2" charset="2"/>
              <a:buNone/>
            </a:pPr>
            <a:endParaRPr lang="en-US" altLang="en-US" sz="2000"/>
          </a:p>
          <a:p>
            <a:pPr>
              <a:buFont typeface="Wingdings" panose="05000000000000000000" pitchFamily="2" charset="2"/>
              <a:buNone/>
            </a:pPr>
            <a:r>
              <a:rPr lang="en-US" altLang="en-US" sz="2000"/>
              <a:t>3. Clutch </a:t>
            </a:r>
          </a:p>
          <a:p>
            <a:pPr>
              <a:buFont typeface="Wingdings" panose="05000000000000000000" pitchFamily="2" charset="2"/>
              <a:buNone/>
            </a:pPr>
            <a:endParaRPr lang="en-US" altLang="en-US" sz="2000"/>
          </a:p>
          <a:p>
            <a:pPr>
              <a:buFont typeface="Wingdings" panose="05000000000000000000" pitchFamily="2" charset="2"/>
              <a:buNone/>
            </a:pPr>
            <a:r>
              <a:rPr lang="en-US" altLang="en-US" sz="2000"/>
              <a:t>4. Decompression valve </a:t>
            </a:r>
          </a:p>
          <a:p>
            <a:pPr>
              <a:buFont typeface="Wingdings" panose="05000000000000000000" pitchFamily="2" charset="2"/>
              <a:buNone/>
            </a:pPr>
            <a:endParaRPr lang="en-US" altLang="en-US" sz="2000"/>
          </a:p>
          <a:p>
            <a:pPr>
              <a:buFont typeface="Wingdings" panose="05000000000000000000" pitchFamily="2" charset="2"/>
              <a:buNone/>
            </a:pPr>
            <a:r>
              <a:rPr lang="en-US" altLang="en-US" sz="2000"/>
              <a:t>5./7. Anti-vibration handle system – recommended by OSHA to limit ergonomic stress to logger’s joints </a:t>
            </a:r>
          </a:p>
        </p:txBody>
      </p:sp>
      <p:sp>
        <p:nvSpPr>
          <p:cNvPr id="23557" name="Text Box 6">
            <a:extLst>
              <a:ext uri="{FF2B5EF4-FFF2-40B4-BE49-F238E27FC236}">
                <a16:creationId xmlns:a16="http://schemas.microsoft.com/office/drawing/2014/main" id="{195D2C3D-3E5C-455D-8E84-6BBCD59BF145}"/>
              </a:ext>
            </a:extLst>
          </p:cNvPr>
          <p:cNvSpPr txBox="1">
            <a:spLocks noChangeArrowheads="1"/>
          </p:cNvSpPr>
          <p:nvPr/>
        </p:nvSpPr>
        <p:spPr bwMode="auto">
          <a:xfrm>
            <a:off x="6705600" y="457200"/>
            <a:ext cx="23622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a:spAutoFit/>
          </a:bodyPr>
          <a:lstStyle>
            <a:lvl1pPr>
              <a:defRPr sz="3600" u="sng">
                <a:solidFill>
                  <a:schemeClr val="tx1"/>
                </a:solidFill>
                <a:latin typeface="Times New Roman" panose="02020603050405020304" pitchFamily="18" charset="0"/>
              </a:defRPr>
            </a:lvl1pPr>
            <a:lvl2pPr marL="742950" indent="-285750">
              <a:defRPr sz="3600" u="sng">
                <a:solidFill>
                  <a:schemeClr val="tx1"/>
                </a:solidFill>
                <a:latin typeface="Times New Roman" panose="02020603050405020304" pitchFamily="18" charset="0"/>
              </a:defRPr>
            </a:lvl2pPr>
            <a:lvl3pPr marL="1143000" indent="-228600">
              <a:defRPr sz="3600" u="sng">
                <a:solidFill>
                  <a:schemeClr val="tx1"/>
                </a:solidFill>
                <a:latin typeface="Times New Roman" panose="02020603050405020304" pitchFamily="18" charset="0"/>
              </a:defRPr>
            </a:lvl3pPr>
            <a:lvl4pPr marL="1600200" indent="-228600">
              <a:defRPr sz="3600" u="sng">
                <a:solidFill>
                  <a:schemeClr val="tx1"/>
                </a:solidFill>
                <a:latin typeface="Times New Roman" panose="02020603050405020304" pitchFamily="18" charset="0"/>
              </a:defRPr>
            </a:lvl4pPr>
            <a:lvl5pPr marL="2057400" indent="-228600">
              <a:defRPr sz="3600" u="sng">
                <a:solidFill>
                  <a:schemeClr val="tx1"/>
                </a:solidFill>
                <a:latin typeface="Times New Roman" panose="02020603050405020304" pitchFamily="18" charset="0"/>
              </a:defRPr>
            </a:lvl5pPr>
            <a:lvl6pPr marL="2514600" indent="-228600" eaLnBrk="0" fontAlgn="base" hangingPunct="0">
              <a:spcBef>
                <a:spcPct val="0"/>
              </a:spcBef>
              <a:spcAft>
                <a:spcPct val="0"/>
              </a:spcAft>
              <a:defRPr sz="3600" u="sng">
                <a:solidFill>
                  <a:schemeClr val="tx1"/>
                </a:solidFill>
                <a:latin typeface="Times New Roman" panose="02020603050405020304" pitchFamily="18" charset="0"/>
              </a:defRPr>
            </a:lvl6pPr>
            <a:lvl7pPr marL="2971800" indent="-228600" eaLnBrk="0" fontAlgn="base" hangingPunct="0">
              <a:spcBef>
                <a:spcPct val="0"/>
              </a:spcBef>
              <a:spcAft>
                <a:spcPct val="0"/>
              </a:spcAft>
              <a:defRPr sz="3600" u="sng">
                <a:solidFill>
                  <a:schemeClr val="tx1"/>
                </a:solidFill>
                <a:latin typeface="Times New Roman" panose="02020603050405020304" pitchFamily="18" charset="0"/>
              </a:defRPr>
            </a:lvl7pPr>
            <a:lvl8pPr marL="3429000" indent="-228600" eaLnBrk="0" fontAlgn="base" hangingPunct="0">
              <a:spcBef>
                <a:spcPct val="0"/>
              </a:spcBef>
              <a:spcAft>
                <a:spcPct val="0"/>
              </a:spcAft>
              <a:defRPr sz="3600" u="sng">
                <a:solidFill>
                  <a:schemeClr val="tx1"/>
                </a:solidFill>
                <a:latin typeface="Times New Roman" panose="02020603050405020304" pitchFamily="18" charset="0"/>
              </a:defRPr>
            </a:lvl8pPr>
            <a:lvl9pPr marL="3886200" indent="-228600" eaLnBrk="0" fontAlgn="base" hangingPunct="0">
              <a:spcBef>
                <a:spcPct val="0"/>
              </a:spcBef>
              <a:spcAft>
                <a:spcPct val="0"/>
              </a:spcAft>
              <a:defRPr sz="3600" u="sng">
                <a:solidFill>
                  <a:schemeClr val="tx1"/>
                </a:solidFill>
                <a:latin typeface="Times New Roman" panose="02020603050405020304" pitchFamily="18" charset="0"/>
              </a:defRPr>
            </a:lvl9pPr>
          </a:lstStyle>
          <a:p>
            <a:pPr>
              <a:spcBef>
                <a:spcPct val="50000"/>
              </a:spcBef>
            </a:pPr>
            <a:r>
              <a:rPr lang="en-US" altLang="en-US" sz="2000" u="none">
                <a:latin typeface="Arial" panose="020B0604020202020204" pitchFamily="34" charset="0"/>
              </a:rPr>
              <a:t>1910.266(e)(2)</a:t>
            </a:r>
          </a:p>
        </p:txBody>
      </p:sp>
      <p:pic>
        <p:nvPicPr>
          <p:cNvPr id="4" name="Picture 3" descr="A close up of a toy&#10;&#10;Description automatically generated">
            <a:extLst>
              <a:ext uri="{FF2B5EF4-FFF2-40B4-BE49-F238E27FC236}">
                <a16:creationId xmlns:a16="http://schemas.microsoft.com/office/drawing/2014/main" id="{4AC28442-64A4-4674-B1EB-16EEF419744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40081" y="1295400"/>
            <a:ext cx="3886200" cy="3318661"/>
          </a:xfrm>
          <a:prstGeom prst="rect">
            <a:avLst/>
          </a:prstGeom>
        </p:spPr>
      </p:pic>
    </p:spTree>
  </p:cSld>
  <p:clrMapOvr>
    <a:masterClrMapping/>
  </p:clrMapOv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4">
            <a:extLst>
              <a:ext uri="{FF2B5EF4-FFF2-40B4-BE49-F238E27FC236}">
                <a16:creationId xmlns:a16="http://schemas.microsoft.com/office/drawing/2014/main" id="{B031389C-9F46-4961-9DCB-1B763A00D116}"/>
              </a:ext>
            </a:extLst>
          </p:cNvPr>
          <p:cNvSpPr>
            <a:spLocks noGrp="1" noChangeArrowheads="1"/>
          </p:cNvSpPr>
          <p:nvPr>
            <p:ph type="title"/>
          </p:nvPr>
        </p:nvSpPr>
        <p:spPr bwMode="auto">
          <a:xfrm>
            <a:off x="533400" y="381000"/>
            <a:ext cx="8458200" cy="549275"/>
          </a:xfrm>
          <a:noFill/>
        </p:spPr>
        <p:txBody>
          <a:bodyPr/>
          <a:lstStyle/>
          <a:p>
            <a:pPr eaLnBrk="1" hangingPunct="1"/>
            <a:r>
              <a:rPr lang="en-US" altLang="en-US"/>
              <a:t>Chainsaw Mechanisms</a:t>
            </a:r>
          </a:p>
        </p:txBody>
      </p:sp>
      <p:sp>
        <p:nvSpPr>
          <p:cNvPr id="24579" name="Text Placeholder 5">
            <a:extLst>
              <a:ext uri="{FF2B5EF4-FFF2-40B4-BE49-F238E27FC236}">
                <a16:creationId xmlns:a16="http://schemas.microsoft.com/office/drawing/2014/main" id="{0D802B77-EDF1-464C-BB78-FBA8CCA936D0}"/>
              </a:ext>
            </a:extLst>
          </p:cNvPr>
          <p:cNvSpPr>
            <a:spLocks noGrp="1"/>
          </p:cNvSpPr>
          <p:nvPr>
            <p:ph type="body" sz="half" idx="2"/>
          </p:nvPr>
        </p:nvSpPr>
        <p:spPr>
          <a:xfrm>
            <a:off x="4495800" y="1219200"/>
            <a:ext cx="4267200" cy="4525963"/>
          </a:xfrm>
        </p:spPr>
        <p:txBody>
          <a:bodyPr/>
          <a:lstStyle/>
          <a:p>
            <a:pPr>
              <a:buFont typeface="Wingdings" panose="05000000000000000000" pitchFamily="2" charset="2"/>
              <a:buNone/>
            </a:pPr>
            <a:r>
              <a:rPr lang="en-US" altLang="en-US" sz="2000"/>
              <a:t>6.  Hand guard </a:t>
            </a:r>
          </a:p>
          <a:p>
            <a:pPr>
              <a:buFont typeface="Wingdings" panose="05000000000000000000" pitchFamily="2" charset="2"/>
              <a:buNone/>
            </a:pPr>
            <a:endParaRPr lang="en-US" altLang="en-US" sz="2000"/>
          </a:p>
          <a:p>
            <a:pPr>
              <a:buFont typeface="Wingdings" panose="05000000000000000000" pitchFamily="2" charset="2"/>
              <a:buNone/>
            </a:pPr>
            <a:r>
              <a:rPr lang="en-US" altLang="en-US" sz="2000"/>
              <a:t>8.  Muffler to reduce engine noise</a:t>
            </a:r>
          </a:p>
          <a:p>
            <a:pPr>
              <a:buFont typeface="Wingdings" panose="05000000000000000000" pitchFamily="2" charset="2"/>
              <a:buNone/>
            </a:pPr>
            <a:endParaRPr lang="en-US" altLang="en-US" sz="2000"/>
          </a:p>
          <a:p>
            <a:pPr>
              <a:buFont typeface="Wingdings" panose="05000000000000000000" pitchFamily="2" charset="2"/>
              <a:buNone/>
            </a:pPr>
            <a:r>
              <a:rPr lang="en-US" altLang="en-US" sz="2000"/>
              <a:t>9.  Chain brake – stops chain if kickback occurs (if saw was placed into service after 2/9/95) </a:t>
            </a:r>
          </a:p>
          <a:p>
            <a:pPr>
              <a:buFont typeface="Wingdings" panose="05000000000000000000" pitchFamily="2" charset="2"/>
              <a:buNone/>
            </a:pPr>
            <a:endParaRPr lang="en-US" altLang="en-US" sz="2000"/>
          </a:p>
          <a:p>
            <a:pPr>
              <a:buFont typeface="Wingdings" panose="05000000000000000000" pitchFamily="2" charset="2"/>
              <a:buNone/>
            </a:pPr>
            <a:r>
              <a:rPr lang="en-US" altLang="en-US" sz="2000"/>
              <a:t>10. Throttle – will stop chain when </a:t>
            </a:r>
          </a:p>
          <a:p>
            <a:pPr>
              <a:buFont typeface="Wingdings" panose="05000000000000000000" pitchFamily="2" charset="2"/>
              <a:buNone/>
            </a:pPr>
            <a:r>
              <a:rPr lang="en-US" altLang="en-US" sz="2000"/>
              <a:t>      pressure on throttle is released </a:t>
            </a:r>
          </a:p>
          <a:p>
            <a:pPr>
              <a:buFont typeface="Wingdings" panose="05000000000000000000" pitchFamily="2" charset="2"/>
              <a:buNone/>
            </a:pPr>
            <a:endParaRPr lang="en-US" altLang="en-US" sz="2000"/>
          </a:p>
          <a:p>
            <a:pPr>
              <a:buFont typeface="Wingdings" panose="05000000000000000000" pitchFamily="2" charset="2"/>
              <a:buNone/>
            </a:pPr>
            <a:r>
              <a:rPr lang="en-US" altLang="en-US" sz="2000"/>
              <a:t>11. Throttle interlock – prevents</a:t>
            </a:r>
          </a:p>
          <a:p>
            <a:pPr>
              <a:buFont typeface="Wingdings" panose="05000000000000000000" pitchFamily="2" charset="2"/>
              <a:buNone/>
            </a:pPr>
            <a:r>
              <a:rPr lang="en-US" altLang="en-US" sz="2000"/>
              <a:t>      throttle from activating until   </a:t>
            </a:r>
          </a:p>
          <a:p>
            <a:pPr>
              <a:buFont typeface="Wingdings" panose="05000000000000000000" pitchFamily="2" charset="2"/>
              <a:buNone/>
            </a:pPr>
            <a:r>
              <a:rPr lang="en-US" altLang="en-US" sz="2000"/>
              <a:t>      interlock is depressed</a:t>
            </a:r>
          </a:p>
        </p:txBody>
      </p:sp>
      <p:sp>
        <p:nvSpPr>
          <p:cNvPr id="24581" name="Text Box 6">
            <a:extLst>
              <a:ext uri="{FF2B5EF4-FFF2-40B4-BE49-F238E27FC236}">
                <a16:creationId xmlns:a16="http://schemas.microsoft.com/office/drawing/2014/main" id="{D0B53E49-EB21-4541-A2A4-1DF9DDA4AC27}"/>
              </a:ext>
            </a:extLst>
          </p:cNvPr>
          <p:cNvSpPr txBox="1">
            <a:spLocks noChangeArrowheads="1"/>
          </p:cNvSpPr>
          <p:nvPr/>
        </p:nvSpPr>
        <p:spPr bwMode="auto">
          <a:xfrm>
            <a:off x="6705600" y="457200"/>
            <a:ext cx="23622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a:spAutoFit/>
          </a:bodyPr>
          <a:lstStyle>
            <a:lvl1pPr>
              <a:defRPr sz="3600" u="sng">
                <a:solidFill>
                  <a:schemeClr val="tx1"/>
                </a:solidFill>
                <a:latin typeface="Times New Roman" panose="02020603050405020304" pitchFamily="18" charset="0"/>
              </a:defRPr>
            </a:lvl1pPr>
            <a:lvl2pPr marL="742950" indent="-285750">
              <a:defRPr sz="3600" u="sng">
                <a:solidFill>
                  <a:schemeClr val="tx1"/>
                </a:solidFill>
                <a:latin typeface="Times New Roman" panose="02020603050405020304" pitchFamily="18" charset="0"/>
              </a:defRPr>
            </a:lvl2pPr>
            <a:lvl3pPr marL="1143000" indent="-228600">
              <a:defRPr sz="3600" u="sng">
                <a:solidFill>
                  <a:schemeClr val="tx1"/>
                </a:solidFill>
                <a:latin typeface="Times New Roman" panose="02020603050405020304" pitchFamily="18" charset="0"/>
              </a:defRPr>
            </a:lvl3pPr>
            <a:lvl4pPr marL="1600200" indent="-228600">
              <a:defRPr sz="3600" u="sng">
                <a:solidFill>
                  <a:schemeClr val="tx1"/>
                </a:solidFill>
                <a:latin typeface="Times New Roman" panose="02020603050405020304" pitchFamily="18" charset="0"/>
              </a:defRPr>
            </a:lvl4pPr>
            <a:lvl5pPr marL="2057400" indent="-228600">
              <a:defRPr sz="3600" u="sng">
                <a:solidFill>
                  <a:schemeClr val="tx1"/>
                </a:solidFill>
                <a:latin typeface="Times New Roman" panose="02020603050405020304" pitchFamily="18" charset="0"/>
              </a:defRPr>
            </a:lvl5pPr>
            <a:lvl6pPr marL="2514600" indent="-228600" eaLnBrk="0" fontAlgn="base" hangingPunct="0">
              <a:spcBef>
                <a:spcPct val="0"/>
              </a:spcBef>
              <a:spcAft>
                <a:spcPct val="0"/>
              </a:spcAft>
              <a:defRPr sz="3600" u="sng">
                <a:solidFill>
                  <a:schemeClr val="tx1"/>
                </a:solidFill>
                <a:latin typeface="Times New Roman" panose="02020603050405020304" pitchFamily="18" charset="0"/>
              </a:defRPr>
            </a:lvl6pPr>
            <a:lvl7pPr marL="2971800" indent="-228600" eaLnBrk="0" fontAlgn="base" hangingPunct="0">
              <a:spcBef>
                <a:spcPct val="0"/>
              </a:spcBef>
              <a:spcAft>
                <a:spcPct val="0"/>
              </a:spcAft>
              <a:defRPr sz="3600" u="sng">
                <a:solidFill>
                  <a:schemeClr val="tx1"/>
                </a:solidFill>
                <a:latin typeface="Times New Roman" panose="02020603050405020304" pitchFamily="18" charset="0"/>
              </a:defRPr>
            </a:lvl7pPr>
            <a:lvl8pPr marL="3429000" indent="-228600" eaLnBrk="0" fontAlgn="base" hangingPunct="0">
              <a:spcBef>
                <a:spcPct val="0"/>
              </a:spcBef>
              <a:spcAft>
                <a:spcPct val="0"/>
              </a:spcAft>
              <a:defRPr sz="3600" u="sng">
                <a:solidFill>
                  <a:schemeClr val="tx1"/>
                </a:solidFill>
                <a:latin typeface="Times New Roman" panose="02020603050405020304" pitchFamily="18" charset="0"/>
              </a:defRPr>
            </a:lvl8pPr>
            <a:lvl9pPr marL="3886200" indent="-228600" eaLnBrk="0" fontAlgn="base" hangingPunct="0">
              <a:spcBef>
                <a:spcPct val="0"/>
              </a:spcBef>
              <a:spcAft>
                <a:spcPct val="0"/>
              </a:spcAft>
              <a:defRPr sz="3600" u="sng">
                <a:solidFill>
                  <a:schemeClr val="tx1"/>
                </a:solidFill>
                <a:latin typeface="Times New Roman" panose="02020603050405020304" pitchFamily="18" charset="0"/>
              </a:defRPr>
            </a:lvl9pPr>
          </a:lstStyle>
          <a:p>
            <a:pPr>
              <a:spcBef>
                <a:spcPct val="50000"/>
              </a:spcBef>
            </a:pPr>
            <a:r>
              <a:rPr lang="en-US" altLang="en-US" sz="2000" u="none">
                <a:latin typeface="Arial" panose="020B0604020202020204" pitchFamily="34" charset="0"/>
              </a:rPr>
              <a:t>1910.266(e)(2)</a:t>
            </a:r>
          </a:p>
        </p:txBody>
      </p:sp>
      <p:pic>
        <p:nvPicPr>
          <p:cNvPr id="7" name="Picture 6" descr="A close up of a toy&#10;&#10;Description automatically generated">
            <a:extLst>
              <a:ext uri="{FF2B5EF4-FFF2-40B4-BE49-F238E27FC236}">
                <a16:creationId xmlns:a16="http://schemas.microsoft.com/office/drawing/2014/main" id="{E88EAA66-688E-4BC5-A585-6775F5ACDB28}"/>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33400" y="1600200"/>
            <a:ext cx="3796969" cy="3242461"/>
          </a:xfrm>
          <a:prstGeom prst="rect">
            <a:avLst/>
          </a:prstGeom>
        </p:spPr>
      </p:pic>
    </p:spTree>
  </p:cSld>
  <p:clrMapOvr>
    <a:masterClrMapping/>
  </p:clrMapOv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4">
            <a:extLst>
              <a:ext uri="{FF2B5EF4-FFF2-40B4-BE49-F238E27FC236}">
                <a16:creationId xmlns:a16="http://schemas.microsoft.com/office/drawing/2014/main" id="{8D481955-936D-4982-B9F9-4680EA35FD1A}"/>
              </a:ext>
            </a:extLst>
          </p:cNvPr>
          <p:cNvSpPr>
            <a:spLocks noGrp="1" noChangeArrowheads="1"/>
          </p:cNvSpPr>
          <p:nvPr>
            <p:ph type="title"/>
          </p:nvPr>
        </p:nvSpPr>
        <p:spPr bwMode="auto">
          <a:xfrm>
            <a:off x="533400" y="381000"/>
            <a:ext cx="8458200" cy="549275"/>
          </a:xfrm>
          <a:noFill/>
        </p:spPr>
        <p:txBody>
          <a:bodyPr/>
          <a:lstStyle/>
          <a:p>
            <a:pPr eaLnBrk="1" hangingPunct="1"/>
            <a:r>
              <a:rPr lang="en-US" altLang="en-US"/>
              <a:t>Before Starting the Saw</a:t>
            </a:r>
          </a:p>
        </p:txBody>
      </p:sp>
      <p:sp>
        <p:nvSpPr>
          <p:cNvPr id="25603" name="Text Placeholder 3">
            <a:extLst>
              <a:ext uri="{FF2B5EF4-FFF2-40B4-BE49-F238E27FC236}">
                <a16:creationId xmlns:a16="http://schemas.microsoft.com/office/drawing/2014/main" id="{7DAB87DF-91AD-47D2-A103-23238F289B58}"/>
              </a:ext>
            </a:extLst>
          </p:cNvPr>
          <p:cNvSpPr>
            <a:spLocks noGrp="1"/>
          </p:cNvSpPr>
          <p:nvPr>
            <p:ph type="body" sz="half" idx="2"/>
          </p:nvPr>
        </p:nvSpPr>
        <p:spPr>
          <a:xfrm>
            <a:off x="533400" y="1219200"/>
            <a:ext cx="8001000" cy="4419600"/>
          </a:xfrm>
        </p:spPr>
        <p:txBody>
          <a:bodyPr/>
          <a:lstStyle/>
          <a:p>
            <a:r>
              <a:rPr lang="en-US" altLang="en-US" sz="2400" dirty="0"/>
              <a:t>Chainsaw fueled at least 10 feet from sources of ignition.</a:t>
            </a:r>
          </a:p>
          <a:p>
            <a:endParaRPr lang="en-US" altLang="en-US" dirty="0"/>
          </a:p>
          <a:p>
            <a:r>
              <a:rPr lang="en-US" altLang="en-US" sz="2400" dirty="0"/>
              <a:t>Fuel container should meet the following requirements identified in 1910.266(d)(9): </a:t>
            </a:r>
          </a:p>
          <a:p>
            <a:endParaRPr lang="en-US" altLang="en-US" sz="800" dirty="0"/>
          </a:p>
          <a:p>
            <a:pPr lvl="1"/>
            <a:r>
              <a:rPr lang="en-US" altLang="en-US" sz="2000" dirty="0"/>
              <a:t>Must be metal or plastic. </a:t>
            </a:r>
          </a:p>
          <a:p>
            <a:pPr lvl="1"/>
            <a:endParaRPr lang="en-US" altLang="en-US" sz="800" dirty="0"/>
          </a:p>
          <a:p>
            <a:pPr lvl="1"/>
            <a:r>
              <a:rPr lang="en-US" altLang="en-US" sz="2000" dirty="0"/>
              <a:t>Must not exceed a 5-gallon capacity. </a:t>
            </a:r>
          </a:p>
          <a:p>
            <a:pPr lvl="1"/>
            <a:endParaRPr lang="en-US" altLang="en-US" sz="800" dirty="0"/>
          </a:p>
          <a:p>
            <a:pPr lvl="1"/>
            <a:r>
              <a:rPr lang="en-US" altLang="en-US" sz="2000" dirty="0"/>
              <a:t>Must be approved by the Underwriters Laboratory (UL), Factory Mutual (FM), the Department of Transportation (DOT), or other Nationally Recognized Testing </a:t>
            </a:r>
          </a:p>
          <a:p>
            <a:pPr lvl="1">
              <a:buFont typeface="Symbol" panose="05050102010706020507" pitchFamily="18" charset="2"/>
              <a:buNone/>
            </a:pPr>
            <a:r>
              <a:rPr lang="en-US" altLang="en-US" sz="2000" dirty="0"/>
              <a:t>    Laboratory (NRTL). </a:t>
            </a:r>
            <a:endParaRPr lang="en-US" altLang="en-US" dirty="0"/>
          </a:p>
        </p:txBody>
      </p:sp>
      <p:sp>
        <p:nvSpPr>
          <p:cNvPr id="25604" name="Text Box 6">
            <a:extLst>
              <a:ext uri="{FF2B5EF4-FFF2-40B4-BE49-F238E27FC236}">
                <a16:creationId xmlns:a16="http://schemas.microsoft.com/office/drawing/2014/main" id="{5394BC65-9AF3-4F5A-AB53-6CD720B17DD4}"/>
              </a:ext>
            </a:extLst>
          </p:cNvPr>
          <p:cNvSpPr txBox="1">
            <a:spLocks noChangeArrowheads="1"/>
          </p:cNvSpPr>
          <p:nvPr/>
        </p:nvSpPr>
        <p:spPr bwMode="auto">
          <a:xfrm>
            <a:off x="6858000" y="457200"/>
            <a:ext cx="20574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a:spAutoFit/>
          </a:bodyPr>
          <a:lstStyle>
            <a:lvl1pPr>
              <a:defRPr sz="3600" u="sng">
                <a:solidFill>
                  <a:schemeClr val="tx1"/>
                </a:solidFill>
                <a:latin typeface="Times New Roman" panose="02020603050405020304" pitchFamily="18" charset="0"/>
              </a:defRPr>
            </a:lvl1pPr>
            <a:lvl2pPr marL="742950" indent="-285750">
              <a:defRPr sz="3600" u="sng">
                <a:solidFill>
                  <a:schemeClr val="tx1"/>
                </a:solidFill>
                <a:latin typeface="Times New Roman" panose="02020603050405020304" pitchFamily="18" charset="0"/>
              </a:defRPr>
            </a:lvl2pPr>
            <a:lvl3pPr marL="1143000" indent="-228600">
              <a:defRPr sz="3600" u="sng">
                <a:solidFill>
                  <a:schemeClr val="tx1"/>
                </a:solidFill>
                <a:latin typeface="Times New Roman" panose="02020603050405020304" pitchFamily="18" charset="0"/>
              </a:defRPr>
            </a:lvl3pPr>
            <a:lvl4pPr marL="1600200" indent="-228600">
              <a:defRPr sz="3600" u="sng">
                <a:solidFill>
                  <a:schemeClr val="tx1"/>
                </a:solidFill>
                <a:latin typeface="Times New Roman" panose="02020603050405020304" pitchFamily="18" charset="0"/>
              </a:defRPr>
            </a:lvl4pPr>
            <a:lvl5pPr marL="2057400" indent="-228600">
              <a:defRPr sz="3600" u="sng">
                <a:solidFill>
                  <a:schemeClr val="tx1"/>
                </a:solidFill>
                <a:latin typeface="Times New Roman" panose="02020603050405020304" pitchFamily="18" charset="0"/>
              </a:defRPr>
            </a:lvl5pPr>
            <a:lvl6pPr marL="2514600" indent="-228600" eaLnBrk="0" fontAlgn="base" hangingPunct="0">
              <a:spcBef>
                <a:spcPct val="0"/>
              </a:spcBef>
              <a:spcAft>
                <a:spcPct val="0"/>
              </a:spcAft>
              <a:defRPr sz="3600" u="sng">
                <a:solidFill>
                  <a:schemeClr val="tx1"/>
                </a:solidFill>
                <a:latin typeface="Times New Roman" panose="02020603050405020304" pitchFamily="18" charset="0"/>
              </a:defRPr>
            </a:lvl6pPr>
            <a:lvl7pPr marL="2971800" indent="-228600" eaLnBrk="0" fontAlgn="base" hangingPunct="0">
              <a:spcBef>
                <a:spcPct val="0"/>
              </a:spcBef>
              <a:spcAft>
                <a:spcPct val="0"/>
              </a:spcAft>
              <a:defRPr sz="3600" u="sng">
                <a:solidFill>
                  <a:schemeClr val="tx1"/>
                </a:solidFill>
                <a:latin typeface="Times New Roman" panose="02020603050405020304" pitchFamily="18" charset="0"/>
              </a:defRPr>
            </a:lvl7pPr>
            <a:lvl8pPr marL="3429000" indent="-228600" eaLnBrk="0" fontAlgn="base" hangingPunct="0">
              <a:spcBef>
                <a:spcPct val="0"/>
              </a:spcBef>
              <a:spcAft>
                <a:spcPct val="0"/>
              </a:spcAft>
              <a:defRPr sz="3600" u="sng">
                <a:solidFill>
                  <a:schemeClr val="tx1"/>
                </a:solidFill>
                <a:latin typeface="Times New Roman" panose="02020603050405020304" pitchFamily="18" charset="0"/>
              </a:defRPr>
            </a:lvl8pPr>
            <a:lvl9pPr marL="3886200" indent="-228600" eaLnBrk="0" fontAlgn="base" hangingPunct="0">
              <a:spcBef>
                <a:spcPct val="0"/>
              </a:spcBef>
              <a:spcAft>
                <a:spcPct val="0"/>
              </a:spcAft>
              <a:defRPr sz="3600" u="sng">
                <a:solidFill>
                  <a:schemeClr val="tx1"/>
                </a:solidFill>
                <a:latin typeface="Times New Roman" panose="02020603050405020304" pitchFamily="18" charset="0"/>
              </a:defRPr>
            </a:lvl9pPr>
          </a:lstStyle>
          <a:p>
            <a:pPr>
              <a:spcBef>
                <a:spcPct val="50000"/>
              </a:spcBef>
            </a:pPr>
            <a:r>
              <a:rPr lang="en-US" altLang="en-US" sz="2000" u="none">
                <a:latin typeface="Arial" panose="020B0604020202020204" pitchFamily="34" charset="0"/>
              </a:rPr>
              <a:t>1910.266(e)(2)</a:t>
            </a:r>
          </a:p>
        </p:txBody>
      </p:sp>
    </p:spTree>
  </p:cSld>
  <p:clrMapOvr>
    <a:masterClrMapping/>
  </p:clrMapOv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4">
            <a:extLst>
              <a:ext uri="{FF2B5EF4-FFF2-40B4-BE49-F238E27FC236}">
                <a16:creationId xmlns:a16="http://schemas.microsoft.com/office/drawing/2014/main" id="{129C70B1-CD4C-4E86-B88C-E85EB9A251E5}"/>
              </a:ext>
            </a:extLst>
          </p:cNvPr>
          <p:cNvSpPr>
            <a:spLocks noGrp="1" noChangeArrowheads="1"/>
          </p:cNvSpPr>
          <p:nvPr>
            <p:ph type="title"/>
          </p:nvPr>
        </p:nvSpPr>
        <p:spPr bwMode="auto">
          <a:xfrm>
            <a:off x="533400" y="381000"/>
            <a:ext cx="8458200" cy="549275"/>
          </a:xfrm>
          <a:noFill/>
        </p:spPr>
        <p:txBody>
          <a:bodyPr/>
          <a:lstStyle/>
          <a:p>
            <a:pPr eaLnBrk="1" hangingPunct="1"/>
            <a:r>
              <a:rPr lang="en-US" altLang="en-US"/>
              <a:t>Before Starting the Saw</a:t>
            </a:r>
          </a:p>
        </p:txBody>
      </p:sp>
      <p:sp>
        <p:nvSpPr>
          <p:cNvPr id="26627" name="Text Placeholder 3">
            <a:extLst>
              <a:ext uri="{FF2B5EF4-FFF2-40B4-BE49-F238E27FC236}">
                <a16:creationId xmlns:a16="http://schemas.microsoft.com/office/drawing/2014/main" id="{83DF7610-6522-48A0-B028-639083BF6A94}"/>
              </a:ext>
            </a:extLst>
          </p:cNvPr>
          <p:cNvSpPr>
            <a:spLocks noGrp="1"/>
          </p:cNvSpPr>
          <p:nvPr>
            <p:ph type="body" sz="half" idx="2"/>
          </p:nvPr>
        </p:nvSpPr>
        <p:spPr>
          <a:xfrm>
            <a:off x="533400" y="1219200"/>
            <a:ext cx="7924800" cy="4343400"/>
          </a:xfrm>
        </p:spPr>
        <p:txBody>
          <a:bodyPr/>
          <a:lstStyle/>
          <a:p>
            <a:r>
              <a:rPr lang="en-US" altLang="en-US" sz="2400" dirty="0"/>
              <a:t>Controls, chain tension, and all bolts and handles checked to ensure they are functioning properly and adjusted according to the manufacturer's instructions.</a:t>
            </a:r>
          </a:p>
          <a:p>
            <a:endParaRPr lang="en-US" altLang="en-US" sz="2400" dirty="0"/>
          </a:p>
          <a:p>
            <a:r>
              <a:rPr lang="en-US" altLang="en-US" sz="2400" dirty="0"/>
              <a:t>Chainsaw started at least 10 feet from fueling area, with chain brake engaged, and with chainsaw on the ground or otherwise firmly supported.</a:t>
            </a:r>
          </a:p>
        </p:txBody>
      </p:sp>
      <p:sp>
        <p:nvSpPr>
          <p:cNvPr id="26628" name="Text Box 6">
            <a:extLst>
              <a:ext uri="{FF2B5EF4-FFF2-40B4-BE49-F238E27FC236}">
                <a16:creationId xmlns:a16="http://schemas.microsoft.com/office/drawing/2014/main" id="{896C0303-F342-4533-813F-CF0FCD480C9E}"/>
              </a:ext>
            </a:extLst>
          </p:cNvPr>
          <p:cNvSpPr txBox="1">
            <a:spLocks noChangeArrowheads="1"/>
          </p:cNvSpPr>
          <p:nvPr/>
        </p:nvSpPr>
        <p:spPr bwMode="auto">
          <a:xfrm>
            <a:off x="6858000" y="457200"/>
            <a:ext cx="19812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a:spAutoFit/>
          </a:bodyPr>
          <a:lstStyle>
            <a:lvl1pPr>
              <a:defRPr sz="3600" u="sng">
                <a:solidFill>
                  <a:schemeClr val="tx1"/>
                </a:solidFill>
                <a:latin typeface="Times New Roman" panose="02020603050405020304" pitchFamily="18" charset="0"/>
              </a:defRPr>
            </a:lvl1pPr>
            <a:lvl2pPr marL="742950" indent="-285750">
              <a:defRPr sz="3600" u="sng">
                <a:solidFill>
                  <a:schemeClr val="tx1"/>
                </a:solidFill>
                <a:latin typeface="Times New Roman" panose="02020603050405020304" pitchFamily="18" charset="0"/>
              </a:defRPr>
            </a:lvl2pPr>
            <a:lvl3pPr marL="1143000" indent="-228600">
              <a:defRPr sz="3600" u="sng">
                <a:solidFill>
                  <a:schemeClr val="tx1"/>
                </a:solidFill>
                <a:latin typeface="Times New Roman" panose="02020603050405020304" pitchFamily="18" charset="0"/>
              </a:defRPr>
            </a:lvl3pPr>
            <a:lvl4pPr marL="1600200" indent="-228600">
              <a:defRPr sz="3600" u="sng">
                <a:solidFill>
                  <a:schemeClr val="tx1"/>
                </a:solidFill>
                <a:latin typeface="Times New Roman" panose="02020603050405020304" pitchFamily="18" charset="0"/>
              </a:defRPr>
            </a:lvl4pPr>
            <a:lvl5pPr marL="2057400" indent="-228600">
              <a:defRPr sz="3600" u="sng">
                <a:solidFill>
                  <a:schemeClr val="tx1"/>
                </a:solidFill>
                <a:latin typeface="Times New Roman" panose="02020603050405020304" pitchFamily="18" charset="0"/>
              </a:defRPr>
            </a:lvl5pPr>
            <a:lvl6pPr marL="2514600" indent="-228600" eaLnBrk="0" fontAlgn="base" hangingPunct="0">
              <a:spcBef>
                <a:spcPct val="0"/>
              </a:spcBef>
              <a:spcAft>
                <a:spcPct val="0"/>
              </a:spcAft>
              <a:defRPr sz="3600" u="sng">
                <a:solidFill>
                  <a:schemeClr val="tx1"/>
                </a:solidFill>
                <a:latin typeface="Times New Roman" panose="02020603050405020304" pitchFamily="18" charset="0"/>
              </a:defRPr>
            </a:lvl6pPr>
            <a:lvl7pPr marL="2971800" indent="-228600" eaLnBrk="0" fontAlgn="base" hangingPunct="0">
              <a:spcBef>
                <a:spcPct val="0"/>
              </a:spcBef>
              <a:spcAft>
                <a:spcPct val="0"/>
              </a:spcAft>
              <a:defRPr sz="3600" u="sng">
                <a:solidFill>
                  <a:schemeClr val="tx1"/>
                </a:solidFill>
                <a:latin typeface="Times New Roman" panose="02020603050405020304" pitchFamily="18" charset="0"/>
              </a:defRPr>
            </a:lvl7pPr>
            <a:lvl8pPr marL="3429000" indent="-228600" eaLnBrk="0" fontAlgn="base" hangingPunct="0">
              <a:spcBef>
                <a:spcPct val="0"/>
              </a:spcBef>
              <a:spcAft>
                <a:spcPct val="0"/>
              </a:spcAft>
              <a:defRPr sz="3600" u="sng">
                <a:solidFill>
                  <a:schemeClr val="tx1"/>
                </a:solidFill>
                <a:latin typeface="Times New Roman" panose="02020603050405020304" pitchFamily="18" charset="0"/>
              </a:defRPr>
            </a:lvl8pPr>
            <a:lvl9pPr marL="3886200" indent="-228600" eaLnBrk="0" fontAlgn="base" hangingPunct="0">
              <a:spcBef>
                <a:spcPct val="0"/>
              </a:spcBef>
              <a:spcAft>
                <a:spcPct val="0"/>
              </a:spcAft>
              <a:defRPr sz="3600" u="sng">
                <a:solidFill>
                  <a:schemeClr val="tx1"/>
                </a:solidFill>
                <a:latin typeface="Times New Roman" panose="02020603050405020304" pitchFamily="18" charset="0"/>
              </a:defRPr>
            </a:lvl9pPr>
          </a:lstStyle>
          <a:p>
            <a:pPr>
              <a:spcBef>
                <a:spcPct val="50000"/>
              </a:spcBef>
            </a:pPr>
            <a:r>
              <a:rPr lang="en-US" altLang="en-US" sz="2000" u="none">
                <a:latin typeface="Arial" panose="020B0604020202020204" pitchFamily="34" charset="0"/>
              </a:rPr>
              <a:t>1910.266(e)(2)</a:t>
            </a:r>
          </a:p>
        </p:txBody>
      </p:sp>
      <p:pic>
        <p:nvPicPr>
          <p:cNvPr id="3" name="Picture 2" descr="A picture containing outdoor, fence, person, saw&#10;&#10;Description automatically generated">
            <a:extLst>
              <a:ext uri="{FF2B5EF4-FFF2-40B4-BE49-F238E27FC236}">
                <a16:creationId xmlns:a16="http://schemas.microsoft.com/office/drawing/2014/main" id="{BFC25E70-BF44-40AF-8C07-BC607E8CEB06}"/>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172200" y="3951042"/>
            <a:ext cx="2438400" cy="1878037"/>
          </a:xfrm>
          <a:prstGeom prst="rect">
            <a:avLst/>
          </a:prstGeom>
        </p:spPr>
      </p:pic>
    </p:spTree>
  </p:cSld>
  <p:clrMapOvr>
    <a:masterClrMapping/>
  </p:clrMapOv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3">
            <a:extLst>
              <a:ext uri="{FF2B5EF4-FFF2-40B4-BE49-F238E27FC236}">
                <a16:creationId xmlns:a16="http://schemas.microsoft.com/office/drawing/2014/main" id="{6B0C5115-4767-404D-B062-B251A93864A2}"/>
              </a:ext>
            </a:extLst>
          </p:cNvPr>
          <p:cNvSpPr>
            <a:spLocks noGrp="1" noChangeArrowheads="1"/>
          </p:cNvSpPr>
          <p:nvPr>
            <p:ph type="body" idx="1"/>
          </p:nvPr>
        </p:nvSpPr>
        <p:spPr>
          <a:xfrm>
            <a:off x="533400" y="1295400"/>
            <a:ext cx="7848600" cy="5257800"/>
          </a:xfrm>
          <a:noFill/>
        </p:spPr>
        <p:txBody>
          <a:bodyPr/>
          <a:lstStyle/>
          <a:p>
            <a:pPr>
              <a:lnSpc>
                <a:spcPct val="85000"/>
              </a:lnSpc>
              <a:spcBef>
                <a:spcPts val="500"/>
              </a:spcBef>
              <a:spcAft>
                <a:spcPts val="500"/>
              </a:spcAft>
              <a:buSzPct val="90000"/>
            </a:pPr>
            <a:r>
              <a:rPr lang="en-US" altLang="en-US" dirty="0"/>
              <a:t>Both hands on the handles</a:t>
            </a:r>
          </a:p>
          <a:p>
            <a:pPr>
              <a:lnSpc>
                <a:spcPct val="85000"/>
              </a:lnSpc>
              <a:spcBef>
                <a:spcPts val="500"/>
              </a:spcBef>
              <a:spcAft>
                <a:spcPts val="500"/>
              </a:spcAft>
              <a:buSzPct val="90000"/>
            </a:pPr>
            <a:endParaRPr lang="en-US" altLang="en-US" sz="1000" dirty="0"/>
          </a:p>
          <a:p>
            <a:pPr>
              <a:lnSpc>
                <a:spcPct val="85000"/>
              </a:lnSpc>
              <a:spcBef>
                <a:spcPts val="500"/>
              </a:spcBef>
              <a:spcAft>
                <a:spcPts val="500"/>
              </a:spcAft>
              <a:buSzPct val="90000"/>
            </a:pPr>
            <a:r>
              <a:rPr lang="en-US" altLang="en-US" dirty="0"/>
              <a:t>Secure footing maintained</a:t>
            </a:r>
          </a:p>
          <a:p>
            <a:pPr>
              <a:lnSpc>
                <a:spcPct val="85000"/>
              </a:lnSpc>
              <a:spcBef>
                <a:spcPts val="500"/>
              </a:spcBef>
              <a:spcAft>
                <a:spcPts val="500"/>
              </a:spcAft>
              <a:buSzPct val="90000"/>
            </a:pPr>
            <a:endParaRPr lang="en-US" altLang="en-US" sz="1000" dirty="0"/>
          </a:p>
          <a:p>
            <a:pPr>
              <a:lnSpc>
                <a:spcPct val="85000"/>
              </a:lnSpc>
              <a:spcBef>
                <a:spcPts val="500"/>
              </a:spcBef>
              <a:spcAft>
                <a:spcPts val="500"/>
              </a:spcAft>
              <a:buSzPct val="90000"/>
            </a:pPr>
            <a:r>
              <a:rPr lang="en-US" altLang="en-US" dirty="0"/>
              <a:t>Obstacles cleared that interfere with cutting the tree or retreating</a:t>
            </a:r>
          </a:p>
          <a:p>
            <a:pPr>
              <a:lnSpc>
                <a:spcPct val="85000"/>
              </a:lnSpc>
              <a:spcBef>
                <a:spcPts val="500"/>
              </a:spcBef>
              <a:spcAft>
                <a:spcPts val="500"/>
              </a:spcAft>
              <a:buSzPct val="90000"/>
            </a:pPr>
            <a:endParaRPr lang="en-US" altLang="en-US" sz="1000" dirty="0"/>
          </a:p>
          <a:p>
            <a:pPr>
              <a:lnSpc>
                <a:spcPct val="85000"/>
              </a:lnSpc>
              <a:spcBef>
                <a:spcPts val="500"/>
              </a:spcBef>
              <a:spcAft>
                <a:spcPts val="500"/>
              </a:spcAft>
              <a:buSzPct val="90000"/>
            </a:pPr>
            <a:r>
              <a:rPr lang="en-US" altLang="en-US" dirty="0"/>
              <a:t>Chainsaw should not be used above shoulder level </a:t>
            </a:r>
          </a:p>
        </p:txBody>
      </p:sp>
      <p:sp>
        <p:nvSpPr>
          <p:cNvPr id="27651" name="Rectangle 5">
            <a:extLst>
              <a:ext uri="{FF2B5EF4-FFF2-40B4-BE49-F238E27FC236}">
                <a16:creationId xmlns:a16="http://schemas.microsoft.com/office/drawing/2014/main" id="{543E02E5-8AE5-4544-A5AA-CD36792D1C55}"/>
              </a:ext>
            </a:extLst>
          </p:cNvPr>
          <p:cNvSpPr>
            <a:spLocks noGrp="1" noChangeArrowheads="1"/>
          </p:cNvSpPr>
          <p:nvPr>
            <p:ph type="title"/>
          </p:nvPr>
        </p:nvSpPr>
        <p:spPr>
          <a:xfrm>
            <a:off x="609600" y="381000"/>
            <a:ext cx="8229600" cy="554038"/>
          </a:xfrm>
          <a:noFill/>
        </p:spPr>
        <p:txBody>
          <a:bodyPr/>
          <a:lstStyle/>
          <a:p>
            <a:r>
              <a:rPr lang="en-US" altLang="en-US"/>
              <a:t>While Running the Saw</a:t>
            </a:r>
          </a:p>
        </p:txBody>
      </p:sp>
      <p:sp>
        <p:nvSpPr>
          <p:cNvPr id="27652" name="Text Box 6">
            <a:extLst>
              <a:ext uri="{FF2B5EF4-FFF2-40B4-BE49-F238E27FC236}">
                <a16:creationId xmlns:a16="http://schemas.microsoft.com/office/drawing/2014/main" id="{116B1BEE-AFE6-47DB-866F-416A85F75621}"/>
              </a:ext>
            </a:extLst>
          </p:cNvPr>
          <p:cNvSpPr txBox="1">
            <a:spLocks noChangeArrowheads="1"/>
          </p:cNvSpPr>
          <p:nvPr/>
        </p:nvSpPr>
        <p:spPr bwMode="auto">
          <a:xfrm>
            <a:off x="6705600" y="457200"/>
            <a:ext cx="21336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a:spAutoFit/>
          </a:bodyPr>
          <a:lstStyle>
            <a:lvl1pPr>
              <a:defRPr sz="3600" u="sng">
                <a:solidFill>
                  <a:schemeClr val="tx1"/>
                </a:solidFill>
                <a:latin typeface="Times New Roman" panose="02020603050405020304" pitchFamily="18" charset="0"/>
              </a:defRPr>
            </a:lvl1pPr>
            <a:lvl2pPr marL="742950" indent="-285750">
              <a:defRPr sz="3600" u="sng">
                <a:solidFill>
                  <a:schemeClr val="tx1"/>
                </a:solidFill>
                <a:latin typeface="Times New Roman" panose="02020603050405020304" pitchFamily="18" charset="0"/>
              </a:defRPr>
            </a:lvl2pPr>
            <a:lvl3pPr marL="1143000" indent="-228600">
              <a:defRPr sz="3600" u="sng">
                <a:solidFill>
                  <a:schemeClr val="tx1"/>
                </a:solidFill>
                <a:latin typeface="Times New Roman" panose="02020603050405020304" pitchFamily="18" charset="0"/>
              </a:defRPr>
            </a:lvl3pPr>
            <a:lvl4pPr marL="1600200" indent="-228600">
              <a:defRPr sz="3600" u="sng">
                <a:solidFill>
                  <a:schemeClr val="tx1"/>
                </a:solidFill>
                <a:latin typeface="Times New Roman" panose="02020603050405020304" pitchFamily="18" charset="0"/>
              </a:defRPr>
            </a:lvl4pPr>
            <a:lvl5pPr marL="2057400" indent="-228600">
              <a:defRPr sz="3600" u="sng">
                <a:solidFill>
                  <a:schemeClr val="tx1"/>
                </a:solidFill>
                <a:latin typeface="Times New Roman" panose="02020603050405020304" pitchFamily="18" charset="0"/>
              </a:defRPr>
            </a:lvl5pPr>
            <a:lvl6pPr marL="2514600" indent="-228600" eaLnBrk="0" fontAlgn="base" hangingPunct="0">
              <a:spcBef>
                <a:spcPct val="0"/>
              </a:spcBef>
              <a:spcAft>
                <a:spcPct val="0"/>
              </a:spcAft>
              <a:defRPr sz="3600" u="sng">
                <a:solidFill>
                  <a:schemeClr val="tx1"/>
                </a:solidFill>
                <a:latin typeface="Times New Roman" panose="02020603050405020304" pitchFamily="18" charset="0"/>
              </a:defRPr>
            </a:lvl6pPr>
            <a:lvl7pPr marL="2971800" indent="-228600" eaLnBrk="0" fontAlgn="base" hangingPunct="0">
              <a:spcBef>
                <a:spcPct val="0"/>
              </a:spcBef>
              <a:spcAft>
                <a:spcPct val="0"/>
              </a:spcAft>
              <a:defRPr sz="3600" u="sng">
                <a:solidFill>
                  <a:schemeClr val="tx1"/>
                </a:solidFill>
                <a:latin typeface="Times New Roman" panose="02020603050405020304" pitchFamily="18" charset="0"/>
              </a:defRPr>
            </a:lvl7pPr>
            <a:lvl8pPr marL="3429000" indent="-228600" eaLnBrk="0" fontAlgn="base" hangingPunct="0">
              <a:spcBef>
                <a:spcPct val="0"/>
              </a:spcBef>
              <a:spcAft>
                <a:spcPct val="0"/>
              </a:spcAft>
              <a:defRPr sz="3600" u="sng">
                <a:solidFill>
                  <a:schemeClr val="tx1"/>
                </a:solidFill>
                <a:latin typeface="Times New Roman" panose="02020603050405020304" pitchFamily="18" charset="0"/>
              </a:defRPr>
            </a:lvl8pPr>
            <a:lvl9pPr marL="3886200" indent="-228600" eaLnBrk="0" fontAlgn="base" hangingPunct="0">
              <a:spcBef>
                <a:spcPct val="0"/>
              </a:spcBef>
              <a:spcAft>
                <a:spcPct val="0"/>
              </a:spcAft>
              <a:defRPr sz="3600" u="sng">
                <a:solidFill>
                  <a:schemeClr val="tx1"/>
                </a:solidFill>
                <a:latin typeface="Times New Roman" panose="02020603050405020304" pitchFamily="18" charset="0"/>
              </a:defRPr>
            </a:lvl9pPr>
          </a:lstStyle>
          <a:p>
            <a:pPr>
              <a:spcBef>
                <a:spcPct val="50000"/>
              </a:spcBef>
            </a:pPr>
            <a:r>
              <a:rPr lang="en-US" altLang="en-US" sz="2000" u="none">
                <a:latin typeface="Arial" panose="020B0604020202020204" pitchFamily="34" charset="0"/>
              </a:rPr>
              <a:t>1910.266(e)(2)</a:t>
            </a:r>
          </a:p>
        </p:txBody>
      </p:sp>
      <p:pic>
        <p:nvPicPr>
          <p:cNvPr id="3" name="Picture 2" descr="A close up of a tool&#10;&#10;Description automatically generated">
            <a:extLst>
              <a:ext uri="{FF2B5EF4-FFF2-40B4-BE49-F238E27FC236}">
                <a16:creationId xmlns:a16="http://schemas.microsoft.com/office/drawing/2014/main" id="{9EDEEB1F-70A6-4481-934F-D03C684EABBF}"/>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343400" y="4342878"/>
            <a:ext cx="3962400" cy="1590388"/>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3">
            <a:extLst>
              <a:ext uri="{FF2B5EF4-FFF2-40B4-BE49-F238E27FC236}">
                <a16:creationId xmlns:a16="http://schemas.microsoft.com/office/drawing/2014/main" id="{D82A06CE-0D1C-4DB3-8906-62606E2EEE4E}"/>
              </a:ext>
            </a:extLst>
          </p:cNvPr>
          <p:cNvSpPr>
            <a:spLocks noGrp="1" noChangeArrowheads="1"/>
          </p:cNvSpPr>
          <p:nvPr>
            <p:ph type="body" idx="1"/>
          </p:nvPr>
        </p:nvSpPr>
        <p:spPr>
          <a:xfrm>
            <a:off x="533400" y="1219200"/>
            <a:ext cx="7848600" cy="5257800"/>
          </a:xfrm>
          <a:noFill/>
        </p:spPr>
        <p:txBody>
          <a:bodyPr/>
          <a:lstStyle/>
          <a:p>
            <a:pPr>
              <a:spcBef>
                <a:spcPts val="500"/>
              </a:spcBef>
              <a:spcAft>
                <a:spcPts val="500"/>
              </a:spcAft>
              <a:buSzPct val="90000"/>
            </a:pPr>
            <a:r>
              <a:rPr lang="en-US" altLang="en-US" dirty="0"/>
              <a:t>Throttle released, chain brake on prior to retreating </a:t>
            </a:r>
          </a:p>
          <a:p>
            <a:pPr>
              <a:lnSpc>
                <a:spcPct val="85000"/>
              </a:lnSpc>
              <a:spcBef>
                <a:spcPts val="500"/>
              </a:spcBef>
              <a:spcAft>
                <a:spcPts val="500"/>
              </a:spcAft>
              <a:buSzPct val="90000"/>
            </a:pPr>
            <a:endParaRPr lang="en-US" altLang="en-US" sz="1000" dirty="0"/>
          </a:p>
          <a:p>
            <a:pPr>
              <a:spcBef>
                <a:spcPts val="500"/>
              </a:spcBef>
              <a:spcAft>
                <a:spcPts val="500"/>
              </a:spcAft>
              <a:buSzPct val="90000"/>
            </a:pPr>
            <a:r>
              <a:rPr lang="en-US" altLang="en-US" dirty="0"/>
              <a:t>Chainsaw is off or chain brake engaged whenever it’s carried more than two steps or on hazardous terrain </a:t>
            </a:r>
          </a:p>
        </p:txBody>
      </p:sp>
      <p:sp>
        <p:nvSpPr>
          <p:cNvPr id="28675" name="Rectangle 5">
            <a:extLst>
              <a:ext uri="{FF2B5EF4-FFF2-40B4-BE49-F238E27FC236}">
                <a16:creationId xmlns:a16="http://schemas.microsoft.com/office/drawing/2014/main" id="{91F22187-06AB-4738-A1E5-7CA1B850F926}"/>
              </a:ext>
            </a:extLst>
          </p:cNvPr>
          <p:cNvSpPr>
            <a:spLocks noGrp="1" noChangeArrowheads="1"/>
          </p:cNvSpPr>
          <p:nvPr>
            <p:ph type="title"/>
          </p:nvPr>
        </p:nvSpPr>
        <p:spPr>
          <a:xfrm>
            <a:off x="609600" y="381000"/>
            <a:ext cx="8229600" cy="554038"/>
          </a:xfrm>
          <a:noFill/>
        </p:spPr>
        <p:txBody>
          <a:bodyPr/>
          <a:lstStyle/>
          <a:p>
            <a:r>
              <a:rPr lang="en-US" altLang="en-US"/>
              <a:t>While Running the Saw</a:t>
            </a:r>
          </a:p>
        </p:txBody>
      </p:sp>
      <p:sp>
        <p:nvSpPr>
          <p:cNvPr id="28677" name="Text Box 6">
            <a:extLst>
              <a:ext uri="{FF2B5EF4-FFF2-40B4-BE49-F238E27FC236}">
                <a16:creationId xmlns:a16="http://schemas.microsoft.com/office/drawing/2014/main" id="{AFE7B245-B3E7-4DA9-99F8-A5AAD42FAA67}"/>
              </a:ext>
            </a:extLst>
          </p:cNvPr>
          <p:cNvSpPr txBox="1">
            <a:spLocks noChangeArrowheads="1"/>
          </p:cNvSpPr>
          <p:nvPr/>
        </p:nvSpPr>
        <p:spPr bwMode="auto">
          <a:xfrm>
            <a:off x="6781800" y="457200"/>
            <a:ext cx="22098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a:spAutoFit/>
          </a:bodyPr>
          <a:lstStyle>
            <a:lvl1pPr>
              <a:defRPr sz="3600" u="sng">
                <a:solidFill>
                  <a:schemeClr val="tx1"/>
                </a:solidFill>
                <a:latin typeface="Times New Roman" panose="02020603050405020304" pitchFamily="18" charset="0"/>
              </a:defRPr>
            </a:lvl1pPr>
            <a:lvl2pPr marL="742950" indent="-285750">
              <a:defRPr sz="3600" u="sng">
                <a:solidFill>
                  <a:schemeClr val="tx1"/>
                </a:solidFill>
                <a:latin typeface="Times New Roman" panose="02020603050405020304" pitchFamily="18" charset="0"/>
              </a:defRPr>
            </a:lvl2pPr>
            <a:lvl3pPr marL="1143000" indent="-228600">
              <a:defRPr sz="3600" u="sng">
                <a:solidFill>
                  <a:schemeClr val="tx1"/>
                </a:solidFill>
                <a:latin typeface="Times New Roman" panose="02020603050405020304" pitchFamily="18" charset="0"/>
              </a:defRPr>
            </a:lvl3pPr>
            <a:lvl4pPr marL="1600200" indent="-228600">
              <a:defRPr sz="3600" u="sng">
                <a:solidFill>
                  <a:schemeClr val="tx1"/>
                </a:solidFill>
                <a:latin typeface="Times New Roman" panose="02020603050405020304" pitchFamily="18" charset="0"/>
              </a:defRPr>
            </a:lvl4pPr>
            <a:lvl5pPr marL="2057400" indent="-228600">
              <a:defRPr sz="3600" u="sng">
                <a:solidFill>
                  <a:schemeClr val="tx1"/>
                </a:solidFill>
                <a:latin typeface="Times New Roman" panose="02020603050405020304" pitchFamily="18" charset="0"/>
              </a:defRPr>
            </a:lvl5pPr>
            <a:lvl6pPr marL="2514600" indent="-228600" eaLnBrk="0" fontAlgn="base" hangingPunct="0">
              <a:spcBef>
                <a:spcPct val="0"/>
              </a:spcBef>
              <a:spcAft>
                <a:spcPct val="0"/>
              </a:spcAft>
              <a:defRPr sz="3600" u="sng">
                <a:solidFill>
                  <a:schemeClr val="tx1"/>
                </a:solidFill>
                <a:latin typeface="Times New Roman" panose="02020603050405020304" pitchFamily="18" charset="0"/>
              </a:defRPr>
            </a:lvl6pPr>
            <a:lvl7pPr marL="2971800" indent="-228600" eaLnBrk="0" fontAlgn="base" hangingPunct="0">
              <a:spcBef>
                <a:spcPct val="0"/>
              </a:spcBef>
              <a:spcAft>
                <a:spcPct val="0"/>
              </a:spcAft>
              <a:defRPr sz="3600" u="sng">
                <a:solidFill>
                  <a:schemeClr val="tx1"/>
                </a:solidFill>
                <a:latin typeface="Times New Roman" panose="02020603050405020304" pitchFamily="18" charset="0"/>
              </a:defRPr>
            </a:lvl7pPr>
            <a:lvl8pPr marL="3429000" indent="-228600" eaLnBrk="0" fontAlgn="base" hangingPunct="0">
              <a:spcBef>
                <a:spcPct val="0"/>
              </a:spcBef>
              <a:spcAft>
                <a:spcPct val="0"/>
              </a:spcAft>
              <a:defRPr sz="3600" u="sng">
                <a:solidFill>
                  <a:schemeClr val="tx1"/>
                </a:solidFill>
                <a:latin typeface="Times New Roman" panose="02020603050405020304" pitchFamily="18" charset="0"/>
              </a:defRPr>
            </a:lvl8pPr>
            <a:lvl9pPr marL="3886200" indent="-228600" eaLnBrk="0" fontAlgn="base" hangingPunct="0">
              <a:spcBef>
                <a:spcPct val="0"/>
              </a:spcBef>
              <a:spcAft>
                <a:spcPct val="0"/>
              </a:spcAft>
              <a:defRPr sz="3600" u="sng">
                <a:solidFill>
                  <a:schemeClr val="tx1"/>
                </a:solidFill>
                <a:latin typeface="Times New Roman" panose="02020603050405020304" pitchFamily="18" charset="0"/>
              </a:defRPr>
            </a:lvl9pPr>
          </a:lstStyle>
          <a:p>
            <a:pPr>
              <a:spcBef>
                <a:spcPct val="50000"/>
              </a:spcBef>
            </a:pPr>
            <a:r>
              <a:rPr lang="en-US" altLang="en-US" sz="2000" u="none" dirty="0">
                <a:latin typeface="Arial" panose="020B0604020202020204" pitchFamily="34" charset="0"/>
              </a:rPr>
              <a:t>1910.266(e)(2)</a:t>
            </a:r>
          </a:p>
        </p:txBody>
      </p:sp>
      <p:pic>
        <p:nvPicPr>
          <p:cNvPr id="6" name="Picture 5" descr="A close up of a tool&#10;&#10;Description automatically generated">
            <a:extLst>
              <a:ext uri="{FF2B5EF4-FFF2-40B4-BE49-F238E27FC236}">
                <a16:creationId xmlns:a16="http://schemas.microsoft.com/office/drawing/2014/main" id="{4A594ED0-4EAC-4DEE-B964-1E26579D456A}"/>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343400" y="4342878"/>
            <a:ext cx="3962400" cy="1590388"/>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3">
            <a:extLst>
              <a:ext uri="{FF2B5EF4-FFF2-40B4-BE49-F238E27FC236}">
                <a16:creationId xmlns:a16="http://schemas.microsoft.com/office/drawing/2014/main" id="{2AB8ADA2-DB70-4B48-A93A-69FE11732AAA}"/>
              </a:ext>
            </a:extLst>
          </p:cNvPr>
          <p:cNvSpPr>
            <a:spLocks noGrp="1" noChangeArrowheads="1"/>
          </p:cNvSpPr>
          <p:nvPr>
            <p:ph type="body" idx="1"/>
          </p:nvPr>
        </p:nvSpPr>
        <p:spPr>
          <a:xfrm>
            <a:off x="533400" y="1371600"/>
            <a:ext cx="7391400" cy="4648200"/>
          </a:xfrm>
          <a:noFill/>
        </p:spPr>
        <p:txBody>
          <a:bodyPr/>
          <a:lstStyle/>
          <a:p>
            <a:pPr>
              <a:lnSpc>
                <a:spcPct val="90000"/>
              </a:lnSpc>
              <a:spcBef>
                <a:spcPts val="500"/>
              </a:spcBef>
              <a:spcAft>
                <a:spcPts val="500"/>
              </a:spcAft>
              <a:buSzPct val="90000"/>
            </a:pPr>
            <a:r>
              <a:rPr lang="en-US" altLang="en-US" dirty="0"/>
              <a:t>Potential hazards eliminated or minimized</a:t>
            </a:r>
          </a:p>
          <a:p>
            <a:pPr>
              <a:lnSpc>
                <a:spcPct val="90000"/>
              </a:lnSpc>
              <a:spcBef>
                <a:spcPts val="500"/>
              </a:spcBef>
              <a:spcAft>
                <a:spcPts val="500"/>
              </a:spcAft>
              <a:buSzPct val="90000"/>
            </a:pPr>
            <a:endParaRPr lang="en-US" altLang="en-US" sz="1000" dirty="0"/>
          </a:p>
          <a:p>
            <a:pPr>
              <a:lnSpc>
                <a:spcPct val="90000"/>
              </a:lnSpc>
              <a:spcBef>
                <a:spcPts val="500"/>
              </a:spcBef>
              <a:spcAft>
                <a:spcPts val="500"/>
              </a:spcAft>
              <a:buSzPct val="90000"/>
            </a:pPr>
            <a:r>
              <a:rPr lang="en-US" altLang="en-US" dirty="0"/>
              <a:t>Felling direction determined</a:t>
            </a:r>
          </a:p>
          <a:p>
            <a:pPr>
              <a:lnSpc>
                <a:spcPct val="90000"/>
              </a:lnSpc>
              <a:spcBef>
                <a:spcPts val="500"/>
              </a:spcBef>
              <a:spcAft>
                <a:spcPts val="500"/>
              </a:spcAft>
              <a:buSzPct val="90000"/>
            </a:pPr>
            <a:endParaRPr lang="en-US" altLang="en-US" sz="1000" dirty="0"/>
          </a:p>
          <a:p>
            <a:pPr>
              <a:lnSpc>
                <a:spcPct val="90000"/>
              </a:lnSpc>
              <a:spcBef>
                <a:spcPts val="500"/>
              </a:spcBef>
              <a:spcAft>
                <a:spcPts val="500"/>
              </a:spcAft>
              <a:buSzPct val="90000"/>
            </a:pPr>
            <a:r>
              <a:rPr lang="en-US" altLang="en-US" dirty="0"/>
              <a:t>Retreat path planned and cleared</a:t>
            </a:r>
          </a:p>
          <a:p>
            <a:pPr>
              <a:lnSpc>
                <a:spcPct val="90000"/>
              </a:lnSpc>
              <a:spcBef>
                <a:spcPts val="500"/>
              </a:spcBef>
              <a:spcAft>
                <a:spcPts val="500"/>
              </a:spcAft>
              <a:buSzPct val="90000"/>
            </a:pPr>
            <a:endParaRPr lang="en-US" altLang="en-US" sz="1000" dirty="0"/>
          </a:p>
          <a:p>
            <a:pPr>
              <a:lnSpc>
                <a:spcPct val="90000"/>
              </a:lnSpc>
              <a:spcBef>
                <a:spcPts val="500"/>
              </a:spcBef>
              <a:spcAft>
                <a:spcPts val="500"/>
              </a:spcAft>
              <a:buSzPct val="90000"/>
            </a:pPr>
            <a:r>
              <a:rPr lang="en-US" altLang="en-US" dirty="0"/>
              <a:t>Hinge size determined </a:t>
            </a:r>
          </a:p>
          <a:p>
            <a:pPr>
              <a:lnSpc>
                <a:spcPct val="90000"/>
              </a:lnSpc>
              <a:spcBef>
                <a:spcPts val="500"/>
              </a:spcBef>
              <a:spcAft>
                <a:spcPts val="500"/>
              </a:spcAft>
              <a:buSzPct val="90000"/>
            </a:pPr>
            <a:endParaRPr lang="en-US" altLang="en-US" sz="1000" dirty="0"/>
          </a:p>
          <a:p>
            <a:pPr>
              <a:lnSpc>
                <a:spcPct val="90000"/>
              </a:lnSpc>
              <a:buSzPct val="90000"/>
            </a:pPr>
            <a:r>
              <a:rPr lang="en-US" altLang="en-US" dirty="0"/>
              <a:t>Proper felling techniques used</a:t>
            </a:r>
          </a:p>
          <a:p>
            <a:pPr>
              <a:lnSpc>
                <a:spcPct val="90000"/>
              </a:lnSpc>
            </a:pPr>
            <a:endParaRPr lang="en-US" altLang="en-US" b="1" dirty="0"/>
          </a:p>
        </p:txBody>
      </p:sp>
      <p:sp>
        <p:nvSpPr>
          <p:cNvPr id="29699" name="Rectangle 5">
            <a:extLst>
              <a:ext uri="{FF2B5EF4-FFF2-40B4-BE49-F238E27FC236}">
                <a16:creationId xmlns:a16="http://schemas.microsoft.com/office/drawing/2014/main" id="{1BFF0A6E-53F9-4C39-82A3-C2DF53A4CD26}"/>
              </a:ext>
            </a:extLst>
          </p:cNvPr>
          <p:cNvSpPr>
            <a:spLocks noGrp="1" noChangeArrowheads="1"/>
          </p:cNvSpPr>
          <p:nvPr>
            <p:ph type="title"/>
          </p:nvPr>
        </p:nvSpPr>
        <p:spPr>
          <a:xfrm>
            <a:off x="609600" y="381000"/>
            <a:ext cx="8229600" cy="554038"/>
          </a:xfrm>
          <a:noFill/>
        </p:spPr>
        <p:txBody>
          <a:bodyPr/>
          <a:lstStyle/>
          <a:p>
            <a:r>
              <a:rPr lang="en-US" altLang="en-US"/>
              <a:t>Manual Felling</a:t>
            </a:r>
          </a:p>
        </p:txBody>
      </p:sp>
      <p:sp>
        <p:nvSpPr>
          <p:cNvPr id="29701" name="Text Box 6">
            <a:extLst>
              <a:ext uri="{FF2B5EF4-FFF2-40B4-BE49-F238E27FC236}">
                <a16:creationId xmlns:a16="http://schemas.microsoft.com/office/drawing/2014/main" id="{AF451674-2E31-467E-8FEB-C4AA98753B1B}"/>
              </a:ext>
            </a:extLst>
          </p:cNvPr>
          <p:cNvSpPr txBox="1">
            <a:spLocks noChangeArrowheads="1"/>
          </p:cNvSpPr>
          <p:nvPr/>
        </p:nvSpPr>
        <p:spPr bwMode="auto">
          <a:xfrm>
            <a:off x="6781800" y="457200"/>
            <a:ext cx="25146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a:spAutoFit/>
          </a:bodyPr>
          <a:lstStyle>
            <a:lvl1pPr>
              <a:defRPr sz="3600" u="sng">
                <a:solidFill>
                  <a:schemeClr val="tx1"/>
                </a:solidFill>
                <a:latin typeface="Times New Roman" panose="02020603050405020304" pitchFamily="18" charset="0"/>
              </a:defRPr>
            </a:lvl1pPr>
            <a:lvl2pPr marL="742950" indent="-285750">
              <a:defRPr sz="3600" u="sng">
                <a:solidFill>
                  <a:schemeClr val="tx1"/>
                </a:solidFill>
                <a:latin typeface="Times New Roman" panose="02020603050405020304" pitchFamily="18" charset="0"/>
              </a:defRPr>
            </a:lvl2pPr>
            <a:lvl3pPr marL="1143000" indent="-228600">
              <a:defRPr sz="3600" u="sng">
                <a:solidFill>
                  <a:schemeClr val="tx1"/>
                </a:solidFill>
                <a:latin typeface="Times New Roman" panose="02020603050405020304" pitchFamily="18" charset="0"/>
              </a:defRPr>
            </a:lvl3pPr>
            <a:lvl4pPr marL="1600200" indent="-228600">
              <a:defRPr sz="3600" u="sng">
                <a:solidFill>
                  <a:schemeClr val="tx1"/>
                </a:solidFill>
                <a:latin typeface="Times New Roman" panose="02020603050405020304" pitchFamily="18" charset="0"/>
              </a:defRPr>
            </a:lvl4pPr>
            <a:lvl5pPr marL="2057400" indent="-228600">
              <a:defRPr sz="3600" u="sng">
                <a:solidFill>
                  <a:schemeClr val="tx1"/>
                </a:solidFill>
                <a:latin typeface="Times New Roman" panose="02020603050405020304" pitchFamily="18" charset="0"/>
              </a:defRPr>
            </a:lvl5pPr>
            <a:lvl6pPr marL="2514600" indent="-228600" eaLnBrk="0" fontAlgn="base" hangingPunct="0">
              <a:spcBef>
                <a:spcPct val="0"/>
              </a:spcBef>
              <a:spcAft>
                <a:spcPct val="0"/>
              </a:spcAft>
              <a:defRPr sz="3600" u="sng">
                <a:solidFill>
                  <a:schemeClr val="tx1"/>
                </a:solidFill>
                <a:latin typeface="Times New Roman" panose="02020603050405020304" pitchFamily="18" charset="0"/>
              </a:defRPr>
            </a:lvl6pPr>
            <a:lvl7pPr marL="2971800" indent="-228600" eaLnBrk="0" fontAlgn="base" hangingPunct="0">
              <a:spcBef>
                <a:spcPct val="0"/>
              </a:spcBef>
              <a:spcAft>
                <a:spcPct val="0"/>
              </a:spcAft>
              <a:defRPr sz="3600" u="sng">
                <a:solidFill>
                  <a:schemeClr val="tx1"/>
                </a:solidFill>
                <a:latin typeface="Times New Roman" panose="02020603050405020304" pitchFamily="18" charset="0"/>
              </a:defRPr>
            </a:lvl7pPr>
            <a:lvl8pPr marL="3429000" indent="-228600" eaLnBrk="0" fontAlgn="base" hangingPunct="0">
              <a:spcBef>
                <a:spcPct val="0"/>
              </a:spcBef>
              <a:spcAft>
                <a:spcPct val="0"/>
              </a:spcAft>
              <a:defRPr sz="3600" u="sng">
                <a:solidFill>
                  <a:schemeClr val="tx1"/>
                </a:solidFill>
                <a:latin typeface="Times New Roman" panose="02020603050405020304" pitchFamily="18" charset="0"/>
              </a:defRPr>
            </a:lvl8pPr>
            <a:lvl9pPr marL="3886200" indent="-228600" eaLnBrk="0" fontAlgn="base" hangingPunct="0">
              <a:spcBef>
                <a:spcPct val="0"/>
              </a:spcBef>
              <a:spcAft>
                <a:spcPct val="0"/>
              </a:spcAft>
              <a:defRPr sz="3600" u="sng">
                <a:solidFill>
                  <a:schemeClr val="tx1"/>
                </a:solidFill>
                <a:latin typeface="Times New Roman" panose="02020603050405020304" pitchFamily="18" charset="0"/>
              </a:defRPr>
            </a:lvl9pPr>
          </a:lstStyle>
          <a:p>
            <a:pPr>
              <a:spcBef>
                <a:spcPct val="50000"/>
              </a:spcBef>
            </a:pPr>
            <a:r>
              <a:rPr lang="en-US" altLang="en-US" sz="2000" u="none">
                <a:latin typeface="Arial" panose="020B0604020202020204" pitchFamily="34" charset="0"/>
              </a:rPr>
              <a:t>1910.266(h)(2)</a:t>
            </a:r>
          </a:p>
        </p:txBody>
      </p:sp>
    </p:spTree>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5">
            <a:extLst>
              <a:ext uri="{FF2B5EF4-FFF2-40B4-BE49-F238E27FC236}">
                <a16:creationId xmlns:a16="http://schemas.microsoft.com/office/drawing/2014/main" id="{98E2403E-220A-41FF-A18C-BE74D12625CC}"/>
              </a:ext>
            </a:extLst>
          </p:cNvPr>
          <p:cNvSpPr>
            <a:spLocks noChangeArrowheads="1"/>
          </p:cNvSpPr>
          <p:nvPr/>
        </p:nvSpPr>
        <p:spPr bwMode="auto">
          <a:xfrm>
            <a:off x="457200" y="334963"/>
            <a:ext cx="7848600"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a:spAutoFit/>
          </a:bodyPr>
          <a:lstStyle>
            <a:lvl1pPr>
              <a:defRPr sz="3600" u="sng">
                <a:solidFill>
                  <a:schemeClr val="tx1"/>
                </a:solidFill>
                <a:latin typeface="Times New Roman" panose="02020603050405020304" pitchFamily="18" charset="0"/>
              </a:defRPr>
            </a:lvl1pPr>
            <a:lvl2pPr marL="742950" indent="-285750">
              <a:defRPr sz="3600" u="sng">
                <a:solidFill>
                  <a:schemeClr val="tx1"/>
                </a:solidFill>
                <a:latin typeface="Times New Roman" panose="02020603050405020304" pitchFamily="18" charset="0"/>
              </a:defRPr>
            </a:lvl2pPr>
            <a:lvl3pPr marL="1143000" indent="-228600">
              <a:defRPr sz="3600" u="sng">
                <a:solidFill>
                  <a:schemeClr val="tx1"/>
                </a:solidFill>
                <a:latin typeface="Times New Roman" panose="02020603050405020304" pitchFamily="18" charset="0"/>
              </a:defRPr>
            </a:lvl3pPr>
            <a:lvl4pPr marL="1600200" indent="-228600">
              <a:defRPr sz="3600" u="sng">
                <a:solidFill>
                  <a:schemeClr val="tx1"/>
                </a:solidFill>
                <a:latin typeface="Times New Roman" panose="02020603050405020304" pitchFamily="18" charset="0"/>
              </a:defRPr>
            </a:lvl4pPr>
            <a:lvl5pPr marL="2057400" indent="-228600">
              <a:defRPr sz="3600" u="sng">
                <a:solidFill>
                  <a:schemeClr val="tx1"/>
                </a:solidFill>
                <a:latin typeface="Times New Roman" panose="02020603050405020304" pitchFamily="18" charset="0"/>
              </a:defRPr>
            </a:lvl5pPr>
            <a:lvl6pPr marL="2514600" indent="-228600" eaLnBrk="0" fontAlgn="base" hangingPunct="0">
              <a:spcBef>
                <a:spcPct val="0"/>
              </a:spcBef>
              <a:spcAft>
                <a:spcPct val="0"/>
              </a:spcAft>
              <a:defRPr sz="3600" u="sng">
                <a:solidFill>
                  <a:schemeClr val="tx1"/>
                </a:solidFill>
                <a:latin typeface="Times New Roman" panose="02020603050405020304" pitchFamily="18" charset="0"/>
              </a:defRPr>
            </a:lvl6pPr>
            <a:lvl7pPr marL="2971800" indent="-228600" eaLnBrk="0" fontAlgn="base" hangingPunct="0">
              <a:spcBef>
                <a:spcPct val="0"/>
              </a:spcBef>
              <a:spcAft>
                <a:spcPct val="0"/>
              </a:spcAft>
              <a:defRPr sz="3600" u="sng">
                <a:solidFill>
                  <a:schemeClr val="tx1"/>
                </a:solidFill>
                <a:latin typeface="Times New Roman" panose="02020603050405020304" pitchFamily="18" charset="0"/>
              </a:defRPr>
            </a:lvl7pPr>
            <a:lvl8pPr marL="3429000" indent="-228600" eaLnBrk="0" fontAlgn="base" hangingPunct="0">
              <a:spcBef>
                <a:spcPct val="0"/>
              </a:spcBef>
              <a:spcAft>
                <a:spcPct val="0"/>
              </a:spcAft>
              <a:defRPr sz="3600" u="sng">
                <a:solidFill>
                  <a:schemeClr val="tx1"/>
                </a:solidFill>
                <a:latin typeface="Times New Roman" panose="02020603050405020304" pitchFamily="18" charset="0"/>
              </a:defRPr>
            </a:lvl8pPr>
            <a:lvl9pPr marL="3886200" indent="-228600" eaLnBrk="0" fontAlgn="base" hangingPunct="0">
              <a:spcBef>
                <a:spcPct val="0"/>
              </a:spcBef>
              <a:spcAft>
                <a:spcPct val="0"/>
              </a:spcAft>
              <a:defRPr sz="3600" u="sng">
                <a:solidFill>
                  <a:schemeClr val="tx1"/>
                </a:solidFill>
                <a:latin typeface="Times New Roman" panose="02020603050405020304" pitchFamily="18" charset="0"/>
              </a:defRPr>
            </a:lvl9pPr>
          </a:lstStyle>
          <a:p>
            <a:r>
              <a:rPr lang="en-US" altLang="en-US" b="1" u="none">
                <a:solidFill>
                  <a:srgbClr val="012D9A"/>
                </a:solidFill>
                <a:latin typeface="Arial" panose="020B0604020202020204" pitchFamily="34" charset="0"/>
              </a:rPr>
              <a:t>Eliminate/Minimize Hazards</a:t>
            </a:r>
          </a:p>
        </p:txBody>
      </p:sp>
      <p:sp>
        <p:nvSpPr>
          <p:cNvPr id="30723" name="Text Box 6">
            <a:extLst>
              <a:ext uri="{FF2B5EF4-FFF2-40B4-BE49-F238E27FC236}">
                <a16:creationId xmlns:a16="http://schemas.microsoft.com/office/drawing/2014/main" id="{F24FBD74-D4A3-4BF2-9FAD-41052BB334C6}"/>
              </a:ext>
            </a:extLst>
          </p:cNvPr>
          <p:cNvSpPr txBox="1">
            <a:spLocks noChangeArrowheads="1"/>
          </p:cNvSpPr>
          <p:nvPr/>
        </p:nvSpPr>
        <p:spPr bwMode="auto">
          <a:xfrm>
            <a:off x="6858000" y="457200"/>
            <a:ext cx="19812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a:spAutoFit/>
          </a:bodyPr>
          <a:lstStyle>
            <a:lvl1pPr>
              <a:defRPr sz="3600" u="sng">
                <a:solidFill>
                  <a:schemeClr val="tx1"/>
                </a:solidFill>
                <a:latin typeface="Times New Roman" panose="02020603050405020304" pitchFamily="18" charset="0"/>
              </a:defRPr>
            </a:lvl1pPr>
            <a:lvl2pPr marL="742950" indent="-285750">
              <a:defRPr sz="3600" u="sng">
                <a:solidFill>
                  <a:schemeClr val="tx1"/>
                </a:solidFill>
                <a:latin typeface="Times New Roman" panose="02020603050405020304" pitchFamily="18" charset="0"/>
              </a:defRPr>
            </a:lvl2pPr>
            <a:lvl3pPr marL="1143000" indent="-228600">
              <a:defRPr sz="3600" u="sng">
                <a:solidFill>
                  <a:schemeClr val="tx1"/>
                </a:solidFill>
                <a:latin typeface="Times New Roman" panose="02020603050405020304" pitchFamily="18" charset="0"/>
              </a:defRPr>
            </a:lvl3pPr>
            <a:lvl4pPr marL="1600200" indent="-228600">
              <a:defRPr sz="3600" u="sng">
                <a:solidFill>
                  <a:schemeClr val="tx1"/>
                </a:solidFill>
                <a:latin typeface="Times New Roman" panose="02020603050405020304" pitchFamily="18" charset="0"/>
              </a:defRPr>
            </a:lvl4pPr>
            <a:lvl5pPr marL="2057400" indent="-228600">
              <a:defRPr sz="3600" u="sng">
                <a:solidFill>
                  <a:schemeClr val="tx1"/>
                </a:solidFill>
                <a:latin typeface="Times New Roman" panose="02020603050405020304" pitchFamily="18" charset="0"/>
              </a:defRPr>
            </a:lvl5pPr>
            <a:lvl6pPr marL="2514600" indent="-228600" eaLnBrk="0" fontAlgn="base" hangingPunct="0">
              <a:spcBef>
                <a:spcPct val="0"/>
              </a:spcBef>
              <a:spcAft>
                <a:spcPct val="0"/>
              </a:spcAft>
              <a:defRPr sz="3600" u="sng">
                <a:solidFill>
                  <a:schemeClr val="tx1"/>
                </a:solidFill>
                <a:latin typeface="Times New Roman" panose="02020603050405020304" pitchFamily="18" charset="0"/>
              </a:defRPr>
            </a:lvl6pPr>
            <a:lvl7pPr marL="2971800" indent="-228600" eaLnBrk="0" fontAlgn="base" hangingPunct="0">
              <a:spcBef>
                <a:spcPct val="0"/>
              </a:spcBef>
              <a:spcAft>
                <a:spcPct val="0"/>
              </a:spcAft>
              <a:defRPr sz="3600" u="sng">
                <a:solidFill>
                  <a:schemeClr val="tx1"/>
                </a:solidFill>
                <a:latin typeface="Times New Roman" panose="02020603050405020304" pitchFamily="18" charset="0"/>
              </a:defRPr>
            </a:lvl7pPr>
            <a:lvl8pPr marL="3429000" indent="-228600" eaLnBrk="0" fontAlgn="base" hangingPunct="0">
              <a:spcBef>
                <a:spcPct val="0"/>
              </a:spcBef>
              <a:spcAft>
                <a:spcPct val="0"/>
              </a:spcAft>
              <a:defRPr sz="3600" u="sng">
                <a:solidFill>
                  <a:schemeClr val="tx1"/>
                </a:solidFill>
                <a:latin typeface="Times New Roman" panose="02020603050405020304" pitchFamily="18" charset="0"/>
              </a:defRPr>
            </a:lvl8pPr>
            <a:lvl9pPr marL="3886200" indent="-228600" eaLnBrk="0" fontAlgn="base" hangingPunct="0">
              <a:spcBef>
                <a:spcPct val="0"/>
              </a:spcBef>
              <a:spcAft>
                <a:spcPct val="0"/>
              </a:spcAft>
              <a:defRPr sz="3600" u="sng">
                <a:solidFill>
                  <a:schemeClr val="tx1"/>
                </a:solidFill>
                <a:latin typeface="Times New Roman" panose="02020603050405020304" pitchFamily="18" charset="0"/>
              </a:defRPr>
            </a:lvl9pPr>
          </a:lstStyle>
          <a:p>
            <a:pPr>
              <a:spcBef>
                <a:spcPct val="50000"/>
              </a:spcBef>
            </a:pPr>
            <a:r>
              <a:rPr lang="en-US" altLang="en-US" sz="2000" u="none">
                <a:latin typeface="Arial" panose="020B0604020202020204" pitchFamily="34" charset="0"/>
              </a:rPr>
              <a:t>1910.266(h)(2)</a:t>
            </a:r>
          </a:p>
        </p:txBody>
      </p:sp>
      <p:sp>
        <p:nvSpPr>
          <p:cNvPr id="7" name="Text Placeholder 6">
            <a:extLst>
              <a:ext uri="{FF2B5EF4-FFF2-40B4-BE49-F238E27FC236}">
                <a16:creationId xmlns:a16="http://schemas.microsoft.com/office/drawing/2014/main" id="{1DA02259-82EF-4519-B8E3-E42183E14239}"/>
              </a:ext>
            </a:extLst>
          </p:cNvPr>
          <p:cNvSpPr>
            <a:spLocks noGrp="1"/>
          </p:cNvSpPr>
          <p:nvPr>
            <p:ph type="body" sz="half" idx="2"/>
          </p:nvPr>
        </p:nvSpPr>
        <p:spPr>
          <a:xfrm>
            <a:off x="457200" y="1219200"/>
            <a:ext cx="8001000" cy="4525963"/>
          </a:xfrm>
        </p:spPr>
        <p:txBody>
          <a:bodyPr/>
          <a:lstStyle/>
          <a:p>
            <a:pPr marL="401638" indent="-344488">
              <a:spcBef>
                <a:spcPts val="500"/>
              </a:spcBef>
              <a:spcAft>
                <a:spcPts val="500"/>
              </a:spcAft>
              <a:buClr>
                <a:schemeClr val="accent2">
                  <a:lumMod val="50000"/>
                </a:schemeClr>
              </a:buClr>
              <a:defRPr/>
            </a:pPr>
            <a:r>
              <a:rPr lang="en-US" dirty="0"/>
              <a:t>Primary hazards include unstable logs and hazards associated with using chainsaws.</a:t>
            </a:r>
          </a:p>
          <a:p>
            <a:pPr marL="401638" indent="-344488">
              <a:spcBef>
                <a:spcPts val="500"/>
              </a:spcBef>
              <a:spcAft>
                <a:spcPts val="500"/>
              </a:spcAft>
              <a:buClr>
                <a:schemeClr val="accent2">
                  <a:lumMod val="50000"/>
                </a:schemeClr>
              </a:buClr>
              <a:defRPr/>
            </a:pPr>
            <a:endParaRPr lang="en-US" sz="2000" dirty="0"/>
          </a:p>
          <a:p>
            <a:pPr marL="401638" indent="-344488">
              <a:spcBef>
                <a:spcPts val="500"/>
              </a:spcBef>
              <a:spcAft>
                <a:spcPts val="500"/>
              </a:spcAft>
              <a:buClr>
                <a:schemeClr val="accent2">
                  <a:lumMod val="50000"/>
                </a:schemeClr>
              </a:buClr>
              <a:defRPr/>
            </a:pPr>
            <a:r>
              <a:rPr lang="en-US" dirty="0"/>
              <a:t>Prior to </a:t>
            </a:r>
            <a:r>
              <a:rPr lang="en-US" dirty="0" err="1"/>
              <a:t>limbing</a:t>
            </a:r>
            <a:r>
              <a:rPr lang="en-US" dirty="0"/>
              <a:t>, the following is evaluated:</a:t>
            </a:r>
          </a:p>
          <a:p>
            <a:pPr marL="801688" lvl="1" indent="-344488">
              <a:spcBef>
                <a:spcPts val="500"/>
              </a:spcBef>
              <a:spcAft>
                <a:spcPts val="500"/>
              </a:spcAft>
              <a:buClr>
                <a:schemeClr val="accent2">
                  <a:lumMod val="50000"/>
                </a:schemeClr>
              </a:buClr>
              <a:defRPr/>
            </a:pPr>
            <a:r>
              <a:rPr lang="en-US" dirty="0"/>
              <a:t>Overhead hazards</a:t>
            </a:r>
          </a:p>
          <a:p>
            <a:pPr marL="801688" lvl="1" indent="-344488">
              <a:spcBef>
                <a:spcPts val="500"/>
              </a:spcBef>
              <a:spcAft>
                <a:spcPts val="500"/>
              </a:spcAft>
              <a:buClr>
                <a:schemeClr val="accent2">
                  <a:lumMod val="50000"/>
                </a:schemeClr>
              </a:buClr>
              <a:defRPr/>
            </a:pPr>
            <a:r>
              <a:rPr lang="en-US" dirty="0"/>
              <a:t>Butt movement forward</a:t>
            </a:r>
          </a:p>
          <a:p>
            <a:pPr marL="801688" lvl="1" indent="-344488">
              <a:spcBef>
                <a:spcPts val="500"/>
              </a:spcBef>
              <a:spcAft>
                <a:spcPts val="500"/>
              </a:spcAft>
              <a:buClr>
                <a:schemeClr val="accent2">
                  <a:lumMod val="50000"/>
                </a:schemeClr>
              </a:buClr>
              <a:defRPr/>
            </a:pPr>
            <a:r>
              <a:rPr lang="en-US" dirty="0"/>
              <a:t>Butt twist</a:t>
            </a:r>
          </a:p>
          <a:p>
            <a:pPr marL="801688" lvl="1" indent="-344488">
              <a:spcBef>
                <a:spcPts val="500"/>
              </a:spcBef>
              <a:spcAft>
                <a:spcPts val="500"/>
              </a:spcAft>
              <a:buClr>
                <a:schemeClr val="accent2">
                  <a:lumMod val="50000"/>
                </a:schemeClr>
              </a:buClr>
              <a:defRPr/>
            </a:pPr>
            <a:r>
              <a:rPr lang="en-US" dirty="0"/>
              <a:t>Butt off the ground</a:t>
            </a:r>
          </a:p>
          <a:p>
            <a:pPr marL="801688" lvl="1" indent="-344488">
              <a:spcBef>
                <a:spcPts val="500"/>
              </a:spcBef>
              <a:spcAft>
                <a:spcPts val="500"/>
              </a:spcAft>
              <a:buClr>
                <a:schemeClr val="accent2">
                  <a:lumMod val="50000"/>
                </a:schemeClr>
              </a:buClr>
              <a:defRPr/>
            </a:pPr>
            <a:r>
              <a:rPr lang="en-US" dirty="0"/>
              <a:t>“Danger trees”</a:t>
            </a:r>
          </a:p>
          <a:p>
            <a:pPr>
              <a:defRPr/>
            </a:pPr>
            <a:endParaRPr lang="en-US" dirty="0"/>
          </a:p>
        </p:txBody>
      </p:sp>
    </p:spTree>
  </p:cSld>
  <p:clrMapOvr>
    <a:masterClrMapping/>
  </p:clrMapOvr>
  <p:transition advClick="0"/>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32C8DE2C-DF05-4A7C-84A9-71A344156E93}"/>
              </a:ext>
            </a:extLst>
          </p:cNvPr>
          <p:cNvSpPr>
            <a:spLocks noGrp="1"/>
          </p:cNvSpPr>
          <p:nvPr>
            <p:ph type="title"/>
          </p:nvPr>
        </p:nvSpPr>
        <p:spPr>
          <a:xfrm>
            <a:off x="533400" y="381000"/>
            <a:ext cx="8458200" cy="549275"/>
          </a:xfrm>
        </p:spPr>
        <p:txBody>
          <a:bodyPr/>
          <a:lstStyle/>
          <a:p>
            <a:r>
              <a:rPr lang="en-US" altLang="en-US"/>
              <a:t>Definitions</a:t>
            </a:r>
          </a:p>
        </p:txBody>
      </p:sp>
      <p:sp>
        <p:nvSpPr>
          <p:cNvPr id="4" name="Text Placeholder 3">
            <a:extLst>
              <a:ext uri="{FF2B5EF4-FFF2-40B4-BE49-F238E27FC236}">
                <a16:creationId xmlns:a16="http://schemas.microsoft.com/office/drawing/2014/main" id="{952D4A67-6006-44BE-839A-75470D8B6D9A}"/>
              </a:ext>
            </a:extLst>
          </p:cNvPr>
          <p:cNvSpPr>
            <a:spLocks noGrp="1"/>
          </p:cNvSpPr>
          <p:nvPr>
            <p:ph type="body" sz="half" idx="2"/>
          </p:nvPr>
        </p:nvSpPr>
        <p:spPr>
          <a:xfrm>
            <a:off x="533400" y="1219200"/>
            <a:ext cx="8001000" cy="4525963"/>
          </a:xfrm>
        </p:spPr>
        <p:txBody>
          <a:bodyPr/>
          <a:lstStyle/>
          <a:p>
            <a:pPr>
              <a:defRPr/>
            </a:pPr>
            <a:r>
              <a:rPr lang="en-US" b="1" dirty="0" err="1"/>
              <a:t>Backcut</a:t>
            </a:r>
            <a:r>
              <a:rPr lang="en-US" b="1" dirty="0"/>
              <a:t> (felling cut) </a:t>
            </a:r>
          </a:p>
          <a:p>
            <a:pPr>
              <a:defRPr/>
            </a:pPr>
            <a:endParaRPr lang="en-US" sz="800" b="1" dirty="0"/>
          </a:p>
          <a:p>
            <a:pPr lvl="1">
              <a:defRPr/>
            </a:pPr>
            <a:r>
              <a:rPr lang="en-US" dirty="0"/>
              <a:t>Final cut in a felling operation.</a:t>
            </a:r>
          </a:p>
          <a:p>
            <a:pPr lvl="1">
              <a:defRPr/>
            </a:pPr>
            <a:endParaRPr lang="en-US" sz="2000" dirty="0"/>
          </a:p>
          <a:p>
            <a:pPr>
              <a:defRPr/>
            </a:pPr>
            <a:r>
              <a:rPr lang="en-US" b="1" dirty="0"/>
              <a:t>Bucking</a:t>
            </a:r>
          </a:p>
          <a:p>
            <a:pPr>
              <a:defRPr/>
            </a:pPr>
            <a:endParaRPr lang="en-US" sz="800" b="1" dirty="0"/>
          </a:p>
          <a:p>
            <a:pPr lvl="1">
              <a:defRPr/>
            </a:pPr>
            <a:r>
              <a:rPr lang="en-US" dirty="0"/>
              <a:t>Sawing felled trees into sections called logs.</a:t>
            </a:r>
          </a:p>
          <a:p>
            <a:pPr>
              <a:defRPr/>
            </a:pPr>
            <a:endParaRPr lang="en-US" sz="2000" b="1" dirty="0"/>
          </a:p>
          <a:p>
            <a:pPr>
              <a:defRPr/>
            </a:pPr>
            <a:r>
              <a:rPr lang="en-US" b="1" dirty="0"/>
              <a:t>Danger tree</a:t>
            </a:r>
          </a:p>
          <a:p>
            <a:pPr>
              <a:defRPr/>
            </a:pPr>
            <a:endParaRPr lang="en-US" sz="800" b="1" dirty="0"/>
          </a:p>
          <a:p>
            <a:pPr lvl="1">
              <a:defRPr/>
            </a:pPr>
            <a:r>
              <a:rPr lang="en-US" dirty="0"/>
              <a:t>Standing tree that presents a hazard to employees due to deterioration or physical damage to the root system, trunk, stem or limbs, and the direction and lean of the tree.</a:t>
            </a:r>
          </a:p>
        </p:txBody>
      </p:sp>
      <p:sp>
        <p:nvSpPr>
          <p:cNvPr id="5124" name="Text Box 6">
            <a:extLst>
              <a:ext uri="{FF2B5EF4-FFF2-40B4-BE49-F238E27FC236}">
                <a16:creationId xmlns:a16="http://schemas.microsoft.com/office/drawing/2014/main" id="{98F136A2-F2BD-4814-9C34-B5A0FB7923CE}"/>
              </a:ext>
            </a:extLst>
          </p:cNvPr>
          <p:cNvSpPr txBox="1">
            <a:spLocks noChangeArrowheads="1"/>
          </p:cNvSpPr>
          <p:nvPr/>
        </p:nvSpPr>
        <p:spPr bwMode="auto">
          <a:xfrm>
            <a:off x="7010400" y="457200"/>
            <a:ext cx="20574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a:spAutoFit/>
          </a:bodyPr>
          <a:lstStyle>
            <a:lvl1pPr>
              <a:defRPr sz="3600" u="sng">
                <a:solidFill>
                  <a:schemeClr val="tx1"/>
                </a:solidFill>
                <a:latin typeface="Times New Roman" panose="02020603050405020304" pitchFamily="18" charset="0"/>
              </a:defRPr>
            </a:lvl1pPr>
            <a:lvl2pPr marL="742950" indent="-285750">
              <a:defRPr sz="3600" u="sng">
                <a:solidFill>
                  <a:schemeClr val="tx1"/>
                </a:solidFill>
                <a:latin typeface="Times New Roman" panose="02020603050405020304" pitchFamily="18" charset="0"/>
              </a:defRPr>
            </a:lvl2pPr>
            <a:lvl3pPr marL="1143000" indent="-228600">
              <a:defRPr sz="3600" u="sng">
                <a:solidFill>
                  <a:schemeClr val="tx1"/>
                </a:solidFill>
                <a:latin typeface="Times New Roman" panose="02020603050405020304" pitchFamily="18" charset="0"/>
              </a:defRPr>
            </a:lvl3pPr>
            <a:lvl4pPr marL="1600200" indent="-228600">
              <a:defRPr sz="3600" u="sng">
                <a:solidFill>
                  <a:schemeClr val="tx1"/>
                </a:solidFill>
                <a:latin typeface="Times New Roman" panose="02020603050405020304" pitchFamily="18" charset="0"/>
              </a:defRPr>
            </a:lvl4pPr>
            <a:lvl5pPr marL="2057400" indent="-228600">
              <a:defRPr sz="3600" u="sng">
                <a:solidFill>
                  <a:schemeClr val="tx1"/>
                </a:solidFill>
                <a:latin typeface="Times New Roman" panose="02020603050405020304" pitchFamily="18" charset="0"/>
              </a:defRPr>
            </a:lvl5pPr>
            <a:lvl6pPr marL="2514600" indent="-228600" eaLnBrk="0" fontAlgn="base" hangingPunct="0">
              <a:spcBef>
                <a:spcPct val="0"/>
              </a:spcBef>
              <a:spcAft>
                <a:spcPct val="0"/>
              </a:spcAft>
              <a:defRPr sz="3600" u="sng">
                <a:solidFill>
                  <a:schemeClr val="tx1"/>
                </a:solidFill>
                <a:latin typeface="Times New Roman" panose="02020603050405020304" pitchFamily="18" charset="0"/>
              </a:defRPr>
            </a:lvl6pPr>
            <a:lvl7pPr marL="2971800" indent="-228600" eaLnBrk="0" fontAlgn="base" hangingPunct="0">
              <a:spcBef>
                <a:spcPct val="0"/>
              </a:spcBef>
              <a:spcAft>
                <a:spcPct val="0"/>
              </a:spcAft>
              <a:defRPr sz="3600" u="sng">
                <a:solidFill>
                  <a:schemeClr val="tx1"/>
                </a:solidFill>
                <a:latin typeface="Times New Roman" panose="02020603050405020304" pitchFamily="18" charset="0"/>
              </a:defRPr>
            </a:lvl7pPr>
            <a:lvl8pPr marL="3429000" indent="-228600" eaLnBrk="0" fontAlgn="base" hangingPunct="0">
              <a:spcBef>
                <a:spcPct val="0"/>
              </a:spcBef>
              <a:spcAft>
                <a:spcPct val="0"/>
              </a:spcAft>
              <a:defRPr sz="3600" u="sng">
                <a:solidFill>
                  <a:schemeClr val="tx1"/>
                </a:solidFill>
                <a:latin typeface="Times New Roman" panose="02020603050405020304" pitchFamily="18" charset="0"/>
              </a:defRPr>
            </a:lvl8pPr>
            <a:lvl9pPr marL="3886200" indent="-228600" eaLnBrk="0" fontAlgn="base" hangingPunct="0">
              <a:spcBef>
                <a:spcPct val="0"/>
              </a:spcBef>
              <a:spcAft>
                <a:spcPct val="0"/>
              </a:spcAft>
              <a:defRPr sz="3600" u="sng">
                <a:solidFill>
                  <a:schemeClr val="tx1"/>
                </a:solidFill>
                <a:latin typeface="Times New Roman" panose="02020603050405020304" pitchFamily="18" charset="0"/>
              </a:defRPr>
            </a:lvl9pPr>
          </a:lstStyle>
          <a:p>
            <a:pPr>
              <a:spcBef>
                <a:spcPct val="50000"/>
              </a:spcBef>
            </a:pPr>
            <a:r>
              <a:rPr lang="en-US" altLang="en-US" sz="2000" u="none">
                <a:latin typeface="Arial" panose="020B0604020202020204" pitchFamily="34" charset="0"/>
              </a:rPr>
              <a:t>1910.266(c)</a:t>
            </a:r>
          </a:p>
        </p:txBody>
      </p:sp>
    </p:spTree>
  </p:cSld>
  <p:clrMapOvr>
    <a:masterClrMapping/>
  </p:clrMapOv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a:extLst>
              <a:ext uri="{FF2B5EF4-FFF2-40B4-BE49-F238E27FC236}">
                <a16:creationId xmlns:a16="http://schemas.microsoft.com/office/drawing/2014/main" id="{2F54B51D-96FE-44E0-8A94-669B31B4539D}"/>
              </a:ext>
            </a:extLst>
          </p:cNvPr>
          <p:cNvSpPr>
            <a:spLocks noChangeArrowheads="1"/>
          </p:cNvSpPr>
          <p:nvPr/>
        </p:nvSpPr>
        <p:spPr bwMode="auto">
          <a:xfrm>
            <a:off x="533400" y="1200150"/>
            <a:ext cx="7924800" cy="4093428"/>
          </a:xfrm>
          <a:prstGeom prst="rect">
            <a:avLst/>
          </a:prstGeom>
          <a:noFill/>
          <a:ln w="9525">
            <a:noFill/>
            <a:miter lim="800000"/>
            <a:headEnd/>
            <a:tailEnd/>
          </a:ln>
        </p:spPr>
        <p:txBody>
          <a:bodyPr>
            <a:spAutoFit/>
          </a:bodyPr>
          <a:lstStyle/>
          <a:p>
            <a:pPr marL="344488" indent="-344488">
              <a:spcBef>
                <a:spcPts val="0"/>
              </a:spcBef>
              <a:spcAft>
                <a:spcPts val="0"/>
              </a:spcAft>
              <a:buClr>
                <a:schemeClr val="accent2">
                  <a:lumMod val="50000"/>
                </a:schemeClr>
              </a:buClr>
              <a:buSzPct val="84000"/>
              <a:buFont typeface="Wingdings" pitchFamily="2" charset="2"/>
              <a:buChar char="l"/>
              <a:defRPr/>
            </a:pPr>
            <a:r>
              <a:rPr lang="en-US" sz="2800" u="none" dirty="0" err="1">
                <a:latin typeface="Arial Narrow" pitchFamily="34" charset="0"/>
              </a:rPr>
              <a:t>Limbing</a:t>
            </a:r>
            <a:r>
              <a:rPr lang="en-US" sz="2800" u="none" dirty="0">
                <a:latin typeface="Arial Narrow" pitchFamily="34" charset="0"/>
              </a:rPr>
              <a:t> and bucking shall be done on the uphill side of each tree or log on any slope where rolling or sliding of trees or logs is reasonably foreseeable.</a:t>
            </a:r>
          </a:p>
          <a:p>
            <a:pPr marL="344488" indent="-344488">
              <a:spcBef>
                <a:spcPts val="0"/>
              </a:spcBef>
              <a:spcAft>
                <a:spcPts val="0"/>
              </a:spcAft>
              <a:buClr>
                <a:schemeClr val="accent2">
                  <a:lumMod val="50000"/>
                </a:schemeClr>
              </a:buClr>
              <a:buSzPct val="84000"/>
              <a:buFont typeface="Wingdings" pitchFamily="2" charset="2"/>
              <a:buChar char="l"/>
              <a:defRPr/>
            </a:pPr>
            <a:endParaRPr lang="en-US" sz="2000" u="none" dirty="0">
              <a:latin typeface="Arial Narrow" pitchFamily="34" charset="0"/>
            </a:endParaRPr>
          </a:p>
          <a:p>
            <a:pPr marL="344488" indent="-344488">
              <a:spcBef>
                <a:spcPts val="0"/>
              </a:spcBef>
              <a:spcAft>
                <a:spcPts val="0"/>
              </a:spcAft>
              <a:buClr>
                <a:schemeClr val="accent2">
                  <a:lumMod val="50000"/>
                </a:schemeClr>
              </a:buClr>
              <a:buSzPct val="84000"/>
              <a:buFont typeface="Wingdings" pitchFamily="2" charset="2"/>
              <a:buChar char="l"/>
              <a:defRPr/>
            </a:pPr>
            <a:r>
              <a:rPr lang="en-US" sz="2800" u="none" dirty="0">
                <a:latin typeface="Arial Narrow" pitchFamily="34" charset="0"/>
              </a:rPr>
              <a:t>Loggers should never limb a tree immediately after felling.</a:t>
            </a:r>
          </a:p>
          <a:p>
            <a:pPr marL="344488" indent="-344488">
              <a:spcBef>
                <a:spcPts val="0"/>
              </a:spcBef>
              <a:spcAft>
                <a:spcPts val="0"/>
              </a:spcAft>
              <a:buClr>
                <a:schemeClr val="accent2">
                  <a:lumMod val="50000"/>
                </a:schemeClr>
              </a:buClr>
              <a:buSzPct val="84000"/>
              <a:defRPr/>
            </a:pPr>
            <a:endParaRPr lang="en-US" sz="2000" u="none" dirty="0">
              <a:latin typeface="Arial Narrow" pitchFamily="34" charset="0"/>
            </a:endParaRPr>
          </a:p>
          <a:p>
            <a:pPr marL="344488" indent="-344488">
              <a:spcBef>
                <a:spcPts val="0"/>
              </a:spcBef>
              <a:spcAft>
                <a:spcPts val="0"/>
              </a:spcAft>
              <a:buClr>
                <a:schemeClr val="accent2">
                  <a:lumMod val="50000"/>
                </a:schemeClr>
              </a:buClr>
              <a:buSzPct val="84000"/>
              <a:buFont typeface="Wingdings" pitchFamily="2" charset="2"/>
              <a:buChar char="l"/>
              <a:defRPr/>
            </a:pPr>
            <a:r>
              <a:rPr lang="en-US" sz="2800" u="none" dirty="0">
                <a:latin typeface="Arial Narrow" pitchFamily="34" charset="0"/>
              </a:rPr>
              <a:t>Good idea to drop several trees and then refuel the saw prior to </a:t>
            </a:r>
            <a:r>
              <a:rPr lang="en-US" sz="2800" u="none" dirty="0" err="1">
                <a:latin typeface="Arial Narrow" pitchFamily="34" charset="0"/>
              </a:rPr>
              <a:t>limbing</a:t>
            </a:r>
            <a:r>
              <a:rPr lang="en-US" sz="2800" u="none" dirty="0">
                <a:latin typeface="Arial Narrow" pitchFamily="34" charset="0"/>
              </a:rPr>
              <a:t>.</a:t>
            </a:r>
          </a:p>
          <a:p>
            <a:pPr marL="801688" lvl="1" indent="-344488">
              <a:spcBef>
                <a:spcPts val="0"/>
              </a:spcBef>
              <a:spcAft>
                <a:spcPts val="0"/>
              </a:spcAft>
              <a:buClr>
                <a:srgbClr val="012D9A"/>
              </a:buClr>
              <a:buSzPct val="84000"/>
              <a:buFont typeface="Arial" pitchFamily="34" charset="0"/>
              <a:buChar char="–"/>
              <a:defRPr/>
            </a:pPr>
            <a:r>
              <a:rPr lang="en-US" sz="2400" u="none" dirty="0">
                <a:latin typeface="Arial Narrow" pitchFamily="34" charset="0"/>
              </a:rPr>
              <a:t>Provides time for overhead hazards to come down.</a:t>
            </a:r>
          </a:p>
        </p:txBody>
      </p:sp>
      <p:sp>
        <p:nvSpPr>
          <p:cNvPr id="31747" name="Rectangle 5">
            <a:extLst>
              <a:ext uri="{FF2B5EF4-FFF2-40B4-BE49-F238E27FC236}">
                <a16:creationId xmlns:a16="http://schemas.microsoft.com/office/drawing/2014/main" id="{65D227D5-AC0E-4D3B-9DA9-2D383AD3E50C}"/>
              </a:ext>
            </a:extLst>
          </p:cNvPr>
          <p:cNvSpPr>
            <a:spLocks noChangeArrowheads="1"/>
          </p:cNvSpPr>
          <p:nvPr/>
        </p:nvSpPr>
        <p:spPr bwMode="auto">
          <a:xfrm>
            <a:off x="457200" y="334963"/>
            <a:ext cx="7848600"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a:spAutoFit/>
          </a:bodyPr>
          <a:lstStyle>
            <a:lvl1pPr>
              <a:defRPr sz="3600" u="sng">
                <a:solidFill>
                  <a:schemeClr val="tx1"/>
                </a:solidFill>
                <a:latin typeface="Times New Roman" panose="02020603050405020304" pitchFamily="18" charset="0"/>
              </a:defRPr>
            </a:lvl1pPr>
            <a:lvl2pPr marL="742950" indent="-285750">
              <a:defRPr sz="3600" u="sng">
                <a:solidFill>
                  <a:schemeClr val="tx1"/>
                </a:solidFill>
                <a:latin typeface="Times New Roman" panose="02020603050405020304" pitchFamily="18" charset="0"/>
              </a:defRPr>
            </a:lvl2pPr>
            <a:lvl3pPr marL="1143000" indent="-228600">
              <a:defRPr sz="3600" u="sng">
                <a:solidFill>
                  <a:schemeClr val="tx1"/>
                </a:solidFill>
                <a:latin typeface="Times New Roman" panose="02020603050405020304" pitchFamily="18" charset="0"/>
              </a:defRPr>
            </a:lvl3pPr>
            <a:lvl4pPr marL="1600200" indent="-228600">
              <a:defRPr sz="3600" u="sng">
                <a:solidFill>
                  <a:schemeClr val="tx1"/>
                </a:solidFill>
                <a:latin typeface="Times New Roman" panose="02020603050405020304" pitchFamily="18" charset="0"/>
              </a:defRPr>
            </a:lvl4pPr>
            <a:lvl5pPr marL="2057400" indent="-228600">
              <a:defRPr sz="3600" u="sng">
                <a:solidFill>
                  <a:schemeClr val="tx1"/>
                </a:solidFill>
                <a:latin typeface="Times New Roman" panose="02020603050405020304" pitchFamily="18" charset="0"/>
              </a:defRPr>
            </a:lvl5pPr>
            <a:lvl6pPr marL="2514600" indent="-228600" eaLnBrk="0" fontAlgn="base" hangingPunct="0">
              <a:spcBef>
                <a:spcPct val="0"/>
              </a:spcBef>
              <a:spcAft>
                <a:spcPct val="0"/>
              </a:spcAft>
              <a:defRPr sz="3600" u="sng">
                <a:solidFill>
                  <a:schemeClr val="tx1"/>
                </a:solidFill>
                <a:latin typeface="Times New Roman" panose="02020603050405020304" pitchFamily="18" charset="0"/>
              </a:defRPr>
            </a:lvl6pPr>
            <a:lvl7pPr marL="2971800" indent="-228600" eaLnBrk="0" fontAlgn="base" hangingPunct="0">
              <a:spcBef>
                <a:spcPct val="0"/>
              </a:spcBef>
              <a:spcAft>
                <a:spcPct val="0"/>
              </a:spcAft>
              <a:defRPr sz="3600" u="sng">
                <a:solidFill>
                  <a:schemeClr val="tx1"/>
                </a:solidFill>
                <a:latin typeface="Times New Roman" panose="02020603050405020304" pitchFamily="18" charset="0"/>
              </a:defRPr>
            </a:lvl7pPr>
            <a:lvl8pPr marL="3429000" indent="-228600" eaLnBrk="0" fontAlgn="base" hangingPunct="0">
              <a:spcBef>
                <a:spcPct val="0"/>
              </a:spcBef>
              <a:spcAft>
                <a:spcPct val="0"/>
              </a:spcAft>
              <a:defRPr sz="3600" u="sng">
                <a:solidFill>
                  <a:schemeClr val="tx1"/>
                </a:solidFill>
                <a:latin typeface="Times New Roman" panose="02020603050405020304" pitchFamily="18" charset="0"/>
              </a:defRPr>
            </a:lvl8pPr>
            <a:lvl9pPr marL="3886200" indent="-228600" eaLnBrk="0" fontAlgn="base" hangingPunct="0">
              <a:spcBef>
                <a:spcPct val="0"/>
              </a:spcBef>
              <a:spcAft>
                <a:spcPct val="0"/>
              </a:spcAft>
              <a:defRPr sz="3600" u="sng">
                <a:solidFill>
                  <a:schemeClr val="tx1"/>
                </a:solidFill>
                <a:latin typeface="Times New Roman" panose="02020603050405020304" pitchFamily="18" charset="0"/>
              </a:defRPr>
            </a:lvl9pPr>
          </a:lstStyle>
          <a:p>
            <a:r>
              <a:rPr lang="en-US" altLang="en-US" b="1" u="none">
                <a:solidFill>
                  <a:srgbClr val="012D9A"/>
                </a:solidFill>
                <a:latin typeface="Arial" panose="020B0604020202020204" pitchFamily="34" charset="0"/>
              </a:rPr>
              <a:t>Limbing and Bucking</a:t>
            </a:r>
          </a:p>
        </p:txBody>
      </p:sp>
      <p:sp>
        <p:nvSpPr>
          <p:cNvPr id="31748" name="Text Box 6">
            <a:extLst>
              <a:ext uri="{FF2B5EF4-FFF2-40B4-BE49-F238E27FC236}">
                <a16:creationId xmlns:a16="http://schemas.microsoft.com/office/drawing/2014/main" id="{08DBAFF8-9A1D-4034-850C-3D6CEE03AB35}"/>
              </a:ext>
            </a:extLst>
          </p:cNvPr>
          <p:cNvSpPr txBox="1">
            <a:spLocks noChangeArrowheads="1"/>
          </p:cNvSpPr>
          <p:nvPr/>
        </p:nvSpPr>
        <p:spPr bwMode="auto">
          <a:xfrm>
            <a:off x="6858000" y="457200"/>
            <a:ext cx="19812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a:spAutoFit/>
          </a:bodyPr>
          <a:lstStyle>
            <a:lvl1pPr>
              <a:defRPr sz="3600" u="sng">
                <a:solidFill>
                  <a:schemeClr val="tx1"/>
                </a:solidFill>
                <a:latin typeface="Times New Roman" panose="02020603050405020304" pitchFamily="18" charset="0"/>
              </a:defRPr>
            </a:lvl1pPr>
            <a:lvl2pPr marL="742950" indent="-285750">
              <a:defRPr sz="3600" u="sng">
                <a:solidFill>
                  <a:schemeClr val="tx1"/>
                </a:solidFill>
                <a:latin typeface="Times New Roman" panose="02020603050405020304" pitchFamily="18" charset="0"/>
              </a:defRPr>
            </a:lvl2pPr>
            <a:lvl3pPr marL="1143000" indent="-228600">
              <a:defRPr sz="3600" u="sng">
                <a:solidFill>
                  <a:schemeClr val="tx1"/>
                </a:solidFill>
                <a:latin typeface="Times New Roman" panose="02020603050405020304" pitchFamily="18" charset="0"/>
              </a:defRPr>
            </a:lvl3pPr>
            <a:lvl4pPr marL="1600200" indent="-228600">
              <a:defRPr sz="3600" u="sng">
                <a:solidFill>
                  <a:schemeClr val="tx1"/>
                </a:solidFill>
                <a:latin typeface="Times New Roman" panose="02020603050405020304" pitchFamily="18" charset="0"/>
              </a:defRPr>
            </a:lvl4pPr>
            <a:lvl5pPr marL="2057400" indent="-228600">
              <a:defRPr sz="3600" u="sng">
                <a:solidFill>
                  <a:schemeClr val="tx1"/>
                </a:solidFill>
                <a:latin typeface="Times New Roman" panose="02020603050405020304" pitchFamily="18" charset="0"/>
              </a:defRPr>
            </a:lvl5pPr>
            <a:lvl6pPr marL="2514600" indent="-228600" eaLnBrk="0" fontAlgn="base" hangingPunct="0">
              <a:spcBef>
                <a:spcPct val="0"/>
              </a:spcBef>
              <a:spcAft>
                <a:spcPct val="0"/>
              </a:spcAft>
              <a:defRPr sz="3600" u="sng">
                <a:solidFill>
                  <a:schemeClr val="tx1"/>
                </a:solidFill>
                <a:latin typeface="Times New Roman" panose="02020603050405020304" pitchFamily="18" charset="0"/>
              </a:defRPr>
            </a:lvl6pPr>
            <a:lvl7pPr marL="2971800" indent="-228600" eaLnBrk="0" fontAlgn="base" hangingPunct="0">
              <a:spcBef>
                <a:spcPct val="0"/>
              </a:spcBef>
              <a:spcAft>
                <a:spcPct val="0"/>
              </a:spcAft>
              <a:defRPr sz="3600" u="sng">
                <a:solidFill>
                  <a:schemeClr val="tx1"/>
                </a:solidFill>
                <a:latin typeface="Times New Roman" panose="02020603050405020304" pitchFamily="18" charset="0"/>
              </a:defRPr>
            </a:lvl7pPr>
            <a:lvl8pPr marL="3429000" indent="-228600" eaLnBrk="0" fontAlgn="base" hangingPunct="0">
              <a:spcBef>
                <a:spcPct val="0"/>
              </a:spcBef>
              <a:spcAft>
                <a:spcPct val="0"/>
              </a:spcAft>
              <a:defRPr sz="3600" u="sng">
                <a:solidFill>
                  <a:schemeClr val="tx1"/>
                </a:solidFill>
                <a:latin typeface="Times New Roman" panose="02020603050405020304" pitchFamily="18" charset="0"/>
              </a:defRPr>
            </a:lvl8pPr>
            <a:lvl9pPr marL="3886200" indent="-228600" eaLnBrk="0" fontAlgn="base" hangingPunct="0">
              <a:spcBef>
                <a:spcPct val="0"/>
              </a:spcBef>
              <a:spcAft>
                <a:spcPct val="0"/>
              </a:spcAft>
              <a:defRPr sz="3600" u="sng">
                <a:solidFill>
                  <a:schemeClr val="tx1"/>
                </a:solidFill>
                <a:latin typeface="Times New Roman" panose="02020603050405020304" pitchFamily="18" charset="0"/>
              </a:defRPr>
            </a:lvl9pPr>
          </a:lstStyle>
          <a:p>
            <a:pPr>
              <a:spcBef>
                <a:spcPct val="50000"/>
              </a:spcBef>
            </a:pPr>
            <a:r>
              <a:rPr lang="en-US" altLang="en-US" sz="2000" u="none">
                <a:latin typeface="Arial" panose="020B0604020202020204" pitchFamily="34" charset="0"/>
              </a:rPr>
              <a:t>1910.266(h)(3)</a:t>
            </a:r>
          </a:p>
        </p:txBody>
      </p:sp>
    </p:spTree>
  </p:cSld>
  <p:clrMapOvr>
    <a:masterClrMapping/>
  </p:clrMapOvr>
  <p:transition advClick="0"/>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a:extLst>
              <a:ext uri="{FF2B5EF4-FFF2-40B4-BE49-F238E27FC236}">
                <a16:creationId xmlns:a16="http://schemas.microsoft.com/office/drawing/2014/main" id="{8BFC4588-BCF1-4958-AE16-FCE3FF196ACA}"/>
              </a:ext>
            </a:extLst>
          </p:cNvPr>
          <p:cNvSpPr>
            <a:spLocks noGrp="1" noChangeArrowheads="1"/>
          </p:cNvSpPr>
          <p:nvPr>
            <p:ph type="title"/>
          </p:nvPr>
        </p:nvSpPr>
        <p:spPr>
          <a:xfrm>
            <a:off x="609600" y="381000"/>
            <a:ext cx="8229600" cy="554038"/>
          </a:xfrm>
        </p:spPr>
        <p:txBody>
          <a:bodyPr/>
          <a:lstStyle/>
          <a:p>
            <a:r>
              <a:rPr lang="en-US" altLang="en-US"/>
              <a:t>“Danger Trees"</a:t>
            </a:r>
          </a:p>
        </p:txBody>
      </p:sp>
      <p:sp>
        <p:nvSpPr>
          <p:cNvPr id="32771" name="Rectangle 3">
            <a:extLst>
              <a:ext uri="{FF2B5EF4-FFF2-40B4-BE49-F238E27FC236}">
                <a16:creationId xmlns:a16="http://schemas.microsoft.com/office/drawing/2014/main" id="{981CFBD6-490D-4BB0-A1B0-25FDF64A6376}"/>
              </a:ext>
            </a:extLst>
          </p:cNvPr>
          <p:cNvSpPr>
            <a:spLocks noGrp="1" noChangeArrowheads="1"/>
          </p:cNvSpPr>
          <p:nvPr>
            <p:ph type="body" idx="1"/>
          </p:nvPr>
        </p:nvSpPr>
        <p:spPr>
          <a:xfrm>
            <a:off x="533400" y="1143000"/>
            <a:ext cx="8077200" cy="4525963"/>
          </a:xfrm>
        </p:spPr>
        <p:txBody>
          <a:bodyPr/>
          <a:lstStyle/>
          <a:p>
            <a:pPr>
              <a:lnSpc>
                <a:spcPct val="150000"/>
              </a:lnSpc>
            </a:pPr>
            <a:r>
              <a:rPr lang="en-US" altLang="en-US" dirty="0"/>
              <a:t>Lodged trees</a:t>
            </a:r>
          </a:p>
          <a:p>
            <a:pPr>
              <a:lnSpc>
                <a:spcPct val="150000"/>
              </a:lnSpc>
            </a:pPr>
            <a:endParaRPr lang="en-US" altLang="en-US" sz="1600" dirty="0"/>
          </a:p>
          <a:p>
            <a:pPr>
              <a:lnSpc>
                <a:spcPct val="150000"/>
              </a:lnSpc>
            </a:pPr>
            <a:r>
              <a:rPr lang="en-US" altLang="en-US" dirty="0"/>
              <a:t>Entangled trees</a:t>
            </a:r>
          </a:p>
        </p:txBody>
      </p:sp>
      <p:sp>
        <p:nvSpPr>
          <p:cNvPr id="32773" name="Text Box 6">
            <a:extLst>
              <a:ext uri="{FF2B5EF4-FFF2-40B4-BE49-F238E27FC236}">
                <a16:creationId xmlns:a16="http://schemas.microsoft.com/office/drawing/2014/main" id="{E506CE41-97BC-4471-895F-6517C1C55B4B}"/>
              </a:ext>
            </a:extLst>
          </p:cNvPr>
          <p:cNvSpPr txBox="1">
            <a:spLocks noChangeArrowheads="1"/>
          </p:cNvSpPr>
          <p:nvPr/>
        </p:nvSpPr>
        <p:spPr bwMode="auto">
          <a:xfrm>
            <a:off x="7086600" y="457200"/>
            <a:ext cx="25146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a:spAutoFit/>
          </a:bodyPr>
          <a:lstStyle>
            <a:lvl1pPr>
              <a:defRPr sz="3600" u="sng">
                <a:solidFill>
                  <a:schemeClr val="tx1"/>
                </a:solidFill>
                <a:latin typeface="Times New Roman" panose="02020603050405020304" pitchFamily="18" charset="0"/>
              </a:defRPr>
            </a:lvl1pPr>
            <a:lvl2pPr marL="742950" indent="-285750">
              <a:defRPr sz="3600" u="sng">
                <a:solidFill>
                  <a:schemeClr val="tx1"/>
                </a:solidFill>
                <a:latin typeface="Times New Roman" panose="02020603050405020304" pitchFamily="18" charset="0"/>
              </a:defRPr>
            </a:lvl2pPr>
            <a:lvl3pPr marL="1143000" indent="-228600">
              <a:defRPr sz="3600" u="sng">
                <a:solidFill>
                  <a:schemeClr val="tx1"/>
                </a:solidFill>
                <a:latin typeface="Times New Roman" panose="02020603050405020304" pitchFamily="18" charset="0"/>
              </a:defRPr>
            </a:lvl3pPr>
            <a:lvl4pPr marL="1600200" indent="-228600">
              <a:defRPr sz="3600" u="sng">
                <a:solidFill>
                  <a:schemeClr val="tx1"/>
                </a:solidFill>
                <a:latin typeface="Times New Roman" panose="02020603050405020304" pitchFamily="18" charset="0"/>
              </a:defRPr>
            </a:lvl4pPr>
            <a:lvl5pPr marL="2057400" indent="-228600">
              <a:defRPr sz="3600" u="sng">
                <a:solidFill>
                  <a:schemeClr val="tx1"/>
                </a:solidFill>
                <a:latin typeface="Times New Roman" panose="02020603050405020304" pitchFamily="18" charset="0"/>
              </a:defRPr>
            </a:lvl5pPr>
            <a:lvl6pPr marL="2514600" indent="-228600" eaLnBrk="0" fontAlgn="base" hangingPunct="0">
              <a:spcBef>
                <a:spcPct val="0"/>
              </a:spcBef>
              <a:spcAft>
                <a:spcPct val="0"/>
              </a:spcAft>
              <a:defRPr sz="3600" u="sng">
                <a:solidFill>
                  <a:schemeClr val="tx1"/>
                </a:solidFill>
                <a:latin typeface="Times New Roman" panose="02020603050405020304" pitchFamily="18" charset="0"/>
              </a:defRPr>
            </a:lvl6pPr>
            <a:lvl7pPr marL="2971800" indent="-228600" eaLnBrk="0" fontAlgn="base" hangingPunct="0">
              <a:spcBef>
                <a:spcPct val="0"/>
              </a:spcBef>
              <a:spcAft>
                <a:spcPct val="0"/>
              </a:spcAft>
              <a:defRPr sz="3600" u="sng">
                <a:solidFill>
                  <a:schemeClr val="tx1"/>
                </a:solidFill>
                <a:latin typeface="Times New Roman" panose="02020603050405020304" pitchFamily="18" charset="0"/>
              </a:defRPr>
            </a:lvl7pPr>
            <a:lvl8pPr marL="3429000" indent="-228600" eaLnBrk="0" fontAlgn="base" hangingPunct="0">
              <a:spcBef>
                <a:spcPct val="0"/>
              </a:spcBef>
              <a:spcAft>
                <a:spcPct val="0"/>
              </a:spcAft>
              <a:defRPr sz="3600" u="sng">
                <a:solidFill>
                  <a:schemeClr val="tx1"/>
                </a:solidFill>
                <a:latin typeface="Times New Roman" panose="02020603050405020304" pitchFamily="18" charset="0"/>
              </a:defRPr>
            </a:lvl8pPr>
            <a:lvl9pPr marL="3886200" indent="-228600" eaLnBrk="0" fontAlgn="base" hangingPunct="0">
              <a:spcBef>
                <a:spcPct val="0"/>
              </a:spcBef>
              <a:spcAft>
                <a:spcPct val="0"/>
              </a:spcAft>
              <a:defRPr sz="3600" u="sng">
                <a:solidFill>
                  <a:schemeClr val="tx1"/>
                </a:solidFill>
                <a:latin typeface="Times New Roman" panose="02020603050405020304" pitchFamily="18" charset="0"/>
              </a:defRPr>
            </a:lvl9pPr>
          </a:lstStyle>
          <a:p>
            <a:pPr>
              <a:spcBef>
                <a:spcPct val="50000"/>
              </a:spcBef>
            </a:pPr>
            <a:r>
              <a:rPr lang="en-US" altLang="en-US" sz="2000" u="none">
                <a:latin typeface="Arial" panose="020B0604020202020204" pitchFamily="34" charset="0"/>
              </a:rPr>
              <a:t>1910.266(h)</a:t>
            </a:r>
          </a:p>
        </p:txBody>
      </p:sp>
      <p:pic>
        <p:nvPicPr>
          <p:cNvPr id="3" name="Picture 2" descr="A close up of a tree&#10;&#10;Description automatically generated">
            <a:extLst>
              <a:ext uri="{FF2B5EF4-FFF2-40B4-BE49-F238E27FC236}">
                <a16:creationId xmlns:a16="http://schemas.microsoft.com/office/drawing/2014/main" id="{F69462AA-1839-4F7D-948E-FBAE0D5946C6}"/>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886200" y="1189037"/>
            <a:ext cx="4571753" cy="4764186"/>
          </a:xfrm>
          <a:prstGeom prst="rect">
            <a:avLst/>
          </a:prstGeom>
        </p:spPr>
      </p:pic>
      <p:sp>
        <p:nvSpPr>
          <p:cNvPr id="8" name="TextBox 7">
            <a:extLst>
              <a:ext uri="{FF2B5EF4-FFF2-40B4-BE49-F238E27FC236}">
                <a16:creationId xmlns:a16="http://schemas.microsoft.com/office/drawing/2014/main" id="{13943D98-4AEB-4DD0-9194-46763315CCF0}"/>
              </a:ext>
            </a:extLst>
          </p:cNvPr>
          <p:cNvSpPr txBox="1"/>
          <p:nvPr/>
        </p:nvSpPr>
        <p:spPr>
          <a:xfrm>
            <a:off x="1905000" y="3571130"/>
            <a:ext cx="2492029" cy="461665"/>
          </a:xfrm>
          <a:prstGeom prst="rect">
            <a:avLst/>
          </a:prstGeom>
          <a:noFill/>
        </p:spPr>
        <p:txBody>
          <a:bodyPr wrap="none">
            <a:spAutoFit/>
          </a:bodyPr>
          <a:lstStyle/>
          <a:p>
            <a:pPr>
              <a:defRPr/>
            </a:pPr>
            <a:r>
              <a:rPr lang="en-US" sz="2400" b="1" u="none" dirty="0">
                <a:latin typeface="+mj-lt"/>
              </a:rPr>
              <a:t>“Lodged Trees”</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a:extLst>
              <a:ext uri="{FF2B5EF4-FFF2-40B4-BE49-F238E27FC236}">
                <a16:creationId xmlns:a16="http://schemas.microsoft.com/office/drawing/2014/main" id="{8B1B4CD2-C96E-46CF-BB76-3B29E0EE2AB1}"/>
              </a:ext>
            </a:extLst>
          </p:cNvPr>
          <p:cNvSpPr>
            <a:spLocks noGrp="1" noChangeArrowheads="1"/>
          </p:cNvSpPr>
          <p:nvPr>
            <p:ph type="title"/>
          </p:nvPr>
        </p:nvSpPr>
        <p:spPr>
          <a:xfrm>
            <a:off x="609600" y="381000"/>
            <a:ext cx="8229600" cy="554038"/>
          </a:xfrm>
        </p:spPr>
        <p:txBody>
          <a:bodyPr/>
          <a:lstStyle/>
          <a:p>
            <a:r>
              <a:rPr lang="en-US" altLang="en-US"/>
              <a:t>“Danger Trees"</a:t>
            </a:r>
          </a:p>
        </p:txBody>
      </p:sp>
      <p:sp>
        <p:nvSpPr>
          <p:cNvPr id="33795" name="Rectangle 3">
            <a:extLst>
              <a:ext uri="{FF2B5EF4-FFF2-40B4-BE49-F238E27FC236}">
                <a16:creationId xmlns:a16="http://schemas.microsoft.com/office/drawing/2014/main" id="{1C53A614-6135-45E0-88CA-D736EC22092E}"/>
              </a:ext>
            </a:extLst>
          </p:cNvPr>
          <p:cNvSpPr>
            <a:spLocks noGrp="1" noChangeArrowheads="1"/>
          </p:cNvSpPr>
          <p:nvPr>
            <p:ph type="body" idx="1"/>
          </p:nvPr>
        </p:nvSpPr>
        <p:spPr>
          <a:xfrm>
            <a:off x="533400" y="1371600"/>
            <a:ext cx="8077200" cy="4525963"/>
          </a:xfrm>
        </p:spPr>
        <p:txBody>
          <a:bodyPr/>
          <a:lstStyle/>
          <a:p>
            <a:pPr>
              <a:lnSpc>
                <a:spcPct val="150000"/>
              </a:lnSpc>
            </a:pPr>
            <a:r>
              <a:rPr lang="en-US" altLang="en-US" dirty="0"/>
              <a:t>Spring poles</a:t>
            </a:r>
          </a:p>
          <a:p>
            <a:pPr>
              <a:lnSpc>
                <a:spcPct val="150000"/>
              </a:lnSpc>
            </a:pPr>
            <a:endParaRPr lang="en-US" altLang="en-US" sz="1000" dirty="0"/>
          </a:p>
          <a:p>
            <a:pPr>
              <a:lnSpc>
                <a:spcPct val="150000"/>
              </a:lnSpc>
            </a:pPr>
            <a:endParaRPr lang="en-US" altLang="en-US" sz="1000" dirty="0"/>
          </a:p>
          <a:p>
            <a:pPr>
              <a:lnSpc>
                <a:spcPct val="150000"/>
              </a:lnSpc>
            </a:pPr>
            <a:r>
              <a:rPr lang="en-US" altLang="en-US" dirty="0"/>
              <a:t>Dead trees/limbs</a:t>
            </a:r>
          </a:p>
          <a:p>
            <a:pPr>
              <a:lnSpc>
                <a:spcPct val="150000"/>
              </a:lnSpc>
            </a:pPr>
            <a:endParaRPr lang="en-US" altLang="en-US" dirty="0"/>
          </a:p>
          <a:p>
            <a:pPr>
              <a:lnSpc>
                <a:spcPct val="150000"/>
              </a:lnSpc>
            </a:pPr>
            <a:r>
              <a:rPr lang="en-US" altLang="en-US" dirty="0"/>
              <a:t>Stalled trees</a:t>
            </a:r>
            <a:endParaRPr lang="en-US" altLang="en-US" sz="1000" dirty="0"/>
          </a:p>
        </p:txBody>
      </p:sp>
      <p:sp>
        <p:nvSpPr>
          <p:cNvPr id="33796" name="Text Box 6">
            <a:extLst>
              <a:ext uri="{FF2B5EF4-FFF2-40B4-BE49-F238E27FC236}">
                <a16:creationId xmlns:a16="http://schemas.microsoft.com/office/drawing/2014/main" id="{A8BF7EE1-4BFE-47FC-8AE6-EF93F15CA582}"/>
              </a:ext>
            </a:extLst>
          </p:cNvPr>
          <p:cNvSpPr txBox="1">
            <a:spLocks noChangeArrowheads="1"/>
          </p:cNvSpPr>
          <p:nvPr/>
        </p:nvSpPr>
        <p:spPr bwMode="auto">
          <a:xfrm>
            <a:off x="7086600" y="457200"/>
            <a:ext cx="25146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a:spAutoFit/>
          </a:bodyPr>
          <a:lstStyle>
            <a:lvl1pPr>
              <a:defRPr sz="3600" u="sng">
                <a:solidFill>
                  <a:schemeClr val="tx1"/>
                </a:solidFill>
                <a:latin typeface="Times New Roman" panose="02020603050405020304" pitchFamily="18" charset="0"/>
              </a:defRPr>
            </a:lvl1pPr>
            <a:lvl2pPr marL="742950" indent="-285750">
              <a:defRPr sz="3600" u="sng">
                <a:solidFill>
                  <a:schemeClr val="tx1"/>
                </a:solidFill>
                <a:latin typeface="Times New Roman" panose="02020603050405020304" pitchFamily="18" charset="0"/>
              </a:defRPr>
            </a:lvl2pPr>
            <a:lvl3pPr marL="1143000" indent="-228600">
              <a:defRPr sz="3600" u="sng">
                <a:solidFill>
                  <a:schemeClr val="tx1"/>
                </a:solidFill>
                <a:latin typeface="Times New Roman" panose="02020603050405020304" pitchFamily="18" charset="0"/>
              </a:defRPr>
            </a:lvl3pPr>
            <a:lvl4pPr marL="1600200" indent="-228600">
              <a:defRPr sz="3600" u="sng">
                <a:solidFill>
                  <a:schemeClr val="tx1"/>
                </a:solidFill>
                <a:latin typeface="Times New Roman" panose="02020603050405020304" pitchFamily="18" charset="0"/>
              </a:defRPr>
            </a:lvl4pPr>
            <a:lvl5pPr marL="2057400" indent="-228600">
              <a:defRPr sz="3600" u="sng">
                <a:solidFill>
                  <a:schemeClr val="tx1"/>
                </a:solidFill>
                <a:latin typeface="Times New Roman" panose="02020603050405020304" pitchFamily="18" charset="0"/>
              </a:defRPr>
            </a:lvl5pPr>
            <a:lvl6pPr marL="2514600" indent="-228600" eaLnBrk="0" fontAlgn="base" hangingPunct="0">
              <a:spcBef>
                <a:spcPct val="0"/>
              </a:spcBef>
              <a:spcAft>
                <a:spcPct val="0"/>
              </a:spcAft>
              <a:defRPr sz="3600" u="sng">
                <a:solidFill>
                  <a:schemeClr val="tx1"/>
                </a:solidFill>
                <a:latin typeface="Times New Roman" panose="02020603050405020304" pitchFamily="18" charset="0"/>
              </a:defRPr>
            </a:lvl6pPr>
            <a:lvl7pPr marL="2971800" indent="-228600" eaLnBrk="0" fontAlgn="base" hangingPunct="0">
              <a:spcBef>
                <a:spcPct val="0"/>
              </a:spcBef>
              <a:spcAft>
                <a:spcPct val="0"/>
              </a:spcAft>
              <a:defRPr sz="3600" u="sng">
                <a:solidFill>
                  <a:schemeClr val="tx1"/>
                </a:solidFill>
                <a:latin typeface="Times New Roman" panose="02020603050405020304" pitchFamily="18" charset="0"/>
              </a:defRPr>
            </a:lvl7pPr>
            <a:lvl8pPr marL="3429000" indent="-228600" eaLnBrk="0" fontAlgn="base" hangingPunct="0">
              <a:spcBef>
                <a:spcPct val="0"/>
              </a:spcBef>
              <a:spcAft>
                <a:spcPct val="0"/>
              </a:spcAft>
              <a:defRPr sz="3600" u="sng">
                <a:solidFill>
                  <a:schemeClr val="tx1"/>
                </a:solidFill>
                <a:latin typeface="Times New Roman" panose="02020603050405020304" pitchFamily="18" charset="0"/>
              </a:defRPr>
            </a:lvl8pPr>
            <a:lvl9pPr marL="3886200" indent="-228600" eaLnBrk="0" fontAlgn="base" hangingPunct="0">
              <a:spcBef>
                <a:spcPct val="0"/>
              </a:spcBef>
              <a:spcAft>
                <a:spcPct val="0"/>
              </a:spcAft>
              <a:defRPr sz="3600" u="sng">
                <a:solidFill>
                  <a:schemeClr val="tx1"/>
                </a:solidFill>
                <a:latin typeface="Times New Roman" panose="02020603050405020304" pitchFamily="18" charset="0"/>
              </a:defRPr>
            </a:lvl9pPr>
          </a:lstStyle>
          <a:p>
            <a:pPr>
              <a:spcBef>
                <a:spcPct val="50000"/>
              </a:spcBef>
            </a:pPr>
            <a:r>
              <a:rPr lang="en-US" altLang="en-US" sz="2000" u="none">
                <a:latin typeface="Arial" panose="020B0604020202020204" pitchFamily="34" charset="0"/>
              </a:rPr>
              <a:t>1910.266(h)</a:t>
            </a:r>
          </a:p>
        </p:txBody>
      </p:sp>
      <p:pic>
        <p:nvPicPr>
          <p:cNvPr id="3" name="Picture 2" descr="A picture containing diagram&#10;&#10;Description automatically generated">
            <a:extLst>
              <a:ext uri="{FF2B5EF4-FFF2-40B4-BE49-F238E27FC236}">
                <a16:creationId xmlns:a16="http://schemas.microsoft.com/office/drawing/2014/main" id="{DCDAECC5-2EF8-4BE6-A4BD-8894B798915C}"/>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109486" y="1271836"/>
            <a:ext cx="3206143" cy="2256929"/>
          </a:xfrm>
          <a:prstGeom prst="rect">
            <a:avLst/>
          </a:prstGeom>
        </p:spPr>
      </p:pic>
      <p:pic>
        <p:nvPicPr>
          <p:cNvPr id="7" name="Picture 6" descr="Shape, arrow&#10;&#10;Description automatically generated">
            <a:extLst>
              <a:ext uri="{FF2B5EF4-FFF2-40B4-BE49-F238E27FC236}">
                <a16:creationId xmlns:a16="http://schemas.microsoft.com/office/drawing/2014/main" id="{DEC613D9-8E1E-451B-A8F2-F9D403F72177}"/>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810000" y="3628529"/>
            <a:ext cx="2057400" cy="2218765"/>
          </a:xfrm>
          <a:prstGeom prst="rect">
            <a:avLst/>
          </a:prstGeom>
        </p:spPr>
      </p:pic>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a:extLst>
              <a:ext uri="{FF2B5EF4-FFF2-40B4-BE49-F238E27FC236}">
                <a16:creationId xmlns:a16="http://schemas.microsoft.com/office/drawing/2014/main" id="{8B1B4CD2-C96E-46CF-BB76-3B29E0EE2AB1}"/>
              </a:ext>
            </a:extLst>
          </p:cNvPr>
          <p:cNvSpPr>
            <a:spLocks noGrp="1" noChangeArrowheads="1"/>
          </p:cNvSpPr>
          <p:nvPr>
            <p:ph type="title"/>
          </p:nvPr>
        </p:nvSpPr>
        <p:spPr>
          <a:xfrm>
            <a:off x="609600" y="381000"/>
            <a:ext cx="8229600" cy="554038"/>
          </a:xfrm>
        </p:spPr>
        <p:txBody>
          <a:bodyPr/>
          <a:lstStyle/>
          <a:p>
            <a:r>
              <a:rPr lang="en-US" altLang="en-US" dirty="0"/>
              <a:t>“Dutchman Cut"</a:t>
            </a:r>
          </a:p>
        </p:txBody>
      </p:sp>
      <p:pic>
        <p:nvPicPr>
          <p:cNvPr id="5" name="Content Placeholder 4">
            <a:extLst>
              <a:ext uri="{FF2B5EF4-FFF2-40B4-BE49-F238E27FC236}">
                <a16:creationId xmlns:a16="http://schemas.microsoft.com/office/drawing/2014/main" id="{F9B6553A-D475-4D6C-A6A8-EFB302BA08D2}"/>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2110837" y="1295400"/>
            <a:ext cx="4998526" cy="4525963"/>
          </a:xfrm>
        </p:spPr>
      </p:pic>
    </p:spTree>
    <p:extLst>
      <p:ext uri="{BB962C8B-B14F-4D97-AF65-F5344CB8AC3E}">
        <p14:creationId xmlns:p14="http://schemas.microsoft.com/office/powerpoint/2010/main" val="136640785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3">
            <a:extLst>
              <a:ext uri="{FF2B5EF4-FFF2-40B4-BE49-F238E27FC236}">
                <a16:creationId xmlns:a16="http://schemas.microsoft.com/office/drawing/2014/main" id="{5D92CC01-E724-498C-A04B-E8CB3B771C83}"/>
              </a:ext>
            </a:extLst>
          </p:cNvPr>
          <p:cNvSpPr>
            <a:spLocks noGrp="1" noChangeArrowheads="1"/>
          </p:cNvSpPr>
          <p:nvPr>
            <p:ph type="body" idx="1"/>
          </p:nvPr>
        </p:nvSpPr>
        <p:spPr>
          <a:xfrm>
            <a:off x="533400" y="1219200"/>
            <a:ext cx="7924800" cy="4525963"/>
          </a:xfrm>
        </p:spPr>
        <p:txBody>
          <a:bodyPr/>
          <a:lstStyle/>
          <a:p>
            <a:r>
              <a:rPr lang="en-US" altLang="en-US" b="1" dirty="0"/>
              <a:t>Clear fall path</a:t>
            </a:r>
            <a:r>
              <a:rPr lang="en-US" altLang="en-US" dirty="0"/>
              <a:t> </a:t>
            </a:r>
          </a:p>
          <a:p>
            <a:endParaRPr lang="en-US" altLang="en-US" sz="800" dirty="0"/>
          </a:p>
          <a:p>
            <a:pPr lvl="1"/>
            <a:r>
              <a:rPr lang="en-US" altLang="en-US" dirty="0"/>
              <a:t>A clear fall path is an important factor in deciding what direction to fell a tree.</a:t>
            </a:r>
          </a:p>
          <a:p>
            <a:pPr lvl="1"/>
            <a:endParaRPr lang="en-US" altLang="en-US" dirty="0"/>
          </a:p>
          <a:p>
            <a:pPr lvl="1"/>
            <a:r>
              <a:rPr lang="en-US" altLang="en-US" dirty="0"/>
              <a:t>Fall path should be visualized in all directions and identify those directions that are free of other trees.</a:t>
            </a:r>
          </a:p>
          <a:p>
            <a:pPr lvl="1"/>
            <a:endParaRPr lang="en-US" altLang="en-US" dirty="0"/>
          </a:p>
          <a:p>
            <a:pPr lvl="1"/>
            <a:r>
              <a:rPr lang="en-US" altLang="en-US" dirty="0"/>
              <a:t>Finding a clear path will eliminate lodged trees, throwback, and damage to the tree being felled as well as the other trees.</a:t>
            </a:r>
            <a:endParaRPr lang="en-US" altLang="en-US" sz="1000" b="1" dirty="0"/>
          </a:p>
        </p:txBody>
      </p:sp>
      <p:sp>
        <p:nvSpPr>
          <p:cNvPr id="35843" name="Rectangle 4">
            <a:extLst>
              <a:ext uri="{FF2B5EF4-FFF2-40B4-BE49-F238E27FC236}">
                <a16:creationId xmlns:a16="http://schemas.microsoft.com/office/drawing/2014/main" id="{F2007947-8CC5-4ACC-9C82-D15A0A7723CF}"/>
              </a:ext>
            </a:extLst>
          </p:cNvPr>
          <p:cNvSpPr>
            <a:spLocks noGrp="1" noChangeArrowheads="1"/>
          </p:cNvSpPr>
          <p:nvPr>
            <p:ph type="title"/>
          </p:nvPr>
        </p:nvSpPr>
        <p:spPr bwMode="auto">
          <a:xfrm>
            <a:off x="609600" y="381000"/>
            <a:ext cx="8305800" cy="554038"/>
          </a:xfrm>
          <a:noFill/>
        </p:spPr>
        <p:txBody>
          <a:bodyPr/>
          <a:lstStyle/>
          <a:p>
            <a:pPr eaLnBrk="1" hangingPunct="1"/>
            <a:r>
              <a:rPr lang="en-US" altLang="en-US"/>
              <a:t>Felling Direction</a:t>
            </a:r>
          </a:p>
        </p:txBody>
      </p:sp>
      <p:sp>
        <p:nvSpPr>
          <p:cNvPr id="35844" name="Text Box 6">
            <a:extLst>
              <a:ext uri="{FF2B5EF4-FFF2-40B4-BE49-F238E27FC236}">
                <a16:creationId xmlns:a16="http://schemas.microsoft.com/office/drawing/2014/main" id="{19EFEB5A-8993-4845-B29A-6F5833F5E8CD}"/>
              </a:ext>
            </a:extLst>
          </p:cNvPr>
          <p:cNvSpPr txBox="1">
            <a:spLocks noChangeArrowheads="1"/>
          </p:cNvSpPr>
          <p:nvPr/>
        </p:nvSpPr>
        <p:spPr bwMode="auto">
          <a:xfrm>
            <a:off x="6858000" y="457200"/>
            <a:ext cx="19812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a:spAutoFit/>
          </a:bodyPr>
          <a:lstStyle>
            <a:lvl1pPr>
              <a:defRPr sz="3600" u="sng">
                <a:solidFill>
                  <a:schemeClr val="tx1"/>
                </a:solidFill>
                <a:latin typeface="Times New Roman" panose="02020603050405020304" pitchFamily="18" charset="0"/>
              </a:defRPr>
            </a:lvl1pPr>
            <a:lvl2pPr marL="742950" indent="-285750">
              <a:defRPr sz="3600" u="sng">
                <a:solidFill>
                  <a:schemeClr val="tx1"/>
                </a:solidFill>
                <a:latin typeface="Times New Roman" panose="02020603050405020304" pitchFamily="18" charset="0"/>
              </a:defRPr>
            </a:lvl2pPr>
            <a:lvl3pPr marL="1143000" indent="-228600">
              <a:defRPr sz="3600" u="sng">
                <a:solidFill>
                  <a:schemeClr val="tx1"/>
                </a:solidFill>
                <a:latin typeface="Times New Roman" panose="02020603050405020304" pitchFamily="18" charset="0"/>
              </a:defRPr>
            </a:lvl3pPr>
            <a:lvl4pPr marL="1600200" indent="-228600">
              <a:defRPr sz="3600" u="sng">
                <a:solidFill>
                  <a:schemeClr val="tx1"/>
                </a:solidFill>
                <a:latin typeface="Times New Roman" panose="02020603050405020304" pitchFamily="18" charset="0"/>
              </a:defRPr>
            </a:lvl4pPr>
            <a:lvl5pPr marL="2057400" indent="-228600">
              <a:defRPr sz="3600" u="sng">
                <a:solidFill>
                  <a:schemeClr val="tx1"/>
                </a:solidFill>
                <a:latin typeface="Times New Roman" panose="02020603050405020304" pitchFamily="18" charset="0"/>
              </a:defRPr>
            </a:lvl5pPr>
            <a:lvl6pPr marL="2514600" indent="-228600" eaLnBrk="0" fontAlgn="base" hangingPunct="0">
              <a:spcBef>
                <a:spcPct val="0"/>
              </a:spcBef>
              <a:spcAft>
                <a:spcPct val="0"/>
              </a:spcAft>
              <a:defRPr sz="3600" u="sng">
                <a:solidFill>
                  <a:schemeClr val="tx1"/>
                </a:solidFill>
                <a:latin typeface="Times New Roman" panose="02020603050405020304" pitchFamily="18" charset="0"/>
              </a:defRPr>
            </a:lvl6pPr>
            <a:lvl7pPr marL="2971800" indent="-228600" eaLnBrk="0" fontAlgn="base" hangingPunct="0">
              <a:spcBef>
                <a:spcPct val="0"/>
              </a:spcBef>
              <a:spcAft>
                <a:spcPct val="0"/>
              </a:spcAft>
              <a:defRPr sz="3600" u="sng">
                <a:solidFill>
                  <a:schemeClr val="tx1"/>
                </a:solidFill>
                <a:latin typeface="Times New Roman" panose="02020603050405020304" pitchFamily="18" charset="0"/>
              </a:defRPr>
            </a:lvl7pPr>
            <a:lvl8pPr marL="3429000" indent="-228600" eaLnBrk="0" fontAlgn="base" hangingPunct="0">
              <a:spcBef>
                <a:spcPct val="0"/>
              </a:spcBef>
              <a:spcAft>
                <a:spcPct val="0"/>
              </a:spcAft>
              <a:defRPr sz="3600" u="sng">
                <a:solidFill>
                  <a:schemeClr val="tx1"/>
                </a:solidFill>
                <a:latin typeface="Times New Roman" panose="02020603050405020304" pitchFamily="18" charset="0"/>
              </a:defRPr>
            </a:lvl8pPr>
            <a:lvl9pPr marL="3886200" indent="-228600" eaLnBrk="0" fontAlgn="base" hangingPunct="0">
              <a:spcBef>
                <a:spcPct val="0"/>
              </a:spcBef>
              <a:spcAft>
                <a:spcPct val="0"/>
              </a:spcAft>
              <a:defRPr sz="3600" u="sng">
                <a:solidFill>
                  <a:schemeClr val="tx1"/>
                </a:solidFill>
                <a:latin typeface="Times New Roman" panose="02020603050405020304" pitchFamily="18" charset="0"/>
              </a:defRPr>
            </a:lvl9pPr>
          </a:lstStyle>
          <a:p>
            <a:pPr>
              <a:spcBef>
                <a:spcPct val="50000"/>
              </a:spcBef>
            </a:pPr>
            <a:r>
              <a:rPr lang="en-US" altLang="en-US" sz="2000" u="none">
                <a:latin typeface="Arial" panose="020B0604020202020204" pitchFamily="34" charset="0"/>
              </a:rPr>
              <a:t>1910.266(h)(2)</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3">
            <a:extLst>
              <a:ext uri="{FF2B5EF4-FFF2-40B4-BE49-F238E27FC236}">
                <a16:creationId xmlns:a16="http://schemas.microsoft.com/office/drawing/2014/main" id="{9D472623-D577-47D6-A473-3F42BC72F217}"/>
              </a:ext>
            </a:extLst>
          </p:cNvPr>
          <p:cNvSpPr>
            <a:spLocks noGrp="1" noChangeArrowheads="1"/>
          </p:cNvSpPr>
          <p:nvPr>
            <p:ph type="body" idx="1"/>
          </p:nvPr>
        </p:nvSpPr>
        <p:spPr>
          <a:xfrm>
            <a:off x="533400" y="1143000"/>
            <a:ext cx="7924800" cy="4953000"/>
          </a:xfrm>
        </p:spPr>
        <p:txBody>
          <a:bodyPr/>
          <a:lstStyle/>
          <a:p>
            <a:endParaRPr lang="en-US" altLang="en-US" sz="1000" b="1" dirty="0"/>
          </a:p>
          <a:p>
            <a:r>
              <a:rPr lang="en-US" altLang="en-US" b="1" dirty="0"/>
              <a:t>Clear landing</a:t>
            </a:r>
            <a:r>
              <a:rPr lang="en-US" altLang="en-US" dirty="0"/>
              <a:t> </a:t>
            </a:r>
          </a:p>
          <a:p>
            <a:pPr lvl="1"/>
            <a:endParaRPr lang="en-US" altLang="en-US" sz="800" dirty="0"/>
          </a:p>
          <a:p>
            <a:pPr lvl="1"/>
            <a:r>
              <a:rPr lang="en-US" altLang="en-US" dirty="0"/>
              <a:t>Felling a tree onto stumps, large rocks, or uneven ground should be avoided.</a:t>
            </a:r>
          </a:p>
          <a:p>
            <a:pPr lvl="1"/>
            <a:endParaRPr lang="en-US" altLang="en-US" sz="1000" dirty="0"/>
          </a:p>
          <a:p>
            <a:pPr lvl="2"/>
            <a:r>
              <a:rPr lang="en-US" altLang="en-US" dirty="0"/>
              <a:t>This will prevent or reduce cracking and other damage to the tree, and limit the potential for rebound of the tree.</a:t>
            </a:r>
          </a:p>
          <a:p>
            <a:pPr lvl="1"/>
            <a:endParaRPr lang="en-US" altLang="en-US" sz="2000" b="1" dirty="0"/>
          </a:p>
          <a:p>
            <a:pPr eaLnBrk="1" hangingPunct="1">
              <a:lnSpc>
                <a:spcPct val="80000"/>
              </a:lnSpc>
              <a:spcBef>
                <a:spcPts val="500"/>
              </a:spcBef>
              <a:spcAft>
                <a:spcPts val="500"/>
              </a:spcAft>
            </a:pPr>
            <a:r>
              <a:rPr lang="en-US" altLang="en-US" b="1" dirty="0"/>
              <a:t>Lean of tree</a:t>
            </a:r>
            <a:endParaRPr lang="en-US" altLang="en-US" dirty="0"/>
          </a:p>
          <a:p>
            <a:pPr lvl="1" eaLnBrk="1" hangingPunct="1">
              <a:spcBef>
                <a:spcPts val="500"/>
              </a:spcBef>
              <a:spcAft>
                <a:spcPts val="500"/>
              </a:spcAft>
            </a:pPr>
            <a:r>
              <a:rPr lang="en-US" altLang="en-US" dirty="0"/>
              <a:t>Generally easier and safer to fell a tree in direction that it is already leaning.</a:t>
            </a:r>
          </a:p>
          <a:p>
            <a:pPr lvl="2" eaLnBrk="1" hangingPunct="1">
              <a:spcBef>
                <a:spcPts val="500"/>
              </a:spcBef>
              <a:spcAft>
                <a:spcPts val="500"/>
              </a:spcAft>
            </a:pPr>
            <a:r>
              <a:rPr lang="en-US" altLang="en-US" dirty="0"/>
              <a:t>This makes for a cleaner fall and eliminates the need to use wedges, allowing gravity to do the work.</a:t>
            </a:r>
            <a:endParaRPr lang="en-US" altLang="en-US" b="1" dirty="0"/>
          </a:p>
        </p:txBody>
      </p:sp>
      <p:sp>
        <p:nvSpPr>
          <p:cNvPr id="36867" name="Rectangle 4">
            <a:extLst>
              <a:ext uri="{FF2B5EF4-FFF2-40B4-BE49-F238E27FC236}">
                <a16:creationId xmlns:a16="http://schemas.microsoft.com/office/drawing/2014/main" id="{225C82E1-D053-4634-9494-89C48659D814}"/>
              </a:ext>
            </a:extLst>
          </p:cNvPr>
          <p:cNvSpPr>
            <a:spLocks noGrp="1" noChangeArrowheads="1"/>
          </p:cNvSpPr>
          <p:nvPr>
            <p:ph type="title"/>
          </p:nvPr>
        </p:nvSpPr>
        <p:spPr bwMode="auto">
          <a:xfrm>
            <a:off x="609600" y="381000"/>
            <a:ext cx="8305800" cy="554038"/>
          </a:xfrm>
          <a:noFill/>
        </p:spPr>
        <p:txBody>
          <a:bodyPr/>
          <a:lstStyle/>
          <a:p>
            <a:pPr eaLnBrk="1" hangingPunct="1"/>
            <a:r>
              <a:rPr lang="en-US" altLang="en-US"/>
              <a:t>Felling Direction</a:t>
            </a:r>
          </a:p>
        </p:txBody>
      </p:sp>
      <p:sp>
        <p:nvSpPr>
          <p:cNvPr id="36868" name="Text Box 6">
            <a:extLst>
              <a:ext uri="{FF2B5EF4-FFF2-40B4-BE49-F238E27FC236}">
                <a16:creationId xmlns:a16="http://schemas.microsoft.com/office/drawing/2014/main" id="{22EA272A-F1FE-4AE0-BEA9-D3EEFD663396}"/>
              </a:ext>
            </a:extLst>
          </p:cNvPr>
          <p:cNvSpPr txBox="1">
            <a:spLocks noChangeArrowheads="1"/>
          </p:cNvSpPr>
          <p:nvPr/>
        </p:nvSpPr>
        <p:spPr bwMode="auto">
          <a:xfrm>
            <a:off x="6858000" y="457200"/>
            <a:ext cx="19812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a:spAutoFit/>
          </a:bodyPr>
          <a:lstStyle>
            <a:lvl1pPr>
              <a:defRPr sz="3600" u="sng">
                <a:solidFill>
                  <a:schemeClr val="tx1"/>
                </a:solidFill>
                <a:latin typeface="Times New Roman" panose="02020603050405020304" pitchFamily="18" charset="0"/>
              </a:defRPr>
            </a:lvl1pPr>
            <a:lvl2pPr marL="742950" indent="-285750">
              <a:defRPr sz="3600" u="sng">
                <a:solidFill>
                  <a:schemeClr val="tx1"/>
                </a:solidFill>
                <a:latin typeface="Times New Roman" panose="02020603050405020304" pitchFamily="18" charset="0"/>
              </a:defRPr>
            </a:lvl2pPr>
            <a:lvl3pPr marL="1143000" indent="-228600">
              <a:defRPr sz="3600" u="sng">
                <a:solidFill>
                  <a:schemeClr val="tx1"/>
                </a:solidFill>
                <a:latin typeface="Times New Roman" panose="02020603050405020304" pitchFamily="18" charset="0"/>
              </a:defRPr>
            </a:lvl3pPr>
            <a:lvl4pPr marL="1600200" indent="-228600">
              <a:defRPr sz="3600" u="sng">
                <a:solidFill>
                  <a:schemeClr val="tx1"/>
                </a:solidFill>
                <a:latin typeface="Times New Roman" panose="02020603050405020304" pitchFamily="18" charset="0"/>
              </a:defRPr>
            </a:lvl4pPr>
            <a:lvl5pPr marL="2057400" indent="-228600">
              <a:defRPr sz="3600" u="sng">
                <a:solidFill>
                  <a:schemeClr val="tx1"/>
                </a:solidFill>
                <a:latin typeface="Times New Roman" panose="02020603050405020304" pitchFamily="18" charset="0"/>
              </a:defRPr>
            </a:lvl5pPr>
            <a:lvl6pPr marL="2514600" indent="-228600" eaLnBrk="0" fontAlgn="base" hangingPunct="0">
              <a:spcBef>
                <a:spcPct val="0"/>
              </a:spcBef>
              <a:spcAft>
                <a:spcPct val="0"/>
              </a:spcAft>
              <a:defRPr sz="3600" u="sng">
                <a:solidFill>
                  <a:schemeClr val="tx1"/>
                </a:solidFill>
                <a:latin typeface="Times New Roman" panose="02020603050405020304" pitchFamily="18" charset="0"/>
              </a:defRPr>
            </a:lvl6pPr>
            <a:lvl7pPr marL="2971800" indent="-228600" eaLnBrk="0" fontAlgn="base" hangingPunct="0">
              <a:spcBef>
                <a:spcPct val="0"/>
              </a:spcBef>
              <a:spcAft>
                <a:spcPct val="0"/>
              </a:spcAft>
              <a:defRPr sz="3600" u="sng">
                <a:solidFill>
                  <a:schemeClr val="tx1"/>
                </a:solidFill>
                <a:latin typeface="Times New Roman" panose="02020603050405020304" pitchFamily="18" charset="0"/>
              </a:defRPr>
            </a:lvl7pPr>
            <a:lvl8pPr marL="3429000" indent="-228600" eaLnBrk="0" fontAlgn="base" hangingPunct="0">
              <a:spcBef>
                <a:spcPct val="0"/>
              </a:spcBef>
              <a:spcAft>
                <a:spcPct val="0"/>
              </a:spcAft>
              <a:defRPr sz="3600" u="sng">
                <a:solidFill>
                  <a:schemeClr val="tx1"/>
                </a:solidFill>
                <a:latin typeface="Times New Roman" panose="02020603050405020304" pitchFamily="18" charset="0"/>
              </a:defRPr>
            </a:lvl8pPr>
            <a:lvl9pPr marL="3886200" indent="-228600" eaLnBrk="0" fontAlgn="base" hangingPunct="0">
              <a:spcBef>
                <a:spcPct val="0"/>
              </a:spcBef>
              <a:spcAft>
                <a:spcPct val="0"/>
              </a:spcAft>
              <a:defRPr sz="3600" u="sng">
                <a:solidFill>
                  <a:schemeClr val="tx1"/>
                </a:solidFill>
                <a:latin typeface="Times New Roman" panose="02020603050405020304" pitchFamily="18" charset="0"/>
              </a:defRPr>
            </a:lvl9pPr>
          </a:lstStyle>
          <a:p>
            <a:pPr>
              <a:spcBef>
                <a:spcPct val="50000"/>
              </a:spcBef>
            </a:pPr>
            <a:r>
              <a:rPr lang="en-US" altLang="en-US" sz="2000" u="none">
                <a:latin typeface="Arial" panose="020B0604020202020204" pitchFamily="34" charset="0"/>
              </a:rPr>
              <a:t>1910.266(h)(2)</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Title 1">
            <a:extLst>
              <a:ext uri="{FF2B5EF4-FFF2-40B4-BE49-F238E27FC236}">
                <a16:creationId xmlns:a16="http://schemas.microsoft.com/office/drawing/2014/main" id="{F7A8AB6B-4BE3-430F-A583-71ACD81F4F7A}"/>
              </a:ext>
            </a:extLst>
          </p:cNvPr>
          <p:cNvSpPr>
            <a:spLocks noGrp="1"/>
          </p:cNvSpPr>
          <p:nvPr>
            <p:ph type="title"/>
          </p:nvPr>
        </p:nvSpPr>
        <p:spPr>
          <a:xfrm>
            <a:off x="609600" y="381000"/>
            <a:ext cx="8305800" cy="554038"/>
          </a:xfrm>
        </p:spPr>
        <p:txBody>
          <a:bodyPr/>
          <a:lstStyle/>
          <a:p>
            <a:r>
              <a:rPr lang="en-US" altLang="en-US"/>
              <a:t>Felling Direction</a:t>
            </a:r>
          </a:p>
        </p:txBody>
      </p:sp>
      <p:sp>
        <p:nvSpPr>
          <p:cNvPr id="37891" name="Content Placeholder 2">
            <a:extLst>
              <a:ext uri="{FF2B5EF4-FFF2-40B4-BE49-F238E27FC236}">
                <a16:creationId xmlns:a16="http://schemas.microsoft.com/office/drawing/2014/main" id="{C308D4BD-8B9D-494B-9C51-BEE1E617163E}"/>
              </a:ext>
            </a:extLst>
          </p:cNvPr>
          <p:cNvSpPr>
            <a:spLocks noGrp="1"/>
          </p:cNvSpPr>
          <p:nvPr>
            <p:ph idx="1"/>
          </p:nvPr>
        </p:nvSpPr>
        <p:spPr>
          <a:xfrm>
            <a:off x="533400" y="1143000"/>
            <a:ext cx="8077200" cy="4525963"/>
          </a:xfrm>
        </p:spPr>
        <p:txBody>
          <a:bodyPr/>
          <a:lstStyle/>
          <a:p>
            <a:pPr eaLnBrk="1" hangingPunct="1">
              <a:spcBef>
                <a:spcPts val="500"/>
              </a:spcBef>
              <a:spcAft>
                <a:spcPts val="500"/>
              </a:spcAft>
            </a:pPr>
            <a:endParaRPr lang="en-US" altLang="en-US" sz="800" b="1" dirty="0"/>
          </a:p>
          <a:p>
            <a:pPr eaLnBrk="1" hangingPunct="1">
              <a:spcBef>
                <a:spcPts val="500"/>
              </a:spcBef>
              <a:spcAft>
                <a:spcPts val="500"/>
              </a:spcAft>
            </a:pPr>
            <a:r>
              <a:rPr lang="en-US" altLang="en-US" b="1" dirty="0"/>
              <a:t>Ease of removal</a:t>
            </a:r>
            <a:endParaRPr lang="en-US" altLang="en-US" dirty="0"/>
          </a:p>
          <a:p>
            <a:pPr lvl="1" eaLnBrk="1" hangingPunct="1">
              <a:spcBef>
                <a:spcPts val="500"/>
              </a:spcBef>
              <a:spcAft>
                <a:spcPts val="500"/>
              </a:spcAft>
            </a:pPr>
            <a:r>
              <a:rPr lang="en-US" altLang="en-US" dirty="0"/>
              <a:t>When possible, the butt of felled tree should face the skid road, and tree consistent with felling pattern of other trees.</a:t>
            </a:r>
          </a:p>
          <a:p>
            <a:pPr lvl="2" eaLnBrk="1" hangingPunct="1">
              <a:spcBef>
                <a:spcPts val="500"/>
              </a:spcBef>
              <a:spcAft>
                <a:spcPts val="500"/>
              </a:spcAft>
            </a:pPr>
            <a:r>
              <a:rPr lang="en-US" altLang="en-US" dirty="0"/>
              <a:t>Makes for efficient </a:t>
            </a:r>
            <a:r>
              <a:rPr lang="en-US" altLang="en-US" dirty="0" err="1"/>
              <a:t>limbing</a:t>
            </a:r>
            <a:r>
              <a:rPr lang="en-US" altLang="en-US" dirty="0"/>
              <a:t> and removal.</a:t>
            </a:r>
          </a:p>
          <a:p>
            <a:pPr eaLnBrk="1" hangingPunct="1">
              <a:spcBef>
                <a:spcPts val="500"/>
              </a:spcBef>
              <a:spcAft>
                <a:spcPts val="500"/>
              </a:spcAft>
            </a:pPr>
            <a:endParaRPr lang="en-US" altLang="en-US" sz="800" b="1" dirty="0"/>
          </a:p>
          <a:p>
            <a:pPr eaLnBrk="1" hangingPunct="1">
              <a:spcBef>
                <a:spcPts val="500"/>
              </a:spcBef>
              <a:spcAft>
                <a:spcPts val="500"/>
              </a:spcAft>
            </a:pPr>
            <a:r>
              <a:rPr lang="en-US" altLang="en-US" b="1" dirty="0"/>
              <a:t>Slope of ground</a:t>
            </a:r>
            <a:endParaRPr lang="en-US" altLang="en-US" dirty="0"/>
          </a:p>
          <a:p>
            <a:pPr lvl="1" eaLnBrk="1" hangingPunct="1">
              <a:spcBef>
                <a:spcPts val="500"/>
              </a:spcBef>
              <a:spcAft>
                <a:spcPts val="500"/>
              </a:spcAft>
            </a:pPr>
            <a:r>
              <a:rPr lang="en-US" altLang="en-US" dirty="0"/>
              <a:t>Fell in direction that will minimize chance the tree will roll/slide.</a:t>
            </a:r>
          </a:p>
          <a:p>
            <a:endParaRPr lang="en-US" altLang="en-US" dirty="0"/>
          </a:p>
        </p:txBody>
      </p:sp>
      <p:sp>
        <p:nvSpPr>
          <p:cNvPr id="37892" name="Text Box 6">
            <a:extLst>
              <a:ext uri="{FF2B5EF4-FFF2-40B4-BE49-F238E27FC236}">
                <a16:creationId xmlns:a16="http://schemas.microsoft.com/office/drawing/2014/main" id="{7B28A862-E80D-4F59-B079-25683945887D}"/>
              </a:ext>
            </a:extLst>
          </p:cNvPr>
          <p:cNvSpPr txBox="1">
            <a:spLocks noChangeArrowheads="1"/>
          </p:cNvSpPr>
          <p:nvPr/>
        </p:nvSpPr>
        <p:spPr bwMode="auto">
          <a:xfrm>
            <a:off x="6858000" y="457200"/>
            <a:ext cx="19812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a:spAutoFit/>
          </a:bodyPr>
          <a:lstStyle>
            <a:lvl1pPr>
              <a:defRPr sz="3600" u="sng">
                <a:solidFill>
                  <a:schemeClr val="tx1"/>
                </a:solidFill>
                <a:latin typeface="Times New Roman" panose="02020603050405020304" pitchFamily="18" charset="0"/>
              </a:defRPr>
            </a:lvl1pPr>
            <a:lvl2pPr marL="742950" indent="-285750">
              <a:defRPr sz="3600" u="sng">
                <a:solidFill>
                  <a:schemeClr val="tx1"/>
                </a:solidFill>
                <a:latin typeface="Times New Roman" panose="02020603050405020304" pitchFamily="18" charset="0"/>
              </a:defRPr>
            </a:lvl2pPr>
            <a:lvl3pPr marL="1143000" indent="-228600">
              <a:defRPr sz="3600" u="sng">
                <a:solidFill>
                  <a:schemeClr val="tx1"/>
                </a:solidFill>
                <a:latin typeface="Times New Roman" panose="02020603050405020304" pitchFamily="18" charset="0"/>
              </a:defRPr>
            </a:lvl3pPr>
            <a:lvl4pPr marL="1600200" indent="-228600">
              <a:defRPr sz="3600" u="sng">
                <a:solidFill>
                  <a:schemeClr val="tx1"/>
                </a:solidFill>
                <a:latin typeface="Times New Roman" panose="02020603050405020304" pitchFamily="18" charset="0"/>
              </a:defRPr>
            </a:lvl4pPr>
            <a:lvl5pPr marL="2057400" indent="-228600">
              <a:defRPr sz="3600" u="sng">
                <a:solidFill>
                  <a:schemeClr val="tx1"/>
                </a:solidFill>
                <a:latin typeface="Times New Roman" panose="02020603050405020304" pitchFamily="18" charset="0"/>
              </a:defRPr>
            </a:lvl5pPr>
            <a:lvl6pPr marL="2514600" indent="-228600" eaLnBrk="0" fontAlgn="base" hangingPunct="0">
              <a:spcBef>
                <a:spcPct val="0"/>
              </a:spcBef>
              <a:spcAft>
                <a:spcPct val="0"/>
              </a:spcAft>
              <a:defRPr sz="3600" u="sng">
                <a:solidFill>
                  <a:schemeClr val="tx1"/>
                </a:solidFill>
                <a:latin typeface="Times New Roman" panose="02020603050405020304" pitchFamily="18" charset="0"/>
              </a:defRPr>
            </a:lvl6pPr>
            <a:lvl7pPr marL="2971800" indent="-228600" eaLnBrk="0" fontAlgn="base" hangingPunct="0">
              <a:spcBef>
                <a:spcPct val="0"/>
              </a:spcBef>
              <a:spcAft>
                <a:spcPct val="0"/>
              </a:spcAft>
              <a:defRPr sz="3600" u="sng">
                <a:solidFill>
                  <a:schemeClr val="tx1"/>
                </a:solidFill>
                <a:latin typeface="Times New Roman" panose="02020603050405020304" pitchFamily="18" charset="0"/>
              </a:defRPr>
            </a:lvl7pPr>
            <a:lvl8pPr marL="3429000" indent="-228600" eaLnBrk="0" fontAlgn="base" hangingPunct="0">
              <a:spcBef>
                <a:spcPct val="0"/>
              </a:spcBef>
              <a:spcAft>
                <a:spcPct val="0"/>
              </a:spcAft>
              <a:defRPr sz="3600" u="sng">
                <a:solidFill>
                  <a:schemeClr val="tx1"/>
                </a:solidFill>
                <a:latin typeface="Times New Roman" panose="02020603050405020304" pitchFamily="18" charset="0"/>
              </a:defRPr>
            </a:lvl8pPr>
            <a:lvl9pPr marL="3886200" indent="-228600" eaLnBrk="0" fontAlgn="base" hangingPunct="0">
              <a:spcBef>
                <a:spcPct val="0"/>
              </a:spcBef>
              <a:spcAft>
                <a:spcPct val="0"/>
              </a:spcAft>
              <a:defRPr sz="3600" u="sng">
                <a:solidFill>
                  <a:schemeClr val="tx1"/>
                </a:solidFill>
                <a:latin typeface="Times New Roman" panose="02020603050405020304" pitchFamily="18" charset="0"/>
              </a:defRPr>
            </a:lvl9pPr>
          </a:lstStyle>
          <a:p>
            <a:pPr>
              <a:spcBef>
                <a:spcPct val="50000"/>
              </a:spcBef>
            </a:pPr>
            <a:r>
              <a:rPr lang="en-US" altLang="en-US" sz="2000" u="none">
                <a:latin typeface="Arial" panose="020B0604020202020204" pitchFamily="34" charset="0"/>
              </a:rPr>
              <a:t>1910.266(h)(2)</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3937C217-2A66-4F37-B48F-9AE1E9C11D8F}"/>
              </a:ext>
            </a:extLst>
          </p:cNvPr>
          <p:cNvSpPr txBox="1">
            <a:spLocks/>
          </p:cNvSpPr>
          <p:nvPr/>
        </p:nvSpPr>
        <p:spPr>
          <a:xfrm>
            <a:off x="609600" y="304800"/>
            <a:ext cx="8305800" cy="554038"/>
          </a:xfrm>
          <a:prstGeom prst="rect">
            <a:avLst/>
          </a:prstGeom>
        </p:spPr>
        <p:txBody>
          <a:bodyPr/>
          <a:lstStyle/>
          <a:p>
            <a:pPr>
              <a:defRPr/>
            </a:pPr>
            <a:r>
              <a:rPr lang="en-US" b="1" u="none" kern="0" dirty="0">
                <a:solidFill>
                  <a:srgbClr val="012D9A"/>
                </a:solidFill>
                <a:latin typeface="+mj-lt"/>
                <a:ea typeface="+mj-ea"/>
                <a:cs typeface="+mj-cs"/>
              </a:rPr>
              <a:t>Felling Direction</a:t>
            </a:r>
          </a:p>
        </p:txBody>
      </p:sp>
      <p:sp>
        <p:nvSpPr>
          <p:cNvPr id="38916" name="Text Box 6">
            <a:extLst>
              <a:ext uri="{FF2B5EF4-FFF2-40B4-BE49-F238E27FC236}">
                <a16:creationId xmlns:a16="http://schemas.microsoft.com/office/drawing/2014/main" id="{51C6AC55-393C-451F-B310-03DF2D91C4D2}"/>
              </a:ext>
            </a:extLst>
          </p:cNvPr>
          <p:cNvSpPr txBox="1">
            <a:spLocks noChangeArrowheads="1"/>
          </p:cNvSpPr>
          <p:nvPr/>
        </p:nvSpPr>
        <p:spPr bwMode="auto">
          <a:xfrm>
            <a:off x="6858000" y="457200"/>
            <a:ext cx="19812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a:spAutoFit/>
          </a:bodyPr>
          <a:lstStyle>
            <a:lvl1pPr>
              <a:defRPr sz="3600" u="sng">
                <a:solidFill>
                  <a:schemeClr val="tx1"/>
                </a:solidFill>
                <a:latin typeface="Times New Roman" panose="02020603050405020304" pitchFamily="18" charset="0"/>
              </a:defRPr>
            </a:lvl1pPr>
            <a:lvl2pPr marL="742950" indent="-285750">
              <a:defRPr sz="3600" u="sng">
                <a:solidFill>
                  <a:schemeClr val="tx1"/>
                </a:solidFill>
                <a:latin typeface="Times New Roman" panose="02020603050405020304" pitchFamily="18" charset="0"/>
              </a:defRPr>
            </a:lvl2pPr>
            <a:lvl3pPr marL="1143000" indent="-228600">
              <a:defRPr sz="3600" u="sng">
                <a:solidFill>
                  <a:schemeClr val="tx1"/>
                </a:solidFill>
                <a:latin typeface="Times New Roman" panose="02020603050405020304" pitchFamily="18" charset="0"/>
              </a:defRPr>
            </a:lvl3pPr>
            <a:lvl4pPr marL="1600200" indent="-228600">
              <a:defRPr sz="3600" u="sng">
                <a:solidFill>
                  <a:schemeClr val="tx1"/>
                </a:solidFill>
                <a:latin typeface="Times New Roman" panose="02020603050405020304" pitchFamily="18" charset="0"/>
              </a:defRPr>
            </a:lvl4pPr>
            <a:lvl5pPr marL="2057400" indent="-228600">
              <a:defRPr sz="3600" u="sng">
                <a:solidFill>
                  <a:schemeClr val="tx1"/>
                </a:solidFill>
                <a:latin typeface="Times New Roman" panose="02020603050405020304" pitchFamily="18" charset="0"/>
              </a:defRPr>
            </a:lvl5pPr>
            <a:lvl6pPr marL="2514600" indent="-228600" eaLnBrk="0" fontAlgn="base" hangingPunct="0">
              <a:spcBef>
                <a:spcPct val="0"/>
              </a:spcBef>
              <a:spcAft>
                <a:spcPct val="0"/>
              </a:spcAft>
              <a:defRPr sz="3600" u="sng">
                <a:solidFill>
                  <a:schemeClr val="tx1"/>
                </a:solidFill>
                <a:latin typeface="Times New Roman" panose="02020603050405020304" pitchFamily="18" charset="0"/>
              </a:defRPr>
            </a:lvl6pPr>
            <a:lvl7pPr marL="2971800" indent="-228600" eaLnBrk="0" fontAlgn="base" hangingPunct="0">
              <a:spcBef>
                <a:spcPct val="0"/>
              </a:spcBef>
              <a:spcAft>
                <a:spcPct val="0"/>
              </a:spcAft>
              <a:defRPr sz="3600" u="sng">
                <a:solidFill>
                  <a:schemeClr val="tx1"/>
                </a:solidFill>
                <a:latin typeface="Times New Roman" panose="02020603050405020304" pitchFamily="18" charset="0"/>
              </a:defRPr>
            </a:lvl7pPr>
            <a:lvl8pPr marL="3429000" indent="-228600" eaLnBrk="0" fontAlgn="base" hangingPunct="0">
              <a:spcBef>
                <a:spcPct val="0"/>
              </a:spcBef>
              <a:spcAft>
                <a:spcPct val="0"/>
              </a:spcAft>
              <a:defRPr sz="3600" u="sng">
                <a:solidFill>
                  <a:schemeClr val="tx1"/>
                </a:solidFill>
                <a:latin typeface="Times New Roman" panose="02020603050405020304" pitchFamily="18" charset="0"/>
              </a:defRPr>
            </a:lvl8pPr>
            <a:lvl9pPr marL="3886200" indent="-228600" eaLnBrk="0" fontAlgn="base" hangingPunct="0">
              <a:spcBef>
                <a:spcPct val="0"/>
              </a:spcBef>
              <a:spcAft>
                <a:spcPct val="0"/>
              </a:spcAft>
              <a:defRPr sz="3600" u="sng">
                <a:solidFill>
                  <a:schemeClr val="tx1"/>
                </a:solidFill>
                <a:latin typeface="Times New Roman" panose="02020603050405020304" pitchFamily="18" charset="0"/>
              </a:defRPr>
            </a:lvl9pPr>
          </a:lstStyle>
          <a:p>
            <a:pPr>
              <a:spcBef>
                <a:spcPct val="50000"/>
              </a:spcBef>
            </a:pPr>
            <a:r>
              <a:rPr lang="en-US" altLang="en-US" sz="2000" u="none">
                <a:latin typeface="Arial" panose="020B0604020202020204" pitchFamily="34" charset="0"/>
              </a:rPr>
              <a:t>1910.266(h)(2)</a:t>
            </a:r>
          </a:p>
        </p:txBody>
      </p:sp>
      <p:pic>
        <p:nvPicPr>
          <p:cNvPr id="3" name="Picture 2" descr="A picture containing diagram&#10;&#10;Description automatically generated">
            <a:extLst>
              <a:ext uri="{FF2B5EF4-FFF2-40B4-BE49-F238E27FC236}">
                <a16:creationId xmlns:a16="http://schemas.microsoft.com/office/drawing/2014/main" id="{890A8CD4-9B8B-470E-B817-CE1991C1DD6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933165" y="1219200"/>
            <a:ext cx="5277670" cy="4689943"/>
          </a:xfrm>
          <a:prstGeom prst="rect">
            <a:avLst/>
          </a:prstGeom>
        </p:spPr>
      </p:pic>
    </p:spTree>
  </p:cSld>
  <p:clrMapOvr>
    <a:masterClrMapping/>
  </p:clrMapOvr>
  <p:transition advClick="0"/>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5">
            <a:extLst>
              <a:ext uri="{FF2B5EF4-FFF2-40B4-BE49-F238E27FC236}">
                <a16:creationId xmlns:a16="http://schemas.microsoft.com/office/drawing/2014/main" id="{6A557BDE-2C6A-466C-8749-9221FA0D1BFB}"/>
              </a:ext>
            </a:extLst>
          </p:cNvPr>
          <p:cNvSpPr>
            <a:spLocks noGrp="1" noChangeArrowheads="1"/>
          </p:cNvSpPr>
          <p:nvPr>
            <p:ph type="title"/>
          </p:nvPr>
        </p:nvSpPr>
        <p:spPr>
          <a:xfrm>
            <a:off x="609600" y="381000"/>
            <a:ext cx="7924800" cy="549275"/>
          </a:xfrm>
          <a:noFill/>
        </p:spPr>
        <p:txBody>
          <a:bodyPr/>
          <a:lstStyle/>
          <a:p>
            <a:r>
              <a:rPr lang="en-US" altLang="en-US"/>
              <a:t>Retreat Path</a:t>
            </a:r>
          </a:p>
        </p:txBody>
      </p:sp>
      <p:sp>
        <p:nvSpPr>
          <p:cNvPr id="39939" name="Content Placeholder 6">
            <a:extLst>
              <a:ext uri="{FF2B5EF4-FFF2-40B4-BE49-F238E27FC236}">
                <a16:creationId xmlns:a16="http://schemas.microsoft.com/office/drawing/2014/main" id="{0F70AB04-F31C-47C8-A5C9-7DCA83DAAE0A}"/>
              </a:ext>
            </a:extLst>
          </p:cNvPr>
          <p:cNvSpPr>
            <a:spLocks noGrp="1"/>
          </p:cNvSpPr>
          <p:nvPr>
            <p:ph idx="1"/>
          </p:nvPr>
        </p:nvSpPr>
        <p:spPr>
          <a:xfrm>
            <a:off x="533400" y="1219200"/>
            <a:ext cx="8001000" cy="4525963"/>
          </a:xfrm>
        </p:spPr>
        <p:txBody>
          <a:bodyPr/>
          <a:lstStyle/>
          <a:p>
            <a:r>
              <a:rPr lang="en-US" altLang="en-US"/>
              <a:t>Before felling is started, the feller shall plan and clear a retreat path. </a:t>
            </a:r>
          </a:p>
          <a:p>
            <a:endParaRPr lang="en-US" altLang="en-US" sz="1800"/>
          </a:p>
          <a:p>
            <a:r>
              <a:rPr lang="en-US" altLang="en-US"/>
              <a:t>Retreat path shall extend diagonally away from the expected felling line unless the employer demonstrates that such a retreat path poses a greater hazard than an alternate path. </a:t>
            </a:r>
          </a:p>
          <a:p>
            <a:endParaRPr lang="en-US" altLang="en-US" sz="1800"/>
          </a:p>
          <a:p>
            <a:r>
              <a:rPr lang="en-US" altLang="en-US"/>
              <a:t>Once the backcut has been made the feller shall immediately move a safe distance away from the tree on the retreat path.</a:t>
            </a:r>
          </a:p>
        </p:txBody>
      </p:sp>
      <p:sp>
        <p:nvSpPr>
          <p:cNvPr id="39940" name="Text Box 6">
            <a:extLst>
              <a:ext uri="{FF2B5EF4-FFF2-40B4-BE49-F238E27FC236}">
                <a16:creationId xmlns:a16="http://schemas.microsoft.com/office/drawing/2014/main" id="{2216C9CF-7C9C-4D6A-AAA7-DCF27AAE853B}"/>
              </a:ext>
            </a:extLst>
          </p:cNvPr>
          <p:cNvSpPr txBox="1">
            <a:spLocks noChangeArrowheads="1"/>
          </p:cNvSpPr>
          <p:nvPr/>
        </p:nvSpPr>
        <p:spPr bwMode="auto">
          <a:xfrm>
            <a:off x="6477000" y="457200"/>
            <a:ext cx="34290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a:spAutoFit/>
          </a:bodyPr>
          <a:lstStyle>
            <a:lvl1pPr>
              <a:defRPr sz="3600" u="sng">
                <a:solidFill>
                  <a:schemeClr val="tx1"/>
                </a:solidFill>
                <a:latin typeface="Times New Roman" panose="02020603050405020304" pitchFamily="18" charset="0"/>
              </a:defRPr>
            </a:lvl1pPr>
            <a:lvl2pPr marL="742950" indent="-285750">
              <a:defRPr sz="3600" u="sng">
                <a:solidFill>
                  <a:schemeClr val="tx1"/>
                </a:solidFill>
                <a:latin typeface="Times New Roman" panose="02020603050405020304" pitchFamily="18" charset="0"/>
              </a:defRPr>
            </a:lvl2pPr>
            <a:lvl3pPr marL="1143000" indent="-228600">
              <a:defRPr sz="3600" u="sng">
                <a:solidFill>
                  <a:schemeClr val="tx1"/>
                </a:solidFill>
                <a:latin typeface="Times New Roman" panose="02020603050405020304" pitchFamily="18" charset="0"/>
              </a:defRPr>
            </a:lvl3pPr>
            <a:lvl4pPr marL="1600200" indent="-228600">
              <a:defRPr sz="3600" u="sng">
                <a:solidFill>
                  <a:schemeClr val="tx1"/>
                </a:solidFill>
                <a:latin typeface="Times New Roman" panose="02020603050405020304" pitchFamily="18" charset="0"/>
              </a:defRPr>
            </a:lvl4pPr>
            <a:lvl5pPr marL="2057400" indent="-228600">
              <a:defRPr sz="3600" u="sng">
                <a:solidFill>
                  <a:schemeClr val="tx1"/>
                </a:solidFill>
                <a:latin typeface="Times New Roman" panose="02020603050405020304" pitchFamily="18" charset="0"/>
              </a:defRPr>
            </a:lvl5pPr>
            <a:lvl6pPr marL="2514600" indent="-228600" eaLnBrk="0" fontAlgn="base" hangingPunct="0">
              <a:spcBef>
                <a:spcPct val="0"/>
              </a:spcBef>
              <a:spcAft>
                <a:spcPct val="0"/>
              </a:spcAft>
              <a:defRPr sz="3600" u="sng">
                <a:solidFill>
                  <a:schemeClr val="tx1"/>
                </a:solidFill>
                <a:latin typeface="Times New Roman" panose="02020603050405020304" pitchFamily="18" charset="0"/>
              </a:defRPr>
            </a:lvl6pPr>
            <a:lvl7pPr marL="2971800" indent="-228600" eaLnBrk="0" fontAlgn="base" hangingPunct="0">
              <a:spcBef>
                <a:spcPct val="0"/>
              </a:spcBef>
              <a:spcAft>
                <a:spcPct val="0"/>
              </a:spcAft>
              <a:defRPr sz="3600" u="sng">
                <a:solidFill>
                  <a:schemeClr val="tx1"/>
                </a:solidFill>
                <a:latin typeface="Times New Roman" panose="02020603050405020304" pitchFamily="18" charset="0"/>
              </a:defRPr>
            </a:lvl7pPr>
            <a:lvl8pPr marL="3429000" indent="-228600" eaLnBrk="0" fontAlgn="base" hangingPunct="0">
              <a:spcBef>
                <a:spcPct val="0"/>
              </a:spcBef>
              <a:spcAft>
                <a:spcPct val="0"/>
              </a:spcAft>
              <a:defRPr sz="3600" u="sng">
                <a:solidFill>
                  <a:schemeClr val="tx1"/>
                </a:solidFill>
                <a:latin typeface="Times New Roman" panose="02020603050405020304" pitchFamily="18" charset="0"/>
              </a:defRPr>
            </a:lvl8pPr>
            <a:lvl9pPr marL="3886200" indent="-228600" eaLnBrk="0" fontAlgn="base" hangingPunct="0">
              <a:spcBef>
                <a:spcPct val="0"/>
              </a:spcBef>
              <a:spcAft>
                <a:spcPct val="0"/>
              </a:spcAft>
              <a:defRPr sz="3600" u="sng">
                <a:solidFill>
                  <a:schemeClr val="tx1"/>
                </a:solidFill>
                <a:latin typeface="Times New Roman" panose="02020603050405020304" pitchFamily="18" charset="0"/>
              </a:defRPr>
            </a:lvl9pPr>
          </a:lstStyle>
          <a:p>
            <a:pPr>
              <a:spcBef>
                <a:spcPct val="50000"/>
              </a:spcBef>
            </a:pPr>
            <a:r>
              <a:rPr lang="en-US" altLang="en-US" sz="2000" u="none">
                <a:latin typeface="Arial" panose="020B0604020202020204" pitchFamily="34" charset="0"/>
              </a:rPr>
              <a:t>1910.266(h)(2)(i)</a:t>
            </a:r>
          </a:p>
        </p:txBody>
      </p:sp>
    </p:spTree>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3" name="Rectangle 5">
            <a:extLst>
              <a:ext uri="{FF2B5EF4-FFF2-40B4-BE49-F238E27FC236}">
                <a16:creationId xmlns:a16="http://schemas.microsoft.com/office/drawing/2014/main" id="{F3DFE55D-8997-43F2-AEC2-AC2EE905627F}"/>
              </a:ext>
            </a:extLst>
          </p:cNvPr>
          <p:cNvSpPr>
            <a:spLocks noGrp="1" noChangeArrowheads="1"/>
          </p:cNvSpPr>
          <p:nvPr>
            <p:ph type="title"/>
          </p:nvPr>
        </p:nvSpPr>
        <p:spPr>
          <a:xfrm>
            <a:off x="609600" y="381000"/>
            <a:ext cx="8229600" cy="554038"/>
          </a:xfrm>
          <a:noFill/>
        </p:spPr>
        <p:txBody>
          <a:bodyPr/>
          <a:lstStyle/>
          <a:p>
            <a:r>
              <a:rPr lang="en-US" altLang="en-US"/>
              <a:t>Retreat Path</a:t>
            </a:r>
          </a:p>
        </p:txBody>
      </p:sp>
      <p:sp>
        <p:nvSpPr>
          <p:cNvPr id="40964" name="Text Box 6">
            <a:extLst>
              <a:ext uri="{FF2B5EF4-FFF2-40B4-BE49-F238E27FC236}">
                <a16:creationId xmlns:a16="http://schemas.microsoft.com/office/drawing/2014/main" id="{B6938675-65F6-40A8-85F9-3446CA8E5427}"/>
              </a:ext>
            </a:extLst>
          </p:cNvPr>
          <p:cNvSpPr txBox="1">
            <a:spLocks noChangeArrowheads="1"/>
          </p:cNvSpPr>
          <p:nvPr/>
        </p:nvSpPr>
        <p:spPr bwMode="auto">
          <a:xfrm>
            <a:off x="6477000" y="457200"/>
            <a:ext cx="34290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a:spAutoFit/>
          </a:bodyPr>
          <a:lstStyle>
            <a:lvl1pPr>
              <a:defRPr sz="3600" u="sng">
                <a:solidFill>
                  <a:schemeClr val="tx1"/>
                </a:solidFill>
                <a:latin typeface="Times New Roman" panose="02020603050405020304" pitchFamily="18" charset="0"/>
              </a:defRPr>
            </a:lvl1pPr>
            <a:lvl2pPr marL="742950" indent="-285750">
              <a:defRPr sz="3600" u="sng">
                <a:solidFill>
                  <a:schemeClr val="tx1"/>
                </a:solidFill>
                <a:latin typeface="Times New Roman" panose="02020603050405020304" pitchFamily="18" charset="0"/>
              </a:defRPr>
            </a:lvl2pPr>
            <a:lvl3pPr marL="1143000" indent="-228600">
              <a:defRPr sz="3600" u="sng">
                <a:solidFill>
                  <a:schemeClr val="tx1"/>
                </a:solidFill>
                <a:latin typeface="Times New Roman" panose="02020603050405020304" pitchFamily="18" charset="0"/>
              </a:defRPr>
            </a:lvl3pPr>
            <a:lvl4pPr marL="1600200" indent="-228600">
              <a:defRPr sz="3600" u="sng">
                <a:solidFill>
                  <a:schemeClr val="tx1"/>
                </a:solidFill>
                <a:latin typeface="Times New Roman" panose="02020603050405020304" pitchFamily="18" charset="0"/>
              </a:defRPr>
            </a:lvl4pPr>
            <a:lvl5pPr marL="2057400" indent="-228600">
              <a:defRPr sz="3600" u="sng">
                <a:solidFill>
                  <a:schemeClr val="tx1"/>
                </a:solidFill>
                <a:latin typeface="Times New Roman" panose="02020603050405020304" pitchFamily="18" charset="0"/>
              </a:defRPr>
            </a:lvl5pPr>
            <a:lvl6pPr marL="2514600" indent="-228600" eaLnBrk="0" fontAlgn="base" hangingPunct="0">
              <a:spcBef>
                <a:spcPct val="0"/>
              </a:spcBef>
              <a:spcAft>
                <a:spcPct val="0"/>
              </a:spcAft>
              <a:defRPr sz="3600" u="sng">
                <a:solidFill>
                  <a:schemeClr val="tx1"/>
                </a:solidFill>
                <a:latin typeface="Times New Roman" panose="02020603050405020304" pitchFamily="18" charset="0"/>
              </a:defRPr>
            </a:lvl6pPr>
            <a:lvl7pPr marL="2971800" indent="-228600" eaLnBrk="0" fontAlgn="base" hangingPunct="0">
              <a:spcBef>
                <a:spcPct val="0"/>
              </a:spcBef>
              <a:spcAft>
                <a:spcPct val="0"/>
              </a:spcAft>
              <a:defRPr sz="3600" u="sng">
                <a:solidFill>
                  <a:schemeClr val="tx1"/>
                </a:solidFill>
                <a:latin typeface="Times New Roman" panose="02020603050405020304" pitchFamily="18" charset="0"/>
              </a:defRPr>
            </a:lvl7pPr>
            <a:lvl8pPr marL="3429000" indent="-228600" eaLnBrk="0" fontAlgn="base" hangingPunct="0">
              <a:spcBef>
                <a:spcPct val="0"/>
              </a:spcBef>
              <a:spcAft>
                <a:spcPct val="0"/>
              </a:spcAft>
              <a:defRPr sz="3600" u="sng">
                <a:solidFill>
                  <a:schemeClr val="tx1"/>
                </a:solidFill>
                <a:latin typeface="Times New Roman" panose="02020603050405020304" pitchFamily="18" charset="0"/>
              </a:defRPr>
            </a:lvl8pPr>
            <a:lvl9pPr marL="3886200" indent="-228600" eaLnBrk="0" fontAlgn="base" hangingPunct="0">
              <a:spcBef>
                <a:spcPct val="0"/>
              </a:spcBef>
              <a:spcAft>
                <a:spcPct val="0"/>
              </a:spcAft>
              <a:defRPr sz="3600" u="sng">
                <a:solidFill>
                  <a:schemeClr val="tx1"/>
                </a:solidFill>
                <a:latin typeface="Times New Roman" panose="02020603050405020304" pitchFamily="18" charset="0"/>
              </a:defRPr>
            </a:lvl9pPr>
          </a:lstStyle>
          <a:p>
            <a:pPr>
              <a:spcBef>
                <a:spcPct val="50000"/>
              </a:spcBef>
            </a:pPr>
            <a:r>
              <a:rPr lang="en-US" altLang="en-US" sz="2000" u="none">
                <a:latin typeface="Arial" panose="020B0604020202020204" pitchFamily="34" charset="0"/>
              </a:rPr>
              <a:t>1910.266(h)(2)(i)</a:t>
            </a:r>
          </a:p>
        </p:txBody>
      </p:sp>
      <p:pic>
        <p:nvPicPr>
          <p:cNvPr id="6" name="Picture 5" descr="Diagram&#10;&#10;Description automatically generated">
            <a:extLst>
              <a:ext uri="{FF2B5EF4-FFF2-40B4-BE49-F238E27FC236}">
                <a16:creationId xmlns:a16="http://schemas.microsoft.com/office/drawing/2014/main" id="{4BDD7748-2B1E-4125-B92D-FBEFC6D90564}"/>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2207419" y="1219200"/>
            <a:ext cx="5033962" cy="4727102"/>
          </a:xfrm>
          <a:prstGeom prst="rect">
            <a:avLst/>
          </a:prstGeom>
        </p:spPr>
      </p:pic>
    </p:spTree>
  </p:cSld>
  <p:clrMapOvr>
    <a:masterClrMapping/>
  </p:clrMapOvr>
  <p:transition advClick="0"/>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F22FEF56-FAB3-4F7F-B698-B270DD3D3C43}"/>
              </a:ext>
            </a:extLst>
          </p:cNvPr>
          <p:cNvSpPr>
            <a:spLocks noGrp="1"/>
          </p:cNvSpPr>
          <p:nvPr>
            <p:ph type="title"/>
          </p:nvPr>
        </p:nvSpPr>
        <p:spPr>
          <a:xfrm>
            <a:off x="533400" y="381000"/>
            <a:ext cx="8458200" cy="549275"/>
          </a:xfrm>
        </p:spPr>
        <p:txBody>
          <a:bodyPr/>
          <a:lstStyle/>
          <a:p>
            <a:r>
              <a:rPr lang="en-US" altLang="en-US"/>
              <a:t>Definitions</a:t>
            </a:r>
          </a:p>
        </p:txBody>
      </p:sp>
      <p:sp>
        <p:nvSpPr>
          <p:cNvPr id="6147" name="Text Placeholder 3">
            <a:extLst>
              <a:ext uri="{FF2B5EF4-FFF2-40B4-BE49-F238E27FC236}">
                <a16:creationId xmlns:a16="http://schemas.microsoft.com/office/drawing/2014/main" id="{B4FDBAB0-6CE4-4674-9E1D-1715D938E149}"/>
              </a:ext>
            </a:extLst>
          </p:cNvPr>
          <p:cNvSpPr>
            <a:spLocks noGrp="1"/>
          </p:cNvSpPr>
          <p:nvPr>
            <p:ph type="body" sz="half" idx="2"/>
          </p:nvPr>
        </p:nvSpPr>
        <p:spPr>
          <a:xfrm>
            <a:off x="533400" y="1219200"/>
            <a:ext cx="8001000" cy="4525963"/>
          </a:xfrm>
        </p:spPr>
        <p:txBody>
          <a:bodyPr/>
          <a:lstStyle/>
          <a:p>
            <a:r>
              <a:rPr lang="en-US" altLang="en-US" b="1" dirty="0" err="1"/>
              <a:t>Limbing</a:t>
            </a:r>
            <a:endParaRPr lang="en-US" altLang="en-US" b="1" dirty="0"/>
          </a:p>
          <a:p>
            <a:endParaRPr lang="en-US" altLang="en-US" sz="800" dirty="0"/>
          </a:p>
          <a:p>
            <a:pPr lvl="1"/>
            <a:r>
              <a:rPr lang="en-US" altLang="en-US" dirty="0"/>
              <a:t>To cut branches off felled trees.</a:t>
            </a:r>
          </a:p>
          <a:p>
            <a:pPr lvl="1"/>
            <a:endParaRPr lang="en-US" altLang="en-US" dirty="0"/>
          </a:p>
          <a:p>
            <a:r>
              <a:rPr lang="en-US" altLang="en-US" b="1" dirty="0"/>
              <a:t>Logging operations</a:t>
            </a:r>
          </a:p>
          <a:p>
            <a:endParaRPr lang="en-US" altLang="en-US" sz="800" dirty="0"/>
          </a:p>
          <a:p>
            <a:pPr lvl="1"/>
            <a:r>
              <a:rPr lang="en-US" altLang="en-US" dirty="0"/>
              <a:t>Operations associated with felling and moving trees and logs from the stump to the point of delivery.</a:t>
            </a:r>
          </a:p>
          <a:p>
            <a:pPr lvl="1"/>
            <a:endParaRPr lang="en-US" altLang="en-US" dirty="0"/>
          </a:p>
          <a:p>
            <a:r>
              <a:rPr lang="en-US" altLang="en-US" b="1" dirty="0"/>
              <a:t>Spring pole </a:t>
            </a:r>
          </a:p>
          <a:p>
            <a:endParaRPr lang="en-US" altLang="en-US" sz="800" b="1" dirty="0"/>
          </a:p>
          <a:p>
            <a:pPr lvl="1"/>
            <a:r>
              <a:rPr lang="en-US" altLang="en-US" dirty="0"/>
              <a:t>A tree, segment of a tree, limb, or sapling under stress or tension due to pressure or weight of another object.</a:t>
            </a:r>
          </a:p>
        </p:txBody>
      </p:sp>
      <p:sp>
        <p:nvSpPr>
          <p:cNvPr id="6148" name="Text Box 6">
            <a:extLst>
              <a:ext uri="{FF2B5EF4-FFF2-40B4-BE49-F238E27FC236}">
                <a16:creationId xmlns:a16="http://schemas.microsoft.com/office/drawing/2014/main" id="{4916ACA9-FC0E-4F80-9EAE-8B19F039FD21}"/>
              </a:ext>
            </a:extLst>
          </p:cNvPr>
          <p:cNvSpPr txBox="1">
            <a:spLocks noChangeArrowheads="1"/>
          </p:cNvSpPr>
          <p:nvPr/>
        </p:nvSpPr>
        <p:spPr bwMode="auto">
          <a:xfrm>
            <a:off x="7010400" y="457200"/>
            <a:ext cx="20574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a:spAutoFit/>
          </a:bodyPr>
          <a:lstStyle>
            <a:lvl1pPr>
              <a:defRPr sz="3600" u="sng">
                <a:solidFill>
                  <a:schemeClr val="tx1"/>
                </a:solidFill>
                <a:latin typeface="Times New Roman" panose="02020603050405020304" pitchFamily="18" charset="0"/>
              </a:defRPr>
            </a:lvl1pPr>
            <a:lvl2pPr marL="742950" indent="-285750">
              <a:defRPr sz="3600" u="sng">
                <a:solidFill>
                  <a:schemeClr val="tx1"/>
                </a:solidFill>
                <a:latin typeface="Times New Roman" panose="02020603050405020304" pitchFamily="18" charset="0"/>
              </a:defRPr>
            </a:lvl2pPr>
            <a:lvl3pPr marL="1143000" indent="-228600">
              <a:defRPr sz="3600" u="sng">
                <a:solidFill>
                  <a:schemeClr val="tx1"/>
                </a:solidFill>
                <a:latin typeface="Times New Roman" panose="02020603050405020304" pitchFamily="18" charset="0"/>
              </a:defRPr>
            </a:lvl3pPr>
            <a:lvl4pPr marL="1600200" indent="-228600">
              <a:defRPr sz="3600" u="sng">
                <a:solidFill>
                  <a:schemeClr val="tx1"/>
                </a:solidFill>
                <a:latin typeface="Times New Roman" panose="02020603050405020304" pitchFamily="18" charset="0"/>
              </a:defRPr>
            </a:lvl4pPr>
            <a:lvl5pPr marL="2057400" indent="-228600">
              <a:defRPr sz="3600" u="sng">
                <a:solidFill>
                  <a:schemeClr val="tx1"/>
                </a:solidFill>
                <a:latin typeface="Times New Roman" panose="02020603050405020304" pitchFamily="18" charset="0"/>
              </a:defRPr>
            </a:lvl5pPr>
            <a:lvl6pPr marL="2514600" indent="-228600" eaLnBrk="0" fontAlgn="base" hangingPunct="0">
              <a:spcBef>
                <a:spcPct val="0"/>
              </a:spcBef>
              <a:spcAft>
                <a:spcPct val="0"/>
              </a:spcAft>
              <a:defRPr sz="3600" u="sng">
                <a:solidFill>
                  <a:schemeClr val="tx1"/>
                </a:solidFill>
                <a:latin typeface="Times New Roman" panose="02020603050405020304" pitchFamily="18" charset="0"/>
              </a:defRPr>
            </a:lvl6pPr>
            <a:lvl7pPr marL="2971800" indent="-228600" eaLnBrk="0" fontAlgn="base" hangingPunct="0">
              <a:spcBef>
                <a:spcPct val="0"/>
              </a:spcBef>
              <a:spcAft>
                <a:spcPct val="0"/>
              </a:spcAft>
              <a:defRPr sz="3600" u="sng">
                <a:solidFill>
                  <a:schemeClr val="tx1"/>
                </a:solidFill>
                <a:latin typeface="Times New Roman" panose="02020603050405020304" pitchFamily="18" charset="0"/>
              </a:defRPr>
            </a:lvl7pPr>
            <a:lvl8pPr marL="3429000" indent="-228600" eaLnBrk="0" fontAlgn="base" hangingPunct="0">
              <a:spcBef>
                <a:spcPct val="0"/>
              </a:spcBef>
              <a:spcAft>
                <a:spcPct val="0"/>
              </a:spcAft>
              <a:defRPr sz="3600" u="sng">
                <a:solidFill>
                  <a:schemeClr val="tx1"/>
                </a:solidFill>
                <a:latin typeface="Times New Roman" panose="02020603050405020304" pitchFamily="18" charset="0"/>
              </a:defRPr>
            </a:lvl8pPr>
            <a:lvl9pPr marL="3886200" indent="-228600" eaLnBrk="0" fontAlgn="base" hangingPunct="0">
              <a:spcBef>
                <a:spcPct val="0"/>
              </a:spcBef>
              <a:spcAft>
                <a:spcPct val="0"/>
              </a:spcAft>
              <a:defRPr sz="3600" u="sng">
                <a:solidFill>
                  <a:schemeClr val="tx1"/>
                </a:solidFill>
                <a:latin typeface="Times New Roman" panose="02020603050405020304" pitchFamily="18" charset="0"/>
              </a:defRPr>
            </a:lvl9pPr>
          </a:lstStyle>
          <a:p>
            <a:pPr>
              <a:spcBef>
                <a:spcPct val="50000"/>
              </a:spcBef>
            </a:pPr>
            <a:r>
              <a:rPr lang="en-US" altLang="en-US" sz="2000" u="none">
                <a:latin typeface="Arial" panose="020B0604020202020204" pitchFamily="34" charset="0"/>
              </a:rPr>
              <a:t>1910.266(c)</a:t>
            </a:r>
          </a:p>
        </p:txBody>
      </p:sp>
    </p:spTree>
  </p:cSld>
  <p:clrMapOvr>
    <a:masterClrMapping/>
  </p:clrMapOvr>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4">
            <a:extLst>
              <a:ext uri="{FF2B5EF4-FFF2-40B4-BE49-F238E27FC236}">
                <a16:creationId xmlns:a16="http://schemas.microsoft.com/office/drawing/2014/main" id="{72205933-ACF0-4FB7-BF31-5D3223496E5F}"/>
              </a:ext>
            </a:extLst>
          </p:cNvPr>
          <p:cNvSpPr>
            <a:spLocks noGrp="1" noChangeArrowheads="1"/>
          </p:cNvSpPr>
          <p:nvPr>
            <p:ph type="title"/>
          </p:nvPr>
        </p:nvSpPr>
        <p:spPr bwMode="auto">
          <a:xfrm>
            <a:off x="609600" y="381000"/>
            <a:ext cx="8229600" cy="554038"/>
          </a:xfrm>
          <a:noFill/>
        </p:spPr>
        <p:txBody>
          <a:bodyPr/>
          <a:lstStyle/>
          <a:p>
            <a:pPr>
              <a:spcBef>
                <a:spcPts val="500"/>
              </a:spcBef>
              <a:spcAft>
                <a:spcPts val="500"/>
              </a:spcAft>
            </a:pPr>
            <a:r>
              <a:rPr lang="en-US" altLang="en-US"/>
              <a:t>Hinge Size</a:t>
            </a:r>
          </a:p>
        </p:txBody>
      </p:sp>
      <p:sp>
        <p:nvSpPr>
          <p:cNvPr id="41988" name="Text Box 7">
            <a:extLst>
              <a:ext uri="{FF2B5EF4-FFF2-40B4-BE49-F238E27FC236}">
                <a16:creationId xmlns:a16="http://schemas.microsoft.com/office/drawing/2014/main" id="{4AA61E59-89D6-43CB-B273-4308964BCC51}"/>
              </a:ext>
            </a:extLst>
          </p:cNvPr>
          <p:cNvSpPr txBox="1">
            <a:spLocks noChangeArrowheads="1"/>
          </p:cNvSpPr>
          <p:nvPr/>
        </p:nvSpPr>
        <p:spPr bwMode="auto">
          <a:xfrm>
            <a:off x="533400" y="1143000"/>
            <a:ext cx="8077200" cy="2554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wrap="square">
            <a:spAutoFit/>
          </a:bodyPr>
          <a:lstStyle>
            <a:lvl1pPr marL="344488" indent="-344488">
              <a:defRPr sz="3600" u="sng">
                <a:solidFill>
                  <a:schemeClr val="tx1"/>
                </a:solidFill>
                <a:latin typeface="Times New Roman" panose="02020603050405020304" pitchFamily="18" charset="0"/>
              </a:defRPr>
            </a:lvl1pPr>
            <a:lvl2pPr marL="742950" indent="-285750">
              <a:defRPr sz="3600" u="sng">
                <a:solidFill>
                  <a:schemeClr val="tx1"/>
                </a:solidFill>
                <a:latin typeface="Times New Roman" panose="02020603050405020304" pitchFamily="18" charset="0"/>
              </a:defRPr>
            </a:lvl2pPr>
            <a:lvl3pPr marL="1143000" indent="-228600">
              <a:defRPr sz="3600" u="sng">
                <a:solidFill>
                  <a:schemeClr val="tx1"/>
                </a:solidFill>
                <a:latin typeface="Times New Roman" panose="02020603050405020304" pitchFamily="18" charset="0"/>
              </a:defRPr>
            </a:lvl3pPr>
            <a:lvl4pPr marL="1600200" indent="-228600">
              <a:defRPr sz="3600" u="sng">
                <a:solidFill>
                  <a:schemeClr val="tx1"/>
                </a:solidFill>
                <a:latin typeface="Times New Roman" panose="02020603050405020304" pitchFamily="18" charset="0"/>
              </a:defRPr>
            </a:lvl4pPr>
            <a:lvl5pPr marL="2057400" indent="-228600">
              <a:defRPr sz="3600" u="sng">
                <a:solidFill>
                  <a:schemeClr val="tx1"/>
                </a:solidFill>
                <a:latin typeface="Times New Roman" panose="02020603050405020304" pitchFamily="18" charset="0"/>
              </a:defRPr>
            </a:lvl5pPr>
            <a:lvl6pPr marL="2514600" indent="-228600" eaLnBrk="0" fontAlgn="base" hangingPunct="0">
              <a:spcBef>
                <a:spcPct val="0"/>
              </a:spcBef>
              <a:spcAft>
                <a:spcPct val="0"/>
              </a:spcAft>
              <a:defRPr sz="3600" u="sng">
                <a:solidFill>
                  <a:schemeClr val="tx1"/>
                </a:solidFill>
                <a:latin typeface="Times New Roman" panose="02020603050405020304" pitchFamily="18" charset="0"/>
              </a:defRPr>
            </a:lvl6pPr>
            <a:lvl7pPr marL="2971800" indent="-228600" eaLnBrk="0" fontAlgn="base" hangingPunct="0">
              <a:spcBef>
                <a:spcPct val="0"/>
              </a:spcBef>
              <a:spcAft>
                <a:spcPct val="0"/>
              </a:spcAft>
              <a:defRPr sz="3600" u="sng">
                <a:solidFill>
                  <a:schemeClr val="tx1"/>
                </a:solidFill>
                <a:latin typeface="Times New Roman" panose="02020603050405020304" pitchFamily="18" charset="0"/>
              </a:defRPr>
            </a:lvl7pPr>
            <a:lvl8pPr marL="3429000" indent="-228600" eaLnBrk="0" fontAlgn="base" hangingPunct="0">
              <a:spcBef>
                <a:spcPct val="0"/>
              </a:spcBef>
              <a:spcAft>
                <a:spcPct val="0"/>
              </a:spcAft>
              <a:defRPr sz="3600" u="sng">
                <a:solidFill>
                  <a:schemeClr val="tx1"/>
                </a:solidFill>
                <a:latin typeface="Times New Roman" panose="02020603050405020304" pitchFamily="18" charset="0"/>
              </a:defRPr>
            </a:lvl8pPr>
            <a:lvl9pPr marL="3886200" indent="-228600" eaLnBrk="0" fontAlgn="base" hangingPunct="0">
              <a:spcBef>
                <a:spcPct val="0"/>
              </a:spcBef>
              <a:spcAft>
                <a:spcPct val="0"/>
              </a:spcAft>
              <a:defRPr sz="3600" u="sng">
                <a:solidFill>
                  <a:schemeClr val="tx1"/>
                </a:solidFill>
                <a:latin typeface="Times New Roman" panose="02020603050405020304" pitchFamily="18" charset="0"/>
              </a:defRPr>
            </a:lvl9pPr>
          </a:lstStyle>
          <a:p>
            <a:pPr>
              <a:buClr>
                <a:srgbClr val="910046"/>
              </a:buClr>
              <a:buSzPct val="90000"/>
              <a:buFont typeface="Wingdings" panose="05000000000000000000" pitchFamily="2" charset="2"/>
              <a:buChar char="l"/>
            </a:pPr>
            <a:r>
              <a:rPr lang="en-US" altLang="en-US" sz="2400" u="none" dirty="0">
                <a:latin typeface="+mn-lt"/>
              </a:rPr>
              <a:t>Hinge length should be 80% of the diameter of the tree at breast height.</a:t>
            </a:r>
          </a:p>
          <a:p>
            <a:pPr>
              <a:buClr>
                <a:srgbClr val="910046"/>
              </a:buClr>
              <a:buSzPct val="90000"/>
              <a:buFont typeface="Wingdings" panose="05000000000000000000" pitchFamily="2" charset="2"/>
              <a:buChar char="l"/>
            </a:pPr>
            <a:endParaRPr lang="en-US" altLang="en-US" sz="800" u="none" dirty="0">
              <a:latin typeface="+mn-lt"/>
            </a:endParaRPr>
          </a:p>
          <a:p>
            <a:pPr>
              <a:buClr>
                <a:srgbClr val="910046"/>
              </a:buClr>
              <a:buSzPct val="90000"/>
              <a:buFont typeface="Wingdings" panose="05000000000000000000" pitchFamily="2" charset="2"/>
              <a:buChar char="l"/>
            </a:pPr>
            <a:r>
              <a:rPr lang="en-US" altLang="en-US" sz="2400" u="none" dirty="0">
                <a:latin typeface="+mn-lt"/>
              </a:rPr>
              <a:t>Hinge width should be 10% of the diameter of the tree at breast height.</a:t>
            </a:r>
          </a:p>
          <a:p>
            <a:pPr>
              <a:buClr>
                <a:srgbClr val="910046"/>
              </a:buClr>
              <a:buSzPct val="90000"/>
              <a:buFont typeface="Wingdings" panose="05000000000000000000" pitchFamily="2" charset="2"/>
              <a:buChar char="l"/>
            </a:pPr>
            <a:endParaRPr lang="en-US" altLang="en-US" sz="800" u="none" dirty="0">
              <a:latin typeface="+mn-lt"/>
            </a:endParaRPr>
          </a:p>
          <a:p>
            <a:pPr>
              <a:buClr>
                <a:srgbClr val="910046"/>
              </a:buClr>
              <a:buSzPct val="90000"/>
              <a:buFont typeface="Wingdings" panose="05000000000000000000" pitchFamily="2" charset="2"/>
              <a:buChar char="l"/>
            </a:pPr>
            <a:r>
              <a:rPr lang="en-US" altLang="en-US" sz="2400" u="none" dirty="0">
                <a:latin typeface="+mn-lt"/>
              </a:rPr>
              <a:t>Hinge on a tree with no side lean should be perpendicular to the intended direction of fall.</a:t>
            </a:r>
          </a:p>
        </p:txBody>
      </p:sp>
      <p:sp>
        <p:nvSpPr>
          <p:cNvPr id="41989" name="Text Box 6">
            <a:extLst>
              <a:ext uri="{FF2B5EF4-FFF2-40B4-BE49-F238E27FC236}">
                <a16:creationId xmlns:a16="http://schemas.microsoft.com/office/drawing/2014/main" id="{E8C36519-9C5C-4912-A90D-9975E26F86DF}"/>
              </a:ext>
            </a:extLst>
          </p:cNvPr>
          <p:cNvSpPr txBox="1">
            <a:spLocks noChangeArrowheads="1"/>
          </p:cNvSpPr>
          <p:nvPr/>
        </p:nvSpPr>
        <p:spPr bwMode="auto">
          <a:xfrm>
            <a:off x="6400800" y="457200"/>
            <a:ext cx="34290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a:spAutoFit/>
          </a:bodyPr>
          <a:lstStyle>
            <a:lvl1pPr>
              <a:defRPr sz="3600" u="sng">
                <a:solidFill>
                  <a:schemeClr val="tx1"/>
                </a:solidFill>
                <a:latin typeface="Times New Roman" panose="02020603050405020304" pitchFamily="18" charset="0"/>
              </a:defRPr>
            </a:lvl1pPr>
            <a:lvl2pPr marL="742950" indent="-285750">
              <a:defRPr sz="3600" u="sng">
                <a:solidFill>
                  <a:schemeClr val="tx1"/>
                </a:solidFill>
                <a:latin typeface="Times New Roman" panose="02020603050405020304" pitchFamily="18" charset="0"/>
              </a:defRPr>
            </a:lvl2pPr>
            <a:lvl3pPr marL="1143000" indent="-228600">
              <a:defRPr sz="3600" u="sng">
                <a:solidFill>
                  <a:schemeClr val="tx1"/>
                </a:solidFill>
                <a:latin typeface="Times New Roman" panose="02020603050405020304" pitchFamily="18" charset="0"/>
              </a:defRPr>
            </a:lvl3pPr>
            <a:lvl4pPr marL="1600200" indent="-228600">
              <a:defRPr sz="3600" u="sng">
                <a:solidFill>
                  <a:schemeClr val="tx1"/>
                </a:solidFill>
                <a:latin typeface="Times New Roman" panose="02020603050405020304" pitchFamily="18" charset="0"/>
              </a:defRPr>
            </a:lvl4pPr>
            <a:lvl5pPr marL="2057400" indent="-228600">
              <a:defRPr sz="3600" u="sng">
                <a:solidFill>
                  <a:schemeClr val="tx1"/>
                </a:solidFill>
                <a:latin typeface="Times New Roman" panose="02020603050405020304" pitchFamily="18" charset="0"/>
              </a:defRPr>
            </a:lvl5pPr>
            <a:lvl6pPr marL="2514600" indent="-228600" eaLnBrk="0" fontAlgn="base" hangingPunct="0">
              <a:spcBef>
                <a:spcPct val="0"/>
              </a:spcBef>
              <a:spcAft>
                <a:spcPct val="0"/>
              </a:spcAft>
              <a:defRPr sz="3600" u="sng">
                <a:solidFill>
                  <a:schemeClr val="tx1"/>
                </a:solidFill>
                <a:latin typeface="Times New Roman" panose="02020603050405020304" pitchFamily="18" charset="0"/>
              </a:defRPr>
            </a:lvl6pPr>
            <a:lvl7pPr marL="2971800" indent="-228600" eaLnBrk="0" fontAlgn="base" hangingPunct="0">
              <a:spcBef>
                <a:spcPct val="0"/>
              </a:spcBef>
              <a:spcAft>
                <a:spcPct val="0"/>
              </a:spcAft>
              <a:defRPr sz="3600" u="sng">
                <a:solidFill>
                  <a:schemeClr val="tx1"/>
                </a:solidFill>
                <a:latin typeface="Times New Roman" panose="02020603050405020304" pitchFamily="18" charset="0"/>
              </a:defRPr>
            </a:lvl7pPr>
            <a:lvl8pPr marL="3429000" indent="-228600" eaLnBrk="0" fontAlgn="base" hangingPunct="0">
              <a:spcBef>
                <a:spcPct val="0"/>
              </a:spcBef>
              <a:spcAft>
                <a:spcPct val="0"/>
              </a:spcAft>
              <a:defRPr sz="3600" u="sng">
                <a:solidFill>
                  <a:schemeClr val="tx1"/>
                </a:solidFill>
                <a:latin typeface="Times New Roman" panose="02020603050405020304" pitchFamily="18" charset="0"/>
              </a:defRPr>
            </a:lvl8pPr>
            <a:lvl9pPr marL="3886200" indent="-228600" eaLnBrk="0" fontAlgn="base" hangingPunct="0">
              <a:spcBef>
                <a:spcPct val="0"/>
              </a:spcBef>
              <a:spcAft>
                <a:spcPct val="0"/>
              </a:spcAft>
              <a:defRPr sz="3600" u="sng">
                <a:solidFill>
                  <a:schemeClr val="tx1"/>
                </a:solidFill>
                <a:latin typeface="Times New Roman" panose="02020603050405020304" pitchFamily="18" charset="0"/>
              </a:defRPr>
            </a:lvl9pPr>
          </a:lstStyle>
          <a:p>
            <a:pPr>
              <a:spcBef>
                <a:spcPct val="50000"/>
              </a:spcBef>
            </a:pPr>
            <a:r>
              <a:rPr lang="en-US" altLang="en-US" sz="2000" u="none">
                <a:latin typeface="Arial" panose="020B0604020202020204" pitchFamily="34" charset="0"/>
              </a:rPr>
              <a:t>1910.266(h)(2)(vi)</a:t>
            </a:r>
          </a:p>
        </p:txBody>
      </p:sp>
      <p:pic>
        <p:nvPicPr>
          <p:cNvPr id="4" name="Picture 3" descr="Diagram&#10;&#10;Description automatically generated">
            <a:extLst>
              <a:ext uri="{FF2B5EF4-FFF2-40B4-BE49-F238E27FC236}">
                <a16:creationId xmlns:a16="http://schemas.microsoft.com/office/drawing/2014/main" id="{66DF7BEC-6F71-44CD-8F14-B5B2E24AEAD7}"/>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791200" y="4163645"/>
            <a:ext cx="2600325" cy="1790790"/>
          </a:xfrm>
          <a:prstGeom prst="rect">
            <a:avLst/>
          </a:prstGeom>
        </p:spPr>
      </p:pic>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Title 1">
            <a:extLst>
              <a:ext uri="{FF2B5EF4-FFF2-40B4-BE49-F238E27FC236}">
                <a16:creationId xmlns:a16="http://schemas.microsoft.com/office/drawing/2014/main" id="{1F1886D5-7061-4F6C-A42C-66A4610F661B}"/>
              </a:ext>
            </a:extLst>
          </p:cNvPr>
          <p:cNvSpPr>
            <a:spLocks noGrp="1"/>
          </p:cNvSpPr>
          <p:nvPr>
            <p:ph type="title"/>
          </p:nvPr>
        </p:nvSpPr>
        <p:spPr/>
        <p:txBody>
          <a:bodyPr/>
          <a:lstStyle/>
          <a:p>
            <a:r>
              <a:rPr lang="en-US" altLang="en-US"/>
              <a:t>Felling Techniques</a:t>
            </a:r>
          </a:p>
        </p:txBody>
      </p:sp>
      <p:sp>
        <p:nvSpPr>
          <p:cNvPr id="43011" name="Content Placeholder 2">
            <a:extLst>
              <a:ext uri="{FF2B5EF4-FFF2-40B4-BE49-F238E27FC236}">
                <a16:creationId xmlns:a16="http://schemas.microsoft.com/office/drawing/2014/main" id="{490F49DC-05EA-477B-BC1A-8F65537735C1}"/>
              </a:ext>
            </a:extLst>
          </p:cNvPr>
          <p:cNvSpPr>
            <a:spLocks noGrp="1"/>
          </p:cNvSpPr>
          <p:nvPr>
            <p:ph idx="1"/>
          </p:nvPr>
        </p:nvSpPr>
        <p:spPr>
          <a:xfrm>
            <a:off x="533400" y="1143000"/>
            <a:ext cx="8077200" cy="4525963"/>
          </a:xfrm>
        </p:spPr>
        <p:txBody>
          <a:bodyPr/>
          <a:lstStyle/>
          <a:p>
            <a:r>
              <a:rPr lang="en-US" altLang="en-US" b="1" dirty="0" err="1"/>
              <a:t>Backcut</a:t>
            </a:r>
            <a:endParaRPr lang="en-US" altLang="en-US" b="1" dirty="0"/>
          </a:p>
          <a:p>
            <a:endParaRPr lang="en-US" altLang="en-US" sz="800" b="1" dirty="0"/>
          </a:p>
          <a:p>
            <a:pPr lvl="1"/>
            <a:r>
              <a:rPr lang="en-US" altLang="en-US" dirty="0"/>
              <a:t>Shall be made in each tree being felled.</a:t>
            </a:r>
          </a:p>
          <a:p>
            <a:pPr lvl="1"/>
            <a:endParaRPr lang="en-US" altLang="en-US" sz="1000" dirty="0"/>
          </a:p>
          <a:p>
            <a:pPr lvl="1"/>
            <a:r>
              <a:rPr lang="en-US" altLang="en-US" dirty="0"/>
              <a:t>Shall leave sufficient hinge wood to hold tree to stump during most of its fall so hinge is able to guide the tree's fall in intended direction.</a:t>
            </a:r>
          </a:p>
          <a:p>
            <a:pPr lvl="1"/>
            <a:endParaRPr lang="en-US" altLang="en-US" sz="1000" dirty="0"/>
          </a:p>
          <a:p>
            <a:pPr lvl="1"/>
            <a:r>
              <a:rPr lang="en-US" altLang="en-US" dirty="0"/>
              <a:t>Shall be above level of horizontal </a:t>
            </a:r>
            <a:r>
              <a:rPr lang="en-US" altLang="en-US" dirty="0" err="1"/>
              <a:t>facecut</a:t>
            </a:r>
            <a:r>
              <a:rPr lang="en-US" altLang="en-US" dirty="0"/>
              <a:t> in order to provide an adequate platform to prevent kickback. </a:t>
            </a:r>
          </a:p>
          <a:p>
            <a:pPr lvl="1"/>
            <a:endParaRPr lang="en-US" altLang="en-US" sz="500" dirty="0"/>
          </a:p>
          <a:p>
            <a:pPr lvl="2"/>
            <a:r>
              <a:rPr lang="en-US" altLang="en-US" b="1" dirty="0"/>
              <a:t>Exception: </a:t>
            </a:r>
            <a:r>
              <a:rPr lang="en-US" altLang="en-US" dirty="0" err="1"/>
              <a:t>Backcut</a:t>
            </a:r>
            <a:r>
              <a:rPr lang="en-US" altLang="en-US" dirty="0"/>
              <a:t> may be at or below horizontal </a:t>
            </a:r>
            <a:r>
              <a:rPr lang="en-US" altLang="en-US" dirty="0" err="1"/>
              <a:t>facecut</a:t>
            </a:r>
            <a:r>
              <a:rPr lang="en-US" altLang="en-US" dirty="0"/>
              <a:t> in tree pulling operations.</a:t>
            </a:r>
          </a:p>
          <a:p>
            <a:pPr lvl="2"/>
            <a:endParaRPr lang="en-US" altLang="en-US" sz="800" dirty="0"/>
          </a:p>
          <a:p>
            <a:pPr lvl="2"/>
            <a:r>
              <a:rPr lang="en-US" altLang="en-US" dirty="0"/>
              <a:t>Requirement does not apply to open face felling where two angled </a:t>
            </a:r>
            <a:r>
              <a:rPr lang="en-US" altLang="en-US" dirty="0" err="1"/>
              <a:t>facecuts</a:t>
            </a:r>
            <a:r>
              <a:rPr lang="en-US" altLang="en-US" dirty="0"/>
              <a:t> rather than a horizontal </a:t>
            </a:r>
            <a:r>
              <a:rPr lang="en-US" altLang="en-US" dirty="0" err="1"/>
              <a:t>facecut</a:t>
            </a:r>
            <a:r>
              <a:rPr lang="en-US" altLang="en-US" dirty="0"/>
              <a:t> are used.</a:t>
            </a:r>
          </a:p>
        </p:txBody>
      </p:sp>
      <p:sp>
        <p:nvSpPr>
          <p:cNvPr id="43012" name="Text Box 6">
            <a:extLst>
              <a:ext uri="{FF2B5EF4-FFF2-40B4-BE49-F238E27FC236}">
                <a16:creationId xmlns:a16="http://schemas.microsoft.com/office/drawing/2014/main" id="{351EA782-2D98-4C71-BD54-C383D8CB0980}"/>
              </a:ext>
            </a:extLst>
          </p:cNvPr>
          <p:cNvSpPr txBox="1">
            <a:spLocks noChangeArrowheads="1"/>
          </p:cNvSpPr>
          <p:nvPr/>
        </p:nvSpPr>
        <p:spPr bwMode="auto">
          <a:xfrm>
            <a:off x="5943600" y="457200"/>
            <a:ext cx="40386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a:spAutoFit/>
          </a:bodyPr>
          <a:lstStyle>
            <a:lvl1pPr>
              <a:defRPr sz="3600" u="sng">
                <a:solidFill>
                  <a:schemeClr val="tx1"/>
                </a:solidFill>
                <a:latin typeface="Times New Roman" panose="02020603050405020304" pitchFamily="18" charset="0"/>
              </a:defRPr>
            </a:lvl1pPr>
            <a:lvl2pPr marL="742950" indent="-285750">
              <a:defRPr sz="3600" u="sng">
                <a:solidFill>
                  <a:schemeClr val="tx1"/>
                </a:solidFill>
                <a:latin typeface="Times New Roman" panose="02020603050405020304" pitchFamily="18" charset="0"/>
              </a:defRPr>
            </a:lvl2pPr>
            <a:lvl3pPr marL="1143000" indent="-228600">
              <a:defRPr sz="3600" u="sng">
                <a:solidFill>
                  <a:schemeClr val="tx1"/>
                </a:solidFill>
                <a:latin typeface="Times New Roman" panose="02020603050405020304" pitchFamily="18" charset="0"/>
              </a:defRPr>
            </a:lvl3pPr>
            <a:lvl4pPr marL="1600200" indent="-228600">
              <a:defRPr sz="3600" u="sng">
                <a:solidFill>
                  <a:schemeClr val="tx1"/>
                </a:solidFill>
                <a:latin typeface="Times New Roman" panose="02020603050405020304" pitchFamily="18" charset="0"/>
              </a:defRPr>
            </a:lvl4pPr>
            <a:lvl5pPr marL="2057400" indent="-228600">
              <a:defRPr sz="3600" u="sng">
                <a:solidFill>
                  <a:schemeClr val="tx1"/>
                </a:solidFill>
                <a:latin typeface="Times New Roman" panose="02020603050405020304" pitchFamily="18" charset="0"/>
              </a:defRPr>
            </a:lvl5pPr>
            <a:lvl6pPr marL="2514600" indent="-228600" eaLnBrk="0" fontAlgn="base" hangingPunct="0">
              <a:spcBef>
                <a:spcPct val="0"/>
              </a:spcBef>
              <a:spcAft>
                <a:spcPct val="0"/>
              </a:spcAft>
              <a:defRPr sz="3600" u="sng">
                <a:solidFill>
                  <a:schemeClr val="tx1"/>
                </a:solidFill>
                <a:latin typeface="Times New Roman" panose="02020603050405020304" pitchFamily="18" charset="0"/>
              </a:defRPr>
            </a:lvl6pPr>
            <a:lvl7pPr marL="2971800" indent="-228600" eaLnBrk="0" fontAlgn="base" hangingPunct="0">
              <a:spcBef>
                <a:spcPct val="0"/>
              </a:spcBef>
              <a:spcAft>
                <a:spcPct val="0"/>
              </a:spcAft>
              <a:defRPr sz="3600" u="sng">
                <a:solidFill>
                  <a:schemeClr val="tx1"/>
                </a:solidFill>
                <a:latin typeface="Times New Roman" panose="02020603050405020304" pitchFamily="18" charset="0"/>
              </a:defRPr>
            </a:lvl7pPr>
            <a:lvl8pPr marL="3429000" indent="-228600" eaLnBrk="0" fontAlgn="base" hangingPunct="0">
              <a:spcBef>
                <a:spcPct val="0"/>
              </a:spcBef>
              <a:spcAft>
                <a:spcPct val="0"/>
              </a:spcAft>
              <a:defRPr sz="3600" u="sng">
                <a:solidFill>
                  <a:schemeClr val="tx1"/>
                </a:solidFill>
                <a:latin typeface="Times New Roman" panose="02020603050405020304" pitchFamily="18" charset="0"/>
              </a:defRPr>
            </a:lvl8pPr>
            <a:lvl9pPr marL="3886200" indent="-228600" eaLnBrk="0" fontAlgn="base" hangingPunct="0">
              <a:spcBef>
                <a:spcPct val="0"/>
              </a:spcBef>
              <a:spcAft>
                <a:spcPct val="0"/>
              </a:spcAft>
              <a:defRPr sz="3600" u="sng">
                <a:solidFill>
                  <a:schemeClr val="tx1"/>
                </a:solidFill>
                <a:latin typeface="Times New Roman" panose="02020603050405020304" pitchFamily="18" charset="0"/>
              </a:defRPr>
            </a:lvl9pPr>
          </a:lstStyle>
          <a:p>
            <a:pPr>
              <a:spcBef>
                <a:spcPct val="50000"/>
              </a:spcBef>
            </a:pPr>
            <a:r>
              <a:rPr lang="en-US" altLang="en-US" sz="2000" u="none">
                <a:latin typeface="Arial" panose="020B0604020202020204" pitchFamily="34" charset="0"/>
              </a:rPr>
              <a:t>1910.266(h)(2)(v)-(vii)</a:t>
            </a: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Title 1">
            <a:extLst>
              <a:ext uri="{FF2B5EF4-FFF2-40B4-BE49-F238E27FC236}">
                <a16:creationId xmlns:a16="http://schemas.microsoft.com/office/drawing/2014/main" id="{2401E8ED-B3E7-4F90-B845-8A107F76CE32}"/>
              </a:ext>
            </a:extLst>
          </p:cNvPr>
          <p:cNvSpPr>
            <a:spLocks noGrp="1"/>
          </p:cNvSpPr>
          <p:nvPr>
            <p:ph type="title"/>
          </p:nvPr>
        </p:nvSpPr>
        <p:spPr/>
        <p:txBody>
          <a:bodyPr/>
          <a:lstStyle/>
          <a:p>
            <a:r>
              <a:rPr lang="en-US" altLang="en-US"/>
              <a:t>Felling Techniques</a:t>
            </a:r>
          </a:p>
        </p:txBody>
      </p:sp>
      <p:sp>
        <p:nvSpPr>
          <p:cNvPr id="44035" name="Content Placeholder 2">
            <a:extLst>
              <a:ext uri="{FF2B5EF4-FFF2-40B4-BE49-F238E27FC236}">
                <a16:creationId xmlns:a16="http://schemas.microsoft.com/office/drawing/2014/main" id="{68F4DE69-3083-4A5F-BDCB-6C9A2EA1F4DA}"/>
              </a:ext>
            </a:extLst>
          </p:cNvPr>
          <p:cNvSpPr>
            <a:spLocks noGrp="1"/>
          </p:cNvSpPr>
          <p:nvPr>
            <p:ph idx="1"/>
          </p:nvPr>
        </p:nvSpPr>
        <p:spPr>
          <a:xfrm>
            <a:off x="533400" y="1203251"/>
            <a:ext cx="7924799" cy="4525963"/>
          </a:xfrm>
        </p:spPr>
        <p:txBody>
          <a:bodyPr/>
          <a:lstStyle/>
          <a:p>
            <a:r>
              <a:rPr lang="en-US" altLang="en-US" b="1" dirty="0"/>
              <a:t>Undercut</a:t>
            </a:r>
          </a:p>
          <a:p>
            <a:endParaRPr lang="en-US" altLang="en-US" sz="800" b="1" dirty="0"/>
          </a:p>
          <a:p>
            <a:pPr lvl="1"/>
            <a:r>
              <a:rPr lang="en-US" altLang="en-US" dirty="0"/>
              <a:t>Shall be made in each tree being felled unless the employer demonstrates that felling the tree without an undercut will not create a hazard for an employee.</a:t>
            </a:r>
          </a:p>
          <a:p>
            <a:pPr lvl="1"/>
            <a:endParaRPr lang="en-US" altLang="en-US" dirty="0"/>
          </a:p>
          <a:p>
            <a:pPr lvl="1"/>
            <a:r>
              <a:rPr lang="en-US" altLang="en-US" dirty="0"/>
              <a:t>Shall be of a size so the tree will not split and will fall in the intended direction.</a:t>
            </a:r>
          </a:p>
        </p:txBody>
      </p:sp>
      <p:sp>
        <p:nvSpPr>
          <p:cNvPr id="44036" name="Text Box 6">
            <a:extLst>
              <a:ext uri="{FF2B5EF4-FFF2-40B4-BE49-F238E27FC236}">
                <a16:creationId xmlns:a16="http://schemas.microsoft.com/office/drawing/2014/main" id="{08BBAD71-FE36-483F-9EC5-C68810E5EDD0}"/>
              </a:ext>
            </a:extLst>
          </p:cNvPr>
          <p:cNvSpPr txBox="1">
            <a:spLocks noChangeArrowheads="1"/>
          </p:cNvSpPr>
          <p:nvPr/>
        </p:nvSpPr>
        <p:spPr bwMode="auto">
          <a:xfrm>
            <a:off x="5943600" y="457200"/>
            <a:ext cx="32004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a:spAutoFit/>
          </a:bodyPr>
          <a:lstStyle>
            <a:lvl1pPr>
              <a:defRPr sz="3600" u="sng">
                <a:solidFill>
                  <a:schemeClr val="tx1"/>
                </a:solidFill>
                <a:latin typeface="Times New Roman" panose="02020603050405020304" pitchFamily="18" charset="0"/>
              </a:defRPr>
            </a:lvl1pPr>
            <a:lvl2pPr marL="742950" indent="-285750">
              <a:defRPr sz="3600" u="sng">
                <a:solidFill>
                  <a:schemeClr val="tx1"/>
                </a:solidFill>
                <a:latin typeface="Times New Roman" panose="02020603050405020304" pitchFamily="18" charset="0"/>
              </a:defRPr>
            </a:lvl2pPr>
            <a:lvl3pPr marL="1143000" indent="-228600">
              <a:defRPr sz="3600" u="sng">
                <a:solidFill>
                  <a:schemeClr val="tx1"/>
                </a:solidFill>
                <a:latin typeface="Times New Roman" panose="02020603050405020304" pitchFamily="18" charset="0"/>
              </a:defRPr>
            </a:lvl3pPr>
            <a:lvl4pPr marL="1600200" indent="-228600">
              <a:defRPr sz="3600" u="sng">
                <a:solidFill>
                  <a:schemeClr val="tx1"/>
                </a:solidFill>
                <a:latin typeface="Times New Roman" panose="02020603050405020304" pitchFamily="18" charset="0"/>
              </a:defRPr>
            </a:lvl4pPr>
            <a:lvl5pPr marL="2057400" indent="-228600">
              <a:defRPr sz="3600" u="sng">
                <a:solidFill>
                  <a:schemeClr val="tx1"/>
                </a:solidFill>
                <a:latin typeface="Times New Roman" panose="02020603050405020304" pitchFamily="18" charset="0"/>
              </a:defRPr>
            </a:lvl5pPr>
            <a:lvl6pPr marL="2514600" indent="-228600" eaLnBrk="0" fontAlgn="base" hangingPunct="0">
              <a:spcBef>
                <a:spcPct val="0"/>
              </a:spcBef>
              <a:spcAft>
                <a:spcPct val="0"/>
              </a:spcAft>
              <a:defRPr sz="3600" u="sng">
                <a:solidFill>
                  <a:schemeClr val="tx1"/>
                </a:solidFill>
                <a:latin typeface="Times New Roman" panose="02020603050405020304" pitchFamily="18" charset="0"/>
              </a:defRPr>
            </a:lvl6pPr>
            <a:lvl7pPr marL="2971800" indent="-228600" eaLnBrk="0" fontAlgn="base" hangingPunct="0">
              <a:spcBef>
                <a:spcPct val="0"/>
              </a:spcBef>
              <a:spcAft>
                <a:spcPct val="0"/>
              </a:spcAft>
              <a:defRPr sz="3600" u="sng">
                <a:solidFill>
                  <a:schemeClr val="tx1"/>
                </a:solidFill>
                <a:latin typeface="Times New Roman" panose="02020603050405020304" pitchFamily="18" charset="0"/>
              </a:defRPr>
            </a:lvl7pPr>
            <a:lvl8pPr marL="3429000" indent="-228600" eaLnBrk="0" fontAlgn="base" hangingPunct="0">
              <a:spcBef>
                <a:spcPct val="0"/>
              </a:spcBef>
              <a:spcAft>
                <a:spcPct val="0"/>
              </a:spcAft>
              <a:defRPr sz="3600" u="sng">
                <a:solidFill>
                  <a:schemeClr val="tx1"/>
                </a:solidFill>
                <a:latin typeface="Times New Roman" panose="02020603050405020304" pitchFamily="18" charset="0"/>
              </a:defRPr>
            </a:lvl8pPr>
            <a:lvl9pPr marL="3886200" indent="-228600" eaLnBrk="0" fontAlgn="base" hangingPunct="0">
              <a:spcBef>
                <a:spcPct val="0"/>
              </a:spcBef>
              <a:spcAft>
                <a:spcPct val="0"/>
              </a:spcAft>
              <a:defRPr sz="3600" u="sng">
                <a:solidFill>
                  <a:schemeClr val="tx1"/>
                </a:solidFill>
                <a:latin typeface="Times New Roman" panose="02020603050405020304" pitchFamily="18" charset="0"/>
              </a:defRPr>
            </a:lvl9pPr>
          </a:lstStyle>
          <a:p>
            <a:pPr>
              <a:spcBef>
                <a:spcPct val="50000"/>
              </a:spcBef>
            </a:pPr>
            <a:r>
              <a:rPr lang="en-US" altLang="en-US" sz="2000" u="none">
                <a:latin typeface="Arial" panose="020B0604020202020204" pitchFamily="34" charset="0"/>
              </a:rPr>
              <a:t>1910.266(h)(2)(v)-(vii)</a:t>
            </a:r>
          </a:p>
        </p:txBody>
      </p:sp>
      <p:pic>
        <p:nvPicPr>
          <p:cNvPr id="3" name="Picture 2" descr="A picture containing diagram&#10;&#10;Description automatically generated">
            <a:extLst>
              <a:ext uri="{FF2B5EF4-FFF2-40B4-BE49-F238E27FC236}">
                <a16:creationId xmlns:a16="http://schemas.microsoft.com/office/drawing/2014/main" id="{3C9496AF-B2F1-4C44-9710-297D7760D262}"/>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7162800" y="4082976"/>
            <a:ext cx="1208698" cy="1843014"/>
          </a:xfrm>
          <a:prstGeom prst="rect">
            <a:avLst/>
          </a:prstGeom>
        </p:spPr>
      </p:pic>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4">
            <a:extLst>
              <a:ext uri="{FF2B5EF4-FFF2-40B4-BE49-F238E27FC236}">
                <a16:creationId xmlns:a16="http://schemas.microsoft.com/office/drawing/2014/main" id="{6ABD78B8-B7C6-425A-B810-CC9380AC7669}"/>
              </a:ext>
            </a:extLst>
          </p:cNvPr>
          <p:cNvSpPr>
            <a:spLocks noGrp="1" noChangeArrowheads="1"/>
          </p:cNvSpPr>
          <p:nvPr>
            <p:ph type="title"/>
          </p:nvPr>
        </p:nvSpPr>
        <p:spPr bwMode="auto">
          <a:xfrm>
            <a:off x="609600" y="381000"/>
            <a:ext cx="8229600" cy="554038"/>
          </a:xfrm>
          <a:noFill/>
        </p:spPr>
        <p:txBody>
          <a:bodyPr/>
          <a:lstStyle/>
          <a:p>
            <a:pPr>
              <a:spcBef>
                <a:spcPts val="500"/>
              </a:spcBef>
              <a:spcAft>
                <a:spcPts val="500"/>
              </a:spcAft>
            </a:pPr>
            <a:r>
              <a:rPr lang="en-US" altLang="en-US"/>
              <a:t>Type of Cuts</a:t>
            </a:r>
          </a:p>
        </p:txBody>
      </p:sp>
      <p:pic>
        <p:nvPicPr>
          <p:cNvPr id="4" name="Picture 3" descr="A picture containing text&#10;&#10;Description automatically generated">
            <a:extLst>
              <a:ext uri="{FF2B5EF4-FFF2-40B4-BE49-F238E27FC236}">
                <a16:creationId xmlns:a16="http://schemas.microsoft.com/office/drawing/2014/main" id="{FE1AD5A0-01EB-49AD-9D2A-3F4725CD684D}"/>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381000" y="1352550"/>
            <a:ext cx="8382000" cy="4152900"/>
          </a:xfrm>
          <a:prstGeom prst="rect">
            <a:avLst/>
          </a:prstGeom>
        </p:spPr>
      </p:pic>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Title 1">
            <a:extLst>
              <a:ext uri="{FF2B5EF4-FFF2-40B4-BE49-F238E27FC236}">
                <a16:creationId xmlns:a16="http://schemas.microsoft.com/office/drawing/2014/main" id="{9B2512FF-730E-4C7F-9B83-501E82EA23D6}"/>
              </a:ext>
            </a:extLst>
          </p:cNvPr>
          <p:cNvSpPr>
            <a:spLocks noGrp="1"/>
          </p:cNvSpPr>
          <p:nvPr>
            <p:ph type="title"/>
          </p:nvPr>
        </p:nvSpPr>
        <p:spPr>
          <a:xfrm>
            <a:off x="609600" y="381000"/>
            <a:ext cx="8458200" cy="549275"/>
          </a:xfrm>
        </p:spPr>
        <p:txBody>
          <a:bodyPr/>
          <a:lstStyle/>
          <a:p>
            <a:r>
              <a:rPr lang="en-US" altLang="en-US"/>
              <a:t>Types of Notches</a:t>
            </a:r>
          </a:p>
        </p:txBody>
      </p:sp>
      <p:pic>
        <p:nvPicPr>
          <p:cNvPr id="3" name="Picture 2" descr="A picture containing text&#10;&#10;Description automatically generated">
            <a:extLst>
              <a:ext uri="{FF2B5EF4-FFF2-40B4-BE49-F238E27FC236}">
                <a16:creationId xmlns:a16="http://schemas.microsoft.com/office/drawing/2014/main" id="{7986360D-9F6C-451D-99C0-D9C2D8D092D5}"/>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514350" y="1238749"/>
            <a:ext cx="8115300" cy="4380501"/>
          </a:xfrm>
          <a:prstGeom prst="rect">
            <a:avLst/>
          </a:prstGeom>
        </p:spPr>
      </p:pic>
    </p:spTree>
  </p:cSld>
  <p:clrMapOvr>
    <a:masterClrMapping/>
  </p:clrMapOvr>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7" name="Rectangle 4">
            <a:extLst>
              <a:ext uri="{FF2B5EF4-FFF2-40B4-BE49-F238E27FC236}">
                <a16:creationId xmlns:a16="http://schemas.microsoft.com/office/drawing/2014/main" id="{006EA86E-E4A0-442D-88CB-07EBBD7F9E13}"/>
              </a:ext>
            </a:extLst>
          </p:cNvPr>
          <p:cNvSpPr txBox="1">
            <a:spLocks noChangeArrowheads="1"/>
          </p:cNvSpPr>
          <p:nvPr/>
        </p:nvSpPr>
        <p:spPr bwMode="auto">
          <a:xfrm>
            <a:off x="609600" y="381000"/>
            <a:ext cx="8229600"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600" u="sng">
                <a:solidFill>
                  <a:schemeClr val="tx1"/>
                </a:solidFill>
                <a:latin typeface="Times New Roman" panose="02020603050405020304" pitchFamily="18" charset="0"/>
              </a:defRPr>
            </a:lvl1pPr>
            <a:lvl2pPr marL="742950" indent="-285750">
              <a:defRPr sz="3600" u="sng">
                <a:solidFill>
                  <a:schemeClr val="tx1"/>
                </a:solidFill>
                <a:latin typeface="Times New Roman" panose="02020603050405020304" pitchFamily="18" charset="0"/>
              </a:defRPr>
            </a:lvl2pPr>
            <a:lvl3pPr marL="1143000" indent="-228600">
              <a:defRPr sz="3600" u="sng">
                <a:solidFill>
                  <a:schemeClr val="tx1"/>
                </a:solidFill>
                <a:latin typeface="Times New Roman" panose="02020603050405020304" pitchFamily="18" charset="0"/>
              </a:defRPr>
            </a:lvl3pPr>
            <a:lvl4pPr marL="1600200" indent="-228600">
              <a:defRPr sz="3600" u="sng">
                <a:solidFill>
                  <a:schemeClr val="tx1"/>
                </a:solidFill>
                <a:latin typeface="Times New Roman" panose="02020603050405020304" pitchFamily="18" charset="0"/>
              </a:defRPr>
            </a:lvl4pPr>
            <a:lvl5pPr marL="2057400" indent="-228600">
              <a:defRPr sz="3600" u="sng">
                <a:solidFill>
                  <a:schemeClr val="tx1"/>
                </a:solidFill>
                <a:latin typeface="Times New Roman" panose="02020603050405020304" pitchFamily="18" charset="0"/>
              </a:defRPr>
            </a:lvl5pPr>
            <a:lvl6pPr marL="2514600" indent="-228600" eaLnBrk="0" fontAlgn="base" hangingPunct="0">
              <a:spcBef>
                <a:spcPct val="0"/>
              </a:spcBef>
              <a:spcAft>
                <a:spcPct val="0"/>
              </a:spcAft>
              <a:defRPr sz="3600" u="sng">
                <a:solidFill>
                  <a:schemeClr val="tx1"/>
                </a:solidFill>
                <a:latin typeface="Times New Roman" panose="02020603050405020304" pitchFamily="18" charset="0"/>
              </a:defRPr>
            </a:lvl6pPr>
            <a:lvl7pPr marL="2971800" indent="-228600" eaLnBrk="0" fontAlgn="base" hangingPunct="0">
              <a:spcBef>
                <a:spcPct val="0"/>
              </a:spcBef>
              <a:spcAft>
                <a:spcPct val="0"/>
              </a:spcAft>
              <a:defRPr sz="3600" u="sng">
                <a:solidFill>
                  <a:schemeClr val="tx1"/>
                </a:solidFill>
                <a:latin typeface="Times New Roman" panose="02020603050405020304" pitchFamily="18" charset="0"/>
              </a:defRPr>
            </a:lvl7pPr>
            <a:lvl8pPr marL="3429000" indent="-228600" eaLnBrk="0" fontAlgn="base" hangingPunct="0">
              <a:spcBef>
                <a:spcPct val="0"/>
              </a:spcBef>
              <a:spcAft>
                <a:spcPct val="0"/>
              </a:spcAft>
              <a:defRPr sz="3600" u="sng">
                <a:solidFill>
                  <a:schemeClr val="tx1"/>
                </a:solidFill>
                <a:latin typeface="Times New Roman" panose="02020603050405020304" pitchFamily="18" charset="0"/>
              </a:defRPr>
            </a:lvl8pPr>
            <a:lvl9pPr marL="3886200" indent="-228600" eaLnBrk="0" fontAlgn="base" hangingPunct="0">
              <a:spcBef>
                <a:spcPct val="0"/>
              </a:spcBef>
              <a:spcAft>
                <a:spcPct val="0"/>
              </a:spcAft>
              <a:defRPr sz="3600" u="sng">
                <a:solidFill>
                  <a:schemeClr val="tx1"/>
                </a:solidFill>
                <a:latin typeface="Times New Roman" panose="02020603050405020304" pitchFamily="18" charset="0"/>
              </a:defRPr>
            </a:lvl9pPr>
          </a:lstStyle>
          <a:p>
            <a:pPr>
              <a:spcBef>
                <a:spcPts val="500"/>
              </a:spcBef>
              <a:spcAft>
                <a:spcPts val="500"/>
              </a:spcAft>
            </a:pPr>
            <a:r>
              <a:rPr lang="en-US" altLang="en-US" b="1" u="none">
                <a:solidFill>
                  <a:srgbClr val="012D9A"/>
                </a:solidFill>
                <a:latin typeface="Arial" panose="020B0604020202020204" pitchFamily="34" charset="0"/>
              </a:rPr>
              <a:t>Does this cut look correct? </a:t>
            </a:r>
          </a:p>
        </p:txBody>
      </p:sp>
      <p:pic>
        <p:nvPicPr>
          <p:cNvPr id="3" name="Picture 2" descr="A picture containing person, table, cake, sitting&#10;&#10;Description automatically generated">
            <a:extLst>
              <a:ext uri="{FF2B5EF4-FFF2-40B4-BE49-F238E27FC236}">
                <a16:creationId xmlns:a16="http://schemas.microsoft.com/office/drawing/2014/main" id="{E61E33A1-8485-41D3-A31D-BF113D23145E}"/>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723900" y="1219200"/>
            <a:ext cx="7696200" cy="4699000"/>
          </a:xfrm>
          <a:prstGeom prst="rect">
            <a:avLst/>
          </a:prstGeom>
        </p:spPr>
      </p:pic>
    </p:spTree>
  </p:cSld>
  <p:clrMapOvr>
    <a:masterClrMapping/>
  </p:clrMapOvr>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1" name="Rectangle 4">
            <a:extLst>
              <a:ext uri="{FF2B5EF4-FFF2-40B4-BE49-F238E27FC236}">
                <a16:creationId xmlns:a16="http://schemas.microsoft.com/office/drawing/2014/main" id="{B59087E8-4141-4960-B79B-D7CB20F1B3F8}"/>
              </a:ext>
            </a:extLst>
          </p:cNvPr>
          <p:cNvSpPr txBox="1">
            <a:spLocks noChangeArrowheads="1"/>
          </p:cNvSpPr>
          <p:nvPr/>
        </p:nvSpPr>
        <p:spPr bwMode="auto">
          <a:xfrm>
            <a:off x="609600" y="381000"/>
            <a:ext cx="8229600"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600" u="sng">
                <a:solidFill>
                  <a:schemeClr val="tx1"/>
                </a:solidFill>
                <a:latin typeface="Times New Roman" panose="02020603050405020304" pitchFamily="18" charset="0"/>
              </a:defRPr>
            </a:lvl1pPr>
            <a:lvl2pPr marL="742950" indent="-285750">
              <a:defRPr sz="3600" u="sng">
                <a:solidFill>
                  <a:schemeClr val="tx1"/>
                </a:solidFill>
                <a:latin typeface="Times New Roman" panose="02020603050405020304" pitchFamily="18" charset="0"/>
              </a:defRPr>
            </a:lvl2pPr>
            <a:lvl3pPr marL="1143000" indent="-228600">
              <a:defRPr sz="3600" u="sng">
                <a:solidFill>
                  <a:schemeClr val="tx1"/>
                </a:solidFill>
                <a:latin typeface="Times New Roman" panose="02020603050405020304" pitchFamily="18" charset="0"/>
              </a:defRPr>
            </a:lvl3pPr>
            <a:lvl4pPr marL="1600200" indent="-228600">
              <a:defRPr sz="3600" u="sng">
                <a:solidFill>
                  <a:schemeClr val="tx1"/>
                </a:solidFill>
                <a:latin typeface="Times New Roman" panose="02020603050405020304" pitchFamily="18" charset="0"/>
              </a:defRPr>
            </a:lvl4pPr>
            <a:lvl5pPr marL="2057400" indent="-228600">
              <a:defRPr sz="3600" u="sng">
                <a:solidFill>
                  <a:schemeClr val="tx1"/>
                </a:solidFill>
                <a:latin typeface="Times New Roman" panose="02020603050405020304" pitchFamily="18" charset="0"/>
              </a:defRPr>
            </a:lvl5pPr>
            <a:lvl6pPr marL="2514600" indent="-228600" eaLnBrk="0" fontAlgn="base" hangingPunct="0">
              <a:spcBef>
                <a:spcPct val="0"/>
              </a:spcBef>
              <a:spcAft>
                <a:spcPct val="0"/>
              </a:spcAft>
              <a:defRPr sz="3600" u="sng">
                <a:solidFill>
                  <a:schemeClr val="tx1"/>
                </a:solidFill>
                <a:latin typeface="Times New Roman" panose="02020603050405020304" pitchFamily="18" charset="0"/>
              </a:defRPr>
            </a:lvl6pPr>
            <a:lvl7pPr marL="2971800" indent="-228600" eaLnBrk="0" fontAlgn="base" hangingPunct="0">
              <a:spcBef>
                <a:spcPct val="0"/>
              </a:spcBef>
              <a:spcAft>
                <a:spcPct val="0"/>
              </a:spcAft>
              <a:defRPr sz="3600" u="sng">
                <a:solidFill>
                  <a:schemeClr val="tx1"/>
                </a:solidFill>
                <a:latin typeface="Times New Roman" panose="02020603050405020304" pitchFamily="18" charset="0"/>
              </a:defRPr>
            </a:lvl7pPr>
            <a:lvl8pPr marL="3429000" indent="-228600" eaLnBrk="0" fontAlgn="base" hangingPunct="0">
              <a:spcBef>
                <a:spcPct val="0"/>
              </a:spcBef>
              <a:spcAft>
                <a:spcPct val="0"/>
              </a:spcAft>
              <a:defRPr sz="3600" u="sng">
                <a:solidFill>
                  <a:schemeClr val="tx1"/>
                </a:solidFill>
                <a:latin typeface="Times New Roman" panose="02020603050405020304" pitchFamily="18" charset="0"/>
              </a:defRPr>
            </a:lvl8pPr>
            <a:lvl9pPr marL="3886200" indent="-228600" eaLnBrk="0" fontAlgn="base" hangingPunct="0">
              <a:spcBef>
                <a:spcPct val="0"/>
              </a:spcBef>
              <a:spcAft>
                <a:spcPct val="0"/>
              </a:spcAft>
              <a:defRPr sz="3600" u="sng">
                <a:solidFill>
                  <a:schemeClr val="tx1"/>
                </a:solidFill>
                <a:latin typeface="Times New Roman" panose="02020603050405020304" pitchFamily="18" charset="0"/>
              </a:defRPr>
            </a:lvl9pPr>
          </a:lstStyle>
          <a:p>
            <a:pPr>
              <a:spcBef>
                <a:spcPts val="500"/>
              </a:spcBef>
              <a:spcAft>
                <a:spcPts val="500"/>
              </a:spcAft>
            </a:pPr>
            <a:r>
              <a:rPr lang="en-US" altLang="en-US" b="1" u="none">
                <a:solidFill>
                  <a:srgbClr val="012D9A"/>
                </a:solidFill>
                <a:latin typeface="Arial" panose="020B0604020202020204" pitchFamily="34" charset="0"/>
              </a:rPr>
              <a:t>Does this cut look correct? </a:t>
            </a:r>
          </a:p>
        </p:txBody>
      </p:sp>
      <p:pic>
        <p:nvPicPr>
          <p:cNvPr id="3" name="Picture 2" descr="A person standing on top of a dirt field&#10;&#10;Description automatically generated">
            <a:extLst>
              <a:ext uri="{FF2B5EF4-FFF2-40B4-BE49-F238E27FC236}">
                <a16:creationId xmlns:a16="http://schemas.microsoft.com/office/drawing/2014/main" id="{712C3CB6-16E4-4522-A0F7-51F43B8112BB}"/>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1672559" y="1219200"/>
            <a:ext cx="5798881" cy="4735859"/>
          </a:xfrm>
          <a:prstGeom prst="rect">
            <a:avLst/>
          </a:prstGeom>
        </p:spPr>
      </p:pic>
    </p:spTree>
  </p:cSld>
  <p:clrMapOvr>
    <a:masterClrMapping/>
  </p:clrMapOvr>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5" name="Rectangle 4">
            <a:extLst>
              <a:ext uri="{FF2B5EF4-FFF2-40B4-BE49-F238E27FC236}">
                <a16:creationId xmlns:a16="http://schemas.microsoft.com/office/drawing/2014/main" id="{EFABE255-299D-4A3E-8B92-39B2B9E9B96E}"/>
              </a:ext>
            </a:extLst>
          </p:cNvPr>
          <p:cNvSpPr txBox="1">
            <a:spLocks noChangeArrowheads="1"/>
          </p:cNvSpPr>
          <p:nvPr/>
        </p:nvSpPr>
        <p:spPr bwMode="auto">
          <a:xfrm>
            <a:off x="609600" y="381000"/>
            <a:ext cx="8229600"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600" u="sng">
                <a:solidFill>
                  <a:schemeClr val="tx1"/>
                </a:solidFill>
                <a:latin typeface="Times New Roman" panose="02020603050405020304" pitchFamily="18" charset="0"/>
              </a:defRPr>
            </a:lvl1pPr>
            <a:lvl2pPr marL="742950" indent="-285750">
              <a:defRPr sz="3600" u="sng">
                <a:solidFill>
                  <a:schemeClr val="tx1"/>
                </a:solidFill>
                <a:latin typeface="Times New Roman" panose="02020603050405020304" pitchFamily="18" charset="0"/>
              </a:defRPr>
            </a:lvl2pPr>
            <a:lvl3pPr marL="1143000" indent="-228600">
              <a:defRPr sz="3600" u="sng">
                <a:solidFill>
                  <a:schemeClr val="tx1"/>
                </a:solidFill>
                <a:latin typeface="Times New Roman" panose="02020603050405020304" pitchFamily="18" charset="0"/>
              </a:defRPr>
            </a:lvl3pPr>
            <a:lvl4pPr marL="1600200" indent="-228600">
              <a:defRPr sz="3600" u="sng">
                <a:solidFill>
                  <a:schemeClr val="tx1"/>
                </a:solidFill>
                <a:latin typeface="Times New Roman" panose="02020603050405020304" pitchFamily="18" charset="0"/>
              </a:defRPr>
            </a:lvl4pPr>
            <a:lvl5pPr marL="2057400" indent="-228600">
              <a:defRPr sz="3600" u="sng">
                <a:solidFill>
                  <a:schemeClr val="tx1"/>
                </a:solidFill>
                <a:latin typeface="Times New Roman" panose="02020603050405020304" pitchFamily="18" charset="0"/>
              </a:defRPr>
            </a:lvl5pPr>
            <a:lvl6pPr marL="2514600" indent="-228600" eaLnBrk="0" fontAlgn="base" hangingPunct="0">
              <a:spcBef>
                <a:spcPct val="0"/>
              </a:spcBef>
              <a:spcAft>
                <a:spcPct val="0"/>
              </a:spcAft>
              <a:defRPr sz="3600" u="sng">
                <a:solidFill>
                  <a:schemeClr val="tx1"/>
                </a:solidFill>
                <a:latin typeface="Times New Roman" panose="02020603050405020304" pitchFamily="18" charset="0"/>
              </a:defRPr>
            </a:lvl6pPr>
            <a:lvl7pPr marL="2971800" indent="-228600" eaLnBrk="0" fontAlgn="base" hangingPunct="0">
              <a:spcBef>
                <a:spcPct val="0"/>
              </a:spcBef>
              <a:spcAft>
                <a:spcPct val="0"/>
              </a:spcAft>
              <a:defRPr sz="3600" u="sng">
                <a:solidFill>
                  <a:schemeClr val="tx1"/>
                </a:solidFill>
                <a:latin typeface="Times New Roman" panose="02020603050405020304" pitchFamily="18" charset="0"/>
              </a:defRPr>
            </a:lvl7pPr>
            <a:lvl8pPr marL="3429000" indent="-228600" eaLnBrk="0" fontAlgn="base" hangingPunct="0">
              <a:spcBef>
                <a:spcPct val="0"/>
              </a:spcBef>
              <a:spcAft>
                <a:spcPct val="0"/>
              </a:spcAft>
              <a:defRPr sz="3600" u="sng">
                <a:solidFill>
                  <a:schemeClr val="tx1"/>
                </a:solidFill>
                <a:latin typeface="Times New Roman" panose="02020603050405020304" pitchFamily="18" charset="0"/>
              </a:defRPr>
            </a:lvl8pPr>
            <a:lvl9pPr marL="3886200" indent="-228600" eaLnBrk="0" fontAlgn="base" hangingPunct="0">
              <a:spcBef>
                <a:spcPct val="0"/>
              </a:spcBef>
              <a:spcAft>
                <a:spcPct val="0"/>
              </a:spcAft>
              <a:defRPr sz="3600" u="sng">
                <a:solidFill>
                  <a:schemeClr val="tx1"/>
                </a:solidFill>
                <a:latin typeface="Times New Roman" panose="02020603050405020304" pitchFamily="18" charset="0"/>
              </a:defRPr>
            </a:lvl9pPr>
          </a:lstStyle>
          <a:p>
            <a:pPr>
              <a:spcBef>
                <a:spcPts val="500"/>
              </a:spcBef>
              <a:spcAft>
                <a:spcPts val="500"/>
              </a:spcAft>
            </a:pPr>
            <a:r>
              <a:rPr lang="en-US" altLang="en-US" b="1" u="none">
                <a:solidFill>
                  <a:srgbClr val="012D9A"/>
                </a:solidFill>
                <a:latin typeface="Arial" panose="020B0604020202020204" pitchFamily="34" charset="0"/>
              </a:rPr>
              <a:t>Is he cutting correctly?</a:t>
            </a:r>
          </a:p>
        </p:txBody>
      </p:sp>
      <p:pic>
        <p:nvPicPr>
          <p:cNvPr id="3" name="Picture 2" descr="A person wearing a helmet&#10;&#10;Description automatically generated">
            <a:extLst>
              <a:ext uri="{FF2B5EF4-FFF2-40B4-BE49-F238E27FC236}">
                <a16:creationId xmlns:a16="http://schemas.microsoft.com/office/drawing/2014/main" id="{EC44E9E3-1484-4947-AF83-5F74953A7B7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295400" y="1371600"/>
            <a:ext cx="6553200" cy="4459064"/>
          </a:xfrm>
          <a:prstGeom prst="rect">
            <a:avLst/>
          </a:prstGeom>
        </p:spPr>
      </p:pic>
    </p:spTree>
  </p:cSld>
  <p:clrMapOvr>
    <a:masterClrMapping/>
  </p:clrMapOvr>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Title 1">
            <a:extLst>
              <a:ext uri="{FF2B5EF4-FFF2-40B4-BE49-F238E27FC236}">
                <a16:creationId xmlns:a16="http://schemas.microsoft.com/office/drawing/2014/main" id="{6EA64B14-B38D-4D52-8153-5AF1EE1156BF}"/>
              </a:ext>
            </a:extLst>
          </p:cNvPr>
          <p:cNvSpPr>
            <a:spLocks noGrp="1"/>
          </p:cNvSpPr>
          <p:nvPr>
            <p:ph type="title"/>
          </p:nvPr>
        </p:nvSpPr>
        <p:spPr/>
        <p:txBody>
          <a:bodyPr/>
          <a:lstStyle/>
          <a:p>
            <a:r>
              <a:rPr lang="en-US" altLang="en-US"/>
              <a:t>Training</a:t>
            </a:r>
          </a:p>
        </p:txBody>
      </p:sp>
      <p:sp>
        <p:nvSpPr>
          <p:cNvPr id="50179" name="Content Placeholder 2">
            <a:extLst>
              <a:ext uri="{FF2B5EF4-FFF2-40B4-BE49-F238E27FC236}">
                <a16:creationId xmlns:a16="http://schemas.microsoft.com/office/drawing/2014/main" id="{2979C870-EE05-416E-BE4C-46B536745EBA}"/>
              </a:ext>
            </a:extLst>
          </p:cNvPr>
          <p:cNvSpPr>
            <a:spLocks noGrp="1"/>
          </p:cNvSpPr>
          <p:nvPr>
            <p:ph idx="1"/>
          </p:nvPr>
        </p:nvSpPr>
        <p:spPr>
          <a:xfrm>
            <a:off x="533400" y="1219200"/>
            <a:ext cx="8001000" cy="4525963"/>
          </a:xfrm>
        </p:spPr>
        <p:txBody>
          <a:bodyPr/>
          <a:lstStyle/>
          <a:p>
            <a:r>
              <a:rPr lang="en-US" altLang="en-US" b="1" dirty="0"/>
              <a:t>Frequency</a:t>
            </a:r>
          </a:p>
          <a:p>
            <a:endParaRPr lang="en-US" altLang="en-US" sz="800" dirty="0"/>
          </a:p>
          <a:p>
            <a:pPr lvl="1"/>
            <a:r>
              <a:rPr lang="en-US" altLang="en-US" dirty="0"/>
              <a:t>Prior to initial assignment</a:t>
            </a:r>
          </a:p>
          <a:p>
            <a:pPr lvl="1"/>
            <a:endParaRPr lang="en-US" altLang="en-US" sz="1000" dirty="0"/>
          </a:p>
          <a:p>
            <a:pPr lvl="1"/>
            <a:r>
              <a:rPr lang="en-US" altLang="en-US" dirty="0"/>
              <a:t>Whenever assigned new tasks, tools, equipment, machines, or vehicles</a:t>
            </a:r>
          </a:p>
          <a:p>
            <a:pPr lvl="1"/>
            <a:endParaRPr lang="en-US" altLang="en-US" sz="1000" dirty="0"/>
          </a:p>
          <a:p>
            <a:pPr lvl="1"/>
            <a:r>
              <a:rPr lang="en-US" altLang="en-US" dirty="0"/>
              <a:t>Employee demonstrates unsafe job performance</a:t>
            </a:r>
          </a:p>
          <a:p>
            <a:pPr lvl="1"/>
            <a:endParaRPr lang="en-US" altLang="en-US" dirty="0"/>
          </a:p>
        </p:txBody>
      </p:sp>
      <p:sp>
        <p:nvSpPr>
          <p:cNvPr id="50180" name="Text Box 6">
            <a:extLst>
              <a:ext uri="{FF2B5EF4-FFF2-40B4-BE49-F238E27FC236}">
                <a16:creationId xmlns:a16="http://schemas.microsoft.com/office/drawing/2014/main" id="{B307C3A7-13BE-48BA-9F9E-2C4D7545E13F}"/>
              </a:ext>
            </a:extLst>
          </p:cNvPr>
          <p:cNvSpPr txBox="1">
            <a:spLocks noChangeArrowheads="1"/>
          </p:cNvSpPr>
          <p:nvPr/>
        </p:nvSpPr>
        <p:spPr bwMode="auto">
          <a:xfrm>
            <a:off x="6858000" y="457200"/>
            <a:ext cx="22098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a:spAutoFit/>
          </a:bodyPr>
          <a:lstStyle>
            <a:lvl1pPr>
              <a:defRPr sz="3600" u="sng">
                <a:solidFill>
                  <a:schemeClr val="tx1"/>
                </a:solidFill>
                <a:latin typeface="Times New Roman" panose="02020603050405020304" pitchFamily="18" charset="0"/>
              </a:defRPr>
            </a:lvl1pPr>
            <a:lvl2pPr marL="742950" indent="-285750">
              <a:defRPr sz="3600" u="sng">
                <a:solidFill>
                  <a:schemeClr val="tx1"/>
                </a:solidFill>
                <a:latin typeface="Times New Roman" panose="02020603050405020304" pitchFamily="18" charset="0"/>
              </a:defRPr>
            </a:lvl2pPr>
            <a:lvl3pPr marL="1143000" indent="-228600">
              <a:defRPr sz="3600" u="sng">
                <a:solidFill>
                  <a:schemeClr val="tx1"/>
                </a:solidFill>
                <a:latin typeface="Times New Roman" panose="02020603050405020304" pitchFamily="18" charset="0"/>
              </a:defRPr>
            </a:lvl3pPr>
            <a:lvl4pPr marL="1600200" indent="-228600">
              <a:defRPr sz="3600" u="sng">
                <a:solidFill>
                  <a:schemeClr val="tx1"/>
                </a:solidFill>
                <a:latin typeface="Times New Roman" panose="02020603050405020304" pitchFamily="18" charset="0"/>
              </a:defRPr>
            </a:lvl4pPr>
            <a:lvl5pPr marL="2057400" indent="-228600">
              <a:defRPr sz="3600" u="sng">
                <a:solidFill>
                  <a:schemeClr val="tx1"/>
                </a:solidFill>
                <a:latin typeface="Times New Roman" panose="02020603050405020304" pitchFamily="18" charset="0"/>
              </a:defRPr>
            </a:lvl5pPr>
            <a:lvl6pPr marL="2514600" indent="-228600" eaLnBrk="0" fontAlgn="base" hangingPunct="0">
              <a:spcBef>
                <a:spcPct val="0"/>
              </a:spcBef>
              <a:spcAft>
                <a:spcPct val="0"/>
              </a:spcAft>
              <a:defRPr sz="3600" u="sng">
                <a:solidFill>
                  <a:schemeClr val="tx1"/>
                </a:solidFill>
                <a:latin typeface="Times New Roman" panose="02020603050405020304" pitchFamily="18" charset="0"/>
              </a:defRPr>
            </a:lvl6pPr>
            <a:lvl7pPr marL="2971800" indent="-228600" eaLnBrk="0" fontAlgn="base" hangingPunct="0">
              <a:spcBef>
                <a:spcPct val="0"/>
              </a:spcBef>
              <a:spcAft>
                <a:spcPct val="0"/>
              </a:spcAft>
              <a:defRPr sz="3600" u="sng">
                <a:solidFill>
                  <a:schemeClr val="tx1"/>
                </a:solidFill>
                <a:latin typeface="Times New Roman" panose="02020603050405020304" pitchFamily="18" charset="0"/>
              </a:defRPr>
            </a:lvl7pPr>
            <a:lvl8pPr marL="3429000" indent="-228600" eaLnBrk="0" fontAlgn="base" hangingPunct="0">
              <a:spcBef>
                <a:spcPct val="0"/>
              </a:spcBef>
              <a:spcAft>
                <a:spcPct val="0"/>
              </a:spcAft>
              <a:defRPr sz="3600" u="sng">
                <a:solidFill>
                  <a:schemeClr val="tx1"/>
                </a:solidFill>
                <a:latin typeface="Times New Roman" panose="02020603050405020304" pitchFamily="18" charset="0"/>
              </a:defRPr>
            </a:lvl8pPr>
            <a:lvl9pPr marL="3886200" indent="-228600" eaLnBrk="0" fontAlgn="base" hangingPunct="0">
              <a:spcBef>
                <a:spcPct val="0"/>
              </a:spcBef>
              <a:spcAft>
                <a:spcPct val="0"/>
              </a:spcAft>
              <a:defRPr sz="3600" u="sng">
                <a:solidFill>
                  <a:schemeClr val="tx1"/>
                </a:solidFill>
                <a:latin typeface="Times New Roman" panose="02020603050405020304" pitchFamily="18" charset="0"/>
              </a:defRPr>
            </a:lvl9pPr>
          </a:lstStyle>
          <a:p>
            <a:pPr>
              <a:spcBef>
                <a:spcPct val="50000"/>
              </a:spcBef>
            </a:pPr>
            <a:r>
              <a:rPr lang="en-US" altLang="en-US" sz="2000" u="none">
                <a:latin typeface="Arial" panose="020B0604020202020204" pitchFamily="34" charset="0"/>
              </a:rPr>
              <a:t>1910.266(i)(2)</a:t>
            </a:r>
          </a:p>
        </p:txBody>
      </p:sp>
      <p:pic>
        <p:nvPicPr>
          <p:cNvPr id="3" name="Picture 2" descr="A person standing next to a tree in a forest&#10;&#10;Description automatically generated">
            <a:extLst>
              <a:ext uri="{FF2B5EF4-FFF2-40B4-BE49-F238E27FC236}">
                <a16:creationId xmlns:a16="http://schemas.microsoft.com/office/drawing/2014/main" id="{341E8BEB-D3B9-4C53-9522-CAC01DD82804}"/>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490802" y="3733800"/>
            <a:ext cx="2734395" cy="2127977"/>
          </a:xfrm>
          <a:prstGeom prst="rect">
            <a:avLst/>
          </a:prstGeom>
        </p:spPr>
      </p:pic>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Title 1">
            <a:extLst>
              <a:ext uri="{FF2B5EF4-FFF2-40B4-BE49-F238E27FC236}">
                <a16:creationId xmlns:a16="http://schemas.microsoft.com/office/drawing/2014/main" id="{1A442D73-74DA-4A8C-8C1A-D4CF2343C87B}"/>
              </a:ext>
            </a:extLst>
          </p:cNvPr>
          <p:cNvSpPr>
            <a:spLocks noGrp="1"/>
          </p:cNvSpPr>
          <p:nvPr>
            <p:ph type="title"/>
          </p:nvPr>
        </p:nvSpPr>
        <p:spPr/>
        <p:txBody>
          <a:bodyPr/>
          <a:lstStyle/>
          <a:p>
            <a:r>
              <a:rPr lang="en-US" altLang="en-US"/>
              <a:t>Training</a:t>
            </a:r>
          </a:p>
        </p:txBody>
      </p:sp>
      <p:sp>
        <p:nvSpPr>
          <p:cNvPr id="51203" name="Content Placeholder 2">
            <a:extLst>
              <a:ext uri="{FF2B5EF4-FFF2-40B4-BE49-F238E27FC236}">
                <a16:creationId xmlns:a16="http://schemas.microsoft.com/office/drawing/2014/main" id="{79AC0CE7-1F86-43DE-8D80-1098FA84037C}"/>
              </a:ext>
            </a:extLst>
          </p:cNvPr>
          <p:cNvSpPr>
            <a:spLocks noGrp="1"/>
          </p:cNvSpPr>
          <p:nvPr>
            <p:ph idx="1"/>
          </p:nvPr>
        </p:nvSpPr>
        <p:spPr>
          <a:xfrm>
            <a:off x="533400" y="1219200"/>
            <a:ext cx="8001000" cy="4525963"/>
          </a:xfrm>
        </p:spPr>
        <p:txBody>
          <a:bodyPr/>
          <a:lstStyle/>
          <a:p>
            <a:r>
              <a:rPr lang="en-US" altLang="en-US" b="1" dirty="0"/>
              <a:t>Content</a:t>
            </a:r>
          </a:p>
          <a:p>
            <a:endParaRPr lang="en-US" altLang="en-US" sz="800" dirty="0"/>
          </a:p>
          <a:p>
            <a:pPr lvl="1"/>
            <a:r>
              <a:rPr lang="en-US" altLang="en-US" dirty="0"/>
              <a:t>Safe performance of assigned work tasks</a:t>
            </a:r>
          </a:p>
          <a:p>
            <a:pPr lvl="1"/>
            <a:endParaRPr lang="en-US" altLang="en-US" sz="1000" dirty="0"/>
          </a:p>
          <a:p>
            <a:pPr lvl="1"/>
            <a:r>
              <a:rPr lang="en-US" altLang="en-US" dirty="0"/>
              <a:t>Recognition of safety and health hazards</a:t>
            </a:r>
          </a:p>
          <a:p>
            <a:pPr lvl="1"/>
            <a:endParaRPr lang="en-US" altLang="en-US" sz="1000" dirty="0"/>
          </a:p>
          <a:p>
            <a:pPr lvl="1"/>
            <a:r>
              <a:rPr lang="en-US" altLang="en-US" dirty="0"/>
              <a:t>Procedures, practices and requirements of the employer's work site</a:t>
            </a:r>
          </a:p>
          <a:p>
            <a:pPr lvl="1"/>
            <a:endParaRPr lang="en-US" altLang="en-US" sz="1000" dirty="0"/>
          </a:p>
          <a:p>
            <a:pPr lvl="1"/>
            <a:r>
              <a:rPr lang="en-US" altLang="en-US" dirty="0"/>
              <a:t>Requirements of this standard</a:t>
            </a:r>
          </a:p>
        </p:txBody>
      </p:sp>
      <p:sp>
        <p:nvSpPr>
          <p:cNvPr id="51204" name="Text Box 6">
            <a:extLst>
              <a:ext uri="{FF2B5EF4-FFF2-40B4-BE49-F238E27FC236}">
                <a16:creationId xmlns:a16="http://schemas.microsoft.com/office/drawing/2014/main" id="{E5919672-D09F-4884-908A-C081A77EBE0B}"/>
              </a:ext>
            </a:extLst>
          </p:cNvPr>
          <p:cNvSpPr txBox="1">
            <a:spLocks noChangeArrowheads="1"/>
          </p:cNvSpPr>
          <p:nvPr/>
        </p:nvSpPr>
        <p:spPr bwMode="auto">
          <a:xfrm>
            <a:off x="6858000" y="457200"/>
            <a:ext cx="22098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a:spAutoFit/>
          </a:bodyPr>
          <a:lstStyle>
            <a:lvl1pPr>
              <a:defRPr sz="3600" u="sng">
                <a:solidFill>
                  <a:schemeClr val="tx1"/>
                </a:solidFill>
                <a:latin typeface="Times New Roman" panose="02020603050405020304" pitchFamily="18" charset="0"/>
              </a:defRPr>
            </a:lvl1pPr>
            <a:lvl2pPr marL="742950" indent="-285750">
              <a:defRPr sz="3600" u="sng">
                <a:solidFill>
                  <a:schemeClr val="tx1"/>
                </a:solidFill>
                <a:latin typeface="Times New Roman" panose="02020603050405020304" pitchFamily="18" charset="0"/>
              </a:defRPr>
            </a:lvl2pPr>
            <a:lvl3pPr marL="1143000" indent="-228600">
              <a:defRPr sz="3600" u="sng">
                <a:solidFill>
                  <a:schemeClr val="tx1"/>
                </a:solidFill>
                <a:latin typeface="Times New Roman" panose="02020603050405020304" pitchFamily="18" charset="0"/>
              </a:defRPr>
            </a:lvl3pPr>
            <a:lvl4pPr marL="1600200" indent="-228600">
              <a:defRPr sz="3600" u="sng">
                <a:solidFill>
                  <a:schemeClr val="tx1"/>
                </a:solidFill>
                <a:latin typeface="Times New Roman" panose="02020603050405020304" pitchFamily="18" charset="0"/>
              </a:defRPr>
            </a:lvl4pPr>
            <a:lvl5pPr marL="2057400" indent="-228600">
              <a:defRPr sz="3600" u="sng">
                <a:solidFill>
                  <a:schemeClr val="tx1"/>
                </a:solidFill>
                <a:latin typeface="Times New Roman" panose="02020603050405020304" pitchFamily="18" charset="0"/>
              </a:defRPr>
            </a:lvl5pPr>
            <a:lvl6pPr marL="2514600" indent="-228600" eaLnBrk="0" fontAlgn="base" hangingPunct="0">
              <a:spcBef>
                <a:spcPct val="0"/>
              </a:spcBef>
              <a:spcAft>
                <a:spcPct val="0"/>
              </a:spcAft>
              <a:defRPr sz="3600" u="sng">
                <a:solidFill>
                  <a:schemeClr val="tx1"/>
                </a:solidFill>
                <a:latin typeface="Times New Roman" panose="02020603050405020304" pitchFamily="18" charset="0"/>
              </a:defRPr>
            </a:lvl6pPr>
            <a:lvl7pPr marL="2971800" indent="-228600" eaLnBrk="0" fontAlgn="base" hangingPunct="0">
              <a:spcBef>
                <a:spcPct val="0"/>
              </a:spcBef>
              <a:spcAft>
                <a:spcPct val="0"/>
              </a:spcAft>
              <a:defRPr sz="3600" u="sng">
                <a:solidFill>
                  <a:schemeClr val="tx1"/>
                </a:solidFill>
                <a:latin typeface="Times New Roman" panose="02020603050405020304" pitchFamily="18" charset="0"/>
              </a:defRPr>
            </a:lvl7pPr>
            <a:lvl8pPr marL="3429000" indent="-228600" eaLnBrk="0" fontAlgn="base" hangingPunct="0">
              <a:spcBef>
                <a:spcPct val="0"/>
              </a:spcBef>
              <a:spcAft>
                <a:spcPct val="0"/>
              </a:spcAft>
              <a:defRPr sz="3600" u="sng">
                <a:solidFill>
                  <a:schemeClr val="tx1"/>
                </a:solidFill>
                <a:latin typeface="Times New Roman" panose="02020603050405020304" pitchFamily="18" charset="0"/>
              </a:defRPr>
            </a:lvl8pPr>
            <a:lvl9pPr marL="3886200" indent="-228600" eaLnBrk="0" fontAlgn="base" hangingPunct="0">
              <a:spcBef>
                <a:spcPct val="0"/>
              </a:spcBef>
              <a:spcAft>
                <a:spcPct val="0"/>
              </a:spcAft>
              <a:defRPr sz="3600" u="sng">
                <a:solidFill>
                  <a:schemeClr val="tx1"/>
                </a:solidFill>
                <a:latin typeface="Times New Roman" panose="02020603050405020304" pitchFamily="18" charset="0"/>
              </a:defRPr>
            </a:lvl9pPr>
          </a:lstStyle>
          <a:p>
            <a:pPr>
              <a:spcBef>
                <a:spcPct val="50000"/>
              </a:spcBef>
            </a:pPr>
            <a:r>
              <a:rPr lang="en-US" altLang="en-US" sz="2000" u="none">
                <a:latin typeface="Arial" panose="020B0604020202020204" pitchFamily="34" charset="0"/>
              </a:rPr>
              <a:t>1910.266(i)(3)</a:t>
            </a:r>
          </a:p>
        </p:txBody>
      </p:sp>
      <p:pic>
        <p:nvPicPr>
          <p:cNvPr id="5" name="Picture 4" descr="A picture containing outdoor, fence, person, person&#10;&#10;Description automatically generated">
            <a:extLst>
              <a:ext uri="{FF2B5EF4-FFF2-40B4-BE49-F238E27FC236}">
                <a16:creationId xmlns:a16="http://schemas.microsoft.com/office/drawing/2014/main" id="{3AD1D525-7694-40BD-BE01-51FB19214B7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867400" y="3328024"/>
            <a:ext cx="2505456" cy="2539375"/>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B2E2FCBB-1E7B-40B0-9156-F5A4D31AF608}"/>
              </a:ext>
            </a:extLst>
          </p:cNvPr>
          <p:cNvSpPr>
            <a:spLocks noGrp="1"/>
          </p:cNvSpPr>
          <p:nvPr>
            <p:ph type="title"/>
          </p:nvPr>
        </p:nvSpPr>
        <p:spPr>
          <a:xfrm>
            <a:off x="533400" y="381000"/>
            <a:ext cx="8458200" cy="549275"/>
          </a:xfrm>
        </p:spPr>
        <p:txBody>
          <a:bodyPr/>
          <a:lstStyle/>
          <a:p>
            <a:r>
              <a:rPr lang="en-US" altLang="en-US"/>
              <a:t>Definitions</a:t>
            </a:r>
          </a:p>
        </p:txBody>
      </p:sp>
      <p:sp>
        <p:nvSpPr>
          <p:cNvPr id="7171" name="Text Placeholder 3">
            <a:extLst>
              <a:ext uri="{FF2B5EF4-FFF2-40B4-BE49-F238E27FC236}">
                <a16:creationId xmlns:a16="http://schemas.microsoft.com/office/drawing/2014/main" id="{E3B4CBB4-6F65-4198-9CCE-91AAB71255DF}"/>
              </a:ext>
            </a:extLst>
          </p:cNvPr>
          <p:cNvSpPr>
            <a:spLocks noGrp="1"/>
          </p:cNvSpPr>
          <p:nvPr>
            <p:ph type="body" sz="half" idx="2"/>
          </p:nvPr>
        </p:nvSpPr>
        <p:spPr>
          <a:xfrm>
            <a:off x="533400" y="1219200"/>
            <a:ext cx="8001000" cy="4525963"/>
          </a:xfrm>
        </p:spPr>
        <p:txBody>
          <a:bodyPr/>
          <a:lstStyle/>
          <a:p>
            <a:r>
              <a:rPr lang="en-US" altLang="en-US" b="1" dirty="0"/>
              <a:t>Undercut</a:t>
            </a:r>
          </a:p>
          <a:p>
            <a:endParaRPr lang="en-US" altLang="en-US" sz="800" dirty="0"/>
          </a:p>
          <a:p>
            <a:pPr lvl="1"/>
            <a:r>
              <a:rPr lang="en-US" altLang="en-US" dirty="0"/>
              <a:t>A notch cut in a tree to guide the direction of the tree fall and to prevent splitting or kickback.</a:t>
            </a:r>
            <a:br>
              <a:rPr lang="en-US" altLang="en-US" dirty="0"/>
            </a:br>
            <a:endParaRPr lang="en-US" altLang="en-US" b="1" dirty="0"/>
          </a:p>
          <a:p>
            <a:r>
              <a:rPr lang="en-US" altLang="en-US" b="1" dirty="0"/>
              <a:t>Yarding</a:t>
            </a:r>
          </a:p>
          <a:p>
            <a:endParaRPr lang="en-US" altLang="en-US" sz="800" b="1" dirty="0"/>
          </a:p>
          <a:p>
            <a:pPr lvl="1"/>
            <a:r>
              <a:rPr lang="en-US" altLang="en-US" dirty="0"/>
              <a:t>Movement of logs from the place they are felled to a landing.</a:t>
            </a:r>
          </a:p>
        </p:txBody>
      </p:sp>
      <p:sp>
        <p:nvSpPr>
          <p:cNvPr id="7172" name="Text Box 6">
            <a:extLst>
              <a:ext uri="{FF2B5EF4-FFF2-40B4-BE49-F238E27FC236}">
                <a16:creationId xmlns:a16="http://schemas.microsoft.com/office/drawing/2014/main" id="{11B3BDBF-B7C2-49C0-B62A-AB7C8D17338E}"/>
              </a:ext>
            </a:extLst>
          </p:cNvPr>
          <p:cNvSpPr txBox="1">
            <a:spLocks noChangeArrowheads="1"/>
          </p:cNvSpPr>
          <p:nvPr/>
        </p:nvSpPr>
        <p:spPr bwMode="auto">
          <a:xfrm>
            <a:off x="7010400" y="457200"/>
            <a:ext cx="20574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a:spAutoFit/>
          </a:bodyPr>
          <a:lstStyle>
            <a:lvl1pPr>
              <a:defRPr sz="3600" u="sng">
                <a:solidFill>
                  <a:schemeClr val="tx1"/>
                </a:solidFill>
                <a:latin typeface="Times New Roman" panose="02020603050405020304" pitchFamily="18" charset="0"/>
              </a:defRPr>
            </a:lvl1pPr>
            <a:lvl2pPr marL="742950" indent="-285750">
              <a:defRPr sz="3600" u="sng">
                <a:solidFill>
                  <a:schemeClr val="tx1"/>
                </a:solidFill>
                <a:latin typeface="Times New Roman" panose="02020603050405020304" pitchFamily="18" charset="0"/>
              </a:defRPr>
            </a:lvl2pPr>
            <a:lvl3pPr marL="1143000" indent="-228600">
              <a:defRPr sz="3600" u="sng">
                <a:solidFill>
                  <a:schemeClr val="tx1"/>
                </a:solidFill>
                <a:latin typeface="Times New Roman" panose="02020603050405020304" pitchFamily="18" charset="0"/>
              </a:defRPr>
            </a:lvl3pPr>
            <a:lvl4pPr marL="1600200" indent="-228600">
              <a:defRPr sz="3600" u="sng">
                <a:solidFill>
                  <a:schemeClr val="tx1"/>
                </a:solidFill>
                <a:latin typeface="Times New Roman" panose="02020603050405020304" pitchFamily="18" charset="0"/>
              </a:defRPr>
            </a:lvl4pPr>
            <a:lvl5pPr marL="2057400" indent="-228600">
              <a:defRPr sz="3600" u="sng">
                <a:solidFill>
                  <a:schemeClr val="tx1"/>
                </a:solidFill>
                <a:latin typeface="Times New Roman" panose="02020603050405020304" pitchFamily="18" charset="0"/>
              </a:defRPr>
            </a:lvl5pPr>
            <a:lvl6pPr marL="2514600" indent="-228600" eaLnBrk="0" fontAlgn="base" hangingPunct="0">
              <a:spcBef>
                <a:spcPct val="0"/>
              </a:spcBef>
              <a:spcAft>
                <a:spcPct val="0"/>
              </a:spcAft>
              <a:defRPr sz="3600" u="sng">
                <a:solidFill>
                  <a:schemeClr val="tx1"/>
                </a:solidFill>
                <a:latin typeface="Times New Roman" panose="02020603050405020304" pitchFamily="18" charset="0"/>
              </a:defRPr>
            </a:lvl6pPr>
            <a:lvl7pPr marL="2971800" indent="-228600" eaLnBrk="0" fontAlgn="base" hangingPunct="0">
              <a:spcBef>
                <a:spcPct val="0"/>
              </a:spcBef>
              <a:spcAft>
                <a:spcPct val="0"/>
              </a:spcAft>
              <a:defRPr sz="3600" u="sng">
                <a:solidFill>
                  <a:schemeClr val="tx1"/>
                </a:solidFill>
                <a:latin typeface="Times New Roman" panose="02020603050405020304" pitchFamily="18" charset="0"/>
              </a:defRPr>
            </a:lvl7pPr>
            <a:lvl8pPr marL="3429000" indent="-228600" eaLnBrk="0" fontAlgn="base" hangingPunct="0">
              <a:spcBef>
                <a:spcPct val="0"/>
              </a:spcBef>
              <a:spcAft>
                <a:spcPct val="0"/>
              </a:spcAft>
              <a:defRPr sz="3600" u="sng">
                <a:solidFill>
                  <a:schemeClr val="tx1"/>
                </a:solidFill>
                <a:latin typeface="Times New Roman" panose="02020603050405020304" pitchFamily="18" charset="0"/>
              </a:defRPr>
            </a:lvl8pPr>
            <a:lvl9pPr marL="3886200" indent="-228600" eaLnBrk="0" fontAlgn="base" hangingPunct="0">
              <a:spcBef>
                <a:spcPct val="0"/>
              </a:spcBef>
              <a:spcAft>
                <a:spcPct val="0"/>
              </a:spcAft>
              <a:defRPr sz="3600" u="sng">
                <a:solidFill>
                  <a:schemeClr val="tx1"/>
                </a:solidFill>
                <a:latin typeface="Times New Roman" panose="02020603050405020304" pitchFamily="18" charset="0"/>
              </a:defRPr>
            </a:lvl9pPr>
          </a:lstStyle>
          <a:p>
            <a:pPr>
              <a:spcBef>
                <a:spcPct val="50000"/>
              </a:spcBef>
            </a:pPr>
            <a:r>
              <a:rPr lang="en-US" altLang="en-US" sz="2000" u="none">
                <a:latin typeface="Arial" panose="020B0604020202020204" pitchFamily="34" charset="0"/>
              </a:rPr>
              <a:t>1910.266(c)</a:t>
            </a:r>
          </a:p>
        </p:txBody>
      </p:sp>
    </p:spTree>
  </p:cSld>
  <p:clrMapOvr>
    <a:masterClrMapping/>
  </p:clrMapOvr>
  <p:transition/>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Content Placeholder 2">
            <a:extLst>
              <a:ext uri="{FF2B5EF4-FFF2-40B4-BE49-F238E27FC236}">
                <a16:creationId xmlns:a16="http://schemas.microsoft.com/office/drawing/2014/main" id="{4857D951-2BE8-474C-BEC0-43EC31E5F8C4}"/>
              </a:ext>
            </a:extLst>
          </p:cNvPr>
          <p:cNvSpPr>
            <a:spLocks noGrp="1"/>
          </p:cNvSpPr>
          <p:nvPr>
            <p:ph idx="1"/>
          </p:nvPr>
        </p:nvSpPr>
        <p:spPr>
          <a:xfrm>
            <a:off x="533400" y="1295400"/>
            <a:ext cx="8001000" cy="4525963"/>
          </a:xfrm>
        </p:spPr>
        <p:txBody>
          <a:bodyPr/>
          <a:lstStyle/>
          <a:p>
            <a:r>
              <a:rPr lang="en-US" altLang="en-US" dirty="0"/>
              <a:t>Employer must ensure that each employee can properly and safely perform the work tasks and operate tools, equipment, machines, and vehicles used in their job.</a:t>
            </a:r>
          </a:p>
          <a:p>
            <a:endParaRPr lang="en-US" altLang="en-US" dirty="0"/>
          </a:p>
          <a:p>
            <a:r>
              <a:rPr lang="en-US" altLang="en-US" dirty="0"/>
              <a:t>Each employee shall work under the close supervision of a designated person until employee demonstrates the ability to safely perform their new duties independently.</a:t>
            </a:r>
          </a:p>
        </p:txBody>
      </p:sp>
      <p:sp>
        <p:nvSpPr>
          <p:cNvPr id="52227" name="Title 1">
            <a:extLst>
              <a:ext uri="{FF2B5EF4-FFF2-40B4-BE49-F238E27FC236}">
                <a16:creationId xmlns:a16="http://schemas.microsoft.com/office/drawing/2014/main" id="{38470BDC-D3E4-4A8A-9E78-664294761100}"/>
              </a:ext>
            </a:extLst>
          </p:cNvPr>
          <p:cNvSpPr>
            <a:spLocks noGrp="1"/>
          </p:cNvSpPr>
          <p:nvPr>
            <p:ph type="title"/>
          </p:nvPr>
        </p:nvSpPr>
        <p:spPr/>
        <p:txBody>
          <a:bodyPr/>
          <a:lstStyle/>
          <a:p>
            <a:r>
              <a:rPr lang="en-US" altLang="en-US"/>
              <a:t>Training</a:t>
            </a:r>
          </a:p>
        </p:txBody>
      </p:sp>
      <p:sp>
        <p:nvSpPr>
          <p:cNvPr id="52228" name="Text Box 6">
            <a:extLst>
              <a:ext uri="{FF2B5EF4-FFF2-40B4-BE49-F238E27FC236}">
                <a16:creationId xmlns:a16="http://schemas.microsoft.com/office/drawing/2014/main" id="{AA6DFA39-AA82-400E-BA2F-DEE1D6A6504F}"/>
              </a:ext>
            </a:extLst>
          </p:cNvPr>
          <p:cNvSpPr txBox="1">
            <a:spLocks noChangeArrowheads="1"/>
          </p:cNvSpPr>
          <p:nvPr/>
        </p:nvSpPr>
        <p:spPr bwMode="auto">
          <a:xfrm>
            <a:off x="6248400" y="457200"/>
            <a:ext cx="25146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a:spAutoFit/>
          </a:bodyPr>
          <a:lstStyle>
            <a:lvl1pPr>
              <a:defRPr sz="3600" u="sng">
                <a:solidFill>
                  <a:schemeClr val="tx1"/>
                </a:solidFill>
                <a:latin typeface="Times New Roman" panose="02020603050405020304" pitchFamily="18" charset="0"/>
              </a:defRPr>
            </a:lvl1pPr>
            <a:lvl2pPr marL="742950" indent="-285750">
              <a:defRPr sz="3600" u="sng">
                <a:solidFill>
                  <a:schemeClr val="tx1"/>
                </a:solidFill>
                <a:latin typeface="Times New Roman" panose="02020603050405020304" pitchFamily="18" charset="0"/>
              </a:defRPr>
            </a:lvl2pPr>
            <a:lvl3pPr marL="1143000" indent="-228600">
              <a:defRPr sz="3600" u="sng">
                <a:solidFill>
                  <a:schemeClr val="tx1"/>
                </a:solidFill>
                <a:latin typeface="Times New Roman" panose="02020603050405020304" pitchFamily="18" charset="0"/>
              </a:defRPr>
            </a:lvl3pPr>
            <a:lvl4pPr marL="1600200" indent="-228600">
              <a:defRPr sz="3600" u="sng">
                <a:solidFill>
                  <a:schemeClr val="tx1"/>
                </a:solidFill>
                <a:latin typeface="Times New Roman" panose="02020603050405020304" pitchFamily="18" charset="0"/>
              </a:defRPr>
            </a:lvl4pPr>
            <a:lvl5pPr marL="2057400" indent="-228600">
              <a:defRPr sz="3600" u="sng">
                <a:solidFill>
                  <a:schemeClr val="tx1"/>
                </a:solidFill>
                <a:latin typeface="Times New Roman" panose="02020603050405020304" pitchFamily="18" charset="0"/>
              </a:defRPr>
            </a:lvl5pPr>
            <a:lvl6pPr marL="2514600" indent="-228600" eaLnBrk="0" fontAlgn="base" hangingPunct="0">
              <a:spcBef>
                <a:spcPct val="0"/>
              </a:spcBef>
              <a:spcAft>
                <a:spcPct val="0"/>
              </a:spcAft>
              <a:defRPr sz="3600" u="sng">
                <a:solidFill>
                  <a:schemeClr val="tx1"/>
                </a:solidFill>
                <a:latin typeface="Times New Roman" panose="02020603050405020304" pitchFamily="18" charset="0"/>
              </a:defRPr>
            </a:lvl6pPr>
            <a:lvl7pPr marL="2971800" indent="-228600" eaLnBrk="0" fontAlgn="base" hangingPunct="0">
              <a:spcBef>
                <a:spcPct val="0"/>
              </a:spcBef>
              <a:spcAft>
                <a:spcPct val="0"/>
              </a:spcAft>
              <a:defRPr sz="3600" u="sng">
                <a:solidFill>
                  <a:schemeClr val="tx1"/>
                </a:solidFill>
                <a:latin typeface="Times New Roman" panose="02020603050405020304" pitchFamily="18" charset="0"/>
              </a:defRPr>
            </a:lvl7pPr>
            <a:lvl8pPr marL="3429000" indent="-228600" eaLnBrk="0" fontAlgn="base" hangingPunct="0">
              <a:spcBef>
                <a:spcPct val="0"/>
              </a:spcBef>
              <a:spcAft>
                <a:spcPct val="0"/>
              </a:spcAft>
              <a:defRPr sz="3600" u="sng">
                <a:solidFill>
                  <a:schemeClr val="tx1"/>
                </a:solidFill>
                <a:latin typeface="Times New Roman" panose="02020603050405020304" pitchFamily="18" charset="0"/>
              </a:defRPr>
            </a:lvl8pPr>
            <a:lvl9pPr marL="3886200" indent="-228600" eaLnBrk="0" fontAlgn="base" hangingPunct="0">
              <a:spcBef>
                <a:spcPct val="0"/>
              </a:spcBef>
              <a:spcAft>
                <a:spcPct val="0"/>
              </a:spcAft>
              <a:defRPr sz="3600" u="sng">
                <a:solidFill>
                  <a:schemeClr val="tx1"/>
                </a:solidFill>
                <a:latin typeface="Times New Roman" panose="02020603050405020304" pitchFamily="18" charset="0"/>
              </a:defRPr>
            </a:lvl9pPr>
          </a:lstStyle>
          <a:p>
            <a:pPr>
              <a:spcBef>
                <a:spcPct val="50000"/>
              </a:spcBef>
            </a:pPr>
            <a:r>
              <a:rPr lang="en-US" altLang="en-US" sz="2000" u="none">
                <a:latin typeface="Arial" panose="020B0604020202020204" pitchFamily="34" charset="0"/>
              </a:rPr>
              <a:t>1910.266(i)(5) – (6)</a:t>
            </a: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Title 1">
            <a:extLst>
              <a:ext uri="{FF2B5EF4-FFF2-40B4-BE49-F238E27FC236}">
                <a16:creationId xmlns:a16="http://schemas.microsoft.com/office/drawing/2014/main" id="{162A4B63-DF91-4236-9E45-276F00D4767C}"/>
              </a:ext>
            </a:extLst>
          </p:cNvPr>
          <p:cNvSpPr>
            <a:spLocks noGrp="1"/>
          </p:cNvSpPr>
          <p:nvPr>
            <p:ph type="title"/>
          </p:nvPr>
        </p:nvSpPr>
        <p:spPr/>
        <p:txBody>
          <a:bodyPr/>
          <a:lstStyle/>
          <a:p>
            <a:r>
              <a:rPr lang="en-US" altLang="en-US"/>
              <a:t>Training</a:t>
            </a:r>
          </a:p>
        </p:txBody>
      </p:sp>
      <p:sp>
        <p:nvSpPr>
          <p:cNvPr id="53251" name="Content Placeholder 2">
            <a:extLst>
              <a:ext uri="{FF2B5EF4-FFF2-40B4-BE49-F238E27FC236}">
                <a16:creationId xmlns:a16="http://schemas.microsoft.com/office/drawing/2014/main" id="{579A276C-CFAC-4B2D-8A49-A2FFA77D90D6}"/>
              </a:ext>
            </a:extLst>
          </p:cNvPr>
          <p:cNvSpPr>
            <a:spLocks noGrp="1"/>
          </p:cNvSpPr>
          <p:nvPr>
            <p:ph idx="1"/>
          </p:nvPr>
        </p:nvSpPr>
        <p:spPr>
          <a:xfrm>
            <a:off x="533399" y="1295400"/>
            <a:ext cx="4845023" cy="4525963"/>
          </a:xfrm>
        </p:spPr>
        <p:txBody>
          <a:bodyPr/>
          <a:lstStyle/>
          <a:p>
            <a:r>
              <a:rPr lang="en-US" altLang="en-US" b="1" dirty="0"/>
              <a:t>First aid training</a:t>
            </a:r>
          </a:p>
          <a:p>
            <a:endParaRPr lang="en-US" altLang="en-US" sz="800" dirty="0"/>
          </a:p>
          <a:p>
            <a:pPr lvl="1"/>
            <a:r>
              <a:rPr lang="en-US" altLang="en-US" dirty="0"/>
              <a:t>Employer shall assure each employee, including supervisors, receives or has received first aid and CPR training.</a:t>
            </a:r>
          </a:p>
          <a:p>
            <a:pPr lvl="1"/>
            <a:endParaRPr lang="en-US" altLang="en-US" sz="1000" dirty="0"/>
          </a:p>
          <a:p>
            <a:pPr lvl="1"/>
            <a:r>
              <a:rPr lang="en-US" altLang="en-US" dirty="0"/>
              <a:t>Employer shall assure each employee's first aid and CPR training and/or certificate of training remain current.</a:t>
            </a:r>
          </a:p>
        </p:txBody>
      </p:sp>
      <p:sp>
        <p:nvSpPr>
          <p:cNvPr id="53252" name="Text Box 6">
            <a:extLst>
              <a:ext uri="{FF2B5EF4-FFF2-40B4-BE49-F238E27FC236}">
                <a16:creationId xmlns:a16="http://schemas.microsoft.com/office/drawing/2014/main" id="{7BEAC322-23D9-4690-BF79-3DCD003ABC3F}"/>
              </a:ext>
            </a:extLst>
          </p:cNvPr>
          <p:cNvSpPr txBox="1">
            <a:spLocks noChangeArrowheads="1"/>
          </p:cNvSpPr>
          <p:nvPr/>
        </p:nvSpPr>
        <p:spPr bwMode="auto">
          <a:xfrm>
            <a:off x="6858000" y="457200"/>
            <a:ext cx="22098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a:spAutoFit/>
          </a:bodyPr>
          <a:lstStyle>
            <a:lvl1pPr>
              <a:defRPr sz="3600" u="sng">
                <a:solidFill>
                  <a:schemeClr val="tx1"/>
                </a:solidFill>
                <a:latin typeface="Times New Roman" panose="02020603050405020304" pitchFamily="18" charset="0"/>
              </a:defRPr>
            </a:lvl1pPr>
            <a:lvl2pPr marL="742950" indent="-285750">
              <a:defRPr sz="3600" u="sng">
                <a:solidFill>
                  <a:schemeClr val="tx1"/>
                </a:solidFill>
                <a:latin typeface="Times New Roman" panose="02020603050405020304" pitchFamily="18" charset="0"/>
              </a:defRPr>
            </a:lvl2pPr>
            <a:lvl3pPr marL="1143000" indent="-228600">
              <a:defRPr sz="3600" u="sng">
                <a:solidFill>
                  <a:schemeClr val="tx1"/>
                </a:solidFill>
                <a:latin typeface="Times New Roman" panose="02020603050405020304" pitchFamily="18" charset="0"/>
              </a:defRPr>
            </a:lvl3pPr>
            <a:lvl4pPr marL="1600200" indent="-228600">
              <a:defRPr sz="3600" u="sng">
                <a:solidFill>
                  <a:schemeClr val="tx1"/>
                </a:solidFill>
                <a:latin typeface="Times New Roman" panose="02020603050405020304" pitchFamily="18" charset="0"/>
              </a:defRPr>
            </a:lvl4pPr>
            <a:lvl5pPr marL="2057400" indent="-228600">
              <a:defRPr sz="3600" u="sng">
                <a:solidFill>
                  <a:schemeClr val="tx1"/>
                </a:solidFill>
                <a:latin typeface="Times New Roman" panose="02020603050405020304" pitchFamily="18" charset="0"/>
              </a:defRPr>
            </a:lvl5pPr>
            <a:lvl6pPr marL="2514600" indent="-228600" eaLnBrk="0" fontAlgn="base" hangingPunct="0">
              <a:spcBef>
                <a:spcPct val="0"/>
              </a:spcBef>
              <a:spcAft>
                <a:spcPct val="0"/>
              </a:spcAft>
              <a:defRPr sz="3600" u="sng">
                <a:solidFill>
                  <a:schemeClr val="tx1"/>
                </a:solidFill>
                <a:latin typeface="Times New Roman" panose="02020603050405020304" pitchFamily="18" charset="0"/>
              </a:defRPr>
            </a:lvl6pPr>
            <a:lvl7pPr marL="2971800" indent="-228600" eaLnBrk="0" fontAlgn="base" hangingPunct="0">
              <a:spcBef>
                <a:spcPct val="0"/>
              </a:spcBef>
              <a:spcAft>
                <a:spcPct val="0"/>
              </a:spcAft>
              <a:defRPr sz="3600" u="sng">
                <a:solidFill>
                  <a:schemeClr val="tx1"/>
                </a:solidFill>
                <a:latin typeface="Times New Roman" panose="02020603050405020304" pitchFamily="18" charset="0"/>
              </a:defRPr>
            </a:lvl7pPr>
            <a:lvl8pPr marL="3429000" indent="-228600" eaLnBrk="0" fontAlgn="base" hangingPunct="0">
              <a:spcBef>
                <a:spcPct val="0"/>
              </a:spcBef>
              <a:spcAft>
                <a:spcPct val="0"/>
              </a:spcAft>
              <a:defRPr sz="3600" u="sng">
                <a:solidFill>
                  <a:schemeClr val="tx1"/>
                </a:solidFill>
                <a:latin typeface="Times New Roman" panose="02020603050405020304" pitchFamily="18" charset="0"/>
              </a:defRPr>
            </a:lvl8pPr>
            <a:lvl9pPr marL="3886200" indent="-228600" eaLnBrk="0" fontAlgn="base" hangingPunct="0">
              <a:spcBef>
                <a:spcPct val="0"/>
              </a:spcBef>
              <a:spcAft>
                <a:spcPct val="0"/>
              </a:spcAft>
              <a:defRPr sz="3600" u="sng">
                <a:solidFill>
                  <a:schemeClr val="tx1"/>
                </a:solidFill>
                <a:latin typeface="Times New Roman" panose="02020603050405020304" pitchFamily="18" charset="0"/>
              </a:defRPr>
            </a:lvl9pPr>
          </a:lstStyle>
          <a:p>
            <a:pPr>
              <a:spcBef>
                <a:spcPct val="50000"/>
              </a:spcBef>
            </a:pPr>
            <a:r>
              <a:rPr lang="en-US" altLang="en-US" sz="2000" u="none">
                <a:latin typeface="Arial" panose="020B0604020202020204" pitchFamily="34" charset="0"/>
              </a:rPr>
              <a:t>1910.266(i)(7)</a:t>
            </a:r>
          </a:p>
        </p:txBody>
      </p:sp>
      <p:pic>
        <p:nvPicPr>
          <p:cNvPr id="6" name="Picture 5" descr="A picture containing person, indoor, boy, child&#10;&#10;Description automatically generated">
            <a:extLst>
              <a:ext uri="{FF2B5EF4-FFF2-40B4-BE49-F238E27FC236}">
                <a16:creationId xmlns:a16="http://schemas.microsoft.com/office/drawing/2014/main" id="{7C2D1BD0-3145-43EE-9616-C40B702B902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378423" y="1706563"/>
            <a:ext cx="2959154" cy="4114800"/>
          </a:xfrm>
          <a:prstGeom prst="rect">
            <a:avLst/>
          </a:prstGeom>
        </p:spPr>
      </p:pic>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Title 1">
            <a:extLst>
              <a:ext uri="{FF2B5EF4-FFF2-40B4-BE49-F238E27FC236}">
                <a16:creationId xmlns:a16="http://schemas.microsoft.com/office/drawing/2014/main" id="{43926288-6B24-456F-8676-A4E6B5B2BC0D}"/>
              </a:ext>
            </a:extLst>
          </p:cNvPr>
          <p:cNvSpPr>
            <a:spLocks noGrp="1"/>
          </p:cNvSpPr>
          <p:nvPr>
            <p:ph type="title"/>
          </p:nvPr>
        </p:nvSpPr>
        <p:spPr/>
        <p:txBody>
          <a:bodyPr/>
          <a:lstStyle/>
          <a:p>
            <a:r>
              <a:rPr lang="en-US" altLang="en-US"/>
              <a:t>Training</a:t>
            </a:r>
          </a:p>
        </p:txBody>
      </p:sp>
      <p:sp>
        <p:nvSpPr>
          <p:cNvPr id="54275" name="Content Placeholder 2">
            <a:extLst>
              <a:ext uri="{FF2B5EF4-FFF2-40B4-BE49-F238E27FC236}">
                <a16:creationId xmlns:a16="http://schemas.microsoft.com/office/drawing/2014/main" id="{64B22BA4-6C86-4CD3-92E3-64C9A0AC354A}"/>
              </a:ext>
            </a:extLst>
          </p:cNvPr>
          <p:cNvSpPr>
            <a:spLocks noGrp="1"/>
          </p:cNvSpPr>
          <p:nvPr>
            <p:ph idx="1"/>
          </p:nvPr>
        </p:nvSpPr>
        <p:spPr>
          <a:xfrm>
            <a:off x="533400" y="1219200"/>
            <a:ext cx="8001000" cy="4525963"/>
          </a:xfrm>
        </p:spPr>
        <p:txBody>
          <a:bodyPr/>
          <a:lstStyle/>
          <a:p>
            <a:r>
              <a:rPr lang="en-US" altLang="en-US" dirty="0"/>
              <a:t>Training conducted by a designated person.</a:t>
            </a:r>
          </a:p>
          <a:p>
            <a:endParaRPr lang="en-US" altLang="en-US" dirty="0"/>
          </a:p>
          <a:p>
            <a:r>
              <a:rPr lang="en-US" altLang="en-US" dirty="0"/>
              <a:t>Training presented in a manner that employee is able to understand.</a:t>
            </a:r>
          </a:p>
          <a:p>
            <a:endParaRPr lang="en-US" altLang="en-US" dirty="0"/>
          </a:p>
          <a:p>
            <a:r>
              <a:rPr lang="en-US" altLang="en-US" dirty="0"/>
              <a:t>Written certification record</a:t>
            </a:r>
          </a:p>
        </p:txBody>
      </p:sp>
      <p:sp>
        <p:nvSpPr>
          <p:cNvPr id="54276" name="Text Box 6">
            <a:extLst>
              <a:ext uri="{FF2B5EF4-FFF2-40B4-BE49-F238E27FC236}">
                <a16:creationId xmlns:a16="http://schemas.microsoft.com/office/drawing/2014/main" id="{C161ED88-C8A5-43CA-966A-28A9201AD067}"/>
              </a:ext>
            </a:extLst>
          </p:cNvPr>
          <p:cNvSpPr txBox="1">
            <a:spLocks noChangeArrowheads="1"/>
          </p:cNvSpPr>
          <p:nvPr/>
        </p:nvSpPr>
        <p:spPr bwMode="auto">
          <a:xfrm>
            <a:off x="6096000" y="457200"/>
            <a:ext cx="26670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a:spAutoFit/>
          </a:bodyPr>
          <a:lstStyle>
            <a:lvl1pPr>
              <a:defRPr sz="3600" u="sng">
                <a:solidFill>
                  <a:schemeClr val="tx1"/>
                </a:solidFill>
                <a:latin typeface="Times New Roman" panose="02020603050405020304" pitchFamily="18" charset="0"/>
              </a:defRPr>
            </a:lvl1pPr>
            <a:lvl2pPr marL="742950" indent="-285750">
              <a:defRPr sz="3600" u="sng">
                <a:solidFill>
                  <a:schemeClr val="tx1"/>
                </a:solidFill>
                <a:latin typeface="Times New Roman" panose="02020603050405020304" pitchFamily="18" charset="0"/>
              </a:defRPr>
            </a:lvl2pPr>
            <a:lvl3pPr marL="1143000" indent="-228600">
              <a:defRPr sz="3600" u="sng">
                <a:solidFill>
                  <a:schemeClr val="tx1"/>
                </a:solidFill>
                <a:latin typeface="Times New Roman" panose="02020603050405020304" pitchFamily="18" charset="0"/>
              </a:defRPr>
            </a:lvl3pPr>
            <a:lvl4pPr marL="1600200" indent="-228600">
              <a:defRPr sz="3600" u="sng">
                <a:solidFill>
                  <a:schemeClr val="tx1"/>
                </a:solidFill>
                <a:latin typeface="Times New Roman" panose="02020603050405020304" pitchFamily="18" charset="0"/>
              </a:defRPr>
            </a:lvl4pPr>
            <a:lvl5pPr marL="2057400" indent="-228600">
              <a:defRPr sz="3600" u="sng">
                <a:solidFill>
                  <a:schemeClr val="tx1"/>
                </a:solidFill>
                <a:latin typeface="Times New Roman" panose="02020603050405020304" pitchFamily="18" charset="0"/>
              </a:defRPr>
            </a:lvl5pPr>
            <a:lvl6pPr marL="2514600" indent="-228600" eaLnBrk="0" fontAlgn="base" hangingPunct="0">
              <a:spcBef>
                <a:spcPct val="0"/>
              </a:spcBef>
              <a:spcAft>
                <a:spcPct val="0"/>
              </a:spcAft>
              <a:defRPr sz="3600" u="sng">
                <a:solidFill>
                  <a:schemeClr val="tx1"/>
                </a:solidFill>
                <a:latin typeface="Times New Roman" panose="02020603050405020304" pitchFamily="18" charset="0"/>
              </a:defRPr>
            </a:lvl6pPr>
            <a:lvl7pPr marL="2971800" indent="-228600" eaLnBrk="0" fontAlgn="base" hangingPunct="0">
              <a:spcBef>
                <a:spcPct val="0"/>
              </a:spcBef>
              <a:spcAft>
                <a:spcPct val="0"/>
              </a:spcAft>
              <a:defRPr sz="3600" u="sng">
                <a:solidFill>
                  <a:schemeClr val="tx1"/>
                </a:solidFill>
                <a:latin typeface="Times New Roman" panose="02020603050405020304" pitchFamily="18" charset="0"/>
              </a:defRPr>
            </a:lvl7pPr>
            <a:lvl8pPr marL="3429000" indent="-228600" eaLnBrk="0" fontAlgn="base" hangingPunct="0">
              <a:spcBef>
                <a:spcPct val="0"/>
              </a:spcBef>
              <a:spcAft>
                <a:spcPct val="0"/>
              </a:spcAft>
              <a:defRPr sz="3600" u="sng">
                <a:solidFill>
                  <a:schemeClr val="tx1"/>
                </a:solidFill>
                <a:latin typeface="Times New Roman" panose="02020603050405020304" pitchFamily="18" charset="0"/>
              </a:defRPr>
            </a:lvl8pPr>
            <a:lvl9pPr marL="3886200" indent="-228600" eaLnBrk="0" fontAlgn="base" hangingPunct="0">
              <a:spcBef>
                <a:spcPct val="0"/>
              </a:spcBef>
              <a:spcAft>
                <a:spcPct val="0"/>
              </a:spcAft>
              <a:defRPr sz="3600" u="sng">
                <a:solidFill>
                  <a:schemeClr val="tx1"/>
                </a:solidFill>
                <a:latin typeface="Times New Roman" panose="02020603050405020304" pitchFamily="18" charset="0"/>
              </a:defRPr>
            </a:lvl9pPr>
          </a:lstStyle>
          <a:p>
            <a:pPr>
              <a:spcBef>
                <a:spcPct val="50000"/>
              </a:spcBef>
            </a:pPr>
            <a:r>
              <a:rPr lang="en-US" altLang="en-US" sz="2000" u="none">
                <a:latin typeface="Arial" panose="020B0604020202020204" pitchFamily="34" charset="0"/>
              </a:rPr>
              <a:t>1910.266(i)(8)-(10)</a:t>
            </a:r>
          </a:p>
        </p:txBody>
      </p:sp>
      <p:pic>
        <p:nvPicPr>
          <p:cNvPr id="5" name="Picture 4" descr="A picture containing outdoor, fence, person, saw&#10;&#10;Description automatically generated">
            <a:extLst>
              <a:ext uri="{FF2B5EF4-FFF2-40B4-BE49-F238E27FC236}">
                <a16:creationId xmlns:a16="http://schemas.microsoft.com/office/drawing/2014/main" id="{5FA9A833-3E04-45A5-8794-9EFAB9AEA78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334000" y="3557734"/>
            <a:ext cx="3048000" cy="2347546"/>
          </a:xfrm>
          <a:prstGeom prst="rect">
            <a:avLst/>
          </a:prstGeom>
        </p:spPr>
      </p:pic>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Title 1">
            <a:extLst>
              <a:ext uri="{FF2B5EF4-FFF2-40B4-BE49-F238E27FC236}">
                <a16:creationId xmlns:a16="http://schemas.microsoft.com/office/drawing/2014/main" id="{D3EEF107-B25D-47D6-B428-132D9DCC58DC}"/>
              </a:ext>
            </a:extLst>
          </p:cNvPr>
          <p:cNvSpPr>
            <a:spLocks noGrp="1"/>
          </p:cNvSpPr>
          <p:nvPr>
            <p:ph type="title"/>
          </p:nvPr>
        </p:nvSpPr>
        <p:spPr/>
        <p:txBody>
          <a:bodyPr/>
          <a:lstStyle/>
          <a:p>
            <a:r>
              <a:rPr lang="en-US" altLang="en-US"/>
              <a:t>Summary</a:t>
            </a:r>
          </a:p>
        </p:txBody>
      </p:sp>
      <p:sp>
        <p:nvSpPr>
          <p:cNvPr id="55299" name="Content Placeholder 2">
            <a:extLst>
              <a:ext uri="{FF2B5EF4-FFF2-40B4-BE49-F238E27FC236}">
                <a16:creationId xmlns:a16="http://schemas.microsoft.com/office/drawing/2014/main" id="{F12AF1A0-96BC-4E09-B008-00E747B8ECD5}"/>
              </a:ext>
            </a:extLst>
          </p:cNvPr>
          <p:cNvSpPr>
            <a:spLocks noGrp="1"/>
          </p:cNvSpPr>
          <p:nvPr>
            <p:ph idx="1"/>
          </p:nvPr>
        </p:nvSpPr>
        <p:spPr>
          <a:xfrm>
            <a:off x="533400" y="1295400"/>
            <a:ext cx="8001000" cy="4525963"/>
          </a:xfrm>
        </p:spPr>
        <p:txBody>
          <a:bodyPr/>
          <a:lstStyle/>
          <a:p>
            <a:r>
              <a:rPr lang="en-US" altLang="en-US" dirty="0"/>
              <a:t>In this course, we discussed:</a:t>
            </a:r>
          </a:p>
          <a:p>
            <a:endParaRPr lang="en-US" altLang="en-US" sz="2400" dirty="0"/>
          </a:p>
          <a:p>
            <a:pPr lvl="1"/>
            <a:r>
              <a:rPr lang="en-US" altLang="en-US" dirty="0"/>
              <a:t>Definitions</a:t>
            </a:r>
          </a:p>
          <a:p>
            <a:pPr lvl="1"/>
            <a:endParaRPr lang="en-US" altLang="en-US" dirty="0"/>
          </a:p>
          <a:p>
            <a:pPr lvl="1"/>
            <a:r>
              <a:rPr lang="en-US" altLang="en-US" dirty="0"/>
              <a:t>Personal protective equipment</a:t>
            </a:r>
          </a:p>
          <a:p>
            <a:pPr lvl="1"/>
            <a:endParaRPr lang="en-US" altLang="en-US" dirty="0"/>
          </a:p>
          <a:p>
            <a:pPr lvl="1"/>
            <a:r>
              <a:rPr lang="en-US" altLang="en-US" dirty="0"/>
              <a:t>Hazards</a:t>
            </a:r>
          </a:p>
          <a:p>
            <a:pPr lvl="1"/>
            <a:endParaRPr lang="en-US" altLang="en-US" dirty="0"/>
          </a:p>
          <a:p>
            <a:pPr lvl="1"/>
            <a:r>
              <a:rPr lang="en-US" altLang="en-US" dirty="0"/>
              <a:t>Chainsaw safety</a:t>
            </a:r>
          </a:p>
          <a:p>
            <a:pPr lvl="1"/>
            <a:endParaRPr lang="en-US" altLang="en-US" dirty="0"/>
          </a:p>
          <a:p>
            <a:pPr lvl="1"/>
            <a:r>
              <a:rPr lang="en-US" altLang="en-US" dirty="0"/>
              <a:t>Training</a:t>
            </a:r>
          </a:p>
        </p:txBody>
      </p:sp>
      <p:pic>
        <p:nvPicPr>
          <p:cNvPr id="5" name="Picture 4" descr="A person standing next to a tree in a forest&#10;&#10;Description automatically generated">
            <a:extLst>
              <a:ext uri="{FF2B5EF4-FFF2-40B4-BE49-F238E27FC236}">
                <a16:creationId xmlns:a16="http://schemas.microsoft.com/office/drawing/2014/main" id="{ABADBD80-9D9C-4D33-AAA8-A4A4F0D44AAB}"/>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953000" y="3315270"/>
            <a:ext cx="3272197" cy="2546508"/>
          </a:xfrm>
          <a:prstGeom prst="rect">
            <a:avLst/>
          </a:prstGeom>
        </p:spPr>
      </p:pic>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2"/>
          <p:cNvSpPr>
            <a:spLocks noGrp="1" noChangeArrowheads="1"/>
          </p:cNvSpPr>
          <p:nvPr>
            <p:ph type="title"/>
          </p:nvPr>
        </p:nvSpPr>
        <p:spPr>
          <a:xfrm>
            <a:off x="533400" y="457200"/>
            <a:ext cx="8305800" cy="549275"/>
          </a:xfrm>
        </p:spPr>
        <p:txBody>
          <a:bodyPr/>
          <a:lstStyle/>
          <a:p>
            <a:r>
              <a:rPr lang="en-US" altLang="en-US" dirty="0"/>
              <a:t>Thank You For Attending!</a:t>
            </a:r>
          </a:p>
        </p:txBody>
      </p:sp>
      <p:sp>
        <p:nvSpPr>
          <p:cNvPr id="87043" name="Rectangle 3"/>
          <p:cNvSpPr>
            <a:spLocks noGrp="1" noChangeArrowheads="1"/>
          </p:cNvSpPr>
          <p:nvPr>
            <p:ph type="body" idx="1"/>
          </p:nvPr>
        </p:nvSpPr>
        <p:spPr>
          <a:xfrm>
            <a:off x="1428750" y="1531937"/>
            <a:ext cx="6705600" cy="838200"/>
          </a:xfrm>
        </p:spPr>
        <p:txBody>
          <a:bodyPr/>
          <a:lstStyle/>
          <a:p>
            <a:pPr algn="ctr">
              <a:buFont typeface="Wingdings" panose="05000000000000000000" pitchFamily="2" charset="2"/>
              <a:buNone/>
            </a:pPr>
            <a:r>
              <a:rPr lang="en-US" altLang="en-US" sz="6000" dirty="0">
                <a:solidFill>
                  <a:srgbClr val="000000"/>
                </a:solidFill>
              </a:rPr>
              <a:t>Final Questions?</a:t>
            </a:r>
            <a:endParaRPr lang="en-US" altLang="en-US" sz="6000" dirty="0"/>
          </a:p>
        </p:txBody>
      </p:sp>
    </p:spTree>
    <p:extLst>
      <p:ext uri="{BB962C8B-B14F-4D97-AF65-F5344CB8AC3E}">
        <p14:creationId xmlns:p14="http://schemas.microsoft.com/office/powerpoint/2010/main" val="2103241237"/>
      </p:ext>
    </p:extLst>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3">
            <a:extLst>
              <a:ext uri="{FF2B5EF4-FFF2-40B4-BE49-F238E27FC236}">
                <a16:creationId xmlns:a16="http://schemas.microsoft.com/office/drawing/2014/main" id="{56B27E7F-BFDA-4719-8370-6D2CAD004BB0}"/>
              </a:ext>
            </a:extLst>
          </p:cNvPr>
          <p:cNvSpPr>
            <a:spLocks noChangeArrowheads="1"/>
          </p:cNvSpPr>
          <p:nvPr/>
        </p:nvSpPr>
        <p:spPr bwMode="auto">
          <a:xfrm>
            <a:off x="533400" y="1371600"/>
            <a:ext cx="7924800" cy="954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93688" indent="-293688">
              <a:defRPr sz="3600" u="sng">
                <a:solidFill>
                  <a:schemeClr val="tx1"/>
                </a:solidFill>
                <a:latin typeface="Times New Roman" panose="02020603050405020304" pitchFamily="18" charset="0"/>
              </a:defRPr>
            </a:lvl1pPr>
            <a:lvl2pPr marL="742950" indent="-285750">
              <a:defRPr sz="3600" u="sng">
                <a:solidFill>
                  <a:schemeClr val="tx1"/>
                </a:solidFill>
                <a:latin typeface="Times New Roman" panose="02020603050405020304" pitchFamily="18" charset="0"/>
              </a:defRPr>
            </a:lvl2pPr>
            <a:lvl3pPr marL="1143000" indent="-228600">
              <a:defRPr sz="3600" u="sng">
                <a:solidFill>
                  <a:schemeClr val="tx1"/>
                </a:solidFill>
                <a:latin typeface="Times New Roman" panose="02020603050405020304" pitchFamily="18" charset="0"/>
              </a:defRPr>
            </a:lvl3pPr>
            <a:lvl4pPr marL="1600200" indent="-228600">
              <a:defRPr sz="3600" u="sng">
                <a:solidFill>
                  <a:schemeClr val="tx1"/>
                </a:solidFill>
                <a:latin typeface="Times New Roman" panose="02020603050405020304" pitchFamily="18" charset="0"/>
              </a:defRPr>
            </a:lvl4pPr>
            <a:lvl5pPr marL="2057400" indent="-228600">
              <a:defRPr sz="3600" u="sng">
                <a:solidFill>
                  <a:schemeClr val="tx1"/>
                </a:solidFill>
                <a:latin typeface="Times New Roman" panose="02020603050405020304" pitchFamily="18" charset="0"/>
              </a:defRPr>
            </a:lvl5pPr>
            <a:lvl6pPr marL="2514600" indent="-228600" eaLnBrk="0" fontAlgn="base" hangingPunct="0">
              <a:spcBef>
                <a:spcPct val="0"/>
              </a:spcBef>
              <a:spcAft>
                <a:spcPct val="0"/>
              </a:spcAft>
              <a:defRPr sz="3600" u="sng">
                <a:solidFill>
                  <a:schemeClr val="tx1"/>
                </a:solidFill>
                <a:latin typeface="Times New Roman" panose="02020603050405020304" pitchFamily="18" charset="0"/>
              </a:defRPr>
            </a:lvl6pPr>
            <a:lvl7pPr marL="2971800" indent="-228600" eaLnBrk="0" fontAlgn="base" hangingPunct="0">
              <a:spcBef>
                <a:spcPct val="0"/>
              </a:spcBef>
              <a:spcAft>
                <a:spcPct val="0"/>
              </a:spcAft>
              <a:defRPr sz="3600" u="sng">
                <a:solidFill>
                  <a:schemeClr val="tx1"/>
                </a:solidFill>
                <a:latin typeface="Times New Roman" panose="02020603050405020304" pitchFamily="18" charset="0"/>
              </a:defRPr>
            </a:lvl7pPr>
            <a:lvl8pPr marL="3429000" indent="-228600" eaLnBrk="0" fontAlgn="base" hangingPunct="0">
              <a:spcBef>
                <a:spcPct val="0"/>
              </a:spcBef>
              <a:spcAft>
                <a:spcPct val="0"/>
              </a:spcAft>
              <a:defRPr sz="3600" u="sng">
                <a:solidFill>
                  <a:schemeClr val="tx1"/>
                </a:solidFill>
                <a:latin typeface="Times New Roman" panose="02020603050405020304" pitchFamily="18" charset="0"/>
              </a:defRPr>
            </a:lvl8pPr>
            <a:lvl9pPr marL="3886200" indent="-228600" eaLnBrk="0" fontAlgn="base" hangingPunct="0">
              <a:spcBef>
                <a:spcPct val="0"/>
              </a:spcBef>
              <a:spcAft>
                <a:spcPct val="0"/>
              </a:spcAft>
              <a:defRPr sz="3600" u="sng">
                <a:solidFill>
                  <a:schemeClr val="tx1"/>
                </a:solidFill>
                <a:latin typeface="Times New Roman" panose="02020603050405020304" pitchFamily="18" charset="0"/>
              </a:defRPr>
            </a:lvl9pPr>
          </a:lstStyle>
          <a:p>
            <a:pPr eaLnBrk="1" hangingPunct="1">
              <a:spcBef>
                <a:spcPct val="50000"/>
              </a:spcBef>
              <a:spcAft>
                <a:spcPts val="500"/>
              </a:spcAft>
              <a:buClr>
                <a:srgbClr val="910046"/>
              </a:buClr>
              <a:buSzPct val="90000"/>
              <a:buFont typeface="Wingdings" panose="05000000000000000000" pitchFamily="2" charset="2"/>
              <a:buChar char="l"/>
            </a:pPr>
            <a:r>
              <a:rPr lang="en-US" altLang="en-US" sz="2800" u="none">
                <a:solidFill>
                  <a:schemeClr val="hlink"/>
                </a:solidFill>
                <a:latin typeface="Arial" panose="020B0604020202020204" pitchFamily="34" charset="0"/>
              </a:rPr>
              <a:t>More people are killed while felling trees than during any other logging activity.</a:t>
            </a:r>
          </a:p>
        </p:txBody>
      </p:sp>
      <p:sp>
        <p:nvSpPr>
          <p:cNvPr id="8195" name="Rectangle 5">
            <a:extLst>
              <a:ext uri="{FF2B5EF4-FFF2-40B4-BE49-F238E27FC236}">
                <a16:creationId xmlns:a16="http://schemas.microsoft.com/office/drawing/2014/main" id="{EE262173-3D5F-4523-83F9-08EF0964559B}"/>
              </a:ext>
            </a:extLst>
          </p:cNvPr>
          <p:cNvSpPr>
            <a:spLocks noGrp="1" noChangeArrowheads="1"/>
          </p:cNvSpPr>
          <p:nvPr>
            <p:ph type="title"/>
          </p:nvPr>
        </p:nvSpPr>
        <p:spPr>
          <a:xfrm>
            <a:off x="609600" y="381000"/>
            <a:ext cx="8229600" cy="554038"/>
          </a:xfrm>
          <a:noFill/>
        </p:spPr>
        <p:txBody>
          <a:bodyPr/>
          <a:lstStyle/>
          <a:p>
            <a:r>
              <a:rPr lang="en-US" altLang="en-US"/>
              <a:t>Felling Trees</a:t>
            </a:r>
          </a:p>
        </p:txBody>
      </p:sp>
      <p:sp>
        <p:nvSpPr>
          <p:cNvPr id="5" name="TextBox 4">
            <a:extLst>
              <a:ext uri="{FF2B5EF4-FFF2-40B4-BE49-F238E27FC236}">
                <a16:creationId xmlns:a16="http://schemas.microsoft.com/office/drawing/2014/main" id="{6EA4BA32-432F-472F-A9E1-EB7194752A27}"/>
              </a:ext>
            </a:extLst>
          </p:cNvPr>
          <p:cNvSpPr txBox="1"/>
          <p:nvPr/>
        </p:nvSpPr>
        <p:spPr>
          <a:xfrm>
            <a:off x="914400" y="3810000"/>
            <a:ext cx="2306638" cy="461963"/>
          </a:xfrm>
          <a:prstGeom prst="rect">
            <a:avLst/>
          </a:prstGeom>
          <a:noFill/>
        </p:spPr>
        <p:txBody>
          <a:bodyPr wrap="none">
            <a:spAutoFit/>
          </a:bodyPr>
          <a:lstStyle/>
          <a:p>
            <a:pPr>
              <a:defRPr/>
            </a:pPr>
            <a:r>
              <a:rPr lang="en-US" sz="2400" b="1" u="none" dirty="0">
                <a:latin typeface="+mj-lt"/>
              </a:rPr>
              <a:t>“Barber chair”</a:t>
            </a:r>
          </a:p>
        </p:txBody>
      </p:sp>
      <p:pic>
        <p:nvPicPr>
          <p:cNvPr id="3" name="Picture 2" descr="A close up of a logo&#10;&#10;Description automatically generated">
            <a:extLst>
              <a:ext uri="{FF2B5EF4-FFF2-40B4-BE49-F238E27FC236}">
                <a16:creationId xmlns:a16="http://schemas.microsoft.com/office/drawing/2014/main" id="{F34C6651-ED41-4C50-97EE-4E555DBABAF7}"/>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484564" y="2362200"/>
            <a:ext cx="4876800" cy="3502815"/>
          </a:xfrm>
          <a:prstGeom prst="rect">
            <a:avLst/>
          </a:prstGeom>
        </p:spPr>
      </p:pic>
    </p:spTree>
  </p:cSld>
  <p:clrMapOvr>
    <a:masterClrMapping/>
  </p:clrMapOvr>
  <p:transition advClick="0"/>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Text Box 2">
            <a:extLst>
              <a:ext uri="{FF2B5EF4-FFF2-40B4-BE49-F238E27FC236}">
                <a16:creationId xmlns:a16="http://schemas.microsoft.com/office/drawing/2014/main" id="{3C8DD386-031D-4142-B2B4-7282C54F5D21}"/>
              </a:ext>
            </a:extLst>
          </p:cNvPr>
          <p:cNvSpPr txBox="1">
            <a:spLocks noChangeArrowheads="1"/>
          </p:cNvSpPr>
          <p:nvPr/>
        </p:nvSpPr>
        <p:spPr bwMode="auto">
          <a:xfrm>
            <a:off x="2743200" y="762000"/>
            <a:ext cx="3810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600" u="sng">
                <a:solidFill>
                  <a:schemeClr val="tx1"/>
                </a:solidFill>
                <a:latin typeface="Times New Roman" panose="02020603050405020304" pitchFamily="18" charset="0"/>
              </a:defRPr>
            </a:lvl1pPr>
            <a:lvl2pPr marL="742950" indent="-285750">
              <a:defRPr sz="3600" u="sng">
                <a:solidFill>
                  <a:schemeClr val="tx1"/>
                </a:solidFill>
                <a:latin typeface="Times New Roman" panose="02020603050405020304" pitchFamily="18" charset="0"/>
              </a:defRPr>
            </a:lvl2pPr>
            <a:lvl3pPr marL="1143000" indent="-228600">
              <a:defRPr sz="3600" u="sng">
                <a:solidFill>
                  <a:schemeClr val="tx1"/>
                </a:solidFill>
                <a:latin typeface="Times New Roman" panose="02020603050405020304" pitchFamily="18" charset="0"/>
              </a:defRPr>
            </a:lvl3pPr>
            <a:lvl4pPr marL="1600200" indent="-228600">
              <a:defRPr sz="3600" u="sng">
                <a:solidFill>
                  <a:schemeClr val="tx1"/>
                </a:solidFill>
                <a:latin typeface="Times New Roman" panose="02020603050405020304" pitchFamily="18" charset="0"/>
              </a:defRPr>
            </a:lvl4pPr>
            <a:lvl5pPr marL="2057400" indent="-228600">
              <a:defRPr sz="3600" u="sng">
                <a:solidFill>
                  <a:schemeClr val="tx1"/>
                </a:solidFill>
                <a:latin typeface="Times New Roman" panose="02020603050405020304" pitchFamily="18" charset="0"/>
              </a:defRPr>
            </a:lvl5pPr>
            <a:lvl6pPr marL="2514600" indent="-228600" eaLnBrk="0" fontAlgn="base" hangingPunct="0">
              <a:spcBef>
                <a:spcPct val="0"/>
              </a:spcBef>
              <a:spcAft>
                <a:spcPct val="0"/>
              </a:spcAft>
              <a:defRPr sz="3600" u="sng">
                <a:solidFill>
                  <a:schemeClr val="tx1"/>
                </a:solidFill>
                <a:latin typeface="Times New Roman" panose="02020603050405020304" pitchFamily="18" charset="0"/>
              </a:defRPr>
            </a:lvl6pPr>
            <a:lvl7pPr marL="2971800" indent="-228600" eaLnBrk="0" fontAlgn="base" hangingPunct="0">
              <a:spcBef>
                <a:spcPct val="0"/>
              </a:spcBef>
              <a:spcAft>
                <a:spcPct val="0"/>
              </a:spcAft>
              <a:defRPr sz="3600" u="sng">
                <a:solidFill>
                  <a:schemeClr val="tx1"/>
                </a:solidFill>
                <a:latin typeface="Times New Roman" panose="02020603050405020304" pitchFamily="18" charset="0"/>
              </a:defRPr>
            </a:lvl7pPr>
            <a:lvl8pPr marL="3429000" indent="-228600" eaLnBrk="0" fontAlgn="base" hangingPunct="0">
              <a:spcBef>
                <a:spcPct val="0"/>
              </a:spcBef>
              <a:spcAft>
                <a:spcPct val="0"/>
              </a:spcAft>
              <a:defRPr sz="3600" u="sng">
                <a:solidFill>
                  <a:schemeClr val="tx1"/>
                </a:solidFill>
                <a:latin typeface="Times New Roman" panose="02020603050405020304" pitchFamily="18" charset="0"/>
              </a:defRPr>
            </a:lvl8pPr>
            <a:lvl9pPr marL="3886200" indent="-228600" eaLnBrk="0" fontAlgn="base" hangingPunct="0">
              <a:spcBef>
                <a:spcPct val="0"/>
              </a:spcBef>
              <a:spcAft>
                <a:spcPct val="0"/>
              </a:spcAft>
              <a:defRPr sz="3600" u="sng">
                <a:solidFill>
                  <a:schemeClr val="tx1"/>
                </a:solidFill>
                <a:latin typeface="Times New Roman" panose="02020603050405020304" pitchFamily="18" charset="0"/>
              </a:defRPr>
            </a:lvl9pPr>
          </a:lstStyle>
          <a:p>
            <a:pPr>
              <a:spcBef>
                <a:spcPct val="50000"/>
              </a:spcBef>
            </a:pPr>
            <a:endParaRPr lang="en-US" altLang="en-US" sz="2400" u="none">
              <a:solidFill>
                <a:srgbClr val="FF5050"/>
              </a:solidFill>
            </a:endParaRPr>
          </a:p>
        </p:txBody>
      </p:sp>
      <p:sp>
        <p:nvSpPr>
          <p:cNvPr id="9225" name="Rectangle 12">
            <a:extLst>
              <a:ext uri="{FF2B5EF4-FFF2-40B4-BE49-F238E27FC236}">
                <a16:creationId xmlns:a16="http://schemas.microsoft.com/office/drawing/2014/main" id="{1909AEAC-A2CC-4D55-8972-928F39FC39C0}"/>
              </a:ext>
            </a:extLst>
          </p:cNvPr>
          <p:cNvSpPr>
            <a:spLocks noChangeArrowheads="1"/>
          </p:cNvSpPr>
          <p:nvPr/>
        </p:nvSpPr>
        <p:spPr bwMode="auto">
          <a:xfrm>
            <a:off x="533400" y="304800"/>
            <a:ext cx="76200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a:spAutoFit/>
          </a:bodyPr>
          <a:lstStyle>
            <a:lvl1pPr>
              <a:defRPr sz="3600" u="sng">
                <a:solidFill>
                  <a:schemeClr val="tx1"/>
                </a:solidFill>
                <a:latin typeface="Times New Roman" panose="02020603050405020304" pitchFamily="18" charset="0"/>
              </a:defRPr>
            </a:lvl1pPr>
            <a:lvl2pPr marL="742950" indent="-285750">
              <a:defRPr sz="3600" u="sng">
                <a:solidFill>
                  <a:schemeClr val="tx1"/>
                </a:solidFill>
                <a:latin typeface="Times New Roman" panose="02020603050405020304" pitchFamily="18" charset="0"/>
              </a:defRPr>
            </a:lvl2pPr>
            <a:lvl3pPr marL="1143000" indent="-228600">
              <a:defRPr sz="3600" u="sng">
                <a:solidFill>
                  <a:schemeClr val="tx1"/>
                </a:solidFill>
                <a:latin typeface="Times New Roman" panose="02020603050405020304" pitchFamily="18" charset="0"/>
              </a:defRPr>
            </a:lvl3pPr>
            <a:lvl4pPr marL="1600200" indent="-228600">
              <a:defRPr sz="3600" u="sng">
                <a:solidFill>
                  <a:schemeClr val="tx1"/>
                </a:solidFill>
                <a:latin typeface="Times New Roman" panose="02020603050405020304" pitchFamily="18" charset="0"/>
              </a:defRPr>
            </a:lvl4pPr>
            <a:lvl5pPr marL="2057400" indent="-228600">
              <a:defRPr sz="3600" u="sng">
                <a:solidFill>
                  <a:schemeClr val="tx1"/>
                </a:solidFill>
                <a:latin typeface="Times New Roman" panose="02020603050405020304" pitchFamily="18" charset="0"/>
              </a:defRPr>
            </a:lvl5pPr>
            <a:lvl6pPr marL="2514600" indent="-228600" eaLnBrk="0" fontAlgn="base" hangingPunct="0">
              <a:spcBef>
                <a:spcPct val="0"/>
              </a:spcBef>
              <a:spcAft>
                <a:spcPct val="0"/>
              </a:spcAft>
              <a:defRPr sz="3600" u="sng">
                <a:solidFill>
                  <a:schemeClr val="tx1"/>
                </a:solidFill>
                <a:latin typeface="Times New Roman" panose="02020603050405020304" pitchFamily="18" charset="0"/>
              </a:defRPr>
            </a:lvl6pPr>
            <a:lvl7pPr marL="2971800" indent="-228600" eaLnBrk="0" fontAlgn="base" hangingPunct="0">
              <a:spcBef>
                <a:spcPct val="0"/>
              </a:spcBef>
              <a:spcAft>
                <a:spcPct val="0"/>
              </a:spcAft>
              <a:defRPr sz="3600" u="sng">
                <a:solidFill>
                  <a:schemeClr val="tx1"/>
                </a:solidFill>
                <a:latin typeface="Times New Roman" panose="02020603050405020304" pitchFamily="18" charset="0"/>
              </a:defRPr>
            </a:lvl7pPr>
            <a:lvl8pPr marL="3429000" indent="-228600" eaLnBrk="0" fontAlgn="base" hangingPunct="0">
              <a:spcBef>
                <a:spcPct val="0"/>
              </a:spcBef>
              <a:spcAft>
                <a:spcPct val="0"/>
              </a:spcAft>
              <a:defRPr sz="3600" u="sng">
                <a:solidFill>
                  <a:schemeClr val="tx1"/>
                </a:solidFill>
                <a:latin typeface="Times New Roman" panose="02020603050405020304" pitchFamily="18" charset="0"/>
              </a:defRPr>
            </a:lvl8pPr>
            <a:lvl9pPr marL="3886200" indent="-228600" eaLnBrk="0" fontAlgn="base" hangingPunct="0">
              <a:spcBef>
                <a:spcPct val="0"/>
              </a:spcBef>
              <a:spcAft>
                <a:spcPct val="0"/>
              </a:spcAft>
              <a:defRPr sz="3600" u="sng">
                <a:solidFill>
                  <a:schemeClr val="tx1"/>
                </a:solidFill>
                <a:latin typeface="Times New Roman" panose="02020603050405020304" pitchFamily="18" charset="0"/>
              </a:defRPr>
            </a:lvl9pPr>
          </a:lstStyle>
          <a:p>
            <a:r>
              <a:rPr lang="en-US" altLang="en-US" b="1" u="none" dirty="0">
                <a:solidFill>
                  <a:srgbClr val="012D9A"/>
                </a:solidFill>
                <a:latin typeface="Arial" panose="020B0604020202020204" pitchFamily="34" charset="0"/>
              </a:rPr>
              <a:t>Chainsaw Operator Injuries</a:t>
            </a:r>
          </a:p>
        </p:txBody>
      </p:sp>
      <p:pic>
        <p:nvPicPr>
          <p:cNvPr id="3" name="Picture 2" descr="A screenshot of a cell phone&#10;&#10;Description automatically generated">
            <a:extLst>
              <a:ext uri="{FF2B5EF4-FFF2-40B4-BE49-F238E27FC236}">
                <a16:creationId xmlns:a16="http://schemas.microsoft.com/office/drawing/2014/main" id="{7B3F6B8C-A52F-41E7-9246-89E5F3EB1087}"/>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3200400" y="1219200"/>
            <a:ext cx="5198701" cy="4671387"/>
          </a:xfrm>
          <a:prstGeom prst="rect">
            <a:avLst/>
          </a:prstGeom>
        </p:spPr>
      </p:pic>
      <p:pic>
        <p:nvPicPr>
          <p:cNvPr id="4" name="Picture 3" descr="A picture containing outdoor, person, person, grass&#10;&#10;Description automatically generated">
            <a:extLst>
              <a:ext uri="{FF2B5EF4-FFF2-40B4-BE49-F238E27FC236}">
                <a16:creationId xmlns:a16="http://schemas.microsoft.com/office/drawing/2014/main" id="{463FEC36-2DD6-40D9-A7E3-7100CE396C2C}"/>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609895" y="1255606"/>
            <a:ext cx="2590505" cy="4531518"/>
          </a:xfrm>
          <a:prstGeom prst="rect">
            <a:avLst/>
          </a:prstGeom>
        </p:spPr>
      </p:pic>
    </p:spTree>
  </p:cSld>
  <p:clrMapOvr>
    <a:masterClrMapping/>
  </p:clrMapOvr>
  <p:transition advClick="0"/>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3">
            <a:extLst>
              <a:ext uri="{FF2B5EF4-FFF2-40B4-BE49-F238E27FC236}">
                <a16:creationId xmlns:a16="http://schemas.microsoft.com/office/drawing/2014/main" id="{633D7BDC-6317-4579-AD12-BCA0A62713B7}"/>
              </a:ext>
            </a:extLst>
          </p:cNvPr>
          <p:cNvSpPr>
            <a:spLocks noGrp="1" noChangeArrowheads="1"/>
          </p:cNvSpPr>
          <p:nvPr>
            <p:ph type="body" idx="1"/>
          </p:nvPr>
        </p:nvSpPr>
        <p:spPr>
          <a:xfrm>
            <a:off x="533400" y="1219200"/>
            <a:ext cx="8001000" cy="4114800"/>
          </a:xfrm>
          <a:noFill/>
        </p:spPr>
        <p:txBody>
          <a:bodyPr/>
          <a:lstStyle/>
          <a:p>
            <a:pPr>
              <a:spcBef>
                <a:spcPts val="500"/>
              </a:spcBef>
              <a:spcAft>
                <a:spcPts val="500"/>
              </a:spcAft>
              <a:buSzPct val="85000"/>
            </a:pPr>
            <a:r>
              <a:rPr lang="en-US" altLang="en-US" dirty="0"/>
              <a:t>PPE must be inspected prior to use on each </a:t>
            </a:r>
            <a:r>
              <a:rPr lang="en-US" altLang="en-US" dirty="0" err="1"/>
              <a:t>workshift</a:t>
            </a:r>
            <a:r>
              <a:rPr lang="en-US" altLang="en-US" dirty="0"/>
              <a:t> to ensure it is in serviceable condition.</a:t>
            </a:r>
          </a:p>
          <a:p>
            <a:pPr>
              <a:spcBef>
                <a:spcPts val="500"/>
              </a:spcBef>
              <a:spcAft>
                <a:spcPts val="500"/>
              </a:spcAft>
              <a:buSzPct val="85000"/>
            </a:pPr>
            <a:endParaRPr lang="en-US" altLang="en-US" sz="1000" dirty="0"/>
          </a:p>
          <a:p>
            <a:pPr>
              <a:buSzPct val="85000"/>
            </a:pPr>
            <a:r>
              <a:rPr lang="en-US" altLang="en-US" dirty="0"/>
              <a:t>PPE must be used when hazards make it necessary. </a:t>
            </a:r>
          </a:p>
          <a:p>
            <a:pPr>
              <a:buSzPct val="85000"/>
            </a:pPr>
            <a:endParaRPr lang="en-US" altLang="en-US" sz="800" dirty="0"/>
          </a:p>
          <a:p>
            <a:pPr lvl="1">
              <a:buSzPct val="85000"/>
            </a:pPr>
            <a:r>
              <a:rPr lang="en-US" altLang="en-US" dirty="0"/>
              <a:t>Except for foot protection, all PPE must be provided by the employer at no cost to the employee.</a:t>
            </a:r>
          </a:p>
        </p:txBody>
      </p:sp>
      <p:sp>
        <p:nvSpPr>
          <p:cNvPr id="10243" name="Rectangle 5">
            <a:extLst>
              <a:ext uri="{FF2B5EF4-FFF2-40B4-BE49-F238E27FC236}">
                <a16:creationId xmlns:a16="http://schemas.microsoft.com/office/drawing/2014/main" id="{84475F75-9ACA-4AD3-8EEB-A7DC0EC65DD9}"/>
              </a:ext>
            </a:extLst>
          </p:cNvPr>
          <p:cNvSpPr>
            <a:spLocks noGrp="1" noChangeArrowheads="1"/>
          </p:cNvSpPr>
          <p:nvPr>
            <p:ph type="title"/>
          </p:nvPr>
        </p:nvSpPr>
        <p:spPr>
          <a:xfrm>
            <a:off x="533400" y="484188"/>
            <a:ext cx="8382000" cy="492125"/>
          </a:xfrm>
          <a:noFill/>
        </p:spPr>
        <p:txBody>
          <a:bodyPr/>
          <a:lstStyle/>
          <a:p>
            <a:r>
              <a:rPr lang="en-US" altLang="en-US" sz="3200" dirty="0"/>
              <a:t>Personal Protective Equipment</a:t>
            </a:r>
          </a:p>
        </p:txBody>
      </p:sp>
      <p:sp>
        <p:nvSpPr>
          <p:cNvPr id="10245" name="Text Box 6">
            <a:extLst>
              <a:ext uri="{FF2B5EF4-FFF2-40B4-BE49-F238E27FC236}">
                <a16:creationId xmlns:a16="http://schemas.microsoft.com/office/drawing/2014/main" id="{C78517BC-F92A-4F21-B9D2-0EC2A600B54F}"/>
              </a:ext>
            </a:extLst>
          </p:cNvPr>
          <p:cNvSpPr txBox="1">
            <a:spLocks noChangeArrowheads="1"/>
          </p:cNvSpPr>
          <p:nvPr/>
        </p:nvSpPr>
        <p:spPr bwMode="auto">
          <a:xfrm>
            <a:off x="6781800" y="533400"/>
            <a:ext cx="25146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a:spAutoFit/>
          </a:bodyPr>
          <a:lstStyle>
            <a:lvl1pPr>
              <a:defRPr sz="3600" u="sng">
                <a:solidFill>
                  <a:schemeClr val="tx1"/>
                </a:solidFill>
                <a:latin typeface="Times New Roman" panose="02020603050405020304" pitchFamily="18" charset="0"/>
              </a:defRPr>
            </a:lvl1pPr>
            <a:lvl2pPr marL="742950" indent="-285750">
              <a:defRPr sz="3600" u="sng">
                <a:solidFill>
                  <a:schemeClr val="tx1"/>
                </a:solidFill>
                <a:latin typeface="Times New Roman" panose="02020603050405020304" pitchFamily="18" charset="0"/>
              </a:defRPr>
            </a:lvl2pPr>
            <a:lvl3pPr marL="1143000" indent="-228600">
              <a:defRPr sz="3600" u="sng">
                <a:solidFill>
                  <a:schemeClr val="tx1"/>
                </a:solidFill>
                <a:latin typeface="Times New Roman" panose="02020603050405020304" pitchFamily="18" charset="0"/>
              </a:defRPr>
            </a:lvl3pPr>
            <a:lvl4pPr marL="1600200" indent="-228600">
              <a:defRPr sz="3600" u="sng">
                <a:solidFill>
                  <a:schemeClr val="tx1"/>
                </a:solidFill>
                <a:latin typeface="Times New Roman" panose="02020603050405020304" pitchFamily="18" charset="0"/>
              </a:defRPr>
            </a:lvl4pPr>
            <a:lvl5pPr marL="2057400" indent="-228600">
              <a:defRPr sz="3600" u="sng">
                <a:solidFill>
                  <a:schemeClr val="tx1"/>
                </a:solidFill>
                <a:latin typeface="Times New Roman" panose="02020603050405020304" pitchFamily="18" charset="0"/>
              </a:defRPr>
            </a:lvl5pPr>
            <a:lvl6pPr marL="2514600" indent="-228600" eaLnBrk="0" fontAlgn="base" hangingPunct="0">
              <a:spcBef>
                <a:spcPct val="0"/>
              </a:spcBef>
              <a:spcAft>
                <a:spcPct val="0"/>
              </a:spcAft>
              <a:defRPr sz="3600" u="sng">
                <a:solidFill>
                  <a:schemeClr val="tx1"/>
                </a:solidFill>
                <a:latin typeface="Times New Roman" panose="02020603050405020304" pitchFamily="18" charset="0"/>
              </a:defRPr>
            </a:lvl6pPr>
            <a:lvl7pPr marL="2971800" indent="-228600" eaLnBrk="0" fontAlgn="base" hangingPunct="0">
              <a:spcBef>
                <a:spcPct val="0"/>
              </a:spcBef>
              <a:spcAft>
                <a:spcPct val="0"/>
              </a:spcAft>
              <a:defRPr sz="3600" u="sng">
                <a:solidFill>
                  <a:schemeClr val="tx1"/>
                </a:solidFill>
                <a:latin typeface="Times New Roman" panose="02020603050405020304" pitchFamily="18" charset="0"/>
              </a:defRPr>
            </a:lvl7pPr>
            <a:lvl8pPr marL="3429000" indent="-228600" eaLnBrk="0" fontAlgn="base" hangingPunct="0">
              <a:spcBef>
                <a:spcPct val="0"/>
              </a:spcBef>
              <a:spcAft>
                <a:spcPct val="0"/>
              </a:spcAft>
              <a:defRPr sz="3600" u="sng">
                <a:solidFill>
                  <a:schemeClr val="tx1"/>
                </a:solidFill>
                <a:latin typeface="Times New Roman" panose="02020603050405020304" pitchFamily="18" charset="0"/>
              </a:defRPr>
            </a:lvl8pPr>
            <a:lvl9pPr marL="3886200" indent="-228600" eaLnBrk="0" fontAlgn="base" hangingPunct="0">
              <a:spcBef>
                <a:spcPct val="0"/>
              </a:spcBef>
              <a:spcAft>
                <a:spcPct val="0"/>
              </a:spcAft>
              <a:defRPr sz="3600" u="sng">
                <a:solidFill>
                  <a:schemeClr val="tx1"/>
                </a:solidFill>
                <a:latin typeface="Times New Roman" panose="02020603050405020304" pitchFamily="18" charset="0"/>
              </a:defRPr>
            </a:lvl9pPr>
          </a:lstStyle>
          <a:p>
            <a:pPr>
              <a:spcBef>
                <a:spcPct val="50000"/>
              </a:spcBef>
            </a:pPr>
            <a:r>
              <a:rPr lang="en-US" altLang="en-US" sz="2000" u="none">
                <a:latin typeface="Arial" panose="020B0604020202020204" pitchFamily="34" charset="0"/>
              </a:rPr>
              <a:t>1910.266(d)(1)</a:t>
            </a:r>
          </a:p>
        </p:txBody>
      </p:sp>
    </p:spTree>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6">
            <a:extLst>
              <a:ext uri="{FF2B5EF4-FFF2-40B4-BE49-F238E27FC236}">
                <a16:creationId xmlns:a16="http://schemas.microsoft.com/office/drawing/2014/main" id="{F7813432-BA2B-496D-A6E7-095B9203459B}"/>
              </a:ext>
            </a:extLst>
          </p:cNvPr>
          <p:cNvSpPr>
            <a:spLocks noGrp="1" noChangeArrowheads="1"/>
          </p:cNvSpPr>
          <p:nvPr>
            <p:ph type="title"/>
          </p:nvPr>
        </p:nvSpPr>
        <p:spPr>
          <a:xfrm>
            <a:off x="609600" y="381000"/>
            <a:ext cx="8229600" cy="554038"/>
          </a:xfrm>
          <a:noFill/>
        </p:spPr>
        <p:txBody>
          <a:bodyPr/>
          <a:lstStyle/>
          <a:p>
            <a:r>
              <a:rPr lang="en-US" altLang="en-US"/>
              <a:t>Personal Equipment Checklist</a:t>
            </a:r>
          </a:p>
        </p:txBody>
      </p:sp>
      <p:sp>
        <p:nvSpPr>
          <p:cNvPr id="11267" name="Text Box 7">
            <a:extLst>
              <a:ext uri="{FF2B5EF4-FFF2-40B4-BE49-F238E27FC236}">
                <a16:creationId xmlns:a16="http://schemas.microsoft.com/office/drawing/2014/main" id="{9E96BBBA-A256-4B12-A1FC-10D2021B3298}"/>
              </a:ext>
            </a:extLst>
          </p:cNvPr>
          <p:cNvSpPr txBox="1">
            <a:spLocks noChangeArrowheads="1"/>
          </p:cNvSpPr>
          <p:nvPr/>
        </p:nvSpPr>
        <p:spPr bwMode="auto">
          <a:xfrm>
            <a:off x="609600" y="1371600"/>
            <a:ext cx="41148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a:spAutoFit/>
          </a:bodyPr>
          <a:lstStyle>
            <a:lvl1pPr>
              <a:defRPr sz="3600" u="sng">
                <a:solidFill>
                  <a:schemeClr val="tx1"/>
                </a:solidFill>
                <a:latin typeface="Times New Roman" panose="02020603050405020304" pitchFamily="18" charset="0"/>
              </a:defRPr>
            </a:lvl1pPr>
            <a:lvl2pPr marL="742950" indent="-285750">
              <a:defRPr sz="3600" u="sng">
                <a:solidFill>
                  <a:schemeClr val="tx1"/>
                </a:solidFill>
                <a:latin typeface="Times New Roman" panose="02020603050405020304" pitchFamily="18" charset="0"/>
              </a:defRPr>
            </a:lvl2pPr>
            <a:lvl3pPr marL="1143000" indent="-228600">
              <a:defRPr sz="3600" u="sng">
                <a:solidFill>
                  <a:schemeClr val="tx1"/>
                </a:solidFill>
                <a:latin typeface="Times New Roman" panose="02020603050405020304" pitchFamily="18" charset="0"/>
              </a:defRPr>
            </a:lvl3pPr>
            <a:lvl4pPr marL="1600200" indent="-228600">
              <a:defRPr sz="3600" u="sng">
                <a:solidFill>
                  <a:schemeClr val="tx1"/>
                </a:solidFill>
                <a:latin typeface="Times New Roman" panose="02020603050405020304" pitchFamily="18" charset="0"/>
              </a:defRPr>
            </a:lvl4pPr>
            <a:lvl5pPr marL="2057400" indent="-228600">
              <a:defRPr sz="3600" u="sng">
                <a:solidFill>
                  <a:schemeClr val="tx1"/>
                </a:solidFill>
                <a:latin typeface="Times New Roman" panose="02020603050405020304" pitchFamily="18" charset="0"/>
              </a:defRPr>
            </a:lvl5pPr>
            <a:lvl6pPr marL="2514600" indent="-228600" eaLnBrk="0" fontAlgn="base" hangingPunct="0">
              <a:spcBef>
                <a:spcPct val="0"/>
              </a:spcBef>
              <a:spcAft>
                <a:spcPct val="0"/>
              </a:spcAft>
              <a:defRPr sz="3600" u="sng">
                <a:solidFill>
                  <a:schemeClr val="tx1"/>
                </a:solidFill>
                <a:latin typeface="Times New Roman" panose="02020603050405020304" pitchFamily="18" charset="0"/>
              </a:defRPr>
            </a:lvl6pPr>
            <a:lvl7pPr marL="2971800" indent="-228600" eaLnBrk="0" fontAlgn="base" hangingPunct="0">
              <a:spcBef>
                <a:spcPct val="0"/>
              </a:spcBef>
              <a:spcAft>
                <a:spcPct val="0"/>
              </a:spcAft>
              <a:defRPr sz="3600" u="sng">
                <a:solidFill>
                  <a:schemeClr val="tx1"/>
                </a:solidFill>
                <a:latin typeface="Times New Roman" panose="02020603050405020304" pitchFamily="18" charset="0"/>
              </a:defRPr>
            </a:lvl7pPr>
            <a:lvl8pPr marL="3429000" indent="-228600" eaLnBrk="0" fontAlgn="base" hangingPunct="0">
              <a:spcBef>
                <a:spcPct val="0"/>
              </a:spcBef>
              <a:spcAft>
                <a:spcPct val="0"/>
              </a:spcAft>
              <a:defRPr sz="3600" u="sng">
                <a:solidFill>
                  <a:schemeClr val="tx1"/>
                </a:solidFill>
                <a:latin typeface="Times New Roman" panose="02020603050405020304" pitchFamily="18" charset="0"/>
              </a:defRPr>
            </a:lvl8pPr>
            <a:lvl9pPr marL="3886200" indent="-228600" eaLnBrk="0" fontAlgn="base" hangingPunct="0">
              <a:spcBef>
                <a:spcPct val="0"/>
              </a:spcBef>
              <a:spcAft>
                <a:spcPct val="0"/>
              </a:spcAft>
              <a:defRPr sz="3600" u="sng">
                <a:solidFill>
                  <a:schemeClr val="tx1"/>
                </a:solidFill>
                <a:latin typeface="Times New Roman" panose="02020603050405020304" pitchFamily="18" charset="0"/>
              </a:defRPr>
            </a:lvl9pPr>
          </a:lstStyle>
          <a:p>
            <a:pPr>
              <a:spcBef>
                <a:spcPct val="50000"/>
              </a:spcBef>
            </a:pPr>
            <a:endParaRPr lang="en-US" altLang="en-US"/>
          </a:p>
        </p:txBody>
      </p:sp>
      <p:sp>
        <p:nvSpPr>
          <p:cNvPr id="11268" name="Text Box 9">
            <a:extLst>
              <a:ext uri="{FF2B5EF4-FFF2-40B4-BE49-F238E27FC236}">
                <a16:creationId xmlns:a16="http://schemas.microsoft.com/office/drawing/2014/main" id="{B2D31E97-3147-43E0-9144-ABC15EA28F80}"/>
              </a:ext>
            </a:extLst>
          </p:cNvPr>
          <p:cNvSpPr txBox="1">
            <a:spLocks noChangeArrowheads="1"/>
          </p:cNvSpPr>
          <p:nvPr/>
        </p:nvSpPr>
        <p:spPr bwMode="auto">
          <a:xfrm>
            <a:off x="609600" y="1447800"/>
            <a:ext cx="41148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a:spAutoFit/>
          </a:bodyPr>
          <a:lstStyle>
            <a:lvl1pPr>
              <a:defRPr sz="3600" u="sng">
                <a:solidFill>
                  <a:schemeClr val="tx1"/>
                </a:solidFill>
                <a:latin typeface="Times New Roman" panose="02020603050405020304" pitchFamily="18" charset="0"/>
              </a:defRPr>
            </a:lvl1pPr>
            <a:lvl2pPr marL="742950" indent="-285750">
              <a:defRPr sz="3600" u="sng">
                <a:solidFill>
                  <a:schemeClr val="tx1"/>
                </a:solidFill>
                <a:latin typeface="Times New Roman" panose="02020603050405020304" pitchFamily="18" charset="0"/>
              </a:defRPr>
            </a:lvl2pPr>
            <a:lvl3pPr marL="1143000" indent="-228600">
              <a:defRPr sz="3600" u="sng">
                <a:solidFill>
                  <a:schemeClr val="tx1"/>
                </a:solidFill>
                <a:latin typeface="Times New Roman" panose="02020603050405020304" pitchFamily="18" charset="0"/>
              </a:defRPr>
            </a:lvl3pPr>
            <a:lvl4pPr marL="1600200" indent="-228600">
              <a:defRPr sz="3600" u="sng">
                <a:solidFill>
                  <a:schemeClr val="tx1"/>
                </a:solidFill>
                <a:latin typeface="Times New Roman" panose="02020603050405020304" pitchFamily="18" charset="0"/>
              </a:defRPr>
            </a:lvl4pPr>
            <a:lvl5pPr marL="2057400" indent="-228600">
              <a:defRPr sz="3600" u="sng">
                <a:solidFill>
                  <a:schemeClr val="tx1"/>
                </a:solidFill>
                <a:latin typeface="Times New Roman" panose="02020603050405020304" pitchFamily="18" charset="0"/>
              </a:defRPr>
            </a:lvl5pPr>
            <a:lvl6pPr marL="2514600" indent="-228600" eaLnBrk="0" fontAlgn="base" hangingPunct="0">
              <a:spcBef>
                <a:spcPct val="0"/>
              </a:spcBef>
              <a:spcAft>
                <a:spcPct val="0"/>
              </a:spcAft>
              <a:defRPr sz="3600" u="sng">
                <a:solidFill>
                  <a:schemeClr val="tx1"/>
                </a:solidFill>
                <a:latin typeface="Times New Roman" panose="02020603050405020304" pitchFamily="18" charset="0"/>
              </a:defRPr>
            </a:lvl6pPr>
            <a:lvl7pPr marL="2971800" indent="-228600" eaLnBrk="0" fontAlgn="base" hangingPunct="0">
              <a:spcBef>
                <a:spcPct val="0"/>
              </a:spcBef>
              <a:spcAft>
                <a:spcPct val="0"/>
              </a:spcAft>
              <a:defRPr sz="3600" u="sng">
                <a:solidFill>
                  <a:schemeClr val="tx1"/>
                </a:solidFill>
                <a:latin typeface="Times New Roman" panose="02020603050405020304" pitchFamily="18" charset="0"/>
              </a:defRPr>
            </a:lvl7pPr>
            <a:lvl8pPr marL="3429000" indent="-228600" eaLnBrk="0" fontAlgn="base" hangingPunct="0">
              <a:spcBef>
                <a:spcPct val="0"/>
              </a:spcBef>
              <a:spcAft>
                <a:spcPct val="0"/>
              </a:spcAft>
              <a:defRPr sz="3600" u="sng">
                <a:solidFill>
                  <a:schemeClr val="tx1"/>
                </a:solidFill>
                <a:latin typeface="Times New Roman" panose="02020603050405020304" pitchFamily="18" charset="0"/>
              </a:defRPr>
            </a:lvl8pPr>
            <a:lvl9pPr marL="3886200" indent="-228600" eaLnBrk="0" fontAlgn="base" hangingPunct="0">
              <a:spcBef>
                <a:spcPct val="0"/>
              </a:spcBef>
              <a:spcAft>
                <a:spcPct val="0"/>
              </a:spcAft>
              <a:defRPr sz="3600" u="sng">
                <a:solidFill>
                  <a:schemeClr val="tx1"/>
                </a:solidFill>
                <a:latin typeface="Times New Roman" panose="02020603050405020304" pitchFamily="18" charset="0"/>
              </a:defRPr>
            </a:lvl9pPr>
          </a:lstStyle>
          <a:p>
            <a:pPr>
              <a:spcBef>
                <a:spcPct val="50000"/>
              </a:spcBef>
            </a:pPr>
            <a:endParaRPr lang="en-US" altLang="en-US"/>
          </a:p>
        </p:txBody>
      </p:sp>
      <p:sp>
        <p:nvSpPr>
          <p:cNvPr id="11269" name="Text Box 10">
            <a:extLst>
              <a:ext uri="{FF2B5EF4-FFF2-40B4-BE49-F238E27FC236}">
                <a16:creationId xmlns:a16="http://schemas.microsoft.com/office/drawing/2014/main" id="{237B55BD-A6AB-49FE-A8DF-A5AE197FBFC5}"/>
              </a:ext>
            </a:extLst>
          </p:cNvPr>
          <p:cNvSpPr txBox="1">
            <a:spLocks noChangeArrowheads="1"/>
          </p:cNvSpPr>
          <p:nvPr/>
        </p:nvSpPr>
        <p:spPr bwMode="auto">
          <a:xfrm>
            <a:off x="533400" y="1143000"/>
            <a:ext cx="7924800" cy="51090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a:spAutoFit/>
          </a:bodyPr>
          <a:lstStyle>
            <a:lvl1pPr marL="293688" indent="-293688">
              <a:defRPr sz="3600" u="sng">
                <a:solidFill>
                  <a:schemeClr val="tx1"/>
                </a:solidFill>
                <a:latin typeface="Times New Roman" panose="02020603050405020304" pitchFamily="18" charset="0"/>
              </a:defRPr>
            </a:lvl1pPr>
            <a:lvl2pPr marL="742950" indent="-285750">
              <a:defRPr sz="3600" u="sng">
                <a:solidFill>
                  <a:schemeClr val="tx1"/>
                </a:solidFill>
                <a:latin typeface="Times New Roman" panose="02020603050405020304" pitchFamily="18" charset="0"/>
              </a:defRPr>
            </a:lvl2pPr>
            <a:lvl3pPr marL="1143000" indent="-228600">
              <a:defRPr sz="3600" u="sng">
                <a:solidFill>
                  <a:schemeClr val="tx1"/>
                </a:solidFill>
                <a:latin typeface="Times New Roman" panose="02020603050405020304" pitchFamily="18" charset="0"/>
              </a:defRPr>
            </a:lvl3pPr>
            <a:lvl4pPr marL="1600200" indent="-228600">
              <a:defRPr sz="3600" u="sng">
                <a:solidFill>
                  <a:schemeClr val="tx1"/>
                </a:solidFill>
                <a:latin typeface="Times New Roman" panose="02020603050405020304" pitchFamily="18" charset="0"/>
              </a:defRPr>
            </a:lvl4pPr>
            <a:lvl5pPr marL="2057400" indent="-228600">
              <a:defRPr sz="3600" u="sng">
                <a:solidFill>
                  <a:schemeClr val="tx1"/>
                </a:solidFill>
                <a:latin typeface="Times New Roman" panose="02020603050405020304" pitchFamily="18" charset="0"/>
              </a:defRPr>
            </a:lvl5pPr>
            <a:lvl6pPr marL="2514600" indent="-228600" eaLnBrk="0" fontAlgn="base" hangingPunct="0">
              <a:spcBef>
                <a:spcPct val="0"/>
              </a:spcBef>
              <a:spcAft>
                <a:spcPct val="0"/>
              </a:spcAft>
              <a:defRPr sz="3600" u="sng">
                <a:solidFill>
                  <a:schemeClr val="tx1"/>
                </a:solidFill>
                <a:latin typeface="Times New Roman" panose="02020603050405020304" pitchFamily="18" charset="0"/>
              </a:defRPr>
            </a:lvl6pPr>
            <a:lvl7pPr marL="2971800" indent="-228600" eaLnBrk="0" fontAlgn="base" hangingPunct="0">
              <a:spcBef>
                <a:spcPct val="0"/>
              </a:spcBef>
              <a:spcAft>
                <a:spcPct val="0"/>
              </a:spcAft>
              <a:defRPr sz="3600" u="sng">
                <a:solidFill>
                  <a:schemeClr val="tx1"/>
                </a:solidFill>
                <a:latin typeface="Times New Roman" panose="02020603050405020304" pitchFamily="18" charset="0"/>
              </a:defRPr>
            </a:lvl7pPr>
            <a:lvl8pPr marL="3429000" indent="-228600" eaLnBrk="0" fontAlgn="base" hangingPunct="0">
              <a:spcBef>
                <a:spcPct val="0"/>
              </a:spcBef>
              <a:spcAft>
                <a:spcPct val="0"/>
              </a:spcAft>
              <a:defRPr sz="3600" u="sng">
                <a:solidFill>
                  <a:schemeClr val="tx1"/>
                </a:solidFill>
                <a:latin typeface="Times New Roman" panose="02020603050405020304" pitchFamily="18" charset="0"/>
              </a:defRPr>
            </a:lvl8pPr>
            <a:lvl9pPr marL="3886200" indent="-228600" eaLnBrk="0" fontAlgn="base" hangingPunct="0">
              <a:spcBef>
                <a:spcPct val="0"/>
              </a:spcBef>
              <a:spcAft>
                <a:spcPct val="0"/>
              </a:spcAft>
              <a:defRPr sz="3600" u="sng">
                <a:solidFill>
                  <a:schemeClr val="tx1"/>
                </a:solidFill>
                <a:latin typeface="Times New Roman" panose="02020603050405020304" pitchFamily="18" charset="0"/>
              </a:defRPr>
            </a:lvl9pPr>
          </a:lstStyle>
          <a:p>
            <a:pPr>
              <a:spcBef>
                <a:spcPts val="600"/>
              </a:spcBef>
              <a:buClr>
                <a:srgbClr val="910046"/>
              </a:buClr>
              <a:buSzPct val="90000"/>
              <a:buFont typeface="Wingdings" panose="05000000000000000000" pitchFamily="2" charset="2"/>
              <a:buChar char="l"/>
            </a:pPr>
            <a:r>
              <a:rPr lang="en-US" altLang="en-US" sz="2800" u="none" dirty="0">
                <a:latin typeface="Arial" panose="020B0604020202020204" pitchFamily="34" charset="0"/>
              </a:rPr>
              <a:t>Hand protection if handling wire rope </a:t>
            </a:r>
          </a:p>
          <a:p>
            <a:pPr>
              <a:spcBef>
                <a:spcPts val="600"/>
              </a:spcBef>
              <a:buClr>
                <a:srgbClr val="910046"/>
              </a:buClr>
              <a:buSzPct val="90000"/>
              <a:buFont typeface="Wingdings" panose="05000000000000000000" pitchFamily="2" charset="2"/>
              <a:buChar char="l"/>
            </a:pPr>
            <a:endParaRPr lang="en-US" altLang="en-US" sz="1000" u="none" dirty="0">
              <a:latin typeface="Arial" panose="020B0604020202020204" pitchFamily="34" charset="0"/>
            </a:endParaRPr>
          </a:p>
          <a:p>
            <a:pPr>
              <a:spcBef>
                <a:spcPts val="600"/>
              </a:spcBef>
              <a:buClr>
                <a:srgbClr val="910046"/>
              </a:buClr>
              <a:buSzPct val="90000"/>
              <a:buFont typeface="Wingdings" panose="05000000000000000000" pitchFamily="2" charset="2"/>
              <a:buChar char="l"/>
            </a:pPr>
            <a:r>
              <a:rPr lang="en-US" altLang="en-US" sz="2800" u="none" dirty="0">
                <a:latin typeface="Arial" panose="020B0604020202020204" pitchFamily="34" charset="0"/>
              </a:rPr>
              <a:t>Leg protection</a:t>
            </a:r>
          </a:p>
          <a:p>
            <a:pPr>
              <a:spcBef>
                <a:spcPts val="600"/>
              </a:spcBef>
              <a:buClr>
                <a:srgbClr val="910046"/>
              </a:buClr>
              <a:buSzPct val="90000"/>
              <a:buFont typeface="Wingdings" panose="05000000000000000000" pitchFamily="2" charset="2"/>
              <a:buChar char="l"/>
            </a:pPr>
            <a:endParaRPr lang="en-US" altLang="en-US" sz="1000" u="none" dirty="0">
              <a:latin typeface="Arial" panose="020B0604020202020204" pitchFamily="34" charset="0"/>
            </a:endParaRPr>
          </a:p>
          <a:p>
            <a:pPr>
              <a:spcBef>
                <a:spcPts val="600"/>
              </a:spcBef>
              <a:buClr>
                <a:srgbClr val="910046"/>
              </a:buClr>
              <a:buSzPct val="90000"/>
              <a:buFont typeface="Wingdings" panose="05000000000000000000" pitchFamily="2" charset="2"/>
              <a:buChar char="l"/>
            </a:pPr>
            <a:r>
              <a:rPr lang="en-US" altLang="en-US" sz="2800" u="none" dirty="0">
                <a:latin typeface="Arial" panose="020B0604020202020204" pitchFamily="34" charset="0"/>
              </a:rPr>
              <a:t>Foot protection</a:t>
            </a:r>
          </a:p>
          <a:p>
            <a:pPr>
              <a:spcBef>
                <a:spcPts val="600"/>
              </a:spcBef>
              <a:buClr>
                <a:srgbClr val="910046"/>
              </a:buClr>
              <a:buSzPct val="90000"/>
              <a:buFont typeface="Wingdings" panose="05000000000000000000" pitchFamily="2" charset="2"/>
              <a:buChar char="l"/>
            </a:pPr>
            <a:endParaRPr lang="en-US" altLang="en-US" sz="1000" u="none" dirty="0">
              <a:latin typeface="Arial" panose="020B0604020202020204" pitchFamily="34" charset="0"/>
            </a:endParaRPr>
          </a:p>
          <a:p>
            <a:pPr>
              <a:spcBef>
                <a:spcPts val="600"/>
              </a:spcBef>
              <a:buClr>
                <a:srgbClr val="910046"/>
              </a:buClr>
              <a:buSzPct val="90000"/>
              <a:buFont typeface="Wingdings" panose="05000000000000000000" pitchFamily="2" charset="2"/>
              <a:buChar char="l"/>
            </a:pPr>
            <a:r>
              <a:rPr lang="en-US" altLang="en-US" sz="2800" u="none" dirty="0">
                <a:latin typeface="Arial" panose="020B0604020202020204" pitchFamily="34" charset="0"/>
              </a:rPr>
              <a:t>Head protection</a:t>
            </a:r>
          </a:p>
          <a:p>
            <a:pPr>
              <a:spcBef>
                <a:spcPts val="600"/>
              </a:spcBef>
              <a:buClr>
                <a:srgbClr val="910046"/>
              </a:buClr>
              <a:buSzPct val="90000"/>
              <a:buFont typeface="Wingdings" panose="05000000000000000000" pitchFamily="2" charset="2"/>
              <a:buChar char="l"/>
            </a:pPr>
            <a:endParaRPr lang="en-US" altLang="en-US" sz="1000" u="none" dirty="0">
              <a:latin typeface="Arial" panose="020B0604020202020204" pitchFamily="34" charset="0"/>
            </a:endParaRPr>
          </a:p>
          <a:p>
            <a:pPr>
              <a:spcBef>
                <a:spcPts val="600"/>
              </a:spcBef>
              <a:buClr>
                <a:srgbClr val="910046"/>
              </a:buClr>
              <a:buSzPct val="90000"/>
              <a:buFont typeface="Wingdings" panose="05000000000000000000" pitchFamily="2" charset="2"/>
              <a:buChar char="l"/>
            </a:pPr>
            <a:r>
              <a:rPr lang="en-US" altLang="en-US" sz="2800" u="none" dirty="0">
                <a:latin typeface="Arial" panose="020B0604020202020204" pitchFamily="34" charset="0"/>
              </a:rPr>
              <a:t>Eye and face protection</a:t>
            </a:r>
          </a:p>
          <a:p>
            <a:pPr>
              <a:spcBef>
                <a:spcPts val="600"/>
              </a:spcBef>
              <a:buClr>
                <a:srgbClr val="910046"/>
              </a:buClr>
              <a:buSzPct val="90000"/>
              <a:buFont typeface="Wingdings" panose="05000000000000000000" pitchFamily="2" charset="2"/>
              <a:buChar char="l"/>
            </a:pPr>
            <a:endParaRPr lang="en-US" altLang="en-US" sz="1000" u="none" dirty="0">
              <a:latin typeface="Arial" panose="020B0604020202020204" pitchFamily="34" charset="0"/>
            </a:endParaRPr>
          </a:p>
          <a:p>
            <a:pPr>
              <a:spcBef>
                <a:spcPts val="600"/>
              </a:spcBef>
              <a:buClr>
                <a:srgbClr val="910046"/>
              </a:buClr>
              <a:buSzPct val="90000"/>
              <a:buFont typeface="Wingdings" panose="05000000000000000000" pitchFamily="2" charset="2"/>
              <a:buChar char="l"/>
            </a:pPr>
            <a:r>
              <a:rPr lang="en-US" altLang="en-US" sz="2800" u="none" dirty="0">
                <a:latin typeface="Arial" panose="020B0604020202020204" pitchFamily="34" charset="0"/>
              </a:rPr>
              <a:t>Hearing protection</a:t>
            </a:r>
          </a:p>
          <a:p>
            <a:pPr>
              <a:spcBef>
                <a:spcPts val="600"/>
              </a:spcBef>
              <a:buClr>
                <a:srgbClr val="910046"/>
              </a:buClr>
              <a:buSzPct val="90000"/>
              <a:buFont typeface="Wingdings" panose="05000000000000000000" pitchFamily="2" charset="2"/>
              <a:buChar char="l"/>
            </a:pPr>
            <a:endParaRPr lang="en-US" altLang="en-US" sz="1000" u="none" dirty="0">
              <a:latin typeface="Arial" panose="020B0604020202020204" pitchFamily="34" charset="0"/>
            </a:endParaRPr>
          </a:p>
          <a:p>
            <a:pPr>
              <a:spcBef>
                <a:spcPts val="600"/>
              </a:spcBef>
              <a:buClr>
                <a:srgbClr val="910046"/>
              </a:buClr>
              <a:buSzPct val="90000"/>
              <a:buFont typeface="Wingdings" panose="05000000000000000000" pitchFamily="2" charset="2"/>
              <a:buChar char="l"/>
            </a:pPr>
            <a:r>
              <a:rPr lang="en-US" altLang="en-US" sz="2800" u="none" dirty="0">
                <a:latin typeface="Arial" panose="020B0604020202020204" pitchFamily="34" charset="0"/>
              </a:rPr>
              <a:t>First aid kits</a:t>
            </a:r>
          </a:p>
          <a:p>
            <a:pPr>
              <a:buClr>
                <a:srgbClr val="910046"/>
              </a:buClr>
              <a:buSzPct val="90000"/>
              <a:buFont typeface="Wingdings" panose="05000000000000000000" pitchFamily="2" charset="2"/>
              <a:buChar char="l"/>
            </a:pPr>
            <a:endParaRPr lang="en-US" altLang="en-US" sz="1000" u="none" dirty="0">
              <a:latin typeface="Arial" panose="020B0604020202020204" pitchFamily="34" charset="0"/>
            </a:endParaRPr>
          </a:p>
        </p:txBody>
      </p:sp>
      <p:sp>
        <p:nvSpPr>
          <p:cNvPr id="11270" name="Text Box 11">
            <a:extLst>
              <a:ext uri="{FF2B5EF4-FFF2-40B4-BE49-F238E27FC236}">
                <a16:creationId xmlns:a16="http://schemas.microsoft.com/office/drawing/2014/main" id="{A8A30A93-F2D8-4502-A7E7-6EF9F8D27F26}"/>
              </a:ext>
            </a:extLst>
          </p:cNvPr>
          <p:cNvSpPr txBox="1">
            <a:spLocks noChangeArrowheads="1"/>
          </p:cNvSpPr>
          <p:nvPr/>
        </p:nvSpPr>
        <p:spPr bwMode="auto">
          <a:xfrm>
            <a:off x="4114800" y="1284288"/>
            <a:ext cx="4572000" cy="2124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a:spAutoFit/>
          </a:bodyPr>
          <a:lstStyle>
            <a:lvl1pPr marL="293688" indent="-293688">
              <a:defRPr sz="3600" u="sng">
                <a:solidFill>
                  <a:schemeClr val="tx1"/>
                </a:solidFill>
                <a:latin typeface="Times New Roman" panose="02020603050405020304" pitchFamily="18" charset="0"/>
              </a:defRPr>
            </a:lvl1pPr>
            <a:lvl2pPr marL="742950" indent="-285750">
              <a:defRPr sz="3600" u="sng">
                <a:solidFill>
                  <a:schemeClr val="tx1"/>
                </a:solidFill>
                <a:latin typeface="Times New Roman" panose="02020603050405020304" pitchFamily="18" charset="0"/>
              </a:defRPr>
            </a:lvl2pPr>
            <a:lvl3pPr marL="1143000" indent="-228600">
              <a:defRPr sz="3600" u="sng">
                <a:solidFill>
                  <a:schemeClr val="tx1"/>
                </a:solidFill>
                <a:latin typeface="Times New Roman" panose="02020603050405020304" pitchFamily="18" charset="0"/>
              </a:defRPr>
            </a:lvl3pPr>
            <a:lvl4pPr marL="1600200" indent="-228600">
              <a:defRPr sz="3600" u="sng">
                <a:solidFill>
                  <a:schemeClr val="tx1"/>
                </a:solidFill>
                <a:latin typeface="Times New Roman" panose="02020603050405020304" pitchFamily="18" charset="0"/>
              </a:defRPr>
            </a:lvl4pPr>
            <a:lvl5pPr marL="2057400" indent="-228600">
              <a:defRPr sz="3600" u="sng">
                <a:solidFill>
                  <a:schemeClr val="tx1"/>
                </a:solidFill>
                <a:latin typeface="Times New Roman" panose="02020603050405020304" pitchFamily="18" charset="0"/>
              </a:defRPr>
            </a:lvl5pPr>
            <a:lvl6pPr marL="2514600" indent="-228600" eaLnBrk="0" fontAlgn="base" hangingPunct="0">
              <a:spcBef>
                <a:spcPct val="0"/>
              </a:spcBef>
              <a:spcAft>
                <a:spcPct val="0"/>
              </a:spcAft>
              <a:defRPr sz="3600" u="sng">
                <a:solidFill>
                  <a:schemeClr val="tx1"/>
                </a:solidFill>
                <a:latin typeface="Times New Roman" panose="02020603050405020304" pitchFamily="18" charset="0"/>
              </a:defRPr>
            </a:lvl6pPr>
            <a:lvl7pPr marL="2971800" indent="-228600" eaLnBrk="0" fontAlgn="base" hangingPunct="0">
              <a:spcBef>
                <a:spcPct val="0"/>
              </a:spcBef>
              <a:spcAft>
                <a:spcPct val="0"/>
              </a:spcAft>
              <a:defRPr sz="3600" u="sng">
                <a:solidFill>
                  <a:schemeClr val="tx1"/>
                </a:solidFill>
                <a:latin typeface="Times New Roman" panose="02020603050405020304" pitchFamily="18" charset="0"/>
              </a:defRPr>
            </a:lvl7pPr>
            <a:lvl8pPr marL="3429000" indent="-228600" eaLnBrk="0" fontAlgn="base" hangingPunct="0">
              <a:spcBef>
                <a:spcPct val="0"/>
              </a:spcBef>
              <a:spcAft>
                <a:spcPct val="0"/>
              </a:spcAft>
              <a:defRPr sz="3600" u="sng">
                <a:solidFill>
                  <a:schemeClr val="tx1"/>
                </a:solidFill>
                <a:latin typeface="Times New Roman" panose="02020603050405020304" pitchFamily="18" charset="0"/>
              </a:defRPr>
            </a:lvl8pPr>
            <a:lvl9pPr marL="3886200" indent="-228600" eaLnBrk="0" fontAlgn="base" hangingPunct="0">
              <a:spcBef>
                <a:spcPct val="0"/>
              </a:spcBef>
              <a:spcAft>
                <a:spcPct val="0"/>
              </a:spcAft>
              <a:defRPr sz="3600" u="sng">
                <a:solidFill>
                  <a:schemeClr val="tx1"/>
                </a:solidFill>
                <a:latin typeface="Times New Roman" panose="02020603050405020304" pitchFamily="18" charset="0"/>
              </a:defRPr>
            </a:lvl9pPr>
          </a:lstStyle>
          <a:p>
            <a:pPr>
              <a:buClr>
                <a:srgbClr val="910046"/>
              </a:buClr>
              <a:buSzPct val="90000"/>
              <a:buFont typeface="Wingdings" panose="05000000000000000000" pitchFamily="2" charset="2"/>
              <a:buChar char="l"/>
            </a:pPr>
            <a:endParaRPr lang="en-US" altLang="en-US" sz="1000" u="none">
              <a:latin typeface="Arial" panose="020B0604020202020204" pitchFamily="34" charset="0"/>
            </a:endParaRPr>
          </a:p>
          <a:p>
            <a:pPr>
              <a:buClr>
                <a:srgbClr val="910046"/>
              </a:buClr>
              <a:buSzPct val="90000"/>
              <a:buFont typeface="Wingdings" panose="05000000000000000000" pitchFamily="2" charset="2"/>
              <a:buChar char="l"/>
            </a:pPr>
            <a:endParaRPr lang="en-US" altLang="en-US" sz="2800" u="none">
              <a:latin typeface="Arial" panose="020B0604020202020204" pitchFamily="34" charset="0"/>
            </a:endParaRPr>
          </a:p>
          <a:p>
            <a:pPr>
              <a:buClr>
                <a:srgbClr val="910046"/>
              </a:buClr>
              <a:buSzPct val="90000"/>
              <a:buFont typeface="Wingdings" panose="05000000000000000000" pitchFamily="2" charset="2"/>
              <a:buChar char="l"/>
            </a:pPr>
            <a:endParaRPr lang="en-US" altLang="en-US" sz="2800" u="none">
              <a:latin typeface="Arial" panose="020B0604020202020204" pitchFamily="34" charset="0"/>
            </a:endParaRPr>
          </a:p>
          <a:p>
            <a:pPr>
              <a:buClr>
                <a:srgbClr val="910046"/>
              </a:buClr>
              <a:buSzPct val="90000"/>
              <a:buFont typeface="Wingdings" panose="05000000000000000000" pitchFamily="2" charset="2"/>
              <a:buChar char="l"/>
            </a:pPr>
            <a:endParaRPr lang="en-US" altLang="en-US" sz="1000" u="none">
              <a:latin typeface="Arial" panose="020B0604020202020204" pitchFamily="34" charset="0"/>
            </a:endParaRPr>
          </a:p>
          <a:p>
            <a:pPr>
              <a:buClr>
                <a:srgbClr val="910046"/>
              </a:buClr>
              <a:buSzPct val="90000"/>
              <a:buFont typeface="Wingdings" panose="05000000000000000000" pitchFamily="2" charset="2"/>
              <a:buChar char="l"/>
            </a:pPr>
            <a:endParaRPr lang="en-US" altLang="en-US" sz="2800"/>
          </a:p>
          <a:p>
            <a:pPr>
              <a:buClr>
                <a:srgbClr val="910046"/>
              </a:buClr>
              <a:buSzPct val="90000"/>
              <a:buFont typeface="Wingdings" panose="05000000000000000000" pitchFamily="2" charset="2"/>
              <a:buChar char="l"/>
            </a:pPr>
            <a:endParaRPr lang="en-US" altLang="en-US" sz="2800" u="none">
              <a:latin typeface="Arial" panose="020B0604020202020204" pitchFamily="34" charset="0"/>
            </a:endParaRPr>
          </a:p>
        </p:txBody>
      </p:sp>
    </p:spTree>
  </p:cSld>
  <p:clrMapOvr>
    <a:masterClrMapping/>
  </p:clrMapOvr>
  <p:transition advClick="0"/>
</p:sld>
</file>

<file path=ppt/theme/theme1.xml><?xml version="1.0" encoding="utf-8"?>
<a:theme xmlns:a="http://schemas.openxmlformats.org/drawingml/2006/main" name="NCDOL  Standard">
  <a:themeElements>
    <a:clrScheme name="NCDOL  Standard 8">
      <a:dk1>
        <a:srgbClr val="000000"/>
      </a:dk1>
      <a:lt1>
        <a:srgbClr val="FFFFFF"/>
      </a:lt1>
      <a:dk2>
        <a:srgbClr val="0000FF"/>
      </a:dk2>
      <a:lt2>
        <a:srgbClr val="000080"/>
      </a:lt2>
      <a:accent1>
        <a:srgbClr val="FF00FF"/>
      </a:accent1>
      <a:accent2>
        <a:srgbClr val="FF0000"/>
      </a:accent2>
      <a:accent3>
        <a:srgbClr val="FFFFFF"/>
      </a:accent3>
      <a:accent4>
        <a:srgbClr val="000000"/>
      </a:accent4>
      <a:accent5>
        <a:srgbClr val="FFAAFF"/>
      </a:accent5>
      <a:accent6>
        <a:srgbClr val="E70000"/>
      </a:accent6>
      <a:hlink>
        <a:srgbClr val="000000"/>
      </a:hlink>
      <a:folHlink>
        <a:srgbClr val="C0C0C0"/>
      </a:folHlink>
    </a:clrScheme>
    <a:fontScheme name="NCDOL  Standard">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sm" len="sm"/>
          <a:tailEnd type="none" w="sm" len="sm"/>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3600" b="0" i="0" u="sng"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sm" len="sm"/>
          <a:tailEnd type="none" w="sm" len="sm"/>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3600" b="0" i="0" u="sng" strike="noStrike" cap="none" normalizeH="0" baseline="0" smtClean="0">
            <a:ln>
              <a:noFill/>
            </a:ln>
            <a:solidFill>
              <a:schemeClr val="tx1"/>
            </a:solidFill>
            <a:effectLst/>
            <a:latin typeface="Times New Roman" pitchFamily="18" charset="0"/>
          </a:defRPr>
        </a:defPPr>
      </a:lstStyle>
    </a:lnDef>
  </a:objectDefaults>
  <a:extraClrSchemeLst>
    <a:extraClrScheme>
      <a:clrScheme name="NCDOL  Standard 1">
        <a:dk1>
          <a:srgbClr val="000000"/>
        </a:dk1>
        <a:lt1>
          <a:srgbClr val="FFFFFF"/>
        </a:lt1>
        <a:dk2>
          <a:srgbClr val="000000"/>
        </a:dk2>
        <a:lt2>
          <a:srgbClr val="969696"/>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NCDOL  Standard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33"/>
        </a:hlink>
        <a:folHlink>
          <a:srgbClr val="969696"/>
        </a:folHlink>
      </a:clrScheme>
      <a:clrMap bg1="dk2" tx1="lt1" bg2="dk1" tx2="lt2" accent1="accent1" accent2="accent2" accent3="accent3" accent4="accent4" accent5="accent5" accent6="accent6" hlink="hlink" folHlink="folHlink"/>
    </a:extraClrScheme>
    <a:extraClrScheme>
      <a:clrScheme name="NCDOL  Standard 3">
        <a:dk1>
          <a:srgbClr val="000000"/>
        </a:dk1>
        <a:lt1>
          <a:srgbClr val="FFFFCC"/>
        </a:lt1>
        <a:dk2>
          <a:srgbClr val="999933"/>
        </a:dk2>
        <a:lt2>
          <a:srgbClr val="808000"/>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NCDOL  Standard 4">
        <a:dk1>
          <a:srgbClr val="000000"/>
        </a:dk1>
        <a:lt1>
          <a:srgbClr val="FFFFFF"/>
        </a:lt1>
        <a:dk2>
          <a:srgbClr val="000000"/>
        </a:dk2>
        <a:lt2>
          <a:srgbClr val="393939"/>
        </a:lt2>
        <a:accent1>
          <a:srgbClr val="CBCBCB"/>
        </a:accent1>
        <a:accent2>
          <a:srgbClr val="868686"/>
        </a:accent2>
        <a:accent3>
          <a:srgbClr val="FFFFFF"/>
        </a:accent3>
        <a:accent4>
          <a:srgbClr val="000000"/>
        </a:accent4>
        <a:accent5>
          <a:srgbClr val="E2E2E2"/>
        </a:accent5>
        <a:accent6>
          <a:srgbClr val="797979"/>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NCDOL  Standard 5">
        <a:dk1>
          <a:srgbClr val="000000"/>
        </a:dk1>
        <a:lt1>
          <a:srgbClr val="FFFFFF"/>
        </a:lt1>
        <a:dk2>
          <a:srgbClr val="000000"/>
        </a:dk2>
        <a:lt2>
          <a:srgbClr val="9F9F9F"/>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NCDOL  Standard 6">
        <a:dk1>
          <a:srgbClr val="000000"/>
        </a:dk1>
        <a:lt1>
          <a:srgbClr val="FFFFFF"/>
        </a:lt1>
        <a:dk2>
          <a:srgbClr val="000000"/>
        </a:dk2>
        <a:lt2>
          <a:srgbClr val="868686"/>
        </a:lt2>
        <a:accent1>
          <a:srgbClr val="CBCBCB"/>
        </a:accent1>
        <a:accent2>
          <a:srgbClr val="0066FF"/>
        </a:accent2>
        <a:accent3>
          <a:srgbClr val="FFFFFF"/>
        </a:accent3>
        <a:accent4>
          <a:srgbClr val="000000"/>
        </a:accent4>
        <a:accent5>
          <a:srgbClr val="E2E2E2"/>
        </a:accent5>
        <a:accent6>
          <a:srgbClr val="005CE7"/>
        </a:accent6>
        <a:hlink>
          <a:srgbClr val="FF0033"/>
        </a:hlink>
        <a:folHlink>
          <a:srgbClr val="009900"/>
        </a:folHlink>
      </a:clrScheme>
      <a:clrMap bg1="lt1" tx1="dk1" bg2="lt2" tx2="dk2" accent1="accent1" accent2="accent2" accent3="accent3" accent4="accent4" accent5="accent5" accent6="accent6" hlink="hlink" folHlink="folHlink"/>
    </a:extraClrScheme>
    <a:extraClrScheme>
      <a:clrScheme name="NCDOL  Standard 7">
        <a:dk1>
          <a:srgbClr val="000000"/>
        </a:dk1>
        <a:lt1>
          <a:srgbClr val="FFFFFF"/>
        </a:lt1>
        <a:dk2>
          <a:srgbClr val="000000"/>
        </a:dk2>
        <a:lt2>
          <a:srgbClr val="969696"/>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
      <a:clrScheme name="NCDOL  Standard 8">
        <a:dk1>
          <a:srgbClr val="000000"/>
        </a:dk1>
        <a:lt1>
          <a:srgbClr val="FFFFFF"/>
        </a:lt1>
        <a:dk2>
          <a:srgbClr val="0000FF"/>
        </a:dk2>
        <a:lt2>
          <a:srgbClr val="000080"/>
        </a:lt2>
        <a:accent1>
          <a:srgbClr val="FF00FF"/>
        </a:accent1>
        <a:accent2>
          <a:srgbClr val="FF0000"/>
        </a:accent2>
        <a:accent3>
          <a:srgbClr val="FFFFFF"/>
        </a:accent3>
        <a:accent4>
          <a:srgbClr val="000000"/>
        </a:accent4>
        <a:accent5>
          <a:srgbClr val="FFAAFF"/>
        </a:accent5>
        <a:accent6>
          <a:srgbClr val="E70000"/>
        </a:accent6>
        <a:hlink>
          <a:srgbClr val="000000"/>
        </a:hlink>
        <a:folHlink>
          <a:srgbClr val="C0C0C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_ip_UnifiedCompliancePolicyUIAction xmlns="http://schemas.microsoft.com/sharepoint/v3" xsi:nil="true"/>
    <_ip_UnifiedCompliancePolicyProperties xmlns="http://schemas.microsoft.com/sharepoint/v3"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E13C77763524304399680D98EC663D01" ma:contentTypeVersion="13" ma:contentTypeDescription="Create a new document." ma:contentTypeScope="" ma:versionID="c8977ef3ce57fd339ad85ef92eed7f25">
  <xsd:schema xmlns:xsd="http://www.w3.org/2001/XMLSchema" xmlns:xs="http://www.w3.org/2001/XMLSchema" xmlns:p="http://schemas.microsoft.com/office/2006/metadata/properties" xmlns:ns1="http://schemas.microsoft.com/sharepoint/v3" xmlns:ns3="07fb7b10-7b9a-4558-832d-786df73008dc" xmlns:ns4="e04a6c66-c387-4d23-9626-23c5cf44b5d8" targetNamespace="http://schemas.microsoft.com/office/2006/metadata/properties" ma:root="true" ma:fieldsID="a097c618153d2ca82f82683e21c56151" ns1:_="" ns3:_="" ns4:_="">
    <xsd:import namespace="http://schemas.microsoft.com/sharepoint/v3"/>
    <xsd:import namespace="07fb7b10-7b9a-4558-832d-786df73008dc"/>
    <xsd:import namespace="e04a6c66-c387-4d23-9626-23c5cf44b5d8"/>
    <xsd:element name="properties">
      <xsd:complexType>
        <xsd:sequence>
          <xsd:element name="documentManagement">
            <xsd:complexType>
              <xsd:all>
                <xsd:element ref="ns3:MediaServiceMetadata" minOccurs="0"/>
                <xsd:element ref="ns3:MediaServiceFastMetadata" minOccurs="0"/>
                <xsd:element ref="ns4:SharedWithUsers" minOccurs="0"/>
                <xsd:element ref="ns4:SharedWithDetails" minOccurs="0"/>
                <xsd:element ref="ns4:SharingHintHash" minOccurs="0"/>
                <xsd:element ref="ns3:MediaServiceAutoTags" minOccurs="0"/>
                <xsd:element ref="ns3:MediaServiceOCR" minOccurs="0"/>
                <xsd:element ref="ns3:MediaServiceGenerationTime" minOccurs="0"/>
                <xsd:element ref="ns3:MediaServiceEventHashCode" minOccurs="0"/>
                <xsd:element ref="ns3:MediaServiceDateTaken" minOccurs="0"/>
                <xsd:element ref="ns3:MediaServiceLocation" minOccurs="0"/>
                <xsd:element ref="ns1:_ip_UnifiedCompliancePolicyProperties" minOccurs="0"/>
                <xsd:element ref="ns1:_ip_UnifiedCompliancePolicyUIAc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19" nillable="true" ma:displayName="Unified Compliance Policy Properties" ma:hidden="true" ma:internalName="_ip_UnifiedCompliancePolicyProperties">
      <xsd:simpleType>
        <xsd:restriction base="dms:Note"/>
      </xsd:simpleType>
    </xsd:element>
    <xsd:element name="_ip_UnifiedCompliancePolicyUIAction" ma:index="20"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7fb7b10-7b9a-4558-832d-786df73008dc"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3" nillable="true" ma:displayName="Tags" ma:internalName="MediaServiceAutoTags"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DateTaken" ma:index="17" nillable="true" ma:displayName="MediaServiceDateTaken" ma:hidden="true" ma:internalName="MediaServiceDateTaken" ma:readOnly="true">
      <xsd:simpleType>
        <xsd:restriction base="dms:Text"/>
      </xsd:simpleType>
    </xsd:element>
    <xsd:element name="MediaServiceLocation" ma:index="18" nillable="true" ma:displayName="Location"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e04a6c66-c387-4d23-9626-23c5cf44b5d8"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SharingHintHash" ma:index="12"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7671ED00-0CC7-4895-8FA7-99013592592E}">
  <ds:schemaRefs>
    <ds:schemaRef ds:uri="http://schemas.microsoft.com/office/2006/metadata/properties"/>
    <ds:schemaRef ds:uri="http://schemas.microsoft.com/office/infopath/2007/PartnerControls"/>
    <ds:schemaRef ds:uri="http://schemas.microsoft.com/sharepoint/v3"/>
  </ds:schemaRefs>
</ds:datastoreItem>
</file>

<file path=customXml/itemProps2.xml><?xml version="1.0" encoding="utf-8"?>
<ds:datastoreItem xmlns:ds="http://schemas.openxmlformats.org/officeDocument/2006/customXml" ds:itemID="{07084365-5A63-4AE0-B0F8-80C700F4D621}">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07fb7b10-7b9a-4558-832d-786df73008dc"/>
    <ds:schemaRef ds:uri="e04a6c66-c387-4d23-9626-23c5cf44b5d8"/>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3B9272E8-B8BE-4144-86DA-B7B45C8E6B45}">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27648</TotalTime>
  <Pages>1</Pages>
  <Words>2302</Words>
  <Application>Microsoft Office PowerPoint</Application>
  <PresentationFormat>Letter Paper (8.5x11 in)</PresentationFormat>
  <Paragraphs>449</Paragraphs>
  <Slides>54</Slides>
  <Notes>54</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54</vt:i4>
      </vt:variant>
    </vt:vector>
  </HeadingPairs>
  <TitlesOfParts>
    <vt:vector size="60" baseType="lpstr">
      <vt:lpstr>Arial</vt:lpstr>
      <vt:lpstr>Arial Narrow</vt:lpstr>
      <vt:lpstr>Symbol</vt:lpstr>
      <vt:lpstr>Times New Roman</vt:lpstr>
      <vt:lpstr>Wingdings</vt:lpstr>
      <vt:lpstr>NCDOL  Standard</vt:lpstr>
      <vt:lpstr>Chainsaw Safety</vt:lpstr>
      <vt:lpstr>Objectives</vt:lpstr>
      <vt:lpstr>Definitions</vt:lpstr>
      <vt:lpstr>Definitions</vt:lpstr>
      <vt:lpstr>Definitions</vt:lpstr>
      <vt:lpstr>Felling Trees</vt:lpstr>
      <vt:lpstr>PowerPoint Presentation</vt:lpstr>
      <vt:lpstr>Personal Protective Equipment</vt:lpstr>
      <vt:lpstr>Personal Equipment Checklist</vt:lpstr>
      <vt:lpstr>Hand Protection</vt:lpstr>
      <vt:lpstr>Leg Protection</vt:lpstr>
      <vt:lpstr>PowerPoint Presentation</vt:lpstr>
      <vt:lpstr>Foot Protection</vt:lpstr>
      <vt:lpstr>Head Protection</vt:lpstr>
      <vt:lpstr>Eye and Face Protection</vt:lpstr>
      <vt:lpstr>Hearing Protection</vt:lpstr>
      <vt:lpstr>Good, but could it be better?</vt:lpstr>
      <vt:lpstr>First Aid Kits</vt:lpstr>
      <vt:lpstr>Signaling and Signal Equipment</vt:lpstr>
      <vt:lpstr>Flammable and Combustible Liquids</vt:lpstr>
      <vt:lpstr>Chainsaw Checklist </vt:lpstr>
      <vt:lpstr>Chainsaw Mechanisms</vt:lpstr>
      <vt:lpstr>Chainsaw Mechanisms</vt:lpstr>
      <vt:lpstr>Before Starting the Saw</vt:lpstr>
      <vt:lpstr>Before Starting the Saw</vt:lpstr>
      <vt:lpstr>While Running the Saw</vt:lpstr>
      <vt:lpstr>While Running the Saw</vt:lpstr>
      <vt:lpstr>Manual Felling</vt:lpstr>
      <vt:lpstr>PowerPoint Presentation</vt:lpstr>
      <vt:lpstr>PowerPoint Presentation</vt:lpstr>
      <vt:lpstr>“Danger Trees"</vt:lpstr>
      <vt:lpstr>“Danger Trees"</vt:lpstr>
      <vt:lpstr>“Dutchman Cut"</vt:lpstr>
      <vt:lpstr>Felling Direction</vt:lpstr>
      <vt:lpstr>Felling Direction</vt:lpstr>
      <vt:lpstr>Felling Direction</vt:lpstr>
      <vt:lpstr>PowerPoint Presentation</vt:lpstr>
      <vt:lpstr>Retreat Path</vt:lpstr>
      <vt:lpstr>Retreat Path</vt:lpstr>
      <vt:lpstr>Hinge Size</vt:lpstr>
      <vt:lpstr>Felling Techniques</vt:lpstr>
      <vt:lpstr>Felling Techniques</vt:lpstr>
      <vt:lpstr>Type of Cuts</vt:lpstr>
      <vt:lpstr>Types of Notches</vt:lpstr>
      <vt:lpstr>PowerPoint Presentation</vt:lpstr>
      <vt:lpstr>PowerPoint Presentation</vt:lpstr>
      <vt:lpstr>PowerPoint Presentation</vt:lpstr>
      <vt:lpstr>Training</vt:lpstr>
      <vt:lpstr>Training</vt:lpstr>
      <vt:lpstr>Training</vt:lpstr>
      <vt:lpstr>Training</vt:lpstr>
      <vt:lpstr>Training</vt:lpstr>
      <vt:lpstr>Summary</vt:lpstr>
      <vt:lpstr>Thank You For Attending!</vt:lpstr>
    </vt:vector>
  </TitlesOfParts>
  <Company>NC OSH/ETTA</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Introduction to the  N.C. Department of Labor OSH Division</dc:title>
  <dc:creator>Hardy, Celeste</dc:creator>
  <cp:lastModifiedBy>Lagoe, Wanda</cp:lastModifiedBy>
  <cp:revision>44</cp:revision>
  <cp:lastPrinted>2021-01-06T15:55:29Z</cp:lastPrinted>
  <dcterms:created xsi:type="dcterms:W3CDTF">2001-05-15T12:53:32Z</dcterms:created>
  <dcterms:modified xsi:type="dcterms:W3CDTF">2021-06-11T15:58:30Z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0x010100E13C77763524304399680D98EC663D01</vt:lpwstr>
  </property>
</Properties>
</file>