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handoutMasterIdLst>
    <p:handoutMasterId r:id="rId53"/>
  </p:handoutMasterIdLst>
  <p:sldIdLst>
    <p:sldId id="411" r:id="rId2"/>
    <p:sldId id="667" r:id="rId3"/>
    <p:sldId id="668" r:id="rId4"/>
    <p:sldId id="591" r:id="rId5"/>
    <p:sldId id="657" r:id="rId6"/>
    <p:sldId id="703" r:id="rId7"/>
    <p:sldId id="656" r:id="rId8"/>
    <p:sldId id="704" r:id="rId9"/>
    <p:sldId id="698" r:id="rId10"/>
    <p:sldId id="699" r:id="rId11"/>
    <p:sldId id="592" r:id="rId12"/>
    <p:sldId id="705" r:id="rId13"/>
    <p:sldId id="593" r:id="rId14"/>
    <p:sldId id="596" r:id="rId15"/>
    <p:sldId id="642" r:id="rId16"/>
    <p:sldId id="665" r:id="rId17"/>
    <p:sldId id="708" r:id="rId18"/>
    <p:sldId id="652" r:id="rId19"/>
    <p:sldId id="600" r:id="rId20"/>
    <p:sldId id="715" r:id="rId21"/>
    <p:sldId id="654" r:id="rId22"/>
    <p:sldId id="709" r:id="rId23"/>
    <p:sldId id="710" r:id="rId24"/>
    <p:sldId id="653" r:id="rId25"/>
    <p:sldId id="604" r:id="rId26"/>
    <p:sldId id="661" r:id="rId27"/>
    <p:sldId id="674" r:id="rId28"/>
    <p:sldId id="675" r:id="rId29"/>
    <p:sldId id="679" r:id="rId30"/>
    <p:sldId id="711" r:id="rId31"/>
    <p:sldId id="676" r:id="rId32"/>
    <p:sldId id="677" r:id="rId33"/>
    <p:sldId id="712" r:id="rId34"/>
    <p:sldId id="688" r:id="rId35"/>
    <p:sldId id="713" r:id="rId36"/>
    <p:sldId id="678" r:id="rId37"/>
    <p:sldId id="700" r:id="rId38"/>
    <p:sldId id="682" r:id="rId39"/>
    <p:sldId id="697" r:id="rId40"/>
    <p:sldId id="689" r:id="rId41"/>
    <p:sldId id="690" r:id="rId42"/>
    <p:sldId id="691" r:id="rId43"/>
    <p:sldId id="692" r:id="rId44"/>
    <p:sldId id="693" r:id="rId45"/>
    <p:sldId id="695" r:id="rId46"/>
    <p:sldId id="696" r:id="rId47"/>
    <p:sldId id="685" r:id="rId48"/>
    <p:sldId id="686" r:id="rId49"/>
    <p:sldId id="683" r:id="rId50"/>
    <p:sldId id="71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2447"/>
    <a:srgbClr val="2D0C62"/>
    <a:srgbClr val="2B0E62"/>
    <a:srgbClr val="FFFBFF"/>
    <a:srgbClr val="0074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892" autoAdjust="0"/>
    <p:restoredTop sz="43489" autoAdjust="0"/>
  </p:normalViewPr>
  <p:slideViewPr>
    <p:cSldViewPr snapToGrid="0">
      <p:cViewPr varScale="1">
        <p:scale>
          <a:sx n="55" d="100"/>
          <a:sy n="55" d="100"/>
        </p:scale>
        <p:origin x="710" y="48"/>
      </p:cViewPr>
      <p:guideLst/>
    </p:cSldViewPr>
  </p:slideViewPr>
  <p:notesTextViewPr>
    <p:cViewPr>
      <p:scale>
        <a:sx n="1" d="1"/>
        <a:sy n="1" d="1"/>
      </p:scale>
      <p:origin x="0" y="0"/>
    </p:cViewPr>
  </p:notesTextViewPr>
  <p:notesViewPr>
    <p:cSldViewPr snapToGrid="0">
      <p:cViewPr varScale="1">
        <p:scale>
          <a:sx n="86" d="100"/>
          <a:sy n="86" d="100"/>
        </p:scale>
        <p:origin x="4166" y="5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DEC8EC1-E77F-19CF-CF25-6911A1070BC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4825C3A-554A-392E-A082-F021FE5B5F8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8DF95D-A3C3-4480-8172-56CF1B3AFB86}" type="datetimeFigureOut">
              <a:rPr lang="en-US" smtClean="0"/>
              <a:t>3/13/2026</a:t>
            </a:fld>
            <a:endParaRPr lang="en-US"/>
          </a:p>
        </p:txBody>
      </p:sp>
      <p:sp>
        <p:nvSpPr>
          <p:cNvPr id="4" name="Footer Placeholder 3">
            <a:extLst>
              <a:ext uri="{FF2B5EF4-FFF2-40B4-BE49-F238E27FC236}">
                <a16:creationId xmlns:a16="http://schemas.microsoft.com/office/drawing/2014/main" id="{568CD11B-A496-1118-5503-B75C60610BA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53B923E-AF13-A62C-318A-BB274BAF65F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3748DD6-383E-469A-BDF4-48A0E9F505E5}" type="slidenum">
              <a:rPr lang="en-US" smtClean="0"/>
              <a:t>‹#›</a:t>
            </a:fld>
            <a:endParaRPr lang="en-US"/>
          </a:p>
        </p:txBody>
      </p:sp>
    </p:spTree>
    <p:extLst>
      <p:ext uri="{BB962C8B-B14F-4D97-AF65-F5344CB8AC3E}">
        <p14:creationId xmlns:p14="http://schemas.microsoft.com/office/powerpoint/2010/main" val="1767905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9AF244-278D-4D90-87E2-1C6B081D7DB0}" type="datetimeFigureOut">
              <a:rPr lang="en-US" smtClean="0"/>
              <a:t>3/13/2026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B7853E-902C-4E95-A8FD-67F57F357270}" type="slidenum">
              <a:rPr lang="en-US" smtClean="0"/>
              <a:t>‹#›</a:t>
            </a:fld>
            <a:endParaRPr lang="en-US"/>
          </a:p>
        </p:txBody>
      </p:sp>
    </p:spTree>
    <p:extLst>
      <p:ext uri="{BB962C8B-B14F-4D97-AF65-F5344CB8AC3E}">
        <p14:creationId xmlns:p14="http://schemas.microsoft.com/office/powerpoint/2010/main" val="806945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venir Next LT Pro" panose="020B0504020202020204" pitchFamily="34" charset="0"/>
              </a:rPr>
              <a:t>Revised 03/13/2026</a:t>
            </a:r>
          </a:p>
          <a:p>
            <a:endParaRPr lang="en-US" dirty="0">
              <a:latin typeface="Avenir Next LT Pro" panose="020B0504020202020204" pitchFamily="34" charset="0"/>
            </a:endParaRPr>
          </a:p>
          <a:p>
            <a:r>
              <a:rPr lang="en-US" dirty="0">
                <a:latin typeface="Avenir Next LT Pro" panose="020B0504020202020204" pitchFamily="34" charset="0"/>
              </a:rPr>
              <a:t>The information in this presentation is provided voluntarily by the N.C. Department of Labor, Education Training and Technical Assistance Bureau as a public service and is made available in good faith. This presentation is designed to assist trainers conducting OSHA outreach training for workers.  Since workers are the target audience, this presentation emphasizes hazard identification, avoidance, and control – not standards.  No attempt has been made to treat the topic exhaustively.  It is essential that trainers tailor their presentations to the needs and understanding of their audience.</a:t>
            </a:r>
          </a:p>
          <a:p>
            <a:endParaRPr lang="en-US" dirty="0">
              <a:latin typeface="Avenir Next LT Pro" panose="020B0504020202020204" pitchFamily="34" charset="0"/>
            </a:endParaRPr>
          </a:p>
          <a:p>
            <a:r>
              <a:rPr lang="en-US" dirty="0">
                <a:latin typeface="Avenir Next LT Pro" panose="020B0504020202020204" pitchFamily="34" charset="0"/>
              </a:rPr>
              <a:t>The information and advice provided on this Site and on Linked Sites is provided solely on the basis that users will be responsible for making their own assessment of the matters discussed herein and are advised to verify all relevant representations, statements, and information.</a:t>
            </a:r>
          </a:p>
          <a:p>
            <a:endParaRPr lang="en-US" dirty="0">
              <a:latin typeface="Avenir Next LT Pro" panose="020B0504020202020204" pitchFamily="34" charset="0"/>
            </a:endParaRPr>
          </a:p>
          <a:p>
            <a:r>
              <a:rPr lang="en-US" dirty="0">
                <a:latin typeface="Avenir Next LT Pro" panose="020B0504020202020204" pitchFamily="34" charset="0"/>
              </a:rPr>
              <a:t>This presentation is not a substitute for any of the provisions of the Occupational Safety and Health Act of North Carolina or for any standards issued by the N.C. Department of Labor.  Mention of trade names, commercial products, or organizations does not imply endorsement by the N.C. Department of Labor.</a:t>
            </a:r>
          </a:p>
          <a:p>
            <a:endParaRPr lang="en-US" dirty="0"/>
          </a:p>
        </p:txBody>
      </p:sp>
      <p:sp>
        <p:nvSpPr>
          <p:cNvPr id="4" name="Slide Number Placeholder 3"/>
          <p:cNvSpPr>
            <a:spLocks noGrp="1"/>
          </p:cNvSpPr>
          <p:nvPr>
            <p:ph type="sldNum" sz="quarter" idx="5"/>
          </p:nvPr>
        </p:nvSpPr>
        <p:spPr/>
        <p:txBody>
          <a:bodyPr/>
          <a:lstStyle/>
          <a:p>
            <a:fld id="{ADB7853E-902C-4E95-A8FD-67F57F357270}" type="slidenum">
              <a:rPr lang="en-US" smtClean="0"/>
              <a:t>1</a:t>
            </a:fld>
            <a:endParaRPr lang="en-US"/>
          </a:p>
        </p:txBody>
      </p:sp>
    </p:spTree>
    <p:extLst>
      <p:ext uri="{BB962C8B-B14F-4D97-AF65-F5344CB8AC3E}">
        <p14:creationId xmlns:p14="http://schemas.microsoft.com/office/powerpoint/2010/main" val="2072677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C913BB02-D227-4931-9C05-1F3A1DCF3ED9}"/>
              </a:ext>
            </a:extLst>
          </p:cNvPr>
          <p:cNvSpPr>
            <a:spLocks noGrp="1" noRot="1" noChangeAspect="1" noChangeArrowheads="1" noTextEdit="1"/>
          </p:cNvSpPr>
          <p:nvPr>
            <p:ph type="sldImg"/>
          </p:nvPr>
        </p:nvSpPr>
        <p:spPr>
          <a:xfrm>
            <a:off x="417513" y="703263"/>
            <a:ext cx="6169025" cy="3470275"/>
          </a:xfrm>
          <a:ln/>
        </p:spPr>
      </p:sp>
      <p:sp>
        <p:nvSpPr>
          <p:cNvPr id="8195" name="Notes Placeholder 2">
            <a:extLst>
              <a:ext uri="{FF2B5EF4-FFF2-40B4-BE49-F238E27FC236}">
                <a16:creationId xmlns:a16="http://schemas.microsoft.com/office/drawing/2014/main" id="{EE7A637D-4020-42BA-8B3E-BD3D64004A4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8196" name="Slide Number Placeholder 3">
            <a:extLst>
              <a:ext uri="{FF2B5EF4-FFF2-40B4-BE49-F238E27FC236}">
                <a16:creationId xmlns:a16="http://schemas.microsoft.com/office/drawing/2014/main" id="{E94F68E9-EA04-4D73-8FE0-B8E2EF16735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445A7CD3-9063-467E-B73E-21970C9567A8}" type="slidenum">
              <a:rPr lang="en-US" altLang="en-US" sz="1000" u="none"/>
              <a:pPr/>
              <a:t>2</a:t>
            </a:fld>
            <a:endParaRPr lang="en-US" altLang="en-US" sz="1000" u="non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E0F26B49-525B-4081-86E6-DBD6366E47C3}"/>
              </a:ext>
            </a:extLst>
          </p:cNvPr>
          <p:cNvSpPr>
            <a:spLocks noGrp="1" noRot="1" noChangeAspect="1" noChangeArrowheads="1" noTextEdit="1"/>
          </p:cNvSpPr>
          <p:nvPr>
            <p:ph type="sldImg"/>
          </p:nvPr>
        </p:nvSpPr>
        <p:spPr>
          <a:xfrm>
            <a:off x="417513" y="703263"/>
            <a:ext cx="6169025" cy="3470275"/>
          </a:xfrm>
          <a:ln/>
        </p:spPr>
      </p:sp>
      <p:sp>
        <p:nvSpPr>
          <p:cNvPr id="10243" name="Notes Placeholder 2">
            <a:extLst>
              <a:ext uri="{FF2B5EF4-FFF2-40B4-BE49-F238E27FC236}">
                <a16:creationId xmlns:a16="http://schemas.microsoft.com/office/drawing/2014/main" id="{E9B0C604-37D0-413A-8AFD-166FB46E8B6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10244" name="Slide Number Placeholder 3">
            <a:extLst>
              <a:ext uri="{FF2B5EF4-FFF2-40B4-BE49-F238E27FC236}">
                <a16:creationId xmlns:a16="http://schemas.microsoft.com/office/drawing/2014/main" id="{E859C8C0-B3E3-43CE-A7F3-89234B22166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3C7A6BCC-9ECD-4878-AE7A-3F0B084BA572}" type="slidenum">
              <a:rPr lang="en-US" altLang="en-US" sz="1000" u="none"/>
              <a:pPr/>
              <a:t>3</a:t>
            </a:fld>
            <a:endParaRPr lang="en-US" altLang="en-US" sz="1000" u="non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C2F11EEC-874C-4779-B0B0-68F99BC3DBFB}"/>
              </a:ext>
            </a:extLst>
          </p:cNvPr>
          <p:cNvSpPr>
            <a:spLocks noGrp="1" noRot="1" noChangeAspect="1" noChangeArrowheads="1" noTextEdit="1"/>
          </p:cNvSpPr>
          <p:nvPr>
            <p:ph type="sldImg"/>
          </p:nvPr>
        </p:nvSpPr>
        <p:spPr>
          <a:xfrm>
            <a:off x="417513" y="703263"/>
            <a:ext cx="6169025" cy="3470275"/>
          </a:xfrm>
          <a:ln/>
        </p:spPr>
      </p:sp>
      <p:sp>
        <p:nvSpPr>
          <p:cNvPr id="3" name="Notes Placeholder 2">
            <a:extLst>
              <a:ext uri="{FF2B5EF4-FFF2-40B4-BE49-F238E27FC236}">
                <a16:creationId xmlns:a16="http://schemas.microsoft.com/office/drawing/2014/main" id="{09553FB7-3526-4D51-B085-862C821D063B}"/>
              </a:ext>
            </a:extLst>
          </p:cNvPr>
          <p:cNvSpPr>
            <a:spLocks noGrp="1"/>
          </p:cNvSpPr>
          <p:nvPr>
            <p:ph type="body" idx="1"/>
          </p:nvPr>
        </p:nvSpPr>
        <p:spPr>
          <a:xfrm>
            <a:off x="306388" y="4357688"/>
            <a:ext cx="6353175" cy="4408487"/>
          </a:xfrm>
        </p:spPr>
        <p:txBody>
          <a:bodyPr>
            <a:noAutofit/>
          </a:bodyPr>
          <a:lstStyle/>
          <a:p>
            <a:pPr marL="0" indent="0">
              <a:spcBef>
                <a:spcPct val="20000"/>
              </a:spcBef>
              <a:buClr>
                <a:srgbClr val="910046"/>
              </a:buClr>
              <a:buSzPct val="123000"/>
              <a:buFontTx/>
              <a:buNone/>
              <a:defRPr/>
            </a:pPr>
            <a:endParaRPr lang="en-US" sz="800" dirty="0"/>
          </a:p>
        </p:txBody>
      </p:sp>
      <p:sp>
        <p:nvSpPr>
          <p:cNvPr id="12292" name="Slide Number Placeholder 3">
            <a:extLst>
              <a:ext uri="{FF2B5EF4-FFF2-40B4-BE49-F238E27FC236}">
                <a16:creationId xmlns:a16="http://schemas.microsoft.com/office/drawing/2014/main" id="{F9D2290F-3ADF-405E-A6CE-F79842C8788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0D1AC46D-DD3C-4C1B-BA66-864E584BB42E}" type="slidenum">
              <a:rPr lang="en-US" altLang="en-US" sz="1000" u="none"/>
              <a:pPr/>
              <a:t>4</a:t>
            </a:fld>
            <a:endParaRPr lang="en-US" altLang="en-US" sz="1000" u="non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E7DEE568-2945-4332-AEB7-D91BFAE68DA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217DFA2F-8BFD-4CA0-AEA6-12BA88EA4F04}" type="slidenum">
              <a:rPr lang="en-US" altLang="en-US" sz="1000" u="none"/>
              <a:pPr/>
              <a:t>5</a:t>
            </a:fld>
            <a:endParaRPr lang="en-US" altLang="en-US" sz="1000" u="none"/>
          </a:p>
        </p:txBody>
      </p:sp>
      <p:sp>
        <p:nvSpPr>
          <p:cNvPr id="14339" name="Rectangle 2">
            <a:extLst>
              <a:ext uri="{FF2B5EF4-FFF2-40B4-BE49-F238E27FC236}">
                <a16:creationId xmlns:a16="http://schemas.microsoft.com/office/drawing/2014/main" id="{82AD03AC-244E-4EA2-B830-AA441F750A4C}"/>
              </a:ext>
            </a:extLst>
          </p:cNvPr>
          <p:cNvSpPr>
            <a:spLocks noGrp="1" noRot="1" noChangeAspect="1" noChangeArrowheads="1" noTextEdit="1"/>
          </p:cNvSpPr>
          <p:nvPr>
            <p:ph type="sldImg"/>
          </p:nvPr>
        </p:nvSpPr>
        <p:spPr>
          <a:xfrm>
            <a:off x="417513" y="703263"/>
            <a:ext cx="6169025" cy="3470275"/>
          </a:xfrm>
          <a:ln/>
        </p:spPr>
      </p:sp>
      <p:sp>
        <p:nvSpPr>
          <p:cNvPr id="14340" name="Rectangle 3">
            <a:extLst>
              <a:ext uri="{FF2B5EF4-FFF2-40B4-BE49-F238E27FC236}">
                <a16:creationId xmlns:a16="http://schemas.microsoft.com/office/drawing/2014/main" id="{21B1B759-4DF2-4E9A-8D54-149E0B0F0E1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CE301F95-DA70-4396-9E9A-B68CDBA2279B}"/>
              </a:ext>
            </a:extLst>
          </p:cNvPr>
          <p:cNvSpPr>
            <a:spLocks noGrp="1" noRot="1" noChangeAspect="1" noChangeArrowheads="1" noTextEdit="1"/>
          </p:cNvSpPr>
          <p:nvPr>
            <p:ph type="sldImg"/>
          </p:nvPr>
        </p:nvSpPr>
        <p:spPr>
          <a:xfrm>
            <a:off x="417513" y="703263"/>
            <a:ext cx="6169025" cy="3470275"/>
          </a:xfrm>
          <a:ln/>
        </p:spPr>
      </p:sp>
      <p:sp>
        <p:nvSpPr>
          <p:cNvPr id="18435" name="Notes Placeholder 2">
            <a:extLst>
              <a:ext uri="{FF2B5EF4-FFF2-40B4-BE49-F238E27FC236}">
                <a16:creationId xmlns:a16="http://schemas.microsoft.com/office/drawing/2014/main" id="{9BCDCCAA-95AC-431C-BACD-BE7D497B302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18436" name="Slide Number Placeholder 3">
            <a:extLst>
              <a:ext uri="{FF2B5EF4-FFF2-40B4-BE49-F238E27FC236}">
                <a16:creationId xmlns:a16="http://schemas.microsoft.com/office/drawing/2014/main" id="{08E540CE-7BFB-402C-803E-9CC83D2119E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11E6EC31-858B-44ED-A19E-0E305855EA96}" type="slidenum">
              <a:rPr lang="en-US" altLang="en-US" sz="1000" u="none"/>
              <a:pPr/>
              <a:t>6</a:t>
            </a:fld>
            <a:endParaRPr lang="en-US" altLang="en-US" sz="1000" u="none"/>
          </a:p>
        </p:txBody>
      </p:sp>
    </p:spTree>
    <p:extLst>
      <p:ext uri="{BB962C8B-B14F-4D97-AF65-F5344CB8AC3E}">
        <p14:creationId xmlns:p14="http://schemas.microsoft.com/office/powerpoint/2010/main" val="3028726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2408704F-E62F-4F99-BAFA-C83132B7E26C}"/>
              </a:ext>
            </a:extLst>
          </p:cNvPr>
          <p:cNvSpPr>
            <a:spLocks noGrp="1" noRot="1" noChangeAspect="1" noChangeArrowheads="1" noTextEdit="1"/>
          </p:cNvSpPr>
          <p:nvPr>
            <p:ph type="sldImg"/>
          </p:nvPr>
        </p:nvSpPr>
        <p:spPr>
          <a:xfrm>
            <a:off x="417513" y="703263"/>
            <a:ext cx="6169025" cy="3470275"/>
          </a:xfrm>
          <a:ln/>
        </p:spPr>
      </p:sp>
      <p:sp>
        <p:nvSpPr>
          <p:cNvPr id="20483" name="Notes Placeholder 2">
            <a:extLst>
              <a:ext uri="{FF2B5EF4-FFF2-40B4-BE49-F238E27FC236}">
                <a16:creationId xmlns:a16="http://schemas.microsoft.com/office/drawing/2014/main" id="{21CE1FF2-2C5D-40B5-923D-9692CA21F6E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ndParaRPr>
          </a:p>
        </p:txBody>
      </p:sp>
      <p:sp>
        <p:nvSpPr>
          <p:cNvPr id="20484" name="Slide Number Placeholder 3">
            <a:extLst>
              <a:ext uri="{FF2B5EF4-FFF2-40B4-BE49-F238E27FC236}">
                <a16:creationId xmlns:a16="http://schemas.microsoft.com/office/drawing/2014/main" id="{8F661E53-359A-4363-AFD8-E83281BF0F1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76EC4023-EB89-4922-86BA-815ED735E202}" type="slidenum">
              <a:rPr lang="en-US" altLang="en-US" sz="1000" u="none"/>
              <a:pPr/>
              <a:t>7</a:t>
            </a:fld>
            <a:endParaRPr lang="en-US" altLang="en-US" sz="1000" u="non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2408704F-E62F-4F99-BAFA-C83132B7E26C}"/>
              </a:ext>
            </a:extLst>
          </p:cNvPr>
          <p:cNvSpPr>
            <a:spLocks noGrp="1" noRot="1" noChangeAspect="1" noChangeArrowheads="1" noTextEdit="1"/>
          </p:cNvSpPr>
          <p:nvPr>
            <p:ph type="sldImg"/>
          </p:nvPr>
        </p:nvSpPr>
        <p:spPr>
          <a:xfrm>
            <a:off x="417513" y="703263"/>
            <a:ext cx="6169025" cy="3470275"/>
          </a:xfrm>
          <a:ln/>
        </p:spPr>
      </p:sp>
      <p:sp>
        <p:nvSpPr>
          <p:cNvPr id="20483" name="Notes Placeholder 2">
            <a:extLst>
              <a:ext uri="{FF2B5EF4-FFF2-40B4-BE49-F238E27FC236}">
                <a16:creationId xmlns:a16="http://schemas.microsoft.com/office/drawing/2014/main" id="{21CE1FF2-2C5D-40B5-923D-9692CA21F6E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0484" name="Slide Number Placeholder 3">
            <a:extLst>
              <a:ext uri="{FF2B5EF4-FFF2-40B4-BE49-F238E27FC236}">
                <a16:creationId xmlns:a16="http://schemas.microsoft.com/office/drawing/2014/main" id="{8F661E53-359A-4363-AFD8-E83281BF0F1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76EC4023-EB89-4922-86BA-815ED735E202}" type="slidenum">
              <a:rPr lang="en-US" altLang="en-US" sz="1000" u="none"/>
              <a:pPr/>
              <a:t>8</a:t>
            </a:fld>
            <a:endParaRPr lang="en-US" altLang="en-US" sz="1000" u="none"/>
          </a:p>
        </p:txBody>
      </p:sp>
    </p:spTree>
    <p:extLst>
      <p:ext uri="{BB962C8B-B14F-4D97-AF65-F5344CB8AC3E}">
        <p14:creationId xmlns:p14="http://schemas.microsoft.com/office/powerpoint/2010/main" val="1165813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835CEE8F-B956-4FFA-A0B4-6E7935A7CBA7}"/>
              </a:ext>
            </a:extLst>
          </p:cNvPr>
          <p:cNvSpPr>
            <a:spLocks noGrp="1" noRot="1" noChangeAspect="1" noChangeArrowheads="1" noTextEdit="1"/>
          </p:cNvSpPr>
          <p:nvPr>
            <p:ph type="sldImg"/>
          </p:nvPr>
        </p:nvSpPr>
        <p:spPr>
          <a:xfrm>
            <a:off x="417513" y="703263"/>
            <a:ext cx="6169025" cy="3470275"/>
          </a:xfrm>
          <a:ln/>
        </p:spPr>
      </p:sp>
      <p:sp>
        <p:nvSpPr>
          <p:cNvPr id="22531" name="Notes Placeholder 2">
            <a:extLst>
              <a:ext uri="{FF2B5EF4-FFF2-40B4-BE49-F238E27FC236}">
                <a16:creationId xmlns:a16="http://schemas.microsoft.com/office/drawing/2014/main" id="{6829373F-8CC6-47A7-9128-247E82E64D3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2532" name="Slide Number Placeholder 3">
            <a:extLst>
              <a:ext uri="{FF2B5EF4-FFF2-40B4-BE49-F238E27FC236}">
                <a16:creationId xmlns:a16="http://schemas.microsoft.com/office/drawing/2014/main" id="{6FAA72CA-A919-47F8-B4B9-94ACB09EBF9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22EA1DDB-1FC3-499F-86CF-62AA842F3C75}" type="slidenum">
              <a:rPr lang="en-US" altLang="en-US" sz="1000" u="none"/>
              <a:pPr/>
              <a:t>9</a:t>
            </a:fld>
            <a:endParaRPr lang="en-US" altLang="en-US" sz="1000" u="non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7FF65DFD-B29C-4318-BC45-C49264E4F1D8}"/>
              </a:ext>
            </a:extLst>
          </p:cNvPr>
          <p:cNvSpPr>
            <a:spLocks noGrp="1" noRot="1" noChangeAspect="1" noChangeArrowheads="1" noTextEdit="1"/>
          </p:cNvSpPr>
          <p:nvPr>
            <p:ph type="sldImg"/>
          </p:nvPr>
        </p:nvSpPr>
        <p:spPr>
          <a:xfrm>
            <a:off x="417513" y="703263"/>
            <a:ext cx="6169025" cy="3470275"/>
          </a:xfrm>
          <a:ln/>
        </p:spPr>
      </p:sp>
      <p:sp>
        <p:nvSpPr>
          <p:cNvPr id="24579" name="Notes Placeholder 2">
            <a:extLst>
              <a:ext uri="{FF2B5EF4-FFF2-40B4-BE49-F238E27FC236}">
                <a16:creationId xmlns:a16="http://schemas.microsoft.com/office/drawing/2014/main" id="{6FC34F6C-C00B-4161-BACF-3D3399CF996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4580" name="Slide Number Placeholder 3">
            <a:extLst>
              <a:ext uri="{FF2B5EF4-FFF2-40B4-BE49-F238E27FC236}">
                <a16:creationId xmlns:a16="http://schemas.microsoft.com/office/drawing/2014/main" id="{0C2D7D0A-ED7F-4D8B-BBBF-A874AE4309A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4D936CA9-C329-4530-9BF7-EFC08050AA14}" type="slidenum">
              <a:rPr lang="en-US" altLang="en-US" sz="1000" u="none"/>
              <a:pPr/>
              <a:t>10</a:t>
            </a:fld>
            <a:endParaRPr lang="en-US" altLang="en-US" sz="1000" u="non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D32F662A-7C72-4551-98DB-6FC7FA032C6A}"/>
              </a:ext>
            </a:extLst>
          </p:cNvPr>
          <p:cNvSpPr>
            <a:spLocks noGrp="1" noRot="1" noChangeAspect="1" noChangeArrowheads="1" noTextEdit="1"/>
          </p:cNvSpPr>
          <p:nvPr>
            <p:ph type="sldImg"/>
          </p:nvPr>
        </p:nvSpPr>
        <p:spPr>
          <a:xfrm>
            <a:off x="417513" y="703263"/>
            <a:ext cx="6169025" cy="3470275"/>
          </a:xfrm>
          <a:ln/>
        </p:spPr>
      </p:sp>
      <p:sp>
        <p:nvSpPr>
          <p:cNvPr id="26627" name="Notes Placeholder 2">
            <a:extLst>
              <a:ext uri="{FF2B5EF4-FFF2-40B4-BE49-F238E27FC236}">
                <a16:creationId xmlns:a16="http://schemas.microsoft.com/office/drawing/2014/main" id="{CBF6032E-4722-41B6-A385-8AE2E1F5F3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6628" name="Slide Number Placeholder 3">
            <a:extLst>
              <a:ext uri="{FF2B5EF4-FFF2-40B4-BE49-F238E27FC236}">
                <a16:creationId xmlns:a16="http://schemas.microsoft.com/office/drawing/2014/main" id="{F8CDA56E-00AF-4898-BA88-E4535402A23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26915BAE-850D-4A7E-B24B-CBA60DEEEADF}" type="slidenum">
              <a:rPr lang="en-US" altLang="en-US" sz="1000" u="none"/>
              <a:pPr/>
              <a:t>11</a:t>
            </a:fld>
            <a:endParaRPr lang="en-US" altLang="en-US" sz="1000" u="non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D32F662A-7C72-4551-98DB-6FC7FA032C6A}"/>
              </a:ext>
            </a:extLst>
          </p:cNvPr>
          <p:cNvSpPr>
            <a:spLocks noGrp="1" noRot="1" noChangeAspect="1" noChangeArrowheads="1" noTextEdit="1"/>
          </p:cNvSpPr>
          <p:nvPr>
            <p:ph type="sldImg"/>
          </p:nvPr>
        </p:nvSpPr>
        <p:spPr>
          <a:xfrm>
            <a:off x="417513" y="703263"/>
            <a:ext cx="6169025" cy="3470275"/>
          </a:xfrm>
          <a:ln/>
        </p:spPr>
      </p:sp>
      <p:sp>
        <p:nvSpPr>
          <p:cNvPr id="26627" name="Notes Placeholder 2">
            <a:extLst>
              <a:ext uri="{FF2B5EF4-FFF2-40B4-BE49-F238E27FC236}">
                <a16:creationId xmlns:a16="http://schemas.microsoft.com/office/drawing/2014/main" id="{CBF6032E-4722-41B6-A385-8AE2E1F5F3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6628" name="Slide Number Placeholder 3">
            <a:extLst>
              <a:ext uri="{FF2B5EF4-FFF2-40B4-BE49-F238E27FC236}">
                <a16:creationId xmlns:a16="http://schemas.microsoft.com/office/drawing/2014/main" id="{F8CDA56E-00AF-4898-BA88-E4535402A23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26915BAE-850D-4A7E-B24B-CBA60DEEEADF}" type="slidenum">
              <a:rPr lang="en-US" altLang="en-US" sz="1000" u="none"/>
              <a:pPr/>
              <a:t>12</a:t>
            </a:fld>
            <a:endParaRPr lang="en-US" altLang="en-US" sz="1000" u="none"/>
          </a:p>
        </p:txBody>
      </p:sp>
    </p:spTree>
    <p:extLst>
      <p:ext uri="{BB962C8B-B14F-4D97-AF65-F5344CB8AC3E}">
        <p14:creationId xmlns:p14="http://schemas.microsoft.com/office/powerpoint/2010/main" val="8724218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7D917736-066B-4296-9679-1A3157703662}"/>
              </a:ext>
            </a:extLst>
          </p:cNvPr>
          <p:cNvSpPr>
            <a:spLocks noGrp="1" noRot="1" noChangeAspect="1" noChangeArrowheads="1" noTextEdit="1"/>
          </p:cNvSpPr>
          <p:nvPr>
            <p:ph type="sldImg"/>
          </p:nvPr>
        </p:nvSpPr>
        <p:spPr>
          <a:xfrm>
            <a:off x="417513" y="703263"/>
            <a:ext cx="6169025" cy="3470275"/>
          </a:xfrm>
          <a:ln/>
        </p:spPr>
      </p:sp>
      <p:sp>
        <p:nvSpPr>
          <p:cNvPr id="28675" name="Notes Placeholder 2">
            <a:extLst>
              <a:ext uri="{FF2B5EF4-FFF2-40B4-BE49-F238E27FC236}">
                <a16:creationId xmlns:a16="http://schemas.microsoft.com/office/drawing/2014/main" id="{7200BA63-83F2-496D-8FEB-C5F45018B16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8676" name="Slide Number Placeholder 3">
            <a:extLst>
              <a:ext uri="{FF2B5EF4-FFF2-40B4-BE49-F238E27FC236}">
                <a16:creationId xmlns:a16="http://schemas.microsoft.com/office/drawing/2014/main" id="{C8401773-41C2-45E4-8844-510FF3B325F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4D932C42-FFC5-4E4B-B38A-E0BCE00E57CE}" type="slidenum">
              <a:rPr lang="en-US" altLang="en-US" sz="1000" u="none"/>
              <a:pPr/>
              <a:t>13</a:t>
            </a:fld>
            <a:endParaRPr lang="en-US" altLang="en-US" sz="1000" u="non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F659E520-7292-46DB-B4A2-0662FC53B1EA}"/>
              </a:ext>
            </a:extLst>
          </p:cNvPr>
          <p:cNvSpPr>
            <a:spLocks noGrp="1" noRot="1" noChangeAspect="1" noChangeArrowheads="1" noTextEdit="1"/>
          </p:cNvSpPr>
          <p:nvPr>
            <p:ph type="sldImg"/>
          </p:nvPr>
        </p:nvSpPr>
        <p:spPr>
          <a:xfrm>
            <a:off x="417513" y="703263"/>
            <a:ext cx="6169025" cy="3470275"/>
          </a:xfrm>
          <a:ln/>
        </p:spPr>
      </p:sp>
      <p:sp>
        <p:nvSpPr>
          <p:cNvPr id="30723" name="Notes Placeholder 2">
            <a:extLst>
              <a:ext uri="{FF2B5EF4-FFF2-40B4-BE49-F238E27FC236}">
                <a16:creationId xmlns:a16="http://schemas.microsoft.com/office/drawing/2014/main" id="{E1F90292-7107-4ED3-95A7-8524B86721C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br>
              <a:rPr lang="en-US" altLang="en-US" dirty="0">
                <a:latin typeface="Arial" panose="020B0604020202020204" pitchFamily="34" charset="0"/>
              </a:rPr>
            </a:br>
            <a:endParaRPr lang="en-US" altLang="en-US" dirty="0">
              <a:latin typeface="Arial" panose="020B0604020202020204" pitchFamily="34" charset="0"/>
            </a:endParaRPr>
          </a:p>
        </p:txBody>
      </p:sp>
      <p:sp>
        <p:nvSpPr>
          <p:cNvPr id="30724" name="Slide Number Placeholder 3">
            <a:extLst>
              <a:ext uri="{FF2B5EF4-FFF2-40B4-BE49-F238E27FC236}">
                <a16:creationId xmlns:a16="http://schemas.microsoft.com/office/drawing/2014/main" id="{992F9988-24C5-47EC-8D97-B6D5974D82E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9FDB9C1F-E86C-4663-B9B0-06998BA48A07}" type="slidenum">
              <a:rPr lang="en-US" altLang="en-US" sz="1000" u="none"/>
              <a:pPr/>
              <a:t>14</a:t>
            </a:fld>
            <a:endParaRPr lang="en-US" altLang="en-US" sz="1000" u="non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AA922757-7372-4526-9FDC-25DF115854DE}"/>
              </a:ext>
            </a:extLst>
          </p:cNvPr>
          <p:cNvSpPr>
            <a:spLocks noGrp="1" noRot="1" noChangeAspect="1" noChangeArrowheads="1" noTextEdit="1"/>
          </p:cNvSpPr>
          <p:nvPr>
            <p:ph type="sldImg"/>
          </p:nvPr>
        </p:nvSpPr>
        <p:spPr>
          <a:xfrm>
            <a:off x="417513" y="703263"/>
            <a:ext cx="6169025" cy="3470275"/>
          </a:xfrm>
          <a:ln/>
        </p:spPr>
      </p:sp>
      <p:sp>
        <p:nvSpPr>
          <p:cNvPr id="32771" name="Notes Placeholder 2">
            <a:extLst>
              <a:ext uri="{FF2B5EF4-FFF2-40B4-BE49-F238E27FC236}">
                <a16:creationId xmlns:a16="http://schemas.microsoft.com/office/drawing/2014/main" id="{99B3CC80-C1CE-42ED-B58D-D5C4BE22F9E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2772" name="Slide Number Placeholder 3">
            <a:extLst>
              <a:ext uri="{FF2B5EF4-FFF2-40B4-BE49-F238E27FC236}">
                <a16:creationId xmlns:a16="http://schemas.microsoft.com/office/drawing/2014/main" id="{642E2424-A1DA-4D01-BFDB-D7117195ACD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3748A7DD-3F0A-4D72-BD42-3731025F3408}" type="slidenum">
              <a:rPr lang="en-US" altLang="en-US" sz="1000" u="none"/>
              <a:pPr/>
              <a:t>15</a:t>
            </a:fld>
            <a:endParaRPr lang="en-US" altLang="en-US" sz="1000" u="non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9FAEF88C-CCF9-4085-8C6C-79FEE92F7A69}"/>
              </a:ext>
            </a:extLst>
          </p:cNvPr>
          <p:cNvSpPr>
            <a:spLocks noGrp="1" noRot="1" noChangeAspect="1" noChangeArrowheads="1" noTextEdit="1"/>
          </p:cNvSpPr>
          <p:nvPr>
            <p:ph type="sldImg"/>
          </p:nvPr>
        </p:nvSpPr>
        <p:spPr>
          <a:xfrm>
            <a:off x="417513" y="703263"/>
            <a:ext cx="6169025" cy="3470275"/>
          </a:xfrm>
          <a:ln/>
        </p:spPr>
      </p:sp>
      <p:sp>
        <p:nvSpPr>
          <p:cNvPr id="34819" name="Notes Placeholder 2">
            <a:extLst>
              <a:ext uri="{FF2B5EF4-FFF2-40B4-BE49-F238E27FC236}">
                <a16:creationId xmlns:a16="http://schemas.microsoft.com/office/drawing/2014/main" id="{3D0794E7-CD1E-428F-B4AC-9484ABB3146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4820" name="Slide Number Placeholder 3">
            <a:extLst>
              <a:ext uri="{FF2B5EF4-FFF2-40B4-BE49-F238E27FC236}">
                <a16:creationId xmlns:a16="http://schemas.microsoft.com/office/drawing/2014/main" id="{A1C7AB24-6A31-4CEB-A0A1-F0AC934575D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A4569648-416A-41AE-B214-715FC6F4D4A1}" type="slidenum">
              <a:rPr lang="en-US" altLang="en-US" sz="1000" u="none"/>
              <a:pPr/>
              <a:t>16</a:t>
            </a:fld>
            <a:endParaRPr lang="en-US" altLang="en-US" sz="1000" u="none"/>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9FAEF88C-CCF9-4085-8C6C-79FEE92F7A69}"/>
              </a:ext>
            </a:extLst>
          </p:cNvPr>
          <p:cNvSpPr>
            <a:spLocks noGrp="1" noRot="1" noChangeAspect="1" noChangeArrowheads="1" noTextEdit="1"/>
          </p:cNvSpPr>
          <p:nvPr>
            <p:ph type="sldImg"/>
          </p:nvPr>
        </p:nvSpPr>
        <p:spPr>
          <a:xfrm>
            <a:off x="417513" y="703263"/>
            <a:ext cx="6169025" cy="3470275"/>
          </a:xfrm>
          <a:ln/>
        </p:spPr>
      </p:sp>
      <p:sp>
        <p:nvSpPr>
          <p:cNvPr id="34819" name="Notes Placeholder 2">
            <a:extLst>
              <a:ext uri="{FF2B5EF4-FFF2-40B4-BE49-F238E27FC236}">
                <a16:creationId xmlns:a16="http://schemas.microsoft.com/office/drawing/2014/main" id="{3D0794E7-CD1E-428F-B4AC-9484ABB3146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4820" name="Slide Number Placeholder 3">
            <a:extLst>
              <a:ext uri="{FF2B5EF4-FFF2-40B4-BE49-F238E27FC236}">
                <a16:creationId xmlns:a16="http://schemas.microsoft.com/office/drawing/2014/main" id="{A1C7AB24-6A31-4CEB-A0A1-F0AC934575D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A4569648-416A-41AE-B214-715FC6F4D4A1}" type="slidenum">
              <a:rPr lang="en-US" altLang="en-US" sz="1000" u="none"/>
              <a:pPr/>
              <a:t>17</a:t>
            </a:fld>
            <a:endParaRPr lang="en-US" altLang="en-US" sz="1000" u="none"/>
          </a:p>
        </p:txBody>
      </p:sp>
    </p:spTree>
    <p:extLst>
      <p:ext uri="{BB962C8B-B14F-4D97-AF65-F5344CB8AC3E}">
        <p14:creationId xmlns:p14="http://schemas.microsoft.com/office/powerpoint/2010/main" val="3184562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4AEB19BA-B66D-4C1B-AA68-95DCCADD65C9}"/>
              </a:ext>
            </a:extLst>
          </p:cNvPr>
          <p:cNvSpPr>
            <a:spLocks noGrp="1" noRot="1" noChangeAspect="1" noChangeArrowheads="1" noTextEdit="1"/>
          </p:cNvSpPr>
          <p:nvPr>
            <p:ph type="sldImg"/>
          </p:nvPr>
        </p:nvSpPr>
        <p:spPr>
          <a:xfrm>
            <a:off x="417513" y="703263"/>
            <a:ext cx="6169025" cy="3470275"/>
          </a:xfrm>
          <a:ln/>
        </p:spPr>
      </p:sp>
      <p:sp>
        <p:nvSpPr>
          <p:cNvPr id="38915" name="Notes Placeholder 2">
            <a:extLst>
              <a:ext uri="{FF2B5EF4-FFF2-40B4-BE49-F238E27FC236}">
                <a16:creationId xmlns:a16="http://schemas.microsoft.com/office/drawing/2014/main" id="{6D622729-CF99-4AA4-B68F-28CD60B0D68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8916" name="Slide Number Placeholder 3">
            <a:extLst>
              <a:ext uri="{FF2B5EF4-FFF2-40B4-BE49-F238E27FC236}">
                <a16:creationId xmlns:a16="http://schemas.microsoft.com/office/drawing/2014/main" id="{2A1F8D30-BC3D-4B3B-8685-6AD5C197E2B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41D6D998-E399-435D-9510-FC4AA0D0F771}" type="slidenum">
              <a:rPr lang="en-US" altLang="en-US" sz="1000" u="none"/>
              <a:pPr/>
              <a:t>18</a:t>
            </a:fld>
            <a:endParaRPr lang="en-US" altLang="en-US" sz="1000" u="non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570245EB-5331-487F-A271-7CAF1F594E87}"/>
              </a:ext>
            </a:extLst>
          </p:cNvPr>
          <p:cNvSpPr>
            <a:spLocks noGrp="1" noRot="1" noChangeAspect="1" noChangeArrowheads="1" noTextEdit="1"/>
          </p:cNvSpPr>
          <p:nvPr>
            <p:ph type="sldImg"/>
          </p:nvPr>
        </p:nvSpPr>
        <p:spPr>
          <a:xfrm>
            <a:off x="417513" y="703263"/>
            <a:ext cx="6169025" cy="3470275"/>
          </a:xfrm>
          <a:ln/>
        </p:spPr>
      </p:sp>
      <p:sp>
        <p:nvSpPr>
          <p:cNvPr id="40963" name="Notes Placeholder 2">
            <a:extLst>
              <a:ext uri="{FF2B5EF4-FFF2-40B4-BE49-F238E27FC236}">
                <a16:creationId xmlns:a16="http://schemas.microsoft.com/office/drawing/2014/main" id="{253491FD-94FC-4D24-B196-C65F9C8582F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40964" name="Slide Number Placeholder 3">
            <a:extLst>
              <a:ext uri="{FF2B5EF4-FFF2-40B4-BE49-F238E27FC236}">
                <a16:creationId xmlns:a16="http://schemas.microsoft.com/office/drawing/2014/main" id="{D1A441B0-4366-43B8-B009-60F78E6E975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C065514D-AE15-4E33-A9E1-89443A7574BD}" type="slidenum">
              <a:rPr lang="en-US" altLang="en-US" sz="1000" u="none"/>
              <a:pPr/>
              <a:t>19</a:t>
            </a:fld>
            <a:endParaRPr lang="en-US" altLang="en-US" sz="1000" u="non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6136064C-CDDC-4198-A945-C821F249D9CD}"/>
              </a:ext>
            </a:extLst>
          </p:cNvPr>
          <p:cNvSpPr>
            <a:spLocks noGrp="1" noRot="1" noChangeAspect="1" noChangeArrowheads="1" noTextEdit="1"/>
          </p:cNvSpPr>
          <p:nvPr>
            <p:ph type="sldImg"/>
          </p:nvPr>
        </p:nvSpPr>
        <p:spPr>
          <a:xfrm>
            <a:off x="417513" y="703263"/>
            <a:ext cx="6169025" cy="3470275"/>
          </a:xfrm>
          <a:ln/>
        </p:spPr>
      </p:sp>
      <p:sp>
        <p:nvSpPr>
          <p:cNvPr id="45059" name="Notes Placeholder 2">
            <a:extLst>
              <a:ext uri="{FF2B5EF4-FFF2-40B4-BE49-F238E27FC236}">
                <a16:creationId xmlns:a16="http://schemas.microsoft.com/office/drawing/2014/main" id="{6D37688A-CC78-4F71-A565-5073FBE6753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45060" name="Slide Number Placeholder 3">
            <a:extLst>
              <a:ext uri="{FF2B5EF4-FFF2-40B4-BE49-F238E27FC236}">
                <a16:creationId xmlns:a16="http://schemas.microsoft.com/office/drawing/2014/main" id="{0767CA6F-22CF-41C4-9E7A-976957CD6EC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a:defRPr sz="3600" u="sng">
                <a:solidFill>
                  <a:schemeClr val="tx1"/>
                </a:solidFill>
                <a:latin typeface="Times New Roman" panose="02020603050405020304" pitchFamily="18" charset="0"/>
              </a:defRPr>
            </a:lvl1pPr>
            <a:lvl2pPr marL="736600" indent="-282575" defTabSz="922338">
              <a:defRPr sz="3600" u="sng">
                <a:solidFill>
                  <a:schemeClr val="tx1"/>
                </a:solidFill>
                <a:latin typeface="Times New Roman" panose="02020603050405020304" pitchFamily="18" charset="0"/>
              </a:defRPr>
            </a:lvl2pPr>
            <a:lvl3pPr marL="1133475" indent="-225425" defTabSz="922338">
              <a:defRPr sz="3600" u="sng">
                <a:solidFill>
                  <a:schemeClr val="tx1"/>
                </a:solidFill>
                <a:latin typeface="Times New Roman" panose="02020603050405020304" pitchFamily="18" charset="0"/>
              </a:defRPr>
            </a:lvl3pPr>
            <a:lvl4pPr marL="1585913" indent="-225425" defTabSz="922338">
              <a:defRPr sz="3600" u="sng">
                <a:solidFill>
                  <a:schemeClr val="tx1"/>
                </a:solidFill>
                <a:latin typeface="Times New Roman" panose="02020603050405020304" pitchFamily="18" charset="0"/>
              </a:defRPr>
            </a:lvl4pPr>
            <a:lvl5pPr marL="2039938" indent="-225425" defTabSz="922338">
              <a:defRPr sz="3600" u="sng">
                <a:solidFill>
                  <a:schemeClr val="tx1"/>
                </a:solidFill>
                <a:latin typeface="Times New Roman" panose="02020603050405020304" pitchFamily="18" charset="0"/>
              </a:defRPr>
            </a:lvl5pPr>
            <a:lvl6pPr marL="2497138" indent="-225425" defTabSz="922338"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2338"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2338"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2338" eaLnBrk="0" fontAlgn="base" hangingPunct="0">
              <a:spcBef>
                <a:spcPct val="0"/>
              </a:spcBef>
              <a:spcAft>
                <a:spcPct val="0"/>
              </a:spcAft>
              <a:defRPr sz="3600" u="sng">
                <a:solidFill>
                  <a:schemeClr val="tx1"/>
                </a:solidFill>
                <a:latin typeface="Times New Roman" panose="02020603050405020304" pitchFamily="18" charset="0"/>
              </a:defRPr>
            </a:lvl9pPr>
          </a:lstStyle>
          <a:p>
            <a:fld id="{699E4609-512B-401E-936A-A74B2DBA8FB2}" type="slidenum">
              <a:rPr lang="en-US" altLang="en-US" sz="1000" u="none"/>
              <a:pPr/>
              <a:t>21</a:t>
            </a:fld>
            <a:endParaRPr lang="en-US" altLang="en-US" sz="1000" u="non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0AC9BE3E-0713-4BB7-A9C1-6B3584A3D66E}"/>
              </a:ext>
            </a:extLst>
          </p:cNvPr>
          <p:cNvSpPr>
            <a:spLocks noGrp="1" noRot="1" noChangeAspect="1" noChangeArrowheads="1" noTextEdit="1"/>
          </p:cNvSpPr>
          <p:nvPr>
            <p:ph type="sldImg"/>
          </p:nvPr>
        </p:nvSpPr>
        <p:spPr>
          <a:xfrm>
            <a:off x="417513" y="703263"/>
            <a:ext cx="6169025" cy="3470275"/>
          </a:xfrm>
          <a:ln/>
        </p:spPr>
      </p:sp>
      <p:sp>
        <p:nvSpPr>
          <p:cNvPr id="47107" name="Notes Placeholder 2">
            <a:extLst>
              <a:ext uri="{FF2B5EF4-FFF2-40B4-BE49-F238E27FC236}">
                <a16:creationId xmlns:a16="http://schemas.microsoft.com/office/drawing/2014/main" id="{A4781327-DB98-4CAE-B656-C3C5E374679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47108" name="Slide Number Placeholder 3">
            <a:extLst>
              <a:ext uri="{FF2B5EF4-FFF2-40B4-BE49-F238E27FC236}">
                <a16:creationId xmlns:a16="http://schemas.microsoft.com/office/drawing/2014/main" id="{9811F5C7-22E3-4BCE-ABEA-0D3E8D35D0E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a:defRPr sz="3600" u="sng">
                <a:solidFill>
                  <a:schemeClr val="tx1"/>
                </a:solidFill>
                <a:latin typeface="Times New Roman" panose="02020603050405020304" pitchFamily="18" charset="0"/>
              </a:defRPr>
            </a:lvl1pPr>
            <a:lvl2pPr marL="736600" indent="-282575" defTabSz="922338">
              <a:defRPr sz="3600" u="sng">
                <a:solidFill>
                  <a:schemeClr val="tx1"/>
                </a:solidFill>
                <a:latin typeface="Times New Roman" panose="02020603050405020304" pitchFamily="18" charset="0"/>
              </a:defRPr>
            </a:lvl2pPr>
            <a:lvl3pPr marL="1133475" indent="-225425" defTabSz="922338">
              <a:defRPr sz="3600" u="sng">
                <a:solidFill>
                  <a:schemeClr val="tx1"/>
                </a:solidFill>
                <a:latin typeface="Times New Roman" panose="02020603050405020304" pitchFamily="18" charset="0"/>
              </a:defRPr>
            </a:lvl3pPr>
            <a:lvl4pPr marL="1585913" indent="-225425" defTabSz="922338">
              <a:defRPr sz="3600" u="sng">
                <a:solidFill>
                  <a:schemeClr val="tx1"/>
                </a:solidFill>
                <a:latin typeface="Times New Roman" panose="02020603050405020304" pitchFamily="18" charset="0"/>
              </a:defRPr>
            </a:lvl4pPr>
            <a:lvl5pPr marL="2039938" indent="-225425" defTabSz="922338">
              <a:defRPr sz="3600" u="sng">
                <a:solidFill>
                  <a:schemeClr val="tx1"/>
                </a:solidFill>
                <a:latin typeface="Times New Roman" panose="02020603050405020304" pitchFamily="18" charset="0"/>
              </a:defRPr>
            </a:lvl5pPr>
            <a:lvl6pPr marL="2497138" indent="-225425" defTabSz="922338"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2338"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2338"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2338" eaLnBrk="0" fontAlgn="base" hangingPunct="0">
              <a:spcBef>
                <a:spcPct val="0"/>
              </a:spcBef>
              <a:spcAft>
                <a:spcPct val="0"/>
              </a:spcAft>
              <a:defRPr sz="3600" u="sng">
                <a:solidFill>
                  <a:schemeClr val="tx1"/>
                </a:solidFill>
                <a:latin typeface="Times New Roman" panose="02020603050405020304" pitchFamily="18" charset="0"/>
              </a:defRPr>
            </a:lvl9pPr>
          </a:lstStyle>
          <a:p>
            <a:fld id="{EEACE444-9640-420F-8C98-0BB7F313212A}" type="slidenum">
              <a:rPr lang="en-US" altLang="en-US" sz="1000" u="none"/>
              <a:pPr/>
              <a:t>22</a:t>
            </a:fld>
            <a:endParaRPr lang="en-US" altLang="en-US" sz="1000" u="none"/>
          </a:p>
        </p:txBody>
      </p:sp>
    </p:spTree>
    <p:extLst>
      <p:ext uri="{BB962C8B-B14F-4D97-AF65-F5344CB8AC3E}">
        <p14:creationId xmlns:p14="http://schemas.microsoft.com/office/powerpoint/2010/main" val="350560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6C2D888C-F9C2-4736-8AC0-93208062B012}"/>
              </a:ext>
            </a:extLst>
          </p:cNvPr>
          <p:cNvSpPr>
            <a:spLocks noGrp="1" noRot="1" noChangeAspect="1" noChangeArrowheads="1" noTextEdit="1"/>
          </p:cNvSpPr>
          <p:nvPr>
            <p:ph type="sldImg"/>
          </p:nvPr>
        </p:nvSpPr>
        <p:spPr>
          <a:xfrm>
            <a:off x="417513" y="703263"/>
            <a:ext cx="6169025" cy="3470275"/>
          </a:xfrm>
          <a:ln/>
        </p:spPr>
      </p:sp>
      <p:sp>
        <p:nvSpPr>
          <p:cNvPr id="49155" name="Notes Placeholder 2">
            <a:extLst>
              <a:ext uri="{FF2B5EF4-FFF2-40B4-BE49-F238E27FC236}">
                <a16:creationId xmlns:a16="http://schemas.microsoft.com/office/drawing/2014/main" id="{150B39D0-7882-4D86-A0C7-9824B2215AB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49156" name="Slide Number Placeholder 3">
            <a:extLst>
              <a:ext uri="{FF2B5EF4-FFF2-40B4-BE49-F238E27FC236}">
                <a16:creationId xmlns:a16="http://schemas.microsoft.com/office/drawing/2014/main" id="{3A21AFF8-BBC6-4976-8941-04FF789C0C1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7BADB33F-B227-4CE4-A940-1323F24C0EF0}" type="slidenum">
              <a:rPr lang="en-US" altLang="en-US" sz="1000" u="none"/>
              <a:pPr/>
              <a:t>23</a:t>
            </a:fld>
            <a:endParaRPr lang="en-US" altLang="en-US" sz="1000" u="none"/>
          </a:p>
        </p:txBody>
      </p:sp>
    </p:spTree>
    <p:extLst>
      <p:ext uri="{BB962C8B-B14F-4D97-AF65-F5344CB8AC3E}">
        <p14:creationId xmlns:p14="http://schemas.microsoft.com/office/powerpoint/2010/main" val="256083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06176217-2965-49CB-B648-2D832E0DCC22}"/>
              </a:ext>
            </a:extLst>
          </p:cNvPr>
          <p:cNvSpPr>
            <a:spLocks noGrp="1" noRot="1" noChangeAspect="1" noChangeArrowheads="1" noTextEdit="1"/>
          </p:cNvSpPr>
          <p:nvPr>
            <p:ph type="sldImg"/>
          </p:nvPr>
        </p:nvSpPr>
        <p:spPr>
          <a:xfrm>
            <a:off x="417513" y="703263"/>
            <a:ext cx="6169025" cy="3470275"/>
          </a:xfrm>
          <a:ln/>
        </p:spPr>
      </p:sp>
      <p:sp>
        <p:nvSpPr>
          <p:cNvPr id="51203" name="Notes Placeholder 2">
            <a:extLst>
              <a:ext uri="{FF2B5EF4-FFF2-40B4-BE49-F238E27FC236}">
                <a16:creationId xmlns:a16="http://schemas.microsoft.com/office/drawing/2014/main" id="{54A0B030-2FAD-4BE0-9787-78983CA0962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51204" name="Slide Number Placeholder 3">
            <a:extLst>
              <a:ext uri="{FF2B5EF4-FFF2-40B4-BE49-F238E27FC236}">
                <a16:creationId xmlns:a16="http://schemas.microsoft.com/office/drawing/2014/main" id="{F57E29FE-A099-403B-AE2F-9DC173C6796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a:defRPr sz="3600" u="sng">
                <a:solidFill>
                  <a:schemeClr val="tx1"/>
                </a:solidFill>
                <a:latin typeface="Times New Roman" panose="02020603050405020304" pitchFamily="18" charset="0"/>
              </a:defRPr>
            </a:lvl1pPr>
            <a:lvl2pPr marL="736600" indent="-282575" defTabSz="922338">
              <a:defRPr sz="3600" u="sng">
                <a:solidFill>
                  <a:schemeClr val="tx1"/>
                </a:solidFill>
                <a:latin typeface="Times New Roman" panose="02020603050405020304" pitchFamily="18" charset="0"/>
              </a:defRPr>
            </a:lvl2pPr>
            <a:lvl3pPr marL="1133475" indent="-225425" defTabSz="922338">
              <a:defRPr sz="3600" u="sng">
                <a:solidFill>
                  <a:schemeClr val="tx1"/>
                </a:solidFill>
                <a:latin typeface="Times New Roman" panose="02020603050405020304" pitchFamily="18" charset="0"/>
              </a:defRPr>
            </a:lvl3pPr>
            <a:lvl4pPr marL="1585913" indent="-225425" defTabSz="922338">
              <a:defRPr sz="3600" u="sng">
                <a:solidFill>
                  <a:schemeClr val="tx1"/>
                </a:solidFill>
                <a:latin typeface="Times New Roman" panose="02020603050405020304" pitchFamily="18" charset="0"/>
              </a:defRPr>
            </a:lvl4pPr>
            <a:lvl5pPr marL="2039938" indent="-225425" defTabSz="922338">
              <a:defRPr sz="3600" u="sng">
                <a:solidFill>
                  <a:schemeClr val="tx1"/>
                </a:solidFill>
                <a:latin typeface="Times New Roman" panose="02020603050405020304" pitchFamily="18" charset="0"/>
              </a:defRPr>
            </a:lvl5pPr>
            <a:lvl6pPr marL="2497138" indent="-225425" defTabSz="922338"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2338"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2338"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2338" eaLnBrk="0" fontAlgn="base" hangingPunct="0">
              <a:spcBef>
                <a:spcPct val="0"/>
              </a:spcBef>
              <a:spcAft>
                <a:spcPct val="0"/>
              </a:spcAft>
              <a:defRPr sz="3600" u="sng">
                <a:solidFill>
                  <a:schemeClr val="tx1"/>
                </a:solidFill>
                <a:latin typeface="Times New Roman" panose="02020603050405020304" pitchFamily="18" charset="0"/>
              </a:defRPr>
            </a:lvl9pPr>
          </a:lstStyle>
          <a:p>
            <a:fld id="{D8719C38-C69B-4E4B-8C99-B074AEA3EE08}" type="slidenum">
              <a:rPr lang="en-US" altLang="en-US" sz="1000" u="none"/>
              <a:pPr/>
              <a:t>24</a:t>
            </a:fld>
            <a:endParaRPr lang="en-US" altLang="en-US" sz="1000" u="non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9ACABB51-7AB3-4ED6-A313-DA043948BF00}"/>
              </a:ext>
            </a:extLst>
          </p:cNvPr>
          <p:cNvSpPr>
            <a:spLocks noGrp="1" noRot="1" noChangeAspect="1" noChangeArrowheads="1" noTextEdit="1"/>
          </p:cNvSpPr>
          <p:nvPr>
            <p:ph type="sldImg"/>
          </p:nvPr>
        </p:nvSpPr>
        <p:spPr>
          <a:xfrm>
            <a:off x="417513" y="703263"/>
            <a:ext cx="6169025" cy="3470275"/>
          </a:xfrm>
          <a:ln/>
        </p:spPr>
      </p:sp>
      <p:sp>
        <p:nvSpPr>
          <p:cNvPr id="53251" name="Notes Placeholder 2">
            <a:extLst>
              <a:ext uri="{FF2B5EF4-FFF2-40B4-BE49-F238E27FC236}">
                <a16:creationId xmlns:a16="http://schemas.microsoft.com/office/drawing/2014/main" id="{89F605A5-2C5F-4BE6-98BE-86C99110E5A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a:p>
            <a:endParaRPr lang="en-US" altLang="en-US" dirty="0">
              <a:latin typeface="Arial" panose="020B0604020202020204" pitchFamily="34" charset="0"/>
            </a:endParaRPr>
          </a:p>
        </p:txBody>
      </p:sp>
      <p:sp>
        <p:nvSpPr>
          <p:cNvPr id="53252" name="Slide Number Placeholder 3">
            <a:extLst>
              <a:ext uri="{FF2B5EF4-FFF2-40B4-BE49-F238E27FC236}">
                <a16:creationId xmlns:a16="http://schemas.microsoft.com/office/drawing/2014/main" id="{1919F0D0-4561-4166-94EC-B12A5718D97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2981BB79-C8C3-4C64-9C2E-28FFCDEFD765}" type="slidenum">
              <a:rPr lang="en-US" altLang="en-US" sz="1000" u="none"/>
              <a:pPr/>
              <a:t>25</a:t>
            </a:fld>
            <a:endParaRPr lang="en-US" altLang="en-US" sz="1000" u="non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44C6AEFE-5388-4A5C-BCE1-33C1FB550682}"/>
              </a:ext>
            </a:extLst>
          </p:cNvPr>
          <p:cNvSpPr>
            <a:spLocks noGrp="1" noRot="1" noChangeAspect="1" noChangeArrowheads="1" noTextEdit="1"/>
          </p:cNvSpPr>
          <p:nvPr>
            <p:ph type="sldImg"/>
          </p:nvPr>
        </p:nvSpPr>
        <p:spPr>
          <a:xfrm>
            <a:off x="417513" y="703263"/>
            <a:ext cx="6169025" cy="3470275"/>
          </a:xfrm>
          <a:ln/>
        </p:spPr>
      </p:sp>
      <p:sp>
        <p:nvSpPr>
          <p:cNvPr id="55299" name="Notes Placeholder 2">
            <a:extLst>
              <a:ext uri="{FF2B5EF4-FFF2-40B4-BE49-F238E27FC236}">
                <a16:creationId xmlns:a16="http://schemas.microsoft.com/office/drawing/2014/main" id="{EC393737-7EC5-46E1-BC07-103D8D11388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55300" name="Slide Number Placeholder 3">
            <a:extLst>
              <a:ext uri="{FF2B5EF4-FFF2-40B4-BE49-F238E27FC236}">
                <a16:creationId xmlns:a16="http://schemas.microsoft.com/office/drawing/2014/main" id="{5A7CB903-1FDE-40DA-B5F6-0955B0D6F8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886B001B-A40E-4077-8929-FD69B640FFB6}" type="slidenum">
              <a:rPr lang="en-US" altLang="en-US" sz="1000" u="none"/>
              <a:pPr/>
              <a:t>26</a:t>
            </a:fld>
            <a:endParaRPr lang="en-US" altLang="en-US" sz="1000" u="non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567F405B-E9C6-4204-BFD4-35420CF235EC}"/>
              </a:ext>
            </a:extLst>
          </p:cNvPr>
          <p:cNvSpPr>
            <a:spLocks noGrp="1" noRot="1" noChangeAspect="1" noChangeArrowheads="1" noTextEdit="1"/>
          </p:cNvSpPr>
          <p:nvPr>
            <p:ph type="sldImg"/>
          </p:nvPr>
        </p:nvSpPr>
        <p:spPr>
          <a:xfrm>
            <a:off x="417513" y="703263"/>
            <a:ext cx="6169025" cy="3470275"/>
          </a:xfrm>
          <a:ln/>
        </p:spPr>
      </p:sp>
      <p:sp>
        <p:nvSpPr>
          <p:cNvPr id="57347" name="Notes Placeholder 2">
            <a:extLst>
              <a:ext uri="{FF2B5EF4-FFF2-40B4-BE49-F238E27FC236}">
                <a16:creationId xmlns:a16="http://schemas.microsoft.com/office/drawing/2014/main" id="{2465D8CD-6CF8-43D0-A01D-E03FF44AFE50}"/>
              </a:ext>
            </a:extLst>
          </p:cNvPr>
          <p:cNvSpPr>
            <a:spLocks noGrp="1"/>
          </p:cNvSpPr>
          <p:nvPr>
            <p:ph type="body" idx="1"/>
          </p:nvPr>
        </p:nvSpPr>
        <p:spPr>
          <a:xfrm>
            <a:off x="501650" y="4357688"/>
            <a:ext cx="5886450" cy="41306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800" dirty="0">
              <a:latin typeface="Arial" panose="020B0604020202020204" pitchFamily="34" charset="0"/>
            </a:endParaRPr>
          </a:p>
        </p:txBody>
      </p:sp>
      <p:sp>
        <p:nvSpPr>
          <p:cNvPr id="57348" name="Slide Number Placeholder 3">
            <a:extLst>
              <a:ext uri="{FF2B5EF4-FFF2-40B4-BE49-F238E27FC236}">
                <a16:creationId xmlns:a16="http://schemas.microsoft.com/office/drawing/2014/main" id="{74138324-618D-42C0-A85E-3621314E8D2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7A8C833F-2D90-46B0-940A-14508E4A3CF7}" type="slidenum">
              <a:rPr lang="en-US" altLang="en-US" sz="1000" u="none"/>
              <a:pPr/>
              <a:t>27</a:t>
            </a:fld>
            <a:endParaRPr lang="en-US" altLang="en-US" sz="1000" u="non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42560D2B-2CCF-43B1-B1AC-8A415B5CAF8A}"/>
              </a:ext>
            </a:extLst>
          </p:cNvPr>
          <p:cNvSpPr>
            <a:spLocks noGrp="1" noRot="1" noChangeAspect="1" noChangeArrowheads="1" noTextEdit="1"/>
          </p:cNvSpPr>
          <p:nvPr>
            <p:ph type="sldImg"/>
          </p:nvPr>
        </p:nvSpPr>
        <p:spPr>
          <a:xfrm>
            <a:off x="417513" y="703263"/>
            <a:ext cx="6169025" cy="3470275"/>
          </a:xfrm>
          <a:ln/>
        </p:spPr>
      </p:sp>
      <p:sp>
        <p:nvSpPr>
          <p:cNvPr id="59395" name="Notes Placeholder 2">
            <a:extLst>
              <a:ext uri="{FF2B5EF4-FFF2-40B4-BE49-F238E27FC236}">
                <a16:creationId xmlns:a16="http://schemas.microsoft.com/office/drawing/2014/main" id="{55F4FD81-02F0-4011-8025-FE3B68F817D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59396" name="Slide Number Placeholder 3">
            <a:extLst>
              <a:ext uri="{FF2B5EF4-FFF2-40B4-BE49-F238E27FC236}">
                <a16:creationId xmlns:a16="http://schemas.microsoft.com/office/drawing/2014/main" id="{4109572E-3F89-4B19-AC63-E66DE770764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a:defRPr sz="3600" u="sng">
                <a:solidFill>
                  <a:schemeClr val="tx1"/>
                </a:solidFill>
                <a:latin typeface="Times New Roman" panose="02020603050405020304" pitchFamily="18" charset="0"/>
              </a:defRPr>
            </a:lvl1pPr>
            <a:lvl2pPr marL="736600" indent="-282575" defTabSz="922338">
              <a:defRPr sz="3600" u="sng">
                <a:solidFill>
                  <a:schemeClr val="tx1"/>
                </a:solidFill>
                <a:latin typeface="Times New Roman" panose="02020603050405020304" pitchFamily="18" charset="0"/>
              </a:defRPr>
            </a:lvl2pPr>
            <a:lvl3pPr marL="1133475" indent="-225425" defTabSz="922338">
              <a:defRPr sz="3600" u="sng">
                <a:solidFill>
                  <a:schemeClr val="tx1"/>
                </a:solidFill>
                <a:latin typeface="Times New Roman" panose="02020603050405020304" pitchFamily="18" charset="0"/>
              </a:defRPr>
            </a:lvl3pPr>
            <a:lvl4pPr marL="1585913" indent="-225425" defTabSz="922338">
              <a:defRPr sz="3600" u="sng">
                <a:solidFill>
                  <a:schemeClr val="tx1"/>
                </a:solidFill>
                <a:latin typeface="Times New Roman" panose="02020603050405020304" pitchFamily="18" charset="0"/>
              </a:defRPr>
            </a:lvl4pPr>
            <a:lvl5pPr marL="2039938" indent="-225425" defTabSz="922338">
              <a:defRPr sz="3600" u="sng">
                <a:solidFill>
                  <a:schemeClr val="tx1"/>
                </a:solidFill>
                <a:latin typeface="Times New Roman" panose="02020603050405020304" pitchFamily="18" charset="0"/>
              </a:defRPr>
            </a:lvl5pPr>
            <a:lvl6pPr marL="2497138" indent="-225425" defTabSz="922338"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2338"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2338"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2338" eaLnBrk="0" fontAlgn="base" hangingPunct="0">
              <a:spcBef>
                <a:spcPct val="0"/>
              </a:spcBef>
              <a:spcAft>
                <a:spcPct val="0"/>
              </a:spcAft>
              <a:defRPr sz="3600" u="sng">
                <a:solidFill>
                  <a:schemeClr val="tx1"/>
                </a:solidFill>
                <a:latin typeface="Times New Roman" panose="02020603050405020304" pitchFamily="18" charset="0"/>
              </a:defRPr>
            </a:lvl9pPr>
          </a:lstStyle>
          <a:p>
            <a:fld id="{84D85744-4251-4599-BF71-9E128F117B3E}" type="slidenum">
              <a:rPr lang="en-US" altLang="en-US" sz="1000" u="none"/>
              <a:pPr/>
              <a:t>28</a:t>
            </a:fld>
            <a:endParaRPr lang="en-US" altLang="en-US" sz="1000" u="non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7752CA6D-29AE-4EBA-B99A-57A8E8D8689F}"/>
              </a:ext>
            </a:extLst>
          </p:cNvPr>
          <p:cNvSpPr>
            <a:spLocks noGrp="1" noRot="1" noChangeAspect="1" noChangeArrowheads="1" noTextEdit="1"/>
          </p:cNvSpPr>
          <p:nvPr>
            <p:ph type="sldImg"/>
          </p:nvPr>
        </p:nvSpPr>
        <p:spPr>
          <a:xfrm>
            <a:off x="417513" y="703263"/>
            <a:ext cx="6169025" cy="3470275"/>
          </a:xfrm>
          <a:ln/>
        </p:spPr>
      </p:sp>
      <p:sp>
        <p:nvSpPr>
          <p:cNvPr id="3" name="Notes Placeholder 2">
            <a:extLst>
              <a:ext uri="{FF2B5EF4-FFF2-40B4-BE49-F238E27FC236}">
                <a16:creationId xmlns:a16="http://schemas.microsoft.com/office/drawing/2014/main" id="{D1FF4838-45F3-404F-BF87-25D970B04FAE}"/>
              </a:ext>
            </a:extLst>
          </p:cNvPr>
          <p:cNvSpPr>
            <a:spLocks noGrp="1"/>
          </p:cNvSpPr>
          <p:nvPr>
            <p:ph type="body" idx="1"/>
          </p:nvPr>
        </p:nvSpPr>
        <p:spPr/>
        <p:txBody>
          <a:bodyPr>
            <a:normAutofit/>
          </a:bodyPr>
          <a:lstStyle/>
          <a:p>
            <a:pPr>
              <a:defRPr/>
            </a:pPr>
            <a:endParaRPr lang="en-US" dirty="0"/>
          </a:p>
        </p:txBody>
      </p:sp>
      <p:sp>
        <p:nvSpPr>
          <p:cNvPr id="61444" name="Slide Number Placeholder 3">
            <a:extLst>
              <a:ext uri="{FF2B5EF4-FFF2-40B4-BE49-F238E27FC236}">
                <a16:creationId xmlns:a16="http://schemas.microsoft.com/office/drawing/2014/main" id="{23B1AA95-A62D-44EC-8670-FAC9A47F378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131BE970-4B61-49FB-B2DF-36172CBF9E73}" type="slidenum">
              <a:rPr lang="en-US" altLang="en-US" sz="1000" u="none"/>
              <a:pPr/>
              <a:t>29</a:t>
            </a:fld>
            <a:endParaRPr lang="en-US" altLang="en-US" sz="1000" u="non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5642D52E-C679-4DC4-9CE6-0C477F6FFDFD}"/>
              </a:ext>
            </a:extLst>
          </p:cNvPr>
          <p:cNvSpPr>
            <a:spLocks noGrp="1" noRot="1" noChangeAspect="1" noChangeArrowheads="1" noTextEdit="1"/>
          </p:cNvSpPr>
          <p:nvPr>
            <p:ph type="sldImg"/>
          </p:nvPr>
        </p:nvSpPr>
        <p:spPr>
          <a:xfrm>
            <a:off x="417513" y="703263"/>
            <a:ext cx="6169025" cy="3470275"/>
          </a:xfrm>
          <a:ln/>
        </p:spPr>
      </p:sp>
      <p:sp>
        <p:nvSpPr>
          <p:cNvPr id="63491" name="Notes Placeholder 2">
            <a:extLst>
              <a:ext uri="{FF2B5EF4-FFF2-40B4-BE49-F238E27FC236}">
                <a16:creationId xmlns:a16="http://schemas.microsoft.com/office/drawing/2014/main" id="{FC3592CE-D804-4C0F-8829-386C5741199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63492" name="Slide Number Placeholder 3">
            <a:extLst>
              <a:ext uri="{FF2B5EF4-FFF2-40B4-BE49-F238E27FC236}">
                <a16:creationId xmlns:a16="http://schemas.microsoft.com/office/drawing/2014/main" id="{6C680CE1-1F9B-4C69-9662-EE9BD319B00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B60CDEF0-2C19-4E69-AE6F-ED7F2FE5CFDB}" type="slidenum">
              <a:rPr lang="en-US" altLang="en-US" sz="1000" u="none"/>
              <a:pPr/>
              <a:t>30</a:t>
            </a:fld>
            <a:endParaRPr lang="en-US" altLang="en-US" sz="1000" u="none"/>
          </a:p>
        </p:txBody>
      </p:sp>
    </p:spTree>
    <p:extLst>
      <p:ext uri="{BB962C8B-B14F-4D97-AF65-F5344CB8AC3E}">
        <p14:creationId xmlns:p14="http://schemas.microsoft.com/office/powerpoint/2010/main" val="37640681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EC748C28-B836-47B9-92A5-BB0B7B61A80D}"/>
              </a:ext>
            </a:extLst>
          </p:cNvPr>
          <p:cNvSpPr>
            <a:spLocks noGrp="1" noRot="1" noChangeAspect="1" noChangeArrowheads="1" noTextEdit="1"/>
          </p:cNvSpPr>
          <p:nvPr>
            <p:ph type="sldImg"/>
          </p:nvPr>
        </p:nvSpPr>
        <p:spPr>
          <a:xfrm>
            <a:off x="417513" y="703263"/>
            <a:ext cx="6169025" cy="3470275"/>
          </a:xfrm>
          <a:ln/>
        </p:spPr>
      </p:sp>
      <p:sp>
        <p:nvSpPr>
          <p:cNvPr id="67587" name="Notes Placeholder 2">
            <a:extLst>
              <a:ext uri="{FF2B5EF4-FFF2-40B4-BE49-F238E27FC236}">
                <a16:creationId xmlns:a16="http://schemas.microsoft.com/office/drawing/2014/main" id="{88DE27DF-48A2-4266-B1B7-CB6BF10428B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br>
              <a:rPr lang="en-US" altLang="en-US" dirty="0">
                <a:latin typeface="Arial" panose="020B0604020202020204" pitchFamily="34" charset="0"/>
              </a:rPr>
            </a:br>
            <a:endParaRPr lang="en-US" altLang="en-US" dirty="0">
              <a:latin typeface="Arial" panose="020B0604020202020204" pitchFamily="34" charset="0"/>
            </a:endParaRPr>
          </a:p>
        </p:txBody>
      </p:sp>
      <p:sp>
        <p:nvSpPr>
          <p:cNvPr id="67588" name="Slide Number Placeholder 3">
            <a:extLst>
              <a:ext uri="{FF2B5EF4-FFF2-40B4-BE49-F238E27FC236}">
                <a16:creationId xmlns:a16="http://schemas.microsoft.com/office/drawing/2014/main" id="{AC377A58-9943-4676-A5FF-5281C652BC0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CD00C6A5-8DF9-4D4B-BBFF-E3CB53EE1624}" type="slidenum">
              <a:rPr lang="en-US" altLang="en-US" sz="1000" u="none"/>
              <a:pPr/>
              <a:t>31</a:t>
            </a:fld>
            <a:endParaRPr lang="en-US" altLang="en-US" sz="1000" u="none"/>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7E5C9710-3A77-49EA-9A4A-8F34AF436D34}"/>
              </a:ext>
            </a:extLst>
          </p:cNvPr>
          <p:cNvSpPr>
            <a:spLocks noGrp="1" noRot="1" noChangeAspect="1" noChangeArrowheads="1" noTextEdit="1"/>
          </p:cNvSpPr>
          <p:nvPr>
            <p:ph type="sldImg"/>
          </p:nvPr>
        </p:nvSpPr>
        <p:spPr>
          <a:xfrm>
            <a:off x="417513" y="703263"/>
            <a:ext cx="6169025" cy="3470275"/>
          </a:xfrm>
          <a:ln/>
        </p:spPr>
      </p:sp>
      <p:sp>
        <p:nvSpPr>
          <p:cNvPr id="69635" name="Notes Placeholder 2">
            <a:extLst>
              <a:ext uri="{FF2B5EF4-FFF2-40B4-BE49-F238E27FC236}">
                <a16:creationId xmlns:a16="http://schemas.microsoft.com/office/drawing/2014/main" id="{ABD208C9-AC46-4002-B747-C4686C32454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69636" name="Slide Number Placeholder 3">
            <a:extLst>
              <a:ext uri="{FF2B5EF4-FFF2-40B4-BE49-F238E27FC236}">
                <a16:creationId xmlns:a16="http://schemas.microsoft.com/office/drawing/2014/main" id="{5FD63BBD-BDB5-4530-A625-B43F1A2A6C3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38E08E5B-66B7-4CCF-9BB9-89D37DFC7FCD}" type="slidenum">
              <a:rPr lang="en-US" altLang="en-US" sz="1000" u="none"/>
              <a:pPr/>
              <a:t>32</a:t>
            </a:fld>
            <a:endParaRPr lang="en-US" altLang="en-US" sz="1000" u="none"/>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6F77ACE7-E0D8-4E67-B0E4-C3233731255C}"/>
              </a:ext>
            </a:extLst>
          </p:cNvPr>
          <p:cNvSpPr>
            <a:spLocks noGrp="1" noRot="1" noChangeAspect="1" noChangeArrowheads="1" noTextEdit="1"/>
          </p:cNvSpPr>
          <p:nvPr>
            <p:ph type="sldImg"/>
          </p:nvPr>
        </p:nvSpPr>
        <p:spPr>
          <a:xfrm>
            <a:off x="417513" y="703263"/>
            <a:ext cx="6169025" cy="3470275"/>
          </a:xfrm>
          <a:ln/>
        </p:spPr>
      </p:sp>
      <p:sp>
        <p:nvSpPr>
          <p:cNvPr id="3" name="Notes Placeholder 2">
            <a:extLst>
              <a:ext uri="{FF2B5EF4-FFF2-40B4-BE49-F238E27FC236}">
                <a16:creationId xmlns:a16="http://schemas.microsoft.com/office/drawing/2014/main" id="{7BBB6877-C26F-4F3C-9B22-93FCE146EAEA}"/>
              </a:ext>
            </a:extLst>
          </p:cNvPr>
          <p:cNvSpPr>
            <a:spLocks noGrp="1"/>
          </p:cNvSpPr>
          <p:nvPr>
            <p:ph type="body" idx="1"/>
          </p:nvPr>
        </p:nvSpPr>
        <p:spPr/>
        <p:txBody>
          <a:bodyPr>
            <a:normAutofit/>
          </a:bodyPr>
          <a:lstStyle/>
          <a:p>
            <a:pPr marL="343013" indent="-343013">
              <a:spcBef>
                <a:spcPct val="20000"/>
              </a:spcBef>
              <a:buClr>
                <a:srgbClr val="910046"/>
              </a:buClr>
              <a:buSzPct val="125000"/>
              <a:buFontTx/>
              <a:buChar char="•"/>
              <a:defRPr/>
            </a:pPr>
            <a:endParaRPr lang="en-US" dirty="0"/>
          </a:p>
        </p:txBody>
      </p:sp>
      <p:sp>
        <p:nvSpPr>
          <p:cNvPr id="71684" name="Slide Number Placeholder 3">
            <a:extLst>
              <a:ext uri="{FF2B5EF4-FFF2-40B4-BE49-F238E27FC236}">
                <a16:creationId xmlns:a16="http://schemas.microsoft.com/office/drawing/2014/main" id="{D41831CA-DBB4-4DA7-A94A-620B3DE9CAF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4B05B3E3-33B0-4B65-820A-833515B5165B}" type="slidenum">
              <a:rPr lang="en-US" altLang="en-US" sz="1000" u="none"/>
              <a:pPr/>
              <a:t>33</a:t>
            </a:fld>
            <a:endParaRPr lang="en-US" altLang="en-US" sz="1000" u="none"/>
          </a:p>
        </p:txBody>
      </p:sp>
    </p:spTree>
    <p:extLst>
      <p:ext uri="{BB962C8B-B14F-4D97-AF65-F5344CB8AC3E}">
        <p14:creationId xmlns:p14="http://schemas.microsoft.com/office/powerpoint/2010/main" val="24934687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503B76BA-B2DF-4CAD-B0F0-E56FAF2E10E0}"/>
              </a:ext>
            </a:extLst>
          </p:cNvPr>
          <p:cNvSpPr>
            <a:spLocks noGrp="1" noRot="1" noChangeAspect="1" noChangeArrowheads="1" noTextEdit="1"/>
          </p:cNvSpPr>
          <p:nvPr>
            <p:ph type="sldImg"/>
          </p:nvPr>
        </p:nvSpPr>
        <p:spPr>
          <a:xfrm>
            <a:off x="417513" y="703263"/>
            <a:ext cx="6169025" cy="3470275"/>
          </a:xfrm>
          <a:ln/>
        </p:spPr>
      </p:sp>
      <p:sp>
        <p:nvSpPr>
          <p:cNvPr id="73731" name="Notes Placeholder 2">
            <a:extLst>
              <a:ext uri="{FF2B5EF4-FFF2-40B4-BE49-F238E27FC236}">
                <a16:creationId xmlns:a16="http://schemas.microsoft.com/office/drawing/2014/main" id="{9D6E4041-AD77-4633-B79E-F27212EF2915}"/>
              </a:ext>
            </a:extLst>
          </p:cNvPr>
          <p:cNvSpPr>
            <a:spLocks noGrp="1"/>
          </p:cNvSpPr>
          <p:nvPr>
            <p:ph type="body" idx="1"/>
          </p:nvPr>
        </p:nvSpPr>
        <p:spPr>
          <a:xfrm>
            <a:off x="274638" y="4210050"/>
            <a:ext cx="6416675" cy="46926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ct val="20000"/>
              </a:spcBef>
              <a:spcAft>
                <a:spcPts val="0"/>
              </a:spcAft>
              <a:buClr>
                <a:srgbClr val="910046"/>
              </a:buClr>
              <a:buSzPct val="125000"/>
              <a:buFontTx/>
              <a:buNone/>
              <a:tabLst/>
              <a:defRPr/>
            </a:pPr>
            <a:endParaRPr lang="en-US" altLang="en-US" sz="800" dirty="0">
              <a:latin typeface="Arial" panose="020B0604020202020204" pitchFamily="34" charset="0"/>
            </a:endParaRPr>
          </a:p>
        </p:txBody>
      </p:sp>
      <p:sp>
        <p:nvSpPr>
          <p:cNvPr id="73732" name="Slide Number Placeholder 3">
            <a:extLst>
              <a:ext uri="{FF2B5EF4-FFF2-40B4-BE49-F238E27FC236}">
                <a16:creationId xmlns:a16="http://schemas.microsoft.com/office/drawing/2014/main" id="{398BD263-3DF5-41C6-B27E-67D4F632500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A96A3E41-9607-49DB-B282-4A04AB4D8086}" type="slidenum">
              <a:rPr lang="en-US" altLang="en-US" sz="800" u="none"/>
              <a:pPr/>
              <a:t>34</a:t>
            </a:fld>
            <a:endParaRPr lang="en-US" altLang="en-US" sz="800" u="none"/>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503B76BA-B2DF-4CAD-B0F0-E56FAF2E10E0}"/>
              </a:ext>
            </a:extLst>
          </p:cNvPr>
          <p:cNvSpPr>
            <a:spLocks noGrp="1" noRot="1" noChangeAspect="1" noChangeArrowheads="1" noTextEdit="1"/>
          </p:cNvSpPr>
          <p:nvPr>
            <p:ph type="sldImg"/>
          </p:nvPr>
        </p:nvSpPr>
        <p:spPr>
          <a:xfrm>
            <a:off x="417513" y="703263"/>
            <a:ext cx="6169025" cy="3470275"/>
          </a:xfrm>
          <a:ln/>
        </p:spPr>
      </p:sp>
      <p:sp>
        <p:nvSpPr>
          <p:cNvPr id="73731" name="Notes Placeholder 2">
            <a:extLst>
              <a:ext uri="{FF2B5EF4-FFF2-40B4-BE49-F238E27FC236}">
                <a16:creationId xmlns:a16="http://schemas.microsoft.com/office/drawing/2014/main" id="{9D6E4041-AD77-4633-B79E-F27212EF2915}"/>
              </a:ext>
            </a:extLst>
          </p:cNvPr>
          <p:cNvSpPr>
            <a:spLocks noGrp="1"/>
          </p:cNvSpPr>
          <p:nvPr>
            <p:ph type="body" idx="1"/>
          </p:nvPr>
        </p:nvSpPr>
        <p:spPr>
          <a:xfrm>
            <a:off x="274638" y="4210050"/>
            <a:ext cx="6416675" cy="46926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rgbClr val="910046"/>
              </a:buClr>
              <a:buSzPct val="125000"/>
            </a:pPr>
            <a:endParaRPr lang="en-US" altLang="en-US" sz="800" dirty="0">
              <a:latin typeface="Arial" panose="020B0604020202020204" pitchFamily="34" charset="0"/>
            </a:endParaRPr>
          </a:p>
        </p:txBody>
      </p:sp>
      <p:sp>
        <p:nvSpPr>
          <p:cNvPr id="73732" name="Slide Number Placeholder 3">
            <a:extLst>
              <a:ext uri="{FF2B5EF4-FFF2-40B4-BE49-F238E27FC236}">
                <a16:creationId xmlns:a16="http://schemas.microsoft.com/office/drawing/2014/main" id="{398BD263-3DF5-41C6-B27E-67D4F632500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A96A3E41-9607-49DB-B282-4A04AB4D8086}" type="slidenum">
              <a:rPr lang="en-US" altLang="en-US" sz="800" u="none"/>
              <a:pPr/>
              <a:t>35</a:t>
            </a:fld>
            <a:endParaRPr lang="en-US" altLang="en-US" sz="800" u="none"/>
          </a:p>
        </p:txBody>
      </p:sp>
    </p:spTree>
    <p:extLst>
      <p:ext uri="{BB962C8B-B14F-4D97-AF65-F5344CB8AC3E}">
        <p14:creationId xmlns:p14="http://schemas.microsoft.com/office/powerpoint/2010/main" val="41411167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AF1C5150-7F16-497B-A4D2-0059451E1417}"/>
              </a:ext>
            </a:extLst>
          </p:cNvPr>
          <p:cNvSpPr>
            <a:spLocks noGrp="1" noRot="1" noChangeAspect="1" noChangeArrowheads="1" noTextEdit="1"/>
          </p:cNvSpPr>
          <p:nvPr>
            <p:ph type="sldImg"/>
          </p:nvPr>
        </p:nvSpPr>
        <p:spPr>
          <a:xfrm>
            <a:off x="417513" y="703263"/>
            <a:ext cx="6169025" cy="3470275"/>
          </a:xfrm>
          <a:ln/>
        </p:spPr>
      </p:sp>
      <p:sp>
        <p:nvSpPr>
          <p:cNvPr id="75779" name="Notes Placeholder 2">
            <a:extLst>
              <a:ext uri="{FF2B5EF4-FFF2-40B4-BE49-F238E27FC236}">
                <a16:creationId xmlns:a16="http://schemas.microsoft.com/office/drawing/2014/main" id="{B390E75F-EA2D-4CCF-AAE6-B220D27CD68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75780" name="Slide Number Placeholder 3">
            <a:extLst>
              <a:ext uri="{FF2B5EF4-FFF2-40B4-BE49-F238E27FC236}">
                <a16:creationId xmlns:a16="http://schemas.microsoft.com/office/drawing/2014/main" id="{D7170839-2881-4D5E-BC6C-67B32012F92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DF2F9C4C-F526-455F-A177-70C40DFEFDD6}" type="slidenum">
              <a:rPr lang="en-US" altLang="en-US" sz="1000" u="none"/>
              <a:pPr/>
              <a:t>36</a:t>
            </a:fld>
            <a:endParaRPr lang="en-US" altLang="en-US" sz="1000" u="none"/>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FACC01D2-D3B6-4730-ADFD-A656953EA67A}"/>
              </a:ext>
            </a:extLst>
          </p:cNvPr>
          <p:cNvSpPr>
            <a:spLocks noGrp="1" noRot="1" noChangeAspect="1" noChangeArrowheads="1" noTextEdit="1"/>
          </p:cNvSpPr>
          <p:nvPr>
            <p:ph type="sldImg"/>
          </p:nvPr>
        </p:nvSpPr>
        <p:spPr>
          <a:xfrm>
            <a:off x="417513" y="703263"/>
            <a:ext cx="6169025" cy="3470275"/>
          </a:xfrm>
          <a:ln/>
        </p:spPr>
      </p:sp>
      <p:sp>
        <p:nvSpPr>
          <p:cNvPr id="77827" name="Notes Placeholder 2">
            <a:extLst>
              <a:ext uri="{FF2B5EF4-FFF2-40B4-BE49-F238E27FC236}">
                <a16:creationId xmlns:a16="http://schemas.microsoft.com/office/drawing/2014/main" id="{72DCE0EB-DD0E-4FCF-994F-901E065246D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77828" name="Slide Number Placeholder 3">
            <a:extLst>
              <a:ext uri="{FF2B5EF4-FFF2-40B4-BE49-F238E27FC236}">
                <a16:creationId xmlns:a16="http://schemas.microsoft.com/office/drawing/2014/main" id="{C99D700E-F13E-453E-9AA8-4D60079AC25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C117576F-1739-4881-AA81-44DBA8A4C3FA}" type="slidenum">
              <a:rPr lang="en-US" altLang="en-US" sz="1000" u="none"/>
              <a:pPr/>
              <a:t>37</a:t>
            </a:fld>
            <a:endParaRPr lang="en-US" altLang="en-US" sz="1000" u="none"/>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20A1EA85-4300-4DB9-936E-2468F9D37BCE}"/>
              </a:ext>
            </a:extLst>
          </p:cNvPr>
          <p:cNvSpPr>
            <a:spLocks noGrp="1" noRot="1" noChangeAspect="1" noChangeArrowheads="1" noTextEdit="1"/>
          </p:cNvSpPr>
          <p:nvPr>
            <p:ph type="sldImg"/>
          </p:nvPr>
        </p:nvSpPr>
        <p:spPr>
          <a:xfrm>
            <a:off x="417513" y="703263"/>
            <a:ext cx="6169025" cy="3470275"/>
          </a:xfrm>
          <a:ln/>
        </p:spPr>
      </p:sp>
      <p:sp>
        <p:nvSpPr>
          <p:cNvPr id="3" name="Notes Placeholder 2">
            <a:extLst>
              <a:ext uri="{FF2B5EF4-FFF2-40B4-BE49-F238E27FC236}">
                <a16:creationId xmlns:a16="http://schemas.microsoft.com/office/drawing/2014/main" id="{456841C2-0E7A-4F59-AF7D-2E408EAE84B1}"/>
              </a:ext>
            </a:extLst>
          </p:cNvPr>
          <p:cNvSpPr>
            <a:spLocks noGrp="1"/>
          </p:cNvSpPr>
          <p:nvPr>
            <p:ph type="body" idx="1"/>
          </p:nvPr>
        </p:nvSpPr>
        <p:spPr/>
        <p:txBody>
          <a:bodyPr>
            <a:normAutofit/>
          </a:bodyPr>
          <a:lstStyle/>
          <a:p>
            <a:pPr>
              <a:defRPr/>
            </a:pPr>
            <a:endParaRPr lang="en-US" dirty="0"/>
          </a:p>
        </p:txBody>
      </p:sp>
      <p:sp>
        <p:nvSpPr>
          <p:cNvPr id="79876" name="Slide Number Placeholder 3">
            <a:extLst>
              <a:ext uri="{FF2B5EF4-FFF2-40B4-BE49-F238E27FC236}">
                <a16:creationId xmlns:a16="http://schemas.microsoft.com/office/drawing/2014/main" id="{ED688145-CA4C-4D36-A9EA-C74AE5F11C7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609E5CCD-8F76-41E1-86C9-C62E0DCACDE1}" type="slidenum">
              <a:rPr lang="en-US" altLang="en-US" sz="1000" u="none"/>
              <a:pPr/>
              <a:t>38</a:t>
            </a:fld>
            <a:endParaRPr lang="en-US" altLang="en-US" sz="1000" u="none"/>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8D3802B1-2073-4597-A495-5312DB2E4060}"/>
              </a:ext>
            </a:extLst>
          </p:cNvPr>
          <p:cNvSpPr>
            <a:spLocks noGrp="1" noRot="1" noChangeAspect="1" noChangeArrowheads="1" noTextEdit="1"/>
          </p:cNvSpPr>
          <p:nvPr>
            <p:ph type="sldImg"/>
          </p:nvPr>
        </p:nvSpPr>
        <p:spPr>
          <a:xfrm>
            <a:off x="417513" y="703263"/>
            <a:ext cx="6169025" cy="3470275"/>
          </a:xfrm>
          <a:ln/>
        </p:spPr>
      </p:sp>
      <p:sp>
        <p:nvSpPr>
          <p:cNvPr id="3" name="Notes Placeholder 2">
            <a:extLst>
              <a:ext uri="{FF2B5EF4-FFF2-40B4-BE49-F238E27FC236}">
                <a16:creationId xmlns:a16="http://schemas.microsoft.com/office/drawing/2014/main" id="{AF2FE417-6BF7-4039-82C4-7B70A4291347}"/>
              </a:ext>
            </a:extLst>
          </p:cNvPr>
          <p:cNvSpPr>
            <a:spLocks noGrp="1"/>
          </p:cNvSpPr>
          <p:nvPr>
            <p:ph type="body" idx="1"/>
          </p:nvPr>
        </p:nvSpPr>
        <p:spPr>
          <a:xfrm>
            <a:off x="425450" y="4437063"/>
            <a:ext cx="6188075" cy="4129087"/>
          </a:xfrm>
        </p:spPr>
        <p:txBody>
          <a:bodyPr>
            <a:noAutofit/>
          </a:bodyPr>
          <a:lstStyle/>
          <a:p>
            <a:pPr>
              <a:defRPr/>
            </a:pPr>
            <a:r>
              <a:rPr lang="en-US" sz="800" b="1" dirty="0"/>
              <a:t>1926.1427(b)</a:t>
            </a:r>
            <a:r>
              <a:rPr lang="en-US" sz="800" dirty="0"/>
              <a:t> </a:t>
            </a:r>
            <a:r>
              <a:rPr lang="en-US" sz="800" i="1" dirty="0"/>
              <a:t>Option (1): Certification by an accredited crane operator testing organization</a:t>
            </a:r>
            <a:r>
              <a:rPr lang="en-US" sz="800" dirty="0"/>
              <a:t>.</a:t>
            </a:r>
            <a:endParaRPr lang="en-US" sz="800" b="1" dirty="0"/>
          </a:p>
          <a:p>
            <a:pPr>
              <a:buFont typeface="Arial" pitchFamily="34" charset="0"/>
              <a:buChar char="•"/>
              <a:defRPr/>
            </a:pPr>
            <a:r>
              <a:rPr lang="en-US" sz="800" dirty="0"/>
              <a:t>Testing organization accredited by nationally recognized accrediting agency</a:t>
            </a:r>
          </a:p>
          <a:p>
            <a:pPr lvl="1">
              <a:defRPr/>
            </a:pPr>
            <a:r>
              <a:rPr lang="en-US" sz="800" dirty="0"/>
              <a:t>National Commission for Certifying Agencies (NCCA)</a:t>
            </a:r>
          </a:p>
          <a:p>
            <a:pPr lvl="1">
              <a:defRPr/>
            </a:pPr>
            <a:r>
              <a:rPr lang="en-US" sz="800" dirty="0"/>
              <a:t>American National Standards Institute (ANSI)</a:t>
            </a:r>
            <a:endParaRPr lang="en-US" sz="800" b="1" dirty="0"/>
          </a:p>
          <a:p>
            <a:pPr>
              <a:buFont typeface="Arial" pitchFamily="34" charset="0"/>
              <a:buChar char="•"/>
              <a:defRPr/>
            </a:pPr>
            <a:r>
              <a:rPr lang="en-US" sz="800" dirty="0"/>
              <a:t>Accredited crane/derrick operator testing organizations</a:t>
            </a:r>
          </a:p>
          <a:p>
            <a:pPr marL="0" lvl="1">
              <a:defRPr/>
            </a:pPr>
            <a:r>
              <a:rPr lang="en-US" sz="800" dirty="0"/>
              <a:t>Crane Institute of America (CIA)</a:t>
            </a:r>
          </a:p>
          <a:p>
            <a:pPr marL="0" lvl="2">
              <a:defRPr/>
            </a:pPr>
            <a:r>
              <a:rPr lang="en-US" sz="800" dirty="0"/>
              <a:t>Crane Institute Certification (CIC)</a:t>
            </a:r>
          </a:p>
          <a:p>
            <a:pPr marL="0" lvl="1">
              <a:defRPr/>
            </a:pPr>
            <a:r>
              <a:rPr lang="en-US" sz="800" dirty="0"/>
              <a:t>National Commission for the Certification of Crane Operators (NCCCO)</a:t>
            </a:r>
          </a:p>
          <a:p>
            <a:pPr marL="0" lvl="1">
              <a:defRPr/>
            </a:pPr>
            <a:r>
              <a:rPr lang="en-US" sz="800" dirty="0"/>
              <a:t>North American Crane Bureau (NACB)</a:t>
            </a:r>
          </a:p>
          <a:p>
            <a:pPr marL="0" lvl="2">
              <a:defRPr/>
            </a:pPr>
            <a:r>
              <a:rPr lang="en-US" sz="800" dirty="0"/>
              <a:t>National Commission for </a:t>
            </a:r>
          </a:p>
          <a:p>
            <a:pPr marL="0" lvl="2">
              <a:defRPr/>
            </a:pPr>
            <a:r>
              <a:rPr lang="en-US" sz="800" dirty="0"/>
              <a:t>   Construction, Education, &amp; </a:t>
            </a:r>
          </a:p>
          <a:p>
            <a:pPr marL="0" lvl="2">
              <a:defRPr/>
            </a:pPr>
            <a:r>
              <a:rPr lang="en-US" sz="800" dirty="0"/>
              <a:t>   Research (NCCER)</a:t>
            </a:r>
          </a:p>
          <a:p>
            <a:pPr>
              <a:lnSpc>
                <a:spcPct val="90000"/>
              </a:lnSpc>
              <a:buFont typeface="Arial" pitchFamily="34" charset="0"/>
              <a:buChar char="•"/>
              <a:defRPr/>
            </a:pPr>
            <a:r>
              <a:rPr lang="en-US" sz="800" dirty="0">
                <a:solidFill>
                  <a:srgbClr val="990099"/>
                </a:solidFill>
              </a:rPr>
              <a:t>Different tests for Different capacity/type of equipment</a:t>
            </a:r>
          </a:p>
          <a:p>
            <a:pPr>
              <a:lnSpc>
                <a:spcPct val="90000"/>
              </a:lnSpc>
              <a:buFont typeface="Arial" pitchFamily="34" charset="0"/>
              <a:buChar char="•"/>
              <a:defRPr/>
            </a:pPr>
            <a:r>
              <a:rPr lang="en-US" sz="800" dirty="0">
                <a:solidFill>
                  <a:srgbClr val="000000"/>
                </a:solidFill>
              </a:rPr>
              <a:t>Determines compliance with testing &amp; test administration criteria</a:t>
            </a:r>
          </a:p>
          <a:p>
            <a:pPr>
              <a:lnSpc>
                <a:spcPct val="90000"/>
              </a:lnSpc>
              <a:buFont typeface="Arial" pitchFamily="34" charset="0"/>
              <a:buChar char="•"/>
              <a:defRPr/>
            </a:pPr>
            <a:r>
              <a:rPr lang="en-US" sz="800" dirty="0">
                <a:solidFill>
                  <a:srgbClr val="000000"/>
                </a:solidFill>
              </a:rPr>
              <a:t>Develops and  administers the tests (written &amp; practical) to certify operators</a:t>
            </a:r>
          </a:p>
          <a:p>
            <a:pPr>
              <a:defRPr/>
            </a:pPr>
            <a:r>
              <a:rPr lang="en-US" sz="800" b="1" dirty="0"/>
              <a:t>1926.1427(c)</a:t>
            </a:r>
            <a:r>
              <a:rPr lang="en-US" sz="800" dirty="0"/>
              <a:t> </a:t>
            </a:r>
            <a:r>
              <a:rPr lang="en-US" sz="800" i="1" dirty="0"/>
              <a:t>Option (2): Qualification by an audited employer program</a:t>
            </a:r>
            <a:r>
              <a:rPr lang="en-US" sz="800" dirty="0"/>
              <a:t>.</a:t>
            </a:r>
          </a:p>
          <a:p>
            <a:pPr>
              <a:buFont typeface="Arial" pitchFamily="34" charset="0"/>
              <a:buChar char="•"/>
              <a:defRPr/>
            </a:pPr>
            <a:r>
              <a:rPr lang="en-US" sz="800" dirty="0"/>
              <a:t> Specifies the audit conducted in accordance with nationally recognized auditing standards</a:t>
            </a:r>
          </a:p>
          <a:p>
            <a:pPr>
              <a:buFont typeface="Arial" pitchFamily="34" charset="0"/>
              <a:buChar char="•"/>
              <a:defRPr/>
            </a:pPr>
            <a:r>
              <a:rPr lang="en-US" sz="800" dirty="0">
                <a:solidFill>
                  <a:srgbClr val="000000"/>
                </a:solidFill>
              </a:rPr>
              <a:t> Employer-administered written &amp; practical tests</a:t>
            </a:r>
          </a:p>
          <a:p>
            <a:pPr>
              <a:buFont typeface="Arial" pitchFamily="34" charset="0"/>
              <a:buChar char="•"/>
              <a:defRPr/>
            </a:pPr>
            <a:r>
              <a:rPr lang="en-US" sz="800" dirty="0">
                <a:solidFill>
                  <a:srgbClr val="000000"/>
                </a:solidFill>
              </a:rPr>
              <a:t> Compliance with testing &amp; test administration criteria </a:t>
            </a:r>
          </a:p>
          <a:p>
            <a:pPr>
              <a:defRPr/>
            </a:pPr>
            <a:r>
              <a:rPr lang="en-US" sz="800" b="1" dirty="0"/>
              <a:t>1926.1427(d)</a:t>
            </a:r>
            <a:r>
              <a:rPr lang="en-US" sz="800" dirty="0"/>
              <a:t> </a:t>
            </a:r>
            <a:r>
              <a:rPr lang="en-US" sz="800" i="1" dirty="0"/>
              <a:t>Option (3): Qualification by the U.S. military</a:t>
            </a:r>
            <a:r>
              <a:rPr lang="en-US" sz="800" dirty="0"/>
              <a:t>. </a:t>
            </a:r>
          </a:p>
          <a:p>
            <a:pPr>
              <a:buFont typeface="Arial" pitchFamily="34" charset="0"/>
              <a:buChar char="•"/>
              <a:defRPr/>
            </a:pPr>
            <a:r>
              <a:rPr lang="en-US" sz="800" dirty="0">
                <a:solidFill>
                  <a:srgbClr val="000000"/>
                </a:solidFill>
              </a:rPr>
              <a:t>Issues Operator Qualification</a:t>
            </a:r>
          </a:p>
          <a:p>
            <a:pPr>
              <a:defRPr/>
            </a:pPr>
            <a:r>
              <a:rPr lang="en-US" sz="800" b="1" dirty="0"/>
              <a:t>1926.1427(e)</a:t>
            </a:r>
            <a:r>
              <a:rPr lang="en-US" sz="800" dirty="0"/>
              <a:t> </a:t>
            </a:r>
            <a:r>
              <a:rPr lang="en-US" sz="800" i="1" dirty="0"/>
              <a:t>Option (4): Licensing by a government entity</a:t>
            </a:r>
            <a:r>
              <a:rPr lang="en-US" sz="800" dirty="0"/>
              <a:t>.</a:t>
            </a:r>
          </a:p>
          <a:p>
            <a:pPr>
              <a:buFont typeface="Arial" pitchFamily="34" charset="0"/>
              <a:buChar char="•"/>
              <a:defRPr/>
            </a:pPr>
            <a:r>
              <a:rPr lang="en-US" sz="800" dirty="0">
                <a:solidFill>
                  <a:srgbClr val="000000"/>
                </a:solidFill>
              </a:rPr>
              <a:t>State/local government authority that oversees licensing office</a:t>
            </a:r>
          </a:p>
          <a:p>
            <a:pPr>
              <a:buFont typeface="Arial" pitchFamily="34" charset="0"/>
              <a:buChar char="•"/>
              <a:defRPr/>
            </a:pPr>
            <a:r>
              <a:rPr lang="en-US" sz="800" dirty="0"/>
              <a:t>Determines license office complies with testing/test administration criteria</a:t>
            </a:r>
          </a:p>
          <a:p>
            <a:pPr>
              <a:defRPr/>
            </a:pPr>
            <a:endParaRPr lang="en-US" dirty="0"/>
          </a:p>
        </p:txBody>
      </p:sp>
      <p:sp>
        <p:nvSpPr>
          <p:cNvPr id="81924" name="Slide Number Placeholder 3">
            <a:extLst>
              <a:ext uri="{FF2B5EF4-FFF2-40B4-BE49-F238E27FC236}">
                <a16:creationId xmlns:a16="http://schemas.microsoft.com/office/drawing/2014/main" id="{F361D069-64EC-4539-93C0-2DC2941B237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99FFAA07-7267-41AE-87C7-A42BB592F50E}" type="slidenum">
              <a:rPr lang="en-US" altLang="en-US" sz="1000" u="none"/>
              <a:pPr/>
              <a:t>39</a:t>
            </a:fld>
            <a:endParaRPr lang="en-US" altLang="en-US" sz="1000" u="none"/>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B272F8CA-74E5-4565-83A4-625B35D1F02B}"/>
              </a:ext>
            </a:extLst>
          </p:cNvPr>
          <p:cNvSpPr>
            <a:spLocks noGrp="1" noRot="1" noChangeAspect="1" noChangeArrowheads="1" noTextEdit="1"/>
          </p:cNvSpPr>
          <p:nvPr>
            <p:ph type="sldImg"/>
          </p:nvPr>
        </p:nvSpPr>
        <p:spPr>
          <a:xfrm>
            <a:off x="417513" y="703263"/>
            <a:ext cx="6169025" cy="3470275"/>
          </a:xfrm>
          <a:ln/>
        </p:spPr>
      </p:sp>
      <p:sp>
        <p:nvSpPr>
          <p:cNvPr id="83971" name="Notes Placeholder 2">
            <a:extLst>
              <a:ext uri="{FF2B5EF4-FFF2-40B4-BE49-F238E27FC236}">
                <a16:creationId xmlns:a16="http://schemas.microsoft.com/office/drawing/2014/main" id="{2023644E-B34A-4188-A40B-FAC5F4AB517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83972" name="Slide Number Placeholder 3">
            <a:extLst>
              <a:ext uri="{FF2B5EF4-FFF2-40B4-BE49-F238E27FC236}">
                <a16:creationId xmlns:a16="http://schemas.microsoft.com/office/drawing/2014/main" id="{817AE505-AF53-427A-A716-ABBF6DE7A79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a:defRPr sz="3600" u="sng">
                <a:solidFill>
                  <a:schemeClr val="tx1"/>
                </a:solidFill>
                <a:latin typeface="Times New Roman" panose="02020603050405020304" pitchFamily="18" charset="0"/>
              </a:defRPr>
            </a:lvl1pPr>
            <a:lvl2pPr marL="736600" indent="-282575" defTabSz="922338">
              <a:defRPr sz="3600" u="sng">
                <a:solidFill>
                  <a:schemeClr val="tx1"/>
                </a:solidFill>
                <a:latin typeface="Times New Roman" panose="02020603050405020304" pitchFamily="18" charset="0"/>
              </a:defRPr>
            </a:lvl2pPr>
            <a:lvl3pPr marL="1133475" indent="-225425" defTabSz="922338">
              <a:defRPr sz="3600" u="sng">
                <a:solidFill>
                  <a:schemeClr val="tx1"/>
                </a:solidFill>
                <a:latin typeface="Times New Roman" panose="02020603050405020304" pitchFamily="18" charset="0"/>
              </a:defRPr>
            </a:lvl3pPr>
            <a:lvl4pPr marL="1585913" indent="-225425" defTabSz="922338">
              <a:defRPr sz="3600" u="sng">
                <a:solidFill>
                  <a:schemeClr val="tx1"/>
                </a:solidFill>
                <a:latin typeface="Times New Roman" panose="02020603050405020304" pitchFamily="18" charset="0"/>
              </a:defRPr>
            </a:lvl4pPr>
            <a:lvl5pPr marL="2039938" indent="-225425" defTabSz="922338">
              <a:defRPr sz="3600" u="sng">
                <a:solidFill>
                  <a:schemeClr val="tx1"/>
                </a:solidFill>
                <a:latin typeface="Times New Roman" panose="02020603050405020304" pitchFamily="18" charset="0"/>
              </a:defRPr>
            </a:lvl5pPr>
            <a:lvl6pPr marL="2497138" indent="-225425" defTabSz="922338"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2338"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2338"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2338" eaLnBrk="0" fontAlgn="base" hangingPunct="0">
              <a:spcBef>
                <a:spcPct val="0"/>
              </a:spcBef>
              <a:spcAft>
                <a:spcPct val="0"/>
              </a:spcAft>
              <a:defRPr sz="3600" u="sng">
                <a:solidFill>
                  <a:schemeClr val="tx1"/>
                </a:solidFill>
                <a:latin typeface="Times New Roman" panose="02020603050405020304" pitchFamily="18" charset="0"/>
              </a:defRPr>
            </a:lvl9pPr>
          </a:lstStyle>
          <a:p>
            <a:fld id="{96B53EB7-6D43-4AF0-BB32-A02E2F90CB22}" type="slidenum">
              <a:rPr lang="en-US" altLang="en-US" sz="1000" u="none"/>
              <a:pPr/>
              <a:t>40</a:t>
            </a:fld>
            <a:endParaRPr lang="en-US" altLang="en-US" sz="1000" u="none"/>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a:extLst>
              <a:ext uri="{FF2B5EF4-FFF2-40B4-BE49-F238E27FC236}">
                <a16:creationId xmlns:a16="http://schemas.microsoft.com/office/drawing/2014/main" id="{EDACB0B0-3FE3-40B4-8C69-06916B898AF1}"/>
              </a:ext>
            </a:extLst>
          </p:cNvPr>
          <p:cNvSpPr>
            <a:spLocks noGrp="1" noRot="1" noChangeAspect="1" noChangeArrowheads="1" noTextEdit="1"/>
          </p:cNvSpPr>
          <p:nvPr>
            <p:ph type="sldImg"/>
          </p:nvPr>
        </p:nvSpPr>
        <p:spPr>
          <a:xfrm>
            <a:off x="417513" y="703263"/>
            <a:ext cx="6169025" cy="3470275"/>
          </a:xfrm>
          <a:ln/>
        </p:spPr>
      </p:sp>
      <p:sp>
        <p:nvSpPr>
          <p:cNvPr id="86019" name="Notes Placeholder 2">
            <a:extLst>
              <a:ext uri="{FF2B5EF4-FFF2-40B4-BE49-F238E27FC236}">
                <a16:creationId xmlns:a16="http://schemas.microsoft.com/office/drawing/2014/main" id="{447A4315-3E11-49AB-AFA6-E0819688693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86020" name="Slide Number Placeholder 3">
            <a:extLst>
              <a:ext uri="{FF2B5EF4-FFF2-40B4-BE49-F238E27FC236}">
                <a16:creationId xmlns:a16="http://schemas.microsoft.com/office/drawing/2014/main" id="{059095D9-B969-44D0-8A7B-F4E094878B5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DC725B75-9B61-4C57-88A4-B31FB656AD1D}" type="slidenum">
              <a:rPr lang="en-US" altLang="en-US" sz="1000" u="none"/>
              <a:pPr/>
              <a:t>41</a:t>
            </a:fld>
            <a:endParaRPr lang="en-US" altLang="en-US" sz="1000" u="none"/>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a:extLst>
              <a:ext uri="{FF2B5EF4-FFF2-40B4-BE49-F238E27FC236}">
                <a16:creationId xmlns:a16="http://schemas.microsoft.com/office/drawing/2014/main" id="{DC107D4F-B2BC-4E13-B0F5-381DD46A2316}"/>
              </a:ext>
            </a:extLst>
          </p:cNvPr>
          <p:cNvSpPr>
            <a:spLocks noGrp="1" noRot="1" noChangeAspect="1" noChangeArrowheads="1" noTextEdit="1"/>
          </p:cNvSpPr>
          <p:nvPr>
            <p:ph type="sldImg"/>
          </p:nvPr>
        </p:nvSpPr>
        <p:spPr>
          <a:xfrm>
            <a:off x="417513" y="703263"/>
            <a:ext cx="6169025" cy="3470275"/>
          </a:xfrm>
          <a:ln/>
        </p:spPr>
      </p:sp>
      <p:sp>
        <p:nvSpPr>
          <p:cNvPr id="3" name="Notes Placeholder 2">
            <a:extLst>
              <a:ext uri="{FF2B5EF4-FFF2-40B4-BE49-F238E27FC236}">
                <a16:creationId xmlns:a16="http://schemas.microsoft.com/office/drawing/2014/main" id="{98889657-D4E1-4943-8CFD-F7559B3AC850}"/>
              </a:ext>
            </a:extLst>
          </p:cNvPr>
          <p:cNvSpPr>
            <a:spLocks noGrp="1"/>
          </p:cNvSpPr>
          <p:nvPr>
            <p:ph type="body" idx="1"/>
          </p:nvPr>
        </p:nvSpPr>
        <p:spPr/>
        <p:txBody>
          <a:bodyPr>
            <a:normAutofit/>
          </a:bodyPr>
          <a:lstStyle/>
          <a:p>
            <a:pPr>
              <a:defRPr/>
            </a:pPr>
            <a:endParaRPr lang="en-US" dirty="0"/>
          </a:p>
        </p:txBody>
      </p:sp>
      <p:sp>
        <p:nvSpPr>
          <p:cNvPr id="88068" name="Slide Number Placeholder 3">
            <a:extLst>
              <a:ext uri="{FF2B5EF4-FFF2-40B4-BE49-F238E27FC236}">
                <a16:creationId xmlns:a16="http://schemas.microsoft.com/office/drawing/2014/main" id="{8BDDE081-CD31-4DA2-99EF-1405ACD6608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B5FB67C5-6C93-45D1-A1B3-D4B5AE498F22}" type="slidenum">
              <a:rPr lang="en-US" altLang="en-US" sz="1000" u="none"/>
              <a:pPr/>
              <a:t>42</a:t>
            </a:fld>
            <a:endParaRPr lang="en-US" altLang="en-US" sz="1000" u="none"/>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a:extLst>
              <a:ext uri="{FF2B5EF4-FFF2-40B4-BE49-F238E27FC236}">
                <a16:creationId xmlns:a16="http://schemas.microsoft.com/office/drawing/2014/main" id="{CCC4E055-C53A-4F06-B5BA-1C38DB108ACE}"/>
              </a:ext>
            </a:extLst>
          </p:cNvPr>
          <p:cNvSpPr>
            <a:spLocks noGrp="1" noRot="1" noChangeAspect="1" noChangeArrowheads="1" noTextEdit="1"/>
          </p:cNvSpPr>
          <p:nvPr>
            <p:ph type="sldImg"/>
          </p:nvPr>
        </p:nvSpPr>
        <p:spPr>
          <a:xfrm>
            <a:off x="417513" y="703263"/>
            <a:ext cx="6169025" cy="3470275"/>
          </a:xfrm>
          <a:ln/>
        </p:spPr>
      </p:sp>
      <p:sp>
        <p:nvSpPr>
          <p:cNvPr id="90115" name="Notes Placeholder 2">
            <a:extLst>
              <a:ext uri="{FF2B5EF4-FFF2-40B4-BE49-F238E27FC236}">
                <a16:creationId xmlns:a16="http://schemas.microsoft.com/office/drawing/2014/main" id="{E303EAFA-AB3C-42CE-A6D9-14D898791D39}"/>
              </a:ext>
            </a:extLst>
          </p:cNvPr>
          <p:cNvSpPr>
            <a:spLocks noGrp="1"/>
          </p:cNvSpPr>
          <p:nvPr>
            <p:ph type="body" idx="1"/>
          </p:nvPr>
        </p:nvSpPr>
        <p:spPr>
          <a:xfrm>
            <a:off x="425450" y="4357688"/>
            <a:ext cx="5813425" cy="41306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i="1" dirty="0">
              <a:latin typeface="Arial" panose="020B0604020202020204" pitchFamily="34" charset="0"/>
            </a:endParaRPr>
          </a:p>
        </p:txBody>
      </p:sp>
      <p:sp>
        <p:nvSpPr>
          <p:cNvPr id="90116" name="Slide Number Placeholder 3">
            <a:extLst>
              <a:ext uri="{FF2B5EF4-FFF2-40B4-BE49-F238E27FC236}">
                <a16:creationId xmlns:a16="http://schemas.microsoft.com/office/drawing/2014/main" id="{68707A2C-B3BA-425E-B958-B19F3643084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1A5E4ACA-6FA1-4D5D-8532-2878BBC06F9C}" type="slidenum">
              <a:rPr lang="en-US" altLang="en-US" sz="1000" u="none"/>
              <a:pPr/>
              <a:t>43</a:t>
            </a:fld>
            <a:endParaRPr lang="en-US" altLang="en-US" sz="1000" u="none"/>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a:extLst>
              <a:ext uri="{FF2B5EF4-FFF2-40B4-BE49-F238E27FC236}">
                <a16:creationId xmlns:a16="http://schemas.microsoft.com/office/drawing/2014/main" id="{85A2CADE-3F90-48EA-9FE1-1EC94B3B7718}"/>
              </a:ext>
            </a:extLst>
          </p:cNvPr>
          <p:cNvSpPr>
            <a:spLocks noGrp="1" noRot="1" noChangeAspect="1" noChangeArrowheads="1" noTextEdit="1"/>
          </p:cNvSpPr>
          <p:nvPr>
            <p:ph type="sldImg"/>
          </p:nvPr>
        </p:nvSpPr>
        <p:spPr>
          <a:xfrm>
            <a:off x="417513" y="703263"/>
            <a:ext cx="6169025" cy="3470275"/>
          </a:xfrm>
          <a:ln/>
        </p:spPr>
      </p:sp>
      <p:sp>
        <p:nvSpPr>
          <p:cNvPr id="92163" name="Notes Placeholder 2">
            <a:extLst>
              <a:ext uri="{FF2B5EF4-FFF2-40B4-BE49-F238E27FC236}">
                <a16:creationId xmlns:a16="http://schemas.microsoft.com/office/drawing/2014/main" id="{8BE592D6-73D8-417A-9DA6-61CFE267C6C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92164" name="Slide Number Placeholder 3">
            <a:extLst>
              <a:ext uri="{FF2B5EF4-FFF2-40B4-BE49-F238E27FC236}">
                <a16:creationId xmlns:a16="http://schemas.microsoft.com/office/drawing/2014/main" id="{4E7B1CE7-73DD-4639-BE00-BA80A593059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BBB86135-6E4E-48FE-B729-E9F662D320A4}" type="slidenum">
              <a:rPr lang="en-US" altLang="en-US" sz="1000" u="none"/>
              <a:pPr/>
              <a:t>44</a:t>
            </a:fld>
            <a:endParaRPr lang="en-US" altLang="en-US" sz="1000" u="none"/>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a:extLst>
              <a:ext uri="{FF2B5EF4-FFF2-40B4-BE49-F238E27FC236}">
                <a16:creationId xmlns:a16="http://schemas.microsoft.com/office/drawing/2014/main" id="{3ADC8753-C3D2-4B3D-901F-E20F4FBAC080}"/>
              </a:ext>
            </a:extLst>
          </p:cNvPr>
          <p:cNvSpPr>
            <a:spLocks noGrp="1" noRot="1" noChangeAspect="1" noChangeArrowheads="1" noTextEdit="1"/>
          </p:cNvSpPr>
          <p:nvPr>
            <p:ph type="sldImg"/>
          </p:nvPr>
        </p:nvSpPr>
        <p:spPr>
          <a:xfrm>
            <a:off x="417513" y="703263"/>
            <a:ext cx="6169025" cy="3470275"/>
          </a:xfrm>
          <a:ln/>
        </p:spPr>
      </p:sp>
      <p:sp>
        <p:nvSpPr>
          <p:cNvPr id="96259" name="Notes Placeholder 2">
            <a:extLst>
              <a:ext uri="{FF2B5EF4-FFF2-40B4-BE49-F238E27FC236}">
                <a16:creationId xmlns:a16="http://schemas.microsoft.com/office/drawing/2014/main" id="{5D933C02-26A5-4887-8110-71967EA751E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96260" name="Slide Number Placeholder 3">
            <a:extLst>
              <a:ext uri="{FF2B5EF4-FFF2-40B4-BE49-F238E27FC236}">
                <a16:creationId xmlns:a16="http://schemas.microsoft.com/office/drawing/2014/main" id="{90C4BAB0-8591-404D-811F-3DDEB6D1416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D3E3A429-7C2C-4300-A1C9-63B94E080CE0}" type="slidenum">
              <a:rPr lang="en-US" altLang="en-US" sz="1000" u="none"/>
              <a:pPr/>
              <a:t>45</a:t>
            </a:fld>
            <a:endParaRPr lang="en-US" altLang="en-US" sz="1000" u="none"/>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id="{38ACA563-112F-4464-8270-CC9300505656}"/>
              </a:ext>
            </a:extLst>
          </p:cNvPr>
          <p:cNvSpPr>
            <a:spLocks noGrp="1" noRot="1" noChangeAspect="1" noChangeArrowheads="1" noTextEdit="1"/>
          </p:cNvSpPr>
          <p:nvPr>
            <p:ph type="sldImg"/>
          </p:nvPr>
        </p:nvSpPr>
        <p:spPr>
          <a:xfrm>
            <a:off x="417513" y="703263"/>
            <a:ext cx="6169025" cy="3470275"/>
          </a:xfrm>
          <a:ln/>
        </p:spPr>
      </p:sp>
      <p:sp>
        <p:nvSpPr>
          <p:cNvPr id="98307" name="Notes Placeholder 2">
            <a:extLst>
              <a:ext uri="{FF2B5EF4-FFF2-40B4-BE49-F238E27FC236}">
                <a16:creationId xmlns:a16="http://schemas.microsoft.com/office/drawing/2014/main" id="{1ADAF716-36CC-4558-B925-0702AB1BCC7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98308" name="Slide Number Placeholder 3">
            <a:extLst>
              <a:ext uri="{FF2B5EF4-FFF2-40B4-BE49-F238E27FC236}">
                <a16:creationId xmlns:a16="http://schemas.microsoft.com/office/drawing/2014/main" id="{ABB23295-F56B-437D-A01E-79CBD4F4633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DF7B00E7-8D10-4BD7-9740-32A50DC823D5}" type="slidenum">
              <a:rPr lang="en-US" altLang="en-US" sz="1000" u="none"/>
              <a:pPr/>
              <a:t>46</a:t>
            </a:fld>
            <a:endParaRPr lang="en-US" altLang="en-US" sz="1000" u="none"/>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a:extLst>
              <a:ext uri="{FF2B5EF4-FFF2-40B4-BE49-F238E27FC236}">
                <a16:creationId xmlns:a16="http://schemas.microsoft.com/office/drawing/2014/main" id="{26DC7AB0-7073-4C94-B268-A164A7BE9E36}"/>
              </a:ext>
            </a:extLst>
          </p:cNvPr>
          <p:cNvSpPr>
            <a:spLocks noGrp="1" noRot="1" noChangeAspect="1" noChangeArrowheads="1" noTextEdit="1"/>
          </p:cNvSpPr>
          <p:nvPr>
            <p:ph type="sldImg"/>
          </p:nvPr>
        </p:nvSpPr>
        <p:spPr>
          <a:xfrm>
            <a:off x="417513" y="703263"/>
            <a:ext cx="6169025" cy="3470275"/>
          </a:xfrm>
          <a:ln/>
        </p:spPr>
      </p:sp>
      <p:sp>
        <p:nvSpPr>
          <p:cNvPr id="3" name="Notes Placeholder 2">
            <a:extLst>
              <a:ext uri="{FF2B5EF4-FFF2-40B4-BE49-F238E27FC236}">
                <a16:creationId xmlns:a16="http://schemas.microsoft.com/office/drawing/2014/main" id="{0D310AD5-227F-4A65-9588-B6B35A81D25C}"/>
              </a:ext>
            </a:extLst>
          </p:cNvPr>
          <p:cNvSpPr>
            <a:spLocks noGrp="1"/>
          </p:cNvSpPr>
          <p:nvPr>
            <p:ph type="body" idx="1"/>
          </p:nvPr>
        </p:nvSpPr>
        <p:spPr/>
        <p:txBody>
          <a:bodyPr>
            <a:normAutofit/>
          </a:bodyPr>
          <a:lstStyle/>
          <a:p>
            <a:pPr>
              <a:defRPr/>
            </a:pPr>
            <a:r>
              <a:rPr lang="en-US" dirty="0"/>
              <a:t>(g). </a:t>
            </a:r>
          </a:p>
        </p:txBody>
      </p:sp>
      <p:sp>
        <p:nvSpPr>
          <p:cNvPr id="100356" name="Slide Number Placeholder 3">
            <a:extLst>
              <a:ext uri="{FF2B5EF4-FFF2-40B4-BE49-F238E27FC236}">
                <a16:creationId xmlns:a16="http://schemas.microsoft.com/office/drawing/2014/main" id="{B8D4F751-4127-4D47-BBFF-5237BC14853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CA4D8572-0872-4947-A44D-74B75F8E0224}" type="slidenum">
              <a:rPr lang="en-US" altLang="en-US" sz="1000" u="none"/>
              <a:pPr/>
              <a:t>47</a:t>
            </a:fld>
            <a:endParaRPr lang="en-US" altLang="en-US" sz="1000" u="none"/>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a:extLst>
              <a:ext uri="{FF2B5EF4-FFF2-40B4-BE49-F238E27FC236}">
                <a16:creationId xmlns:a16="http://schemas.microsoft.com/office/drawing/2014/main" id="{AAC86841-BA2F-4CC9-BDAA-94FAA10F71DF}"/>
              </a:ext>
            </a:extLst>
          </p:cNvPr>
          <p:cNvSpPr>
            <a:spLocks noGrp="1" noRot="1" noChangeAspect="1" noChangeArrowheads="1" noTextEdit="1"/>
          </p:cNvSpPr>
          <p:nvPr>
            <p:ph type="sldImg"/>
          </p:nvPr>
        </p:nvSpPr>
        <p:spPr>
          <a:xfrm>
            <a:off x="417513" y="703263"/>
            <a:ext cx="6169025" cy="3470275"/>
          </a:xfrm>
          <a:ln/>
        </p:spPr>
      </p:sp>
      <p:sp>
        <p:nvSpPr>
          <p:cNvPr id="102403" name="Notes Placeholder 2">
            <a:extLst>
              <a:ext uri="{FF2B5EF4-FFF2-40B4-BE49-F238E27FC236}">
                <a16:creationId xmlns:a16="http://schemas.microsoft.com/office/drawing/2014/main" id="{C33ADDE1-2793-453F-B7A0-718F3DA6F5E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ndParaRPr>
          </a:p>
        </p:txBody>
      </p:sp>
      <p:sp>
        <p:nvSpPr>
          <p:cNvPr id="102404" name="Slide Number Placeholder 3">
            <a:extLst>
              <a:ext uri="{FF2B5EF4-FFF2-40B4-BE49-F238E27FC236}">
                <a16:creationId xmlns:a16="http://schemas.microsoft.com/office/drawing/2014/main" id="{B5FBC100-91E1-4FF0-90FC-6A227F60DA2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74CD985D-85BD-4386-8788-709A9C1DD763}" type="slidenum">
              <a:rPr lang="en-US" altLang="en-US" sz="1000" u="none"/>
              <a:pPr/>
              <a:t>48</a:t>
            </a:fld>
            <a:endParaRPr lang="en-US" altLang="en-US" sz="1000" u="none"/>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a:extLst>
              <a:ext uri="{FF2B5EF4-FFF2-40B4-BE49-F238E27FC236}">
                <a16:creationId xmlns:a16="http://schemas.microsoft.com/office/drawing/2014/main" id="{4B65293A-9FAA-43A3-8864-DFF96746E1A6}"/>
              </a:ext>
            </a:extLst>
          </p:cNvPr>
          <p:cNvSpPr>
            <a:spLocks noGrp="1" noRot="1" noChangeAspect="1" noChangeArrowheads="1" noTextEdit="1"/>
          </p:cNvSpPr>
          <p:nvPr>
            <p:ph type="sldImg"/>
          </p:nvPr>
        </p:nvSpPr>
        <p:spPr>
          <a:xfrm>
            <a:off x="417513" y="703263"/>
            <a:ext cx="6169025" cy="3470275"/>
          </a:xfrm>
          <a:ln/>
        </p:spPr>
      </p:sp>
      <p:sp>
        <p:nvSpPr>
          <p:cNvPr id="104451" name="Notes Placeholder 2">
            <a:extLst>
              <a:ext uri="{FF2B5EF4-FFF2-40B4-BE49-F238E27FC236}">
                <a16:creationId xmlns:a16="http://schemas.microsoft.com/office/drawing/2014/main" id="{608FB41A-BAFE-4958-BAA0-55EC0BBA5C1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Photo inserted by Julie Martin on 3/12/26, used per Adobe stock subscription/license</a:t>
            </a:r>
          </a:p>
          <a:p>
            <a:endParaRPr lang="en-US" altLang="en-US" dirty="0">
              <a:latin typeface="Arial" panose="020B0604020202020204" pitchFamily="34" charset="0"/>
            </a:endParaRPr>
          </a:p>
        </p:txBody>
      </p:sp>
      <p:sp>
        <p:nvSpPr>
          <p:cNvPr id="104452" name="Slide Number Placeholder 3">
            <a:extLst>
              <a:ext uri="{FF2B5EF4-FFF2-40B4-BE49-F238E27FC236}">
                <a16:creationId xmlns:a16="http://schemas.microsoft.com/office/drawing/2014/main" id="{B29CEF2E-3F00-443B-ABB5-76FAA25F1F5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3600" u="sng">
                <a:solidFill>
                  <a:schemeClr val="tx1"/>
                </a:solidFill>
                <a:latin typeface="Times New Roman" panose="02020603050405020304" pitchFamily="18" charset="0"/>
              </a:defRPr>
            </a:lvl1pPr>
            <a:lvl2pPr marL="736600" indent="-282575" defTabSz="920750">
              <a:defRPr sz="3600" u="sng">
                <a:solidFill>
                  <a:schemeClr val="tx1"/>
                </a:solidFill>
                <a:latin typeface="Times New Roman" panose="02020603050405020304" pitchFamily="18" charset="0"/>
              </a:defRPr>
            </a:lvl2pPr>
            <a:lvl3pPr marL="1133475" indent="-225425" defTabSz="920750">
              <a:defRPr sz="3600" u="sng">
                <a:solidFill>
                  <a:schemeClr val="tx1"/>
                </a:solidFill>
                <a:latin typeface="Times New Roman" panose="02020603050405020304" pitchFamily="18" charset="0"/>
              </a:defRPr>
            </a:lvl3pPr>
            <a:lvl4pPr marL="1585913" indent="-225425" defTabSz="920750">
              <a:defRPr sz="3600" u="sng">
                <a:solidFill>
                  <a:schemeClr val="tx1"/>
                </a:solidFill>
                <a:latin typeface="Times New Roman" panose="02020603050405020304" pitchFamily="18" charset="0"/>
              </a:defRPr>
            </a:lvl4pPr>
            <a:lvl5pPr marL="2039938" indent="-225425" defTabSz="920750">
              <a:defRPr sz="3600" u="sng">
                <a:solidFill>
                  <a:schemeClr val="tx1"/>
                </a:solidFill>
                <a:latin typeface="Times New Roman" panose="02020603050405020304" pitchFamily="18" charset="0"/>
              </a:defRPr>
            </a:lvl5pPr>
            <a:lvl6pPr marL="2497138" indent="-225425" defTabSz="920750" eaLnBrk="0" fontAlgn="base" hangingPunct="0">
              <a:spcBef>
                <a:spcPct val="0"/>
              </a:spcBef>
              <a:spcAft>
                <a:spcPct val="0"/>
              </a:spcAft>
              <a:defRPr sz="3600" u="sng">
                <a:solidFill>
                  <a:schemeClr val="tx1"/>
                </a:solidFill>
                <a:latin typeface="Times New Roman" panose="02020603050405020304" pitchFamily="18" charset="0"/>
              </a:defRPr>
            </a:lvl6pPr>
            <a:lvl7pPr marL="2954338" indent="-225425" defTabSz="920750" eaLnBrk="0" fontAlgn="base" hangingPunct="0">
              <a:spcBef>
                <a:spcPct val="0"/>
              </a:spcBef>
              <a:spcAft>
                <a:spcPct val="0"/>
              </a:spcAft>
              <a:defRPr sz="3600" u="sng">
                <a:solidFill>
                  <a:schemeClr val="tx1"/>
                </a:solidFill>
                <a:latin typeface="Times New Roman" panose="02020603050405020304" pitchFamily="18" charset="0"/>
              </a:defRPr>
            </a:lvl7pPr>
            <a:lvl8pPr marL="3411538" indent="-225425" defTabSz="920750" eaLnBrk="0" fontAlgn="base" hangingPunct="0">
              <a:spcBef>
                <a:spcPct val="0"/>
              </a:spcBef>
              <a:spcAft>
                <a:spcPct val="0"/>
              </a:spcAft>
              <a:defRPr sz="3600" u="sng">
                <a:solidFill>
                  <a:schemeClr val="tx1"/>
                </a:solidFill>
                <a:latin typeface="Times New Roman" panose="02020603050405020304" pitchFamily="18" charset="0"/>
              </a:defRPr>
            </a:lvl8pPr>
            <a:lvl9pPr marL="3868738" indent="-225425" defTabSz="920750" eaLnBrk="0" fontAlgn="base" hangingPunct="0">
              <a:spcBef>
                <a:spcPct val="0"/>
              </a:spcBef>
              <a:spcAft>
                <a:spcPct val="0"/>
              </a:spcAft>
              <a:defRPr sz="3600" u="sng">
                <a:solidFill>
                  <a:schemeClr val="tx1"/>
                </a:solidFill>
                <a:latin typeface="Times New Roman" panose="02020603050405020304" pitchFamily="18" charset="0"/>
              </a:defRPr>
            </a:lvl9pPr>
          </a:lstStyle>
          <a:p>
            <a:fld id="{7DBDD273-76F2-41D6-AEBD-52AC0651A6CE}" type="slidenum">
              <a:rPr lang="en-US" altLang="en-US" sz="1000" u="none"/>
              <a:pPr/>
              <a:t>49</a:t>
            </a:fld>
            <a:endParaRPr lang="en-US" altLang="en-US" sz="1000" u="none"/>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DB7853E-902C-4E95-A8FD-67F57F357270}" type="slidenum">
              <a:rPr lang="en-US" smtClean="0"/>
              <a:t>50</a:t>
            </a:fld>
            <a:endParaRPr lang="en-US"/>
          </a:p>
        </p:txBody>
      </p:sp>
    </p:spTree>
    <p:extLst>
      <p:ext uri="{BB962C8B-B14F-4D97-AF65-F5344CB8AC3E}">
        <p14:creationId xmlns:p14="http://schemas.microsoft.com/office/powerpoint/2010/main" val="1587064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F8D3-6444-74EE-9A09-04726976FC18}"/>
              </a:ext>
            </a:extLst>
          </p:cNvPr>
          <p:cNvSpPr>
            <a:spLocks noGrp="1"/>
          </p:cNvSpPr>
          <p:nvPr>
            <p:ph type="ctrTitle"/>
          </p:nvPr>
        </p:nvSpPr>
        <p:spPr>
          <a:xfrm>
            <a:off x="1524000" y="1284194"/>
            <a:ext cx="9144000" cy="2225769"/>
          </a:xfrm>
        </p:spPr>
        <p:txBody>
          <a:bodyPr anchor="b"/>
          <a:lstStyle>
            <a:lvl1pPr algn="ctr">
              <a:defRPr sz="4500" b="1">
                <a:solidFill>
                  <a:schemeClr val="accent1"/>
                </a:solidFill>
                <a:latin typeface="Avenir Next LT Pro Demi" panose="020B0704020202020204" pitchFamily="34" charset="0"/>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51CF3CC-AC80-C645-8B6A-A6B813E117B4}"/>
              </a:ext>
            </a:extLst>
          </p:cNvPr>
          <p:cNvSpPr>
            <a:spLocks noGrp="1"/>
          </p:cNvSpPr>
          <p:nvPr>
            <p:ph type="subTitle" idx="1"/>
          </p:nvPr>
        </p:nvSpPr>
        <p:spPr>
          <a:xfrm>
            <a:off x="1524000" y="3602038"/>
            <a:ext cx="9144000" cy="1655762"/>
          </a:xfrm>
        </p:spPr>
        <p:txBody>
          <a:bodyPr>
            <a:normAutofit/>
          </a:bodyPr>
          <a:lstStyle>
            <a:lvl1pPr marL="0" indent="0" algn="ctr">
              <a:buNone/>
              <a:defRPr sz="2400">
                <a:solidFill>
                  <a:schemeClr val="accen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B9ADF4E3-3248-1647-8715-C70639E9BFE1}"/>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75F911F-E6D7-7F52-6D88-02142AD8322D}"/>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
        <p:nvSpPr>
          <p:cNvPr id="7" name="Rectangle 4">
            <a:extLst>
              <a:ext uri="{FF2B5EF4-FFF2-40B4-BE49-F238E27FC236}">
                <a16:creationId xmlns:a16="http://schemas.microsoft.com/office/drawing/2014/main" id="{DD2C8904-B17A-7541-6E11-B0E6E5B2A3CA}"/>
              </a:ext>
            </a:extLst>
          </p:cNvPr>
          <p:cNvSpPr>
            <a:spLocks noChangeArrowheads="1"/>
          </p:cNvSpPr>
          <p:nvPr userDrawn="1"/>
        </p:nvSpPr>
        <p:spPr bwMode="auto">
          <a:xfrm>
            <a:off x="914400" y="5561446"/>
            <a:ext cx="10769600" cy="337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550" tIns="41275" rIns="82550" bIns="41275" anchor="ctr">
            <a:spAutoFit/>
          </a:bodyPr>
          <a:lstStyle>
            <a:lvl1pPr>
              <a:buClr>
                <a:srgbClr val="910046"/>
              </a:buClr>
              <a:buSzPct val="84000"/>
              <a:buFont typeface="Wingdings" panose="05000000000000000000" pitchFamily="2" charset="2"/>
              <a:buChar char="l"/>
              <a:defRPr sz="2800">
                <a:solidFill>
                  <a:schemeClr val="tx1"/>
                </a:solidFill>
                <a:latin typeface="Arial" panose="020B0604020202020204" pitchFamily="34" charset="0"/>
              </a:defRPr>
            </a:lvl1pPr>
            <a:lvl2pPr marL="742950" indent="-285750">
              <a:buClr>
                <a:srgbClr val="012D9A"/>
              </a:buClr>
              <a:buFont typeface="Symbol" panose="05050102010706020507" pitchFamily="18" charset="2"/>
              <a:buChar char="-"/>
              <a:defRPr sz="2400">
                <a:solidFill>
                  <a:schemeClr val="tx1"/>
                </a:solidFill>
                <a:latin typeface="Arial" panose="020B0604020202020204" pitchFamily="34" charset="0"/>
              </a:defRPr>
            </a:lvl2pPr>
            <a:lvl3pPr marL="1143000" indent="-228600">
              <a:buClr>
                <a:srgbClr val="012D9A"/>
              </a:buClr>
              <a:buChar char="»"/>
              <a:defRPr sz="2000">
                <a:solidFill>
                  <a:schemeClr val="tx1"/>
                </a:solidFill>
                <a:latin typeface="Arial" panose="020B0604020202020204" pitchFamily="34" charset="0"/>
              </a:defRPr>
            </a:lvl3pPr>
            <a:lvl4pPr marL="1600200" indent="-228600">
              <a:buClr>
                <a:srgbClr val="012D9A"/>
              </a:buClr>
              <a:buChar char="•"/>
              <a:defRPr sz="2000">
                <a:solidFill>
                  <a:schemeClr val="tx1"/>
                </a:solidFill>
                <a:latin typeface="Arial" panose="020B0604020202020204" pitchFamily="34" charset="0"/>
              </a:defRPr>
            </a:lvl4pPr>
            <a:lvl5pPr marL="2057400" indent="-228600">
              <a:buClr>
                <a:srgbClr val="012D9A"/>
              </a:buClr>
              <a:buChar char="–"/>
              <a:defRPr sz="1600">
                <a:solidFill>
                  <a:schemeClr val="tx1"/>
                </a:solidFill>
                <a:latin typeface="Arial" panose="020B0604020202020204" pitchFamily="34" charset="0"/>
              </a:defRPr>
            </a:lvl5pPr>
            <a:lvl6pPr marL="2514600" indent="-228600" eaLnBrk="0" fontAlgn="base" hangingPunct="0">
              <a:spcBef>
                <a:spcPct val="0"/>
              </a:spcBef>
              <a:spcAft>
                <a:spcPct val="0"/>
              </a:spcAft>
              <a:buClr>
                <a:srgbClr val="012D9A"/>
              </a:buClr>
              <a:buChar char="–"/>
              <a:defRPr sz="1600">
                <a:solidFill>
                  <a:schemeClr val="tx1"/>
                </a:solidFill>
                <a:latin typeface="Arial" panose="020B0604020202020204" pitchFamily="34" charset="0"/>
              </a:defRPr>
            </a:lvl6pPr>
            <a:lvl7pPr marL="2971800" indent="-228600" eaLnBrk="0" fontAlgn="base" hangingPunct="0">
              <a:spcBef>
                <a:spcPct val="0"/>
              </a:spcBef>
              <a:spcAft>
                <a:spcPct val="0"/>
              </a:spcAft>
              <a:buClr>
                <a:srgbClr val="012D9A"/>
              </a:buClr>
              <a:buChar char="–"/>
              <a:defRPr sz="1600">
                <a:solidFill>
                  <a:schemeClr val="tx1"/>
                </a:solidFill>
                <a:latin typeface="Arial" panose="020B0604020202020204" pitchFamily="34" charset="0"/>
              </a:defRPr>
            </a:lvl7pPr>
            <a:lvl8pPr marL="3429000" indent="-228600" eaLnBrk="0" fontAlgn="base" hangingPunct="0">
              <a:spcBef>
                <a:spcPct val="0"/>
              </a:spcBef>
              <a:spcAft>
                <a:spcPct val="0"/>
              </a:spcAft>
              <a:buClr>
                <a:srgbClr val="012D9A"/>
              </a:buClr>
              <a:buChar char="–"/>
              <a:defRPr sz="1600">
                <a:solidFill>
                  <a:schemeClr val="tx1"/>
                </a:solidFill>
                <a:latin typeface="Arial" panose="020B0604020202020204" pitchFamily="34" charset="0"/>
              </a:defRPr>
            </a:lvl8pPr>
            <a:lvl9pPr marL="3886200" indent="-228600" eaLnBrk="0" fontAlgn="base" hangingPunct="0">
              <a:spcBef>
                <a:spcPct val="0"/>
              </a:spcBef>
              <a:spcAft>
                <a:spcPct val="0"/>
              </a:spcAft>
              <a:buClr>
                <a:srgbClr val="012D9A"/>
              </a:buClr>
              <a:buChar char="–"/>
              <a:defRPr sz="1600">
                <a:solidFill>
                  <a:schemeClr val="tx1"/>
                </a:solidFill>
                <a:latin typeface="Arial" panose="020B0604020202020204" pitchFamily="34" charset="0"/>
              </a:defRPr>
            </a:lvl9pPr>
          </a:lstStyle>
          <a:p>
            <a:pPr>
              <a:lnSpc>
                <a:spcPct val="110000"/>
              </a:lnSpc>
              <a:spcBef>
                <a:spcPct val="10000"/>
              </a:spcBef>
              <a:spcAft>
                <a:spcPct val="10000"/>
              </a:spcAft>
              <a:buClr>
                <a:srgbClr val="A50021"/>
              </a:buClr>
              <a:buSzPct val="90000"/>
              <a:buFont typeface="Wingdings" panose="05000000000000000000" pitchFamily="2" charset="2"/>
              <a:buNone/>
            </a:pPr>
            <a:r>
              <a:rPr lang="en-US" altLang="en-US" sz="1600" b="1" u="none" dirty="0">
                <a:solidFill>
                  <a:schemeClr val="accent1"/>
                </a:solidFill>
                <a:latin typeface="Avenir Next LT Pro Light" panose="020B0304020202020204" pitchFamily="34" charset="0"/>
              </a:rPr>
              <a:t>Presented by</a:t>
            </a:r>
            <a:r>
              <a:rPr lang="en-US" altLang="en-US" sz="1600" u="none" dirty="0">
                <a:solidFill>
                  <a:schemeClr val="accent1"/>
                </a:solidFill>
                <a:latin typeface="Avenir Next LT Pro Light" panose="020B0304020202020204" pitchFamily="34" charset="0"/>
              </a:rPr>
              <a:t>:</a:t>
            </a:r>
          </a:p>
        </p:txBody>
      </p:sp>
      <p:sp>
        <p:nvSpPr>
          <p:cNvPr id="9" name="Text Placeholder 8">
            <a:extLst>
              <a:ext uri="{FF2B5EF4-FFF2-40B4-BE49-F238E27FC236}">
                <a16:creationId xmlns:a16="http://schemas.microsoft.com/office/drawing/2014/main" id="{21338F77-1E9C-BBA4-1509-FAFE658B274E}"/>
              </a:ext>
            </a:extLst>
          </p:cNvPr>
          <p:cNvSpPr>
            <a:spLocks noGrp="1"/>
          </p:cNvSpPr>
          <p:nvPr>
            <p:ph type="body" sz="quarter" idx="13"/>
          </p:nvPr>
        </p:nvSpPr>
        <p:spPr>
          <a:xfrm>
            <a:off x="2350858" y="5616999"/>
            <a:ext cx="5953384" cy="365125"/>
          </a:xfrm>
        </p:spPr>
        <p:txBody>
          <a:bodyPr/>
          <a:lstStyle>
            <a:lvl1pPr>
              <a:buNone/>
              <a:defRPr sz="1600">
                <a:solidFill>
                  <a:schemeClr val="bg1">
                    <a:lumMod val="50000"/>
                  </a:schemeClr>
                </a:solidFill>
                <a:latin typeface="Avenir Next LT Pro Light" panose="020B0304020202020204" pitchFamily="34" charset="0"/>
              </a:defRPr>
            </a:lvl1pPr>
            <a:lvl2pPr>
              <a:buNone/>
              <a:defRPr/>
            </a:lvl2pPr>
          </a:lstStyle>
          <a:p>
            <a:pPr lvl="0"/>
            <a:r>
              <a:rPr lang="en-US" dirty="0"/>
              <a:t>Click to edit Master text styles</a:t>
            </a:r>
          </a:p>
        </p:txBody>
      </p:sp>
    </p:spTree>
    <p:extLst>
      <p:ext uri="{BB962C8B-B14F-4D97-AF65-F5344CB8AC3E}">
        <p14:creationId xmlns:p14="http://schemas.microsoft.com/office/powerpoint/2010/main" val="2526681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BE045-A4F0-68FF-2482-119AE7F5ADD6}"/>
              </a:ext>
            </a:extLst>
          </p:cNvPr>
          <p:cNvSpPr>
            <a:spLocks noGrp="1"/>
          </p:cNvSpPr>
          <p:nvPr>
            <p:ph type="title"/>
          </p:nvPr>
        </p:nvSpPr>
        <p:spPr/>
        <p:txBody>
          <a:bodyPr/>
          <a:lstStyle>
            <a:lvl1pPr>
              <a:defRPr b="1">
                <a:solidFill>
                  <a:schemeClr val="accent1"/>
                </a:solidFill>
              </a:defRPr>
            </a:lvl1pPr>
          </a:lstStyle>
          <a:p>
            <a:r>
              <a:rPr lang="en-US"/>
              <a:t>Click to edit Master title style</a:t>
            </a:r>
            <a:endParaRPr lang="en-US" dirty="0"/>
          </a:p>
        </p:txBody>
      </p:sp>
      <p:sp>
        <p:nvSpPr>
          <p:cNvPr id="4" name="Date Placeholder 3">
            <a:extLst>
              <a:ext uri="{FF2B5EF4-FFF2-40B4-BE49-F238E27FC236}">
                <a16:creationId xmlns:a16="http://schemas.microsoft.com/office/drawing/2014/main" id="{9BB38F74-DC81-5D7F-9AC0-39A29CAA25DF}"/>
              </a:ext>
            </a:extLst>
          </p:cNvPr>
          <p:cNvSpPr>
            <a:spLocks noGrp="1"/>
          </p:cNvSpPr>
          <p:nvPr>
            <p:ph type="dt" sz="half" idx="10"/>
          </p:nvPr>
        </p:nvSpPr>
        <p:spPr>
          <a:xfrm>
            <a:off x="838200" y="6356352"/>
            <a:ext cx="2743200" cy="365125"/>
          </a:xfrm>
          <a:prstGeom prst="rect">
            <a:avLst/>
          </a:prstGeom>
        </p:spPr>
        <p:txBody>
          <a:bodyPr/>
          <a:lstStyle/>
          <a:p>
            <a:fld id="{B47087F6-30BC-4FA7-8D44-707823BCCEED}" type="datetimeFigureOut">
              <a:rPr lang="en-US" smtClean="0"/>
              <a:t>3/13/2026</a:t>
            </a:fld>
            <a:endParaRPr lang="en-US"/>
          </a:p>
        </p:txBody>
      </p:sp>
      <p:sp>
        <p:nvSpPr>
          <p:cNvPr id="5" name="Footer Placeholder 4">
            <a:extLst>
              <a:ext uri="{FF2B5EF4-FFF2-40B4-BE49-F238E27FC236}">
                <a16:creationId xmlns:a16="http://schemas.microsoft.com/office/drawing/2014/main" id="{FA390DD9-672E-488B-51A3-027EFEE7AB5A}"/>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394825D-DF6C-4BDB-6835-9F362BF98289}"/>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
        <p:nvSpPr>
          <p:cNvPr id="9" name="Text Placeholder 2">
            <a:extLst>
              <a:ext uri="{FF2B5EF4-FFF2-40B4-BE49-F238E27FC236}">
                <a16:creationId xmlns:a16="http://schemas.microsoft.com/office/drawing/2014/main" id="{3CEE2EDA-13E9-F6B4-98FF-F7B6ECB47A51}"/>
              </a:ext>
            </a:extLst>
          </p:cNvPr>
          <p:cNvSpPr>
            <a:spLocks noGrp="1"/>
          </p:cNvSpPr>
          <p:nvPr>
            <p:ph idx="1"/>
          </p:nvPr>
        </p:nvSpPr>
        <p:spPr>
          <a:xfrm>
            <a:off x="838200" y="1130301"/>
            <a:ext cx="10515600" cy="48738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kumimoji="0" lang="en-US" sz="135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 name="Text Placeholder 10">
            <a:extLst>
              <a:ext uri="{FF2B5EF4-FFF2-40B4-BE49-F238E27FC236}">
                <a16:creationId xmlns:a16="http://schemas.microsoft.com/office/drawing/2014/main" id="{AEBD02D5-02AC-BC9E-2B65-4F435DDDC6CE}"/>
              </a:ext>
            </a:extLst>
          </p:cNvPr>
          <p:cNvSpPr>
            <a:spLocks noGrp="1"/>
          </p:cNvSpPr>
          <p:nvPr>
            <p:ph type="body" sz="quarter" idx="13" hasCustomPrompt="1"/>
          </p:nvPr>
        </p:nvSpPr>
        <p:spPr>
          <a:xfrm>
            <a:off x="9182100" y="595499"/>
            <a:ext cx="2171700" cy="365125"/>
          </a:xfrm>
        </p:spPr>
        <p:txBody>
          <a:bodyPr>
            <a:normAutofit/>
          </a:bodyPr>
          <a:lstStyle>
            <a:lvl1pPr marL="0" indent="0" algn="r">
              <a:buNone/>
              <a:defRPr sz="1400">
                <a:latin typeface="Avenir Next LT Pro Light" panose="020B0304020202020204" pitchFamily="34" charset="0"/>
              </a:defRPr>
            </a:lvl1pPr>
          </a:lstStyle>
          <a:p>
            <a:pPr lvl="0"/>
            <a:r>
              <a:rPr lang="en-US" dirty="0"/>
              <a:t>Standard #</a:t>
            </a:r>
          </a:p>
        </p:txBody>
      </p:sp>
    </p:spTree>
    <p:extLst>
      <p:ext uri="{BB962C8B-B14F-4D97-AF65-F5344CB8AC3E}">
        <p14:creationId xmlns:p14="http://schemas.microsoft.com/office/powerpoint/2010/main" val="2236782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4B382-250F-08DD-8384-A832A85461DF}"/>
              </a:ext>
            </a:extLst>
          </p:cNvPr>
          <p:cNvSpPr>
            <a:spLocks noGrp="1"/>
          </p:cNvSpPr>
          <p:nvPr>
            <p:ph type="title"/>
          </p:nvPr>
        </p:nvSpPr>
        <p:spPr>
          <a:xfrm>
            <a:off x="831851" y="1393482"/>
            <a:ext cx="10515600" cy="2852737"/>
          </a:xfrm>
        </p:spPr>
        <p:txBody>
          <a:bodyPr anchor="b"/>
          <a:lstStyle>
            <a:lvl1pPr>
              <a:defRPr sz="45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90E0377-0A7B-06C7-FCF9-39B31F9AB815}"/>
              </a:ext>
            </a:extLst>
          </p:cNvPr>
          <p:cNvSpPr>
            <a:spLocks noGrp="1"/>
          </p:cNvSpPr>
          <p:nvPr>
            <p:ph type="body" idx="1"/>
          </p:nvPr>
        </p:nvSpPr>
        <p:spPr>
          <a:xfrm>
            <a:off x="831851" y="4246218"/>
            <a:ext cx="10515600" cy="1707696"/>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3904B3-6537-1F41-D1A7-AB49A7D4C4C5}"/>
              </a:ext>
            </a:extLst>
          </p:cNvPr>
          <p:cNvSpPr>
            <a:spLocks noGrp="1"/>
          </p:cNvSpPr>
          <p:nvPr>
            <p:ph type="dt" sz="half" idx="10"/>
          </p:nvPr>
        </p:nvSpPr>
        <p:spPr>
          <a:xfrm>
            <a:off x="838200" y="6356352"/>
            <a:ext cx="2743200" cy="365125"/>
          </a:xfrm>
          <a:prstGeom prst="rect">
            <a:avLst/>
          </a:prstGeom>
        </p:spPr>
        <p:txBody>
          <a:bodyPr/>
          <a:lstStyle/>
          <a:p>
            <a:fld id="{B47087F6-30BC-4FA7-8D44-707823BCCEED}" type="datetimeFigureOut">
              <a:rPr lang="en-US" smtClean="0"/>
              <a:t>3/13/2026</a:t>
            </a:fld>
            <a:endParaRPr lang="en-US"/>
          </a:p>
        </p:txBody>
      </p:sp>
      <p:sp>
        <p:nvSpPr>
          <p:cNvPr id="5" name="Footer Placeholder 4">
            <a:extLst>
              <a:ext uri="{FF2B5EF4-FFF2-40B4-BE49-F238E27FC236}">
                <a16:creationId xmlns:a16="http://schemas.microsoft.com/office/drawing/2014/main" id="{0CE3D81A-8D19-DD81-BA8E-AD0418D7919F}"/>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DE0AE2A-1808-C60E-78F1-FB61C23635ED}"/>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Tree>
    <p:extLst>
      <p:ext uri="{BB962C8B-B14F-4D97-AF65-F5344CB8AC3E}">
        <p14:creationId xmlns:p14="http://schemas.microsoft.com/office/powerpoint/2010/main" val="3405943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E8652-1557-7A82-17A8-B2C67394B8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06861A8-0EBE-9579-3F47-5DF1194A060E}"/>
              </a:ext>
            </a:extLst>
          </p:cNvPr>
          <p:cNvSpPr>
            <a:spLocks noGrp="1"/>
          </p:cNvSpPr>
          <p:nvPr>
            <p:ph sz="half" idx="1"/>
          </p:nvPr>
        </p:nvSpPr>
        <p:spPr>
          <a:xfrm>
            <a:off x="838200" y="1308941"/>
            <a:ext cx="5181600" cy="4868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AB1BE-749B-BA09-C6F5-8FA3258A8163}"/>
              </a:ext>
            </a:extLst>
          </p:cNvPr>
          <p:cNvSpPr>
            <a:spLocks noGrp="1"/>
          </p:cNvSpPr>
          <p:nvPr>
            <p:ph sz="half" idx="2"/>
          </p:nvPr>
        </p:nvSpPr>
        <p:spPr>
          <a:xfrm>
            <a:off x="6172200" y="1308941"/>
            <a:ext cx="5181600" cy="4868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5FB380E-0423-5E42-F1EA-B9909018FF64}"/>
              </a:ext>
            </a:extLst>
          </p:cNvPr>
          <p:cNvSpPr>
            <a:spLocks noGrp="1"/>
          </p:cNvSpPr>
          <p:nvPr>
            <p:ph type="dt" sz="half" idx="10"/>
          </p:nvPr>
        </p:nvSpPr>
        <p:spPr>
          <a:xfrm>
            <a:off x="838200" y="6356352"/>
            <a:ext cx="2743200" cy="365125"/>
          </a:xfrm>
          <a:prstGeom prst="rect">
            <a:avLst/>
          </a:prstGeom>
        </p:spPr>
        <p:txBody>
          <a:bodyPr/>
          <a:lstStyle/>
          <a:p>
            <a:fld id="{B47087F6-30BC-4FA7-8D44-707823BCCEED}" type="datetimeFigureOut">
              <a:rPr lang="en-US" smtClean="0"/>
              <a:t>3/13/2026</a:t>
            </a:fld>
            <a:endParaRPr lang="en-US"/>
          </a:p>
        </p:txBody>
      </p:sp>
      <p:sp>
        <p:nvSpPr>
          <p:cNvPr id="6" name="Footer Placeholder 5">
            <a:extLst>
              <a:ext uri="{FF2B5EF4-FFF2-40B4-BE49-F238E27FC236}">
                <a16:creationId xmlns:a16="http://schemas.microsoft.com/office/drawing/2014/main" id="{CFBB1B29-28A9-E5B9-BFF6-2C751CA7F568}"/>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17A053D-138E-33BA-9B2C-D8393B1DE748}"/>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Tree>
    <p:extLst>
      <p:ext uri="{BB962C8B-B14F-4D97-AF65-F5344CB8AC3E}">
        <p14:creationId xmlns:p14="http://schemas.microsoft.com/office/powerpoint/2010/main" val="2463285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F37E5-AC04-8CD2-C391-2928AB1D92B2}"/>
              </a:ext>
            </a:extLst>
          </p:cNvPr>
          <p:cNvSpPr>
            <a:spLocks noGrp="1"/>
          </p:cNvSpPr>
          <p:nvPr>
            <p:ph type="title"/>
          </p:nvPr>
        </p:nvSpPr>
        <p:spPr>
          <a:xfrm>
            <a:off x="839788" y="365127"/>
            <a:ext cx="10515600" cy="748655"/>
          </a:xfrm>
        </p:spPr>
        <p:txBody>
          <a:bodyPr/>
          <a:lstStyle/>
          <a:p>
            <a:r>
              <a:rPr lang="en-US"/>
              <a:t>Click to edit Master title style</a:t>
            </a:r>
          </a:p>
        </p:txBody>
      </p:sp>
      <p:sp>
        <p:nvSpPr>
          <p:cNvPr id="3" name="Text Placeholder 2">
            <a:extLst>
              <a:ext uri="{FF2B5EF4-FFF2-40B4-BE49-F238E27FC236}">
                <a16:creationId xmlns:a16="http://schemas.microsoft.com/office/drawing/2014/main" id="{E385FFAD-2D44-B067-E6A5-9908468DF907}"/>
              </a:ext>
            </a:extLst>
          </p:cNvPr>
          <p:cNvSpPr>
            <a:spLocks noGrp="1"/>
          </p:cNvSpPr>
          <p:nvPr>
            <p:ph type="body" idx="1"/>
          </p:nvPr>
        </p:nvSpPr>
        <p:spPr>
          <a:xfrm>
            <a:off x="839789" y="1280467"/>
            <a:ext cx="5157787" cy="803825"/>
          </a:xfrm>
        </p:spPr>
        <p:txBody>
          <a:bodyPr anchor="t">
            <a:noAutofit/>
          </a:bodyPr>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E4241B3A-767A-9A4A-0B8A-772BED469FA7}"/>
              </a:ext>
            </a:extLst>
          </p:cNvPr>
          <p:cNvSpPr>
            <a:spLocks noGrp="1"/>
          </p:cNvSpPr>
          <p:nvPr>
            <p:ph sz="half" idx="2"/>
          </p:nvPr>
        </p:nvSpPr>
        <p:spPr>
          <a:xfrm>
            <a:off x="839789" y="2174313"/>
            <a:ext cx="5157787" cy="37961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60D8AA6-CE6A-D288-D368-26826379604D}"/>
              </a:ext>
            </a:extLst>
          </p:cNvPr>
          <p:cNvSpPr>
            <a:spLocks noGrp="1"/>
          </p:cNvSpPr>
          <p:nvPr>
            <p:ph type="body" sz="quarter" idx="3"/>
          </p:nvPr>
        </p:nvSpPr>
        <p:spPr>
          <a:xfrm>
            <a:off x="6172201" y="1280468"/>
            <a:ext cx="5183188" cy="803826"/>
          </a:xfrm>
        </p:spPr>
        <p:txBody>
          <a:bodyPr anchor="t">
            <a:noAutofit/>
          </a:bodyPr>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3C05C531-4234-79A7-61C1-E1BC9AA6881B}"/>
              </a:ext>
            </a:extLst>
          </p:cNvPr>
          <p:cNvSpPr>
            <a:spLocks noGrp="1"/>
          </p:cNvSpPr>
          <p:nvPr>
            <p:ph sz="quarter" idx="4"/>
          </p:nvPr>
        </p:nvSpPr>
        <p:spPr>
          <a:xfrm>
            <a:off x="6172201" y="2174315"/>
            <a:ext cx="5183188" cy="37961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1080686-BBF0-EE53-3B50-4E12CEDEF14F}"/>
              </a:ext>
            </a:extLst>
          </p:cNvPr>
          <p:cNvSpPr>
            <a:spLocks noGrp="1"/>
          </p:cNvSpPr>
          <p:nvPr>
            <p:ph type="dt" sz="half" idx="10"/>
          </p:nvPr>
        </p:nvSpPr>
        <p:spPr>
          <a:xfrm>
            <a:off x="838200" y="6356352"/>
            <a:ext cx="2743200" cy="365125"/>
          </a:xfrm>
          <a:prstGeom prst="rect">
            <a:avLst/>
          </a:prstGeom>
        </p:spPr>
        <p:txBody>
          <a:bodyPr/>
          <a:lstStyle/>
          <a:p>
            <a:fld id="{B47087F6-30BC-4FA7-8D44-707823BCCEED}" type="datetimeFigureOut">
              <a:rPr lang="en-US" smtClean="0"/>
              <a:t>3/13/2026</a:t>
            </a:fld>
            <a:endParaRPr lang="en-US"/>
          </a:p>
        </p:txBody>
      </p:sp>
      <p:sp>
        <p:nvSpPr>
          <p:cNvPr id="8" name="Footer Placeholder 7">
            <a:extLst>
              <a:ext uri="{FF2B5EF4-FFF2-40B4-BE49-F238E27FC236}">
                <a16:creationId xmlns:a16="http://schemas.microsoft.com/office/drawing/2014/main" id="{54FB29C8-BE45-98AA-EBBA-E01ED7F6AB18}"/>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71092F0C-89FA-D661-5097-1CC4749B5CE2}"/>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Tree>
    <p:extLst>
      <p:ext uri="{BB962C8B-B14F-4D97-AF65-F5344CB8AC3E}">
        <p14:creationId xmlns:p14="http://schemas.microsoft.com/office/powerpoint/2010/main" val="55799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A136C-F4D2-7903-A6EC-265A56C970D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698AB4F-9B16-926C-9013-A33F437ACAA3}"/>
              </a:ext>
            </a:extLst>
          </p:cNvPr>
          <p:cNvSpPr>
            <a:spLocks noGrp="1"/>
          </p:cNvSpPr>
          <p:nvPr>
            <p:ph type="dt" sz="half" idx="10"/>
          </p:nvPr>
        </p:nvSpPr>
        <p:spPr>
          <a:xfrm>
            <a:off x="838200" y="6356352"/>
            <a:ext cx="2743200" cy="365125"/>
          </a:xfrm>
          <a:prstGeom prst="rect">
            <a:avLst/>
          </a:prstGeom>
        </p:spPr>
        <p:txBody>
          <a:bodyPr/>
          <a:lstStyle/>
          <a:p>
            <a:fld id="{B47087F6-30BC-4FA7-8D44-707823BCCEED}" type="datetimeFigureOut">
              <a:rPr lang="en-US" smtClean="0"/>
              <a:t>3/13/2026</a:t>
            </a:fld>
            <a:endParaRPr lang="en-US"/>
          </a:p>
        </p:txBody>
      </p:sp>
      <p:sp>
        <p:nvSpPr>
          <p:cNvPr id="4" name="Footer Placeholder 3">
            <a:extLst>
              <a:ext uri="{FF2B5EF4-FFF2-40B4-BE49-F238E27FC236}">
                <a16:creationId xmlns:a16="http://schemas.microsoft.com/office/drawing/2014/main" id="{622D755C-F9FE-6F90-EB7E-1D7B84979449}"/>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C277539-7B11-3FA2-3ED0-2EC1EA65187F}"/>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Tree>
    <p:extLst>
      <p:ext uri="{BB962C8B-B14F-4D97-AF65-F5344CB8AC3E}">
        <p14:creationId xmlns:p14="http://schemas.microsoft.com/office/powerpoint/2010/main" val="735281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36612A-13EF-AD25-A15C-2EADCDA51D89}"/>
              </a:ext>
            </a:extLst>
          </p:cNvPr>
          <p:cNvSpPr>
            <a:spLocks noGrp="1"/>
          </p:cNvSpPr>
          <p:nvPr>
            <p:ph type="dt" sz="half" idx="10"/>
          </p:nvPr>
        </p:nvSpPr>
        <p:spPr>
          <a:xfrm>
            <a:off x="838200" y="6356352"/>
            <a:ext cx="2743200" cy="365125"/>
          </a:xfrm>
          <a:prstGeom prst="rect">
            <a:avLst/>
          </a:prstGeom>
        </p:spPr>
        <p:txBody>
          <a:bodyPr/>
          <a:lstStyle/>
          <a:p>
            <a:fld id="{B47087F6-30BC-4FA7-8D44-707823BCCEED}" type="datetimeFigureOut">
              <a:rPr lang="en-US" smtClean="0"/>
              <a:t>3/13/2026</a:t>
            </a:fld>
            <a:endParaRPr lang="en-US"/>
          </a:p>
        </p:txBody>
      </p:sp>
      <p:sp>
        <p:nvSpPr>
          <p:cNvPr id="3" name="Footer Placeholder 2">
            <a:extLst>
              <a:ext uri="{FF2B5EF4-FFF2-40B4-BE49-F238E27FC236}">
                <a16:creationId xmlns:a16="http://schemas.microsoft.com/office/drawing/2014/main" id="{D984F336-775C-94F6-42CB-FC2BEE45D5BC}"/>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E83B1501-06DE-46A0-E7A1-46E9A2D08A7B}"/>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Tree>
    <p:extLst>
      <p:ext uri="{BB962C8B-B14F-4D97-AF65-F5344CB8AC3E}">
        <p14:creationId xmlns:p14="http://schemas.microsoft.com/office/powerpoint/2010/main" val="2374425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92003-6817-D090-4A4D-F5D5F642E24B}"/>
              </a:ext>
            </a:extLst>
          </p:cNvPr>
          <p:cNvSpPr>
            <a:spLocks noGrp="1"/>
          </p:cNvSpPr>
          <p:nvPr>
            <p:ph type="title"/>
          </p:nvPr>
        </p:nvSpPr>
        <p:spPr>
          <a:xfrm>
            <a:off x="839788" y="1290918"/>
            <a:ext cx="3932237" cy="766482"/>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82D82F9C-0495-E6FF-4ABF-E88102FD1FD2}"/>
              </a:ext>
            </a:extLst>
          </p:cNvPr>
          <p:cNvSpPr>
            <a:spLocks noGrp="1"/>
          </p:cNvSpPr>
          <p:nvPr>
            <p:ph idx="1"/>
          </p:nvPr>
        </p:nvSpPr>
        <p:spPr>
          <a:xfrm>
            <a:off x="5183188" y="1290918"/>
            <a:ext cx="6172200" cy="457013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F6D7BE0-CAFE-1D7A-F8F6-E9B3A5C3A43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63821D26-D682-EE1D-FA90-F620EF6EC3A9}"/>
              </a:ext>
            </a:extLst>
          </p:cNvPr>
          <p:cNvSpPr>
            <a:spLocks noGrp="1"/>
          </p:cNvSpPr>
          <p:nvPr>
            <p:ph type="dt" sz="half" idx="10"/>
          </p:nvPr>
        </p:nvSpPr>
        <p:spPr>
          <a:xfrm>
            <a:off x="838200" y="6356352"/>
            <a:ext cx="2743200" cy="365125"/>
          </a:xfrm>
          <a:prstGeom prst="rect">
            <a:avLst/>
          </a:prstGeom>
        </p:spPr>
        <p:txBody>
          <a:bodyPr/>
          <a:lstStyle/>
          <a:p>
            <a:fld id="{B47087F6-30BC-4FA7-8D44-707823BCCEED}" type="datetimeFigureOut">
              <a:rPr lang="en-US" smtClean="0"/>
              <a:t>3/13/2026</a:t>
            </a:fld>
            <a:endParaRPr lang="en-US"/>
          </a:p>
        </p:txBody>
      </p:sp>
      <p:sp>
        <p:nvSpPr>
          <p:cNvPr id="6" name="Footer Placeholder 5">
            <a:extLst>
              <a:ext uri="{FF2B5EF4-FFF2-40B4-BE49-F238E27FC236}">
                <a16:creationId xmlns:a16="http://schemas.microsoft.com/office/drawing/2014/main" id="{4E9630B9-6136-DA11-2E68-3D308CCBC99C}"/>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C06E3CDC-3C7C-3937-5217-278378297F51}"/>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Tree>
    <p:extLst>
      <p:ext uri="{BB962C8B-B14F-4D97-AF65-F5344CB8AC3E}">
        <p14:creationId xmlns:p14="http://schemas.microsoft.com/office/powerpoint/2010/main" val="223921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47BC1-D176-7893-903F-79E7D6FF7D44}"/>
              </a:ext>
            </a:extLst>
          </p:cNvPr>
          <p:cNvSpPr>
            <a:spLocks noGrp="1"/>
          </p:cNvSpPr>
          <p:nvPr>
            <p:ph type="title"/>
          </p:nvPr>
        </p:nvSpPr>
        <p:spPr>
          <a:xfrm>
            <a:off x="839788" y="1277471"/>
            <a:ext cx="3932237" cy="779929"/>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3901ED6-8752-8CD3-FAB8-62040819CA2A}"/>
              </a:ext>
            </a:extLst>
          </p:cNvPr>
          <p:cNvSpPr>
            <a:spLocks noGrp="1"/>
          </p:cNvSpPr>
          <p:nvPr>
            <p:ph type="pic" idx="1"/>
          </p:nvPr>
        </p:nvSpPr>
        <p:spPr>
          <a:xfrm>
            <a:off x="5183188" y="1277471"/>
            <a:ext cx="6172200" cy="458358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356452B5-68F8-57B2-4207-491A27391F31}"/>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BB52EE5-58B1-3C27-07F4-AC1E809363CE}"/>
              </a:ext>
            </a:extLst>
          </p:cNvPr>
          <p:cNvSpPr>
            <a:spLocks noGrp="1"/>
          </p:cNvSpPr>
          <p:nvPr>
            <p:ph type="dt" sz="half" idx="10"/>
          </p:nvPr>
        </p:nvSpPr>
        <p:spPr>
          <a:xfrm>
            <a:off x="838200" y="6356352"/>
            <a:ext cx="2743200" cy="365125"/>
          </a:xfrm>
          <a:prstGeom prst="rect">
            <a:avLst/>
          </a:prstGeom>
        </p:spPr>
        <p:txBody>
          <a:bodyPr/>
          <a:lstStyle/>
          <a:p>
            <a:fld id="{B47087F6-30BC-4FA7-8D44-707823BCCEED}" type="datetimeFigureOut">
              <a:rPr lang="en-US" smtClean="0"/>
              <a:t>3/13/2026</a:t>
            </a:fld>
            <a:endParaRPr lang="en-US"/>
          </a:p>
        </p:txBody>
      </p:sp>
      <p:sp>
        <p:nvSpPr>
          <p:cNvPr id="6" name="Footer Placeholder 5">
            <a:extLst>
              <a:ext uri="{FF2B5EF4-FFF2-40B4-BE49-F238E27FC236}">
                <a16:creationId xmlns:a16="http://schemas.microsoft.com/office/drawing/2014/main" id="{AA10209E-F5A6-812C-B492-9E8219BEC0BE}"/>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341C061-24FE-CEAF-A796-D65754CD9747}"/>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Tree>
    <p:extLst>
      <p:ext uri="{BB962C8B-B14F-4D97-AF65-F5344CB8AC3E}">
        <p14:creationId xmlns:p14="http://schemas.microsoft.com/office/powerpoint/2010/main" val="839973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5FF91-2747-1FB6-C081-C57B8B3488E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4121F5-09C1-AAB7-EF55-B44846E1DD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0EFE2C-5131-A5F1-50DE-6E8A726A38EC}"/>
              </a:ext>
            </a:extLst>
          </p:cNvPr>
          <p:cNvSpPr>
            <a:spLocks noGrp="1"/>
          </p:cNvSpPr>
          <p:nvPr>
            <p:ph type="dt" sz="half" idx="10"/>
          </p:nvPr>
        </p:nvSpPr>
        <p:spPr>
          <a:xfrm>
            <a:off x="838200" y="6356352"/>
            <a:ext cx="2743200" cy="365125"/>
          </a:xfrm>
          <a:prstGeom prst="rect">
            <a:avLst/>
          </a:prstGeom>
        </p:spPr>
        <p:txBody>
          <a:bodyPr/>
          <a:lstStyle/>
          <a:p>
            <a:fld id="{B47087F6-30BC-4FA7-8D44-707823BCCEED}" type="datetimeFigureOut">
              <a:rPr lang="en-US" smtClean="0"/>
              <a:t>3/13/2026</a:t>
            </a:fld>
            <a:endParaRPr lang="en-US"/>
          </a:p>
        </p:txBody>
      </p:sp>
      <p:sp>
        <p:nvSpPr>
          <p:cNvPr id="5" name="Footer Placeholder 4">
            <a:extLst>
              <a:ext uri="{FF2B5EF4-FFF2-40B4-BE49-F238E27FC236}">
                <a16:creationId xmlns:a16="http://schemas.microsoft.com/office/drawing/2014/main" id="{FF53D48F-6378-E27B-04A2-D2878F7F10EA}"/>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B964D17-AA0B-B27A-A094-574AF12D40A4}"/>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Tree>
    <p:extLst>
      <p:ext uri="{BB962C8B-B14F-4D97-AF65-F5344CB8AC3E}">
        <p14:creationId xmlns:p14="http://schemas.microsoft.com/office/powerpoint/2010/main" val="487625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BFD853-1EB5-FD6B-D881-B3583C5CDDD8}"/>
              </a:ext>
            </a:extLst>
          </p:cNvPr>
          <p:cNvSpPr>
            <a:spLocks noGrp="1"/>
          </p:cNvSpPr>
          <p:nvPr>
            <p:ph type="title" orient="vert"/>
          </p:nvPr>
        </p:nvSpPr>
        <p:spPr>
          <a:xfrm>
            <a:off x="8724901" y="1223682"/>
            <a:ext cx="2628900" cy="4753537"/>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8CD302D-F236-2961-5383-C4F6860C74B5}"/>
              </a:ext>
            </a:extLst>
          </p:cNvPr>
          <p:cNvSpPr>
            <a:spLocks noGrp="1"/>
          </p:cNvSpPr>
          <p:nvPr>
            <p:ph type="body" orient="vert" idx="1"/>
          </p:nvPr>
        </p:nvSpPr>
        <p:spPr>
          <a:xfrm>
            <a:off x="838201" y="1223682"/>
            <a:ext cx="7734300" cy="47535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23135-B24A-1429-049A-9A8BDF116896}"/>
              </a:ext>
            </a:extLst>
          </p:cNvPr>
          <p:cNvSpPr>
            <a:spLocks noGrp="1"/>
          </p:cNvSpPr>
          <p:nvPr>
            <p:ph type="dt" sz="half" idx="10"/>
          </p:nvPr>
        </p:nvSpPr>
        <p:spPr>
          <a:xfrm>
            <a:off x="838200" y="6356352"/>
            <a:ext cx="2743200" cy="365125"/>
          </a:xfrm>
          <a:prstGeom prst="rect">
            <a:avLst/>
          </a:prstGeom>
        </p:spPr>
        <p:txBody>
          <a:bodyPr/>
          <a:lstStyle/>
          <a:p>
            <a:fld id="{B47087F6-30BC-4FA7-8D44-707823BCCEED}" type="datetimeFigureOut">
              <a:rPr lang="en-US" smtClean="0"/>
              <a:t>3/13/2026</a:t>
            </a:fld>
            <a:endParaRPr lang="en-US"/>
          </a:p>
        </p:txBody>
      </p:sp>
      <p:sp>
        <p:nvSpPr>
          <p:cNvPr id="5" name="Footer Placeholder 4">
            <a:extLst>
              <a:ext uri="{FF2B5EF4-FFF2-40B4-BE49-F238E27FC236}">
                <a16:creationId xmlns:a16="http://schemas.microsoft.com/office/drawing/2014/main" id="{E98CBCEB-E16E-64C0-5AB6-307D36E6219A}"/>
              </a:ext>
            </a:extLst>
          </p:cNvPr>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924EBD1D-AF81-5928-A43B-72CBB34D7FAB}"/>
              </a:ext>
            </a:extLst>
          </p:cNvPr>
          <p:cNvSpPr>
            <a:spLocks noGrp="1"/>
          </p:cNvSpPr>
          <p:nvPr>
            <p:ph type="sldNum" sz="quarter" idx="12"/>
          </p:nvPr>
        </p:nvSpPr>
        <p:spPr>
          <a:xfrm>
            <a:off x="8610600" y="6356352"/>
            <a:ext cx="2743200" cy="365125"/>
          </a:xfrm>
          <a:prstGeom prst="rect">
            <a:avLst/>
          </a:prstGeom>
        </p:spPr>
        <p:txBody>
          <a:bodyPr/>
          <a:lstStyle/>
          <a:p>
            <a:fld id="{8AB4E1ED-C50C-4298-8DAF-A4280F9B5F4C}" type="slidenum">
              <a:rPr lang="en-US" smtClean="0"/>
              <a:t>‹#›</a:t>
            </a:fld>
            <a:endParaRPr lang="en-US"/>
          </a:p>
        </p:txBody>
      </p:sp>
    </p:spTree>
    <p:extLst>
      <p:ext uri="{BB962C8B-B14F-4D97-AF65-F5344CB8AC3E}">
        <p14:creationId xmlns:p14="http://schemas.microsoft.com/office/powerpoint/2010/main" val="31183912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457201"/>
            <a:ext cx="10566400" cy="549275"/>
          </a:xfrm>
        </p:spPr>
        <p:txBody>
          <a:bodyPr/>
          <a:lstStyle/>
          <a:p>
            <a:r>
              <a:rPr lang="en-US"/>
              <a:t>Click to edit Master title style</a:t>
            </a:r>
            <a:endParaRPr lang="en-US" dirty="0"/>
          </a:p>
        </p:txBody>
      </p:sp>
      <p:sp>
        <p:nvSpPr>
          <p:cNvPr id="3" name="Content Placeholder 2"/>
          <p:cNvSpPr>
            <a:spLocks noGrp="1"/>
          </p:cNvSpPr>
          <p:nvPr>
            <p:ph idx="1"/>
          </p:nvPr>
        </p:nvSpPr>
        <p:spPr>
          <a:xfrm>
            <a:off x="812800" y="1219200"/>
            <a:ext cx="10668000" cy="472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p:cNvSpPr>
            <a:spLocks noGrp="1"/>
          </p:cNvSpPr>
          <p:nvPr>
            <p:ph sz="quarter" idx="10"/>
          </p:nvPr>
        </p:nvSpPr>
        <p:spPr>
          <a:xfrm>
            <a:off x="8534400" y="609600"/>
            <a:ext cx="2844800" cy="381000"/>
          </a:xfrm>
        </p:spPr>
        <p:txBody>
          <a:bodyPr/>
          <a:lstStyle>
            <a:lvl1pPr>
              <a:buNone/>
              <a:defRPr sz="2000"/>
            </a:lvl1pPr>
            <a:lvl2pPr>
              <a:buNone/>
              <a:defRPr sz="2000"/>
            </a:lvl2pPr>
            <a:lvl3pPr>
              <a:buNone/>
              <a:defRPr sz="2000"/>
            </a:lvl3pPr>
            <a:lvl4pPr>
              <a:buNone/>
              <a:defRPr sz="2000"/>
            </a:lvl4pPr>
            <a:lvl5pPr>
              <a:buNone/>
              <a:defRPr sz="2000"/>
            </a:lvl5pPr>
          </a:lstStyle>
          <a:p>
            <a:pPr lvl="0"/>
            <a:r>
              <a:rPr lang="en-US"/>
              <a:t>Click to edit Master text styles</a:t>
            </a:r>
          </a:p>
        </p:txBody>
      </p:sp>
    </p:spTree>
    <p:extLst>
      <p:ext uri="{BB962C8B-B14F-4D97-AF65-F5344CB8AC3E}">
        <p14:creationId xmlns:p14="http://schemas.microsoft.com/office/powerpoint/2010/main" val="4272786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11200" y="1295401"/>
            <a:ext cx="9245600" cy="1752600"/>
          </a:xfrm>
        </p:spPr>
        <p:txBody>
          <a:bodyPr/>
          <a:lstStyle>
            <a:lvl1pPr>
              <a:defRPr sz="24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itle 13"/>
          <p:cNvSpPr>
            <a:spLocks noGrp="1"/>
          </p:cNvSpPr>
          <p:nvPr>
            <p:ph type="title"/>
          </p:nvPr>
        </p:nvSpPr>
        <p:spPr>
          <a:xfrm>
            <a:off x="711200" y="457201"/>
            <a:ext cx="9144000" cy="549275"/>
          </a:xfrm>
        </p:spPr>
        <p:txBody>
          <a:bodyPr/>
          <a:lstStyle/>
          <a:p>
            <a:r>
              <a:rPr lang="en-US" dirty="0"/>
              <a:t>Click to edit Master title style</a:t>
            </a:r>
          </a:p>
        </p:txBody>
      </p:sp>
      <p:sp>
        <p:nvSpPr>
          <p:cNvPr id="16" name="Text Placeholder 15"/>
          <p:cNvSpPr>
            <a:spLocks noGrp="1"/>
          </p:cNvSpPr>
          <p:nvPr>
            <p:ph type="body" sz="quarter" idx="10"/>
          </p:nvPr>
        </p:nvSpPr>
        <p:spPr>
          <a:xfrm>
            <a:off x="7620000" y="609600"/>
            <a:ext cx="3759200" cy="381000"/>
          </a:xfrm>
        </p:spPr>
        <p:txBody>
          <a:bodyPr/>
          <a:lstStyle>
            <a:lvl1pPr algn="r">
              <a:buFontTx/>
              <a:buNone/>
              <a:defRPr sz="1600"/>
            </a:lvl1pPr>
          </a:lstStyle>
          <a:p>
            <a:pPr lvl="0"/>
            <a:r>
              <a:rPr lang="en-US" dirty="0"/>
              <a:t>Click to edit Master text styles</a:t>
            </a:r>
          </a:p>
        </p:txBody>
      </p:sp>
      <p:sp>
        <p:nvSpPr>
          <p:cNvPr id="8" name="Picture Placeholder 7"/>
          <p:cNvSpPr>
            <a:spLocks noGrp="1"/>
          </p:cNvSpPr>
          <p:nvPr>
            <p:ph type="pic" sz="quarter" idx="11"/>
          </p:nvPr>
        </p:nvSpPr>
        <p:spPr>
          <a:xfrm>
            <a:off x="6502400" y="2438400"/>
            <a:ext cx="4673600" cy="3505200"/>
          </a:xfrm>
        </p:spPr>
        <p:txBody>
          <a:bodyPr/>
          <a:lstStyle/>
          <a:p>
            <a:pPr lvl="0"/>
            <a:endParaRPr lang="en-US" noProof="0" dirty="0"/>
          </a:p>
        </p:txBody>
      </p:sp>
      <p:sp>
        <p:nvSpPr>
          <p:cNvPr id="7" name="Picture Placeholder 6"/>
          <p:cNvSpPr>
            <a:spLocks noGrp="1"/>
          </p:cNvSpPr>
          <p:nvPr>
            <p:ph type="pic" sz="quarter" idx="12"/>
          </p:nvPr>
        </p:nvSpPr>
        <p:spPr>
          <a:xfrm>
            <a:off x="1422400" y="3200400"/>
            <a:ext cx="5080000" cy="2743200"/>
          </a:xfrm>
        </p:spPr>
        <p:txBody>
          <a:bodyPr/>
          <a:lstStyle/>
          <a:p>
            <a:pPr lvl="0"/>
            <a:endParaRPr lang="en-US" noProof="0" dirty="0"/>
          </a:p>
        </p:txBody>
      </p:sp>
    </p:spTree>
    <p:extLst>
      <p:ext uri="{BB962C8B-B14F-4D97-AF65-F5344CB8AC3E}">
        <p14:creationId xmlns:p14="http://schemas.microsoft.com/office/powerpoint/2010/main" val="1258911074"/>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11200" y="1295400"/>
            <a:ext cx="9245600" cy="45259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itle 13"/>
          <p:cNvSpPr>
            <a:spLocks noGrp="1"/>
          </p:cNvSpPr>
          <p:nvPr>
            <p:ph type="title"/>
          </p:nvPr>
        </p:nvSpPr>
        <p:spPr>
          <a:xfrm>
            <a:off x="711200" y="457201"/>
            <a:ext cx="9144000" cy="549275"/>
          </a:xfrm>
        </p:spPr>
        <p:txBody>
          <a:bodyPr/>
          <a:lstStyle/>
          <a:p>
            <a:r>
              <a:rPr lang="en-US" dirty="0"/>
              <a:t>Click to edit Master title style</a:t>
            </a:r>
          </a:p>
        </p:txBody>
      </p:sp>
      <p:sp>
        <p:nvSpPr>
          <p:cNvPr id="16" name="Text Placeholder 15"/>
          <p:cNvSpPr>
            <a:spLocks noGrp="1"/>
          </p:cNvSpPr>
          <p:nvPr>
            <p:ph type="body" sz="quarter" idx="10"/>
          </p:nvPr>
        </p:nvSpPr>
        <p:spPr>
          <a:xfrm>
            <a:off x="7620000" y="609600"/>
            <a:ext cx="3759200" cy="381000"/>
          </a:xfrm>
        </p:spPr>
        <p:txBody>
          <a:bodyPr/>
          <a:lstStyle>
            <a:lvl1pPr algn="r">
              <a:buFontTx/>
              <a:buNone/>
              <a:defRPr sz="1600"/>
            </a:lvl1pPr>
          </a:lstStyle>
          <a:p>
            <a:pPr lvl="0"/>
            <a:r>
              <a:rPr lang="en-US" dirty="0"/>
              <a:t>Click to edit Master text styles</a:t>
            </a:r>
          </a:p>
        </p:txBody>
      </p:sp>
      <p:sp>
        <p:nvSpPr>
          <p:cNvPr id="8" name="Picture Placeholder 7"/>
          <p:cNvSpPr>
            <a:spLocks noGrp="1"/>
          </p:cNvSpPr>
          <p:nvPr>
            <p:ph type="pic" sz="quarter" idx="11"/>
          </p:nvPr>
        </p:nvSpPr>
        <p:spPr>
          <a:xfrm>
            <a:off x="7213600" y="3048000"/>
            <a:ext cx="3962400" cy="2895600"/>
          </a:xfrm>
        </p:spPr>
        <p:txBody>
          <a:bodyPr/>
          <a:lstStyle/>
          <a:p>
            <a:pPr lvl="0"/>
            <a:endParaRPr lang="en-US" noProof="0" dirty="0"/>
          </a:p>
        </p:txBody>
      </p:sp>
    </p:spTree>
    <p:extLst>
      <p:ext uri="{BB962C8B-B14F-4D97-AF65-F5344CB8AC3E}">
        <p14:creationId xmlns:p14="http://schemas.microsoft.com/office/powerpoint/2010/main" val="3895797739"/>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812800" y="381001"/>
            <a:ext cx="10972800" cy="549275"/>
          </a:xfrm>
        </p:spPr>
        <p:txBody>
          <a:bodyPr/>
          <a:lstStyle/>
          <a:p>
            <a:r>
              <a:rPr lang="en-US"/>
              <a:t>Click to edit Master title style</a:t>
            </a:r>
          </a:p>
        </p:txBody>
      </p:sp>
      <p:sp>
        <p:nvSpPr>
          <p:cNvPr id="3" name="Text Placeholder 2"/>
          <p:cNvSpPr>
            <a:spLocks noGrp="1"/>
          </p:cNvSpPr>
          <p:nvPr>
            <p:ph type="body" sz="half" idx="1"/>
          </p:nvPr>
        </p:nvSpPr>
        <p:spPr>
          <a:xfrm>
            <a:off x="812800" y="1295400"/>
            <a:ext cx="52832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299200" y="1295400"/>
            <a:ext cx="5283200" cy="4525963"/>
          </a:xfrm>
        </p:spPr>
        <p:txBody>
          <a:bodyPr/>
          <a:lstStyle/>
          <a:p>
            <a:pPr lvl="0"/>
            <a:endParaRPr lang="en-US" noProof="0"/>
          </a:p>
        </p:txBody>
      </p:sp>
    </p:spTree>
    <p:extLst>
      <p:ext uri="{BB962C8B-B14F-4D97-AF65-F5344CB8AC3E}">
        <p14:creationId xmlns:p14="http://schemas.microsoft.com/office/powerpoint/2010/main" val="3727546715"/>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50968581"/>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533401"/>
            <a:ext cx="11277600" cy="549275"/>
          </a:xfrm>
        </p:spPr>
        <p:txBody>
          <a:bodyPr/>
          <a:lstStyle/>
          <a:p>
            <a:r>
              <a:rPr lang="en-US"/>
              <a:t>Click to edit Master title style</a:t>
            </a:r>
          </a:p>
        </p:txBody>
      </p:sp>
      <p:sp>
        <p:nvSpPr>
          <p:cNvPr id="3" name="Text Placeholder 2"/>
          <p:cNvSpPr>
            <a:spLocks noGrp="1"/>
          </p:cNvSpPr>
          <p:nvPr>
            <p:ph type="body" sz="half" idx="1"/>
          </p:nvPr>
        </p:nvSpPr>
        <p:spPr>
          <a:xfrm>
            <a:off x="812800" y="1295400"/>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00800" y="1295400"/>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06044468"/>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EFD1C6-66B0-5E7B-EE8F-467BFDDD8B9F}"/>
              </a:ext>
            </a:extLst>
          </p:cNvPr>
          <p:cNvSpPr>
            <a:spLocks noGrp="1"/>
          </p:cNvSpPr>
          <p:nvPr>
            <p:ph type="title"/>
          </p:nvPr>
        </p:nvSpPr>
        <p:spPr>
          <a:xfrm>
            <a:off x="838200" y="202131"/>
            <a:ext cx="10515600" cy="7644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2BC8463-DDAF-9D3C-8BBC-7922A2EE56C5}"/>
              </a:ext>
            </a:extLst>
          </p:cNvPr>
          <p:cNvSpPr>
            <a:spLocks noGrp="1"/>
          </p:cNvSpPr>
          <p:nvPr>
            <p:ph type="body" idx="1"/>
          </p:nvPr>
        </p:nvSpPr>
        <p:spPr>
          <a:xfrm>
            <a:off x="838200" y="1118313"/>
            <a:ext cx="10515600" cy="48858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kumimoji="0" lang="en-US" sz="135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cxnSp>
        <p:nvCxnSpPr>
          <p:cNvPr id="8" name="Straight Connector 7">
            <a:extLst>
              <a:ext uri="{FF2B5EF4-FFF2-40B4-BE49-F238E27FC236}">
                <a16:creationId xmlns:a16="http://schemas.microsoft.com/office/drawing/2014/main" id="{EE3F6DF2-3B63-F3D6-98C7-B2F7D0D0C4A3}"/>
              </a:ext>
            </a:extLst>
          </p:cNvPr>
          <p:cNvCxnSpPr/>
          <p:nvPr userDrawn="1"/>
        </p:nvCxnSpPr>
        <p:spPr>
          <a:xfrm>
            <a:off x="838200" y="983573"/>
            <a:ext cx="10515600" cy="0"/>
          </a:xfrm>
          <a:prstGeom prst="line">
            <a:avLst/>
          </a:prstGeom>
          <a:ln w="25400">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2B8EA42-D432-73E6-CE8F-03A782FDAF6F}"/>
              </a:ext>
            </a:extLst>
          </p:cNvPr>
          <p:cNvCxnSpPr/>
          <p:nvPr userDrawn="1"/>
        </p:nvCxnSpPr>
        <p:spPr>
          <a:xfrm>
            <a:off x="838200" y="6262904"/>
            <a:ext cx="10515600" cy="0"/>
          </a:xfrm>
          <a:prstGeom prst="line">
            <a:avLst/>
          </a:prstGeom>
          <a:ln w="25400">
            <a:solidFill>
              <a:schemeClr val="accent2"/>
            </a:solidFill>
          </a:ln>
        </p:spPr>
        <p:style>
          <a:lnRef idx="2">
            <a:schemeClr val="accent1"/>
          </a:lnRef>
          <a:fillRef idx="0">
            <a:schemeClr val="accent1"/>
          </a:fillRef>
          <a:effectRef idx="1">
            <a:schemeClr val="accent1"/>
          </a:effectRef>
          <a:fontRef idx="minor">
            <a:schemeClr val="tx1"/>
          </a:fontRef>
        </p:style>
      </p:cxnSp>
      <p:sp>
        <p:nvSpPr>
          <p:cNvPr id="4" name="TextBox 3">
            <a:extLst>
              <a:ext uri="{FF2B5EF4-FFF2-40B4-BE49-F238E27FC236}">
                <a16:creationId xmlns:a16="http://schemas.microsoft.com/office/drawing/2014/main" id="{C922C017-4874-4962-2A36-D0F35E344F3C}"/>
              </a:ext>
            </a:extLst>
          </p:cNvPr>
          <p:cNvSpPr txBox="1"/>
          <p:nvPr userDrawn="1"/>
        </p:nvSpPr>
        <p:spPr>
          <a:xfrm>
            <a:off x="7526693" y="6371226"/>
            <a:ext cx="3962400" cy="338554"/>
          </a:xfrm>
          <a:prstGeom prst="rect">
            <a:avLst/>
          </a:prstGeom>
          <a:noFill/>
        </p:spPr>
        <p:txBody>
          <a:bodyPr wrap="square">
            <a:spAutoFit/>
          </a:bodyPr>
          <a:lstStyle/>
          <a:p>
            <a:pPr algn="r">
              <a:defRPr/>
            </a:pPr>
            <a:r>
              <a:rPr lang="en-US" sz="800" u="none" dirty="0">
                <a:solidFill>
                  <a:schemeClr val="accent1"/>
                </a:solidFill>
                <a:latin typeface="Arial" panose="020B0604020202020204" pitchFamily="34" charset="0"/>
                <a:cs typeface="Arial" panose="020B0604020202020204" pitchFamily="34" charset="0"/>
              </a:rPr>
              <a:t>This</a:t>
            </a:r>
            <a:r>
              <a:rPr lang="en-US" sz="800" u="none" baseline="0" dirty="0">
                <a:solidFill>
                  <a:schemeClr val="accent1"/>
                </a:solidFill>
                <a:latin typeface="Arial" panose="020B0604020202020204" pitchFamily="34" charset="0"/>
                <a:cs typeface="Arial" panose="020B0604020202020204" pitchFamily="34" charset="0"/>
              </a:rPr>
              <a:t> presentation was created by</a:t>
            </a:r>
            <a:r>
              <a:rPr lang="en-US" sz="800" u="none" dirty="0">
                <a:solidFill>
                  <a:schemeClr val="accent1"/>
                </a:solidFill>
                <a:latin typeface="Arial" panose="020B0604020202020204" pitchFamily="34" charset="0"/>
                <a:cs typeface="Arial" panose="020B0604020202020204" pitchFamily="34" charset="0"/>
              </a:rPr>
              <a:t> the N.C. Department of Labor</a:t>
            </a:r>
            <a:r>
              <a:rPr lang="en-US" sz="800" u="none" baseline="0" dirty="0">
                <a:solidFill>
                  <a:schemeClr val="accent1"/>
                </a:solidFill>
                <a:latin typeface="Arial" panose="020B0604020202020204" pitchFamily="34" charset="0"/>
                <a:cs typeface="Arial" panose="020B0604020202020204" pitchFamily="34" charset="0"/>
              </a:rPr>
              <a:t> for safety and health training</a:t>
            </a:r>
            <a:r>
              <a:rPr lang="en-US" sz="800" u="none" baseline="0" dirty="0">
                <a:solidFill>
                  <a:srgbClr val="2B0E62"/>
                </a:solidFill>
                <a:latin typeface="Arial" panose="020B0604020202020204" pitchFamily="34" charset="0"/>
                <a:cs typeface="Arial" panose="020B0604020202020204" pitchFamily="34" charset="0"/>
              </a:rPr>
              <a:t>.</a:t>
            </a:r>
            <a:endParaRPr lang="en-US" sz="800" u="none" dirty="0">
              <a:solidFill>
                <a:srgbClr val="2B0E62"/>
              </a:solidFill>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3AEC03C8-CB78-4147-028F-F59A33FFA188}"/>
              </a:ext>
            </a:extLst>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702907" y="6371226"/>
            <a:ext cx="1765004" cy="358756"/>
          </a:xfrm>
          <a:prstGeom prst="rect">
            <a:avLst/>
          </a:prstGeom>
        </p:spPr>
      </p:pic>
    </p:spTree>
    <p:extLst>
      <p:ext uri="{BB962C8B-B14F-4D97-AF65-F5344CB8AC3E}">
        <p14:creationId xmlns:p14="http://schemas.microsoft.com/office/powerpoint/2010/main" val="3905194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685800" rtl="0" eaLnBrk="1" latinLnBrk="0" hangingPunct="1">
        <a:lnSpc>
          <a:spcPct val="90000"/>
        </a:lnSpc>
        <a:spcBef>
          <a:spcPct val="0"/>
        </a:spcBef>
        <a:buNone/>
        <a:defRPr sz="3300" b="1" kern="1200">
          <a:solidFill>
            <a:schemeClr val="accent1"/>
          </a:solidFill>
          <a:latin typeface="Avenir Next LT Pro Demi" panose="020B0704020202020204" pitchFamily="34" charset="0"/>
          <a:ea typeface="+mj-ea"/>
          <a:cs typeface="+mj-cs"/>
        </a:defRPr>
      </a:lvl1pPr>
    </p:titleStyle>
    <p:bodyStyle>
      <a:lvl1pPr marL="171450" indent="-171450" algn="l" defTabSz="685800" rtl="0" eaLnBrk="1" latinLnBrk="0" hangingPunct="1">
        <a:lnSpc>
          <a:spcPct val="90000"/>
        </a:lnSpc>
        <a:spcBef>
          <a:spcPts val="750"/>
        </a:spcBef>
        <a:buClr>
          <a:schemeClr val="accent3"/>
        </a:buClr>
        <a:buFont typeface="Arial" panose="020B0604020202020204" pitchFamily="34" charset="0"/>
        <a:buChar char="•"/>
        <a:defRPr sz="2400" kern="1200">
          <a:solidFill>
            <a:schemeClr val="tx1"/>
          </a:solidFill>
          <a:latin typeface="Avenir Next LT Pro" panose="020B0504020202020204" pitchFamily="34" charset="0"/>
          <a:ea typeface="+mn-ea"/>
          <a:cs typeface="+mn-cs"/>
        </a:defRPr>
      </a:lvl1pPr>
      <a:lvl2pPr marL="514350" indent="-171450" algn="l" defTabSz="685800" rtl="0" eaLnBrk="1" latinLnBrk="0" hangingPunct="1">
        <a:lnSpc>
          <a:spcPct val="90000"/>
        </a:lnSpc>
        <a:spcBef>
          <a:spcPts val="375"/>
        </a:spcBef>
        <a:buClr>
          <a:schemeClr val="accent1"/>
        </a:buClr>
        <a:buFont typeface="Avenir Next LT Pro Light" panose="020B0304020202020204" pitchFamily="34" charset="0"/>
        <a:buChar char="–"/>
        <a:defRPr sz="2000" kern="1200">
          <a:solidFill>
            <a:schemeClr val="tx1"/>
          </a:solidFill>
          <a:latin typeface="Avenir Next LT Pro" panose="020B0504020202020204" pitchFamily="34" charset="0"/>
          <a:ea typeface="+mn-ea"/>
          <a:cs typeface="+mn-cs"/>
        </a:defRPr>
      </a:lvl2pPr>
      <a:lvl3pPr marL="857250" indent="-171450" algn="l" defTabSz="685800" rtl="0" eaLnBrk="1" latinLnBrk="0" hangingPunct="1">
        <a:lnSpc>
          <a:spcPct val="90000"/>
        </a:lnSpc>
        <a:spcBef>
          <a:spcPts val="375"/>
        </a:spcBef>
        <a:buClr>
          <a:schemeClr val="accent1"/>
        </a:buClr>
        <a:buFont typeface="Wingdings" panose="05000000000000000000" pitchFamily="2" charset="2"/>
        <a:buChar char="Ø"/>
        <a:defRPr sz="1800" kern="1200">
          <a:solidFill>
            <a:schemeClr val="tx1"/>
          </a:solidFill>
          <a:latin typeface="Avenir Next LT Pro" panose="020B0504020202020204" pitchFamily="34" charset="0"/>
          <a:ea typeface="+mn-ea"/>
          <a:cs typeface="+mn-cs"/>
        </a:defRPr>
      </a:lvl3pPr>
      <a:lvl4pPr marL="1200150" indent="-171450" algn="l" defTabSz="685800" rtl="0" eaLnBrk="1" latinLnBrk="0" hangingPunct="1">
        <a:lnSpc>
          <a:spcPct val="90000"/>
        </a:lnSpc>
        <a:spcBef>
          <a:spcPts val="375"/>
        </a:spcBef>
        <a:buClr>
          <a:schemeClr val="accent1"/>
        </a:buClr>
        <a:buFont typeface="Arial" panose="020B0604020202020204" pitchFamily="34" charset="0"/>
        <a:buChar char="•"/>
        <a:defRPr sz="1600" kern="1200">
          <a:solidFill>
            <a:schemeClr val="tx1"/>
          </a:solidFill>
          <a:latin typeface="Avenir Next LT Pro" panose="020B0504020202020204" pitchFamily="34" charset="0"/>
          <a:ea typeface="+mn-ea"/>
          <a:cs typeface="+mn-cs"/>
        </a:defRPr>
      </a:lvl4pPr>
      <a:lvl5pPr marL="1543050" indent="-171450" algn="l" defTabSz="685800" rtl="0" eaLnBrk="1" latinLnBrk="0" hangingPunct="1">
        <a:lnSpc>
          <a:spcPct val="90000"/>
        </a:lnSpc>
        <a:spcBef>
          <a:spcPts val="375"/>
        </a:spcBef>
        <a:buClr>
          <a:schemeClr val="accent3"/>
        </a:buClr>
        <a:buFont typeface="Avenir Next LT Pro" panose="020B0504020202020204" pitchFamily="34" charset="0"/>
        <a:buChar char="–"/>
        <a:defRPr sz="1400" kern="1200">
          <a:solidFill>
            <a:schemeClr val="tx1"/>
          </a:solidFill>
          <a:latin typeface="Avenir Next LT Pro" panose="020B05040202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C9722-5BDF-65D9-3F6F-F6414D490749}"/>
              </a:ext>
            </a:extLst>
          </p:cNvPr>
          <p:cNvSpPr>
            <a:spLocks noGrp="1"/>
          </p:cNvSpPr>
          <p:nvPr>
            <p:ph type="ctrTitle"/>
          </p:nvPr>
        </p:nvSpPr>
        <p:spPr/>
        <p:txBody>
          <a:bodyPr/>
          <a:lstStyle/>
          <a:p>
            <a:r>
              <a:rPr lang="en-US" dirty="0"/>
              <a:t>Cranes </a:t>
            </a:r>
            <a:r>
              <a:rPr lang="en-US" dirty="0">
                <a:solidFill>
                  <a:srgbClr val="102447"/>
                </a:solidFill>
              </a:rPr>
              <a:t>and</a:t>
            </a:r>
            <a:r>
              <a:rPr lang="en-US" dirty="0"/>
              <a:t> Derricks</a:t>
            </a:r>
          </a:p>
        </p:txBody>
      </p:sp>
      <p:sp>
        <p:nvSpPr>
          <p:cNvPr id="3" name="Subtitle 2">
            <a:extLst>
              <a:ext uri="{FF2B5EF4-FFF2-40B4-BE49-F238E27FC236}">
                <a16:creationId xmlns:a16="http://schemas.microsoft.com/office/drawing/2014/main" id="{255C70B2-9AAA-CEDA-7BFF-109877452947}"/>
              </a:ext>
            </a:extLst>
          </p:cNvPr>
          <p:cNvSpPr>
            <a:spLocks noGrp="1"/>
          </p:cNvSpPr>
          <p:nvPr>
            <p:ph type="subTitle" idx="1"/>
          </p:nvPr>
        </p:nvSpPr>
        <p:spPr/>
        <p:txBody>
          <a:bodyPr/>
          <a:lstStyle/>
          <a:p>
            <a:r>
              <a:rPr lang="en-US" b="1" i="1" dirty="0">
                <a:cs typeface="Times New Roman" pitchFamily="18" charset="0"/>
              </a:rPr>
              <a:t>29 CFR 1926 - Subpart CC</a:t>
            </a:r>
            <a:endParaRPr lang="en-US" dirty="0"/>
          </a:p>
          <a:p>
            <a:endParaRPr lang="en-US" dirty="0"/>
          </a:p>
        </p:txBody>
      </p:sp>
      <p:sp>
        <p:nvSpPr>
          <p:cNvPr id="4" name="Text Placeholder 3">
            <a:extLst>
              <a:ext uri="{FF2B5EF4-FFF2-40B4-BE49-F238E27FC236}">
                <a16:creationId xmlns:a16="http://schemas.microsoft.com/office/drawing/2014/main" id="{64B968DE-A1C1-F2DF-70EB-30BCA708EFC0}"/>
              </a:ext>
            </a:extLst>
          </p:cNvPr>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867733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1">
            <a:extLst>
              <a:ext uri="{FF2B5EF4-FFF2-40B4-BE49-F238E27FC236}">
                <a16:creationId xmlns:a16="http://schemas.microsoft.com/office/drawing/2014/main" id="{08F68BC2-4963-4A77-A0B9-3B2E41539807}"/>
              </a:ext>
            </a:extLst>
          </p:cNvPr>
          <p:cNvSpPr>
            <a:spLocks noGrp="1" noChangeArrowheads="1"/>
          </p:cNvSpPr>
          <p:nvPr>
            <p:ph idx="1"/>
          </p:nvPr>
        </p:nvSpPr>
        <p:spPr>
          <a:xfrm>
            <a:off x="812800" y="1265238"/>
            <a:ext cx="9550400" cy="4525962"/>
          </a:xfrm>
        </p:spPr>
        <p:txBody>
          <a:bodyPr/>
          <a:lstStyle/>
          <a:p>
            <a:r>
              <a:rPr lang="en-US" altLang="en-US" dirty="0"/>
              <a:t>In this course, we will discuss the following:</a:t>
            </a:r>
          </a:p>
          <a:p>
            <a:endParaRPr lang="en-US" altLang="en-US" sz="800" dirty="0"/>
          </a:p>
          <a:p>
            <a:pPr lvl="1"/>
            <a:r>
              <a:rPr lang="en-US" altLang="en-US" dirty="0"/>
              <a:t>Scope of the standard</a:t>
            </a:r>
          </a:p>
          <a:p>
            <a:pPr lvl="1"/>
            <a:endParaRPr lang="en-US" altLang="en-US" sz="400" dirty="0"/>
          </a:p>
          <a:p>
            <a:pPr lvl="1"/>
            <a:r>
              <a:rPr lang="en-US" altLang="en-US" dirty="0"/>
              <a:t>Ground conditions</a:t>
            </a:r>
          </a:p>
          <a:p>
            <a:pPr lvl="1"/>
            <a:endParaRPr lang="en-US" altLang="en-US" sz="400" dirty="0"/>
          </a:p>
          <a:p>
            <a:pPr lvl="1"/>
            <a:r>
              <a:rPr lang="en-US" altLang="en-US" dirty="0"/>
              <a:t>Assembly/disassembly</a:t>
            </a:r>
          </a:p>
          <a:p>
            <a:pPr lvl="1"/>
            <a:endParaRPr lang="en-US" altLang="en-US" sz="400" dirty="0"/>
          </a:p>
          <a:p>
            <a:pPr lvl="1"/>
            <a:r>
              <a:rPr lang="en-US" altLang="en-US" dirty="0"/>
              <a:t>Power line safety</a:t>
            </a:r>
          </a:p>
          <a:p>
            <a:pPr lvl="1"/>
            <a:endParaRPr lang="en-US" altLang="en-US" sz="400" dirty="0"/>
          </a:p>
          <a:p>
            <a:pPr lvl="1"/>
            <a:r>
              <a:rPr lang="en-US" altLang="en-US" dirty="0"/>
              <a:t>Inspections</a:t>
            </a:r>
          </a:p>
          <a:p>
            <a:pPr lvl="1"/>
            <a:endParaRPr lang="en-US" altLang="en-US" sz="400" dirty="0"/>
          </a:p>
          <a:p>
            <a:pPr lvl="1"/>
            <a:r>
              <a:rPr lang="en-US" altLang="en-US" dirty="0"/>
              <a:t>Fall protection</a:t>
            </a:r>
          </a:p>
          <a:p>
            <a:pPr lvl="1"/>
            <a:endParaRPr lang="en-US" altLang="en-US" sz="400" dirty="0"/>
          </a:p>
          <a:p>
            <a:pPr lvl="1"/>
            <a:r>
              <a:rPr lang="en-US" altLang="en-US" dirty="0"/>
              <a:t>Operator and signal person qualifications</a:t>
            </a:r>
          </a:p>
          <a:p>
            <a:pPr lvl="1"/>
            <a:endParaRPr lang="en-US" altLang="en-US" sz="400" dirty="0"/>
          </a:p>
          <a:p>
            <a:pPr lvl="1"/>
            <a:r>
              <a:rPr lang="en-US" altLang="en-US" dirty="0"/>
              <a:t>Signals</a:t>
            </a:r>
          </a:p>
          <a:p>
            <a:pPr lvl="1"/>
            <a:endParaRPr lang="en-US" altLang="en-US" sz="400" dirty="0"/>
          </a:p>
          <a:p>
            <a:pPr lvl="1"/>
            <a:r>
              <a:rPr lang="en-US" altLang="en-US" dirty="0"/>
              <a:t>Tower cranes</a:t>
            </a:r>
          </a:p>
          <a:p>
            <a:pPr lvl="1"/>
            <a:endParaRPr lang="en-US" altLang="en-US" dirty="0"/>
          </a:p>
        </p:txBody>
      </p:sp>
      <p:sp>
        <p:nvSpPr>
          <p:cNvPr id="7171" name="Title 2">
            <a:extLst>
              <a:ext uri="{FF2B5EF4-FFF2-40B4-BE49-F238E27FC236}">
                <a16:creationId xmlns:a16="http://schemas.microsoft.com/office/drawing/2014/main" id="{DC272F17-0295-4D0A-9131-F9F1356E5265}"/>
              </a:ext>
            </a:extLst>
          </p:cNvPr>
          <p:cNvSpPr>
            <a:spLocks noGrp="1" noChangeArrowheads="1"/>
          </p:cNvSpPr>
          <p:nvPr>
            <p:ph type="title"/>
          </p:nvPr>
        </p:nvSpPr>
        <p:spPr>
          <a:xfrm>
            <a:off x="812800" y="429491"/>
            <a:ext cx="10566400" cy="549275"/>
          </a:xfrm>
        </p:spPr>
        <p:txBody>
          <a:bodyPr/>
          <a:lstStyle/>
          <a:p>
            <a:r>
              <a:rPr lang="en-US" altLang="en-US" dirty="0">
                <a:solidFill>
                  <a:srgbClr val="102447"/>
                </a:solidFill>
              </a:rPr>
              <a:t>Objectives</a:t>
            </a:r>
          </a:p>
        </p:txBody>
      </p:sp>
      <p:sp>
        <p:nvSpPr>
          <p:cNvPr id="7172" name="Text Placeholder 3">
            <a:extLst>
              <a:ext uri="{FF2B5EF4-FFF2-40B4-BE49-F238E27FC236}">
                <a16:creationId xmlns:a16="http://schemas.microsoft.com/office/drawing/2014/main" id="{36A06FBF-B7DF-44AD-A645-242C433F90DF}"/>
              </a:ext>
            </a:extLst>
          </p:cNvPr>
          <p:cNvSpPr>
            <a:spLocks noGrp="1" noChangeArrowheads="1"/>
          </p:cNvSpPr>
          <p:nvPr>
            <p:ph type="body" sz="quarter" idx="10"/>
          </p:nvPr>
        </p:nvSpPr>
        <p:spPr>
          <a:xfrm>
            <a:off x="10058400" y="625476"/>
            <a:ext cx="2844800" cy="381000"/>
          </a:xfrm>
        </p:spPr>
        <p:txBody>
          <a:bodyPr/>
          <a:lstStyle/>
          <a:p>
            <a:r>
              <a:rPr lang="en-US" altLang="en-US" sz="1800" dirty="0"/>
              <a:t>1926.1400</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1">
            <a:extLst>
              <a:ext uri="{FF2B5EF4-FFF2-40B4-BE49-F238E27FC236}">
                <a16:creationId xmlns:a16="http://schemas.microsoft.com/office/drawing/2014/main" id="{774390E6-D789-4D21-9325-2744C3691D0B}"/>
              </a:ext>
            </a:extLst>
          </p:cNvPr>
          <p:cNvSpPr>
            <a:spLocks noGrp="1" noChangeArrowheads="1"/>
          </p:cNvSpPr>
          <p:nvPr>
            <p:ph idx="1"/>
          </p:nvPr>
        </p:nvSpPr>
        <p:spPr>
          <a:xfrm>
            <a:off x="812800" y="1219200"/>
            <a:ext cx="7747000" cy="4724400"/>
          </a:xfrm>
        </p:spPr>
        <p:txBody>
          <a:bodyPr/>
          <a:lstStyle/>
          <a:p>
            <a:r>
              <a:rPr lang="en-US" altLang="en-US" sz="2400" dirty="0"/>
              <a:t>Applies to power-operated equipment, when used in construction, that can hoist, lower and horizontally move a suspended load.</a:t>
            </a:r>
          </a:p>
          <a:p>
            <a:endParaRPr lang="en-US" altLang="en-US" dirty="0"/>
          </a:p>
          <a:p>
            <a:r>
              <a:rPr lang="en-US" altLang="en-US" sz="2400" dirty="0"/>
              <a:t>Applies to the same equipment when used with attachments.</a:t>
            </a:r>
          </a:p>
        </p:txBody>
      </p:sp>
      <p:sp>
        <p:nvSpPr>
          <p:cNvPr id="6" name="Text Placeholder 3">
            <a:extLst>
              <a:ext uri="{FF2B5EF4-FFF2-40B4-BE49-F238E27FC236}">
                <a16:creationId xmlns:a16="http://schemas.microsoft.com/office/drawing/2014/main" id="{274FC1B8-3FB4-4A10-8AC0-6D99493A97E7}"/>
              </a:ext>
            </a:extLst>
          </p:cNvPr>
          <p:cNvSpPr txBox="1">
            <a:spLocks/>
          </p:cNvSpPr>
          <p:nvPr/>
        </p:nvSpPr>
        <p:spPr>
          <a:xfrm>
            <a:off x="8559800" y="536828"/>
            <a:ext cx="2819400" cy="381000"/>
          </a:xfrm>
          <a:prstGeom prst="rect">
            <a:avLst/>
          </a:prstGeom>
        </p:spPr>
        <p:txBody>
          <a:bodyPr/>
          <a:lstStyle/>
          <a:p>
            <a:pPr marL="342900" indent="-342900" algn="r">
              <a:buClr>
                <a:srgbClr val="910046"/>
              </a:buClr>
              <a:buSzPct val="84000"/>
              <a:defRPr/>
            </a:pPr>
            <a:r>
              <a:rPr lang="en-US" sz="1800" u="none" kern="0" dirty="0">
                <a:solidFill>
                  <a:srgbClr val="000000"/>
                </a:solidFill>
                <a:latin typeface="Avenir Next LT Pro" panose="020B0504020202020204" pitchFamily="34" charset="0"/>
                <a:ea typeface="+mj-ea"/>
                <a:cs typeface="+mj-cs"/>
              </a:rPr>
              <a:t>1926.1400</a:t>
            </a:r>
            <a:endParaRPr lang="en-US" sz="1800" u="none" kern="0" dirty="0">
              <a:solidFill>
                <a:srgbClr val="012D9A"/>
              </a:solidFill>
              <a:latin typeface="Avenir Next LT Pro" panose="020B0504020202020204" pitchFamily="34" charset="0"/>
              <a:ea typeface="+mj-ea"/>
              <a:cs typeface="+mj-cs"/>
            </a:endParaRPr>
          </a:p>
          <a:p>
            <a:pPr marL="342900" indent="-342900">
              <a:buClr>
                <a:srgbClr val="910046"/>
              </a:buClr>
              <a:buSzPct val="84000"/>
              <a:buFont typeface="Wingdings" pitchFamily="2" charset="2"/>
              <a:buChar char="l"/>
              <a:defRPr/>
            </a:pPr>
            <a:endParaRPr lang="en-US" sz="2800" u="none" kern="0" dirty="0">
              <a:latin typeface="Avenir Next LT Pro" panose="020B0504020202020204" pitchFamily="34" charset="0"/>
            </a:endParaRPr>
          </a:p>
        </p:txBody>
      </p:sp>
      <p:sp>
        <p:nvSpPr>
          <p:cNvPr id="2" name="Title 2">
            <a:extLst>
              <a:ext uri="{FF2B5EF4-FFF2-40B4-BE49-F238E27FC236}">
                <a16:creationId xmlns:a16="http://schemas.microsoft.com/office/drawing/2014/main" id="{83F044D1-D1D6-4618-2284-808D0531C9E5}"/>
              </a:ext>
            </a:extLst>
          </p:cNvPr>
          <p:cNvSpPr>
            <a:spLocks noGrp="1" noChangeArrowheads="1"/>
          </p:cNvSpPr>
          <p:nvPr>
            <p:ph type="title"/>
          </p:nvPr>
        </p:nvSpPr>
        <p:spPr>
          <a:xfrm>
            <a:off x="812800" y="387926"/>
            <a:ext cx="10566400" cy="549275"/>
          </a:xfrm>
        </p:spPr>
        <p:txBody>
          <a:bodyPr/>
          <a:lstStyle/>
          <a:p>
            <a:r>
              <a:rPr lang="en-US" altLang="en-US" dirty="0">
                <a:solidFill>
                  <a:srgbClr val="102447"/>
                </a:solidFill>
              </a:rPr>
              <a:t>Scope</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Content Placeholder 7">
            <a:extLst>
              <a:ext uri="{FF2B5EF4-FFF2-40B4-BE49-F238E27FC236}">
                <a16:creationId xmlns:a16="http://schemas.microsoft.com/office/drawing/2014/main" id="{6B2A1E3E-6163-4122-ACC7-A6D3BA2277E1}"/>
              </a:ext>
            </a:extLst>
          </p:cNvPr>
          <p:cNvSpPr>
            <a:spLocks noGrp="1" noChangeArrowheads="1"/>
          </p:cNvSpPr>
          <p:nvPr>
            <p:ph idx="1"/>
          </p:nvPr>
        </p:nvSpPr>
        <p:spPr>
          <a:xfrm>
            <a:off x="812800" y="1219201"/>
            <a:ext cx="9004968" cy="4525963"/>
          </a:xfrm>
        </p:spPr>
        <p:txBody>
          <a:bodyPr/>
          <a:lstStyle/>
          <a:p>
            <a:r>
              <a:rPr lang="en-US" altLang="en-US" sz="2400" dirty="0"/>
              <a:t>Specific exclusions</a:t>
            </a:r>
          </a:p>
          <a:p>
            <a:endParaRPr lang="en-US" altLang="en-US" sz="800" dirty="0"/>
          </a:p>
          <a:p>
            <a:pPr lvl="1"/>
            <a:r>
              <a:rPr lang="en-US" altLang="en-US" sz="2000" dirty="0"/>
              <a:t>Machinery while it is converted or adapted for non-hoisting/lifting use</a:t>
            </a:r>
          </a:p>
          <a:p>
            <a:pPr lvl="1"/>
            <a:endParaRPr lang="en-US" altLang="en-US" sz="800" dirty="0"/>
          </a:p>
          <a:p>
            <a:pPr lvl="2"/>
            <a:r>
              <a:rPr lang="en-US" altLang="en-US" sz="1800" dirty="0"/>
              <a:t>Such as power shovels, excavators and concrete pumps</a:t>
            </a:r>
          </a:p>
          <a:p>
            <a:endParaRPr lang="en-US" altLang="en-US" dirty="0"/>
          </a:p>
          <a:p>
            <a:r>
              <a:rPr lang="en-US" altLang="en-US" sz="2400" dirty="0"/>
              <a:t>Limited exclusions</a:t>
            </a:r>
          </a:p>
          <a:p>
            <a:endParaRPr lang="en-US" altLang="en-US" sz="800" dirty="0"/>
          </a:p>
          <a:p>
            <a:pPr lvl="1"/>
            <a:r>
              <a:rPr lang="en-US" altLang="en-US" sz="2000" dirty="0"/>
              <a:t>Digger derricks, articulating/knuckle-boom truck cranes </a:t>
            </a:r>
          </a:p>
        </p:txBody>
      </p:sp>
      <p:sp>
        <p:nvSpPr>
          <p:cNvPr id="2" name="Text Placeholder 3">
            <a:extLst>
              <a:ext uri="{FF2B5EF4-FFF2-40B4-BE49-F238E27FC236}">
                <a16:creationId xmlns:a16="http://schemas.microsoft.com/office/drawing/2014/main" id="{2083DBFE-2C8D-3526-6497-17825DDD5ADF}"/>
              </a:ext>
            </a:extLst>
          </p:cNvPr>
          <p:cNvSpPr txBox="1">
            <a:spLocks/>
          </p:cNvSpPr>
          <p:nvPr/>
        </p:nvSpPr>
        <p:spPr>
          <a:xfrm>
            <a:off x="8559800" y="554757"/>
            <a:ext cx="2819400" cy="381000"/>
          </a:xfrm>
          <a:prstGeom prst="rect">
            <a:avLst/>
          </a:prstGeom>
        </p:spPr>
        <p:txBody>
          <a:bodyPr/>
          <a:lstStyle/>
          <a:p>
            <a:pPr marL="342900" indent="-342900" algn="r">
              <a:buClr>
                <a:srgbClr val="910046"/>
              </a:buClr>
              <a:buSzPct val="84000"/>
              <a:defRPr/>
            </a:pPr>
            <a:r>
              <a:rPr lang="en-US" sz="1800" u="none" dirty="0">
                <a:latin typeface="Avenir Next LT Pro" panose="020B0504020202020204" pitchFamily="34" charset="0"/>
                <a:cs typeface="Times New Roman" pitchFamily="18" charset="0"/>
              </a:rPr>
              <a:t>1926.1400(c)</a:t>
            </a:r>
            <a:endParaRPr lang="en-US" sz="2800" u="none" kern="0" dirty="0">
              <a:latin typeface="Avenir Next LT Pro" panose="020B0504020202020204" pitchFamily="34" charset="0"/>
            </a:endParaRPr>
          </a:p>
        </p:txBody>
      </p:sp>
      <p:sp>
        <p:nvSpPr>
          <p:cNvPr id="3" name="Title 2">
            <a:extLst>
              <a:ext uri="{FF2B5EF4-FFF2-40B4-BE49-F238E27FC236}">
                <a16:creationId xmlns:a16="http://schemas.microsoft.com/office/drawing/2014/main" id="{3758BCC6-09C4-2BE6-0BB4-4AD513499D68}"/>
              </a:ext>
            </a:extLst>
          </p:cNvPr>
          <p:cNvSpPr>
            <a:spLocks noGrp="1" noChangeArrowheads="1"/>
          </p:cNvSpPr>
          <p:nvPr>
            <p:ph type="title"/>
          </p:nvPr>
        </p:nvSpPr>
        <p:spPr>
          <a:xfrm>
            <a:off x="812800" y="415636"/>
            <a:ext cx="10566400" cy="549275"/>
          </a:xfrm>
        </p:spPr>
        <p:txBody>
          <a:bodyPr/>
          <a:lstStyle/>
          <a:p>
            <a:r>
              <a:rPr lang="en-US" altLang="en-US" dirty="0">
                <a:solidFill>
                  <a:srgbClr val="102447"/>
                </a:solidFill>
              </a:rPr>
              <a:t>Scope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A7368571-9429-4F6D-B80A-F911F1F523DF}"/>
              </a:ext>
            </a:extLst>
          </p:cNvPr>
          <p:cNvSpPr>
            <a:spLocks noGrp="1"/>
          </p:cNvSpPr>
          <p:nvPr>
            <p:ph idx="1"/>
          </p:nvPr>
        </p:nvSpPr>
        <p:spPr>
          <a:xfrm>
            <a:off x="838200" y="1284514"/>
            <a:ext cx="10515600" cy="1306286"/>
          </a:xfrm>
        </p:spPr>
        <p:txBody>
          <a:bodyPr>
            <a:normAutofit fontScale="92500" lnSpcReduction="20000"/>
          </a:bodyPr>
          <a:lstStyle/>
          <a:p>
            <a:pPr marL="0" indent="287338" eaLnBrk="1" hangingPunct="1">
              <a:defRPr/>
            </a:pPr>
            <a:r>
              <a:rPr lang="en-US" sz="2800" dirty="0"/>
              <a:t>Digger derricks</a:t>
            </a:r>
          </a:p>
          <a:p>
            <a:pPr lvl="1" eaLnBrk="1" hangingPunct="1">
              <a:defRPr/>
            </a:pPr>
            <a:endParaRPr lang="en-US" sz="800" dirty="0"/>
          </a:p>
          <a:p>
            <a:pPr lvl="1" eaLnBrk="1" hangingPunct="1">
              <a:defRPr/>
            </a:pPr>
            <a:r>
              <a:rPr lang="en-US" sz="2400" dirty="0"/>
              <a:t>Equipped with auger for drilling holes to set poles</a:t>
            </a:r>
          </a:p>
          <a:p>
            <a:pPr lvl="1" eaLnBrk="1" hangingPunct="1">
              <a:defRPr/>
            </a:pPr>
            <a:endParaRPr lang="en-US" sz="1000" dirty="0"/>
          </a:p>
          <a:p>
            <a:pPr lvl="1" eaLnBrk="1" hangingPunct="1">
              <a:defRPr/>
            </a:pPr>
            <a:r>
              <a:rPr lang="en-US" sz="2400" dirty="0"/>
              <a:t>Handling materials installed or removed from poles</a:t>
            </a:r>
          </a:p>
          <a:p>
            <a:pPr lvl="1" eaLnBrk="1" hangingPunct="1">
              <a:buFont typeface="Symbol" panose="05050102010706020507" pitchFamily="18" charset="2"/>
              <a:buNone/>
              <a:defRPr/>
            </a:pPr>
            <a:endParaRPr lang="en-US" dirty="0"/>
          </a:p>
          <a:p>
            <a:pPr>
              <a:defRPr/>
            </a:pPr>
            <a:endParaRPr lang="en-US" sz="2000" dirty="0"/>
          </a:p>
        </p:txBody>
      </p:sp>
      <p:sp>
        <p:nvSpPr>
          <p:cNvPr id="13316" name="Rectangle 5">
            <a:extLst>
              <a:ext uri="{FF2B5EF4-FFF2-40B4-BE49-F238E27FC236}">
                <a16:creationId xmlns:a16="http://schemas.microsoft.com/office/drawing/2014/main" id="{1624F112-2CD1-4050-82BB-FF6B8286FA13}"/>
              </a:ext>
            </a:extLst>
          </p:cNvPr>
          <p:cNvSpPr>
            <a:spLocks noGrp="1" noChangeArrowheads="1"/>
          </p:cNvSpPr>
          <p:nvPr>
            <p:ph type="body" sz="quarter" idx="10"/>
          </p:nvPr>
        </p:nvSpPr>
        <p:spPr>
          <a:xfrm>
            <a:off x="8610600" y="573995"/>
            <a:ext cx="2743200" cy="381000"/>
          </a:xfrm>
        </p:spPr>
        <p:txBody>
          <a:bodyPr/>
          <a:lstStyle/>
          <a:p>
            <a:pPr marL="0" indent="0" eaLnBrk="1" hangingPunct="1"/>
            <a:r>
              <a:rPr lang="en-US" altLang="en-US" sz="1800" dirty="0"/>
              <a:t>1926.1400(c)(4)</a:t>
            </a:r>
          </a:p>
        </p:txBody>
      </p:sp>
      <p:sp>
        <p:nvSpPr>
          <p:cNvPr id="3" name="Title 2">
            <a:extLst>
              <a:ext uri="{FF2B5EF4-FFF2-40B4-BE49-F238E27FC236}">
                <a16:creationId xmlns:a16="http://schemas.microsoft.com/office/drawing/2014/main" id="{5D01DE4E-40D1-02F0-F260-77FE66F27C45}"/>
              </a:ext>
            </a:extLst>
          </p:cNvPr>
          <p:cNvSpPr>
            <a:spLocks noGrp="1"/>
          </p:cNvSpPr>
          <p:nvPr>
            <p:ph type="title"/>
          </p:nvPr>
        </p:nvSpPr>
        <p:spPr>
          <a:xfrm>
            <a:off x="711200" y="401781"/>
            <a:ext cx="9144000" cy="549275"/>
          </a:xfrm>
        </p:spPr>
        <p:txBody>
          <a:bodyPr/>
          <a:lstStyle/>
          <a:p>
            <a:r>
              <a:rPr lang="en-US" dirty="0"/>
              <a:t>Equipment </a:t>
            </a:r>
            <a:r>
              <a:rPr lang="en-US" i="1" dirty="0"/>
              <a:t>Not</a:t>
            </a:r>
            <a:r>
              <a:rPr lang="en-US" dirty="0"/>
              <a:t> Covered</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FC60D5A0-BC90-4A2C-9FA3-9D388FEFC80D}"/>
              </a:ext>
            </a:extLst>
          </p:cNvPr>
          <p:cNvSpPr>
            <a:spLocks noGrp="1" noChangeArrowheads="1"/>
          </p:cNvSpPr>
          <p:nvPr>
            <p:ph type="title"/>
          </p:nvPr>
        </p:nvSpPr>
        <p:spPr>
          <a:xfrm>
            <a:off x="838200" y="401780"/>
            <a:ext cx="9296400" cy="554038"/>
          </a:xfrm>
        </p:spPr>
        <p:txBody>
          <a:bodyPr/>
          <a:lstStyle/>
          <a:p>
            <a:r>
              <a:rPr lang="en-US" altLang="en-US" dirty="0"/>
              <a:t>Equipment </a:t>
            </a:r>
            <a:r>
              <a:rPr lang="en-US" altLang="en-US" i="1" dirty="0"/>
              <a:t>Not</a:t>
            </a:r>
            <a:r>
              <a:rPr lang="en-US" altLang="en-US" dirty="0"/>
              <a:t> Covered 	</a:t>
            </a:r>
            <a:endParaRPr lang="en-US" altLang="en-US" sz="1800" b="0" dirty="0">
              <a:solidFill>
                <a:schemeClr val="tx1"/>
              </a:solidFill>
            </a:endParaRPr>
          </a:p>
        </p:txBody>
      </p:sp>
      <p:sp>
        <p:nvSpPr>
          <p:cNvPr id="17411" name="Content Placeholder 6">
            <a:extLst>
              <a:ext uri="{FF2B5EF4-FFF2-40B4-BE49-F238E27FC236}">
                <a16:creationId xmlns:a16="http://schemas.microsoft.com/office/drawing/2014/main" id="{2DB6F238-D518-4A4B-B8FD-B9F7A02641BC}"/>
              </a:ext>
            </a:extLst>
          </p:cNvPr>
          <p:cNvSpPr>
            <a:spLocks noGrp="1" noChangeArrowheads="1"/>
          </p:cNvSpPr>
          <p:nvPr>
            <p:ph idx="1"/>
          </p:nvPr>
        </p:nvSpPr>
        <p:spPr>
          <a:xfrm>
            <a:off x="838200" y="1349828"/>
            <a:ext cx="5551714" cy="3429000"/>
          </a:xfrm>
        </p:spPr>
        <p:txBody>
          <a:bodyPr/>
          <a:lstStyle/>
          <a:p>
            <a:r>
              <a:rPr lang="en-US" altLang="en-US" sz="2400" dirty="0"/>
              <a:t>Articulating/knuckle-boom truck crane</a:t>
            </a:r>
          </a:p>
          <a:p>
            <a:pPr lvl="1"/>
            <a:endParaRPr lang="en-US" altLang="en-US" sz="2400" dirty="0"/>
          </a:p>
          <a:p>
            <a:pPr lvl="1"/>
            <a:r>
              <a:rPr lang="en-US" altLang="en-US" sz="2000" dirty="0"/>
              <a:t>Delivering materials to construction site</a:t>
            </a:r>
          </a:p>
          <a:p>
            <a:pPr lvl="1"/>
            <a:endParaRPr lang="en-US" altLang="en-US" sz="1000" dirty="0"/>
          </a:p>
          <a:p>
            <a:pPr lvl="1"/>
            <a:r>
              <a:rPr lang="en-US" altLang="en-US" sz="2000" dirty="0"/>
              <a:t>Transferring materials from truck crane onto structure using fork/cradle at end of boom</a:t>
            </a:r>
          </a:p>
          <a:p>
            <a:endParaRPr lang="en-US" altLang="en-US" sz="2000" dirty="0"/>
          </a:p>
        </p:txBody>
      </p:sp>
      <p:pic>
        <p:nvPicPr>
          <p:cNvPr id="17412" name="Picture 4" descr="Picture3.jpg">
            <a:extLst>
              <a:ext uri="{FF2B5EF4-FFF2-40B4-BE49-F238E27FC236}">
                <a16:creationId xmlns:a16="http://schemas.microsoft.com/office/drawing/2014/main" id="{372B975E-D051-4B78-9D08-DAB8CFF5370D}"/>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557682" y="1876916"/>
            <a:ext cx="5289445" cy="41537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5">
            <a:extLst>
              <a:ext uri="{FF2B5EF4-FFF2-40B4-BE49-F238E27FC236}">
                <a16:creationId xmlns:a16="http://schemas.microsoft.com/office/drawing/2014/main" id="{A50747DB-216D-4FE4-CB14-77A369D515C6}"/>
              </a:ext>
            </a:extLst>
          </p:cNvPr>
          <p:cNvSpPr>
            <a:spLocks noGrp="1" noChangeArrowheads="1"/>
          </p:cNvSpPr>
          <p:nvPr>
            <p:ph type="body" sz="quarter" idx="10"/>
          </p:nvPr>
        </p:nvSpPr>
        <p:spPr>
          <a:xfrm>
            <a:off x="8610600" y="567633"/>
            <a:ext cx="2743200" cy="381000"/>
          </a:xfrm>
        </p:spPr>
        <p:txBody>
          <a:bodyPr/>
          <a:lstStyle/>
          <a:p>
            <a:pPr marL="0" indent="0" eaLnBrk="1" hangingPunct="1"/>
            <a:r>
              <a:rPr lang="en-US" altLang="en-US" sz="1800" b="0" dirty="0">
                <a:solidFill>
                  <a:schemeClr val="tx1"/>
                </a:solidFill>
              </a:rPr>
              <a:t>1926.1400(c)(17)(ii)</a:t>
            </a:r>
            <a:endParaRPr lang="en-US" altLang="en-US" sz="1800" dirty="0"/>
          </a:p>
        </p:txBody>
      </p:sp>
    </p:spTree>
    <p:extLst>
      <p:ext uri="{BB962C8B-B14F-4D97-AF65-F5344CB8AC3E}">
        <p14:creationId xmlns:p14="http://schemas.microsoft.com/office/powerpoint/2010/main" val="188559452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9C2293BF-9C35-4A62-B16D-D180857C8F0D}"/>
              </a:ext>
            </a:extLst>
          </p:cNvPr>
          <p:cNvSpPr>
            <a:spLocks noGrp="1" noChangeArrowheads="1"/>
          </p:cNvSpPr>
          <p:nvPr>
            <p:ph type="title"/>
          </p:nvPr>
        </p:nvSpPr>
        <p:spPr>
          <a:xfrm>
            <a:off x="838200" y="374070"/>
            <a:ext cx="9372600" cy="554038"/>
          </a:xfrm>
        </p:spPr>
        <p:txBody>
          <a:bodyPr/>
          <a:lstStyle/>
          <a:p>
            <a:r>
              <a:rPr lang="en-US" altLang="en-US" dirty="0"/>
              <a:t>Equipment Covered</a:t>
            </a:r>
            <a:endParaRPr lang="en-US" altLang="en-US" sz="1800" b="0" dirty="0">
              <a:solidFill>
                <a:schemeClr val="tx1"/>
              </a:solidFill>
            </a:endParaRPr>
          </a:p>
        </p:txBody>
      </p:sp>
      <p:sp>
        <p:nvSpPr>
          <p:cNvPr id="19459" name="Content Placeholder 8">
            <a:extLst>
              <a:ext uri="{FF2B5EF4-FFF2-40B4-BE49-F238E27FC236}">
                <a16:creationId xmlns:a16="http://schemas.microsoft.com/office/drawing/2014/main" id="{D8CECDE5-957A-4187-B954-BF9DACD9C4E2}"/>
              </a:ext>
            </a:extLst>
          </p:cNvPr>
          <p:cNvSpPr>
            <a:spLocks noGrp="1" noChangeArrowheads="1"/>
          </p:cNvSpPr>
          <p:nvPr>
            <p:ph idx="1"/>
          </p:nvPr>
        </p:nvSpPr>
        <p:spPr>
          <a:xfrm>
            <a:off x="838200" y="1306286"/>
            <a:ext cx="10820400" cy="2046514"/>
          </a:xfrm>
        </p:spPr>
        <p:txBody>
          <a:bodyPr>
            <a:normAutofit lnSpcReduction="10000"/>
          </a:bodyPr>
          <a:lstStyle/>
          <a:p>
            <a:r>
              <a:rPr lang="en-US" altLang="en-US" dirty="0"/>
              <a:t>Articulating/knuckle-boom truck crane</a:t>
            </a:r>
          </a:p>
          <a:p>
            <a:pPr lvl="1"/>
            <a:endParaRPr lang="en-US" altLang="en-US" dirty="0"/>
          </a:p>
          <a:p>
            <a:pPr lvl="1"/>
            <a:r>
              <a:rPr lang="en-US" altLang="en-US" dirty="0"/>
              <a:t>Holding, supporting or stabilizing material to facilitate construction activity</a:t>
            </a:r>
          </a:p>
          <a:p>
            <a:pPr lvl="1"/>
            <a:endParaRPr lang="en-US" altLang="en-US" sz="800" dirty="0"/>
          </a:p>
          <a:p>
            <a:pPr lvl="1"/>
            <a:r>
              <a:rPr lang="en-US" altLang="en-US" dirty="0"/>
              <a:t>Handling prefabricated components</a:t>
            </a:r>
          </a:p>
          <a:p>
            <a:pPr lvl="1"/>
            <a:endParaRPr lang="en-US" altLang="en-US" sz="1000" dirty="0"/>
          </a:p>
          <a:p>
            <a:pPr lvl="1"/>
            <a:r>
              <a:rPr lang="en-US" altLang="en-US" dirty="0"/>
              <a:t>Handling structural steel members</a:t>
            </a:r>
          </a:p>
        </p:txBody>
      </p:sp>
      <p:sp>
        <p:nvSpPr>
          <p:cNvPr id="2" name="Rectangle 5">
            <a:extLst>
              <a:ext uri="{FF2B5EF4-FFF2-40B4-BE49-F238E27FC236}">
                <a16:creationId xmlns:a16="http://schemas.microsoft.com/office/drawing/2014/main" id="{ED8B599C-73B3-1E07-63F4-7424A2066AFC}"/>
              </a:ext>
            </a:extLst>
          </p:cNvPr>
          <p:cNvSpPr>
            <a:spLocks noGrp="1" noChangeArrowheads="1"/>
          </p:cNvSpPr>
          <p:nvPr>
            <p:ph type="body" sz="quarter" idx="10"/>
          </p:nvPr>
        </p:nvSpPr>
        <p:spPr>
          <a:xfrm>
            <a:off x="8305800" y="564399"/>
            <a:ext cx="3048000" cy="396876"/>
          </a:xfrm>
        </p:spPr>
        <p:txBody>
          <a:bodyPr/>
          <a:lstStyle/>
          <a:p>
            <a:pPr marL="0" indent="0" eaLnBrk="1" hangingPunct="1"/>
            <a:r>
              <a:rPr lang="en-US" altLang="en-US" sz="1800" b="0" dirty="0">
                <a:solidFill>
                  <a:schemeClr val="tx1"/>
                </a:solidFill>
              </a:rPr>
              <a:t>1926.1400(c)(17)(iii)(A)</a:t>
            </a:r>
            <a:r>
              <a:rPr lang="en-US" altLang="en-US" sz="1800" b="0" dirty="0">
                <a:solidFill>
                  <a:schemeClr val="tx1"/>
                </a:solidFill>
                <a:cs typeface="Arial" panose="020B0604020202020204" pitchFamily="34" charset="0"/>
              </a:rPr>
              <a:t>–</a:t>
            </a:r>
            <a:r>
              <a:rPr lang="en-US" altLang="en-US" sz="1800" b="0" dirty="0">
                <a:solidFill>
                  <a:schemeClr val="tx1"/>
                </a:solidFill>
              </a:rPr>
              <a:t>(C)</a:t>
            </a:r>
            <a:endParaRPr lang="en-US" altLang="en-US" sz="1800" dirty="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9C2293BF-9C35-4A62-B16D-D180857C8F0D}"/>
              </a:ext>
            </a:extLst>
          </p:cNvPr>
          <p:cNvSpPr>
            <a:spLocks noGrp="1" noChangeArrowheads="1"/>
          </p:cNvSpPr>
          <p:nvPr>
            <p:ph type="title"/>
          </p:nvPr>
        </p:nvSpPr>
        <p:spPr>
          <a:xfrm>
            <a:off x="838200" y="374070"/>
            <a:ext cx="9372600" cy="554038"/>
          </a:xfrm>
        </p:spPr>
        <p:txBody>
          <a:bodyPr/>
          <a:lstStyle/>
          <a:p>
            <a:r>
              <a:rPr lang="en-US" altLang="en-US" dirty="0"/>
              <a:t>Equipment Covered</a:t>
            </a:r>
            <a:endParaRPr lang="en-US" altLang="en-US" sz="1800" b="0" dirty="0">
              <a:solidFill>
                <a:schemeClr val="tx1"/>
              </a:solidFill>
            </a:endParaRPr>
          </a:p>
        </p:txBody>
      </p:sp>
      <p:sp>
        <p:nvSpPr>
          <p:cNvPr id="19459" name="Content Placeholder 8">
            <a:extLst>
              <a:ext uri="{FF2B5EF4-FFF2-40B4-BE49-F238E27FC236}">
                <a16:creationId xmlns:a16="http://schemas.microsoft.com/office/drawing/2014/main" id="{D8CECDE5-957A-4187-B954-BF9DACD9C4E2}"/>
              </a:ext>
            </a:extLst>
          </p:cNvPr>
          <p:cNvSpPr>
            <a:spLocks noGrp="1" noChangeArrowheads="1"/>
          </p:cNvSpPr>
          <p:nvPr>
            <p:ph idx="1"/>
          </p:nvPr>
        </p:nvSpPr>
        <p:spPr>
          <a:xfrm>
            <a:off x="838200" y="1274760"/>
            <a:ext cx="10820400" cy="554039"/>
          </a:xfrm>
        </p:spPr>
        <p:txBody>
          <a:bodyPr/>
          <a:lstStyle/>
          <a:p>
            <a:r>
              <a:rPr lang="en-US" altLang="en-US" sz="2800" dirty="0"/>
              <a:t>Articulating/knuckle-boom truck crane</a:t>
            </a:r>
          </a:p>
        </p:txBody>
      </p:sp>
      <p:pic>
        <p:nvPicPr>
          <p:cNvPr id="19460" name="Picture 6" descr="C:\Documents and Settings\tom wilder\Desktop\Cranes &amp; Derricks Scrubbed Photos\Slide 8AS.JPG">
            <a:extLst>
              <a:ext uri="{FF2B5EF4-FFF2-40B4-BE49-F238E27FC236}">
                <a16:creationId xmlns:a16="http://schemas.microsoft.com/office/drawing/2014/main" id="{169115AF-7B53-499C-9C65-F22CB2FCCFF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78959" y="1981200"/>
            <a:ext cx="5257800" cy="38672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461" name="Picture 7" descr="C:\Documents and Settings\tom wilder\Desktop\Cranes &amp; Derricks Scrubbed Photos\Slide 8BS.JPG">
            <a:extLst>
              <a:ext uri="{FF2B5EF4-FFF2-40B4-BE49-F238E27FC236}">
                <a16:creationId xmlns:a16="http://schemas.microsoft.com/office/drawing/2014/main" id="{0689259B-7D1E-44D0-97F0-8C633E380C32}"/>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344741" y="1981200"/>
            <a:ext cx="4856659" cy="38456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5">
            <a:extLst>
              <a:ext uri="{FF2B5EF4-FFF2-40B4-BE49-F238E27FC236}">
                <a16:creationId xmlns:a16="http://schemas.microsoft.com/office/drawing/2014/main" id="{ED8B599C-73B3-1E07-63F4-7424A2066AFC}"/>
              </a:ext>
            </a:extLst>
          </p:cNvPr>
          <p:cNvSpPr>
            <a:spLocks noGrp="1" noChangeArrowheads="1"/>
          </p:cNvSpPr>
          <p:nvPr>
            <p:ph type="body" sz="quarter" idx="10"/>
          </p:nvPr>
        </p:nvSpPr>
        <p:spPr>
          <a:xfrm>
            <a:off x="8305800" y="441600"/>
            <a:ext cx="3048000" cy="396876"/>
          </a:xfrm>
        </p:spPr>
        <p:txBody>
          <a:bodyPr/>
          <a:lstStyle/>
          <a:p>
            <a:pPr marL="0" indent="0" eaLnBrk="1" hangingPunct="1"/>
            <a:r>
              <a:rPr lang="en-US" altLang="en-US" sz="1800" b="0" dirty="0">
                <a:solidFill>
                  <a:schemeClr val="tx1"/>
                </a:solidFill>
              </a:rPr>
              <a:t>1926.1400(c)(17)(iii)(A)</a:t>
            </a:r>
            <a:r>
              <a:rPr lang="en-US" altLang="en-US" sz="1800" b="0" dirty="0">
                <a:solidFill>
                  <a:schemeClr val="tx1"/>
                </a:solidFill>
                <a:cs typeface="Arial" panose="020B0604020202020204" pitchFamily="34" charset="0"/>
              </a:rPr>
              <a:t>–</a:t>
            </a:r>
            <a:r>
              <a:rPr lang="en-US" altLang="en-US" sz="1800" b="0" dirty="0">
                <a:solidFill>
                  <a:schemeClr val="tx1"/>
                </a:solidFill>
              </a:rPr>
              <a:t>(C)</a:t>
            </a:r>
            <a:endParaRPr lang="en-US" altLang="en-US" sz="1800" dirty="0"/>
          </a:p>
        </p:txBody>
      </p:sp>
    </p:spTree>
    <p:extLst>
      <p:ext uri="{BB962C8B-B14F-4D97-AF65-F5344CB8AC3E}">
        <p14:creationId xmlns:p14="http://schemas.microsoft.com/office/powerpoint/2010/main" val="3616838000"/>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a:extLst>
              <a:ext uri="{FF2B5EF4-FFF2-40B4-BE49-F238E27FC236}">
                <a16:creationId xmlns:a16="http://schemas.microsoft.com/office/drawing/2014/main" id="{9F8EFFDD-F575-4B39-A9E6-7951240E9472}"/>
              </a:ext>
            </a:extLst>
          </p:cNvPr>
          <p:cNvSpPr>
            <a:spLocks noGrp="1" noChangeArrowheads="1"/>
          </p:cNvSpPr>
          <p:nvPr>
            <p:ph idx="1"/>
          </p:nvPr>
        </p:nvSpPr>
        <p:spPr>
          <a:xfrm>
            <a:off x="812800" y="1219201"/>
            <a:ext cx="10566400" cy="4525963"/>
          </a:xfrm>
        </p:spPr>
        <p:txBody>
          <a:bodyPr/>
          <a:lstStyle/>
          <a:p>
            <a:pPr>
              <a:lnSpc>
                <a:spcPct val="90000"/>
              </a:lnSpc>
            </a:pPr>
            <a:r>
              <a:rPr lang="en-US" altLang="en-US" sz="2400" b="1" dirty="0">
                <a:solidFill>
                  <a:schemeClr val="accent1"/>
                </a:solidFill>
                <a:cs typeface="Times New Roman" panose="02020603050405020304" pitchFamily="18" charset="0"/>
              </a:rPr>
              <a:t>Competent person</a:t>
            </a:r>
            <a:r>
              <a:rPr lang="en-US" altLang="en-US" sz="2400" dirty="0">
                <a:solidFill>
                  <a:schemeClr val="accent1"/>
                </a:solidFill>
                <a:cs typeface="Times New Roman" panose="02020603050405020304" pitchFamily="18" charset="0"/>
              </a:rPr>
              <a:t> </a:t>
            </a:r>
            <a:r>
              <a:rPr lang="en-US" altLang="en-US" sz="2400" dirty="0">
                <a:cs typeface="Times New Roman" panose="02020603050405020304" pitchFamily="18" charset="0"/>
              </a:rPr>
              <a:t>– </a:t>
            </a:r>
            <a:r>
              <a:rPr lang="en-US" altLang="en-US" dirty="0">
                <a:cs typeface="Times New Roman" panose="02020603050405020304" pitchFamily="18" charset="0"/>
              </a:rPr>
              <a:t>A person who is capable of </a:t>
            </a:r>
            <a:r>
              <a:rPr lang="en-US" altLang="en-US" i="1" dirty="0">
                <a:cs typeface="Times New Roman" panose="02020603050405020304" pitchFamily="18" charset="0"/>
              </a:rPr>
              <a:t>identifying existing and predictable hazards </a:t>
            </a:r>
            <a:r>
              <a:rPr lang="en-US" altLang="en-US" dirty="0">
                <a:cs typeface="Times New Roman" panose="02020603050405020304" pitchFamily="18" charset="0"/>
              </a:rPr>
              <a:t>… and who has </a:t>
            </a:r>
            <a:r>
              <a:rPr lang="en-US" altLang="en-US" i="1" dirty="0">
                <a:cs typeface="Times New Roman" panose="02020603050405020304" pitchFamily="18" charset="0"/>
              </a:rPr>
              <a:t>authorization</a:t>
            </a:r>
            <a:r>
              <a:rPr lang="en-US" altLang="en-US" dirty="0">
                <a:cs typeface="Times New Roman" panose="02020603050405020304" pitchFamily="18" charset="0"/>
              </a:rPr>
              <a:t> to take prompt corrective measures to eliminate them.</a:t>
            </a:r>
          </a:p>
          <a:p>
            <a:pPr>
              <a:lnSpc>
                <a:spcPct val="90000"/>
              </a:lnSpc>
            </a:pPr>
            <a:endParaRPr lang="en-US" altLang="en-US" b="1" dirty="0">
              <a:cs typeface="Times New Roman" panose="02020603050405020304" pitchFamily="18" charset="0"/>
            </a:endParaRPr>
          </a:p>
          <a:p>
            <a:pPr>
              <a:lnSpc>
                <a:spcPct val="90000"/>
              </a:lnSpc>
            </a:pPr>
            <a:r>
              <a:rPr lang="en-US" altLang="en-US" sz="2400" b="1" dirty="0">
                <a:solidFill>
                  <a:schemeClr val="accent1"/>
                </a:solidFill>
                <a:cs typeface="Times New Roman" panose="02020603050405020304" pitchFamily="18" charset="0"/>
              </a:rPr>
              <a:t>Qualified person</a:t>
            </a:r>
            <a:r>
              <a:rPr lang="en-US" altLang="en-US" sz="2400" dirty="0">
                <a:solidFill>
                  <a:schemeClr val="accent1"/>
                </a:solidFill>
                <a:cs typeface="Times New Roman" panose="02020603050405020304" pitchFamily="18" charset="0"/>
              </a:rPr>
              <a:t> </a:t>
            </a:r>
            <a:r>
              <a:rPr lang="en-US" altLang="en-US" sz="2400" dirty="0">
                <a:cs typeface="Times New Roman" panose="02020603050405020304" pitchFamily="18" charset="0"/>
              </a:rPr>
              <a:t>–</a:t>
            </a:r>
            <a:r>
              <a:rPr lang="en-US" altLang="en-US" dirty="0">
                <a:cs typeface="Times New Roman" panose="02020603050405020304" pitchFamily="18" charset="0"/>
              </a:rPr>
              <a:t> A person who, by possession of a recognized degree, certificate, or professional standing, or who by extensive knowledge, training and experience, successfully demonstrated an </a:t>
            </a:r>
            <a:r>
              <a:rPr lang="en-US" altLang="en-US" i="1" dirty="0">
                <a:cs typeface="Times New Roman" panose="02020603050405020304" pitchFamily="18" charset="0"/>
              </a:rPr>
              <a:t>ability to solve/resolve problems</a:t>
            </a:r>
            <a:r>
              <a:rPr lang="en-US" altLang="en-US" dirty="0">
                <a:cs typeface="Times New Roman" panose="02020603050405020304" pitchFamily="18" charset="0"/>
              </a:rPr>
              <a:t> relating to the subject matter, the work, or the project.</a:t>
            </a:r>
          </a:p>
        </p:txBody>
      </p:sp>
      <p:sp>
        <p:nvSpPr>
          <p:cNvPr id="21507" name="Rectangle 2">
            <a:extLst>
              <a:ext uri="{FF2B5EF4-FFF2-40B4-BE49-F238E27FC236}">
                <a16:creationId xmlns:a16="http://schemas.microsoft.com/office/drawing/2014/main" id="{9CD393B0-5905-43D6-8676-80EB83485C30}"/>
              </a:ext>
            </a:extLst>
          </p:cNvPr>
          <p:cNvSpPr>
            <a:spLocks noGrp="1" noChangeArrowheads="1"/>
          </p:cNvSpPr>
          <p:nvPr>
            <p:ph type="title"/>
          </p:nvPr>
        </p:nvSpPr>
        <p:spPr/>
        <p:txBody>
          <a:bodyPr/>
          <a:lstStyle/>
          <a:p>
            <a:r>
              <a:rPr lang="en-US" altLang="en-US" dirty="0">
                <a:solidFill>
                  <a:srgbClr val="102447"/>
                </a:solidFill>
                <a:cs typeface="Times New Roman" panose="02020603050405020304" pitchFamily="18" charset="0"/>
              </a:rPr>
              <a:t>Definitions</a:t>
            </a:r>
          </a:p>
        </p:txBody>
      </p:sp>
      <p:sp>
        <p:nvSpPr>
          <p:cNvPr id="4" name="Text Placeholder 3">
            <a:extLst>
              <a:ext uri="{FF2B5EF4-FFF2-40B4-BE49-F238E27FC236}">
                <a16:creationId xmlns:a16="http://schemas.microsoft.com/office/drawing/2014/main" id="{D96A4779-48F8-4580-9A30-188C69F1C679}"/>
              </a:ext>
            </a:extLst>
          </p:cNvPr>
          <p:cNvSpPr>
            <a:spLocks noGrp="1"/>
          </p:cNvSpPr>
          <p:nvPr>
            <p:ph type="body" sz="quarter" idx="10"/>
          </p:nvPr>
        </p:nvSpPr>
        <p:spPr>
          <a:xfrm>
            <a:off x="10054988" y="553084"/>
            <a:ext cx="2844800" cy="381000"/>
          </a:xfrm>
        </p:spPr>
        <p:txBody>
          <a:bodyPr/>
          <a:lstStyle/>
          <a:p>
            <a:pPr>
              <a:defRPr/>
            </a:pPr>
            <a:r>
              <a:rPr lang="en-US" sz="1800" dirty="0">
                <a:solidFill>
                  <a:srgbClr val="000000"/>
                </a:solidFill>
                <a:ea typeface="+mj-ea"/>
                <a:cs typeface="+mj-cs"/>
              </a:rPr>
              <a:t>1926.1401</a:t>
            </a:r>
            <a:endParaRPr lang="en-US" sz="1800" dirty="0">
              <a:solidFill>
                <a:srgbClr val="012D9A"/>
              </a:solidFill>
              <a:ea typeface="+mj-ea"/>
              <a:cs typeface="+mj-cs"/>
            </a:endParaRPr>
          </a:p>
          <a:p>
            <a:pPr>
              <a:defRPr/>
            </a:pPr>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3">
            <a:extLst>
              <a:ext uri="{FF2B5EF4-FFF2-40B4-BE49-F238E27FC236}">
                <a16:creationId xmlns:a16="http://schemas.microsoft.com/office/drawing/2014/main" id="{82ACEA01-B9B4-4BC5-AFEF-C92874B2FCC5}"/>
              </a:ext>
            </a:extLst>
          </p:cNvPr>
          <p:cNvSpPr>
            <a:spLocks noGrp="1" noChangeArrowheads="1"/>
          </p:cNvSpPr>
          <p:nvPr>
            <p:ph idx="1"/>
          </p:nvPr>
        </p:nvSpPr>
        <p:spPr>
          <a:xfrm>
            <a:off x="812800" y="1220243"/>
            <a:ext cx="10566400" cy="3620997"/>
          </a:xfrm>
        </p:spPr>
        <p:txBody>
          <a:bodyPr/>
          <a:lstStyle/>
          <a:p>
            <a:r>
              <a:rPr lang="en-US" altLang="en-US" sz="2400" b="1" dirty="0"/>
              <a:t>Dedicated spotter </a:t>
            </a:r>
            <a:r>
              <a:rPr lang="en-US" altLang="en-US" sz="2400" dirty="0"/>
              <a:t>(power lines) – person who meets requirements of 1926.1428 (signal person qualifications)</a:t>
            </a:r>
          </a:p>
          <a:p>
            <a:pPr lvl="1"/>
            <a:endParaRPr lang="en-US" altLang="en-US" sz="1000" dirty="0"/>
          </a:p>
          <a:p>
            <a:pPr lvl="1"/>
            <a:r>
              <a:rPr lang="en-US" altLang="en-US" sz="2000" dirty="0"/>
              <a:t>Responsibility to watch separation between power line and equipment</a:t>
            </a:r>
          </a:p>
          <a:p>
            <a:pPr lvl="1"/>
            <a:endParaRPr lang="en-US" altLang="en-US" dirty="0"/>
          </a:p>
          <a:p>
            <a:pPr lvl="1"/>
            <a:r>
              <a:rPr lang="en-US" altLang="en-US" sz="2000" dirty="0"/>
              <a:t>Ensure communication with operator that minimum approach distance not breached</a:t>
            </a:r>
          </a:p>
          <a:p>
            <a:endParaRPr lang="en-US" altLang="en-US" dirty="0"/>
          </a:p>
        </p:txBody>
      </p:sp>
      <p:sp>
        <p:nvSpPr>
          <p:cNvPr id="23555" name="Title 1">
            <a:extLst>
              <a:ext uri="{FF2B5EF4-FFF2-40B4-BE49-F238E27FC236}">
                <a16:creationId xmlns:a16="http://schemas.microsoft.com/office/drawing/2014/main" id="{077A0B9A-5633-4653-A7E0-F6F28A116630}"/>
              </a:ext>
            </a:extLst>
          </p:cNvPr>
          <p:cNvSpPr>
            <a:spLocks noGrp="1" noChangeArrowheads="1"/>
          </p:cNvSpPr>
          <p:nvPr>
            <p:ph type="title"/>
          </p:nvPr>
        </p:nvSpPr>
        <p:spPr/>
        <p:txBody>
          <a:bodyPr/>
          <a:lstStyle/>
          <a:p>
            <a:r>
              <a:rPr lang="en-US" altLang="en-US" dirty="0"/>
              <a:t>Definitions</a:t>
            </a:r>
          </a:p>
        </p:txBody>
      </p:sp>
      <p:sp>
        <p:nvSpPr>
          <p:cNvPr id="23556" name="Text Placeholder 2">
            <a:extLst>
              <a:ext uri="{FF2B5EF4-FFF2-40B4-BE49-F238E27FC236}">
                <a16:creationId xmlns:a16="http://schemas.microsoft.com/office/drawing/2014/main" id="{505972D3-B27A-4DC9-9C3E-18A1FCC134D1}"/>
              </a:ext>
            </a:extLst>
          </p:cNvPr>
          <p:cNvSpPr>
            <a:spLocks noGrp="1" noChangeArrowheads="1"/>
          </p:cNvSpPr>
          <p:nvPr>
            <p:ph type="body" sz="quarter" idx="10"/>
          </p:nvPr>
        </p:nvSpPr>
        <p:spPr>
          <a:xfrm>
            <a:off x="10078872" y="574478"/>
            <a:ext cx="2844800" cy="381000"/>
          </a:xfrm>
        </p:spPr>
        <p:txBody>
          <a:bodyPr/>
          <a:lstStyle/>
          <a:p>
            <a:r>
              <a:rPr lang="en-US" altLang="en-US" sz="1800" dirty="0"/>
              <a:t>1926.1401</a:t>
            </a:r>
          </a:p>
          <a:p>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6">
            <a:extLst>
              <a:ext uri="{FF2B5EF4-FFF2-40B4-BE49-F238E27FC236}">
                <a16:creationId xmlns:a16="http://schemas.microsoft.com/office/drawing/2014/main" id="{ED4F1A52-4191-4EB7-8459-3C041366F568}"/>
              </a:ext>
            </a:extLst>
          </p:cNvPr>
          <p:cNvSpPr>
            <a:spLocks noGrp="1" noChangeArrowheads="1"/>
          </p:cNvSpPr>
          <p:nvPr>
            <p:ph idx="1"/>
          </p:nvPr>
        </p:nvSpPr>
        <p:spPr>
          <a:xfrm>
            <a:off x="990600" y="1328056"/>
            <a:ext cx="10668000" cy="4234543"/>
          </a:xfrm>
        </p:spPr>
        <p:txBody>
          <a:bodyPr/>
          <a:lstStyle/>
          <a:p>
            <a:r>
              <a:rPr lang="en-US" altLang="en-US" sz="2400" b="1" dirty="0"/>
              <a:t>Controlling entity</a:t>
            </a:r>
            <a:endParaRPr lang="en-US" altLang="en-US" sz="800" dirty="0"/>
          </a:p>
          <a:p>
            <a:pPr lvl="1">
              <a:lnSpc>
                <a:spcPct val="100000"/>
              </a:lnSpc>
              <a:spcBef>
                <a:spcPts val="600"/>
              </a:spcBef>
              <a:spcAft>
                <a:spcPts val="600"/>
              </a:spcAft>
            </a:pPr>
            <a:r>
              <a:rPr lang="en-US" altLang="en-US" sz="2200" dirty="0"/>
              <a:t>Provide adequate conditions</a:t>
            </a:r>
          </a:p>
          <a:p>
            <a:pPr lvl="2">
              <a:lnSpc>
                <a:spcPct val="100000"/>
              </a:lnSpc>
              <a:spcBef>
                <a:spcPts val="600"/>
              </a:spcBef>
              <a:spcAft>
                <a:spcPts val="600"/>
              </a:spcAft>
            </a:pPr>
            <a:r>
              <a:rPr lang="en-US" altLang="en-US" sz="2000" dirty="0"/>
              <a:t>Firm, drained, and graded </a:t>
            </a:r>
          </a:p>
          <a:p>
            <a:pPr lvl="2">
              <a:lnSpc>
                <a:spcPct val="100000"/>
              </a:lnSpc>
              <a:spcBef>
                <a:spcPts val="600"/>
              </a:spcBef>
              <a:spcAft>
                <a:spcPts val="600"/>
              </a:spcAft>
            </a:pPr>
            <a:r>
              <a:rPr lang="en-US" altLang="en-US" sz="2000" dirty="0"/>
              <a:t>So that with the use of supporting materials, the equipment manufacturer’s specifications for adequate support and degree of level of the </a:t>
            </a:r>
            <a:r>
              <a:rPr lang="en-US" altLang="en-US" sz="2000" b="1" dirty="0"/>
              <a:t>equipment</a:t>
            </a:r>
            <a:r>
              <a:rPr lang="en-US" altLang="en-US" sz="2000" dirty="0"/>
              <a:t> are met.</a:t>
            </a:r>
          </a:p>
        </p:txBody>
      </p:sp>
      <p:sp>
        <p:nvSpPr>
          <p:cNvPr id="2" name="Text Placeholder 2">
            <a:extLst>
              <a:ext uri="{FF2B5EF4-FFF2-40B4-BE49-F238E27FC236}">
                <a16:creationId xmlns:a16="http://schemas.microsoft.com/office/drawing/2014/main" id="{009B1620-2E89-3160-707D-F5A6C7E13E5E}"/>
              </a:ext>
            </a:extLst>
          </p:cNvPr>
          <p:cNvSpPr>
            <a:spLocks noGrp="1" noChangeArrowheads="1"/>
          </p:cNvSpPr>
          <p:nvPr>
            <p:ph type="body" sz="quarter" idx="10"/>
          </p:nvPr>
        </p:nvSpPr>
        <p:spPr>
          <a:xfrm>
            <a:off x="8992293" y="556380"/>
            <a:ext cx="2844800" cy="381000"/>
          </a:xfrm>
        </p:spPr>
        <p:txBody>
          <a:bodyPr/>
          <a:lstStyle/>
          <a:p>
            <a:pPr algn="ctr"/>
            <a:r>
              <a:rPr lang="en-US" sz="1800" u="none" dirty="0">
                <a:cs typeface="Times New Roman" pitchFamily="18" charset="0"/>
              </a:rPr>
              <a:t>1926.1402(c)(1)</a:t>
            </a:r>
            <a:endParaRPr lang="en-US" altLang="en-US" dirty="0"/>
          </a:p>
        </p:txBody>
      </p:sp>
      <p:sp>
        <p:nvSpPr>
          <p:cNvPr id="3" name="Title 1">
            <a:extLst>
              <a:ext uri="{FF2B5EF4-FFF2-40B4-BE49-F238E27FC236}">
                <a16:creationId xmlns:a16="http://schemas.microsoft.com/office/drawing/2014/main" id="{B02556EA-B6B3-0FD9-57A3-BB417F3AEACE}"/>
              </a:ext>
            </a:extLst>
          </p:cNvPr>
          <p:cNvSpPr>
            <a:spLocks noGrp="1" noChangeArrowheads="1"/>
          </p:cNvSpPr>
          <p:nvPr>
            <p:ph type="title"/>
          </p:nvPr>
        </p:nvSpPr>
        <p:spPr>
          <a:xfrm>
            <a:off x="812800" y="457201"/>
            <a:ext cx="10566400" cy="549275"/>
          </a:xfrm>
        </p:spPr>
        <p:txBody>
          <a:bodyPr/>
          <a:lstStyle/>
          <a:p>
            <a:r>
              <a:rPr lang="en-US" altLang="en-US" dirty="0"/>
              <a:t>Definitions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Placeholder 9" descr="mud">
            <a:extLst>
              <a:ext uri="{FF2B5EF4-FFF2-40B4-BE49-F238E27FC236}">
                <a16:creationId xmlns:a16="http://schemas.microsoft.com/office/drawing/2014/main" id="{A231CC54-4541-4D1F-8961-99CEFA985649}"/>
              </a:ext>
            </a:extLst>
          </p:cNvPr>
          <p:cNvPicPr>
            <a:picLocks noGrp="1" noChangeAspect="1" noChangeArrowheads="1"/>
          </p:cNvPicPr>
          <p:nvPr>
            <p:ph type="pic" sz="quarter" idx="11"/>
          </p:nvPr>
        </p:nvPicPr>
        <p:blipFill>
          <a:blip r:embed="rId3">
            <a:extLst>
              <a:ext uri="{28A0092B-C50C-407E-A947-70E740481C1C}">
                <a14:useLocalDpi xmlns:a14="http://schemas.microsoft.com/office/drawing/2010/main"/>
              </a:ext>
            </a:extLst>
          </a:blip>
          <a:srcRect/>
          <a:stretch>
            <a:fillRect/>
          </a:stretch>
        </p:blipFill>
        <p:spPr>
          <a:xfrm>
            <a:off x="5852596" y="1295400"/>
            <a:ext cx="5415148" cy="457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 Placeholder 2">
            <a:extLst>
              <a:ext uri="{FF2B5EF4-FFF2-40B4-BE49-F238E27FC236}">
                <a16:creationId xmlns:a16="http://schemas.microsoft.com/office/drawing/2014/main" id="{009B1620-2E89-3160-707D-F5A6C7E13E5E}"/>
              </a:ext>
            </a:extLst>
          </p:cNvPr>
          <p:cNvSpPr>
            <a:spLocks noGrp="1" noChangeArrowheads="1"/>
          </p:cNvSpPr>
          <p:nvPr>
            <p:ph type="body" sz="quarter" idx="10"/>
          </p:nvPr>
        </p:nvSpPr>
        <p:spPr>
          <a:xfrm>
            <a:off x="9009543" y="575661"/>
            <a:ext cx="2844800" cy="381000"/>
          </a:xfrm>
        </p:spPr>
        <p:txBody>
          <a:bodyPr/>
          <a:lstStyle/>
          <a:p>
            <a:pPr algn="ctr"/>
            <a:r>
              <a:rPr lang="en-US" sz="1800" u="none" dirty="0">
                <a:cs typeface="Times New Roman" pitchFamily="18" charset="0"/>
              </a:rPr>
              <a:t>1926.1402(c)(1)</a:t>
            </a:r>
            <a:endParaRPr lang="en-US" altLang="en-US" dirty="0"/>
          </a:p>
        </p:txBody>
      </p:sp>
      <p:sp>
        <p:nvSpPr>
          <p:cNvPr id="4" name="Content Placeholder 6">
            <a:extLst>
              <a:ext uri="{FF2B5EF4-FFF2-40B4-BE49-F238E27FC236}">
                <a16:creationId xmlns:a16="http://schemas.microsoft.com/office/drawing/2014/main" id="{58F7EDA2-FB22-36DF-CA05-BE385FBE1A67}"/>
              </a:ext>
            </a:extLst>
          </p:cNvPr>
          <p:cNvSpPr>
            <a:spLocks noGrp="1" noChangeArrowheads="1"/>
          </p:cNvSpPr>
          <p:nvPr>
            <p:ph idx="1"/>
          </p:nvPr>
        </p:nvSpPr>
        <p:spPr>
          <a:xfrm>
            <a:off x="990600" y="1271470"/>
            <a:ext cx="7010400" cy="4291129"/>
          </a:xfrm>
        </p:spPr>
        <p:txBody>
          <a:bodyPr/>
          <a:lstStyle/>
          <a:p>
            <a:r>
              <a:rPr lang="en-US" altLang="en-US" sz="2400" b="1" dirty="0"/>
              <a:t>Adequate conditions</a:t>
            </a:r>
          </a:p>
          <a:p>
            <a:pPr lvl="1"/>
            <a:endParaRPr lang="en-US" altLang="en-US" sz="1000" dirty="0"/>
          </a:p>
          <a:p>
            <a:pPr lvl="1">
              <a:lnSpc>
                <a:spcPct val="150000"/>
              </a:lnSpc>
            </a:pPr>
            <a:r>
              <a:rPr lang="en-US" altLang="en-US" sz="2000" dirty="0"/>
              <a:t>Firm?</a:t>
            </a:r>
          </a:p>
          <a:p>
            <a:pPr lvl="1">
              <a:lnSpc>
                <a:spcPct val="150000"/>
              </a:lnSpc>
            </a:pPr>
            <a:r>
              <a:rPr lang="en-US" altLang="en-US" sz="2000" dirty="0"/>
              <a:t>Drained?</a:t>
            </a:r>
          </a:p>
          <a:p>
            <a:pPr lvl="1">
              <a:lnSpc>
                <a:spcPct val="150000"/>
              </a:lnSpc>
            </a:pPr>
            <a:r>
              <a:rPr lang="en-US" altLang="en-US" sz="2000" dirty="0"/>
              <a:t>Graded?</a:t>
            </a:r>
          </a:p>
        </p:txBody>
      </p:sp>
      <p:sp>
        <p:nvSpPr>
          <p:cNvPr id="3" name="Title 1">
            <a:extLst>
              <a:ext uri="{FF2B5EF4-FFF2-40B4-BE49-F238E27FC236}">
                <a16:creationId xmlns:a16="http://schemas.microsoft.com/office/drawing/2014/main" id="{FD7FF783-1AD3-9571-A16C-35731094346C}"/>
              </a:ext>
            </a:extLst>
          </p:cNvPr>
          <p:cNvSpPr>
            <a:spLocks noGrp="1" noChangeArrowheads="1"/>
          </p:cNvSpPr>
          <p:nvPr>
            <p:ph type="title"/>
          </p:nvPr>
        </p:nvSpPr>
        <p:spPr>
          <a:xfrm>
            <a:off x="812800" y="457201"/>
            <a:ext cx="10566400" cy="549275"/>
          </a:xfrm>
        </p:spPr>
        <p:txBody>
          <a:bodyPr/>
          <a:lstStyle/>
          <a:p>
            <a:r>
              <a:rPr lang="en-US" altLang="en-US" dirty="0"/>
              <a:t>Ground Conditions</a:t>
            </a:r>
          </a:p>
        </p:txBody>
      </p:sp>
    </p:spTree>
    <p:extLst>
      <p:ext uri="{BB962C8B-B14F-4D97-AF65-F5344CB8AC3E}">
        <p14:creationId xmlns:p14="http://schemas.microsoft.com/office/powerpoint/2010/main" val="2606819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Content Placeholder 5">
            <a:extLst>
              <a:ext uri="{FF2B5EF4-FFF2-40B4-BE49-F238E27FC236}">
                <a16:creationId xmlns:a16="http://schemas.microsoft.com/office/drawing/2014/main" id="{7C45707A-6DA2-42FF-BD38-C7A2DAC6EFD8}"/>
              </a:ext>
            </a:extLst>
          </p:cNvPr>
          <p:cNvSpPr>
            <a:spLocks noGrp="1" noChangeArrowheads="1"/>
          </p:cNvSpPr>
          <p:nvPr>
            <p:ph idx="1"/>
          </p:nvPr>
        </p:nvSpPr>
        <p:spPr>
          <a:xfrm>
            <a:off x="838200" y="1295401"/>
            <a:ext cx="5257800" cy="4525963"/>
          </a:xfrm>
        </p:spPr>
        <p:txBody>
          <a:bodyPr/>
          <a:lstStyle/>
          <a:p>
            <a:r>
              <a:rPr lang="en-US" altLang="en-US" dirty="0"/>
              <a:t>Inform user of the equipment and operator of the location of hazards beneath the equipment set-up area.</a:t>
            </a:r>
          </a:p>
          <a:p>
            <a:pPr lvl="1">
              <a:lnSpc>
                <a:spcPct val="150000"/>
              </a:lnSpc>
            </a:pPr>
            <a:r>
              <a:rPr lang="en-US" altLang="en-US" dirty="0"/>
              <a:t>Voids</a:t>
            </a:r>
          </a:p>
          <a:p>
            <a:pPr lvl="1">
              <a:lnSpc>
                <a:spcPct val="150000"/>
              </a:lnSpc>
            </a:pPr>
            <a:r>
              <a:rPr lang="en-US" altLang="en-US" dirty="0"/>
              <a:t>Tanks</a:t>
            </a:r>
          </a:p>
          <a:p>
            <a:pPr lvl="1">
              <a:lnSpc>
                <a:spcPct val="150000"/>
              </a:lnSpc>
            </a:pPr>
            <a:r>
              <a:rPr lang="en-US" altLang="en-US" dirty="0"/>
              <a:t>Utilities</a:t>
            </a:r>
          </a:p>
        </p:txBody>
      </p:sp>
      <p:pic>
        <p:nvPicPr>
          <p:cNvPr id="27652" name="Picture 4">
            <a:extLst>
              <a:ext uri="{FF2B5EF4-FFF2-40B4-BE49-F238E27FC236}">
                <a16:creationId xmlns:a16="http://schemas.microsoft.com/office/drawing/2014/main" id="{B79D99B5-1B40-4630-AB94-C2BC5C95652B}"/>
              </a:ext>
            </a:extLst>
          </p:cNvPr>
          <p:cNvPicPr>
            <a:picLocks noGrp="1" noChangeAspect="1" noChangeArrowheads="1"/>
          </p:cNvPicPr>
          <p:nvPr>
            <p:ph type="pic" sz="quarter" idx="11"/>
          </p:nvPr>
        </p:nvPicPr>
        <p:blipFill>
          <a:blip r:embed="rId3">
            <a:extLst>
              <a:ext uri="{28A0092B-C50C-407E-A947-70E740481C1C}">
                <a14:useLocalDpi xmlns:a14="http://schemas.microsoft.com/office/drawing/2010/main"/>
              </a:ext>
            </a:extLst>
          </a:blip>
          <a:srcRect/>
          <a:stretch>
            <a:fillRect/>
          </a:stretch>
        </p:blipFill>
        <p:spPr>
          <a:xfrm>
            <a:off x="6201431" y="1515031"/>
            <a:ext cx="5066313" cy="432747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 Placeholder 2">
            <a:extLst>
              <a:ext uri="{FF2B5EF4-FFF2-40B4-BE49-F238E27FC236}">
                <a16:creationId xmlns:a16="http://schemas.microsoft.com/office/drawing/2014/main" id="{EE79221C-3573-6ABA-173A-829E15211F60}"/>
              </a:ext>
            </a:extLst>
          </p:cNvPr>
          <p:cNvSpPr>
            <a:spLocks noGrp="1" noChangeArrowheads="1"/>
          </p:cNvSpPr>
          <p:nvPr>
            <p:ph type="body" sz="quarter" idx="10"/>
          </p:nvPr>
        </p:nvSpPr>
        <p:spPr>
          <a:xfrm>
            <a:off x="8457450" y="576337"/>
            <a:ext cx="2844800" cy="381000"/>
          </a:xfrm>
        </p:spPr>
        <p:txBody>
          <a:bodyPr/>
          <a:lstStyle/>
          <a:p>
            <a:r>
              <a:rPr lang="en-US" sz="1800" u="none" dirty="0">
                <a:cs typeface="Times New Roman" pitchFamily="18" charset="0"/>
              </a:rPr>
              <a:t>1926.1402(c)(2)</a:t>
            </a:r>
            <a:endParaRPr lang="en-US" altLang="en-US" dirty="0"/>
          </a:p>
        </p:txBody>
      </p:sp>
      <p:sp>
        <p:nvSpPr>
          <p:cNvPr id="3" name="Title 1">
            <a:extLst>
              <a:ext uri="{FF2B5EF4-FFF2-40B4-BE49-F238E27FC236}">
                <a16:creationId xmlns:a16="http://schemas.microsoft.com/office/drawing/2014/main" id="{D20B1BF3-A839-9368-F9AE-8D32826DC7D3}"/>
              </a:ext>
            </a:extLst>
          </p:cNvPr>
          <p:cNvSpPr>
            <a:spLocks noGrp="1" noChangeArrowheads="1"/>
          </p:cNvSpPr>
          <p:nvPr>
            <p:ph type="title"/>
          </p:nvPr>
        </p:nvSpPr>
        <p:spPr>
          <a:xfrm>
            <a:off x="812800" y="457201"/>
            <a:ext cx="10566400" cy="549275"/>
          </a:xfrm>
        </p:spPr>
        <p:txBody>
          <a:bodyPr/>
          <a:lstStyle/>
          <a:p>
            <a:r>
              <a:rPr lang="en-US" altLang="en-US" dirty="0"/>
              <a:t>Ground Conditions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Content Placeholder 5">
            <a:extLst>
              <a:ext uri="{FF2B5EF4-FFF2-40B4-BE49-F238E27FC236}">
                <a16:creationId xmlns:a16="http://schemas.microsoft.com/office/drawing/2014/main" id="{9353BACE-D40D-4684-98A6-43644841F537}"/>
              </a:ext>
            </a:extLst>
          </p:cNvPr>
          <p:cNvSpPr>
            <a:spLocks noGrp="1" noChangeArrowheads="1"/>
          </p:cNvSpPr>
          <p:nvPr>
            <p:ph idx="1"/>
          </p:nvPr>
        </p:nvSpPr>
        <p:spPr>
          <a:xfrm>
            <a:off x="914400" y="1219201"/>
            <a:ext cx="5562600" cy="4525963"/>
          </a:xfrm>
        </p:spPr>
        <p:txBody>
          <a:bodyPr/>
          <a:lstStyle/>
          <a:p>
            <a:r>
              <a:rPr lang="en-US" altLang="en-US" sz="2400" dirty="0"/>
              <a:t>Two options</a:t>
            </a:r>
          </a:p>
          <a:p>
            <a:endParaRPr lang="en-US" altLang="en-US" sz="800" dirty="0"/>
          </a:p>
          <a:p>
            <a:pPr lvl="1"/>
            <a:r>
              <a:rPr lang="en-US" altLang="en-US" sz="2200" dirty="0"/>
              <a:t>Manufacturer procedures</a:t>
            </a:r>
          </a:p>
          <a:p>
            <a:pPr lvl="1"/>
            <a:endParaRPr lang="en-US" altLang="en-US" dirty="0"/>
          </a:p>
          <a:p>
            <a:pPr lvl="1"/>
            <a:r>
              <a:rPr lang="en-US" altLang="en-US" sz="2200" dirty="0"/>
              <a:t>Employer procedures</a:t>
            </a:r>
          </a:p>
        </p:txBody>
      </p:sp>
      <p:pic>
        <p:nvPicPr>
          <p:cNvPr id="29701" name="Picture 3">
            <a:extLst>
              <a:ext uri="{FF2B5EF4-FFF2-40B4-BE49-F238E27FC236}">
                <a16:creationId xmlns:a16="http://schemas.microsoft.com/office/drawing/2014/main" id="{36E169D7-7919-4660-AB15-7FF363DCC690}"/>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486400" y="1966382"/>
            <a:ext cx="5781344" cy="38698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 Placeholder 2">
            <a:extLst>
              <a:ext uri="{FF2B5EF4-FFF2-40B4-BE49-F238E27FC236}">
                <a16:creationId xmlns:a16="http://schemas.microsoft.com/office/drawing/2014/main" id="{7976E279-F2F9-B33E-571D-7955FBBBED7B}"/>
              </a:ext>
            </a:extLst>
          </p:cNvPr>
          <p:cNvSpPr>
            <a:spLocks noGrp="1" noChangeArrowheads="1"/>
          </p:cNvSpPr>
          <p:nvPr>
            <p:ph type="body" sz="quarter" idx="10"/>
          </p:nvPr>
        </p:nvSpPr>
        <p:spPr>
          <a:xfrm>
            <a:off x="9044049" y="1871492"/>
            <a:ext cx="2844800" cy="381000"/>
          </a:xfrm>
        </p:spPr>
        <p:txBody>
          <a:bodyPr/>
          <a:lstStyle/>
          <a:p>
            <a:pPr algn="ctr"/>
            <a:r>
              <a:rPr lang="en-US" sz="1800" u="none" dirty="0">
                <a:cs typeface="Times New Roman" pitchFamily="18" charset="0"/>
              </a:rPr>
              <a:t>1926.1403</a:t>
            </a:r>
            <a:endParaRPr lang="en-US" altLang="en-US" dirty="0"/>
          </a:p>
        </p:txBody>
      </p:sp>
      <p:sp>
        <p:nvSpPr>
          <p:cNvPr id="3" name="Title 1">
            <a:extLst>
              <a:ext uri="{FF2B5EF4-FFF2-40B4-BE49-F238E27FC236}">
                <a16:creationId xmlns:a16="http://schemas.microsoft.com/office/drawing/2014/main" id="{ADBB6306-7BE7-0088-30B7-3B0CA2B0547F}"/>
              </a:ext>
            </a:extLst>
          </p:cNvPr>
          <p:cNvSpPr>
            <a:spLocks noGrp="1" noChangeArrowheads="1"/>
          </p:cNvSpPr>
          <p:nvPr>
            <p:ph type="title"/>
          </p:nvPr>
        </p:nvSpPr>
        <p:spPr>
          <a:xfrm>
            <a:off x="812800" y="443346"/>
            <a:ext cx="10566400" cy="549275"/>
          </a:xfrm>
        </p:spPr>
        <p:txBody>
          <a:bodyPr/>
          <a:lstStyle/>
          <a:p>
            <a:r>
              <a:rPr lang="en-US" altLang="en-US" dirty="0"/>
              <a:t>Assembly/Disassembly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4">
            <a:extLst>
              <a:ext uri="{FF2B5EF4-FFF2-40B4-BE49-F238E27FC236}">
                <a16:creationId xmlns:a16="http://schemas.microsoft.com/office/drawing/2014/main" id="{1AF0A4A9-3CFC-41E5-B1EC-10BC588778CE}"/>
              </a:ext>
            </a:extLst>
          </p:cNvPr>
          <p:cNvSpPr>
            <a:spLocks noGrp="1" noChangeArrowheads="1"/>
          </p:cNvSpPr>
          <p:nvPr>
            <p:ph idx="1"/>
          </p:nvPr>
        </p:nvSpPr>
        <p:spPr>
          <a:xfrm>
            <a:off x="812800" y="1275008"/>
            <a:ext cx="10275910" cy="4744792"/>
          </a:xfrm>
        </p:spPr>
        <p:txBody>
          <a:bodyPr/>
          <a:lstStyle/>
          <a:p>
            <a:r>
              <a:rPr lang="en-US" altLang="en-US" sz="2400" b="1" dirty="0"/>
              <a:t>Crane assembly and disassembly procedures</a:t>
            </a:r>
          </a:p>
          <a:p>
            <a:pPr lvl="1">
              <a:lnSpc>
                <a:spcPct val="150000"/>
              </a:lnSpc>
            </a:pPr>
            <a:r>
              <a:rPr lang="en-US" altLang="en-US" sz="2000" dirty="0"/>
              <a:t>Comply with manufacturer or employer procedures </a:t>
            </a:r>
            <a:endParaRPr lang="en-US" altLang="en-US" sz="700" dirty="0"/>
          </a:p>
          <a:p>
            <a:pPr lvl="1">
              <a:lnSpc>
                <a:spcPct val="150000"/>
              </a:lnSpc>
            </a:pPr>
            <a:r>
              <a:rPr lang="en-US" altLang="en-US" sz="2000" dirty="0"/>
              <a:t>Supervision – Competent-qualified person = A/D director </a:t>
            </a:r>
          </a:p>
          <a:p>
            <a:pPr lvl="2">
              <a:lnSpc>
                <a:spcPct val="100000"/>
              </a:lnSpc>
              <a:spcBef>
                <a:spcPts val="600"/>
              </a:spcBef>
              <a:spcAft>
                <a:spcPts val="600"/>
              </a:spcAft>
            </a:pPr>
            <a:r>
              <a:rPr lang="en-US" altLang="en-US" sz="2000" dirty="0"/>
              <a:t>Knowledge of procedures</a:t>
            </a:r>
          </a:p>
          <a:p>
            <a:pPr lvl="2">
              <a:lnSpc>
                <a:spcPct val="100000"/>
              </a:lnSpc>
              <a:spcBef>
                <a:spcPts val="600"/>
              </a:spcBef>
              <a:spcAft>
                <a:spcPts val="600"/>
              </a:spcAft>
            </a:pPr>
            <a:r>
              <a:rPr lang="en-US" altLang="en-US" sz="2000" dirty="0"/>
              <a:t>Review of procedures</a:t>
            </a:r>
          </a:p>
          <a:p>
            <a:pPr lvl="2">
              <a:lnSpc>
                <a:spcPct val="100000"/>
              </a:lnSpc>
              <a:spcBef>
                <a:spcPts val="600"/>
              </a:spcBef>
              <a:spcAft>
                <a:spcPts val="600"/>
              </a:spcAft>
            </a:pPr>
            <a:r>
              <a:rPr lang="en-US" altLang="en-US" sz="2000" dirty="0"/>
              <a:t>Ensure crew members understand their tasks and associated hazards</a:t>
            </a:r>
          </a:p>
          <a:p>
            <a:r>
              <a:rPr lang="en-US" altLang="en-US" sz="2400" b="1" dirty="0"/>
              <a:t>Tower crane</a:t>
            </a:r>
          </a:p>
          <a:p>
            <a:pPr lvl="1">
              <a:lnSpc>
                <a:spcPct val="100000"/>
              </a:lnSpc>
              <a:spcBef>
                <a:spcPts val="600"/>
              </a:spcBef>
              <a:spcAft>
                <a:spcPts val="600"/>
              </a:spcAft>
            </a:pPr>
            <a:r>
              <a:rPr lang="en-US" altLang="en-US" sz="2200" dirty="0"/>
              <a:t>Pre-erection inspection</a:t>
            </a:r>
          </a:p>
          <a:p>
            <a:pPr lvl="2">
              <a:lnSpc>
                <a:spcPct val="100000"/>
              </a:lnSpc>
              <a:spcBef>
                <a:spcPts val="600"/>
              </a:spcBef>
              <a:spcAft>
                <a:spcPts val="600"/>
              </a:spcAft>
            </a:pPr>
            <a:r>
              <a:rPr lang="en-US" altLang="en-US" sz="2000" dirty="0"/>
              <a:t>Each crane component inspected by qualified person</a:t>
            </a:r>
          </a:p>
        </p:txBody>
      </p:sp>
      <p:sp>
        <p:nvSpPr>
          <p:cNvPr id="176131" name="Rectangle 3">
            <a:extLst>
              <a:ext uri="{FF2B5EF4-FFF2-40B4-BE49-F238E27FC236}">
                <a16:creationId xmlns:a16="http://schemas.microsoft.com/office/drawing/2014/main" id="{F5342E09-7490-4F77-86AF-BD9A6AF078BF}"/>
              </a:ext>
            </a:extLst>
          </p:cNvPr>
          <p:cNvSpPr>
            <a:spLocks noGrp="1" noChangeArrowheads="1"/>
          </p:cNvSpPr>
          <p:nvPr>
            <p:ph type="body" sz="quarter" idx="10"/>
          </p:nvPr>
        </p:nvSpPr>
        <p:spPr>
          <a:xfrm>
            <a:off x="7620000" y="570362"/>
            <a:ext cx="3759200" cy="381000"/>
          </a:xfrm>
        </p:spPr>
        <p:txBody>
          <a:bodyPr/>
          <a:lstStyle/>
          <a:p>
            <a:pPr>
              <a:defRPr/>
            </a:pPr>
            <a:r>
              <a:rPr lang="en-US" sz="1800" dirty="0"/>
              <a:t>1926.1403, .1404, .1435</a:t>
            </a:r>
            <a:endParaRPr lang="en-US" sz="1800" i="1" dirty="0">
              <a:solidFill>
                <a:schemeClr val="accent6"/>
              </a:solidFill>
            </a:endParaRPr>
          </a:p>
        </p:txBody>
      </p:sp>
      <p:sp>
        <p:nvSpPr>
          <p:cNvPr id="3" name="Title 2">
            <a:extLst>
              <a:ext uri="{FF2B5EF4-FFF2-40B4-BE49-F238E27FC236}">
                <a16:creationId xmlns:a16="http://schemas.microsoft.com/office/drawing/2014/main" id="{51BF7725-050B-C26A-8219-CC26B037E231}"/>
              </a:ext>
            </a:extLst>
          </p:cNvPr>
          <p:cNvSpPr>
            <a:spLocks noGrp="1"/>
          </p:cNvSpPr>
          <p:nvPr>
            <p:ph type="title"/>
          </p:nvPr>
        </p:nvSpPr>
        <p:spPr>
          <a:xfrm>
            <a:off x="725055" y="457201"/>
            <a:ext cx="9144000" cy="549275"/>
          </a:xfrm>
        </p:spPr>
        <p:txBody>
          <a:bodyPr/>
          <a:lstStyle/>
          <a:p>
            <a:r>
              <a:rPr lang="en-US" dirty="0"/>
              <a:t>Assembly/Disassembly  </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AC264EA1-0026-4FA7-840D-C8946FBAAFB6}"/>
              </a:ext>
            </a:extLst>
          </p:cNvPr>
          <p:cNvSpPr>
            <a:spLocks noGrp="1" noChangeArrowheads="1"/>
          </p:cNvSpPr>
          <p:nvPr>
            <p:ph type="title"/>
          </p:nvPr>
        </p:nvSpPr>
        <p:spPr>
          <a:xfrm>
            <a:off x="838200" y="387926"/>
            <a:ext cx="9448800" cy="553998"/>
          </a:xfrm>
        </p:spPr>
        <p:txBody>
          <a:bodyPr/>
          <a:lstStyle/>
          <a:p>
            <a:r>
              <a:rPr lang="en-US" altLang="en-US" dirty="0"/>
              <a:t>Assembly/Disassembly	</a:t>
            </a:r>
            <a:endParaRPr lang="en-US" altLang="en-US" sz="1800" b="0" dirty="0">
              <a:solidFill>
                <a:schemeClr val="tx1"/>
              </a:solidFill>
            </a:endParaRPr>
          </a:p>
        </p:txBody>
      </p:sp>
      <p:sp>
        <p:nvSpPr>
          <p:cNvPr id="33795" name="Content Placeholder 8">
            <a:extLst>
              <a:ext uri="{FF2B5EF4-FFF2-40B4-BE49-F238E27FC236}">
                <a16:creationId xmlns:a16="http://schemas.microsoft.com/office/drawing/2014/main" id="{5D336B8E-F621-4203-B61B-ADD56A8A5744}"/>
              </a:ext>
            </a:extLst>
          </p:cNvPr>
          <p:cNvSpPr>
            <a:spLocks noGrp="1" noChangeArrowheads="1"/>
          </p:cNvSpPr>
          <p:nvPr>
            <p:ph idx="1"/>
          </p:nvPr>
        </p:nvSpPr>
        <p:spPr>
          <a:xfrm>
            <a:off x="838200" y="1306285"/>
            <a:ext cx="9296400" cy="1295400"/>
          </a:xfrm>
        </p:spPr>
        <p:txBody>
          <a:bodyPr>
            <a:normAutofit lnSpcReduction="10000"/>
          </a:bodyPr>
          <a:lstStyle/>
          <a:p>
            <a:r>
              <a:rPr lang="en-US" altLang="en-US" sz="2800" dirty="0"/>
              <a:t>Site and ground conditions must be adequate</a:t>
            </a:r>
          </a:p>
          <a:p>
            <a:endParaRPr lang="en-US" altLang="en-US" sz="2000" dirty="0"/>
          </a:p>
          <a:p>
            <a:r>
              <a:rPr lang="en-US" altLang="en-US" sz="2800" dirty="0"/>
              <a:t>When required, block under outrigger floats</a:t>
            </a:r>
          </a:p>
          <a:p>
            <a:endParaRPr lang="en-US" altLang="en-US" sz="2800" dirty="0"/>
          </a:p>
        </p:txBody>
      </p:sp>
      <p:sp>
        <p:nvSpPr>
          <p:cNvPr id="2" name="Text Placeholder 2">
            <a:extLst>
              <a:ext uri="{FF2B5EF4-FFF2-40B4-BE49-F238E27FC236}">
                <a16:creationId xmlns:a16="http://schemas.microsoft.com/office/drawing/2014/main" id="{B0A34945-12C9-1FF5-ECE8-78A33C56991A}"/>
              </a:ext>
            </a:extLst>
          </p:cNvPr>
          <p:cNvSpPr>
            <a:spLocks noGrp="1" noChangeArrowheads="1"/>
          </p:cNvSpPr>
          <p:nvPr>
            <p:ph type="body" sz="quarter" idx="10"/>
          </p:nvPr>
        </p:nvSpPr>
        <p:spPr>
          <a:xfrm>
            <a:off x="9181864" y="569815"/>
            <a:ext cx="2844800" cy="381000"/>
          </a:xfrm>
        </p:spPr>
        <p:txBody>
          <a:bodyPr/>
          <a:lstStyle/>
          <a:p>
            <a:pPr algn="ctr"/>
            <a:r>
              <a:rPr lang="en-US" sz="1800" u="none" dirty="0">
                <a:cs typeface="Times New Roman" pitchFamily="18" charset="0"/>
              </a:rPr>
              <a:t>1926.1404(h)</a:t>
            </a:r>
            <a:endParaRPr lang="en-US"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AC264EA1-0026-4FA7-840D-C8946FBAAFB6}"/>
              </a:ext>
            </a:extLst>
          </p:cNvPr>
          <p:cNvSpPr>
            <a:spLocks noGrp="1" noChangeArrowheads="1"/>
          </p:cNvSpPr>
          <p:nvPr>
            <p:ph type="title"/>
          </p:nvPr>
        </p:nvSpPr>
        <p:spPr>
          <a:xfrm>
            <a:off x="838200" y="401781"/>
            <a:ext cx="9448800" cy="553998"/>
          </a:xfrm>
        </p:spPr>
        <p:txBody>
          <a:bodyPr/>
          <a:lstStyle/>
          <a:p>
            <a:r>
              <a:rPr lang="en-US" altLang="en-US" dirty="0"/>
              <a:t>Assembly/Disassembly	</a:t>
            </a:r>
            <a:endParaRPr lang="en-US" altLang="en-US" sz="1800" b="0" dirty="0">
              <a:solidFill>
                <a:schemeClr val="tx1"/>
              </a:solidFill>
            </a:endParaRPr>
          </a:p>
        </p:txBody>
      </p:sp>
      <p:pic>
        <p:nvPicPr>
          <p:cNvPr id="33796" name="Picture 5" descr="Picture4.jpg">
            <a:extLst>
              <a:ext uri="{FF2B5EF4-FFF2-40B4-BE49-F238E27FC236}">
                <a16:creationId xmlns:a16="http://schemas.microsoft.com/office/drawing/2014/main" id="{64B46B1C-97A2-4EAD-B1C7-082DCBECD2D2}"/>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917586" y="1556781"/>
            <a:ext cx="5529910" cy="41578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3797" name="Picture 7" descr="Picture5.jpg">
            <a:extLst>
              <a:ext uri="{FF2B5EF4-FFF2-40B4-BE49-F238E27FC236}">
                <a16:creationId xmlns:a16="http://schemas.microsoft.com/office/drawing/2014/main" id="{12E28680-A53A-4EB7-BB27-A13C43D84E97}"/>
              </a:ext>
            </a:extLst>
          </p:cNvPr>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6705599" y="1524000"/>
            <a:ext cx="4495801" cy="42048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 Placeholder 2">
            <a:extLst>
              <a:ext uri="{FF2B5EF4-FFF2-40B4-BE49-F238E27FC236}">
                <a16:creationId xmlns:a16="http://schemas.microsoft.com/office/drawing/2014/main" id="{B0A34945-12C9-1FF5-ECE8-78A33C56991A}"/>
              </a:ext>
            </a:extLst>
          </p:cNvPr>
          <p:cNvSpPr>
            <a:spLocks noGrp="1" noChangeArrowheads="1"/>
          </p:cNvSpPr>
          <p:nvPr>
            <p:ph type="body" sz="quarter" idx="10"/>
          </p:nvPr>
        </p:nvSpPr>
        <p:spPr>
          <a:xfrm>
            <a:off x="9164816" y="574985"/>
            <a:ext cx="2844800" cy="381000"/>
          </a:xfrm>
        </p:spPr>
        <p:txBody>
          <a:bodyPr/>
          <a:lstStyle/>
          <a:p>
            <a:pPr algn="ctr"/>
            <a:r>
              <a:rPr lang="en-US" sz="1800" u="none" dirty="0">
                <a:cs typeface="Times New Roman" pitchFamily="18" charset="0"/>
              </a:rPr>
              <a:t>1926.1404(h)</a:t>
            </a:r>
            <a:endParaRPr lang="en-US" altLang="en-US" dirty="0"/>
          </a:p>
        </p:txBody>
      </p:sp>
    </p:spTree>
    <p:extLst>
      <p:ext uri="{BB962C8B-B14F-4D97-AF65-F5344CB8AC3E}">
        <p14:creationId xmlns:p14="http://schemas.microsoft.com/office/powerpoint/2010/main" val="3524455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D5C449DF-A81A-426B-8752-DC72196C07AB}"/>
              </a:ext>
            </a:extLst>
          </p:cNvPr>
          <p:cNvSpPr>
            <a:spLocks noGrp="1" noChangeArrowheads="1"/>
          </p:cNvSpPr>
          <p:nvPr>
            <p:ph type="title"/>
          </p:nvPr>
        </p:nvSpPr>
        <p:spPr>
          <a:xfrm>
            <a:off x="838200" y="457200"/>
            <a:ext cx="9677400" cy="554038"/>
          </a:xfrm>
        </p:spPr>
        <p:txBody>
          <a:bodyPr/>
          <a:lstStyle/>
          <a:p>
            <a:r>
              <a:rPr lang="en-US" altLang="en-US" dirty="0">
                <a:cs typeface="Times New Roman" panose="02020603050405020304" pitchFamily="18" charset="0"/>
              </a:rPr>
              <a:t>Power Line Safety</a:t>
            </a:r>
            <a:r>
              <a:rPr lang="en-US" altLang="en-US" sz="3200" dirty="0"/>
              <a:t>	      		</a:t>
            </a:r>
            <a:endParaRPr lang="en-US" altLang="en-US" sz="3200" b="0" dirty="0"/>
          </a:p>
        </p:txBody>
      </p:sp>
      <p:sp>
        <p:nvSpPr>
          <p:cNvPr id="37891" name="Text Placeholder 2">
            <a:extLst>
              <a:ext uri="{FF2B5EF4-FFF2-40B4-BE49-F238E27FC236}">
                <a16:creationId xmlns:a16="http://schemas.microsoft.com/office/drawing/2014/main" id="{FF9B11B7-49CE-40A8-A1BA-F93732C0F058}"/>
              </a:ext>
            </a:extLst>
          </p:cNvPr>
          <p:cNvSpPr>
            <a:spLocks noGrp="1" noChangeArrowheads="1"/>
          </p:cNvSpPr>
          <p:nvPr>
            <p:ph type="body" sz="half" idx="1"/>
          </p:nvPr>
        </p:nvSpPr>
        <p:spPr>
          <a:xfrm>
            <a:off x="838200" y="1222610"/>
            <a:ext cx="10591800" cy="1749190"/>
          </a:xfrm>
        </p:spPr>
        <p:txBody>
          <a:bodyPr/>
          <a:lstStyle/>
          <a:p>
            <a:r>
              <a:rPr lang="en-US" altLang="en-US" sz="2400" dirty="0"/>
              <a:t>Power lines presumed energized</a:t>
            </a:r>
          </a:p>
          <a:p>
            <a:endParaRPr lang="en-US" altLang="en-US" sz="800" dirty="0"/>
          </a:p>
          <a:p>
            <a:pPr lvl="1"/>
            <a:r>
              <a:rPr lang="en-US" altLang="en-US" sz="2000" dirty="0"/>
              <a:t>Unless utility owner/operator confirms lines deenergized</a:t>
            </a:r>
          </a:p>
          <a:p>
            <a:pPr lvl="1"/>
            <a:endParaRPr lang="en-US" altLang="en-US" sz="2000" dirty="0"/>
          </a:p>
          <a:p>
            <a:pPr lvl="1"/>
            <a:r>
              <a:rPr lang="en-US" altLang="en-US" sz="2000" dirty="0"/>
              <a:t>Visibly grounded at worksite</a:t>
            </a:r>
          </a:p>
        </p:txBody>
      </p:sp>
      <p:pic>
        <p:nvPicPr>
          <p:cNvPr id="37892" name="Picture 5" descr="C:\Documents and Settings\tom wilder\Desktop\Cranes &amp; Derricks Scrubbed Photos\Slide 17S.JPG">
            <a:extLst>
              <a:ext uri="{FF2B5EF4-FFF2-40B4-BE49-F238E27FC236}">
                <a16:creationId xmlns:a16="http://schemas.microsoft.com/office/drawing/2014/main" id="{2D31B5A5-930A-4844-8A1B-6CF559C6557C}"/>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829574" y="2362200"/>
            <a:ext cx="5194026" cy="35623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 Placeholder 2">
            <a:extLst>
              <a:ext uri="{FF2B5EF4-FFF2-40B4-BE49-F238E27FC236}">
                <a16:creationId xmlns:a16="http://schemas.microsoft.com/office/drawing/2014/main" id="{56EA41E3-9D67-563B-F060-E34068A12A61}"/>
              </a:ext>
            </a:extLst>
          </p:cNvPr>
          <p:cNvSpPr txBox="1">
            <a:spLocks noChangeArrowheads="1"/>
          </p:cNvSpPr>
          <p:nvPr/>
        </p:nvSpPr>
        <p:spPr>
          <a:xfrm>
            <a:off x="8422944" y="557056"/>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1926.1407(f)</a:t>
            </a:r>
            <a:endParaRPr lang="en-US" altLang="en-US" u="none" kern="0" dirty="0">
              <a:latin typeface="Avenir Next LT Pro" panose="020B0504020202020204" pitchFamily="34" charset="0"/>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4">
            <a:extLst>
              <a:ext uri="{FF2B5EF4-FFF2-40B4-BE49-F238E27FC236}">
                <a16:creationId xmlns:a16="http://schemas.microsoft.com/office/drawing/2014/main" id="{9B0997B2-3585-489A-B04B-B527CF8AF72C}"/>
              </a:ext>
            </a:extLst>
          </p:cNvPr>
          <p:cNvSpPr>
            <a:spLocks noGrp="1" noChangeArrowheads="1"/>
          </p:cNvSpPr>
          <p:nvPr>
            <p:ph idx="1"/>
          </p:nvPr>
        </p:nvSpPr>
        <p:spPr>
          <a:xfrm>
            <a:off x="838200" y="1219201"/>
            <a:ext cx="10515600" cy="2590799"/>
          </a:xfrm>
        </p:spPr>
        <p:txBody>
          <a:bodyPr/>
          <a:lstStyle/>
          <a:p>
            <a:r>
              <a:rPr lang="en-US" altLang="en-US" dirty="0"/>
              <a:t>Identify the work zone</a:t>
            </a:r>
          </a:p>
          <a:p>
            <a:endParaRPr lang="en-US" altLang="en-US" sz="800" dirty="0"/>
          </a:p>
          <a:p>
            <a:pPr lvl="1"/>
            <a:r>
              <a:rPr lang="en-US" altLang="en-US" dirty="0"/>
              <a:t>Demarcating boundaries (such as with flags, or a device such as a range limit device or range control warning device) </a:t>
            </a:r>
            <a:r>
              <a:rPr lang="en-US" altLang="en-US" b="1" i="1" dirty="0"/>
              <a:t>or</a:t>
            </a:r>
          </a:p>
          <a:p>
            <a:pPr lvl="1"/>
            <a:endParaRPr lang="en-US" altLang="en-US" b="1" dirty="0"/>
          </a:p>
          <a:p>
            <a:pPr lvl="1"/>
            <a:r>
              <a:rPr lang="en-US" altLang="en-US" dirty="0"/>
              <a:t>Define the work zone as the area 360 degrees around the equipment, up to equipment’s maximum working radius.</a:t>
            </a:r>
          </a:p>
        </p:txBody>
      </p:sp>
      <p:sp>
        <p:nvSpPr>
          <p:cNvPr id="2" name="Text Placeholder 2">
            <a:extLst>
              <a:ext uri="{FF2B5EF4-FFF2-40B4-BE49-F238E27FC236}">
                <a16:creationId xmlns:a16="http://schemas.microsoft.com/office/drawing/2014/main" id="{1499162A-6002-8E91-BC11-401E7F9D0A27}"/>
              </a:ext>
            </a:extLst>
          </p:cNvPr>
          <p:cNvSpPr txBox="1">
            <a:spLocks noChangeArrowheads="1"/>
          </p:cNvSpPr>
          <p:nvPr/>
        </p:nvSpPr>
        <p:spPr bwMode="auto">
          <a:xfrm>
            <a:off x="9320094" y="572957"/>
            <a:ext cx="28448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None/>
              <a:defRPr sz="20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None/>
              <a:defRPr sz="2000">
                <a:solidFill>
                  <a:schemeClr val="tx1"/>
                </a:solidFill>
                <a:latin typeface="+mn-lt"/>
              </a:defRPr>
            </a:lvl2pPr>
            <a:lvl3pPr marL="1084263" indent="-169863" algn="l" rtl="0" eaLnBrk="0" fontAlgn="base" hangingPunct="0">
              <a:spcBef>
                <a:spcPct val="0"/>
              </a:spcBef>
              <a:spcAft>
                <a:spcPct val="0"/>
              </a:spcAft>
              <a:buClr>
                <a:srgbClr val="012D9A"/>
              </a:buClr>
              <a:buNone/>
              <a:defRPr sz="2000">
                <a:solidFill>
                  <a:schemeClr val="tx1"/>
                </a:solidFill>
                <a:latin typeface="+mn-lt"/>
              </a:defRPr>
            </a:lvl3pPr>
            <a:lvl4pPr marL="1423988" indent="-169863" algn="l" rtl="0" eaLnBrk="0" fontAlgn="base" hangingPunct="0">
              <a:spcBef>
                <a:spcPct val="0"/>
              </a:spcBef>
              <a:spcAft>
                <a:spcPct val="0"/>
              </a:spcAft>
              <a:buClr>
                <a:srgbClr val="012D9A"/>
              </a:buClr>
              <a:buNone/>
              <a:defRPr sz="2000">
                <a:solidFill>
                  <a:schemeClr val="tx1"/>
                </a:solidFill>
                <a:latin typeface="+mn-lt"/>
              </a:defRPr>
            </a:lvl4pPr>
            <a:lvl5pPr marL="1776413" indent="-234950" algn="l" rtl="0" eaLnBrk="0" fontAlgn="base" hangingPunct="0">
              <a:spcBef>
                <a:spcPct val="0"/>
              </a:spcBef>
              <a:spcAft>
                <a:spcPct val="0"/>
              </a:spcAft>
              <a:buClr>
                <a:srgbClr val="012D9A"/>
              </a:buClr>
              <a:buNone/>
              <a:defRPr sz="20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algn="ctr"/>
            <a:r>
              <a:rPr lang="en-US" sz="1800" u="none" kern="0" dirty="0">
                <a:latin typeface="Avenir Next LT Pro" panose="020B0504020202020204" pitchFamily="34" charset="0"/>
                <a:cs typeface="Times New Roman" pitchFamily="18" charset="0"/>
              </a:rPr>
              <a:t>1926.1408</a:t>
            </a:r>
            <a:endParaRPr lang="en-US" altLang="en-US" u="none" kern="0" dirty="0">
              <a:latin typeface="Avenir Next LT Pro" panose="020B0504020202020204" pitchFamily="34" charset="0"/>
            </a:endParaRPr>
          </a:p>
        </p:txBody>
      </p:sp>
      <p:sp>
        <p:nvSpPr>
          <p:cNvPr id="3" name="Title 1">
            <a:extLst>
              <a:ext uri="{FF2B5EF4-FFF2-40B4-BE49-F238E27FC236}">
                <a16:creationId xmlns:a16="http://schemas.microsoft.com/office/drawing/2014/main" id="{82E6FA3B-5B6C-3CDE-E0AC-DFC5E5C2D2C1}"/>
              </a:ext>
            </a:extLst>
          </p:cNvPr>
          <p:cNvSpPr>
            <a:spLocks noGrp="1" noChangeArrowheads="1"/>
          </p:cNvSpPr>
          <p:nvPr>
            <p:ph type="title"/>
          </p:nvPr>
        </p:nvSpPr>
        <p:spPr>
          <a:xfrm>
            <a:off x="812800" y="457201"/>
            <a:ext cx="10566400" cy="549275"/>
          </a:xfrm>
        </p:spPr>
        <p:txBody>
          <a:bodyPr/>
          <a:lstStyle/>
          <a:p>
            <a:r>
              <a:rPr lang="en-US" altLang="en-US" dirty="0"/>
              <a:t>Power Line Safety</a:t>
            </a:r>
          </a:p>
        </p:txBody>
      </p:sp>
      <p:sp>
        <p:nvSpPr>
          <p:cNvPr id="5" name="TextBox 4">
            <a:extLst>
              <a:ext uri="{FF2B5EF4-FFF2-40B4-BE49-F238E27FC236}">
                <a16:creationId xmlns:a16="http://schemas.microsoft.com/office/drawing/2014/main" id="{20E7CBB7-9422-76DB-9083-58EFECA71BDE}"/>
              </a:ext>
            </a:extLst>
          </p:cNvPr>
          <p:cNvSpPr txBox="1"/>
          <p:nvPr/>
        </p:nvSpPr>
        <p:spPr>
          <a:xfrm>
            <a:off x="10478035" y="5633776"/>
            <a:ext cx="1579418" cy="215444"/>
          </a:xfrm>
          <a:prstGeom prst="rect">
            <a:avLst/>
          </a:prstGeom>
          <a:noFill/>
        </p:spPr>
        <p:txBody>
          <a:bodyPr wrap="square" rtlCol="0">
            <a:spAutoFit/>
          </a:bodyPr>
          <a:lstStyle/>
          <a:p>
            <a:r>
              <a:rPr lang="en-US" sz="800" dirty="0">
                <a:solidFill>
                  <a:schemeClr val="bg1">
                    <a:lumMod val="85000"/>
                  </a:schemeClr>
                </a:solidFill>
                <a:latin typeface="Avenir Next LT Pro" panose="020B0504020202020204" pitchFamily="34" charset="0"/>
              </a:rPr>
              <a:t>WorkSafe BC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93541-C4E8-1ADB-5346-7746BC00F07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F59A425-C58A-3FD4-77FF-08F25168E335}"/>
              </a:ext>
            </a:extLst>
          </p:cNvPr>
          <p:cNvSpPr>
            <a:spLocks noGrp="1"/>
          </p:cNvSpPr>
          <p:nvPr>
            <p:ph idx="1"/>
          </p:nvPr>
        </p:nvSpPr>
        <p:spPr/>
        <p:txBody>
          <a:bodyPr/>
          <a:lstStyle/>
          <a:p>
            <a:endParaRPr lang="en-US"/>
          </a:p>
        </p:txBody>
      </p:sp>
      <p:sp>
        <p:nvSpPr>
          <p:cNvPr id="4" name="Content Placeholder 3">
            <a:extLst>
              <a:ext uri="{FF2B5EF4-FFF2-40B4-BE49-F238E27FC236}">
                <a16:creationId xmlns:a16="http://schemas.microsoft.com/office/drawing/2014/main" id="{07C9FA0D-2997-9360-ED5F-D9173CA2D4EF}"/>
              </a:ext>
            </a:extLst>
          </p:cNvPr>
          <p:cNvSpPr>
            <a:spLocks noGrp="1"/>
          </p:cNvSpPr>
          <p:nvPr>
            <p:ph sz="quarter" idx="10"/>
          </p:nvPr>
        </p:nvSpPr>
        <p:spPr/>
        <p:txBody>
          <a:bodyPr/>
          <a:lstStyle/>
          <a:p>
            <a:endParaRPr lang="en-US"/>
          </a:p>
        </p:txBody>
      </p:sp>
      <p:pic>
        <p:nvPicPr>
          <p:cNvPr id="8" name="Picture 7">
            <a:extLst>
              <a:ext uri="{FF2B5EF4-FFF2-40B4-BE49-F238E27FC236}">
                <a16:creationId xmlns:a16="http://schemas.microsoft.com/office/drawing/2014/main" id="{20267444-0959-9E64-4D65-0D9FBB729AC6}"/>
              </a:ext>
            </a:extLst>
          </p:cNvPr>
          <p:cNvPicPr>
            <a:picLocks noChangeAspect="1"/>
          </p:cNvPicPr>
          <p:nvPr/>
        </p:nvPicPr>
        <p:blipFill>
          <a:blip r:embed="rId2"/>
          <a:stretch>
            <a:fillRect/>
          </a:stretch>
        </p:blipFill>
        <p:spPr>
          <a:xfrm>
            <a:off x="289702" y="170995"/>
            <a:ext cx="11612596" cy="6516009"/>
          </a:xfrm>
          <a:prstGeom prst="rect">
            <a:avLst/>
          </a:prstGeom>
        </p:spPr>
      </p:pic>
    </p:spTree>
    <p:extLst>
      <p:ext uri="{BB962C8B-B14F-4D97-AF65-F5344CB8AC3E}">
        <p14:creationId xmlns:p14="http://schemas.microsoft.com/office/powerpoint/2010/main" val="3622580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3E339B6-E906-4C5E-BEDD-C256FED7C80E}"/>
              </a:ext>
            </a:extLst>
          </p:cNvPr>
          <p:cNvSpPr/>
          <p:nvPr/>
        </p:nvSpPr>
        <p:spPr>
          <a:xfrm>
            <a:off x="2171700" y="1258572"/>
            <a:ext cx="7848600" cy="4616450"/>
          </a:xfrm>
          <a:prstGeom prst="rect">
            <a:avLst/>
          </a:prstGeom>
          <a:ln>
            <a:solidFill>
              <a:schemeClr val="bg1">
                <a:lumMod val="50000"/>
              </a:schemeClr>
            </a:solidFill>
          </a:ln>
        </p:spPr>
        <p:txBody>
          <a:bodyPr>
            <a:spAutoFit/>
          </a:bodyPr>
          <a:lstStyle/>
          <a:p>
            <a:pPr>
              <a:defRPr/>
            </a:pPr>
            <a:r>
              <a:rPr lang="en-US" sz="2400" b="1" u="none" dirty="0">
                <a:latin typeface="Avenir Next LT Pro" panose="020B0504020202020204" pitchFamily="34" charset="0"/>
              </a:rPr>
              <a:t>         Table A – Minimum Clearance Distances</a:t>
            </a:r>
          </a:p>
          <a:p>
            <a:pPr>
              <a:defRPr/>
            </a:pPr>
            <a:endParaRPr lang="en-US" sz="1800" b="1" dirty="0">
              <a:latin typeface="Avenir Next LT Pro" panose="020B0504020202020204" pitchFamily="34" charset="0"/>
            </a:endParaRPr>
          </a:p>
          <a:p>
            <a:pPr>
              <a:defRPr/>
            </a:pPr>
            <a:r>
              <a:rPr lang="en-US" sz="1800" b="1" u="none" dirty="0">
                <a:latin typeface="Avenir Next LT Pro" panose="020B0504020202020204" pitchFamily="34" charset="0"/>
              </a:rPr>
              <a:t>            Voltage (nominal, kV,  		Minimum clearance </a:t>
            </a:r>
          </a:p>
          <a:p>
            <a:pPr>
              <a:defRPr/>
            </a:pPr>
            <a:r>
              <a:rPr lang="en-US" sz="1800" b="1" u="none" dirty="0">
                <a:latin typeface="Avenir Next LT Pro" panose="020B0504020202020204" pitchFamily="34" charset="0"/>
              </a:rPr>
              <a:t>            alternating current) 		distance (feet) 						         </a:t>
            </a:r>
          </a:p>
          <a:p>
            <a:pPr>
              <a:defRPr/>
            </a:pPr>
            <a:r>
              <a:rPr lang="en-US" sz="1800" u="none" dirty="0">
                <a:latin typeface="Avenir Next LT Pro" panose="020B0504020202020204" pitchFamily="34" charset="0"/>
              </a:rPr>
              <a:t>	</a:t>
            </a:r>
            <a:r>
              <a:rPr lang="en-US" sz="1800" dirty="0">
                <a:latin typeface="Avenir Next LT Pro" panose="020B0504020202020204" pitchFamily="34" charset="0"/>
              </a:rPr>
              <a:t>up to 50 					10</a:t>
            </a:r>
          </a:p>
          <a:p>
            <a:pPr>
              <a:defRPr/>
            </a:pPr>
            <a:r>
              <a:rPr lang="en-US" sz="1800" u="none" dirty="0">
                <a:latin typeface="Avenir Next LT Pro" panose="020B0504020202020204" pitchFamily="34" charset="0"/>
              </a:rPr>
              <a:t>	</a:t>
            </a:r>
            <a:r>
              <a:rPr lang="en-US" sz="1800" dirty="0">
                <a:latin typeface="Avenir Next LT Pro" panose="020B0504020202020204" pitchFamily="34" charset="0"/>
              </a:rPr>
              <a:t>over 50 to 200 				15</a:t>
            </a:r>
          </a:p>
          <a:p>
            <a:pPr>
              <a:defRPr/>
            </a:pPr>
            <a:r>
              <a:rPr lang="en-US" sz="1800" u="none" dirty="0">
                <a:latin typeface="Avenir Next LT Pro" panose="020B0504020202020204" pitchFamily="34" charset="0"/>
              </a:rPr>
              <a:t>	</a:t>
            </a:r>
            <a:r>
              <a:rPr lang="en-US" sz="1800" dirty="0">
                <a:latin typeface="Avenir Next LT Pro" panose="020B0504020202020204" pitchFamily="34" charset="0"/>
              </a:rPr>
              <a:t>over 200 to 350 				20</a:t>
            </a:r>
          </a:p>
          <a:p>
            <a:pPr>
              <a:defRPr/>
            </a:pPr>
            <a:r>
              <a:rPr lang="en-US" sz="1800" u="none" dirty="0">
                <a:latin typeface="Avenir Next LT Pro" panose="020B0504020202020204" pitchFamily="34" charset="0"/>
              </a:rPr>
              <a:t>	</a:t>
            </a:r>
            <a:r>
              <a:rPr lang="en-US" sz="1800" dirty="0">
                <a:latin typeface="Avenir Next LT Pro" panose="020B0504020202020204" pitchFamily="34" charset="0"/>
              </a:rPr>
              <a:t>over 350 to 500 				25</a:t>
            </a:r>
          </a:p>
          <a:p>
            <a:pPr>
              <a:defRPr/>
            </a:pPr>
            <a:r>
              <a:rPr lang="en-US" sz="1800" u="none" dirty="0">
                <a:latin typeface="Avenir Next LT Pro" panose="020B0504020202020204" pitchFamily="34" charset="0"/>
              </a:rPr>
              <a:t>	</a:t>
            </a:r>
            <a:r>
              <a:rPr lang="en-US" sz="1800" dirty="0">
                <a:latin typeface="Avenir Next LT Pro" panose="020B0504020202020204" pitchFamily="34" charset="0"/>
              </a:rPr>
              <a:t>over 500 to 750 				35</a:t>
            </a:r>
          </a:p>
          <a:p>
            <a:pPr>
              <a:defRPr/>
            </a:pPr>
            <a:r>
              <a:rPr lang="en-US" sz="1800" u="none" dirty="0">
                <a:latin typeface="Avenir Next LT Pro" panose="020B0504020202020204" pitchFamily="34" charset="0"/>
              </a:rPr>
              <a:t>	</a:t>
            </a:r>
            <a:r>
              <a:rPr lang="en-US" sz="1800" dirty="0">
                <a:latin typeface="Avenir Next LT Pro" panose="020B0504020202020204" pitchFamily="34" charset="0"/>
              </a:rPr>
              <a:t>over 750 to 1,000 			45</a:t>
            </a:r>
          </a:p>
          <a:p>
            <a:pPr>
              <a:defRPr/>
            </a:pPr>
            <a:r>
              <a:rPr lang="en-US" sz="1800" u="none" dirty="0">
                <a:latin typeface="Avenir Next LT Pro" panose="020B0504020202020204" pitchFamily="34" charset="0"/>
              </a:rPr>
              <a:t>	</a:t>
            </a:r>
            <a:r>
              <a:rPr lang="en-US" sz="1800" dirty="0">
                <a:latin typeface="Avenir Next LT Pro" panose="020B0504020202020204" pitchFamily="34" charset="0"/>
              </a:rPr>
              <a:t>over 1,000 </a:t>
            </a:r>
            <a:r>
              <a:rPr lang="en-US" sz="1800" u="none" dirty="0">
                <a:latin typeface="Avenir Next LT Pro" panose="020B0504020202020204" pitchFamily="34" charset="0"/>
              </a:rPr>
              <a:t>		(as established by the utility owner/</a:t>
            </a:r>
          </a:p>
          <a:p>
            <a:pPr>
              <a:defRPr/>
            </a:pPr>
            <a:r>
              <a:rPr lang="en-US" sz="1800" u="none" dirty="0">
                <a:latin typeface="Avenir Next LT Pro" panose="020B0504020202020204" pitchFamily="34" charset="0"/>
              </a:rPr>
              <a:t>				operator or registered professional</a:t>
            </a:r>
          </a:p>
          <a:p>
            <a:pPr>
              <a:defRPr/>
            </a:pPr>
            <a:r>
              <a:rPr lang="en-US" sz="1800" u="none" dirty="0">
                <a:latin typeface="Avenir Next LT Pro" panose="020B0504020202020204" pitchFamily="34" charset="0"/>
              </a:rPr>
              <a:t>				engineer who is a qualified person 					with respect to electrical power 					transmission and distribution)</a:t>
            </a:r>
          </a:p>
        </p:txBody>
      </p:sp>
      <p:sp>
        <p:nvSpPr>
          <p:cNvPr id="2" name="Text Placeholder 2">
            <a:extLst>
              <a:ext uri="{FF2B5EF4-FFF2-40B4-BE49-F238E27FC236}">
                <a16:creationId xmlns:a16="http://schemas.microsoft.com/office/drawing/2014/main" id="{778F14DA-E5AA-815D-64E2-66E95F0F6AC8}"/>
              </a:ext>
            </a:extLst>
          </p:cNvPr>
          <p:cNvSpPr txBox="1">
            <a:spLocks noChangeArrowheads="1"/>
          </p:cNvSpPr>
          <p:nvPr/>
        </p:nvSpPr>
        <p:spPr>
          <a:xfrm>
            <a:off x="9287648" y="557617"/>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ctr">
              <a:buNone/>
            </a:pPr>
            <a:r>
              <a:rPr lang="en-US" sz="1800" u="none" kern="0" dirty="0">
                <a:latin typeface="Avenir Next LT Pro" panose="020B0504020202020204" pitchFamily="34" charset="0"/>
                <a:cs typeface="Times New Roman" pitchFamily="18" charset="0"/>
              </a:rPr>
              <a:t>1926.1408</a:t>
            </a:r>
            <a:endParaRPr lang="en-US" altLang="en-US" u="none" kern="0" dirty="0">
              <a:latin typeface="Avenir Next LT Pro" panose="020B0504020202020204" pitchFamily="34" charset="0"/>
            </a:endParaRPr>
          </a:p>
        </p:txBody>
      </p:sp>
      <p:sp>
        <p:nvSpPr>
          <p:cNvPr id="3" name="Title 1">
            <a:extLst>
              <a:ext uri="{FF2B5EF4-FFF2-40B4-BE49-F238E27FC236}">
                <a16:creationId xmlns:a16="http://schemas.microsoft.com/office/drawing/2014/main" id="{EE2E52E3-43B4-6F6B-68B3-7D1D39496B9B}"/>
              </a:ext>
            </a:extLst>
          </p:cNvPr>
          <p:cNvSpPr txBox="1">
            <a:spLocks noChangeArrowheads="1"/>
          </p:cNvSpPr>
          <p:nvPr/>
        </p:nvSpPr>
        <p:spPr>
          <a:xfrm>
            <a:off x="812800" y="457201"/>
            <a:ext cx="10566400" cy="549275"/>
          </a:xfrm>
          <a:prstGeom prst="rect">
            <a:avLst/>
          </a:prstGeom>
        </p:spPr>
        <p:txBody>
          <a:bodyPr/>
          <a:lstStyle>
            <a:lvl1pPr algn="l" defTabSz="685800" rtl="0" eaLnBrk="1" latinLnBrk="0" hangingPunct="1">
              <a:lnSpc>
                <a:spcPct val="90000"/>
              </a:lnSpc>
              <a:spcBef>
                <a:spcPct val="0"/>
              </a:spcBef>
              <a:buNone/>
              <a:defRPr sz="3300" b="1" kern="1200">
                <a:solidFill>
                  <a:srgbClr val="2D0C62"/>
                </a:solidFill>
                <a:latin typeface="+mj-lt"/>
                <a:ea typeface="+mj-ea"/>
                <a:cs typeface="+mj-cs"/>
              </a:defRPr>
            </a:lvl1pPr>
          </a:lstStyle>
          <a:p>
            <a:r>
              <a:rPr lang="en-US" altLang="en-US" dirty="0">
                <a:solidFill>
                  <a:schemeClr val="accent1"/>
                </a:solidFill>
                <a:latin typeface="Avenir Next LT Pro Demi" panose="020B0704020202020204" pitchFamily="34" charset="0"/>
              </a:rPr>
              <a:t>Power Line Safety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5" name="Text Box 12">
            <a:extLst>
              <a:ext uri="{FF2B5EF4-FFF2-40B4-BE49-F238E27FC236}">
                <a16:creationId xmlns:a16="http://schemas.microsoft.com/office/drawing/2014/main" id="{60F93DB6-9486-4397-A6BB-BF099B59E9B3}"/>
              </a:ext>
            </a:extLst>
          </p:cNvPr>
          <p:cNvSpPr txBox="1">
            <a:spLocks noChangeArrowheads="1"/>
          </p:cNvSpPr>
          <p:nvPr/>
        </p:nvSpPr>
        <p:spPr bwMode="auto">
          <a:xfrm>
            <a:off x="3435927" y="1607260"/>
            <a:ext cx="8748347" cy="935191"/>
          </a:xfrm>
          <a:prstGeom prst="rect">
            <a:avLst/>
          </a:prstGeom>
          <a:solidFill>
            <a:schemeClr val="bg1"/>
          </a:solidFill>
          <a:ln w="9525">
            <a:noFill/>
            <a:miter lim="800000"/>
            <a:headEnd/>
            <a:tailEnd/>
          </a:ln>
        </p:spPr>
        <p:txBody>
          <a:bodyPr/>
          <a:lstStyle/>
          <a:p>
            <a:pPr marL="457200" indent="-457200">
              <a:spcBef>
                <a:spcPts val="600"/>
              </a:spcBef>
              <a:spcAft>
                <a:spcPts val="600"/>
              </a:spcAft>
              <a:buFontTx/>
              <a:buAutoNum type="arabicPeriod"/>
              <a:defRPr/>
            </a:pPr>
            <a:r>
              <a:rPr lang="en-US" sz="2000" u="none" dirty="0">
                <a:solidFill>
                  <a:srgbClr val="000000"/>
                </a:solidFill>
                <a:latin typeface="Avenir Next LT Pro" panose="020B0504020202020204" pitchFamily="34" charset="0"/>
              </a:rPr>
              <a:t>Power line owner – </a:t>
            </a:r>
            <a:r>
              <a:rPr lang="en-US" sz="2000" b="1" u="none" dirty="0">
                <a:solidFill>
                  <a:srgbClr val="000000"/>
                </a:solidFill>
                <a:latin typeface="Avenir Next LT Pro" panose="020B0504020202020204" pitchFamily="34" charset="0"/>
              </a:rPr>
              <a:t>sets minimum approach distance</a:t>
            </a:r>
          </a:p>
          <a:p>
            <a:pPr marL="457200" indent="-457200">
              <a:spcBef>
                <a:spcPts val="600"/>
              </a:spcBef>
              <a:spcAft>
                <a:spcPts val="600"/>
              </a:spcAft>
              <a:buFontTx/>
              <a:buAutoNum type="arabicPeriod"/>
              <a:defRPr/>
            </a:pPr>
            <a:r>
              <a:rPr lang="en-US" sz="2000" u="none" dirty="0">
                <a:solidFill>
                  <a:srgbClr val="000000"/>
                </a:solidFill>
                <a:latin typeface="Avenir Next LT Pro" panose="020B0504020202020204" pitchFamily="34" charset="0"/>
              </a:rPr>
              <a:t>Planning meeting – minimum procedures</a:t>
            </a:r>
          </a:p>
          <a:p>
            <a:pPr marL="914400" lvl="1" indent="-457200">
              <a:spcBef>
                <a:spcPts val="600"/>
              </a:spcBef>
              <a:spcAft>
                <a:spcPts val="600"/>
              </a:spcAft>
              <a:defRPr/>
            </a:pPr>
            <a:r>
              <a:rPr lang="en-US" sz="1500" u="none" dirty="0">
                <a:solidFill>
                  <a:srgbClr val="000000"/>
                </a:solidFill>
                <a:latin typeface="Avenir Next LT Pro" panose="020B0504020202020204" pitchFamily="34" charset="0"/>
              </a:rPr>
              <a:t> </a:t>
            </a:r>
            <a:r>
              <a:rPr lang="en-US" u="none" dirty="0">
                <a:solidFill>
                  <a:srgbClr val="000000"/>
                </a:solidFill>
                <a:latin typeface="Avenir Next LT Pro" panose="020B0504020202020204" pitchFamily="34" charset="0"/>
              </a:rPr>
              <a:t> </a:t>
            </a:r>
            <a:endParaRPr lang="en-US" dirty="0">
              <a:solidFill>
                <a:srgbClr val="000000"/>
              </a:solidFill>
              <a:latin typeface="Avenir Next LT Pro" panose="020B0504020202020204" pitchFamily="34" charset="0"/>
            </a:endParaRPr>
          </a:p>
        </p:txBody>
      </p:sp>
      <p:sp>
        <p:nvSpPr>
          <p:cNvPr id="23554" name="Text Box 7">
            <a:extLst>
              <a:ext uri="{FF2B5EF4-FFF2-40B4-BE49-F238E27FC236}">
                <a16:creationId xmlns:a16="http://schemas.microsoft.com/office/drawing/2014/main" id="{02CB5420-F2B8-4B1C-B343-2A2A0B677F6A}"/>
              </a:ext>
            </a:extLst>
          </p:cNvPr>
          <p:cNvSpPr txBox="1">
            <a:spLocks noChangeArrowheads="1"/>
          </p:cNvSpPr>
          <p:nvPr/>
        </p:nvSpPr>
        <p:spPr bwMode="auto">
          <a:xfrm>
            <a:off x="460306" y="1178036"/>
            <a:ext cx="3013369" cy="2104081"/>
          </a:xfrm>
          <a:prstGeom prst="rect">
            <a:avLst/>
          </a:prstGeom>
          <a:noFill/>
          <a:ln w="9525">
            <a:solidFill>
              <a:srgbClr val="2D0C62"/>
            </a:solidFill>
            <a:miter lim="800000"/>
            <a:headEnd/>
            <a:tailEnd/>
          </a:ln>
        </p:spPr>
        <p:txBody>
          <a:bodyPr/>
          <a:lstStyle/>
          <a:p>
            <a:pPr>
              <a:defRPr/>
            </a:pPr>
            <a:r>
              <a:rPr lang="en-US" sz="2000" b="1" i="1" u="sng" dirty="0">
                <a:solidFill>
                  <a:srgbClr val="000000"/>
                </a:solidFill>
                <a:latin typeface="Avenir Next LT Pro" panose="020B0504020202020204" pitchFamily="34" charset="0"/>
              </a:rPr>
              <a:t>Must Show</a:t>
            </a:r>
            <a:r>
              <a:rPr lang="en-US" sz="2000" u="none" dirty="0">
                <a:solidFill>
                  <a:srgbClr val="000000"/>
                </a:solidFill>
                <a:latin typeface="Avenir Next LT Pro" panose="020B0504020202020204" pitchFamily="34" charset="0"/>
              </a:rPr>
              <a:t>:</a:t>
            </a:r>
          </a:p>
          <a:p>
            <a:pPr marL="342900" indent="-342900">
              <a:spcBef>
                <a:spcPts val="600"/>
              </a:spcBef>
              <a:buFont typeface="Wingdings" panose="05000000000000000000" pitchFamily="2" charset="2"/>
              <a:buChar char="Ø"/>
              <a:defRPr/>
            </a:pPr>
            <a:r>
              <a:rPr lang="en-US" sz="2000" u="none" dirty="0">
                <a:solidFill>
                  <a:srgbClr val="000000"/>
                </a:solidFill>
                <a:latin typeface="Avenir Next LT Pro" panose="020B0504020202020204" pitchFamily="34" charset="0"/>
              </a:rPr>
              <a:t>Staying outside zone is infeasible</a:t>
            </a:r>
          </a:p>
        </p:txBody>
      </p:sp>
      <p:sp>
        <p:nvSpPr>
          <p:cNvPr id="32772" name="Text Box 9">
            <a:extLst>
              <a:ext uri="{FF2B5EF4-FFF2-40B4-BE49-F238E27FC236}">
                <a16:creationId xmlns:a16="http://schemas.microsoft.com/office/drawing/2014/main" id="{5B28B015-AB6C-43C9-8E4C-4A618E3CE892}"/>
              </a:ext>
            </a:extLst>
          </p:cNvPr>
          <p:cNvSpPr txBox="1">
            <a:spLocks noChangeArrowheads="1"/>
          </p:cNvSpPr>
          <p:nvPr/>
        </p:nvSpPr>
        <p:spPr bwMode="auto">
          <a:xfrm>
            <a:off x="3604864" y="1237927"/>
            <a:ext cx="3933956" cy="369332"/>
          </a:xfrm>
          <a:prstGeom prst="rect">
            <a:avLst/>
          </a:prstGeom>
          <a:solidFill>
            <a:schemeClr val="bg1"/>
          </a:solidFill>
          <a:ln w="9525">
            <a:noFill/>
            <a:miter lim="800000"/>
            <a:headEnd/>
            <a:tailEnd/>
          </a:ln>
        </p:spPr>
        <p:txBody>
          <a:bodyPr wrap="square">
            <a:spAutoFit/>
          </a:bodyPr>
          <a:lstStyle/>
          <a:p>
            <a:pPr>
              <a:defRPr/>
            </a:pPr>
            <a:r>
              <a:rPr lang="en-US" b="1" u="none" dirty="0">
                <a:solidFill>
                  <a:srgbClr val="000000"/>
                </a:solidFill>
                <a:latin typeface="Avenir Next LT Pro" panose="020B0504020202020204" pitchFamily="34" charset="0"/>
              </a:rPr>
              <a:t>All</a:t>
            </a:r>
            <a:r>
              <a:rPr lang="en-US" u="none" dirty="0">
                <a:solidFill>
                  <a:srgbClr val="000000"/>
                </a:solidFill>
                <a:latin typeface="Avenir Next LT Pro" panose="020B0504020202020204" pitchFamily="34" charset="0"/>
              </a:rPr>
              <a:t> of the following are required:</a:t>
            </a:r>
          </a:p>
        </p:txBody>
      </p:sp>
      <p:sp>
        <p:nvSpPr>
          <p:cNvPr id="46085" name="AutoShape 10">
            <a:extLst>
              <a:ext uri="{FF2B5EF4-FFF2-40B4-BE49-F238E27FC236}">
                <a16:creationId xmlns:a16="http://schemas.microsoft.com/office/drawing/2014/main" id="{A1B1D242-DADB-477A-B701-9F5ADE21C2EB}"/>
              </a:ext>
            </a:extLst>
          </p:cNvPr>
          <p:cNvSpPr>
            <a:spLocks noChangeArrowheads="1"/>
          </p:cNvSpPr>
          <p:nvPr/>
        </p:nvSpPr>
        <p:spPr bwMode="auto">
          <a:xfrm>
            <a:off x="2540000" y="1184140"/>
            <a:ext cx="1136072" cy="369332"/>
          </a:xfrm>
          <a:prstGeom prst="rightArrow">
            <a:avLst>
              <a:gd name="adj1" fmla="val 50000"/>
              <a:gd name="adj2" fmla="val 116941"/>
            </a:avLst>
          </a:prstGeom>
          <a:solidFill>
            <a:srgbClr val="FF0000"/>
          </a:solidFill>
          <a:ln w="22225">
            <a:solidFill>
              <a:schemeClr val="tx1"/>
            </a:solidFill>
            <a:miter lim="800000"/>
            <a:headEnd/>
            <a:tailEnd/>
          </a:ln>
        </p:spPr>
        <p:txBody>
          <a:bodyPr wrap="none" anchor="ctr"/>
          <a:lstStyle>
            <a:lvl1pPr>
              <a:buClr>
                <a:srgbClr val="910046"/>
              </a:buClr>
              <a:buSzPct val="84000"/>
              <a:buFont typeface="Wingdings" panose="05000000000000000000" pitchFamily="2" charset="2"/>
              <a:buChar char="l"/>
              <a:defRPr sz="2800">
                <a:solidFill>
                  <a:schemeClr val="tx1"/>
                </a:solidFill>
                <a:latin typeface="Arial" panose="020B0604020202020204" pitchFamily="34" charset="0"/>
              </a:defRPr>
            </a:lvl1pPr>
            <a:lvl2pPr marL="742950" indent="-285750">
              <a:buClr>
                <a:srgbClr val="012D9A"/>
              </a:buClr>
              <a:buFont typeface="Symbol" panose="05050102010706020507" pitchFamily="18" charset="2"/>
              <a:buChar char="-"/>
              <a:defRPr sz="2400">
                <a:solidFill>
                  <a:schemeClr val="tx1"/>
                </a:solidFill>
                <a:latin typeface="Arial" panose="020B0604020202020204" pitchFamily="34" charset="0"/>
              </a:defRPr>
            </a:lvl2pPr>
            <a:lvl3pPr marL="1143000" indent="-228600">
              <a:buClr>
                <a:srgbClr val="012D9A"/>
              </a:buClr>
              <a:buChar char="»"/>
              <a:defRPr sz="2000">
                <a:solidFill>
                  <a:schemeClr val="tx1"/>
                </a:solidFill>
                <a:latin typeface="Arial" panose="020B0604020202020204" pitchFamily="34" charset="0"/>
              </a:defRPr>
            </a:lvl3pPr>
            <a:lvl4pPr marL="1600200" indent="-228600">
              <a:buClr>
                <a:srgbClr val="012D9A"/>
              </a:buClr>
              <a:buChar char="•"/>
              <a:defRPr sz="2000">
                <a:solidFill>
                  <a:schemeClr val="tx1"/>
                </a:solidFill>
                <a:latin typeface="Arial" panose="020B0604020202020204" pitchFamily="34" charset="0"/>
              </a:defRPr>
            </a:lvl4pPr>
            <a:lvl5pPr marL="2057400" indent="-228600">
              <a:buClr>
                <a:srgbClr val="012D9A"/>
              </a:buClr>
              <a:buChar char="–"/>
              <a:defRPr sz="1600">
                <a:solidFill>
                  <a:schemeClr val="tx1"/>
                </a:solidFill>
                <a:latin typeface="Arial" panose="020B0604020202020204" pitchFamily="34" charset="0"/>
              </a:defRPr>
            </a:lvl5pPr>
            <a:lvl6pPr marL="2514600" indent="-228600" eaLnBrk="0" fontAlgn="base" hangingPunct="0">
              <a:spcBef>
                <a:spcPct val="0"/>
              </a:spcBef>
              <a:spcAft>
                <a:spcPct val="0"/>
              </a:spcAft>
              <a:buClr>
                <a:srgbClr val="012D9A"/>
              </a:buClr>
              <a:buChar char="–"/>
              <a:defRPr sz="1600">
                <a:solidFill>
                  <a:schemeClr val="tx1"/>
                </a:solidFill>
                <a:latin typeface="Arial" panose="020B0604020202020204" pitchFamily="34" charset="0"/>
              </a:defRPr>
            </a:lvl6pPr>
            <a:lvl7pPr marL="2971800" indent="-228600" eaLnBrk="0" fontAlgn="base" hangingPunct="0">
              <a:spcBef>
                <a:spcPct val="0"/>
              </a:spcBef>
              <a:spcAft>
                <a:spcPct val="0"/>
              </a:spcAft>
              <a:buClr>
                <a:srgbClr val="012D9A"/>
              </a:buClr>
              <a:buChar char="–"/>
              <a:defRPr sz="1600">
                <a:solidFill>
                  <a:schemeClr val="tx1"/>
                </a:solidFill>
                <a:latin typeface="Arial" panose="020B0604020202020204" pitchFamily="34" charset="0"/>
              </a:defRPr>
            </a:lvl7pPr>
            <a:lvl8pPr marL="3429000" indent="-228600" eaLnBrk="0" fontAlgn="base" hangingPunct="0">
              <a:spcBef>
                <a:spcPct val="0"/>
              </a:spcBef>
              <a:spcAft>
                <a:spcPct val="0"/>
              </a:spcAft>
              <a:buClr>
                <a:srgbClr val="012D9A"/>
              </a:buClr>
              <a:buChar char="–"/>
              <a:defRPr sz="1600">
                <a:solidFill>
                  <a:schemeClr val="tx1"/>
                </a:solidFill>
                <a:latin typeface="Arial" panose="020B0604020202020204" pitchFamily="34" charset="0"/>
              </a:defRPr>
            </a:lvl8pPr>
            <a:lvl9pPr marL="3886200" indent="-228600" eaLnBrk="0" fontAlgn="base" hangingPunct="0">
              <a:spcBef>
                <a:spcPct val="0"/>
              </a:spcBef>
              <a:spcAft>
                <a:spcPct val="0"/>
              </a:spcAft>
              <a:buClr>
                <a:srgbClr val="012D9A"/>
              </a:buClr>
              <a:buChar char="–"/>
              <a:defRPr sz="1600">
                <a:solidFill>
                  <a:schemeClr val="tx1"/>
                </a:solidFill>
                <a:latin typeface="Arial" panose="020B0604020202020204" pitchFamily="34" charset="0"/>
              </a:defRPr>
            </a:lvl9pPr>
          </a:lstStyle>
          <a:p>
            <a:pPr>
              <a:buClrTx/>
              <a:buSzTx/>
              <a:buFontTx/>
              <a:buNone/>
            </a:pPr>
            <a:endParaRPr lang="en-US" altLang="en-US" sz="3600">
              <a:latin typeface="Times New Roman" panose="02020603050405020304" pitchFamily="18" charset="0"/>
            </a:endParaRPr>
          </a:p>
        </p:txBody>
      </p:sp>
      <p:sp>
        <p:nvSpPr>
          <p:cNvPr id="2" name="Title 1">
            <a:extLst>
              <a:ext uri="{FF2B5EF4-FFF2-40B4-BE49-F238E27FC236}">
                <a16:creationId xmlns:a16="http://schemas.microsoft.com/office/drawing/2014/main" id="{A14F83D3-885A-3D7C-4731-78CF1E74590E}"/>
              </a:ext>
            </a:extLst>
          </p:cNvPr>
          <p:cNvSpPr>
            <a:spLocks noGrp="1" noChangeArrowheads="1"/>
          </p:cNvSpPr>
          <p:nvPr>
            <p:ph type="title"/>
          </p:nvPr>
        </p:nvSpPr>
        <p:spPr>
          <a:xfrm>
            <a:off x="812800" y="457201"/>
            <a:ext cx="10566400" cy="549275"/>
          </a:xfrm>
        </p:spPr>
        <p:txBody>
          <a:bodyPr/>
          <a:lstStyle/>
          <a:p>
            <a:r>
              <a:rPr lang="en-US" altLang="en-US" dirty="0"/>
              <a:t>Intentionally Working Closer Than Table A Zone </a:t>
            </a:r>
          </a:p>
        </p:txBody>
      </p:sp>
      <p:sp>
        <p:nvSpPr>
          <p:cNvPr id="3" name="Text Box 12">
            <a:extLst>
              <a:ext uri="{FF2B5EF4-FFF2-40B4-BE49-F238E27FC236}">
                <a16:creationId xmlns:a16="http://schemas.microsoft.com/office/drawing/2014/main" id="{E2DB8E14-DC92-326F-9278-8E775C53E5CD}"/>
              </a:ext>
            </a:extLst>
          </p:cNvPr>
          <p:cNvSpPr txBox="1">
            <a:spLocks noChangeArrowheads="1"/>
          </p:cNvSpPr>
          <p:nvPr/>
        </p:nvSpPr>
        <p:spPr bwMode="auto">
          <a:xfrm>
            <a:off x="7924801" y="2488665"/>
            <a:ext cx="4259474" cy="3484409"/>
          </a:xfrm>
          <a:prstGeom prst="rect">
            <a:avLst/>
          </a:prstGeom>
          <a:solidFill>
            <a:schemeClr val="bg1"/>
          </a:solidFill>
          <a:ln w="9525">
            <a:noFill/>
            <a:miter lim="800000"/>
            <a:headEnd/>
            <a:tailEnd/>
          </a:ln>
        </p:spPr>
        <p:txBody>
          <a:bodyPr/>
          <a:lstStyle/>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Limit access to essential workers</a:t>
            </a:r>
          </a:p>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Prohibit non-operator workers from touching above insulating link</a:t>
            </a:r>
          </a:p>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Properly ground crane</a:t>
            </a:r>
          </a:p>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Deactivate automatic re-energizer</a:t>
            </a:r>
          </a:p>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Insulating line cover-up installed</a:t>
            </a:r>
          </a:p>
          <a:p>
            <a:pPr marL="457200" indent="-457200">
              <a:spcBef>
                <a:spcPct val="25000"/>
              </a:spcBef>
              <a:defRPr/>
            </a:pPr>
            <a:endParaRPr lang="en-US" sz="1500" dirty="0">
              <a:solidFill>
                <a:srgbClr val="000000"/>
              </a:solidFill>
              <a:latin typeface="Avenir Next LT Pro" panose="020B0504020202020204" pitchFamily="34" charset="0"/>
            </a:endParaRPr>
          </a:p>
        </p:txBody>
      </p:sp>
      <p:sp>
        <p:nvSpPr>
          <p:cNvPr id="4" name="Text Box 12">
            <a:extLst>
              <a:ext uri="{FF2B5EF4-FFF2-40B4-BE49-F238E27FC236}">
                <a16:creationId xmlns:a16="http://schemas.microsoft.com/office/drawing/2014/main" id="{5F584332-1A55-52A8-FBE6-DC399A07E9D2}"/>
              </a:ext>
            </a:extLst>
          </p:cNvPr>
          <p:cNvSpPr txBox="1">
            <a:spLocks noChangeArrowheads="1"/>
          </p:cNvSpPr>
          <p:nvPr/>
        </p:nvSpPr>
        <p:spPr bwMode="auto">
          <a:xfrm>
            <a:off x="3878538" y="2524522"/>
            <a:ext cx="4036292" cy="3484409"/>
          </a:xfrm>
          <a:prstGeom prst="rect">
            <a:avLst/>
          </a:prstGeom>
          <a:solidFill>
            <a:schemeClr val="bg1"/>
          </a:solidFill>
          <a:ln w="9525">
            <a:noFill/>
            <a:miter lim="800000"/>
            <a:headEnd/>
            <a:tailEnd/>
          </a:ln>
        </p:spPr>
        <p:txBody>
          <a:bodyPr/>
          <a:lstStyle/>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Dedicated spotter</a:t>
            </a:r>
          </a:p>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Elevated warning line or barricade</a:t>
            </a:r>
          </a:p>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Insulating link/device</a:t>
            </a:r>
          </a:p>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Nonconductive rigging</a:t>
            </a:r>
          </a:p>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Range limiter (if equipped)</a:t>
            </a:r>
          </a:p>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Nonconductive tag line (if used)</a:t>
            </a:r>
          </a:p>
          <a:p>
            <a:pPr marL="285750" indent="-285750">
              <a:spcBef>
                <a:spcPts val="600"/>
              </a:spcBef>
              <a:spcAft>
                <a:spcPts val="600"/>
              </a:spcAft>
              <a:buFont typeface="Arial" panose="020B0604020202020204" pitchFamily="34" charset="0"/>
              <a:buChar char="•"/>
              <a:defRPr/>
            </a:pPr>
            <a:r>
              <a:rPr lang="en-US" u="none" dirty="0">
                <a:solidFill>
                  <a:srgbClr val="000000"/>
                </a:solidFill>
                <a:latin typeface="Avenir Next LT Pro" panose="020B0504020202020204" pitchFamily="34" charset="0"/>
              </a:rPr>
              <a:t>Barricades - 10 feet from equipment</a:t>
            </a:r>
          </a:p>
          <a:p>
            <a:pPr marL="457200" indent="-457200">
              <a:spcBef>
                <a:spcPct val="25000"/>
              </a:spcBef>
              <a:defRPr/>
            </a:pPr>
            <a:r>
              <a:rPr lang="en-US" u="none" dirty="0">
                <a:solidFill>
                  <a:srgbClr val="000000"/>
                </a:solidFill>
                <a:latin typeface="Avenir Next LT Pro" panose="020B0504020202020204" pitchFamily="34" charset="0"/>
              </a:rPr>
              <a:t>	 </a:t>
            </a:r>
            <a:endParaRPr lang="en-US" dirty="0">
              <a:solidFill>
                <a:srgbClr val="000000"/>
              </a:solidFill>
              <a:latin typeface="Avenir Next LT Pro" panose="020B0504020202020204" pitchFamily="34" charset="0"/>
            </a:endParaRPr>
          </a:p>
        </p:txBody>
      </p:sp>
      <p:sp>
        <p:nvSpPr>
          <p:cNvPr id="5" name="Text Box 7">
            <a:extLst>
              <a:ext uri="{FF2B5EF4-FFF2-40B4-BE49-F238E27FC236}">
                <a16:creationId xmlns:a16="http://schemas.microsoft.com/office/drawing/2014/main" id="{67E71C6E-A3CD-6C09-0341-8B56E9330306}"/>
              </a:ext>
            </a:extLst>
          </p:cNvPr>
          <p:cNvSpPr txBox="1">
            <a:spLocks noChangeArrowheads="1"/>
          </p:cNvSpPr>
          <p:nvPr/>
        </p:nvSpPr>
        <p:spPr bwMode="auto">
          <a:xfrm>
            <a:off x="460306" y="2400443"/>
            <a:ext cx="3016428" cy="881674"/>
          </a:xfrm>
          <a:prstGeom prst="rect">
            <a:avLst/>
          </a:prstGeom>
          <a:noFill/>
          <a:ln w="9525">
            <a:noFill/>
            <a:miter lim="800000"/>
            <a:headEnd/>
            <a:tailEnd/>
          </a:ln>
        </p:spPr>
        <p:txBody>
          <a:bodyPr/>
          <a:lstStyle/>
          <a:p>
            <a:pPr marL="342900" indent="-342900">
              <a:buFont typeface="Wingdings" panose="05000000000000000000" pitchFamily="2" charset="2"/>
              <a:buChar char="Ø"/>
              <a:defRPr/>
            </a:pPr>
            <a:r>
              <a:rPr lang="en-US" sz="2000" u="none" dirty="0">
                <a:solidFill>
                  <a:srgbClr val="000000"/>
                </a:solidFill>
                <a:latin typeface="Avenir Next LT Pro" panose="020B0504020202020204" pitchFamily="34" charset="0"/>
              </a:rPr>
              <a:t>Infeasible to deenergize &amp; ground</a:t>
            </a:r>
          </a:p>
        </p:txBody>
      </p:sp>
    </p:spTree>
    <p:extLst>
      <p:ext uri="{BB962C8B-B14F-4D97-AF65-F5344CB8AC3E}">
        <p14:creationId xmlns:p14="http://schemas.microsoft.com/office/powerpoint/2010/main" val="16189914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FADFFDEA-7560-447E-BAEF-72034CE6AACB}"/>
              </a:ext>
            </a:extLst>
          </p:cNvPr>
          <p:cNvSpPr>
            <a:spLocks noGrp="1" noChangeArrowheads="1"/>
          </p:cNvSpPr>
          <p:nvPr>
            <p:ph type="title"/>
          </p:nvPr>
        </p:nvSpPr>
        <p:spPr>
          <a:xfrm>
            <a:off x="838200" y="383368"/>
            <a:ext cx="8458200" cy="554038"/>
          </a:xfrm>
        </p:spPr>
        <p:txBody>
          <a:bodyPr/>
          <a:lstStyle/>
          <a:p>
            <a:r>
              <a:rPr lang="en-US" altLang="en-US" dirty="0">
                <a:cs typeface="Times New Roman" panose="02020603050405020304" pitchFamily="18" charset="0"/>
              </a:rPr>
              <a:t>Power Line Safety</a:t>
            </a:r>
            <a:r>
              <a:rPr lang="en-US" altLang="en-US" sz="2800" dirty="0"/>
              <a:t>	   	</a:t>
            </a:r>
            <a:endParaRPr lang="en-US" altLang="en-US" sz="1800" b="0" dirty="0"/>
          </a:p>
        </p:txBody>
      </p:sp>
      <p:sp>
        <p:nvSpPr>
          <p:cNvPr id="48131" name="Rectangle 3">
            <a:extLst>
              <a:ext uri="{FF2B5EF4-FFF2-40B4-BE49-F238E27FC236}">
                <a16:creationId xmlns:a16="http://schemas.microsoft.com/office/drawing/2014/main" id="{5CED6DD3-446F-40F5-A49B-43E92609837B}"/>
              </a:ext>
            </a:extLst>
          </p:cNvPr>
          <p:cNvSpPr>
            <a:spLocks noGrp="1" noChangeArrowheads="1"/>
          </p:cNvSpPr>
          <p:nvPr>
            <p:ph type="body" sz="half" idx="1"/>
          </p:nvPr>
        </p:nvSpPr>
        <p:spPr>
          <a:xfrm>
            <a:off x="838200" y="1219201"/>
            <a:ext cx="6858000" cy="4525963"/>
          </a:xfrm>
        </p:spPr>
        <p:txBody>
          <a:bodyPr/>
          <a:lstStyle/>
          <a:p>
            <a:r>
              <a:rPr lang="en-US" altLang="en-US" sz="2300" dirty="0"/>
              <a:t>Equipment traveling under power line with no load</a:t>
            </a:r>
          </a:p>
          <a:p>
            <a:endParaRPr lang="en-US" altLang="en-US" sz="800" dirty="0"/>
          </a:p>
          <a:p>
            <a:pPr lvl="1"/>
            <a:r>
              <a:rPr lang="en-US" altLang="en-US" sz="2000" dirty="0"/>
              <a:t>Boom/mast and boom/mast support system lowered sufficiently to meet requirements </a:t>
            </a:r>
          </a:p>
          <a:p>
            <a:pPr lvl="1"/>
            <a:endParaRPr lang="en-US" altLang="en-US" sz="2000" dirty="0"/>
          </a:p>
          <a:p>
            <a:pPr lvl="1"/>
            <a:r>
              <a:rPr lang="en-US" altLang="en-US" sz="2000" dirty="0"/>
              <a:t>Clearances in Table T maintained</a:t>
            </a:r>
          </a:p>
          <a:p>
            <a:pPr lvl="1"/>
            <a:endParaRPr lang="en-US" altLang="en-US" sz="2000" dirty="0"/>
          </a:p>
          <a:p>
            <a:pPr lvl="1"/>
            <a:r>
              <a:rPr lang="en-US" altLang="en-US" sz="2000" dirty="0"/>
              <a:t>Effects of speed and terrain on </a:t>
            </a:r>
          </a:p>
          <a:p>
            <a:pPr lvl="1">
              <a:buFont typeface="Symbol" panose="05050102010706020507" pitchFamily="18" charset="2"/>
              <a:buNone/>
            </a:pPr>
            <a:r>
              <a:rPr lang="en-US" altLang="en-US" sz="2000" dirty="0"/>
              <a:t>    equipment movement</a:t>
            </a:r>
          </a:p>
          <a:p>
            <a:pPr lvl="1"/>
            <a:endParaRPr lang="en-US" altLang="en-US" sz="2000" dirty="0"/>
          </a:p>
          <a:p>
            <a:pPr lvl="1"/>
            <a:r>
              <a:rPr lang="en-US" altLang="en-US" sz="2000" dirty="0"/>
              <a:t>Dedicated spotter</a:t>
            </a:r>
          </a:p>
          <a:p>
            <a:pPr lvl="1"/>
            <a:endParaRPr lang="en-US" altLang="en-US" sz="2000" dirty="0"/>
          </a:p>
          <a:p>
            <a:pPr lvl="1"/>
            <a:r>
              <a:rPr lang="en-US" altLang="en-US" sz="2000" dirty="0"/>
              <a:t>Precautions for traveling in poor visibility</a:t>
            </a:r>
          </a:p>
        </p:txBody>
      </p:sp>
      <p:pic>
        <p:nvPicPr>
          <p:cNvPr id="48132" name="Picture 6" descr="G:\Power line\Picture1.jpg">
            <a:extLst>
              <a:ext uri="{FF2B5EF4-FFF2-40B4-BE49-F238E27FC236}">
                <a16:creationId xmlns:a16="http://schemas.microsoft.com/office/drawing/2014/main" id="{3D5C2D7F-2955-49EF-87DB-FA63F43F27EB}"/>
              </a:ext>
            </a:extLst>
          </p:cNvPr>
          <p:cNvPicPr>
            <a:picLocks noGrp="1" noChangeAspect="1" noChangeArrowheads="1"/>
          </p:cNvPicPr>
          <p:nvPr>
            <p:ph type="clipArt" sz="half" idx="4294967295"/>
          </p:nvPr>
        </p:nvPicPr>
        <p:blipFill>
          <a:blip r:embed="rId3">
            <a:extLst>
              <a:ext uri="{28A0092B-C50C-407E-A947-70E740481C1C}">
                <a14:useLocalDpi xmlns:a14="http://schemas.microsoft.com/office/drawing/2010/main"/>
              </a:ext>
            </a:extLst>
          </a:blip>
          <a:srcRect/>
          <a:stretch>
            <a:fillRect/>
          </a:stretch>
        </p:blipFill>
        <p:spPr>
          <a:xfrm>
            <a:off x="7772400" y="1427191"/>
            <a:ext cx="3854058" cy="431797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 Placeholder 2">
            <a:extLst>
              <a:ext uri="{FF2B5EF4-FFF2-40B4-BE49-F238E27FC236}">
                <a16:creationId xmlns:a16="http://schemas.microsoft.com/office/drawing/2014/main" id="{BBA48859-98E0-40BD-8838-24F33E8FF273}"/>
              </a:ext>
            </a:extLst>
          </p:cNvPr>
          <p:cNvSpPr txBox="1">
            <a:spLocks noChangeArrowheads="1"/>
          </p:cNvSpPr>
          <p:nvPr/>
        </p:nvSpPr>
        <p:spPr>
          <a:xfrm>
            <a:off x="9296400" y="561668"/>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buNone/>
            </a:pPr>
            <a:r>
              <a:rPr lang="en-US" sz="1800" u="none" kern="0" dirty="0">
                <a:latin typeface="Avenir Next LT Pro" panose="020B0504020202020204" pitchFamily="34" charset="0"/>
                <a:cs typeface="Times New Roman" pitchFamily="18" charset="0"/>
              </a:rPr>
              <a:t>1926.1411(a) – (b)</a:t>
            </a:r>
            <a:endParaRPr lang="en-US" altLang="en-US" u="none" kern="0" dirty="0">
              <a:latin typeface="Avenir Next LT Pro" panose="020B0504020202020204" pitchFamily="34" charset="0"/>
            </a:endParaRPr>
          </a:p>
        </p:txBody>
      </p:sp>
    </p:spTree>
    <p:extLst>
      <p:ext uri="{BB962C8B-B14F-4D97-AF65-F5344CB8AC3E}">
        <p14:creationId xmlns:p14="http://schemas.microsoft.com/office/powerpoint/2010/main" val="431497051"/>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93A62B80-E00D-45EF-8779-A196B872DCB8}"/>
              </a:ext>
            </a:extLst>
          </p:cNvPr>
          <p:cNvSpPr>
            <a:spLocks noGrp="1" noChangeArrowheads="1"/>
          </p:cNvSpPr>
          <p:nvPr>
            <p:ph type="title"/>
          </p:nvPr>
        </p:nvSpPr>
        <p:spPr>
          <a:xfrm>
            <a:off x="838200" y="441325"/>
            <a:ext cx="8001000" cy="549275"/>
          </a:xfrm>
        </p:spPr>
        <p:txBody>
          <a:bodyPr/>
          <a:lstStyle/>
          <a:p>
            <a:r>
              <a:rPr lang="en-US" altLang="en-US" dirty="0">
                <a:latin typeface="Times New Roman" panose="02020603050405020304" pitchFamily="18" charset="0"/>
                <a:cs typeface="Times New Roman" panose="02020603050405020304" pitchFamily="18" charset="0"/>
              </a:rPr>
              <a:t> </a:t>
            </a:r>
            <a:r>
              <a:rPr lang="en-US" altLang="en-US" dirty="0">
                <a:cs typeface="Times New Roman" panose="02020603050405020304" pitchFamily="18" charset="0"/>
              </a:rPr>
              <a:t>Power Line Safety			   </a:t>
            </a:r>
            <a:endParaRPr lang="en-US" altLang="en-US" sz="1800" b="0" dirty="0">
              <a:cs typeface="Times New Roman" panose="02020603050405020304" pitchFamily="18" charset="0"/>
            </a:endParaRPr>
          </a:p>
        </p:txBody>
      </p:sp>
      <p:sp>
        <p:nvSpPr>
          <p:cNvPr id="35843" name="Rectangle 3">
            <a:extLst>
              <a:ext uri="{FF2B5EF4-FFF2-40B4-BE49-F238E27FC236}">
                <a16:creationId xmlns:a16="http://schemas.microsoft.com/office/drawing/2014/main" id="{C752C627-CC22-4761-976C-5C1076C8C3A0}"/>
              </a:ext>
            </a:extLst>
          </p:cNvPr>
          <p:cNvSpPr>
            <a:spLocks noGrp="1" noChangeArrowheads="1"/>
          </p:cNvSpPr>
          <p:nvPr>
            <p:ph type="body" idx="1"/>
          </p:nvPr>
        </p:nvSpPr>
        <p:spPr>
          <a:xfrm>
            <a:off x="2057400" y="1283852"/>
            <a:ext cx="8153400" cy="4648200"/>
          </a:xfrm>
          <a:ln>
            <a:solidFill>
              <a:schemeClr val="bg1">
                <a:lumMod val="50000"/>
              </a:schemeClr>
            </a:solidFill>
          </a:ln>
        </p:spPr>
        <p:txBody>
          <a:bodyPr>
            <a:normAutofit fontScale="92500" lnSpcReduction="20000"/>
          </a:bodyPr>
          <a:lstStyle/>
          <a:p>
            <a:pPr>
              <a:buFont typeface="Wingdings" panose="05000000000000000000" pitchFamily="2" charset="2"/>
              <a:buNone/>
              <a:defRPr/>
            </a:pPr>
            <a:r>
              <a:rPr lang="en-US" sz="2400" b="1" dirty="0"/>
              <a:t>	Table T – Minimum Clearance Distances While </a:t>
            </a:r>
          </a:p>
          <a:p>
            <a:pPr>
              <a:buFont typeface="Wingdings" panose="05000000000000000000" pitchFamily="2" charset="2"/>
              <a:buNone/>
              <a:defRPr/>
            </a:pPr>
            <a:r>
              <a:rPr lang="en-US" sz="2400" b="1" dirty="0"/>
              <a:t>	Traveling With No Load			</a:t>
            </a:r>
          </a:p>
          <a:p>
            <a:pPr>
              <a:buFont typeface="Wingdings" panose="05000000000000000000" pitchFamily="2" charset="2"/>
              <a:buNone/>
              <a:defRPr/>
            </a:pPr>
            <a:endParaRPr lang="en-US" sz="1800" dirty="0"/>
          </a:p>
          <a:p>
            <a:pPr>
              <a:buFont typeface="Wingdings" panose="05000000000000000000" pitchFamily="2" charset="2"/>
              <a:buNone/>
              <a:defRPr/>
            </a:pPr>
            <a:r>
              <a:rPr lang="en-US" sz="1800" b="1" dirty="0"/>
              <a:t>      Voltage (nominal, kV, 		While traveling – Minimum alternating current) 			clearance distance (feet)</a:t>
            </a:r>
          </a:p>
          <a:p>
            <a:pPr>
              <a:buFont typeface="Wingdings" panose="05000000000000000000" pitchFamily="2" charset="2"/>
              <a:buNone/>
              <a:defRPr/>
            </a:pPr>
            <a:r>
              <a:rPr lang="en-US" sz="1800" dirty="0"/>
              <a:t>	</a:t>
            </a:r>
          </a:p>
          <a:p>
            <a:pPr>
              <a:buFont typeface="Wingdings" panose="05000000000000000000" pitchFamily="2" charset="2"/>
              <a:buNone/>
              <a:defRPr/>
            </a:pPr>
            <a:r>
              <a:rPr lang="en-US" sz="2000" dirty="0"/>
              <a:t>	</a:t>
            </a:r>
            <a:r>
              <a:rPr lang="en-US" sz="2000" u="sng" dirty="0"/>
              <a:t>up to 0.75 						  4</a:t>
            </a:r>
          </a:p>
          <a:p>
            <a:pPr>
              <a:buFont typeface="Wingdings" panose="05000000000000000000" pitchFamily="2" charset="2"/>
              <a:buNone/>
              <a:defRPr/>
            </a:pPr>
            <a:r>
              <a:rPr lang="en-US" sz="2000" dirty="0"/>
              <a:t>	</a:t>
            </a:r>
            <a:r>
              <a:rPr lang="en-US" sz="2000" u="sng" dirty="0"/>
              <a:t>over .75 to 50 					  6</a:t>
            </a:r>
            <a:r>
              <a:rPr lang="en-US" sz="2000" dirty="0"/>
              <a:t>     </a:t>
            </a:r>
          </a:p>
          <a:p>
            <a:pPr>
              <a:buFont typeface="Wingdings" panose="05000000000000000000" pitchFamily="2" charset="2"/>
              <a:buNone/>
              <a:defRPr/>
            </a:pPr>
            <a:r>
              <a:rPr lang="en-US" sz="2000" dirty="0"/>
              <a:t>	</a:t>
            </a:r>
            <a:r>
              <a:rPr lang="en-US" sz="2000" u="sng" dirty="0"/>
              <a:t>over 50 to 345 					10</a:t>
            </a:r>
          </a:p>
          <a:p>
            <a:pPr>
              <a:buFont typeface="Wingdings" panose="05000000000000000000" pitchFamily="2" charset="2"/>
              <a:buNone/>
              <a:defRPr/>
            </a:pPr>
            <a:r>
              <a:rPr lang="en-US" sz="2000" dirty="0"/>
              <a:t>	</a:t>
            </a:r>
            <a:r>
              <a:rPr lang="en-US" sz="2000" u="sng" dirty="0"/>
              <a:t>over 345 to 750 					16</a:t>
            </a:r>
          </a:p>
          <a:p>
            <a:pPr>
              <a:buFont typeface="Wingdings" panose="05000000000000000000" pitchFamily="2" charset="2"/>
              <a:buNone/>
              <a:defRPr/>
            </a:pPr>
            <a:r>
              <a:rPr lang="en-US" sz="2000" dirty="0"/>
              <a:t>	</a:t>
            </a:r>
            <a:r>
              <a:rPr lang="en-US" sz="2000" u="sng" dirty="0"/>
              <a:t>over 750 to 1,000 					20</a:t>
            </a:r>
          </a:p>
          <a:p>
            <a:pPr>
              <a:buFont typeface="Wingdings" panose="05000000000000000000" pitchFamily="2" charset="2"/>
              <a:buNone/>
              <a:defRPr/>
            </a:pPr>
            <a:r>
              <a:rPr lang="en-US" sz="2000" dirty="0"/>
              <a:t>	</a:t>
            </a:r>
            <a:r>
              <a:rPr lang="en-US" sz="2000" u="sng" dirty="0"/>
              <a:t>over 1,000 </a:t>
            </a:r>
            <a:r>
              <a:rPr lang="en-US" sz="2000" dirty="0"/>
              <a:t>		(as established by the utility owner/operator</a:t>
            </a:r>
          </a:p>
          <a:p>
            <a:pPr>
              <a:buFont typeface="Wingdings" panose="05000000000000000000" pitchFamily="2" charset="2"/>
              <a:buNone/>
              <a:defRPr/>
            </a:pPr>
            <a:r>
              <a:rPr lang="en-US" sz="2000" dirty="0"/>
              <a:t>				or registered professional engineer who is a</a:t>
            </a:r>
          </a:p>
          <a:p>
            <a:pPr>
              <a:buFont typeface="Wingdings" panose="05000000000000000000" pitchFamily="2" charset="2"/>
              <a:buNone/>
              <a:defRPr/>
            </a:pPr>
            <a:r>
              <a:rPr lang="en-US" sz="2000" dirty="0"/>
              <a:t>				qualified person with respect to electrical</a:t>
            </a:r>
          </a:p>
          <a:p>
            <a:pPr>
              <a:buFont typeface="Wingdings" panose="05000000000000000000" pitchFamily="2" charset="2"/>
              <a:buNone/>
              <a:defRPr/>
            </a:pPr>
            <a:r>
              <a:rPr lang="en-US" sz="2000" dirty="0"/>
              <a:t>				power transmission and distribution)</a:t>
            </a:r>
          </a:p>
        </p:txBody>
      </p:sp>
      <p:sp>
        <p:nvSpPr>
          <p:cNvPr id="2" name="Text Placeholder 2">
            <a:extLst>
              <a:ext uri="{FF2B5EF4-FFF2-40B4-BE49-F238E27FC236}">
                <a16:creationId xmlns:a16="http://schemas.microsoft.com/office/drawing/2014/main" id="{E543DADD-B06C-E433-6441-DC74FCC6B9E7}"/>
              </a:ext>
            </a:extLst>
          </p:cNvPr>
          <p:cNvSpPr txBox="1">
            <a:spLocks noChangeArrowheads="1"/>
          </p:cNvSpPr>
          <p:nvPr/>
        </p:nvSpPr>
        <p:spPr>
          <a:xfrm>
            <a:off x="9347200" y="565726"/>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ctr">
              <a:buNone/>
            </a:pPr>
            <a:r>
              <a:rPr lang="en-US" sz="1800" u="none" kern="0" dirty="0">
                <a:latin typeface="Avenir Next LT Pro" panose="020B0504020202020204" pitchFamily="34" charset="0"/>
                <a:cs typeface="Times New Roman" pitchFamily="18" charset="0"/>
              </a:rPr>
              <a:t>1926.1411</a:t>
            </a:r>
            <a:endParaRPr lang="en-US" altLang="en-US" u="none" kern="0" dirty="0">
              <a:latin typeface="Avenir Next LT Pro" panose="020B0504020202020204" pitchFamily="34" charset="0"/>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Content Placeholder 7">
            <a:extLst>
              <a:ext uri="{FF2B5EF4-FFF2-40B4-BE49-F238E27FC236}">
                <a16:creationId xmlns:a16="http://schemas.microsoft.com/office/drawing/2014/main" id="{CF588FE1-C9D8-40B4-A571-B3697C2190ED}"/>
              </a:ext>
            </a:extLst>
          </p:cNvPr>
          <p:cNvSpPr>
            <a:spLocks noGrp="1" noChangeArrowheads="1"/>
          </p:cNvSpPr>
          <p:nvPr>
            <p:ph idx="1"/>
          </p:nvPr>
        </p:nvSpPr>
        <p:spPr>
          <a:xfrm>
            <a:off x="749490" y="1296442"/>
            <a:ext cx="10680510" cy="2665958"/>
          </a:xfrm>
        </p:spPr>
        <p:txBody>
          <a:bodyPr/>
          <a:lstStyle/>
          <a:p>
            <a:r>
              <a:rPr lang="en-US" altLang="en-US" sz="2400" dirty="0"/>
              <a:t>Employers whose employees are qualified to perform power distribution and transmission work </a:t>
            </a:r>
          </a:p>
          <a:p>
            <a:endParaRPr lang="en-US" altLang="en-US" sz="500" dirty="0"/>
          </a:p>
          <a:p>
            <a:pPr lvl="1"/>
            <a:r>
              <a:rPr lang="en-US" altLang="en-US" sz="2000" dirty="0"/>
              <a:t>Deemed compliance with §§1926.1407 through 1926.1411 when performing work covered by Subpart V work in accordance with 1910.269(p)</a:t>
            </a:r>
          </a:p>
        </p:txBody>
      </p:sp>
      <p:sp>
        <p:nvSpPr>
          <p:cNvPr id="2" name="Text Placeholder 2">
            <a:extLst>
              <a:ext uri="{FF2B5EF4-FFF2-40B4-BE49-F238E27FC236}">
                <a16:creationId xmlns:a16="http://schemas.microsoft.com/office/drawing/2014/main" id="{E500A37C-DB65-82A6-CE16-FD7EE16C0701}"/>
              </a:ext>
            </a:extLst>
          </p:cNvPr>
          <p:cNvSpPr txBox="1">
            <a:spLocks noChangeArrowheads="1"/>
          </p:cNvSpPr>
          <p:nvPr/>
        </p:nvSpPr>
        <p:spPr>
          <a:xfrm>
            <a:off x="8597710" y="542635"/>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1926.1400(g)</a:t>
            </a:r>
            <a:endParaRPr lang="en-US" altLang="en-US" u="none" kern="0" dirty="0">
              <a:latin typeface="Avenir Next LT Pro" panose="020B0504020202020204" pitchFamily="34" charset="0"/>
            </a:endParaRPr>
          </a:p>
        </p:txBody>
      </p:sp>
      <p:sp>
        <p:nvSpPr>
          <p:cNvPr id="3" name="Rectangle 2">
            <a:extLst>
              <a:ext uri="{FF2B5EF4-FFF2-40B4-BE49-F238E27FC236}">
                <a16:creationId xmlns:a16="http://schemas.microsoft.com/office/drawing/2014/main" id="{6298BE6D-B00D-CDB9-D846-ACFB858FF088}"/>
              </a:ext>
            </a:extLst>
          </p:cNvPr>
          <p:cNvSpPr>
            <a:spLocks noGrp="1" noChangeArrowheads="1"/>
          </p:cNvSpPr>
          <p:nvPr>
            <p:ph type="title"/>
          </p:nvPr>
        </p:nvSpPr>
        <p:spPr>
          <a:xfrm>
            <a:off x="838200" y="383368"/>
            <a:ext cx="8458200" cy="554038"/>
          </a:xfrm>
        </p:spPr>
        <p:txBody>
          <a:bodyPr/>
          <a:lstStyle/>
          <a:p>
            <a:r>
              <a:rPr lang="en-US" altLang="en-US" dirty="0">
                <a:cs typeface="Times New Roman" panose="02020603050405020304" pitchFamily="18" charset="0"/>
              </a:rPr>
              <a:t>Electric Utilities</a:t>
            </a:r>
            <a:r>
              <a:rPr lang="en-US" altLang="en-US" sz="2800" dirty="0"/>
              <a:t>	   	</a:t>
            </a:r>
            <a:endParaRPr lang="en-US" altLang="en-US" sz="1800" b="0" dirty="0"/>
          </a:p>
        </p:txBody>
      </p:sp>
      <p:sp>
        <p:nvSpPr>
          <p:cNvPr id="6" name="TextBox 5">
            <a:extLst>
              <a:ext uri="{FF2B5EF4-FFF2-40B4-BE49-F238E27FC236}">
                <a16:creationId xmlns:a16="http://schemas.microsoft.com/office/drawing/2014/main" id="{C62888C6-EA25-A981-1831-BA523618211A}"/>
              </a:ext>
            </a:extLst>
          </p:cNvPr>
          <p:cNvSpPr txBox="1"/>
          <p:nvPr/>
        </p:nvSpPr>
        <p:spPr>
          <a:xfrm>
            <a:off x="10400997" y="5757134"/>
            <a:ext cx="1132115" cy="215444"/>
          </a:xfrm>
          <a:prstGeom prst="rect">
            <a:avLst/>
          </a:prstGeom>
          <a:noFill/>
        </p:spPr>
        <p:txBody>
          <a:bodyPr wrap="square" rtlCol="0">
            <a:spAutoFit/>
          </a:bodyPr>
          <a:lstStyle/>
          <a:p>
            <a:r>
              <a:rPr lang="en-US" sz="800" dirty="0">
                <a:latin typeface="Avenir Next LT Pro" panose="020B0504020202020204" pitchFamily="34" charset="0"/>
              </a:rPr>
              <a:t>Adobe Stock Photo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Content Placeholder 5">
            <a:extLst>
              <a:ext uri="{FF2B5EF4-FFF2-40B4-BE49-F238E27FC236}">
                <a16:creationId xmlns:a16="http://schemas.microsoft.com/office/drawing/2014/main" id="{D1E738D2-1A6E-45E9-9E9C-095CE0659BCC}"/>
              </a:ext>
            </a:extLst>
          </p:cNvPr>
          <p:cNvSpPr>
            <a:spLocks noGrp="1" noChangeArrowheads="1"/>
          </p:cNvSpPr>
          <p:nvPr>
            <p:ph idx="1"/>
          </p:nvPr>
        </p:nvSpPr>
        <p:spPr>
          <a:xfrm>
            <a:off x="838199" y="1318342"/>
            <a:ext cx="5187877" cy="3382962"/>
          </a:xfrm>
        </p:spPr>
        <p:txBody>
          <a:bodyPr/>
          <a:lstStyle/>
          <a:p>
            <a:r>
              <a:rPr lang="en-US" altLang="en-US" dirty="0"/>
              <a:t>Visual inspection by </a:t>
            </a:r>
            <a:r>
              <a:rPr lang="en-US" altLang="en-US" i="1" dirty="0"/>
              <a:t>competent person</a:t>
            </a:r>
            <a:r>
              <a:rPr lang="en-US" altLang="en-US" dirty="0"/>
              <a:t> during each shift</a:t>
            </a:r>
          </a:p>
          <a:p>
            <a:endParaRPr lang="en-US" altLang="en-US" dirty="0"/>
          </a:p>
          <a:p>
            <a:r>
              <a:rPr lang="en-US" altLang="en-US" dirty="0"/>
              <a:t>Monthly inspection by </a:t>
            </a:r>
            <a:r>
              <a:rPr lang="en-US" altLang="en-US" i="1" dirty="0"/>
              <a:t>competent person – </a:t>
            </a:r>
            <a:r>
              <a:rPr lang="en-US" altLang="en-US" dirty="0"/>
              <a:t>with documentation</a:t>
            </a:r>
          </a:p>
          <a:p>
            <a:endParaRPr lang="en-US" altLang="en-US" dirty="0"/>
          </a:p>
          <a:p>
            <a:endParaRPr lang="en-US" altLang="en-US" dirty="0"/>
          </a:p>
        </p:txBody>
      </p:sp>
      <p:sp>
        <p:nvSpPr>
          <p:cNvPr id="54275" name="Rectangle 2">
            <a:extLst>
              <a:ext uri="{FF2B5EF4-FFF2-40B4-BE49-F238E27FC236}">
                <a16:creationId xmlns:a16="http://schemas.microsoft.com/office/drawing/2014/main" id="{917F57FB-849C-491D-A691-1A1E840C073D}"/>
              </a:ext>
            </a:extLst>
          </p:cNvPr>
          <p:cNvSpPr>
            <a:spLocks noGrp="1" noChangeArrowheads="1"/>
          </p:cNvSpPr>
          <p:nvPr>
            <p:ph type="title"/>
          </p:nvPr>
        </p:nvSpPr>
        <p:spPr>
          <a:xfrm>
            <a:off x="838200" y="414769"/>
            <a:ext cx="8001000" cy="554038"/>
          </a:xfrm>
        </p:spPr>
        <p:txBody>
          <a:bodyPr/>
          <a:lstStyle/>
          <a:p>
            <a:r>
              <a:rPr lang="en-US" altLang="en-US" dirty="0"/>
              <a:t>Inspections  			</a:t>
            </a:r>
            <a:endParaRPr lang="en-US" altLang="en-US" sz="1800" b="0" dirty="0">
              <a:solidFill>
                <a:srgbClr val="000000"/>
              </a:solidFill>
            </a:endParaRPr>
          </a:p>
        </p:txBody>
      </p:sp>
      <p:pic>
        <p:nvPicPr>
          <p:cNvPr id="54276" name="Picture 4" descr="crane-3">
            <a:extLst>
              <a:ext uri="{FF2B5EF4-FFF2-40B4-BE49-F238E27FC236}">
                <a16:creationId xmlns:a16="http://schemas.microsoft.com/office/drawing/2014/main" id="{6A74C153-C581-4BB6-9AA6-BCEA98B08A08}"/>
              </a:ext>
            </a:extLst>
          </p:cNvPr>
          <p:cNvPicPr>
            <a:picLocks noGrp="1" noChangeAspect="1" noChangeArrowheads="1"/>
          </p:cNvPicPr>
          <p:nvPr>
            <p:ph type="pic" sz="quarter" idx="11"/>
          </p:nvPr>
        </p:nvPicPr>
        <p:blipFill>
          <a:blip r:embed="rId3">
            <a:extLst>
              <a:ext uri="{28A0092B-C50C-407E-A947-70E740481C1C}">
                <a14:useLocalDpi xmlns:a14="http://schemas.microsoft.com/office/drawing/2010/main"/>
              </a:ext>
            </a:extLst>
          </a:blip>
          <a:srcRect/>
          <a:stretch>
            <a:fillRect/>
          </a:stretch>
        </p:blipFill>
        <p:spPr>
          <a:xfrm>
            <a:off x="6026077" y="1269658"/>
            <a:ext cx="5237068" cy="45796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 Placeholder 2">
            <a:extLst>
              <a:ext uri="{FF2B5EF4-FFF2-40B4-BE49-F238E27FC236}">
                <a16:creationId xmlns:a16="http://schemas.microsoft.com/office/drawing/2014/main" id="{FB8031BB-DC12-43D6-1C64-16EA8D2FC8F9}"/>
              </a:ext>
            </a:extLst>
          </p:cNvPr>
          <p:cNvSpPr txBox="1">
            <a:spLocks noChangeArrowheads="1"/>
          </p:cNvSpPr>
          <p:nvPr/>
        </p:nvSpPr>
        <p:spPr>
          <a:xfrm>
            <a:off x="8959657" y="526084"/>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ctr">
              <a:buNone/>
            </a:pPr>
            <a:r>
              <a:rPr lang="en-US" sz="1800" u="none" kern="0" dirty="0">
                <a:latin typeface="Avenir Next LT Pro" panose="020B0504020202020204" pitchFamily="34" charset="0"/>
                <a:cs typeface="Times New Roman" pitchFamily="18" charset="0"/>
              </a:rPr>
              <a:t>1926.1412(d)-(e)</a:t>
            </a:r>
            <a:endParaRPr lang="en-US" altLang="en-US" u="none" kern="0" dirty="0">
              <a:latin typeface="Avenir Next LT Pro" panose="020B050402020202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2" name="Content Placeholder 5">
            <a:extLst>
              <a:ext uri="{FF2B5EF4-FFF2-40B4-BE49-F238E27FC236}">
                <a16:creationId xmlns:a16="http://schemas.microsoft.com/office/drawing/2014/main" id="{BBC1D438-644A-480C-9FCE-CB0928E60FCD}"/>
              </a:ext>
            </a:extLst>
          </p:cNvPr>
          <p:cNvSpPr>
            <a:spLocks noGrp="1" noChangeArrowheads="1"/>
          </p:cNvSpPr>
          <p:nvPr>
            <p:ph idx="1"/>
          </p:nvPr>
        </p:nvSpPr>
        <p:spPr>
          <a:xfrm>
            <a:off x="862178" y="990601"/>
            <a:ext cx="10467644" cy="4525963"/>
          </a:xfrm>
        </p:spPr>
        <p:txBody>
          <a:bodyPr/>
          <a:lstStyle/>
          <a:p>
            <a:endParaRPr lang="en-US" altLang="en-US" sz="1000" dirty="0"/>
          </a:p>
          <a:p>
            <a:r>
              <a:rPr lang="en-US" altLang="en-US" sz="2400" dirty="0"/>
              <a:t>Other inspections required under this section done by </a:t>
            </a:r>
            <a:r>
              <a:rPr lang="en-US" altLang="en-US" sz="2400" i="1" dirty="0"/>
              <a:t>qualified person – </a:t>
            </a:r>
            <a:r>
              <a:rPr lang="en-US" altLang="en-US" sz="2400" dirty="0"/>
              <a:t>with documentation</a:t>
            </a:r>
            <a:endParaRPr lang="en-US" altLang="en-US" sz="2400" i="1" dirty="0"/>
          </a:p>
          <a:p>
            <a:pPr lvl="1"/>
            <a:endParaRPr lang="en-US" altLang="en-US" sz="1000" dirty="0"/>
          </a:p>
          <a:p>
            <a:pPr lvl="1">
              <a:lnSpc>
                <a:spcPct val="150000"/>
              </a:lnSpc>
            </a:pPr>
            <a:r>
              <a:rPr lang="en-US" altLang="en-US" sz="2000" dirty="0"/>
              <a:t>Annual/comprehensive</a:t>
            </a:r>
          </a:p>
          <a:p>
            <a:pPr lvl="1">
              <a:lnSpc>
                <a:spcPct val="150000"/>
              </a:lnSpc>
            </a:pPr>
            <a:r>
              <a:rPr lang="en-US" altLang="en-US" sz="2000" dirty="0"/>
              <a:t>Post-assembly</a:t>
            </a:r>
          </a:p>
          <a:p>
            <a:pPr lvl="1">
              <a:lnSpc>
                <a:spcPct val="150000"/>
              </a:lnSpc>
            </a:pPr>
            <a:r>
              <a:rPr lang="en-US" altLang="en-US" sz="2000" dirty="0"/>
              <a:t>Repaired/adjusted equipment</a:t>
            </a:r>
          </a:p>
          <a:p>
            <a:pPr lvl="1">
              <a:lnSpc>
                <a:spcPct val="150000"/>
              </a:lnSpc>
            </a:pPr>
            <a:r>
              <a:rPr lang="en-US" altLang="en-US" sz="2000" dirty="0"/>
              <a:t>Modified equipment</a:t>
            </a:r>
          </a:p>
          <a:p>
            <a:pPr lvl="1">
              <a:lnSpc>
                <a:spcPct val="150000"/>
              </a:lnSpc>
            </a:pPr>
            <a:r>
              <a:rPr lang="en-US" altLang="en-US" sz="2000" dirty="0"/>
              <a:t>Severe service</a:t>
            </a:r>
          </a:p>
          <a:p>
            <a:pPr lvl="1">
              <a:lnSpc>
                <a:spcPct val="150000"/>
              </a:lnSpc>
            </a:pPr>
            <a:r>
              <a:rPr lang="en-US" altLang="en-US" sz="2000" dirty="0"/>
              <a:t>Equipment not in regular use</a:t>
            </a:r>
          </a:p>
          <a:p>
            <a:endParaRPr lang="en-US" altLang="en-US" dirty="0"/>
          </a:p>
        </p:txBody>
      </p:sp>
      <p:sp>
        <p:nvSpPr>
          <p:cNvPr id="56323" name="Rectangle 2">
            <a:extLst>
              <a:ext uri="{FF2B5EF4-FFF2-40B4-BE49-F238E27FC236}">
                <a16:creationId xmlns:a16="http://schemas.microsoft.com/office/drawing/2014/main" id="{7270F9F2-1846-4213-AD40-E3203C19677C}"/>
              </a:ext>
            </a:extLst>
          </p:cNvPr>
          <p:cNvSpPr>
            <a:spLocks noGrp="1" noChangeArrowheads="1"/>
          </p:cNvSpPr>
          <p:nvPr>
            <p:ph type="title"/>
          </p:nvPr>
        </p:nvSpPr>
        <p:spPr>
          <a:xfrm>
            <a:off x="862178" y="436563"/>
            <a:ext cx="8001000" cy="554038"/>
          </a:xfrm>
        </p:spPr>
        <p:txBody>
          <a:bodyPr/>
          <a:lstStyle/>
          <a:p>
            <a:r>
              <a:rPr lang="en-US" altLang="en-US" dirty="0"/>
              <a:t>Inspections  			</a:t>
            </a:r>
            <a:endParaRPr lang="en-US" altLang="en-US" sz="1800" b="0" dirty="0">
              <a:solidFill>
                <a:srgbClr val="000000"/>
              </a:solidFill>
            </a:endParaRPr>
          </a:p>
        </p:txBody>
      </p:sp>
      <p:sp>
        <p:nvSpPr>
          <p:cNvPr id="2" name="Text Placeholder 2">
            <a:extLst>
              <a:ext uri="{FF2B5EF4-FFF2-40B4-BE49-F238E27FC236}">
                <a16:creationId xmlns:a16="http://schemas.microsoft.com/office/drawing/2014/main" id="{CFC0A578-A093-1DD6-324B-72DC59EBA770}"/>
              </a:ext>
            </a:extLst>
          </p:cNvPr>
          <p:cNvSpPr txBox="1">
            <a:spLocks noChangeArrowheads="1"/>
          </p:cNvSpPr>
          <p:nvPr/>
        </p:nvSpPr>
        <p:spPr>
          <a:xfrm>
            <a:off x="8585500" y="574203"/>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1926.1412(a)-(c)</a:t>
            </a:r>
            <a:endParaRPr lang="en-US" altLang="en-US" u="none" kern="0" dirty="0">
              <a:latin typeface="Avenir Next LT Pro" panose="020B05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78491C6E-A67B-43E3-A888-BD028AE648BF}"/>
              </a:ext>
            </a:extLst>
          </p:cNvPr>
          <p:cNvGraphicFramePr>
            <a:graphicFrameLocks noGrp="1"/>
          </p:cNvGraphicFramePr>
          <p:nvPr>
            <p:ph idx="1"/>
          </p:nvPr>
        </p:nvGraphicFramePr>
        <p:xfrm>
          <a:off x="1442720" y="1265380"/>
          <a:ext cx="9479280" cy="4643446"/>
        </p:xfrm>
        <a:graphic>
          <a:graphicData uri="http://schemas.openxmlformats.org/drawingml/2006/table">
            <a:tbl>
              <a:tblPr firstRow="1" bandRow="1">
                <a:tableStyleId>{073A0DAA-6AF3-43AB-8588-CEC1D06C72B9}</a:tableStyleId>
              </a:tblPr>
              <a:tblGrid>
                <a:gridCol w="4739640">
                  <a:extLst>
                    <a:ext uri="{9D8B030D-6E8A-4147-A177-3AD203B41FA5}">
                      <a16:colId xmlns:a16="http://schemas.microsoft.com/office/drawing/2014/main" val="20000"/>
                    </a:ext>
                  </a:extLst>
                </a:gridCol>
                <a:gridCol w="4739640">
                  <a:extLst>
                    <a:ext uri="{9D8B030D-6E8A-4147-A177-3AD203B41FA5}">
                      <a16:colId xmlns:a16="http://schemas.microsoft.com/office/drawing/2014/main" val="20001"/>
                    </a:ext>
                  </a:extLst>
                </a:gridCol>
              </a:tblGrid>
              <a:tr h="518142">
                <a:tc>
                  <a:txBody>
                    <a:bodyPr/>
                    <a:lstStyle/>
                    <a:p>
                      <a:pPr algn="ctr"/>
                      <a:r>
                        <a:rPr lang="en-US" sz="2800" dirty="0">
                          <a:latin typeface="Avenir Next LT Pro" panose="020B0504020202020204" pitchFamily="34" charset="0"/>
                        </a:rPr>
                        <a:t>Type of Inspection</a:t>
                      </a:r>
                    </a:p>
                  </a:txBody>
                  <a:tcPr marT="45715" marB="45715"/>
                </a:tc>
                <a:tc>
                  <a:txBody>
                    <a:bodyPr/>
                    <a:lstStyle/>
                    <a:p>
                      <a:pPr algn="ctr"/>
                      <a:r>
                        <a:rPr lang="en-US" sz="2800" dirty="0">
                          <a:latin typeface="Avenir Next LT Pro" panose="020B0504020202020204" pitchFamily="34" charset="0"/>
                        </a:rPr>
                        <a:t>Who Inspects</a:t>
                      </a:r>
                    </a:p>
                  </a:txBody>
                  <a:tcPr marT="45715" marB="45715"/>
                </a:tc>
                <a:extLst>
                  <a:ext uri="{0D108BD9-81ED-4DB2-BD59-A6C34878D82A}">
                    <a16:rowId xmlns:a16="http://schemas.microsoft.com/office/drawing/2014/main" val="10000"/>
                  </a:ext>
                </a:extLst>
              </a:tr>
              <a:tr h="8229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Modified or repaired/adjusted</a:t>
                      </a:r>
                    </a:p>
                  </a:txBody>
                  <a:tcPr marT="45715" marB="45715"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Qualified person</a:t>
                      </a:r>
                    </a:p>
                  </a:txBody>
                  <a:tcPr marT="45715" marB="45715" anchor="ctr" horzOverflow="overflow"/>
                </a:tc>
                <a:extLst>
                  <a:ext uri="{0D108BD9-81ED-4DB2-BD59-A6C34878D82A}">
                    <a16:rowId xmlns:a16="http://schemas.microsoft.com/office/drawing/2014/main" val="10001"/>
                  </a:ext>
                </a:extLst>
              </a:tr>
              <a:tr h="8960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Post-assembly</a:t>
                      </a:r>
                    </a:p>
                  </a:txBody>
                  <a:tcPr marT="45715" marB="45715"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Qualified person</a:t>
                      </a:r>
                    </a:p>
                  </a:txBody>
                  <a:tcPr marT="45715" marB="45715" anchor="ctr" horzOverflow="overflow"/>
                </a:tc>
                <a:extLst>
                  <a:ext uri="{0D108BD9-81ED-4DB2-BD59-A6C34878D82A}">
                    <a16:rowId xmlns:a16="http://schemas.microsoft.com/office/drawing/2014/main" val="10002"/>
                  </a:ext>
                </a:extLst>
              </a:tr>
              <a:tr h="8960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Shift</a:t>
                      </a:r>
                    </a:p>
                  </a:txBody>
                  <a:tcPr marT="45715" marB="45715"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Competent person</a:t>
                      </a:r>
                    </a:p>
                  </a:txBody>
                  <a:tcPr marT="45715" marB="45715" anchor="ctr" horzOverflow="overflow"/>
                </a:tc>
                <a:extLst>
                  <a:ext uri="{0D108BD9-81ED-4DB2-BD59-A6C34878D82A}">
                    <a16:rowId xmlns:a16="http://schemas.microsoft.com/office/drawing/2014/main" val="10003"/>
                  </a:ext>
                </a:extLst>
              </a:tr>
              <a:tr h="8960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Monthly</a:t>
                      </a:r>
                    </a:p>
                  </a:txBody>
                  <a:tcPr marT="45715" marB="45715"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Competent person</a:t>
                      </a:r>
                    </a:p>
                  </a:txBody>
                  <a:tcPr marT="45715" marB="45715" anchor="ctr" horzOverflow="overflow"/>
                </a:tc>
                <a:extLst>
                  <a:ext uri="{0D108BD9-81ED-4DB2-BD59-A6C34878D82A}">
                    <a16:rowId xmlns:a16="http://schemas.microsoft.com/office/drawing/2014/main" val="10004"/>
                  </a:ext>
                </a:extLst>
              </a:tr>
              <a:tr h="6140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Annual</a:t>
                      </a:r>
                    </a:p>
                  </a:txBody>
                  <a:tcPr marT="45715" marB="45715"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Qualified person</a:t>
                      </a:r>
                    </a:p>
                  </a:txBody>
                  <a:tcPr marT="45715" marB="45715" anchor="ctr" horzOverflow="overflow"/>
                </a:tc>
                <a:extLst>
                  <a:ext uri="{0D108BD9-81ED-4DB2-BD59-A6C34878D82A}">
                    <a16:rowId xmlns:a16="http://schemas.microsoft.com/office/drawing/2014/main" val="10005"/>
                  </a:ext>
                </a:extLst>
              </a:tr>
            </a:tbl>
          </a:graphicData>
        </a:graphic>
      </p:graphicFrame>
      <p:sp>
        <p:nvSpPr>
          <p:cNvPr id="2" name="Text Placeholder 2">
            <a:extLst>
              <a:ext uri="{FF2B5EF4-FFF2-40B4-BE49-F238E27FC236}">
                <a16:creationId xmlns:a16="http://schemas.microsoft.com/office/drawing/2014/main" id="{73463AFB-9EC3-497D-AA94-19F61FCA0781}"/>
              </a:ext>
            </a:extLst>
          </p:cNvPr>
          <p:cNvSpPr txBox="1">
            <a:spLocks noChangeArrowheads="1"/>
          </p:cNvSpPr>
          <p:nvPr/>
        </p:nvSpPr>
        <p:spPr>
          <a:xfrm>
            <a:off x="8422944" y="488044"/>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1926.1412(a)-(c)</a:t>
            </a:r>
            <a:endParaRPr lang="en-US" altLang="en-US" u="none" kern="0" dirty="0">
              <a:latin typeface="Avenir Next LT Pro" panose="020B0504020202020204" pitchFamily="34" charset="0"/>
            </a:endParaRPr>
          </a:p>
        </p:txBody>
      </p:sp>
      <p:sp>
        <p:nvSpPr>
          <p:cNvPr id="3" name="Rectangle 2">
            <a:extLst>
              <a:ext uri="{FF2B5EF4-FFF2-40B4-BE49-F238E27FC236}">
                <a16:creationId xmlns:a16="http://schemas.microsoft.com/office/drawing/2014/main" id="{E217BBBE-B61A-CE51-4512-BF472760DFE4}"/>
              </a:ext>
            </a:extLst>
          </p:cNvPr>
          <p:cNvSpPr>
            <a:spLocks noGrp="1" noChangeArrowheads="1"/>
          </p:cNvSpPr>
          <p:nvPr>
            <p:ph type="title"/>
          </p:nvPr>
        </p:nvSpPr>
        <p:spPr>
          <a:xfrm>
            <a:off x="862178" y="436563"/>
            <a:ext cx="8001000" cy="554038"/>
          </a:xfrm>
        </p:spPr>
        <p:txBody>
          <a:bodyPr/>
          <a:lstStyle/>
          <a:p>
            <a:r>
              <a:rPr lang="en-US" altLang="en-US" dirty="0"/>
              <a:t>Inspections  			</a:t>
            </a:r>
            <a:endParaRPr lang="en-US" altLang="en-US" sz="1800" b="0" dirty="0">
              <a:solidFill>
                <a:srgbClr val="000000"/>
              </a:solidFill>
            </a:endParaRP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Placeholder 2">
            <a:extLst>
              <a:ext uri="{FF2B5EF4-FFF2-40B4-BE49-F238E27FC236}">
                <a16:creationId xmlns:a16="http://schemas.microsoft.com/office/drawing/2014/main" id="{A4BA401B-DC17-4B48-B407-EF49A0715A12}"/>
              </a:ext>
            </a:extLst>
          </p:cNvPr>
          <p:cNvSpPr>
            <a:spLocks noGrp="1" noChangeArrowheads="1"/>
          </p:cNvSpPr>
          <p:nvPr>
            <p:ph type="body" sz="half" idx="1"/>
          </p:nvPr>
        </p:nvSpPr>
        <p:spPr>
          <a:xfrm>
            <a:off x="838200" y="1219201"/>
            <a:ext cx="8001000" cy="4525963"/>
          </a:xfrm>
        </p:spPr>
        <p:txBody>
          <a:bodyPr/>
          <a:lstStyle/>
          <a:p>
            <a:r>
              <a:rPr lang="en-US" altLang="en-US" sz="2400" dirty="0"/>
              <a:t>Required and operational at all times:</a:t>
            </a:r>
          </a:p>
          <a:p>
            <a:endParaRPr lang="en-US" altLang="en-US" sz="800" dirty="0"/>
          </a:p>
          <a:p>
            <a:pPr lvl="1"/>
            <a:r>
              <a:rPr lang="en-US" altLang="en-US" sz="2000" dirty="0"/>
              <a:t>Crane level indicator</a:t>
            </a:r>
          </a:p>
          <a:p>
            <a:pPr lvl="1"/>
            <a:endParaRPr lang="en-US" altLang="en-US" sz="800" dirty="0"/>
          </a:p>
          <a:p>
            <a:pPr lvl="1"/>
            <a:r>
              <a:rPr lang="en-US" altLang="en-US" sz="2000" dirty="0"/>
              <a:t>Boom stops (except for derricks and hydraulic booms)</a:t>
            </a:r>
          </a:p>
          <a:p>
            <a:pPr lvl="1"/>
            <a:endParaRPr lang="en-US" altLang="en-US" sz="800" dirty="0"/>
          </a:p>
          <a:p>
            <a:pPr lvl="1"/>
            <a:r>
              <a:rPr lang="en-US" altLang="en-US" sz="2000" dirty="0"/>
              <a:t>Jib stops (except for derricks)</a:t>
            </a:r>
          </a:p>
          <a:p>
            <a:pPr lvl="1"/>
            <a:endParaRPr lang="en-US" altLang="en-US" sz="800" dirty="0"/>
          </a:p>
          <a:p>
            <a:pPr lvl="1"/>
            <a:r>
              <a:rPr lang="en-US" altLang="en-US" sz="2000" dirty="0"/>
              <a:t>Foot pedal brakes with locks</a:t>
            </a:r>
          </a:p>
          <a:p>
            <a:pPr lvl="1"/>
            <a:endParaRPr lang="en-US" altLang="en-US" sz="800" dirty="0"/>
          </a:p>
          <a:p>
            <a:pPr lvl="1"/>
            <a:r>
              <a:rPr lang="en-US" altLang="en-US" sz="2000" dirty="0"/>
              <a:t>Hydraulic outrigger jacks/hydraulic stabilizer </a:t>
            </a:r>
          </a:p>
          <a:p>
            <a:pPr lvl="1">
              <a:buFont typeface="Symbol" panose="05050102010706020507" pitchFamily="18" charset="2"/>
              <a:buNone/>
            </a:pPr>
            <a:r>
              <a:rPr lang="en-US" altLang="en-US" sz="2000" dirty="0"/>
              <a:t>	jacks with integral holding device</a:t>
            </a:r>
          </a:p>
          <a:p>
            <a:pPr lvl="1"/>
            <a:endParaRPr lang="en-US" altLang="en-US" sz="800" dirty="0"/>
          </a:p>
          <a:p>
            <a:pPr lvl="1"/>
            <a:r>
              <a:rPr lang="en-US" altLang="en-US" sz="2000" dirty="0"/>
              <a:t>Equipment on rails with rail clamps/stops</a:t>
            </a:r>
          </a:p>
          <a:p>
            <a:pPr lvl="1"/>
            <a:endParaRPr lang="en-US" altLang="en-US" sz="800" dirty="0"/>
          </a:p>
          <a:p>
            <a:pPr lvl="1"/>
            <a:r>
              <a:rPr lang="en-US" altLang="en-US" sz="2000" dirty="0"/>
              <a:t>Horn</a:t>
            </a:r>
          </a:p>
        </p:txBody>
      </p:sp>
      <p:sp>
        <p:nvSpPr>
          <p:cNvPr id="2" name="Text Placeholder 2">
            <a:extLst>
              <a:ext uri="{FF2B5EF4-FFF2-40B4-BE49-F238E27FC236}">
                <a16:creationId xmlns:a16="http://schemas.microsoft.com/office/drawing/2014/main" id="{214CB137-83AD-DEE5-BCC5-7FF7D2E9EAA1}"/>
              </a:ext>
            </a:extLst>
          </p:cNvPr>
          <p:cNvSpPr txBox="1">
            <a:spLocks noChangeArrowheads="1"/>
          </p:cNvSpPr>
          <p:nvPr/>
        </p:nvSpPr>
        <p:spPr>
          <a:xfrm>
            <a:off x="8422944" y="488044"/>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1926.1415(a)-(b)</a:t>
            </a:r>
            <a:endParaRPr lang="en-US" altLang="en-US" u="none" kern="0" dirty="0">
              <a:latin typeface="Avenir Next LT Pro" panose="020B0504020202020204" pitchFamily="34" charset="0"/>
            </a:endParaRPr>
          </a:p>
        </p:txBody>
      </p:sp>
      <p:sp>
        <p:nvSpPr>
          <p:cNvPr id="3" name="Rectangle 2">
            <a:extLst>
              <a:ext uri="{FF2B5EF4-FFF2-40B4-BE49-F238E27FC236}">
                <a16:creationId xmlns:a16="http://schemas.microsoft.com/office/drawing/2014/main" id="{243F9F67-1957-19F4-18A5-1600F9906356}"/>
              </a:ext>
            </a:extLst>
          </p:cNvPr>
          <p:cNvSpPr>
            <a:spLocks noGrp="1" noChangeArrowheads="1"/>
          </p:cNvSpPr>
          <p:nvPr>
            <p:ph type="title"/>
          </p:nvPr>
        </p:nvSpPr>
        <p:spPr>
          <a:xfrm>
            <a:off x="862178" y="436563"/>
            <a:ext cx="8001000" cy="554038"/>
          </a:xfrm>
        </p:spPr>
        <p:txBody>
          <a:bodyPr/>
          <a:lstStyle/>
          <a:p>
            <a:r>
              <a:rPr lang="en-US" altLang="en-US" dirty="0"/>
              <a:t>Safety Devices			</a:t>
            </a:r>
            <a:endParaRPr lang="en-US" altLang="en-US" sz="1800" b="0" dirty="0">
              <a:solidFill>
                <a:srgbClr val="000000"/>
              </a:solidFill>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Content Placeholder 2">
            <a:extLst>
              <a:ext uri="{FF2B5EF4-FFF2-40B4-BE49-F238E27FC236}">
                <a16:creationId xmlns:a16="http://schemas.microsoft.com/office/drawing/2014/main" id="{7C84D923-1A11-4F0A-9A09-83A888FE86E1}"/>
              </a:ext>
            </a:extLst>
          </p:cNvPr>
          <p:cNvSpPr>
            <a:spLocks noGrp="1" noChangeArrowheads="1"/>
          </p:cNvSpPr>
          <p:nvPr>
            <p:ph idx="1"/>
          </p:nvPr>
        </p:nvSpPr>
        <p:spPr>
          <a:xfrm>
            <a:off x="838200" y="1143000"/>
            <a:ext cx="10429544" cy="5105400"/>
          </a:xfrm>
        </p:spPr>
        <p:txBody>
          <a:bodyPr/>
          <a:lstStyle/>
          <a:p>
            <a:pPr marL="0" indent="0">
              <a:buNone/>
            </a:pPr>
            <a:r>
              <a:rPr lang="en-US" altLang="en-US" sz="2200" dirty="0"/>
              <a:t>Operations must not begin unless the listed operational aids are in proper working order, except when being repaired and a specified temporary alternative measure is used.</a:t>
            </a:r>
          </a:p>
          <a:p>
            <a:endParaRPr lang="en-US" altLang="en-US" sz="1000" dirty="0"/>
          </a:p>
          <a:p>
            <a:pPr marL="0" indent="0">
              <a:buNone/>
            </a:pPr>
            <a:r>
              <a:rPr lang="en-US" altLang="en-US" sz="2400" b="1" dirty="0"/>
              <a:t>Category 1</a:t>
            </a:r>
            <a:endParaRPr lang="en-US" altLang="en-US" sz="2400" dirty="0"/>
          </a:p>
          <a:p>
            <a:pPr lvl="1"/>
            <a:r>
              <a:rPr lang="en-US" altLang="en-US" sz="2200" dirty="0"/>
              <a:t>Boom hoist limiting device, luffing jib limiting device, anti two-blocking device </a:t>
            </a:r>
          </a:p>
          <a:p>
            <a:pPr marL="457200" lvl="1" indent="0">
              <a:buNone/>
            </a:pPr>
            <a:endParaRPr lang="en-US" altLang="en-US" sz="800" dirty="0"/>
          </a:p>
          <a:p>
            <a:pPr lvl="1"/>
            <a:r>
              <a:rPr lang="en-US" altLang="en-US" sz="2200" dirty="0"/>
              <a:t>Must be repaired no later than 7 calendar days after the deficiency occurs.</a:t>
            </a:r>
          </a:p>
          <a:p>
            <a:endParaRPr lang="en-US" altLang="en-US" sz="800" dirty="0"/>
          </a:p>
          <a:p>
            <a:pPr marL="0" indent="0">
              <a:buNone/>
            </a:pPr>
            <a:r>
              <a:rPr lang="en-US" altLang="en-US" sz="2400" b="1" dirty="0"/>
              <a:t>Category 2</a:t>
            </a:r>
            <a:endParaRPr lang="en-US" altLang="en-US" sz="2400" dirty="0"/>
          </a:p>
          <a:p>
            <a:pPr lvl="1"/>
            <a:r>
              <a:rPr lang="en-US" altLang="en-US" sz="2200" dirty="0"/>
              <a:t>Boom angle or radius indicator, boom length indicator,  load weighing devices, jib angle indicator, outrigger/stabilizer position sensor/monitor, and hoist drum rotation indicator</a:t>
            </a:r>
          </a:p>
          <a:p>
            <a:pPr lvl="1"/>
            <a:endParaRPr lang="en-US" altLang="en-US" sz="800" dirty="0"/>
          </a:p>
          <a:p>
            <a:pPr lvl="1"/>
            <a:r>
              <a:rPr lang="en-US" altLang="en-US" sz="2200" dirty="0"/>
              <a:t>Must be repaired no later than 30 calendar days after the deficiency occurs.</a:t>
            </a:r>
          </a:p>
          <a:p>
            <a:endParaRPr lang="en-US" altLang="en-US" dirty="0"/>
          </a:p>
        </p:txBody>
      </p:sp>
      <p:sp>
        <p:nvSpPr>
          <p:cNvPr id="2" name="Text Placeholder 2">
            <a:extLst>
              <a:ext uri="{FF2B5EF4-FFF2-40B4-BE49-F238E27FC236}">
                <a16:creationId xmlns:a16="http://schemas.microsoft.com/office/drawing/2014/main" id="{E2CAC5BE-9735-6B70-8C9C-EF5E2527F67A}"/>
              </a:ext>
            </a:extLst>
          </p:cNvPr>
          <p:cNvSpPr txBox="1">
            <a:spLocks noChangeArrowheads="1"/>
          </p:cNvSpPr>
          <p:nvPr/>
        </p:nvSpPr>
        <p:spPr>
          <a:xfrm>
            <a:off x="8422944" y="452186"/>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1926.1416(b)</a:t>
            </a:r>
            <a:endParaRPr lang="en-US" altLang="en-US" u="none" kern="0" dirty="0">
              <a:latin typeface="Avenir Next LT Pro" panose="020B0504020202020204" pitchFamily="34" charset="0"/>
            </a:endParaRPr>
          </a:p>
        </p:txBody>
      </p:sp>
      <p:sp>
        <p:nvSpPr>
          <p:cNvPr id="4" name="Title 3">
            <a:extLst>
              <a:ext uri="{FF2B5EF4-FFF2-40B4-BE49-F238E27FC236}">
                <a16:creationId xmlns:a16="http://schemas.microsoft.com/office/drawing/2014/main" id="{792FB3D8-E3B0-5DA2-E3E5-8D55682FD5C2}"/>
              </a:ext>
            </a:extLst>
          </p:cNvPr>
          <p:cNvSpPr>
            <a:spLocks noGrp="1"/>
          </p:cNvSpPr>
          <p:nvPr>
            <p:ph type="title"/>
          </p:nvPr>
        </p:nvSpPr>
        <p:spPr/>
        <p:txBody>
          <a:bodyPr/>
          <a:lstStyle/>
          <a:p>
            <a:r>
              <a:rPr lang="en-US" dirty="0"/>
              <a:t>Operational Aids</a:t>
            </a:r>
          </a:p>
        </p:txBody>
      </p:sp>
    </p:spTree>
    <p:extLst>
      <p:ext uri="{BB962C8B-B14F-4D97-AF65-F5344CB8AC3E}">
        <p14:creationId xmlns:p14="http://schemas.microsoft.com/office/powerpoint/2010/main" val="1888046889"/>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Placeholder 2">
            <a:extLst>
              <a:ext uri="{FF2B5EF4-FFF2-40B4-BE49-F238E27FC236}">
                <a16:creationId xmlns:a16="http://schemas.microsoft.com/office/drawing/2014/main" id="{D82EC329-C7C4-4BE4-9F4B-CAAE5D2EB850}"/>
              </a:ext>
            </a:extLst>
          </p:cNvPr>
          <p:cNvSpPr>
            <a:spLocks noGrp="1" noChangeArrowheads="1"/>
          </p:cNvSpPr>
          <p:nvPr>
            <p:ph type="body" sz="half" idx="1"/>
          </p:nvPr>
        </p:nvSpPr>
        <p:spPr>
          <a:xfrm>
            <a:off x="838200" y="1219201"/>
            <a:ext cx="10515600" cy="4525963"/>
          </a:xfrm>
        </p:spPr>
        <p:txBody>
          <a:bodyPr/>
          <a:lstStyle/>
          <a:p>
            <a:r>
              <a:rPr lang="en-US" altLang="en-US" sz="2400" dirty="0"/>
              <a:t>When manufacturer procedures are unavailable, the employer must develop and ensure compliance with procedures necessary for safe operation of equipment and attachments.</a:t>
            </a:r>
          </a:p>
          <a:p>
            <a:endParaRPr lang="en-US" altLang="en-US" sz="2400" dirty="0"/>
          </a:p>
          <a:p>
            <a:r>
              <a:rPr lang="en-US" altLang="en-US" sz="2400" dirty="0"/>
              <a:t>Procedures for the operational controls must be developed by a qualified person.</a:t>
            </a:r>
          </a:p>
          <a:p>
            <a:endParaRPr lang="en-US" altLang="en-US" sz="2400" dirty="0"/>
          </a:p>
          <a:p>
            <a:r>
              <a:rPr lang="en-US" altLang="en-US" sz="2400" dirty="0"/>
              <a:t>Procedures, including rated capacities, recommended operating speeds, special hazard warnings, instructions, and operator’s manual, must be available in the cab at all times for use by the operator.</a:t>
            </a:r>
          </a:p>
        </p:txBody>
      </p:sp>
      <p:sp>
        <p:nvSpPr>
          <p:cNvPr id="2" name="Text Placeholder 2">
            <a:extLst>
              <a:ext uri="{FF2B5EF4-FFF2-40B4-BE49-F238E27FC236}">
                <a16:creationId xmlns:a16="http://schemas.microsoft.com/office/drawing/2014/main" id="{721B793F-39D6-8181-0889-BB287E6A6E36}"/>
              </a:ext>
            </a:extLst>
          </p:cNvPr>
          <p:cNvSpPr txBox="1">
            <a:spLocks noChangeArrowheads="1"/>
          </p:cNvSpPr>
          <p:nvPr/>
        </p:nvSpPr>
        <p:spPr>
          <a:xfrm>
            <a:off x="8422944" y="452186"/>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1926.1417(b)-(c)</a:t>
            </a:r>
            <a:endParaRPr lang="en-US" altLang="en-US" u="none" kern="0" dirty="0">
              <a:latin typeface="Avenir Next LT Pro" panose="020B0504020202020204" pitchFamily="34" charset="0"/>
            </a:endParaRPr>
          </a:p>
        </p:txBody>
      </p:sp>
      <p:sp>
        <p:nvSpPr>
          <p:cNvPr id="3" name="Rectangle 2">
            <a:extLst>
              <a:ext uri="{FF2B5EF4-FFF2-40B4-BE49-F238E27FC236}">
                <a16:creationId xmlns:a16="http://schemas.microsoft.com/office/drawing/2014/main" id="{36BAC14E-5333-0415-AC5A-9173BE24F1A8}"/>
              </a:ext>
            </a:extLst>
          </p:cNvPr>
          <p:cNvSpPr>
            <a:spLocks noGrp="1" noChangeArrowheads="1"/>
          </p:cNvSpPr>
          <p:nvPr>
            <p:ph type="title"/>
          </p:nvPr>
        </p:nvSpPr>
        <p:spPr>
          <a:xfrm>
            <a:off x="862178" y="381143"/>
            <a:ext cx="8001000" cy="554038"/>
          </a:xfrm>
        </p:spPr>
        <p:txBody>
          <a:bodyPr/>
          <a:lstStyle/>
          <a:p>
            <a:r>
              <a:rPr lang="en-US" altLang="en-US" dirty="0"/>
              <a:t>Operations  			</a:t>
            </a:r>
            <a:endParaRPr lang="en-US" altLang="en-US" sz="1800" b="0" dirty="0">
              <a:solidFill>
                <a:srgbClr val="000000"/>
              </a:solidFill>
            </a:endParaRP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Placeholder 2">
            <a:extLst>
              <a:ext uri="{FF2B5EF4-FFF2-40B4-BE49-F238E27FC236}">
                <a16:creationId xmlns:a16="http://schemas.microsoft.com/office/drawing/2014/main" id="{446BB1B8-675A-4152-8372-8BE761B9B657}"/>
              </a:ext>
            </a:extLst>
          </p:cNvPr>
          <p:cNvSpPr>
            <a:spLocks noGrp="1" noChangeArrowheads="1"/>
          </p:cNvSpPr>
          <p:nvPr>
            <p:ph type="body" sz="half" idx="1"/>
          </p:nvPr>
        </p:nvSpPr>
        <p:spPr>
          <a:xfrm>
            <a:off x="838200" y="1219200"/>
            <a:ext cx="10515600" cy="2438400"/>
          </a:xfrm>
        </p:spPr>
        <p:txBody>
          <a:bodyPr>
            <a:normAutofit/>
          </a:bodyPr>
          <a:lstStyle/>
          <a:p>
            <a:r>
              <a:rPr lang="en-US" altLang="en-US" sz="2400" dirty="0"/>
              <a:t>Operator must not engage in any practice or activity that diverts their attention while engaged in operating the equipment, such as the use of cellular phones (other than when used for signal communications).</a:t>
            </a:r>
          </a:p>
        </p:txBody>
      </p:sp>
      <p:sp>
        <p:nvSpPr>
          <p:cNvPr id="2" name="Text Placeholder 2">
            <a:extLst>
              <a:ext uri="{FF2B5EF4-FFF2-40B4-BE49-F238E27FC236}">
                <a16:creationId xmlns:a16="http://schemas.microsoft.com/office/drawing/2014/main" id="{FFE64E29-9128-D633-82C0-F817644376BD}"/>
              </a:ext>
            </a:extLst>
          </p:cNvPr>
          <p:cNvSpPr txBox="1">
            <a:spLocks noChangeArrowheads="1"/>
          </p:cNvSpPr>
          <p:nvPr/>
        </p:nvSpPr>
        <p:spPr>
          <a:xfrm>
            <a:off x="8422944" y="523902"/>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1926.1417(d)</a:t>
            </a:r>
            <a:endParaRPr lang="en-US" altLang="en-US" u="none" kern="0" dirty="0">
              <a:latin typeface="Avenir Next LT Pro" panose="020B0504020202020204" pitchFamily="34" charset="0"/>
            </a:endParaRPr>
          </a:p>
        </p:txBody>
      </p:sp>
      <p:sp>
        <p:nvSpPr>
          <p:cNvPr id="3" name="Rectangle 2">
            <a:extLst>
              <a:ext uri="{FF2B5EF4-FFF2-40B4-BE49-F238E27FC236}">
                <a16:creationId xmlns:a16="http://schemas.microsoft.com/office/drawing/2014/main" id="{5596FC1A-7D83-D865-6509-D33A1F8528FF}"/>
              </a:ext>
            </a:extLst>
          </p:cNvPr>
          <p:cNvSpPr>
            <a:spLocks noGrp="1" noChangeArrowheads="1"/>
          </p:cNvSpPr>
          <p:nvPr>
            <p:ph type="title"/>
          </p:nvPr>
        </p:nvSpPr>
        <p:spPr>
          <a:xfrm>
            <a:off x="862178" y="408853"/>
            <a:ext cx="8001000" cy="554038"/>
          </a:xfrm>
        </p:spPr>
        <p:txBody>
          <a:bodyPr/>
          <a:lstStyle/>
          <a:p>
            <a:r>
              <a:rPr lang="en-US" altLang="en-US" dirty="0"/>
              <a:t>Operations			</a:t>
            </a:r>
            <a:endParaRPr lang="en-US" altLang="en-US" sz="1800" b="0" dirty="0">
              <a:solidFill>
                <a:srgbClr val="000000"/>
              </a:solidFill>
            </a:endParaRPr>
          </a:p>
        </p:txBody>
      </p:sp>
      <p:sp>
        <p:nvSpPr>
          <p:cNvPr id="9" name="TextBox 8">
            <a:extLst>
              <a:ext uri="{FF2B5EF4-FFF2-40B4-BE49-F238E27FC236}">
                <a16:creationId xmlns:a16="http://schemas.microsoft.com/office/drawing/2014/main" id="{C84D85E6-F6F3-EB18-D66E-160486D30909}"/>
              </a:ext>
            </a:extLst>
          </p:cNvPr>
          <p:cNvSpPr txBox="1"/>
          <p:nvPr/>
        </p:nvSpPr>
        <p:spPr>
          <a:xfrm>
            <a:off x="8452919" y="5594229"/>
            <a:ext cx="1132115" cy="215444"/>
          </a:xfrm>
          <a:prstGeom prst="rect">
            <a:avLst/>
          </a:prstGeom>
          <a:noFill/>
        </p:spPr>
        <p:txBody>
          <a:bodyPr wrap="square" rtlCol="0">
            <a:spAutoFit/>
          </a:bodyPr>
          <a:lstStyle/>
          <a:p>
            <a:r>
              <a:rPr lang="en-US" sz="800" dirty="0">
                <a:solidFill>
                  <a:schemeClr val="bg1">
                    <a:lumMod val="95000"/>
                  </a:schemeClr>
                </a:solidFill>
                <a:latin typeface="Avenir Next LT Pro" panose="020B0504020202020204" pitchFamily="34" charset="0"/>
              </a:rPr>
              <a:t>Adobe Stock Photo</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D91B77A8-3D58-413C-8D7C-B5AFA5F26341}"/>
              </a:ext>
            </a:extLst>
          </p:cNvPr>
          <p:cNvSpPr>
            <a:spLocks noGrp="1" noChangeArrowheads="1"/>
          </p:cNvSpPr>
          <p:nvPr>
            <p:ph type="title"/>
          </p:nvPr>
        </p:nvSpPr>
        <p:spPr>
          <a:xfrm>
            <a:off x="838200" y="426207"/>
            <a:ext cx="8001000" cy="554037"/>
          </a:xfrm>
        </p:spPr>
        <p:txBody>
          <a:bodyPr/>
          <a:lstStyle/>
          <a:p>
            <a:r>
              <a:rPr lang="en-US" altLang="en-US" dirty="0"/>
              <a:t>Fall Protection  			</a:t>
            </a:r>
            <a:endParaRPr lang="en-US" altLang="en-US" sz="1800" b="0" dirty="0">
              <a:solidFill>
                <a:schemeClr val="tx1"/>
              </a:solidFill>
            </a:endParaRPr>
          </a:p>
        </p:txBody>
      </p:sp>
      <p:sp>
        <p:nvSpPr>
          <p:cNvPr id="70659" name="Content Placeholder 2">
            <a:extLst>
              <a:ext uri="{FF2B5EF4-FFF2-40B4-BE49-F238E27FC236}">
                <a16:creationId xmlns:a16="http://schemas.microsoft.com/office/drawing/2014/main" id="{F382ED35-052E-450E-88BC-70D74AB05A51}"/>
              </a:ext>
            </a:extLst>
          </p:cNvPr>
          <p:cNvSpPr>
            <a:spLocks noGrp="1" noChangeArrowheads="1"/>
          </p:cNvSpPr>
          <p:nvPr>
            <p:ph idx="1"/>
          </p:nvPr>
        </p:nvSpPr>
        <p:spPr>
          <a:xfrm>
            <a:off x="838200" y="1346056"/>
            <a:ext cx="4191000" cy="1782762"/>
          </a:xfrm>
        </p:spPr>
        <p:txBody>
          <a:bodyPr>
            <a:normAutofit lnSpcReduction="10000"/>
          </a:bodyPr>
          <a:lstStyle/>
          <a:p>
            <a:pPr>
              <a:buSzPct val="73000"/>
            </a:pPr>
            <a:r>
              <a:rPr lang="en-US" altLang="en-US" sz="2400" dirty="0">
                <a:cs typeface="Times New Roman" panose="02020603050405020304" pitchFamily="18" charset="0"/>
              </a:rPr>
              <a:t>Boom walkways</a:t>
            </a:r>
          </a:p>
          <a:p>
            <a:pPr>
              <a:buSzPct val="73000"/>
            </a:pPr>
            <a:endParaRPr lang="en-US" altLang="en-US" dirty="0">
              <a:cs typeface="Times New Roman" panose="02020603050405020304" pitchFamily="18" charset="0"/>
            </a:endParaRPr>
          </a:p>
          <a:p>
            <a:pPr>
              <a:buSzPct val="73000"/>
            </a:pPr>
            <a:r>
              <a:rPr lang="en-US" altLang="en-US" sz="2400" dirty="0">
                <a:cs typeface="Times New Roman" panose="02020603050405020304" pitchFamily="18" charset="0"/>
              </a:rPr>
              <a:t>Steps, handholds, ladders, grabrails, guardrails, and railings</a:t>
            </a:r>
          </a:p>
          <a:p>
            <a:pPr>
              <a:buSzPct val="73000"/>
            </a:pPr>
            <a:endParaRPr lang="en-US" altLang="en-US" dirty="0">
              <a:cs typeface="Times New Roman" panose="02020603050405020304" pitchFamily="18" charset="0"/>
            </a:endParaRPr>
          </a:p>
          <a:p>
            <a:pPr lvl="1">
              <a:buSzPct val="73000"/>
              <a:buFont typeface="Symbol" panose="05050102010706020507" pitchFamily="18" charset="2"/>
              <a:buNone/>
            </a:pPr>
            <a:endParaRPr lang="en-US" altLang="en-US" b="1" dirty="0">
              <a:cs typeface="Times New Roman" panose="02020603050405020304" pitchFamily="18" charset="0"/>
            </a:endParaRPr>
          </a:p>
          <a:p>
            <a:pPr lvl="1">
              <a:buSzPct val="73000"/>
            </a:pPr>
            <a:endParaRPr lang="en-US" altLang="en-US" b="1" dirty="0">
              <a:cs typeface="Times New Roman" panose="02020603050405020304" pitchFamily="18" charset="0"/>
            </a:endParaRPr>
          </a:p>
          <a:p>
            <a:pPr>
              <a:buSzPct val="73000"/>
            </a:pPr>
            <a:endParaRPr lang="en-US" altLang="en-US" b="1" dirty="0">
              <a:cs typeface="Times New Roman" panose="02020603050405020304" pitchFamily="18" charset="0"/>
            </a:endParaRPr>
          </a:p>
          <a:p>
            <a:pPr>
              <a:buSzPct val="73000"/>
              <a:buFont typeface="Wingdings" panose="05000000000000000000" pitchFamily="2" charset="2"/>
              <a:buNone/>
            </a:pPr>
            <a:endParaRPr lang="en-US" altLang="en-US" b="1" dirty="0">
              <a:cs typeface="Times New Roman" panose="02020603050405020304" pitchFamily="18" charset="0"/>
            </a:endParaRPr>
          </a:p>
          <a:p>
            <a:endParaRPr lang="en-US" altLang="en-US" dirty="0"/>
          </a:p>
        </p:txBody>
      </p:sp>
      <p:pic>
        <p:nvPicPr>
          <p:cNvPr id="70660" name="Picture 4" descr="Picture7.jpg">
            <a:extLst>
              <a:ext uri="{FF2B5EF4-FFF2-40B4-BE49-F238E27FC236}">
                <a16:creationId xmlns:a16="http://schemas.microsoft.com/office/drawing/2014/main" id="{DD9810FF-8844-48AD-A672-AB10810E3668}"/>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5324144" y="1346056"/>
            <a:ext cx="5943600" cy="44726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 Placeholder 2">
            <a:extLst>
              <a:ext uri="{FF2B5EF4-FFF2-40B4-BE49-F238E27FC236}">
                <a16:creationId xmlns:a16="http://schemas.microsoft.com/office/drawing/2014/main" id="{DEB5EA68-96F5-3810-C65D-157AF18A9D8B}"/>
              </a:ext>
            </a:extLst>
          </p:cNvPr>
          <p:cNvSpPr txBox="1">
            <a:spLocks noChangeArrowheads="1"/>
          </p:cNvSpPr>
          <p:nvPr/>
        </p:nvSpPr>
        <p:spPr>
          <a:xfrm>
            <a:off x="8422944" y="505973"/>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1926.1423(c)</a:t>
            </a:r>
            <a:endParaRPr lang="en-US" altLang="en-US" u="none" kern="0" dirty="0">
              <a:latin typeface="Avenir Next LT Pro" panose="020B0504020202020204" pitchFamily="34" charset="0"/>
            </a:endParaRPr>
          </a:p>
        </p:txBody>
      </p:sp>
    </p:spTree>
    <p:extLst>
      <p:ext uri="{BB962C8B-B14F-4D97-AF65-F5344CB8AC3E}">
        <p14:creationId xmlns:p14="http://schemas.microsoft.com/office/powerpoint/2010/main" val="3546413741"/>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9FA968B0-E952-420A-B49B-251DD528EAEC}"/>
              </a:ext>
            </a:extLst>
          </p:cNvPr>
          <p:cNvSpPr>
            <a:spLocks noGrp="1" noChangeArrowheads="1"/>
          </p:cNvSpPr>
          <p:nvPr>
            <p:ph type="title"/>
          </p:nvPr>
        </p:nvSpPr>
        <p:spPr>
          <a:xfrm>
            <a:off x="838200" y="396083"/>
            <a:ext cx="8077200" cy="554037"/>
          </a:xfrm>
        </p:spPr>
        <p:txBody>
          <a:bodyPr/>
          <a:lstStyle/>
          <a:p>
            <a:r>
              <a:rPr lang="en-US" altLang="en-US" dirty="0"/>
              <a:t>Fall Protection  			</a:t>
            </a:r>
            <a:endParaRPr lang="en-US" altLang="en-US" sz="1800" b="0" dirty="0">
              <a:solidFill>
                <a:schemeClr val="tx1"/>
              </a:solidFill>
            </a:endParaRPr>
          </a:p>
        </p:txBody>
      </p:sp>
      <p:sp>
        <p:nvSpPr>
          <p:cNvPr id="72707" name="Content Placeholder 2">
            <a:extLst>
              <a:ext uri="{FF2B5EF4-FFF2-40B4-BE49-F238E27FC236}">
                <a16:creationId xmlns:a16="http://schemas.microsoft.com/office/drawing/2014/main" id="{412BC2BB-0685-4F12-8A6D-1A0C9E31206C}"/>
              </a:ext>
            </a:extLst>
          </p:cNvPr>
          <p:cNvSpPr>
            <a:spLocks noGrp="1" noChangeArrowheads="1"/>
          </p:cNvSpPr>
          <p:nvPr>
            <p:ph idx="1"/>
          </p:nvPr>
        </p:nvSpPr>
        <p:spPr>
          <a:xfrm>
            <a:off x="838200" y="1265238"/>
            <a:ext cx="5486400" cy="4525962"/>
          </a:xfrm>
        </p:spPr>
        <p:txBody>
          <a:bodyPr/>
          <a:lstStyle/>
          <a:p>
            <a:pPr>
              <a:buSzPct val="73000"/>
            </a:pPr>
            <a:r>
              <a:rPr lang="en-US" altLang="en-US" sz="2600" dirty="0">
                <a:cs typeface="Times New Roman" panose="02020603050405020304" pitchFamily="18" charset="0"/>
              </a:rPr>
              <a:t>Personal fall arrest and</a:t>
            </a:r>
          </a:p>
          <a:p>
            <a:pPr>
              <a:buSzPct val="73000"/>
              <a:buFont typeface="Wingdings" panose="05000000000000000000" pitchFamily="2" charset="2"/>
              <a:buNone/>
            </a:pPr>
            <a:r>
              <a:rPr lang="en-US" altLang="en-US" sz="2600" dirty="0">
                <a:cs typeface="Times New Roman" panose="02020603050405020304" pitchFamily="18" charset="0"/>
              </a:rPr>
              <a:t>    positioning device systems</a:t>
            </a:r>
          </a:p>
          <a:p>
            <a:pPr>
              <a:buSzPct val="73000"/>
            </a:pPr>
            <a:endParaRPr lang="en-US" altLang="en-US" sz="2600" dirty="0">
              <a:cs typeface="Times New Roman" panose="02020603050405020304" pitchFamily="18" charset="0"/>
            </a:endParaRPr>
          </a:p>
          <a:p>
            <a:pPr>
              <a:buSzPct val="73000"/>
            </a:pPr>
            <a:r>
              <a:rPr lang="en-US" altLang="en-US" sz="2600" dirty="0">
                <a:cs typeface="Times New Roman" panose="02020603050405020304" pitchFamily="18" charset="0"/>
              </a:rPr>
              <a:t>Anchorage criteria</a:t>
            </a:r>
          </a:p>
          <a:p>
            <a:pPr>
              <a:buSzPct val="73000"/>
            </a:pPr>
            <a:endParaRPr lang="en-US" altLang="en-US" sz="2600" dirty="0">
              <a:cs typeface="Times New Roman" panose="02020603050405020304" pitchFamily="18" charset="0"/>
            </a:endParaRPr>
          </a:p>
          <a:p>
            <a:pPr>
              <a:buSzPct val="73000"/>
            </a:pPr>
            <a:r>
              <a:rPr lang="en-US" altLang="en-US" sz="2600" dirty="0">
                <a:cs typeface="Times New Roman" panose="02020603050405020304" pitchFamily="18" charset="0"/>
              </a:rPr>
              <a:t>Training</a:t>
            </a:r>
          </a:p>
          <a:p>
            <a:pPr lvl="1">
              <a:buSzPct val="73000"/>
              <a:buFont typeface="Symbol" panose="05050102010706020507" pitchFamily="18" charset="2"/>
              <a:buNone/>
            </a:pPr>
            <a:endParaRPr lang="en-US" altLang="en-US" b="1" dirty="0">
              <a:cs typeface="Times New Roman" panose="02020603050405020304" pitchFamily="18" charset="0"/>
            </a:endParaRPr>
          </a:p>
          <a:p>
            <a:pPr lvl="1">
              <a:buSzPct val="73000"/>
            </a:pPr>
            <a:endParaRPr lang="en-US" altLang="en-US" b="1" dirty="0">
              <a:cs typeface="Times New Roman" panose="02020603050405020304" pitchFamily="18" charset="0"/>
            </a:endParaRPr>
          </a:p>
          <a:p>
            <a:pPr>
              <a:buSzPct val="73000"/>
            </a:pPr>
            <a:endParaRPr lang="en-US" altLang="en-US" b="1" dirty="0">
              <a:cs typeface="Times New Roman" panose="02020603050405020304" pitchFamily="18" charset="0"/>
            </a:endParaRPr>
          </a:p>
          <a:p>
            <a:pPr>
              <a:buSzPct val="73000"/>
              <a:buFont typeface="Wingdings" panose="05000000000000000000" pitchFamily="2" charset="2"/>
              <a:buNone/>
            </a:pPr>
            <a:endParaRPr lang="en-US" altLang="en-US" b="1" dirty="0">
              <a:cs typeface="Times New Roman" panose="02020603050405020304" pitchFamily="18" charset="0"/>
            </a:endParaRPr>
          </a:p>
          <a:p>
            <a:endParaRPr lang="en-US" altLang="en-US" dirty="0"/>
          </a:p>
        </p:txBody>
      </p:sp>
      <p:sp>
        <p:nvSpPr>
          <p:cNvPr id="2" name="Text Placeholder 2">
            <a:extLst>
              <a:ext uri="{FF2B5EF4-FFF2-40B4-BE49-F238E27FC236}">
                <a16:creationId xmlns:a16="http://schemas.microsoft.com/office/drawing/2014/main" id="{49385456-80A3-8D87-ADE8-BB24D0F1FE76}"/>
              </a:ext>
            </a:extLst>
          </p:cNvPr>
          <p:cNvSpPr txBox="1">
            <a:spLocks noChangeArrowheads="1"/>
          </p:cNvSpPr>
          <p:nvPr/>
        </p:nvSpPr>
        <p:spPr>
          <a:xfrm>
            <a:off x="8422944" y="505973"/>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1926.1423(d)-(k)</a:t>
            </a:r>
            <a:endParaRPr lang="en-US" altLang="en-US" u="none" kern="0" dirty="0">
              <a:latin typeface="Avenir Next LT Pro" panose="020B0504020202020204" pitchFamily="34" charset="0"/>
            </a:endParaRPr>
          </a:p>
        </p:txBody>
      </p:sp>
      <p:sp>
        <p:nvSpPr>
          <p:cNvPr id="5" name="TextBox 4">
            <a:extLst>
              <a:ext uri="{FF2B5EF4-FFF2-40B4-BE49-F238E27FC236}">
                <a16:creationId xmlns:a16="http://schemas.microsoft.com/office/drawing/2014/main" id="{63A287B7-569B-E575-4AA5-FA30AD7D357D}"/>
              </a:ext>
            </a:extLst>
          </p:cNvPr>
          <p:cNvSpPr txBox="1"/>
          <p:nvPr/>
        </p:nvSpPr>
        <p:spPr>
          <a:xfrm>
            <a:off x="10135629" y="5657743"/>
            <a:ext cx="1132115" cy="215444"/>
          </a:xfrm>
          <a:prstGeom prst="rect">
            <a:avLst/>
          </a:prstGeom>
          <a:noFill/>
        </p:spPr>
        <p:txBody>
          <a:bodyPr wrap="square" rtlCol="0">
            <a:spAutoFit/>
          </a:bodyPr>
          <a:lstStyle/>
          <a:p>
            <a:r>
              <a:rPr lang="en-US" sz="800" dirty="0">
                <a:solidFill>
                  <a:schemeClr val="bg1">
                    <a:lumMod val="65000"/>
                  </a:schemeClr>
                </a:solidFill>
                <a:latin typeface="Avenir Next LT Pro" panose="020B0504020202020204" pitchFamily="34" charset="0"/>
              </a:rPr>
              <a:t>Adobe Stock Photo</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9FA968B0-E952-420A-B49B-251DD528EAEC}"/>
              </a:ext>
            </a:extLst>
          </p:cNvPr>
          <p:cNvSpPr>
            <a:spLocks noGrp="1" noChangeArrowheads="1"/>
          </p:cNvSpPr>
          <p:nvPr>
            <p:ph type="title"/>
          </p:nvPr>
        </p:nvSpPr>
        <p:spPr>
          <a:xfrm>
            <a:off x="838200" y="396083"/>
            <a:ext cx="8077200" cy="554037"/>
          </a:xfrm>
        </p:spPr>
        <p:txBody>
          <a:bodyPr/>
          <a:lstStyle/>
          <a:p>
            <a:r>
              <a:rPr lang="en-US" altLang="en-US" dirty="0"/>
              <a:t>Fall Protection  			</a:t>
            </a:r>
            <a:endParaRPr lang="en-US" altLang="en-US" sz="1800" b="0" dirty="0">
              <a:solidFill>
                <a:schemeClr val="tx1"/>
              </a:solidFill>
            </a:endParaRPr>
          </a:p>
        </p:txBody>
      </p:sp>
      <p:pic>
        <p:nvPicPr>
          <p:cNvPr id="72708" name="Picture 3" descr="fall.png">
            <a:extLst>
              <a:ext uri="{FF2B5EF4-FFF2-40B4-BE49-F238E27FC236}">
                <a16:creationId xmlns:a16="http://schemas.microsoft.com/office/drawing/2014/main" id="{E6A02C68-FB73-4D91-91EF-DFFBBA4A9B61}"/>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2560320" y="1138452"/>
            <a:ext cx="7442728" cy="492136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 Placeholder 2">
            <a:extLst>
              <a:ext uri="{FF2B5EF4-FFF2-40B4-BE49-F238E27FC236}">
                <a16:creationId xmlns:a16="http://schemas.microsoft.com/office/drawing/2014/main" id="{49385456-80A3-8D87-ADE8-BB24D0F1FE76}"/>
              </a:ext>
            </a:extLst>
          </p:cNvPr>
          <p:cNvSpPr txBox="1">
            <a:spLocks noChangeArrowheads="1"/>
          </p:cNvSpPr>
          <p:nvPr/>
        </p:nvSpPr>
        <p:spPr>
          <a:xfrm>
            <a:off x="8422944" y="470115"/>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1926.1423(d)-(k)</a:t>
            </a:r>
            <a:endParaRPr lang="en-US" altLang="en-US" u="none" kern="0" dirty="0">
              <a:latin typeface="Avenir Next LT Pro" panose="020B0504020202020204" pitchFamily="34" charset="0"/>
            </a:endParaRPr>
          </a:p>
        </p:txBody>
      </p:sp>
    </p:spTree>
    <p:extLst>
      <p:ext uri="{BB962C8B-B14F-4D97-AF65-F5344CB8AC3E}">
        <p14:creationId xmlns:p14="http://schemas.microsoft.com/office/powerpoint/2010/main" val="1067798211"/>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Placeholder 2">
            <a:extLst>
              <a:ext uri="{FF2B5EF4-FFF2-40B4-BE49-F238E27FC236}">
                <a16:creationId xmlns:a16="http://schemas.microsoft.com/office/drawing/2014/main" id="{8D727474-D918-4294-BCFF-FA6A41E01E7D}"/>
              </a:ext>
            </a:extLst>
          </p:cNvPr>
          <p:cNvSpPr>
            <a:spLocks noGrp="1" noChangeArrowheads="1"/>
          </p:cNvSpPr>
          <p:nvPr>
            <p:ph type="body" sz="half" idx="1"/>
          </p:nvPr>
        </p:nvSpPr>
        <p:spPr>
          <a:xfrm>
            <a:off x="883686" y="1265238"/>
            <a:ext cx="10384058" cy="4525962"/>
          </a:xfrm>
        </p:spPr>
        <p:txBody>
          <a:bodyPr/>
          <a:lstStyle/>
          <a:p>
            <a:r>
              <a:rPr lang="en-US" altLang="en-US" sz="2400" dirty="0"/>
              <a:t>When employees are hooking, unhooking, or guiding the load, or in the initial connection of a load to a component/structure and are within the fall zone:</a:t>
            </a:r>
          </a:p>
          <a:p>
            <a:pPr lvl="1">
              <a:lnSpc>
                <a:spcPct val="100000"/>
              </a:lnSpc>
              <a:spcBef>
                <a:spcPts val="600"/>
              </a:spcBef>
              <a:spcAft>
                <a:spcPts val="600"/>
              </a:spcAft>
            </a:pPr>
            <a:r>
              <a:rPr lang="en-US" altLang="en-US" sz="2000" dirty="0"/>
              <a:t>Materials being hoisted must be rigged by a qualified rigger</a:t>
            </a:r>
          </a:p>
          <a:p>
            <a:pPr lvl="1">
              <a:lnSpc>
                <a:spcPct val="100000"/>
              </a:lnSpc>
              <a:spcBef>
                <a:spcPts val="600"/>
              </a:spcBef>
              <a:spcAft>
                <a:spcPts val="600"/>
              </a:spcAft>
            </a:pPr>
            <a:r>
              <a:rPr lang="en-US" altLang="en-US" sz="2000" dirty="0"/>
              <a:t>Hooks with self-closing latches must be used</a:t>
            </a:r>
          </a:p>
          <a:p>
            <a:pPr lvl="1"/>
            <a:endParaRPr lang="en-US" altLang="en-US" sz="500" dirty="0"/>
          </a:p>
          <a:p>
            <a:r>
              <a:rPr lang="en-US" altLang="en-US" sz="2400" dirty="0"/>
              <a:t>Only employees receiving a load are permitted within the fall zone when a load is being landed.</a:t>
            </a:r>
          </a:p>
        </p:txBody>
      </p:sp>
      <p:sp>
        <p:nvSpPr>
          <p:cNvPr id="2" name="Text Placeholder 2">
            <a:extLst>
              <a:ext uri="{FF2B5EF4-FFF2-40B4-BE49-F238E27FC236}">
                <a16:creationId xmlns:a16="http://schemas.microsoft.com/office/drawing/2014/main" id="{925834F6-D64C-F5B9-1F80-454C5C57E924}"/>
              </a:ext>
            </a:extLst>
          </p:cNvPr>
          <p:cNvSpPr txBox="1">
            <a:spLocks noChangeArrowheads="1"/>
          </p:cNvSpPr>
          <p:nvPr/>
        </p:nvSpPr>
        <p:spPr>
          <a:xfrm>
            <a:off x="8422944" y="470115"/>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1926.1425(c)-(d)</a:t>
            </a:r>
            <a:endParaRPr lang="en-US" altLang="en-US" u="none" kern="0" dirty="0">
              <a:latin typeface="Avenir Next LT Pro" panose="020B0504020202020204" pitchFamily="34" charset="0"/>
            </a:endParaRPr>
          </a:p>
        </p:txBody>
      </p:sp>
      <p:sp>
        <p:nvSpPr>
          <p:cNvPr id="3" name="Title 1">
            <a:extLst>
              <a:ext uri="{FF2B5EF4-FFF2-40B4-BE49-F238E27FC236}">
                <a16:creationId xmlns:a16="http://schemas.microsoft.com/office/drawing/2014/main" id="{9674C509-0FB9-9D27-3C55-0389B6884141}"/>
              </a:ext>
            </a:extLst>
          </p:cNvPr>
          <p:cNvSpPr>
            <a:spLocks noGrp="1" noChangeArrowheads="1"/>
          </p:cNvSpPr>
          <p:nvPr>
            <p:ph type="title"/>
          </p:nvPr>
        </p:nvSpPr>
        <p:spPr>
          <a:xfrm>
            <a:off x="838200" y="396083"/>
            <a:ext cx="8077200" cy="554037"/>
          </a:xfrm>
        </p:spPr>
        <p:txBody>
          <a:bodyPr/>
          <a:lstStyle/>
          <a:p>
            <a:r>
              <a:rPr lang="en-US" altLang="en-US" dirty="0"/>
              <a:t>Keeping Clear of the Load			</a:t>
            </a:r>
            <a:endParaRPr lang="en-US" altLang="en-US" sz="1800" b="0" dirty="0">
              <a:solidFill>
                <a:schemeClr val="tx1"/>
              </a:solidFill>
            </a:endParaRP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Content Placeholder 5">
            <a:extLst>
              <a:ext uri="{FF2B5EF4-FFF2-40B4-BE49-F238E27FC236}">
                <a16:creationId xmlns:a16="http://schemas.microsoft.com/office/drawing/2014/main" id="{7C5D3482-D7A0-4814-8E58-004B50E14103}"/>
              </a:ext>
            </a:extLst>
          </p:cNvPr>
          <p:cNvSpPr>
            <a:spLocks noGrp="1" noChangeArrowheads="1"/>
          </p:cNvSpPr>
          <p:nvPr>
            <p:ph idx="1"/>
          </p:nvPr>
        </p:nvSpPr>
        <p:spPr>
          <a:xfrm>
            <a:off x="838200" y="1189038"/>
            <a:ext cx="4953001" cy="2163762"/>
          </a:xfrm>
        </p:spPr>
        <p:txBody>
          <a:bodyPr>
            <a:normAutofit lnSpcReduction="10000"/>
          </a:bodyPr>
          <a:lstStyle/>
          <a:p>
            <a:r>
              <a:rPr lang="en-US" altLang="en-US" dirty="0"/>
              <a:t>Rigging work done by qualified rigger </a:t>
            </a:r>
          </a:p>
          <a:p>
            <a:endParaRPr lang="en-US" altLang="en-US" sz="800" dirty="0"/>
          </a:p>
          <a:p>
            <a:pPr lvl="1"/>
            <a:r>
              <a:rPr lang="en-US" altLang="en-US" dirty="0"/>
              <a:t>During assembly/disassembly</a:t>
            </a:r>
          </a:p>
          <a:p>
            <a:pPr lvl="1"/>
            <a:endParaRPr lang="en-US" altLang="en-US" sz="2000" dirty="0"/>
          </a:p>
          <a:p>
            <a:pPr lvl="1"/>
            <a:r>
              <a:rPr lang="en-US" altLang="en-US" dirty="0">
                <a:cs typeface="Times New Roman" panose="02020603050405020304" pitchFamily="18" charset="0"/>
              </a:rPr>
              <a:t>When workers are within the fall zone to handle a load</a:t>
            </a:r>
          </a:p>
          <a:p>
            <a:endParaRPr lang="en-US" altLang="en-US" dirty="0"/>
          </a:p>
        </p:txBody>
      </p:sp>
      <p:pic>
        <p:nvPicPr>
          <p:cNvPr id="76804" name="Picture 5" descr="XK9R6728.jpg">
            <a:extLst>
              <a:ext uri="{FF2B5EF4-FFF2-40B4-BE49-F238E27FC236}">
                <a16:creationId xmlns:a16="http://schemas.microsoft.com/office/drawing/2014/main" id="{46B22328-A4E8-4AC9-86CB-8CC36F3F46CC}"/>
              </a:ext>
            </a:extLst>
          </p:cNvPr>
          <p:cNvPicPr>
            <a:picLocks noGrp="1" noChangeAspect="1" noChangeArrowheads="1"/>
          </p:cNvPicPr>
          <p:nvPr>
            <p:ph type="pic" sz="quarter" idx="11"/>
          </p:nvPr>
        </p:nvPicPr>
        <p:blipFill>
          <a:blip r:embed="rId3">
            <a:extLst>
              <a:ext uri="{28A0092B-C50C-407E-A947-70E740481C1C}">
                <a14:useLocalDpi xmlns:a14="http://schemas.microsoft.com/office/drawing/2010/main"/>
              </a:ext>
            </a:extLst>
          </a:blip>
          <a:srcRect/>
          <a:stretch>
            <a:fillRect/>
          </a:stretch>
        </p:blipFill>
        <p:spPr>
          <a:xfrm>
            <a:off x="6096000" y="1752600"/>
            <a:ext cx="5380889" cy="39592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 Placeholder 2">
            <a:extLst>
              <a:ext uri="{FF2B5EF4-FFF2-40B4-BE49-F238E27FC236}">
                <a16:creationId xmlns:a16="http://schemas.microsoft.com/office/drawing/2014/main" id="{43C6DD15-EA46-00B8-ACBB-5316A97BB6D0}"/>
              </a:ext>
            </a:extLst>
          </p:cNvPr>
          <p:cNvSpPr txBox="1">
            <a:spLocks noChangeArrowheads="1"/>
          </p:cNvSpPr>
          <p:nvPr/>
        </p:nvSpPr>
        <p:spPr>
          <a:xfrm>
            <a:off x="8077200" y="505973"/>
            <a:ext cx="3190544" cy="312619"/>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dirty="0">
                <a:latin typeface="Avenir Next LT Pro" panose="020B0504020202020204" pitchFamily="34" charset="0"/>
                <a:cs typeface="Times New Roman" pitchFamily="18" charset="0"/>
              </a:rPr>
              <a:t>1926.1404(r)(1) &amp; .1425(c)(3)</a:t>
            </a:r>
            <a:endParaRPr lang="en-US" altLang="en-US" u="none" kern="0" dirty="0">
              <a:latin typeface="Avenir Next LT Pro" panose="020B0504020202020204" pitchFamily="34" charset="0"/>
            </a:endParaRPr>
          </a:p>
        </p:txBody>
      </p:sp>
      <p:sp>
        <p:nvSpPr>
          <p:cNvPr id="3" name="Title 1">
            <a:extLst>
              <a:ext uri="{FF2B5EF4-FFF2-40B4-BE49-F238E27FC236}">
                <a16:creationId xmlns:a16="http://schemas.microsoft.com/office/drawing/2014/main" id="{78B5F8A4-C839-9BCF-FA7B-9B03565570AF}"/>
              </a:ext>
            </a:extLst>
          </p:cNvPr>
          <p:cNvSpPr>
            <a:spLocks noGrp="1" noChangeArrowheads="1"/>
          </p:cNvSpPr>
          <p:nvPr>
            <p:ph type="title"/>
          </p:nvPr>
        </p:nvSpPr>
        <p:spPr>
          <a:xfrm>
            <a:off x="838200" y="396083"/>
            <a:ext cx="8077200" cy="554037"/>
          </a:xfrm>
        </p:spPr>
        <p:txBody>
          <a:bodyPr/>
          <a:lstStyle/>
          <a:p>
            <a:r>
              <a:rPr lang="en-US" altLang="en-US" dirty="0"/>
              <a:t>Rigging			</a:t>
            </a:r>
            <a:endParaRPr lang="en-US" altLang="en-US" sz="1800" b="0" dirty="0">
              <a:solidFill>
                <a:schemeClr val="tx1"/>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Placeholder 2">
            <a:extLst>
              <a:ext uri="{FF2B5EF4-FFF2-40B4-BE49-F238E27FC236}">
                <a16:creationId xmlns:a16="http://schemas.microsoft.com/office/drawing/2014/main" id="{EA702970-E221-46E4-852F-CEA41CCF78AE}"/>
              </a:ext>
            </a:extLst>
          </p:cNvPr>
          <p:cNvSpPr>
            <a:spLocks noGrp="1" noChangeArrowheads="1"/>
          </p:cNvSpPr>
          <p:nvPr>
            <p:ph type="body" sz="half" idx="1"/>
          </p:nvPr>
        </p:nvSpPr>
        <p:spPr>
          <a:xfrm>
            <a:off x="838200" y="1283727"/>
            <a:ext cx="8915400" cy="4385237"/>
          </a:xfrm>
        </p:spPr>
        <p:txBody>
          <a:bodyPr>
            <a:normAutofit lnSpcReduction="10000"/>
          </a:bodyPr>
          <a:lstStyle/>
          <a:p>
            <a:r>
              <a:rPr lang="en-US" altLang="en-US" dirty="0"/>
              <a:t>Foundations and structural supports</a:t>
            </a:r>
          </a:p>
          <a:p>
            <a:pPr lvl="1"/>
            <a:r>
              <a:rPr lang="en-US" altLang="en-US" dirty="0"/>
              <a:t>Designed by manufacturer or professional engineer</a:t>
            </a:r>
          </a:p>
          <a:p>
            <a:pPr lvl="1"/>
            <a:endParaRPr lang="en-US" altLang="en-US" sz="1000" dirty="0"/>
          </a:p>
          <a:p>
            <a:r>
              <a:rPr lang="en-US" altLang="en-US" dirty="0"/>
              <a:t>Plumb tolerance</a:t>
            </a:r>
          </a:p>
          <a:p>
            <a:pPr lvl="1"/>
            <a:r>
              <a:rPr lang="en-US" altLang="en-US" dirty="0"/>
              <a:t>Verified by qualified person</a:t>
            </a:r>
          </a:p>
          <a:p>
            <a:pPr lvl="1"/>
            <a:endParaRPr lang="en-US" altLang="en-US" sz="1000" dirty="0"/>
          </a:p>
          <a:p>
            <a:r>
              <a:rPr lang="en-US" altLang="en-US" dirty="0"/>
              <a:t>Climbing procedures</a:t>
            </a:r>
          </a:p>
          <a:p>
            <a:endParaRPr lang="en-US" altLang="en-US" sz="1000" dirty="0"/>
          </a:p>
          <a:p>
            <a:r>
              <a:rPr lang="en-US" altLang="en-US" dirty="0"/>
              <a:t>Pre- and post-erection inspection</a:t>
            </a:r>
          </a:p>
          <a:p>
            <a:pPr lvl="1"/>
            <a:r>
              <a:rPr lang="en-US" altLang="en-US" dirty="0"/>
              <a:t>By qualified person</a:t>
            </a:r>
          </a:p>
          <a:p>
            <a:pPr lvl="1"/>
            <a:endParaRPr lang="en-US" altLang="en-US" sz="1000" dirty="0"/>
          </a:p>
          <a:p>
            <a:r>
              <a:rPr lang="en-US" altLang="en-US" dirty="0"/>
              <a:t>Post-erection load test</a:t>
            </a:r>
          </a:p>
          <a:p>
            <a:endParaRPr lang="en-US" altLang="en-US" sz="1000" dirty="0"/>
          </a:p>
          <a:p>
            <a:r>
              <a:rPr lang="en-US" altLang="en-US" dirty="0"/>
              <a:t>Monthly/annual inspection</a:t>
            </a:r>
          </a:p>
        </p:txBody>
      </p:sp>
      <p:pic>
        <p:nvPicPr>
          <p:cNvPr id="78851" name="Content Placeholder 4" descr="tower-crane4.jpg">
            <a:extLst>
              <a:ext uri="{FF2B5EF4-FFF2-40B4-BE49-F238E27FC236}">
                <a16:creationId xmlns:a16="http://schemas.microsoft.com/office/drawing/2014/main" id="{3EDDB636-E422-40FC-8B79-6963E2EA4409}"/>
              </a:ext>
            </a:extLst>
          </p:cNvPr>
          <p:cNvPicPr>
            <a:picLocks noGrp="1" noChangeAspect="1"/>
          </p:cNvPicPr>
          <p:nvPr>
            <p:ph sz="half" idx="2"/>
          </p:nvPr>
        </p:nvPicPr>
        <p:blipFill>
          <a:blip r:embed="rId3">
            <a:extLst>
              <a:ext uri="{28A0092B-C50C-407E-A947-70E740481C1C}">
                <a14:useLocalDpi xmlns:a14="http://schemas.microsoft.com/office/drawing/2010/main"/>
              </a:ext>
            </a:extLst>
          </a:blip>
          <a:srcRect/>
          <a:stretch>
            <a:fillRect/>
          </a:stretch>
        </p:blipFill>
        <p:spPr>
          <a:xfrm>
            <a:off x="6492349" y="2087418"/>
            <a:ext cx="4775395" cy="35815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Text Placeholder 2">
            <a:extLst>
              <a:ext uri="{FF2B5EF4-FFF2-40B4-BE49-F238E27FC236}">
                <a16:creationId xmlns:a16="http://schemas.microsoft.com/office/drawing/2014/main" id="{6CC05306-D1AF-9F2E-1B09-0A3C127BBC0A}"/>
              </a:ext>
            </a:extLst>
          </p:cNvPr>
          <p:cNvSpPr txBox="1">
            <a:spLocks noChangeArrowheads="1"/>
          </p:cNvSpPr>
          <p:nvPr/>
        </p:nvSpPr>
        <p:spPr>
          <a:xfrm>
            <a:off x="8422944" y="470115"/>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1926.1435</a:t>
            </a:r>
            <a:endParaRPr lang="en-US" altLang="en-US" u="none" kern="0" dirty="0">
              <a:latin typeface="Avenir Next LT Pro" panose="020B0504020202020204" pitchFamily="34" charset="0"/>
            </a:endParaRPr>
          </a:p>
        </p:txBody>
      </p:sp>
      <p:sp>
        <p:nvSpPr>
          <p:cNvPr id="2" name="Title 1">
            <a:extLst>
              <a:ext uri="{FF2B5EF4-FFF2-40B4-BE49-F238E27FC236}">
                <a16:creationId xmlns:a16="http://schemas.microsoft.com/office/drawing/2014/main" id="{8C11EF76-8F96-02BB-4D2B-F634B9F41D95}"/>
              </a:ext>
            </a:extLst>
          </p:cNvPr>
          <p:cNvSpPr>
            <a:spLocks noGrp="1" noChangeArrowheads="1"/>
          </p:cNvSpPr>
          <p:nvPr>
            <p:ph type="title"/>
          </p:nvPr>
        </p:nvSpPr>
        <p:spPr>
          <a:xfrm>
            <a:off x="838200" y="396083"/>
            <a:ext cx="8077200" cy="554037"/>
          </a:xfrm>
        </p:spPr>
        <p:txBody>
          <a:bodyPr/>
          <a:lstStyle/>
          <a:p>
            <a:r>
              <a:rPr lang="en-US" altLang="en-US" dirty="0"/>
              <a:t>Tower Crane Requirements			</a:t>
            </a:r>
            <a:endParaRPr lang="en-US" altLang="en-US" sz="1800" b="0" dirty="0">
              <a:solidFill>
                <a:schemeClr val="tx1"/>
              </a:solidFill>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Text Box 3">
            <a:extLst>
              <a:ext uri="{FF2B5EF4-FFF2-40B4-BE49-F238E27FC236}">
                <a16:creationId xmlns:a16="http://schemas.microsoft.com/office/drawing/2014/main" id="{AB6A7F71-52B5-4596-8712-985BF38FEBA8}"/>
              </a:ext>
            </a:extLst>
          </p:cNvPr>
          <p:cNvSpPr txBox="1">
            <a:spLocks noChangeArrowheads="1"/>
          </p:cNvSpPr>
          <p:nvPr/>
        </p:nvSpPr>
        <p:spPr bwMode="auto">
          <a:xfrm>
            <a:off x="7595352" y="1159040"/>
            <a:ext cx="2827121" cy="480131"/>
          </a:xfrm>
          <a:prstGeom prst="rect">
            <a:avLst/>
          </a:prstGeom>
          <a:noFill/>
          <a:ln w="9525" algn="ctr">
            <a:noFill/>
            <a:miter lim="800000"/>
            <a:headEnd/>
            <a:tailEnd/>
          </a:ln>
        </p:spPr>
        <p:txBody>
          <a:bodyPr wrap="none">
            <a:spAutoFit/>
          </a:bodyPr>
          <a:lstStyle/>
          <a:p>
            <a:pPr algn="ctr">
              <a:lnSpc>
                <a:spcPct val="90000"/>
              </a:lnSpc>
              <a:defRPr/>
            </a:pPr>
            <a:r>
              <a:rPr lang="en-US" sz="2800" b="1" u="none" dirty="0">
                <a:latin typeface="Avenir Next LT Pro" panose="020B0504020202020204" pitchFamily="34" charset="0"/>
                <a:cs typeface="Times New Roman" pitchFamily="18" charset="0"/>
              </a:rPr>
              <a:t>Testing Criteria</a:t>
            </a:r>
          </a:p>
        </p:txBody>
      </p:sp>
      <p:sp>
        <p:nvSpPr>
          <p:cNvPr id="29704" name="Rectangle 9">
            <a:extLst>
              <a:ext uri="{FF2B5EF4-FFF2-40B4-BE49-F238E27FC236}">
                <a16:creationId xmlns:a16="http://schemas.microsoft.com/office/drawing/2014/main" id="{69C650A1-5A0C-4E63-8BA0-AEFF32494849}"/>
              </a:ext>
            </a:extLst>
          </p:cNvPr>
          <p:cNvSpPr>
            <a:spLocks noChangeArrowheads="1"/>
          </p:cNvSpPr>
          <p:nvPr/>
        </p:nvSpPr>
        <p:spPr bwMode="auto">
          <a:xfrm>
            <a:off x="6934200" y="1621273"/>
            <a:ext cx="4333544" cy="4267200"/>
          </a:xfrm>
          <a:prstGeom prst="rect">
            <a:avLst/>
          </a:prstGeom>
          <a:solidFill>
            <a:schemeClr val="bg1"/>
          </a:solidFill>
          <a:ln w="76200" cmpd="tri">
            <a:solidFill>
              <a:schemeClr val="tx1"/>
            </a:solidFill>
            <a:miter lim="800000"/>
            <a:headEnd/>
            <a:tailEnd/>
          </a:ln>
        </p:spPr>
        <p:txBody>
          <a:bodyPr/>
          <a:lstStyle/>
          <a:p>
            <a:pPr marL="342900" indent="-342900">
              <a:lnSpc>
                <a:spcPct val="90000"/>
              </a:lnSpc>
              <a:spcBef>
                <a:spcPct val="20000"/>
              </a:spcBef>
              <a:buClr>
                <a:srgbClr val="910046"/>
              </a:buClr>
              <a:buFontTx/>
              <a:buChar char="•"/>
              <a:defRPr/>
            </a:pPr>
            <a:endParaRPr lang="en-US" sz="1000" b="1" u="none" dirty="0">
              <a:latin typeface="Avenir Next LT Pro" panose="020B0504020202020204" pitchFamily="34" charset="0"/>
            </a:endParaRPr>
          </a:p>
          <a:p>
            <a:pPr marL="342900" indent="-342900">
              <a:lnSpc>
                <a:spcPct val="90000"/>
              </a:lnSpc>
              <a:spcBef>
                <a:spcPct val="20000"/>
              </a:spcBef>
              <a:buClr>
                <a:srgbClr val="910046"/>
              </a:buClr>
              <a:buFontTx/>
              <a:buChar char="•"/>
              <a:defRPr/>
            </a:pPr>
            <a:r>
              <a:rPr lang="en-US" sz="2000" b="1" u="none" dirty="0">
                <a:latin typeface="Avenir Next LT Pro" panose="020B0504020202020204" pitchFamily="34" charset="0"/>
              </a:rPr>
              <a:t>Knowledge</a:t>
            </a:r>
            <a:r>
              <a:rPr lang="en-US" sz="2000" u="none" dirty="0">
                <a:latin typeface="Avenir Next LT Pro" panose="020B0504020202020204" pitchFamily="34" charset="0"/>
              </a:rPr>
              <a:t> (written test):</a:t>
            </a:r>
          </a:p>
          <a:p>
            <a:pPr marL="742950" lvl="1" indent="-285750">
              <a:lnSpc>
                <a:spcPct val="90000"/>
              </a:lnSpc>
              <a:spcBef>
                <a:spcPct val="20000"/>
              </a:spcBef>
              <a:buClr>
                <a:srgbClr val="910046"/>
              </a:buClr>
              <a:buFontTx/>
              <a:buChar char="–"/>
              <a:defRPr/>
            </a:pPr>
            <a:r>
              <a:rPr lang="en-US" sz="2000" u="none" dirty="0">
                <a:latin typeface="Avenir Next LT Pro" panose="020B0504020202020204" pitchFamily="34" charset="0"/>
              </a:rPr>
              <a:t>Controls/performance characteristics</a:t>
            </a:r>
          </a:p>
          <a:p>
            <a:pPr marL="742950" lvl="1" indent="-285750">
              <a:lnSpc>
                <a:spcPct val="90000"/>
              </a:lnSpc>
              <a:spcBef>
                <a:spcPct val="20000"/>
              </a:spcBef>
              <a:buClr>
                <a:srgbClr val="910046"/>
              </a:buClr>
              <a:buFontTx/>
              <a:buChar char="–"/>
              <a:defRPr/>
            </a:pPr>
            <a:r>
              <a:rPr lang="en-US" sz="2000" u="none" dirty="0">
                <a:latin typeface="Avenir Next LT Pro" panose="020B0504020202020204" pitchFamily="34" charset="0"/>
              </a:rPr>
              <a:t>Calculate capacity</a:t>
            </a:r>
          </a:p>
          <a:p>
            <a:pPr marL="742950" lvl="1" indent="-285750">
              <a:lnSpc>
                <a:spcPct val="90000"/>
              </a:lnSpc>
              <a:spcBef>
                <a:spcPct val="20000"/>
              </a:spcBef>
              <a:buClr>
                <a:srgbClr val="910046"/>
              </a:buClr>
              <a:buFontTx/>
              <a:buChar char="–"/>
              <a:defRPr/>
            </a:pPr>
            <a:r>
              <a:rPr lang="en-US" sz="2000" u="none" dirty="0">
                <a:latin typeface="Avenir Next LT Pro" panose="020B0504020202020204" pitchFamily="34" charset="0"/>
              </a:rPr>
              <a:t>Preventing power line contact</a:t>
            </a:r>
          </a:p>
          <a:p>
            <a:pPr marL="742950" lvl="1" indent="-285750">
              <a:lnSpc>
                <a:spcPct val="90000"/>
              </a:lnSpc>
              <a:spcBef>
                <a:spcPct val="20000"/>
              </a:spcBef>
              <a:buClr>
                <a:srgbClr val="910046"/>
              </a:buClr>
              <a:buFontTx/>
              <a:buChar char="–"/>
              <a:defRPr/>
            </a:pPr>
            <a:r>
              <a:rPr lang="en-US" sz="2000" u="none" dirty="0">
                <a:latin typeface="Avenir Next LT Pro" panose="020B0504020202020204" pitchFamily="34" charset="0"/>
              </a:rPr>
              <a:t>Ground conditions &amp; equipment support</a:t>
            </a:r>
          </a:p>
          <a:p>
            <a:pPr marL="742950" lvl="1" indent="-285750">
              <a:lnSpc>
                <a:spcPct val="90000"/>
              </a:lnSpc>
              <a:spcBef>
                <a:spcPct val="20000"/>
              </a:spcBef>
              <a:buClr>
                <a:srgbClr val="910046"/>
              </a:buClr>
              <a:buFontTx/>
              <a:buChar char="–"/>
              <a:defRPr/>
            </a:pPr>
            <a:r>
              <a:rPr lang="en-US" sz="2000" u="none" dirty="0">
                <a:latin typeface="Avenir Next LT Pro" panose="020B0504020202020204" pitchFamily="34" charset="0"/>
              </a:rPr>
              <a:t>Use and locate info in operating manual</a:t>
            </a:r>
          </a:p>
          <a:p>
            <a:pPr marL="742950" lvl="1" indent="-285750">
              <a:lnSpc>
                <a:spcPct val="90000"/>
              </a:lnSpc>
              <a:spcBef>
                <a:spcPct val="20000"/>
              </a:spcBef>
              <a:buClr>
                <a:srgbClr val="910046"/>
              </a:buClr>
              <a:buFontTx/>
              <a:buChar char="–"/>
              <a:defRPr/>
            </a:pPr>
            <a:r>
              <a:rPr lang="en-US" sz="2000" u="none" dirty="0">
                <a:latin typeface="Avenir Next LT Pro" panose="020B0504020202020204" pitchFamily="34" charset="0"/>
              </a:rPr>
              <a:t>Appendix C subjects</a:t>
            </a:r>
          </a:p>
          <a:p>
            <a:pPr marL="742950" lvl="1" indent="-285750">
              <a:lnSpc>
                <a:spcPct val="90000"/>
              </a:lnSpc>
              <a:spcBef>
                <a:spcPct val="20000"/>
              </a:spcBef>
              <a:buClr>
                <a:srgbClr val="910046"/>
              </a:buClr>
              <a:buFontTx/>
              <a:buChar char="–"/>
              <a:defRPr/>
            </a:pPr>
            <a:endParaRPr lang="en-US" sz="1000" u="none" dirty="0">
              <a:latin typeface="Avenir Next LT Pro" panose="020B0504020202020204" pitchFamily="34" charset="0"/>
            </a:endParaRPr>
          </a:p>
          <a:p>
            <a:pPr marL="342900" indent="-342900">
              <a:lnSpc>
                <a:spcPct val="90000"/>
              </a:lnSpc>
              <a:spcBef>
                <a:spcPct val="20000"/>
              </a:spcBef>
              <a:buClr>
                <a:srgbClr val="910046"/>
              </a:buClr>
              <a:buFontTx/>
              <a:buChar char="•"/>
              <a:defRPr/>
            </a:pPr>
            <a:r>
              <a:rPr lang="en-US" sz="2000" b="1" u="none" dirty="0">
                <a:latin typeface="Avenir Next LT Pro" panose="020B0504020202020204" pitchFamily="34" charset="0"/>
              </a:rPr>
              <a:t>Practical test</a:t>
            </a:r>
          </a:p>
          <a:p>
            <a:pPr marL="342900" indent="-342900">
              <a:lnSpc>
                <a:spcPct val="90000"/>
              </a:lnSpc>
              <a:spcBef>
                <a:spcPct val="20000"/>
              </a:spcBef>
              <a:defRPr/>
            </a:pPr>
            <a:endParaRPr lang="en-US" sz="2400" dirty="0">
              <a:latin typeface="Avenir Next LT Pro" panose="020B0504020202020204" pitchFamily="34" charset="0"/>
            </a:endParaRPr>
          </a:p>
        </p:txBody>
      </p:sp>
      <p:sp>
        <p:nvSpPr>
          <p:cNvPr id="80904" name="Rectangle 2">
            <a:extLst>
              <a:ext uri="{FF2B5EF4-FFF2-40B4-BE49-F238E27FC236}">
                <a16:creationId xmlns:a16="http://schemas.microsoft.com/office/drawing/2014/main" id="{C5485F8D-9871-4B55-9270-4E8C54B602B1}"/>
              </a:ext>
            </a:extLst>
          </p:cNvPr>
          <p:cNvSpPr>
            <a:spLocks noGrp="1" noChangeArrowheads="1"/>
          </p:cNvSpPr>
          <p:nvPr>
            <p:ph type="title"/>
          </p:nvPr>
        </p:nvSpPr>
        <p:spPr>
          <a:xfrm>
            <a:off x="762000" y="498157"/>
            <a:ext cx="8229600" cy="492443"/>
          </a:xfrm>
        </p:spPr>
        <p:txBody>
          <a:bodyPr>
            <a:normAutofit fontScale="90000"/>
          </a:bodyPr>
          <a:lstStyle/>
          <a:p>
            <a:r>
              <a:rPr lang="en-US" altLang="en-US" sz="3200" dirty="0"/>
              <a:t>Operator Qualification/Certification</a:t>
            </a:r>
            <a:endParaRPr lang="en-US" altLang="en-US" b="0" dirty="0"/>
          </a:p>
        </p:txBody>
      </p:sp>
      <p:sp>
        <p:nvSpPr>
          <p:cNvPr id="2" name="Text Placeholder 2">
            <a:extLst>
              <a:ext uri="{FF2B5EF4-FFF2-40B4-BE49-F238E27FC236}">
                <a16:creationId xmlns:a16="http://schemas.microsoft.com/office/drawing/2014/main" id="{692696C5-CC47-4277-7FBF-047440294F4E}"/>
              </a:ext>
            </a:extLst>
          </p:cNvPr>
          <p:cNvSpPr txBox="1">
            <a:spLocks noChangeArrowheads="1"/>
          </p:cNvSpPr>
          <p:nvPr/>
        </p:nvSpPr>
        <p:spPr>
          <a:xfrm>
            <a:off x="8422944" y="505973"/>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1926.1427</a:t>
            </a:r>
            <a:endParaRPr lang="en-US" altLang="en-US" u="none" kern="0" dirty="0">
              <a:latin typeface="Avenir Next LT Pro" panose="020B0504020202020204" pitchFamily="34" charset="0"/>
            </a:endParaRPr>
          </a:p>
        </p:txBody>
      </p:sp>
      <p:grpSp>
        <p:nvGrpSpPr>
          <p:cNvPr id="8" name="Group 7">
            <a:extLst>
              <a:ext uri="{FF2B5EF4-FFF2-40B4-BE49-F238E27FC236}">
                <a16:creationId xmlns:a16="http://schemas.microsoft.com/office/drawing/2014/main" id="{02FBA342-6861-1A7B-AAA0-AC078A1E8E4D}"/>
              </a:ext>
            </a:extLst>
          </p:cNvPr>
          <p:cNvGrpSpPr/>
          <p:nvPr/>
        </p:nvGrpSpPr>
        <p:grpSpPr>
          <a:xfrm>
            <a:off x="906059" y="1908299"/>
            <a:ext cx="6400800" cy="3806701"/>
            <a:chOff x="906059" y="1755899"/>
            <a:chExt cx="6400800" cy="3806701"/>
          </a:xfrm>
        </p:grpSpPr>
        <p:sp>
          <p:nvSpPr>
            <p:cNvPr id="29698" name="Rectangle 2">
              <a:extLst>
                <a:ext uri="{FF2B5EF4-FFF2-40B4-BE49-F238E27FC236}">
                  <a16:creationId xmlns:a16="http://schemas.microsoft.com/office/drawing/2014/main" id="{1EDE28BE-DE43-4079-AA35-16BBA72F1318}"/>
                </a:ext>
              </a:extLst>
            </p:cNvPr>
            <p:cNvSpPr>
              <a:spLocks noChangeArrowheads="1"/>
            </p:cNvSpPr>
            <p:nvPr/>
          </p:nvSpPr>
          <p:spPr bwMode="auto">
            <a:xfrm>
              <a:off x="906059" y="1755899"/>
              <a:ext cx="6400800" cy="3806701"/>
            </a:xfrm>
            <a:prstGeom prst="rect">
              <a:avLst/>
            </a:prstGeom>
            <a:noFill/>
            <a:ln w="9525">
              <a:noFill/>
              <a:miter lim="800000"/>
              <a:headEnd/>
              <a:tailEnd/>
            </a:ln>
          </p:spPr>
          <p:txBody>
            <a:bodyPr/>
            <a:lstStyle/>
            <a:p>
              <a:pPr marL="342900" indent="-342900">
                <a:lnSpc>
                  <a:spcPct val="90000"/>
                </a:lnSpc>
                <a:spcBef>
                  <a:spcPct val="20000"/>
                </a:spcBef>
                <a:buClr>
                  <a:srgbClr val="910046"/>
                </a:buClr>
                <a:buSzPct val="120000"/>
                <a:buFontTx/>
                <a:buChar char="•"/>
                <a:defRPr/>
              </a:pPr>
              <a:r>
                <a:rPr lang="en-US" sz="2400" b="1" u="none" dirty="0">
                  <a:latin typeface="Avenir Next LT Pro" panose="020B0504020202020204" pitchFamily="34" charset="0"/>
                </a:rPr>
                <a:t>Option 1:  </a:t>
              </a:r>
            </a:p>
            <a:p>
              <a:pPr marL="342900" indent="-342900">
                <a:lnSpc>
                  <a:spcPct val="90000"/>
                </a:lnSpc>
                <a:spcBef>
                  <a:spcPct val="20000"/>
                </a:spcBef>
                <a:buClr>
                  <a:srgbClr val="910046"/>
                </a:buClr>
                <a:buSzPct val="120000"/>
                <a:defRPr/>
              </a:pPr>
              <a:r>
                <a:rPr lang="en-US" sz="2400" b="1" u="none" dirty="0">
                  <a:latin typeface="Avenir Next LT Pro" panose="020B0504020202020204" pitchFamily="34" charset="0"/>
                </a:rPr>
                <a:t>    </a:t>
              </a:r>
              <a:r>
                <a:rPr lang="en-US" sz="2400" u="none" dirty="0">
                  <a:latin typeface="Avenir Next LT Pro" panose="020B0504020202020204" pitchFamily="34" charset="0"/>
                </a:rPr>
                <a:t>Accredited testing organization</a:t>
              </a:r>
            </a:p>
            <a:p>
              <a:pPr marL="342900" indent="-342900">
                <a:lnSpc>
                  <a:spcPct val="90000"/>
                </a:lnSpc>
                <a:spcBef>
                  <a:spcPct val="20000"/>
                </a:spcBef>
                <a:buClr>
                  <a:srgbClr val="910046"/>
                </a:buClr>
                <a:buSzPct val="120000"/>
                <a:buFontTx/>
                <a:buChar char="•"/>
                <a:defRPr/>
              </a:pPr>
              <a:endParaRPr lang="en-US" sz="1000" b="1" u="none" dirty="0">
                <a:latin typeface="Avenir Next LT Pro" panose="020B0504020202020204" pitchFamily="34" charset="0"/>
              </a:endParaRPr>
            </a:p>
            <a:p>
              <a:pPr marL="342900" indent="-342900">
                <a:lnSpc>
                  <a:spcPct val="90000"/>
                </a:lnSpc>
                <a:spcBef>
                  <a:spcPct val="20000"/>
                </a:spcBef>
                <a:buClr>
                  <a:srgbClr val="910046"/>
                </a:buClr>
                <a:buSzPct val="120000"/>
                <a:buFontTx/>
                <a:buChar char="•"/>
                <a:defRPr/>
              </a:pPr>
              <a:r>
                <a:rPr lang="en-US" sz="2400" b="1" u="none" dirty="0">
                  <a:latin typeface="Avenir Next LT Pro" panose="020B0504020202020204" pitchFamily="34" charset="0"/>
                </a:rPr>
                <a:t>Option 2:  </a:t>
              </a:r>
            </a:p>
            <a:p>
              <a:pPr marL="342900" indent="-342900">
                <a:lnSpc>
                  <a:spcPct val="90000"/>
                </a:lnSpc>
                <a:spcBef>
                  <a:spcPct val="20000"/>
                </a:spcBef>
                <a:buClr>
                  <a:srgbClr val="910046"/>
                </a:buClr>
                <a:buSzPct val="120000"/>
                <a:defRPr/>
              </a:pPr>
              <a:r>
                <a:rPr lang="en-US" sz="2400" b="1" u="none" dirty="0">
                  <a:latin typeface="Avenir Next LT Pro" panose="020B0504020202020204" pitchFamily="34" charset="0"/>
                </a:rPr>
                <a:t>	</a:t>
              </a:r>
              <a:r>
                <a:rPr lang="en-US" sz="2400" u="none" dirty="0">
                  <a:latin typeface="Avenir Next LT Pro" panose="020B0504020202020204" pitchFamily="34" charset="0"/>
                </a:rPr>
                <a:t>Audited employer program</a:t>
              </a:r>
            </a:p>
            <a:p>
              <a:pPr marL="342900" indent="-342900">
                <a:lnSpc>
                  <a:spcPct val="90000"/>
                </a:lnSpc>
                <a:spcBef>
                  <a:spcPct val="20000"/>
                </a:spcBef>
                <a:buClr>
                  <a:srgbClr val="910046"/>
                </a:buClr>
                <a:buSzPct val="120000"/>
                <a:buFontTx/>
                <a:buChar char="•"/>
                <a:defRPr/>
              </a:pPr>
              <a:endParaRPr lang="en-US" sz="1000" b="1" u="none" dirty="0">
                <a:latin typeface="Avenir Next LT Pro" panose="020B0504020202020204" pitchFamily="34" charset="0"/>
              </a:endParaRPr>
            </a:p>
            <a:p>
              <a:pPr marL="342900" indent="-342900">
                <a:lnSpc>
                  <a:spcPct val="90000"/>
                </a:lnSpc>
                <a:spcBef>
                  <a:spcPct val="20000"/>
                </a:spcBef>
                <a:buClr>
                  <a:srgbClr val="910046"/>
                </a:buClr>
                <a:buSzPct val="120000"/>
                <a:buFontTx/>
                <a:buChar char="•"/>
                <a:defRPr/>
              </a:pPr>
              <a:r>
                <a:rPr lang="en-US" sz="2400" b="1" u="none" dirty="0">
                  <a:latin typeface="Avenir Next LT Pro" panose="020B0504020202020204" pitchFamily="34" charset="0"/>
                </a:rPr>
                <a:t>Option 3:  </a:t>
              </a:r>
            </a:p>
            <a:p>
              <a:pPr marL="342900" indent="-342900">
                <a:lnSpc>
                  <a:spcPct val="90000"/>
                </a:lnSpc>
                <a:spcBef>
                  <a:spcPct val="20000"/>
                </a:spcBef>
                <a:buClr>
                  <a:srgbClr val="910046"/>
                </a:buClr>
                <a:buSzPct val="120000"/>
                <a:defRPr/>
              </a:pPr>
              <a:r>
                <a:rPr lang="en-US" sz="2400" b="1" u="none" dirty="0">
                  <a:latin typeface="Avenir Next LT Pro" panose="020B0504020202020204" pitchFamily="34" charset="0"/>
                </a:rPr>
                <a:t>	</a:t>
              </a:r>
              <a:r>
                <a:rPr lang="en-US" sz="2400" u="none" dirty="0">
                  <a:latin typeface="Avenir Next LT Pro" panose="020B0504020202020204" pitchFamily="34" charset="0"/>
                </a:rPr>
                <a:t>U.S. military</a:t>
              </a:r>
            </a:p>
            <a:p>
              <a:pPr marL="342900" indent="-342900">
                <a:lnSpc>
                  <a:spcPct val="90000"/>
                </a:lnSpc>
                <a:spcBef>
                  <a:spcPct val="20000"/>
                </a:spcBef>
                <a:buClr>
                  <a:srgbClr val="910046"/>
                </a:buClr>
                <a:buSzPct val="120000"/>
                <a:buFontTx/>
                <a:buChar char="•"/>
                <a:defRPr/>
              </a:pPr>
              <a:endParaRPr lang="en-US" sz="1000" b="1" u="none" dirty="0">
                <a:latin typeface="Avenir Next LT Pro" panose="020B0504020202020204" pitchFamily="34" charset="0"/>
              </a:endParaRPr>
            </a:p>
            <a:p>
              <a:pPr marL="342900" indent="-342900">
                <a:lnSpc>
                  <a:spcPct val="90000"/>
                </a:lnSpc>
                <a:spcBef>
                  <a:spcPct val="20000"/>
                </a:spcBef>
                <a:buClr>
                  <a:srgbClr val="910046"/>
                </a:buClr>
                <a:buSzPct val="120000"/>
                <a:buFontTx/>
                <a:buChar char="•"/>
                <a:defRPr/>
              </a:pPr>
              <a:r>
                <a:rPr lang="en-US" sz="2400" b="1" u="none" dirty="0">
                  <a:latin typeface="Avenir Next LT Pro" panose="020B0504020202020204" pitchFamily="34" charset="0"/>
                </a:rPr>
                <a:t>Option 4:  </a:t>
              </a:r>
            </a:p>
            <a:p>
              <a:pPr marL="342900" indent="-342900">
                <a:lnSpc>
                  <a:spcPct val="90000"/>
                </a:lnSpc>
                <a:spcBef>
                  <a:spcPct val="20000"/>
                </a:spcBef>
                <a:buClr>
                  <a:srgbClr val="910046"/>
                </a:buClr>
                <a:buSzPct val="120000"/>
                <a:defRPr/>
              </a:pPr>
              <a:r>
                <a:rPr lang="en-US" sz="2400" b="1" u="none" dirty="0">
                  <a:latin typeface="Avenir Next LT Pro" panose="020B0504020202020204" pitchFamily="34" charset="0"/>
                </a:rPr>
                <a:t>	</a:t>
              </a:r>
              <a:r>
                <a:rPr lang="en-US" sz="2400" u="none" dirty="0">
                  <a:latin typeface="Avenir Next LT Pro" panose="020B0504020202020204" pitchFamily="34" charset="0"/>
                </a:rPr>
                <a:t>Government entity</a:t>
              </a:r>
            </a:p>
          </p:txBody>
        </p:sp>
        <p:cxnSp>
          <p:nvCxnSpPr>
            <p:cNvPr id="4" name="Straight Arrow Connector 3">
              <a:extLst>
                <a:ext uri="{FF2B5EF4-FFF2-40B4-BE49-F238E27FC236}">
                  <a16:creationId xmlns:a16="http://schemas.microsoft.com/office/drawing/2014/main" id="{2C105677-B6B8-DE1E-9A74-9DED95782C07}"/>
                </a:ext>
              </a:extLst>
            </p:cNvPr>
            <p:cNvCxnSpPr>
              <a:cxnSpLocks/>
            </p:cNvCxnSpPr>
            <p:nvPr/>
          </p:nvCxnSpPr>
          <p:spPr bwMode="auto">
            <a:xfrm>
              <a:off x="2819400" y="1981200"/>
              <a:ext cx="3886200" cy="0"/>
            </a:xfrm>
            <a:prstGeom prst="straightConnector1">
              <a:avLst/>
            </a:prstGeom>
            <a:solidFill>
              <a:schemeClr val="accent1"/>
            </a:solidFill>
            <a:ln w="38100" cap="flat" cmpd="sng" algn="ctr">
              <a:solidFill>
                <a:schemeClr val="tx1"/>
              </a:solidFill>
              <a:prstDash val="solid"/>
              <a:round/>
              <a:headEnd type="none" w="sm" len="sm"/>
              <a:tailEnd type="triangle"/>
            </a:ln>
            <a:effectLst/>
          </p:spPr>
        </p:cxnSp>
        <p:cxnSp>
          <p:nvCxnSpPr>
            <p:cNvPr id="5" name="Straight Arrow Connector 4">
              <a:extLst>
                <a:ext uri="{FF2B5EF4-FFF2-40B4-BE49-F238E27FC236}">
                  <a16:creationId xmlns:a16="http://schemas.microsoft.com/office/drawing/2014/main" id="{BBC0C456-67F2-07B8-3F9E-C38838FF15F9}"/>
                </a:ext>
              </a:extLst>
            </p:cNvPr>
            <p:cNvCxnSpPr>
              <a:cxnSpLocks/>
            </p:cNvCxnSpPr>
            <p:nvPr/>
          </p:nvCxnSpPr>
          <p:spPr bwMode="auto">
            <a:xfrm>
              <a:off x="2819400" y="2971800"/>
              <a:ext cx="3886200" cy="0"/>
            </a:xfrm>
            <a:prstGeom prst="straightConnector1">
              <a:avLst/>
            </a:prstGeom>
            <a:solidFill>
              <a:schemeClr val="accent1"/>
            </a:solidFill>
            <a:ln w="38100" cap="flat" cmpd="sng" algn="ctr">
              <a:solidFill>
                <a:schemeClr val="tx1"/>
              </a:solidFill>
              <a:prstDash val="solid"/>
              <a:round/>
              <a:headEnd type="none" w="sm" len="sm"/>
              <a:tailEnd type="triangle"/>
            </a:ln>
            <a:effectLst/>
          </p:spPr>
        </p:cxnSp>
        <p:cxnSp>
          <p:nvCxnSpPr>
            <p:cNvPr id="6" name="Straight Arrow Connector 5">
              <a:extLst>
                <a:ext uri="{FF2B5EF4-FFF2-40B4-BE49-F238E27FC236}">
                  <a16:creationId xmlns:a16="http://schemas.microsoft.com/office/drawing/2014/main" id="{4A90C910-B9B4-A49C-59A3-413F4C78D285}"/>
                </a:ext>
              </a:extLst>
            </p:cNvPr>
            <p:cNvCxnSpPr>
              <a:cxnSpLocks/>
            </p:cNvCxnSpPr>
            <p:nvPr/>
          </p:nvCxnSpPr>
          <p:spPr bwMode="auto">
            <a:xfrm>
              <a:off x="2819400" y="3962400"/>
              <a:ext cx="3886200" cy="0"/>
            </a:xfrm>
            <a:prstGeom prst="straightConnector1">
              <a:avLst/>
            </a:prstGeom>
            <a:solidFill>
              <a:schemeClr val="accent1"/>
            </a:solidFill>
            <a:ln w="38100" cap="flat" cmpd="sng" algn="ctr">
              <a:solidFill>
                <a:schemeClr val="tx1"/>
              </a:solidFill>
              <a:prstDash val="solid"/>
              <a:round/>
              <a:headEnd type="none" w="sm" len="sm"/>
              <a:tailEnd type="triangle"/>
            </a:ln>
            <a:effectLst/>
          </p:spPr>
        </p:cxnSp>
        <p:cxnSp>
          <p:nvCxnSpPr>
            <p:cNvPr id="7" name="Straight Arrow Connector 6">
              <a:extLst>
                <a:ext uri="{FF2B5EF4-FFF2-40B4-BE49-F238E27FC236}">
                  <a16:creationId xmlns:a16="http://schemas.microsoft.com/office/drawing/2014/main" id="{3E0130BE-091E-6F41-F275-6F4F5BCD53BD}"/>
                </a:ext>
              </a:extLst>
            </p:cNvPr>
            <p:cNvCxnSpPr>
              <a:cxnSpLocks/>
            </p:cNvCxnSpPr>
            <p:nvPr/>
          </p:nvCxnSpPr>
          <p:spPr bwMode="auto">
            <a:xfrm>
              <a:off x="2819400" y="4876800"/>
              <a:ext cx="3886200" cy="0"/>
            </a:xfrm>
            <a:prstGeom prst="straightConnector1">
              <a:avLst/>
            </a:prstGeom>
            <a:solidFill>
              <a:schemeClr val="accent1"/>
            </a:solidFill>
            <a:ln w="38100" cap="flat" cmpd="sng" algn="ctr">
              <a:solidFill>
                <a:schemeClr val="tx1"/>
              </a:solidFill>
              <a:prstDash val="solid"/>
              <a:round/>
              <a:headEnd type="none" w="sm" len="sm"/>
              <a:tailEnd type="triangle"/>
            </a:ln>
            <a:effectLst/>
          </p:spPr>
        </p:cxnSp>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F37A8954-90FB-48D6-A1B2-D66AAEADA5C7}"/>
              </a:ext>
            </a:extLst>
          </p:cNvPr>
          <p:cNvGraphicFramePr>
            <a:graphicFrameLocks noGrp="1"/>
          </p:cNvGraphicFramePr>
          <p:nvPr>
            <p:ph idx="1"/>
          </p:nvPr>
        </p:nvGraphicFramePr>
        <p:xfrm>
          <a:off x="717176" y="1184572"/>
          <a:ext cx="10829364" cy="4839639"/>
        </p:xfrm>
        <a:graphic>
          <a:graphicData uri="http://schemas.openxmlformats.org/drawingml/2006/table">
            <a:tbl>
              <a:tblPr firstRow="1" bandRow="1">
                <a:tableStyleId>{073A0DAA-6AF3-43AB-8588-CEC1D06C72B9}</a:tableStyleId>
              </a:tblPr>
              <a:tblGrid>
                <a:gridCol w="3609788">
                  <a:extLst>
                    <a:ext uri="{9D8B030D-6E8A-4147-A177-3AD203B41FA5}">
                      <a16:colId xmlns:a16="http://schemas.microsoft.com/office/drawing/2014/main" val="20000"/>
                    </a:ext>
                  </a:extLst>
                </a:gridCol>
                <a:gridCol w="3609788">
                  <a:extLst>
                    <a:ext uri="{9D8B030D-6E8A-4147-A177-3AD203B41FA5}">
                      <a16:colId xmlns:a16="http://schemas.microsoft.com/office/drawing/2014/main" val="20001"/>
                    </a:ext>
                  </a:extLst>
                </a:gridCol>
                <a:gridCol w="3609788">
                  <a:extLst>
                    <a:ext uri="{9D8B030D-6E8A-4147-A177-3AD203B41FA5}">
                      <a16:colId xmlns:a16="http://schemas.microsoft.com/office/drawing/2014/main" val="20002"/>
                    </a:ext>
                  </a:extLst>
                </a:gridCol>
              </a:tblGrid>
              <a:tr h="708979">
                <a:tc gridSpan="2">
                  <a:txBody>
                    <a:bodyPr/>
                    <a:lstStyle/>
                    <a:p>
                      <a:pPr algn="just"/>
                      <a:r>
                        <a:rPr lang="en-US" sz="2400" dirty="0">
                          <a:latin typeface="Avenir Next LT Pro" panose="020B0504020202020204" pitchFamily="34" charset="0"/>
                        </a:rPr>
                        <a:t>                                      Portable </a:t>
                      </a:r>
                    </a:p>
                  </a:txBody>
                  <a:tcPr marT="45717" marB="45717" anchor="ctr"/>
                </a:tc>
                <a:tc hMerge="1">
                  <a:txBody>
                    <a:bodyPr/>
                    <a:lstStyle/>
                    <a:p>
                      <a:pPr algn="ctr"/>
                      <a:endParaRPr lang="en-US" sz="2400" dirty="0"/>
                    </a:p>
                  </a:txBody>
                  <a:tcPr/>
                </a:tc>
                <a:tc>
                  <a:txBody>
                    <a:bodyPr/>
                    <a:lstStyle/>
                    <a:p>
                      <a:pPr algn="ctr"/>
                      <a:r>
                        <a:rPr lang="en-US" sz="2400" dirty="0">
                          <a:latin typeface="Avenir Next LT Pro" panose="020B0504020202020204" pitchFamily="34" charset="0"/>
                        </a:rPr>
                        <a:t>Valid</a:t>
                      </a:r>
                    </a:p>
                  </a:txBody>
                  <a:tcPr marT="45717" marB="45717" anchor="ctr"/>
                </a:tc>
                <a:extLst>
                  <a:ext uri="{0D108BD9-81ED-4DB2-BD59-A6C34878D82A}">
                    <a16:rowId xmlns:a16="http://schemas.microsoft.com/office/drawing/2014/main" val="10000"/>
                  </a:ext>
                </a:extLst>
              </a:tr>
              <a:tr h="70897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venir Next LT Pro" panose="020B0504020202020204" pitchFamily="34" charset="0"/>
                        </a:rPr>
                        <a:t>Accredited Testing Organization</a:t>
                      </a:r>
                    </a:p>
                  </a:txBody>
                  <a:tcPr marT="45717" marB="45717"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YES *</a:t>
                      </a:r>
                    </a:p>
                  </a:txBody>
                  <a:tcPr marT="45717" marB="45717"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5 years</a:t>
                      </a:r>
                    </a:p>
                  </a:txBody>
                  <a:tcPr marT="45717" marB="45717" anchor="ctr" horzOverflow="overflow"/>
                </a:tc>
                <a:extLst>
                  <a:ext uri="{0D108BD9-81ED-4DB2-BD59-A6C34878D82A}">
                    <a16:rowId xmlns:a16="http://schemas.microsoft.com/office/drawing/2014/main" val="10001"/>
                  </a:ext>
                </a:extLst>
              </a:tr>
              <a:tr h="70897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venir Next LT Pro" panose="020B0504020202020204" pitchFamily="34" charset="0"/>
                        </a:rPr>
                        <a:t>Audited Employer Program</a:t>
                      </a:r>
                    </a:p>
                  </a:txBody>
                  <a:tcPr marT="45717" marB="45717"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NO  </a:t>
                      </a:r>
                    </a:p>
                  </a:txBody>
                  <a:tcPr marT="45717" marB="45717"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5 years</a:t>
                      </a:r>
                    </a:p>
                  </a:txBody>
                  <a:tcPr marT="45717" marB="45717" anchor="ctr" horzOverflow="overflow"/>
                </a:tc>
                <a:extLst>
                  <a:ext uri="{0D108BD9-81ED-4DB2-BD59-A6C34878D82A}">
                    <a16:rowId xmlns:a16="http://schemas.microsoft.com/office/drawing/2014/main" val="10002"/>
                  </a:ext>
                </a:extLst>
              </a:tr>
              <a:tr h="70897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venir Next LT Pro" panose="020B0504020202020204" pitchFamily="34" charset="0"/>
                        </a:rPr>
                        <a:t>U.S. Military License</a:t>
                      </a:r>
                    </a:p>
                  </a:txBody>
                  <a:tcPr marT="45717" marB="45717"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NO *</a:t>
                      </a:r>
                    </a:p>
                  </a:txBody>
                  <a:tcPr marT="45717" marB="45717"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Set by issuing entity</a:t>
                      </a:r>
                    </a:p>
                  </a:txBody>
                  <a:tcPr marT="45717" marB="45717" anchor="ctr" horzOverflow="overflow"/>
                </a:tc>
                <a:extLst>
                  <a:ext uri="{0D108BD9-81ED-4DB2-BD59-A6C34878D82A}">
                    <a16:rowId xmlns:a16="http://schemas.microsoft.com/office/drawing/2014/main" val="10003"/>
                  </a:ext>
                </a:extLst>
              </a:tr>
              <a:tr h="106679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venir Next LT Pro" panose="020B0504020202020204" pitchFamily="34" charset="0"/>
                        </a:rPr>
                        <a:t>Government License</a:t>
                      </a:r>
                    </a:p>
                  </a:txBody>
                  <a:tcPr marT="45717" marB="45717"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NO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Valid only in jurisdiction</a:t>
                      </a:r>
                    </a:p>
                  </a:txBody>
                  <a:tcPr marT="45717" marB="45717"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venir Next LT Pro" panose="020B0504020202020204" pitchFamily="34" charset="0"/>
                        </a:rPr>
                        <a:t>Set by issuing entity, not &gt; 5 years</a:t>
                      </a:r>
                    </a:p>
                  </a:txBody>
                  <a:tcPr marT="45717" marB="45717" anchor="ctr" horzOverflow="overflow"/>
                </a:tc>
                <a:extLst>
                  <a:ext uri="{0D108BD9-81ED-4DB2-BD59-A6C34878D82A}">
                    <a16:rowId xmlns:a16="http://schemas.microsoft.com/office/drawing/2014/main" val="10004"/>
                  </a:ext>
                </a:extLst>
              </a:tr>
              <a:tr h="708979">
                <a:tc gridSpan="3">
                  <a:txBody>
                    <a:bodyPr/>
                    <a:lstStyle/>
                    <a:p>
                      <a:pPr algn="l">
                        <a:spcBef>
                          <a:spcPts val="0"/>
                        </a:spcBef>
                        <a:buFont typeface="Arial" charset="0"/>
                        <a:buNone/>
                      </a:pPr>
                      <a:r>
                        <a:rPr lang="en-US" sz="1800" b="0" i="0" u="none" baseline="0" dirty="0">
                          <a:latin typeface="Avenir Next LT Pro" panose="020B0504020202020204" pitchFamily="34" charset="0"/>
                        </a:rPr>
                        <a:t>  </a:t>
                      </a:r>
                      <a:r>
                        <a:rPr lang="en-US" sz="1800" b="0" i="0" u="none" dirty="0"/>
                        <a:t>Subject to state and local requirements and whether or not the </a:t>
                      </a:r>
                    </a:p>
                    <a:p>
                      <a:pPr algn="l">
                        <a:spcBef>
                          <a:spcPts val="0"/>
                        </a:spcBef>
                        <a:buFont typeface="Arial" charset="0"/>
                        <a:buNone/>
                      </a:pPr>
                      <a:r>
                        <a:rPr lang="en-US" sz="1800" b="0" i="0" u="none" dirty="0"/>
                        <a:t>  military/state training meets accredited requirements.</a:t>
                      </a:r>
                    </a:p>
                  </a:txBody>
                  <a:tcPr marT="45717" marB="45717" anchor="ct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5"/>
                  </a:ext>
                </a:extLst>
              </a:tr>
            </a:tbl>
          </a:graphicData>
        </a:graphic>
      </p:graphicFrame>
      <p:sp>
        <p:nvSpPr>
          <p:cNvPr id="82973" name="Rectangle 2">
            <a:extLst>
              <a:ext uri="{FF2B5EF4-FFF2-40B4-BE49-F238E27FC236}">
                <a16:creationId xmlns:a16="http://schemas.microsoft.com/office/drawing/2014/main" id="{2547B132-4789-4851-8637-FC26DE3DC8DC}"/>
              </a:ext>
            </a:extLst>
          </p:cNvPr>
          <p:cNvSpPr>
            <a:spLocks noGrp="1" noChangeArrowheads="1"/>
          </p:cNvSpPr>
          <p:nvPr>
            <p:ph type="title"/>
          </p:nvPr>
        </p:nvSpPr>
        <p:spPr>
          <a:xfrm>
            <a:off x="838200" y="439818"/>
            <a:ext cx="8229600" cy="492443"/>
          </a:xfrm>
        </p:spPr>
        <p:txBody>
          <a:bodyPr>
            <a:normAutofit fontScale="90000"/>
          </a:bodyPr>
          <a:lstStyle/>
          <a:p>
            <a:r>
              <a:rPr lang="en-US" altLang="en-US" sz="3200" dirty="0"/>
              <a:t>Operator Qualification/Certification</a:t>
            </a:r>
            <a:endParaRPr lang="en-US" altLang="en-US" b="0" dirty="0"/>
          </a:p>
        </p:txBody>
      </p:sp>
      <p:sp>
        <p:nvSpPr>
          <p:cNvPr id="2" name="Text Placeholder 2">
            <a:extLst>
              <a:ext uri="{FF2B5EF4-FFF2-40B4-BE49-F238E27FC236}">
                <a16:creationId xmlns:a16="http://schemas.microsoft.com/office/drawing/2014/main" id="{8C2EDF84-1925-DF58-21AA-11AEBC331768}"/>
              </a:ext>
            </a:extLst>
          </p:cNvPr>
          <p:cNvSpPr txBox="1">
            <a:spLocks noChangeArrowheads="1"/>
          </p:cNvSpPr>
          <p:nvPr/>
        </p:nvSpPr>
        <p:spPr>
          <a:xfrm>
            <a:off x="8503313" y="488044"/>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1926.1427</a:t>
            </a:r>
            <a:endParaRPr lang="en-US" altLang="en-US" u="none" kern="0" dirty="0">
              <a:latin typeface="Avenir Next LT Pro" panose="020B05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4994" name="Picture 4" descr="Afghany Crane">
            <a:extLst>
              <a:ext uri="{FF2B5EF4-FFF2-40B4-BE49-F238E27FC236}">
                <a16:creationId xmlns:a16="http://schemas.microsoft.com/office/drawing/2014/main" id="{28F54326-1767-4B80-9077-07497600D81A}"/>
              </a:ext>
            </a:extLst>
          </p:cNvPr>
          <p:cNvPicPr>
            <a:picLocks noGrp="1" noChangeAspect="1" noChangeArrowheads="1"/>
          </p:cNvPicPr>
          <p:nvPr>
            <p:ph type="pic" sz="quarter" idx="11"/>
          </p:nvPr>
        </p:nvPicPr>
        <p:blipFill>
          <a:blip r:embed="rId3">
            <a:extLst>
              <a:ext uri="{28A0092B-C50C-407E-A947-70E740481C1C}">
                <a14:useLocalDpi xmlns:a14="http://schemas.microsoft.com/office/drawing/2010/main"/>
              </a:ext>
            </a:extLst>
          </a:blip>
          <a:srcRect/>
          <a:stretch>
            <a:fillRect/>
          </a:stretch>
        </p:blipFill>
        <p:spPr>
          <a:xfrm>
            <a:off x="5716013" y="2514600"/>
            <a:ext cx="5486911" cy="34140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4995" name="Content Placeholder 7">
            <a:extLst>
              <a:ext uri="{FF2B5EF4-FFF2-40B4-BE49-F238E27FC236}">
                <a16:creationId xmlns:a16="http://schemas.microsoft.com/office/drawing/2014/main" id="{233783F7-EA9D-4F7B-9A76-C301DAE20661}"/>
              </a:ext>
            </a:extLst>
          </p:cNvPr>
          <p:cNvSpPr>
            <a:spLocks noGrp="1" noChangeArrowheads="1"/>
          </p:cNvSpPr>
          <p:nvPr>
            <p:ph idx="1"/>
          </p:nvPr>
        </p:nvSpPr>
        <p:spPr>
          <a:xfrm>
            <a:off x="838200" y="1189038"/>
            <a:ext cx="10591800" cy="4525962"/>
          </a:xfrm>
        </p:spPr>
        <p:txBody>
          <a:bodyPr/>
          <a:lstStyle/>
          <a:p>
            <a:r>
              <a:rPr lang="en-US" altLang="en-US" sz="2400" dirty="0">
                <a:solidFill>
                  <a:srgbClr val="000000"/>
                </a:solidFill>
              </a:rPr>
              <a:t>Operator qualification or certification </a:t>
            </a:r>
            <a:r>
              <a:rPr lang="en-US" altLang="en-US" sz="2400" i="1" dirty="0">
                <a:solidFill>
                  <a:srgbClr val="000000"/>
                </a:solidFill>
              </a:rPr>
              <a:t>not</a:t>
            </a:r>
            <a:r>
              <a:rPr lang="en-US" altLang="en-US" sz="2400" dirty="0">
                <a:solidFill>
                  <a:srgbClr val="000000"/>
                </a:solidFill>
              </a:rPr>
              <a:t> required:</a:t>
            </a:r>
          </a:p>
          <a:p>
            <a:pPr lvl="1">
              <a:lnSpc>
                <a:spcPct val="100000"/>
              </a:lnSpc>
              <a:spcBef>
                <a:spcPts val="600"/>
              </a:spcBef>
              <a:spcAft>
                <a:spcPts val="600"/>
              </a:spcAft>
            </a:pPr>
            <a:r>
              <a:rPr lang="en-US" altLang="en-US" sz="2000" dirty="0">
                <a:solidFill>
                  <a:srgbClr val="000000"/>
                </a:solidFill>
              </a:rPr>
              <a:t>Equipment with rated hoisting/lifting capacity of 2,000 pounds or less</a:t>
            </a:r>
          </a:p>
          <a:p>
            <a:pPr lvl="1">
              <a:lnSpc>
                <a:spcPct val="100000"/>
              </a:lnSpc>
              <a:spcBef>
                <a:spcPts val="600"/>
              </a:spcBef>
              <a:spcAft>
                <a:spcPts val="600"/>
              </a:spcAft>
            </a:pPr>
            <a:r>
              <a:rPr lang="en-US" altLang="en-US" sz="2000" dirty="0">
                <a:solidFill>
                  <a:srgbClr val="000000"/>
                </a:solidFill>
              </a:rPr>
              <a:t>Derricks</a:t>
            </a:r>
          </a:p>
          <a:p>
            <a:pPr lvl="1">
              <a:lnSpc>
                <a:spcPct val="100000"/>
              </a:lnSpc>
              <a:spcBef>
                <a:spcPts val="600"/>
              </a:spcBef>
              <a:spcAft>
                <a:spcPts val="600"/>
              </a:spcAft>
            </a:pPr>
            <a:r>
              <a:rPr lang="en-US" altLang="en-US" sz="2000" dirty="0" err="1">
                <a:solidFill>
                  <a:srgbClr val="000000"/>
                </a:solidFill>
              </a:rPr>
              <a:t>Sideboom</a:t>
            </a:r>
            <a:r>
              <a:rPr lang="en-US" altLang="en-US" sz="2000" dirty="0">
                <a:solidFill>
                  <a:srgbClr val="000000"/>
                </a:solidFill>
              </a:rPr>
              <a:t> cranes</a:t>
            </a:r>
          </a:p>
          <a:p>
            <a:pPr lvl="1"/>
            <a:endParaRPr lang="en-US" altLang="en-US" dirty="0">
              <a:solidFill>
                <a:srgbClr val="000000"/>
              </a:solidFill>
            </a:endParaRPr>
          </a:p>
          <a:p>
            <a:endParaRPr lang="en-US" altLang="en-US" sz="1000" dirty="0">
              <a:solidFill>
                <a:srgbClr val="000000"/>
              </a:solidFill>
            </a:endParaRPr>
          </a:p>
          <a:p>
            <a:r>
              <a:rPr lang="en-US" altLang="en-US" sz="2400" dirty="0">
                <a:solidFill>
                  <a:srgbClr val="000000"/>
                </a:solidFill>
              </a:rPr>
              <a:t>Operator trained on safe </a:t>
            </a:r>
          </a:p>
          <a:p>
            <a:pPr>
              <a:buFont typeface="Wingdings" panose="05000000000000000000" pitchFamily="2" charset="2"/>
              <a:buNone/>
            </a:pPr>
            <a:r>
              <a:rPr lang="en-US" altLang="en-US" sz="2400" dirty="0">
                <a:solidFill>
                  <a:srgbClr val="000000"/>
                </a:solidFill>
              </a:rPr>
              <a:t>    operation of equipment</a:t>
            </a:r>
            <a:endParaRPr lang="en-US" altLang="en-US" sz="2400" dirty="0"/>
          </a:p>
        </p:txBody>
      </p:sp>
      <p:sp>
        <p:nvSpPr>
          <p:cNvPr id="2" name="Text Placeholder 2">
            <a:extLst>
              <a:ext uri="{FF2B5EF4-FFF2-40B4-BE49-F238E27FC236}">
                <a16:creationId xmlns:a16="http://schemas.microsoft.com/office/drawing/2014/main" id="{46AA3B96-A136-F53D-EAA0-220E52162888}"/>
              </a:ext>
            </a:extLst>
          </p:cNvPr>
          <p:cNvSpPr txBox="1">
            <a:spLocks noChangeArrowheads="1"/>
          </p:cNvSpPr>
          <p:nvPr/>
        </p:nvSpPr>
        <p:spPr>
          <a:xfrm>
            <a:off x="8422944" y="505973"/>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1926.1427(a)</a:t>
            </a:r>
            <a:endParaRPr lang="en-US" altLang="en-US" u="none" kern="0" dirty="0">
              <a:latin typeface="Avenir Next LT Pro" panose="020B0504020202020204" pitchFamily="34" charset="0"/>
            </a:endParaRPr>
          </a:p>
        </p:txBody>
      </p:sp>
      <p:sp>
        <p:nvSpPr>
          <p:cNvPr id="6" name="Rectangle 2">
            <a:extLst>
              <a:ext uri="{FF2B5EF4-FFF2-40B4-BE49-F238E27FC236}">
                <a16:creationId xmlns:a16="http://schemas.microsoft.com/office/drawing/2014/main" id="{3C7BD0A9-4E80-E032-5ABB-4979B3EB456F}"/>
              </a:ext>
            </a:extLst>
          </p:cNvPr>
          <p:cNvSpPr>
            <a:spLocks noGrp="1" noChangeArrowheads="1"/>
          </p:cNvSpPr>
          <p:nvPr>
            <p:ph type="title"/>
          </p:nvPr>
        </p:nvSpPr>
        <p:spPr>
          <a:xfrm>
            <a:off x="838200" y="439818"/>
            <a:ext cx="8229600" cy="492443"/>
          </a:xfrm>
        </p:spPr>
        <p:txBody>
          <a:bodyPr>
            <a:normAutofit fontScale="90000"/>
          </a:bodyPr>
          <a:lstStyle/>
          <a:p>
            <a:r>
              <a:rPr lang="en-US" altLang="en-US" sz="3200" dirty="0"/>
              <a:t>Operator Qualification/Certification</a:t>
            </a:r>
            <a:endParaRPr lang="en-US" altLang="en-US" b="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Content Placeholder 7">
            <a:extLst>
              <a:ext uri="{FF2B5EF4-FFF2-40B4-BE49-F238E27FC236}">
                <a16:creationId xmlns:a16="http://schemas.microsoft.com/office/drawing/2014/main" id="{FE5C564F-D600-4126-8342-3FEA96B9DF91}"/>
              </a:ext>
            </a:extLst>
          </p:cNvPr>
          <p:cNvSpPr>
            <a:spLocks noGrp="1" noChangeArrowheads="1"/>
          </p:cNvSpPr>
          <p:nvPr>
            <p:ph idx="1"/>
          </p:nvPr>
        </p:nvSpPr>
        <p:spPr>
          <a:xfrm>
            <a:off x="838200" y="1219200"/>
            <a:ext cx="10429544" cy="3505200"/>
          </a:xfrm>
        </p:spPr>
        <p:txBody>
          <a:bodyPr>
            <a:normAutofit/>
          </a:bodyPr>
          <a:lstStyle/>
          <a:p>
            <a:r>
              <a:rPr lang="en-US" altLang="en-US" sz="2400" dirty="0"/>
              <a:t>Employer must provide the qualification or certification at no cost to operators.</a:t>
            </a:r>
          </a:p>
        </p:txBody>
      </p:sp>
      <p:sp>
        <p:nvSpPr>
          <p:cNvPr id="2" name="Text Placeholder 2">
            <a:extLst>
              <a:ext uri="{FF2B5EF4-FFF2-40B4-BE49-F238E27FC236}">
                <a16:creationId xmlns:a16="http://schemas.microsoft.com/office/drawing/2014/main" id="{5AB36729-3FDA-67C5-94AE-03FFA6165919}"/>
              </a:ext>
            </a:extLst>
          </p:cNvPr>
          <p:cNvSpPr txBox="1">
            <a:spLocks noChangeArrowheads="1"/>
          </p:cNvSpPr>
          <p:nvPr/>
        </p:nvSpPr>
        <p:spPr>
          <a:xfrm>
            <a:off x="8422944" y="488044"/>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1926.1427(a)-(4)</a:t>
            </a:r>
            <a:endParaRPr lang="en-US" altLang="en-US" u="none" kern="0" dirty="0">
              <a:latin typeface="Avenir Next LT Pro" panose="020B0504020202020204" pitchFamily="34" charset="0"/>
            </a:endParaRPr>
          </a:p>
        </p:txBody>
      </p:sp>
      <p:sp>
        <p:nvSpPr>
          <p:cNvPr id="5" name="Rectangle 2">
            <a:extLst>
              <a:ext uri="{FF2B5EF4-FFF2-40B4-BE49-F238E27FC236}">
                <a16:creationId xmlns:a16="http://schemas.microsoft.com/office/drawing/2014/main" id="{30F358A7-B180-FDCE-CF75-28D433246588}"/>
              </a:ext>
            </a:extLst>
          </p:cNvPr>
          <p:cNvSpPr>
            <a:spLocks noGrp="1" noChangeArrowheads="1"/>
          </p:cNvSpPr>
          <p:nvPr>
            <p:ph type="title"/>
          </p:nvPr>
        </p:nvSpPr>
        <p:spPr>
          <a:xfrm>
            <a:off x="711200" y="457200"/>
            <a:ext cx="9144000" cy="549275"/>
          </a:xfrm>
        </p:spPr>
        <p:txBody>
          <a:bodyPr>
            <a:normAutofit/>
          </a:bodyPr>
          <a:lstStyle/>
          <a:p>
            <a:r>
              <a:rPr lang="en-US" altLang="en-US" sz="3200" dirty="0"/>
              <a:t>Operator Qualification/Certification</a:t>
            </a:r>
            <a:endParaRPr lang="en-US" altLang="en-US" b="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Content Placeholder 6">
            <a:extLst>
              <a:ext uri="{FF2B5EF4-FFF2-40B4-BE49-F238E27FC236}">
                <a16:creationId xmlns:a16="http://schemas.microsoft.com/office/drawing/2014/main" id="{E483EC56-AC2B-4167-8024-4E3ECE8C9E72}"/>
              </a:ext>
            </a:extLst>
          </p:cNvPr>
          <p:cNvSpPr>
            <a:spLocks noGrp="1" noChangeArrowheads="1"/>
          </p:cNvSpPr>
          <p:nvPr>
            <p:ph idx="1"/>
          </p:nvPr>
        </p:nvSpPr>
        <p:spPr>
          <a:xfrm>
            <a:off x="801798" y="1385454"/>
            <a:ext cx="10719642" cy="4329545"/>
          </a:xfrm>
        </p:spPr>
        <p:txBody>
          <a:bodyPr/>
          <a:lstStyle/>
          <a:p>
            <a:r>
              <a:rPr lang="en-US" altLang="en-US" dirty="0"/>
              <a:t>Tests under this section may be administered in any language the operator candidate understands.</a:t>
            </a:r>
          </a:p>
          <a:p>
            <a:endParaRPr lang="en-US" altLang="en-US" sz="1000" dirty="0"/>
          </a:p>
          <a:p>
            <a:r>
              <a:rPr lang="en-US" altLang="en-US" dirty="0"/>
              <a:t>Operator’s certificate must note the language in which the test was given.</a:t>
            </a:r>
          </a:p>
          <a:p>
            <a:endParaRPr lang="en-US" altLang="en-US" sz="1000" dirty="0"/>
          </a:p>
          <a:p>
            <a:r>
              <a:rPr lang="en-US" altLang="en-US" dirty="0"/>
              <a:t>Equipment operation materials must be in the language of certification.</a:t>
            </a:r>
          </a:p>
        </p:txBody>
      </p:sp>
      <p:sp>
        <p:nvSpPr>
          <p:cNvPr id="2" name="Text Placeholder 2">
            <a:extLst>
              <a:ext uri="{FF2B5EF4-FFF2-40B4-BE49-F238E27FC236}">
                <a16:creationId xmlns:a16="http://schemas.microsoft.com/office/drawing/2014/main" id="{D41E1455-3FCC-8F62-3B91-33C2C1098FE2}"/>
              </a:ext>
            </a:extLst>
          </p:cNvPr>
          <p:cNvSpPr txBox="1">
            <a:spLocks noChangeArrowheads="1"/>
          </p:cNvSpPr>
          <p:nvPr/>
        </p:nvSpPr>
        <p:spPr>
          <a:xfrm>
            <a:off x="8422944" y="488044"/>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1926.1427(h)</a:t>
            </a:r>
            <a:endParaRPr lang="en-US" altLang="en-US" u="none" kern="0" dirty="0">
              <a:latin typeface="Avenir Next LT Pro" panose="020B0504020202020204" pitchFamily="34" charset="0"/>
            </a:endParaRPr>
          </a:p>
        </p:txBody>
      </p:sp>
      <p:sp>
        <p:nvSpPr>
          <p:cNvPr id="3" name="Rectangle 2">
            <a:extLst>
              <a:ext uri="{FF2B5EF4-FFF2-40B4-BE49-F238E27FC236}">
                <a16:creationId xmlns:a16="http://schemas.microsoft.com/office/drawing/2014/main" id="{581D1A1B-B9C4-EBBA-B685-AF79A1621310}"/>
              </a:ext>
            </a:extLst>
          </p:cNvPr>
          <p:cNvSpPr>
            <a:spLocks noGrp="1" noChangeArrowheads="1"/>
          </p:cNvSpPr>
          <p:nvPr>
            <p:ph type="title"/>
          </p:nvPr>
        </p:nvSpPr>
        <p:spPr>
          <a:xfrm>
            <a:off x="838200" y="528935"/>
            <a:ext cx="8382000" cy="461665"/>
          </a:xfrm>
        </p:spPr>
        <p:txBody>
          <a:bodyPr>
            <a:noAutofit/>
          </a:bodyPr>
          <a:lstStyle/>
          <a:p>
            <a:r>
              <a:rPr lang="en-US" altLang="en-US" dirty="0"/>
              <a:t>Language Requirements</a:t>
            </a:r>
            <a:endParaRPr lang="en-US" altLang="en-US" b="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Content Placeholder 4">
            <a:extLst>
              <a:ext uri="{FF2B5EF4-FFF2-40B4-BE49-F238E27FC236}">
                <a16:creationId xmlns:a16="http://schemas.microsoft.com/office/drawing/2014/main" id="{5E48A537-E049-4852-A89A-262D7CF03632}"/>
              </a:ext>
            </a:extLst>
          </p:cNvPr>
          <p:cNvSpPr>
            <a:spLocks noGrp="1" noChangeArrowheads="1"/>
          </p:cNvSpPr>
          <p:nvPr>
            <p:ph idx="1"/>
          </p:nvPr>
        </p:nvSpPr>
        <p:spPr>
          <a:xfrm>
            <a:off x="812800" y="1112838"/>
            <a:ext cx="10721474" cy="4525962"/>
          </a:xfrm>
        </p:spPr>
        <p:txBody>
          <a:bodyPr>
            <a:normAutofit fontScale="85000" lnSpcReduction="20000"/>
          </a:bodyPr>
          <a:lstStyle/>
          <a:p>
            <a:pPr>
              <a:lnSpc>
                <a:spcPct val="90000"/>
              </a:lnSpc>
            </a:pPr>
            <a:endParaRPr lang="en-US" altLang="en-US" sz="1000" dirty="0"/>
          </a:p>
          <a:p>
            <a:pPr>
              <a:lnSpc>
                <a:spcPct val="90000"/>
              </a:lnSpc>
            </a:pPr>
            <a:r>
              <a:rPr lang="en-US" altLang="en-US" sz="2800" b="1" dirty="0"/>
              <a:t>Signal person provided</a:t>
            </a:r>
          </a:p>
          <a:p>
            <a:pPr>
              <a:lnSpc>
                <a:spcPct val="90000"/>
              </a:lnSpc>
            </a:pPr>
            <a:endParaRPr lang="en-US" altLang="en-US" sz="800" dirty="0"/>
          </a:p>
          <a:p>
            <a:pPr lvl="1"/>
            <a:r>
              <a:rPr lang="en-US" altLang="en-US" sz="2600" dirty="0"/>
              <a:t>Load not in view of operator</a:t>
            </a:r>
          </a:p>
          <a:p>
            <a:pPr lvl="1"/>
            <a:r>
              <a:rPr lang="en-US" altLang="en-US" sz="2600" dirty="0"/>
              <a:t>View in direction of travel is obstructed</a:t>
            </a:r>
          </a:p>
          <a:p>
            <a:pPr lvl="1"/>
            <a:r>
              <a:rPr lang="en-US" altLang="en-US" sz="2600" dirty="0"/>
              <a:t>Due to site specific safety concerns</a:t>
            </a:r>
          </a:p>
          <a:p>
            <a:pPr>
              <a:lnSpc>
                <a:spcPct val="90000"/>
              </a:lnSpc>
            </a:pPr>
            <a:endParaRPr lang="en-US" altLang="en-US" sz="1000" dirty="0"/>
          </a:p>
          <a:p>
            <a:pPr>
              <a:lnSpc>
                <a:spcPct val="90000"/>
              </a:lnSpc>
            </a:pPr>
            <a:endParaRPr lang="en-US" altLang="en-US" sz="1000" dirty="0"/>
          </a:p>
          <a:p>
            <a:pPr>
              <a:lnSpc>
                <a:spcPct val="90000"/>
              </a:lnSpc>
            </a:pPr>
            <a:r>
              <a:rPr lang="en-US" altLang="en-US" sz="2800" b="1" dirty="0"/>
              <a:t>Types of signals</a:t>
            </a:r>
          </a:p>
          <a:p>
            <a:pPr>
              <a:lnSpc>
                <a:spcPct val="90000"/>
              </a:lnSpc>
            </a:pPr>
            <a:endParaRPr lang="en-US" altLang="en-US" sz="800" dirty="0"/>
          </a:p>
          <a:p>
            <a:pPr lvl="1"/>
            <a:r>
              <a:rPr lang="en-US" altLang="en-US" sz="2600" dirty="0"/>
              <a:t>Hand</a:t>
            </a:r>
          </a:p>
          <a:p>
            <a:pPr lvl="1"/>
            <a:r>
              <a:rPr lang="en-US" altLang="en-US" sz="2600" dirty="0"/>
              <a:t>Voice</a:t>
            </a:r>
          </a:p>
          <a:p>
            <a:pPr lvl="1"/>
            <a:r>
              <a:rPr lang="en-US" altLang="en-US" sz="2600" dirty="0"/>
              <a:t>Audible</a:t>
            </a:r>
          </a:p>
          <a:p>
            <a:pPr lvl="1"/>
            <a:r>
              <a:rPr lang="en-US" altLang="en-US" sz="2600" dirty="0"/>
              <a:t>New signals</a:t>
            </a:r>
          </a:p>
          <a:p>
            <a:pPr>
              <a:lnSpc>
                <a:spcPct val="90000"/>
              </a:lnSpc>
            </a:pPr>
            <a:endParaRPr lang="en-US" altLang="en-US" sz="1000" dirty="0"/>
          </a:p>
          <a:p>
            <a:pPr>
              <a:lnSpc>
                <a:spcPct val="90000"/>
              </a:lnSpc>
            </a:pPr>
            <a:endParaRPr lang="en-US" altLang="en-US" sz="1000" dirty="0"/>
          </a:p>
          <a:p>
            <a:pPr>
              <a:lnSpc>
                <a:spcPct val="90000"/>
              </a:lnSpc>
            </a:pPr>
            <a:r>
              <a:rPr lang="en-US" altLang="en-US" sz="2800" b="1" dirty="0"/>
              <a:t>Hand signal chart posted on equipment or at site</a:t>
            </a:r>
          </a:p>
        </p:txBody>
      </p:sp>
      <p:sp>
        <p:nvSpPr>
          <p:cNvPr id="91140" name="Rectangle 3">
            <a:extLst>
              <a:ext uri="{FF2B5EF4-FFF2-40B4-BE49-F238E27FC236}">
                <a16:creationId xmlns:a16="http://schemas.microsoft.com/office/drawing/2014/main" id="{83BE2A4D-FA43-4CF4-9B08-68720BBFAFCC}"/>
              </a:ext>
            </a:extLst>
          </p:cNvPr>
          <p:cNvSpPr>
            <a:spLocks noGrp="1" noChangeArrowheads="1"/>
          </p:cNvSpPr>
          <p:nvPr>
            <p:ph type="body" sz="quarter" idx="10"/>
          </p:nvPr>
        </p:nvSpPr>
        <p:spPr>
          <a:xfrm>
            <a:off x="7620000" y="489183"/>
            <a:ext cx="3759200" cy="381000"/>
          </a:xfrm>
        </p:spPr>
        <p:txBody>
          <a:bodyPr/>
          <a:lstStyle/>
          <a:p>
            <a:pPr>
              <a:lnSpc>
                <a:spcPct val="90000"/>
              </a:lnSpc>
            </a:pPr>
            <a:r>
              <a:rPr lang="en-US" altLang="en-US" sz="1800" dirty="0"/>
              <a:t>1926.1419 and .1422</a:t>
            </a:r>
            <a:endParaRPr lang="en-US" altLang="en-US" sz="1800" dirty="0">
              <a:solidFill>
                <a:srgbClr val="013691"/>
              </a:solidFill>
            </a:endParaRPr>
          </a:p>
          <a:p>
            <a:pPr>
              <a:lnSpc>
                <a:spcPct val="90000"/>
              </a:lnSpc>
            </a:pPr>
            <a:endParaRPr lang="en-US" altLang="en-US" sz="2400" dirty="0"/>
          </a:p>
        </p:txBody>
      </p:sp>
      <p:sp>
        <p:nvSpPr>
          <p:cNvPr id="3" name="Title 2">
            <a:extLst>
              <a:ext uri="{FF2B5EF4-FFF2-40B4-BE49-F238E27FC236}">
                <a16:creationId xmlns:a16="http://schemas.microsoft.com/office/drawing/2014/main" id="{C0136313-86D8-8F9A-28FD-1BD50D4345D2}"/>
              </a:ext>
            </a:extLst>
          </p:cNvPr>
          <p:cNvSpPr>
            <a:spLocks noGrp="1"/>
          </p:cNvSpPr>
          <p:nvPr>
            <p:ph type="title"/>
          </p:nvPr>
        </p:nvSpPr>
        <p:spPr>
          <a:xfrm>
            <a:off x="766620" y="429491"/>
            <a:ext cx="9144000" cy="549275"/>
          </a:xfrm>
        </p:spPr>
        <p:txBody>
          <a:bodyPr/>
          <a:lstStyle/>
          <a:p>
            <a:r>
              <a:rPr lang="en-US" dirty="0"/>
              <a:t>Signals</a:t>
            </a: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Content Placeholder 4">
            <a:extLst>
              <a:ext uri="{FF2B5EF4-FFF2-40B4-BE49-F238E27FC236}">
                <a16:creationId xmlns:a16="http://schemas.microsoft.com/office/drawing/2014/main" id="{FDAFE696-9995-4BB5-8BC1-26264E30527C}"/>
              </a:ext>
            </a:extLst>
          </p:cNvPr>
          <p:cNvSpPr>
            <a:spLocks noGrp="1" noChangeArrowheads="1"/>
          </p:cNvSpPr>
          <p:nvPr>
            <p:ph idx="1"/>
          </p:nvPr>
        </p:nvSpPr>
        <p:spPr>
          <a:xfrm>
            <a:off x="838200" y="1189038"/>
            <a:ext cx="7010400" cy="4525962"/>
          </a:xfrm>
        </p:spPr>
        <p:txBody>
          <a:bodyPr/>
          <a:lstStyle/>
          <a:p>
            <a:endParaRPr lang="en-US" altLang="en-US" sz="800" dirty="0"/>
          </a:p>
          <a:p>
            <a:r>
              <a:rPr lang="en-US" altLang="en-US" dirty="0"/>
              <a:t>Know and understand type of signals used</a:t>
            </a:r>
          </a:p>
          <a:p>
            <a:endParaRPr lang="en-US" altLang="en-US" sz="1400" dirty="0"/>
          </a:p>
          <a:p>
            <a:r>
              <a:rPr lang="en-US" altLang="en-US" dirty="0"/>
              <a:t>Competent in using signals</a:t>
            </a:r>
          </a:p>
          <a:p>
            <a:endParaRPr lang="en-US" altLang="en-US" sz="1400" dirty="0"/>
          </a:p>
          <a:p>
            <a:r>
              <a:rPr lang="en-US" altLang="en-US" dirty="0"/>
              <a:t>Basic understanding of equipment operation and limitations</a:t>
            </a:r>
          </a:p>
          <a:p>
            <a:endParaRPr lang="en-US" altLang="en-US" sz="1400" dirty="0"/>
          </a:p>
          <a:p>
            <a:r>
              <a:rPr lang="en-US" altLang="en-US" dirty="0"/>
              <a:t>Know and understand relevant requirements</a:t>
            </a:r>
          </a:p>
          <a:p>
            <a:endParaRPr lang="en-US" altLang="en-US" sz="1400" dirty="0"/>
          </a:p>
          <a:p>
            <a:r>
              <a:rPr lang="en-US" altLang="en-US" dirty="0"/>
              <a:t>Demonstrate knowledge through an oral or written test and practical test</a:t>
            </a:r>
          </a:p>
        </p:txBody>
      </p:sp>
      <p:sp>
        <p:nvSpPr>
          <p:cNvPr id="2" name="Text Placeholder 2">
            <a:extLst>
              <a:ext uri="{FF2B5EF4-FFF2-40B4-BE49-F238E27FC236}">
                <a16:creationId xmlns:a16="http://schemas.microsoft.com/office/drawing/2014/main" id="{94EE70B1-2CF1-235E-6843-521E790D2B93}"/>
              </a:ext>
            </a:extLst>
          </p:cNvPr>
          <p:cNvSpPr txBox="1">
            <a:spLocks noChangeArrowheads="1"/>
          </p:cNvSpPr>
          <p:nvPr/>
        </p:nvSpPr>
        <p:spPr>
          <a:xfrm>
            <a:off x="8422944" y="523902"/>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r">
              <a:buNone/>
            </a:pPr>
            <a:r>
              <a:rPr lang="en-US" sz="1800" u="none" kern="0" dirty="0">
                <a:latin typeface="Avenir Next LT Pro" panose="020B0504020202020204" pitchFamily="34" charset="0"/>
                <a:cs typeface="Times New Roman" pitchFamily="18" charset="0"/>
              </a:rPr>
              <a:t>1926.1425(c)</a:t>
            </a:r>
            <a:endParaRPr lang="en-US" altLang="en-US" u="none" kern="0" dirty="0">
              <a:latin typeface="Avenir Next LT Pro" panose="020B0504020202020204" pitchFamily="34" charset="0"/>
            </a:endParaRPr>
          </a:p>
        </p:txBody>
      </p:sp>
      <p:sp>
        <p:nvSpPr>
          <p:cNvPr id="5" name="Rectangle 2">
            <a:extLst>
              <a:ext uri="{FF2B5EF4-FFF2-40B4-BE49-F238E27FC236}">
                <a16:creationId xmlns:a16="http://schemas.microsoft.com/office/drawing/2014/main" id="{5944C86B-D9E2-A78F-10A5-A6B5BCC6722F}"/>
              </a:ext>
            </a:extLst>
          </p:cNvPr>
          <p:cNvSpPr>
            <a:spLocks noGrp="1" noChangeArrowheads="1"/>
          </p:cNvSpPr>
          <p:nvPr>
            <p:ph type="title"/>
          </p:nvPr>
        </p:nvSpPr>
        <p:spPr>
          <a:xfrm>
            <a:off x="812800" y="393841"/>
            <a:ext cx="6858000" cy="554038"/>
          </a:xfrm>
        </p:spPr>
        <p:txBody>
          <a:bodyPr/>
          <a:lstStyle/>
          <a:p>
            <a:r>
              <a:rPr lang="en-US" altLang="en-US" dirty="0"/>
              <a:t>Signal Persons Qualifications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D07106DF-BAC9-4C19-AE80-61D9D77B4511}"/>
              </a:ext>
            </a:extLst>
          </p:cNvPr>
          <p:cNvGraphicFramePr>
            <a:graphicFrameLocks noGrp="1"/>
          </p:cNvGraphicFramePr>
          <p:nvPr>
            <p:ph idx="1"/>
          </p:nvPr>
        </p:nvGraphicFramePr>
        <p:xfrm>
          <a:off x="812800" y="1319901"/>
          <a:ext cx="10454944" cy="4249737"/>
        </p:xfrm>
        <a:graphic>
          <a:graphicData uri="http://schemas.openxmlformats.org/drawingml/2006/table">
            <a:tbl>
              <a:tblPr firstRow="1" bandRow="1">
                <a:tableStyleId>{073A0DAA-6AF3-43AB-8588-CEC1D06C72B9}</a:tableStyleId>
              </a:tblPr>
              <a:tblGrid>
                <a:gridCol w="4281548">
                  <a:extLst>
                    <a:ext uri="{9D8B030D-6E8A-4147-A177-3AD203B41FA5}">
                      <a16:colId xmlns:a16="http://schemas.microsoft.com/office/drawing/2014/main" val="20000"/>
                    </a:ext>
                  </a:extLst>
                </a:gridCol>
                <a:gridCol w="3684123">
                  <a:extLst>
                    <a:ext uri="{9D8B030D-6E8A-4147-A177-3AD203B41FA5}">
                      <a16:colId xmlns:a16="http://schemas.microsoft.com/office/drawing/2014/main" val="20001"/>
                    </a:ext>
                  </a:extLst>
                </a:gridCol>
                <a:gridCol w="2489273">
                  <a:extLst>
                    <a:ext uri="{9D8B030D-6E8A-4147-A177-3AD203B41FA5}">
                      <a16:colId xmlns:a16="http://schemas.microsoft.com/office/drawing/2014/main" val="20002"/>
                    </a:ext>
                  </a:extLst>
                </a:gridCol>
              </a:tblGrid>
              <a:tr h="838215">
                <a:tc>
                  <a:txBody>
                    <a:bodyPr/>
                    <a:lstStyle/>
                    <a:p>
                      <a:r>
                        <a:rPr lang="en-US" sz="2800" dirty="0">
                          <a:latin typeface="Avenir Next LT Pro" panose="020B0504020202020204" pitchFamily="34" charset="0"/>
                        </a:rPr>
                        <a:t>Option</a:t>
                      </a:r>
                    </a:p>
                  </a:txBody>
                  <a:tcPr marT="45721" marB="45721" anchor="ctr"/>
                </a:tc>
                <a:tc>
                  <a:txBody>
                    <a:bodyPr/>
                    <a:lstStyle/>
                    <a:p>
                      <a:r>
                        <a:rPr lang="en-US" sz="2800" dirty="0">
                          <a:latin typeface="Avenir Next LT Pro" panose="020B0504020202020204" pitchFamily="34" charset="0"/>
                        </a:rPr>
                        <a:t>Documentation</a:t>
                      </a:r>
                    </a:p>
                  </a:txBody>
                  <a:tcPr marT="45721" marB="45721" anchor="ctr"/>
                </a:tc>
                <a:tc>
                  <a:txBody>
                    <a:bodyPr/>
                    <a:lstStyle/>
                    <a:p>
                      <a:r>
                        <a:rPr lang="en-US" sz="2800" dirty="0">
                          <a:latin typeface="Avenir Next LT Pro" panose="020B0504020202020204" pitchFamily="34" charset="0"/>
                        </a:rPr>
                        <a:t>Portable</a:t>
                      </a:r>
                    </a:p>
                  </a:txBody>
                  <a:tcPr marT="45721" marB="45721" anchor="ctr"/>
                </a:tc>
                <a:extLst>
                  <a:ext uri="{0D108BD9-81ED-4DB2-BD59-A6C34878D82A}">
                    <a16:rowId xmlns:a16="http://schemas.microsoft.com/office/drawing/2014/main" val="10000"/>
                  </a:ext>
                </a:extLst>
              </a:tr>
              <a:tr h="166622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Avenir Next LT Pro" panose="020B0504020202020204" pitchFamily="34" charset="0"/>
                        </a:rPr>
                        <a:t>Option (1):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tx1"/>
                          </a:solidFill>
                          <a:effectLst/>
                          <a:latin typeface="Avenir Next LT Pro" panose="020B0504020202020204" pitchFamily="34" charset="0"/>
                        </a:rPr>
                        <a:t>Third party qualified evaluator</a:t>
                      </a:r>
                    </a:p>
                  </a:txBody>
                  <a:tcPr marT="45721" marB="45721"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tx1"/>
                          </a:solidFill>
                          <a:effectLst/>
                          <a:latin typeface="Avenir Next LT Pro" panose="020B0504020202020204" pitchFamily="34" charset="0"/>
                        </a:rPr>
                        <a:t>Yes</a:t>
                      </a:r>
                    </a:p>
                  </a:txBody>
                  <a:tcPr marT="45721" marB="45721"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tx1"/>
                          </a:solidFill>
                          <a:effectLst/>
                          <a:latin typeface="Avenir Next LT Pro" panose="020B0504020202020204" pitchFamily="34" charset="0"/>
                        </a:rPr>
                        <a:t>Yes</a:t>
                      </a:r>
                    </a:p>
                  </a:txBody>
                  <a:tcPr marT="45721" marB="45721" anchor="ctr" horzOverflow="overflow"/>
                </a:tc>
                <a:extLst>
                  <a:ext uri="{0D108BD9-81ED-4DB2-BD59-A6C34878D82A}">
                    <a16:rowId xmlns:a16="http://schemas.microsoft.com/office/drawing/2014/main" val="10001"/>
                  </a:ext>
                </a:extLst>
              </a:tr>
              <a:tr h="174529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Avenir Next LT Pro" panose="020B0504020202020204" pitchFamily="34" charset="0"/>
                        </a:rPr>
                        <a:t>Option (2):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tx1"/>
                          </a:solidFill>
                          <a:effectLst/>
                          <a:latin typeface="Avenir Next LT Pro" panose="020B0504020202020204" pitchFamily="34" charset="0"/>
                        </a:rPr>
                        <a:t>Employer’s qualified evaluator</a:t>
                      </a:r>
                    </a:p>
                  </a:txBody>
                  <a:tcPr marT="45721" marB="45721"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tx1"/>
                          </a:solidFill>
                          <a:effectLst/>
                          <a:latin typeface="Avenir Next LT Pro" panose="020B0504020202020204" pitchFamily="34" charset="0"/>
                        </a:rPr>
                        <a:t>Yes</a:t>
                      </a:r>
                    </a:p>
                  </a:txBody>
                  <a:tcPr marT="45721" marB="45721"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tx1"/>
                          </a:solidFill>
                          <a:effectLst/>
                          <a:latin typeface="Avenir Next LT Pro" panose="020B0504020202020204" pitchFamily="34" charset="0"/>
                        </a:rPr>
                        <a:t>No</a:t>
                      </a:r>
                    </a:p>
                  </a:txBody>
                  <a:tcPr marT="45721" marB="45721" anchor="ctr" horzOverflow="overflow"/>
                </a:tc>
                <a:extLst>
                  <a:ext uri="{0D108BD9-81ED-4DB2-BD59-A6C34878D82A}">
                    <a16:rowId xmlns:a16="http://schemas.microsoft.com/office/drawing/2014/main" val="10002"/>
                  </a:ext>
                </a:extLst>
              </a:tr>
            </a:tbl>
          </a:graphicData>
        </a:graphic>
      </p:graphicFrame>
      <p:sp>
        <p:nvSpPr>
          <p:cNvPr id="2" name="Text Placeholder 2">
            <a:extLst>
              <a:ext uri="{FF2B5EF4-FFF2-40B4-BE49-F238E27FC236}">
                <a16:creationId xmlns:a16="http://schemas.microsoft.com/office/drawing/2014/main" id="{DEE8C379-5018-3646-068F-DE9B4BD30A60}"/>
              </a:ext>
            </a:extLst>
          </p:cNvPr>
          <p:cNvSpPr txBox="1">
            <a:spLocks noChangeArrowheads="1"/>
          </p:cNvSpPr>
          <p:nvPr/>
        </p:nvSpPr>
        <p:spPr>
          <a:xfrm>
            <a:off x="8948724" y="562390"/>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ctr">
              <a:buNone/>
            </a:pPr>
            <a:r>
              <a:rPr lang="en-US" sz="1800" u="none" kern="0" dirty="0">
                <a:latin typeface="Avenir Next LT Pro" panose="020B0504020202020204" pitchFamily="34" charset="0"/>
                <a:cs typeface="Times New Roman" pitchFamily="18" charset="0"/>
              </a:rPr>
              <a:t>1926.1428(c)</a:t>
            </a:r>
            <a:endParaRPr lang="en-US" altLang="en-US" u="none" kern="0" dirty="0">
              <a:latin typeface="Avenir Next LT Pro" panose="020B0504020202020204" pitchFamily="34" charset="0"/>
            </a:endParaRPr>
          </a:p>
        </p:txBody>
      </p:sp>
      <p:sp>
        <p:nvSpPr>
          <p:cNvPr id="3" name="Rectangle 2">
            <a:extLst>
              <a:ext uri="{FF2B5EF4-FFF2-40B4-BE49-F238E27FC236}">
                <a16:creationId xmlns:a16="http://schemas.microsoft.com/office/drawing/2014/main" id="{A2F0DE6F-56D6-E97B-BD63-9034BEA13045}"/>
              </a:ext>
            </a:extLst>
          </p:cNvPr>
          <p:cNvSpPr>
            <a:spLocks noGrp="1" noChangeArrowheads="1"/>
          </p:cNvSpPr>
          <p:nvPr>
            <p:ph type="title"/>
          </p:nvPr>
        </p:nvSpPr>
        <p:spPr>
          <a:xfrm>
            <a:off x="812800" y="393841"/>
            <a:ext cx="6858000" cy="554038"/>
          </a:xfrm>
        </p:spPr>
        <p:txBody>
          <a:bodyPr/>
          <a:lstStyle/>
          <a:p>
            <a:r>
              <a:rPr lang="en-US" altLang="en-US" dirty="0"/>
              <a:t>Signal Persons Qualifications</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Content Placeholder 5">
            <a:extLst>
              <a:ext uri="{FF2B5EF4-FFF2-40B4-BE49-F238E27FC236}">
                <a16:creationId xmlns:a16="http://schemas.microsoft.com/office/drawing/2014/main" id="{47C8866B-1EF9-47FC-A1AA-40FD9BBB5992}"/>
              </a:ext>
            </a:extLst>
          </p:cNvPr>
          <p:cNvSpPr>
            <a:spLocks noGrp="1" noChangeArrowheads="1"/>
          </p:cNvSpPr>
          <p:nvPr>
            <p:ph idx="1"/>
          </p:nvPr>
        </p:nvSpPr>
        <p:spPr>
          <a:xfrm>
            <a:off x="804649" y="1295401"/>
            <a:ext cx="9253751" cy="4525963"/>
          </a:xfrm>
        </p:spPr>
        <p:txBody>
          <a:bodyPr>
            <a:normAutofit/>
          </a:bodyPr>
          <a:lstStyle/>
          <a:p>
            <a:pPr>
              <a:lnSpc>
                <a:spcPct val="150000"/>
              </a:lnSpc>
            </a:pPr>
            <a:r>
              <a:rPr lang="en-US" altLang="en-US" sz="2400" dirty="0"/>
              <a:t>Overhead powerlines</a:t>
            </a:r>
          </a:p>
          <a:p>
            <a:pPr>
              <a:lnSpc>
                <a:spcPct val="150000"/>
              </a:lnSpc>
            </a:pPr>
            <a:r>
              <a:rPr lang="en-US" altLang="en-US" sz="2400" dirty="0"/>
              <a:t>Signal persons</a:t>
            </a:r>
          </a:p>
          <a:p>
            <a:pPr>
              <a:lnSpc>
                <a:spcPct val="150000"/>
              </a:lnSpc>
            </a:pPr>
            <a:r>
              <a:rPr lang="en-US" altLang="en-US" sz="2400" dirty="0"/>
              <a:t>Operators</a:t>
            </a:r>
          </a:p>
          <a:p>
            <a:pPr>
              <a:lnSpc>
                <a:spcPct val="150000"/>
              </a:lnSpc>
            </a:pPr>
            <a:r>
              <a:rPr lang="en-US" altLang="en-US" sz="2400" dirty="0"/>
              <a:t>Competent persons/qualified persons</a:t>
            </a:r>
          </a:p>
          <a:p>
            <a:pPr>
              <a:lnSpc>
                <a:spcPct val="150000"/>
              </a:lnSpc>
            </a:pPr>
            <a:r>
              <a:rPr lang="en-US" altLang="en-US" sz="2400" dirty="0"/>
              <a:t>Crush/pinch points</a:t>
            </a:r>
          </a:p>
          <a:p>
            <a:pPr>
              <a:lnSpc>
                <a:spcPct val="150000"/>
              </a:lnSpc>
            </a:pPr>
            <a:r>
              <a:rPr lang="en-US" altLang="en-US" sz="2400" dirty="0"/>
              <a:t>Tag-out</a:t>
            </a:r>
          </a:p>
        </p:txBody>
      </p:sp>
      <p:sp>
        <p:nvSpPr>
          <p:cNvPr id="2" name="Text Placeholder 2">
            <a:extLst>
              <a:ext uri="{FF2B5EF4-FFF2-40B4-BE49-F238E27FC236}">
                <a16:creationId xmlns:a16="http://schemas.microsoft.com/office/drawing/2014/main" id="{D749F534-8872-92BC-54B0-A44B3796F0AB}"/>
              </a:ext>
            </a:extLst>
          </p:cNvPr>
          <p:cNvSpPr txBox="1">
            <a:spLocks noChangeArrowheads="1"/>
          </p:cNvSpPr>
          <p:nvPr/>
        </p:nvSpPr>
        <p:spPr>
          <a:xfrm>
            <a:off x="9022611" y="568501"/>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ctr">
              <a:buNone/>
            </a:pPr>
            <a:r>
              <a:rPr lang="en-US" sz="1800" u="none" kern="0" dirty="0">
                <a:latin typeface="Avenir Next LT Pro" panose="020B0504020202020204" pitchFamily="34" charset="0"/>
                <a:cs typeface="Times New Roman" pitchFamily="18" charset="0"/>
              </a:rPr>
              <a:t>1926.1430(a)-(f)</a:t>
            </a:r>
            <a:endParaRPr lang="en-US" altLang="en-US" u="none" kern="0" dirty="0">
              <a:latin typeface="Avenir Next LT Pro" panose="020B0504020202020204" pitchFamily="34" charset="0"/>
            </a:endParaRPr>
          </a:p>
        </p:txBody>
      </p:sp>
      <p:sp>
        <p:nvSpPr>
          <p:cNvPr id="4" name="Title 3">
            <a:extLst>
              <a:ext uri="{FF2B5EF4-FFF2-40B4-BE49-F238E27FC236}">
                <a16:creationId xmlns:a16="http://schemas.microsoft.com/office/drawing/2014/main" id="{5FE81024-8B82-00A8-C764-9A7927B58A76}"/>
              </a:ext>
            </a:extLst>
          </p:cNvPr>
          <p:cNvSpPr>
            <a:spLocks noGrp="1"/>
          </p:cNvSpPr>
          <p:nvPr>
            <p:ph type="title"/>
          </p:nvPr>
        </p:nvSpPr>
        <p:spPr/>
        <p:txBody>
          <a:bodyPr/>
          <a:lstStyle/>
          <a:p>
            <a:r>
              <a:rPr lang="en-US" dirty="0"/>
              <a:t>Training Requirements</a:t>
            </a: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a:extLst>
              <a:ext uri="{FF2B5EF4-FFF2-40B4-BE49-F238E27FC236}">
                <a16:creationId xmlns:a16="http://schemas.microsoft.com/office/drawing/2014/main" id="{226B8115-3AF0-4E48-B9F8-C4DCB450AF73}"/>
              </a:ext>
            </a:extLst>
          </p:cNvPr>
          <p:cNvSpPr>
            <a:spLocks noGrp="1" noChangeArrowheads="1"/>
          </p:cNvSpPr>
          <p:nvPr>
            <p:ph type="title"/>
          </p:nvPr>
        </p:nvSpPr>
        <p:spPr>
          <a:xfrm>
            <a:off x="838200" y="428766"/>
            <a:ext cx="8458200" cy="554037"/>
          </a:xfrm>
          <a:noFill/>
        </p:spPr>
        <p:txBody>
          <a:bodyPr/>
          <a:lstStyle/>
          <a:p>
            <a:pPr eaLnBrk="1" hangingPunct="1"/>
            <a:r>
              <a:rPr lang="en-US" altLang="en-US" dirty="0">
                <a:cs typeface="Times New Roman" panose="02020603050405020304" pitchFamily="18" charset="0"/>
              </a:rPr>
              <a:t>Training Administration</a:t>
            </a:r>
            <a:r>
              <a:rPr lang="en-US" altLang="en-US" sz="3200" dirty="0">
                <a:cs typeface="Times New Roman" panose="02020603050405020304" pitchFamily="18" charset="0"/>
              </a:rPr>
              <a:t>	</a:t>
            </a:r>
            <a:endParaRPr lang="en-US" altLang="en-US" sz="1800" b="0" dirty="0">
              <a:solidFill>
                <a:schemeClr val="tx1"/>
              </a:solidFill>
              <a:cs typeface="Times New Roman" panose="02020603050405020304" pitchFamily="18" charset="0"/>
            </a:endParaRPr>
          </a:p>
        </p:txBody>
      </p:sp>
      <p:sp>
        <p:nvSpPr>
          <p:cNvPr id="101379" name="Rectangle 8">
            <a:extLst>
              <a:ext uri="{FF2B5EF4-FFF2-40B4-BE49-F238E27FC236}">
                <a16:creationId xmlns:a16="http://schemas.microsoft.com/office/drawing/2014/main" id="{D35269E8-8242-47A9-9E02-CFB0D0B28C52}"/>
              </a:ext>
            </a:extLst>
          </p:cNvPr>
          <p:cNvSpPr>
            <a:spLocks noGrp="1" noChangeArrowheads="1"/>
          </p:cNvSpPr>
          <p:nvPr>
            <p:ph idx="1"/>
          </p:nvPr>
        </p:nvSpPr>
        <p:spPr>
          <a:xfrm>
            <a:off x="773545" y="1496291"/>
            <a:ext cx="10747895" cy="2819400"/>
          </a:xfrm>
        </p:spPr>
        <p:txBody>
          <a:bodyPr>
            <a:noAutofit/>
          </a:bodyPr>
          <a:lstStyle/>
          <a:p>
            <a:pPr eaLnBrk="1" hangingPunct="1"/>
            <a:r>
              <a:rPr lang="en-US" altLang="en-US" sz="2400" dirty="0">
                <a:cs typeface="Times New Roman" panose="02020603050405020304" pitchFamily="18" charset="0"/>
              </a:rPr>
              <a:t>Employees trained and evaluated on their understanding of the information provided</a:t>
            </a:r>
          </a:p>
          <a:p>
            <a:pPr eaLnBrk="1" hangingPunct="1"/>
            <a:endParaRPr lang="en-US" altLang="en-US" sz="2400" dirty="0">
              <a:cs typeface="Times New Roman" panose="02020603050405020304" pitchFamily="18" charset="0"/>
            </a:endParaRPr>
          </a:p>
          <a:p>
            <a:pPr eaLnBrk="1" hangingPunct="1"/>
            <a:r>
              <a:rPr lang="en-US" altLang="en-US" sz="2400" dirty="0">
                <a:cs typeface="Times New Roman" panose="02020603050405020304" pitchFamily="18" charset="0"/>
              </a:rPr>
              <a:t>Refresher training </a:t>
            </a:r>
          </a:p>
          <a:p>
            <a:pPr eaLnBrk="1" hangingPunct="1"/>
            <a:endParaRPr lang="en-US" altLang="en-US" sz="2400" dirty="0">
              <a:cs typeface="Times New Roman" panose="02020603050405020304" pitchFamily="18" charset="0"/>
            </a:endParaRPr>
          </a:p>
          <a:p>
            <a:pPr eaLnBrk="1" hangingPunct="1"/>
            <a:r>
              <a:rPr lang="en-US" altLang="en-US" sz="2400" dirty="0">
                <a:cs typeface="Times New Roman" panose="02020603050405020304" pitchFamily="18" charset="0"/>
              </a:rPr>
              <a:t>Training provided at no cost to employee</a:t>
            </a:r>
          </a:p>
        </p:txBody>
      </p:sp>
      <p:sp>
        <p:nvSpPr>
          <p:cNvPr id="2" name="Text Placeholder 2">
            <a:extLst>
              <a:ext uri="{FF2B5EF4-FFF2-40B4-BE49-F238E27FC236}">
                <a16:creationId xmlns:a16="http://schemas.microsoft.com/office/drawing/2014/main" id="{5C436878-2C06-6514-8A1D-4B8AE4621B6E}"/>
              </a:ext>
            </a:extLst>
          </p:cNvPr>
          <p:cNvSpPr txBox="1">
            <a:spLocks noChangeArrowheads="1"/>
          </p:cNvSpPr>
          <p:nvPr/>
        </p:nvSpPr>
        <p:spPr>
          <a:xfrm>
            <a:off x="9103360" y="565749"/>
            <a:ext cx="2844800" cy="381000"/>
          </a:xfrm>
          <a:prstGeom prst="rect">
            <a:avLst/>
          </a:prstGeom>
        </p:spPr>
        <p:txBody>
          <a:bodyPr/>
          <a:lstStyle>
            <a:lvl1pPr marL="342900" indent="-342900" algn="l" rtl="0" eaLnBrk="0" fontAlgn="base" hangingPunct="0">
              <a:spcBef>
                <a:spcPct val="0"/>
              </a:spcBef>
              <a:spcAft>
                <a:spcPct val="0"/>
              </a:spcAft>
              <a:buClr>
                <a:srgbClr val="910046"/>
              </a:buClr>
              <a:buSzPct val="84000"/>
              <a:buFont typeface="Wingdings" panose="05000000000000000000" pitchFamily="2" charset="2"/>
              <a:buChar char="l"/>
              <a:defRPr sz="2800">
                <a:solidFill>
                  <a:schemeClr val="tx1"/>
                </a:solidFill>
                <a:latin typeface="+mn-lt"/>
                <a:ea typeface="+mn-ea"/>
                <a:cs typeface="+mn-cs"/>
              </a:defRPr>
            </a:lvl1pPr>
            <a:lvl2pPr marL="690563" indent="-233363" algn="l" rtl="0" eaLnBrk="0" fontAlgn="base" hangingPunct="0">
              <a:spcBef>
                <a:spcPct val="0"/>
              </a:spcBef>
              <a:spcAft>
                <a:spcPct val="0"/>
              </a:spcAft>
              <a:buClr>
                <a:srgbClr val="012D9A"/>
              </a:buClr>
              <a:buFont typeface="Symbol" panose="05050102010706020507" pitchFamily="18" charset="2"/>
              <a:buChar char="-"/>
              <a:defRPr sz="2400">
                <a:solidFill>
                  <a:schemeClr val="tx1"/>
                </a:solidFill>
                <a:latin typeface="+mn-lt"/>
              </a:defRPr>
            </a:lvl2pPr>
            <a:lvl3pPr marL="1084263" indent="-169863" algn="l" rtl="0" eaLnBrk="0" fontAlgn="base" hangingPunct="0">
              <a:spcBef>
                <a:spcPct val="0"/>
              </a:spcBef>
              <a:spcAft>
                <a:spcPct val="0"/>
              </a:spcAft>
              <a:buClr>
                <a:srgbClr val="012D9A"/>
              </a:buClr>
              <a:buChar char="»"/>
              <a:defRPr sz="2000">
                <a:solidFill>
                  <a:schemeClr val="tx1"/>
                </a:solidFill>
                <a:latin typeface="+mn-lt"/>
              </a:defRPr>
            </a:lvl3pPr>
            <a:lvl4pPr marL="1423988" indent="-169863" algn="l" rtl="0" eaLnBrk="0" fontAlgn="base" hangingPunct="0">
              <a:spcBef>
                <a:spcPct val="0"/>
              </a:spcBef>
              <a:spcAft>
                <a:spcPct val="0"/>
              </a:spcAft>
              <a:buClr>
                <a:srgbClr val="012D9A"/>
              </a:buClr>
              <a:buChar char="•"/>
              <a:defRPr sz="2000">
                <a:solidFill>
                  <a:schemeClr val="tx1"/>
                </a:solidFill>
                <a:latin typeface="+mn-lt"/>
              </a:defRPr>
            </a:lvl4pPr>
            <a:lvl5pPr marL="1776413" indent="-234950" algn="l" rtl="0" eaLnBrk="0" fontAlgn="base" hangingPunct="0">
              <a:spcBef>
                <a:spcPct val="0"/>
              </a:spcBef>
              <a:spcAft>
                <a:spcPct val="0"/>
              </a:spcAft>
              <a:buClr>
                <a:srgbClr val="012D9A"/>
              </a:buClr>
              <a:buChar char="–"/>
              <a:defRPr sz="1600">
                <a:solidFill>
                  <a:schemeClr val="tx1"/>
                </a:solidFill>
                <a:latin typeface="+mn-lt"/>
              </a:defRPr>
            </a:lvl5pPr>
            <a:lvl6pPr marL="2514600" indent="-228600" algn="l" rtl="0" eaLnBrk="0" fontAlgn="base" hangingPunct="0">
              <a:spcBef>
                <a:spcPct val="0"/>
              </a:spcBef>
              <a:spcAft>
                <a:spcPct val="0"/>
              </a:spcAft>
              <a:buClr>
                <a:srgbClr val="012D9A"/>
              </a:buClr>
              <a:buChar char="–"/>
              <a:defRPr sz="1600">
                <a:solidFill>
                  <a:schemeClr val="tx1"/>
                </a:solidFill>
                <a:latin typeface="+mn-lt"/>
              </a:defRPr>
            </a:lvl6pPr>
            <a:lvl7pPr marL="2971800" indent="-228600" algn="l" rtl="0" eaLnBrk="0" fontAlgn="base" hangingPunct="0">
              <a:spcBef>
                <a:spcPct val="0"/>
              </a:spcBef>
              <a:spcAft>
                <a:spcPct val="0"/>
              </a:spcAft>
              <a:buClr>
                <a:srgbClr val="012D9A"/>
              </a:buClr>
              <a:buChar char="–"/>
              <a:defRPr sz="1600">
                <a:solidFill>
                  <a:schemeClr val="tx1"/>
                </a:solidFill>
                <a:latin typeface="+mn-lt"/>
              </a:defRPr>
            </a:lvl7pPr>
            <a:lvl8pPr marL="3429000" indent="-228600" algn="l" rtl="0" eaLnBrk="0" fontAlgn="base" hangingPunct="0">
              <a:spcBef>
                <a:spcPct val="0"/>
              </a:spcBef>
              <a:spcAft>
                <a:spcPct val="0"/>
              </a:spcAft>
              <a:buClr>
                <a:srgbClr val="012D9A"/>
              </a:buClr>
              <a:buChar char="–"/>
              <a:defRPr sz="1600">
                <a:solidFill>
                  <a:schemeClr val="tx1"/>
                </a:solidFill>
                <a:latin typeface="+mn-lt"/>
              </a:defRPr>
            </a:lvl8pPr>
            <a:lvl9pPr marL="3886200" indent="-228600" algn="l" rtl="0" eaLnBrk="0" fontAlgn="base" hangingPunct="0">
              <a:spcBef>
                <a:spcPct val="0"/>
              </a:spcBef>
              <a:spcAft>
                <a:spcPct val="0"/>
              </a:spcAft>
              <a:buClr>
                <a:srgbClr val="012D9A"/>
              </a:buClr>
              <a:buChar char="–"/>
              <a:defRPr sz="1600">
                <a:solidFill>
                  <a:schemeClr val="tx1"/>
                </a:solidFill>
                <a:latin typeface="+mn-lt"/>
              </a:defRPr>
            </a:lvl9pPr>
          </a:lstStyle>
          <a:p>
            <a:pPr marL="0" indent="0" algn="ctr">
              <a:buNone/>
            </a:pPr>
            <a:r>
              <a:rPr lang="en-US" sz="1800" u="none" kern="0" dirty="0">
                <a:latin typeface="Avenir Next LT Pro" panose="020B0504020202020204" pitchFamily="34" charset="0"/>
                <a:cs typeface="Times New Roman" pitchFamily="18" charset="0"/>
              </a:rPr>
              <a:t>1926.1430(g)</a:t>
            </a:r>
            <a:endParaRPr lang="en-US" altLang="en-US" u="none" kern="0" dirty="0">
              <a:latin typeface="Avenir Next LT Pro" panose="020B0504020202020204" pitchFamily="34" charset="0"/>
            </a:endParaRPr>
          </a:p>
        </p:txBody>
      </p:sp>
      <p:sp>
        <p:nvSpPr>
          <p:cNvPr id="5" name="TextBox 4">
            <a:extLst>
              <a:ext uri="{FF2B5EF4-FFF2-40B4-BE49-F238E27FC236}">
                <a16:creationId xmlns:a16="http://schemas.microsoft.com/office/drawing/2014/main" id="{3D86437E-047E-F0BB-BE3B-B551FCC88977}"/>
              </a:ext>
            </a:extLst>
          </p:cNvPr>
          <p:cNvSpPr txBox="1"/>
          <p:nvPr/>
        </p:nvSpPr>
        <p:spPr>
          <a:xfrm>
            <a:off x="5824630" y="4739034"/>
            <a:ext cx="1132115" cy="215444"/>
          </a:xfrm>
          <a:prstGeom prst="rect">
            <a:avLst/>
          </a:prstGeom>
          <a:noFill/>
        </p:spPr>
        <p:txBody>
          <a:bodyPr wrap="square" rtlCol="0">
            <a:spAutoFit/>
          </a:bodyPr>
          <a:lstStyle/>
          <a:p>
            <a:r>
              <a:rPr lang="en-US" sz="800" dirty="0">
                <a:solidFill>
                  <a:schemeClr val="bg1">
                    <a:lumMod val="65000"/>
                  </a:schemeClr>
                </a:solidFill>
                <a:latin typeface="Avenir Next LT Pro" panose="020B0504020202020204" pitchFamily="34" charset="0"/>
              </a:rPr>
              <a:t>Adobe Stock Photo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Content Placeholder 1">
            <a:extLst>
              <a:ext uri="{FF2B5EF4-FFF2-40B4-BE49-F238E27FC236}">
                <a16:creationId xmlns:a16="http://schemas.microsoft.com/office/drawing/2014/main" id="{42EBFEC3-7537-4714-A843-CC23C33DB7B8}"/>
              </a:ext>
            </a:extLst>
          </p:cNvPr>
          <p:cNvSpPr>
            <a:spLocks noGrp="1" noChangeArrowheads="1"/>
          </p:cNvSpPr>
          <p:nvPr>
            <p:ph idx="1"/>
          </p:nvPr>
        </p:nvSpPr>
        <p:spPr>
          <a:xfrm>
            <a:off x="812800" y="1265238"/>
            <a:ext cx="10566400" cy="4525962"/>
          </a:xfrm>
        </p:spPr>
        <p:txBody>
          <a:bodyPr/>
          <a:lstStyle/>
          <a:p>
            <a:r>
              <a:rPr lang="en-US" altLang="en-US" dirty="0"/>
              <a:t>In this course, we discussed the following:</a:t>
            </a:r>
          </a:p>
          <a:p>
            <a:endParaRPr lang="en-US" altLang="en-US" sz="800" dirty="0"/>
          </a:p>
          <a:p>
            <a:pPr lvl="1"/>
            <a:r>
              <a:rPr lang="en-US" altLang="en-US" dirty="0"/>
              <a:t>Scope of the standard</a:t>
            </a:r>
          </a:p>
          <a:p>
            <a:pPr lvl="1"/>
            <a:endParaRPr lang="en-US" altLang="en-US" sz="400" dirty="0"/>
          </a:p>
          <a:p>
            <a:pPr lvl="1"/>
            <a:r>
              <a:rPr lang="en-US" altLang="en-US" dirty="0"/>
              <a:t>Ground conditions</a:t>
            </a:r>
          </a:p>
          <a:p>
            <a:pPr lvl="1"/>
            <a:endParaRPr lang="en-US" altLang="en-US" sz="400" dirty="0"/>
          </a:p>
          <a:p>
            <a:pPr lvl="1"/>
            <a:r>
              <a:rPr lang="en-US" altLang="en-US" dirty="0"/>
              <a:t>Assembly/disassembly</a:t>
            </a:r>
          </a:p>
          <a:p>
            <a:pPr lvl="1"/>
            <a:endParaRPr lang="en-US" altLang="en-US" sz="400" dirty="0"/>
          </a:p>
          <a:p>
            <a:pPr lvl="1"/>
            <a:r>
              <a:rPr lang="en-US" altLang="en-US" dirty="0"/>
              <a:t>Power line safety</a:t>
            </a:r>
          </a:p>
          <a:p>
            <a:pPr lvl="1"/>
            <a:endParaRPr lang="en-US" altLang="en-US" sz="400" dirty="0"/>
          </a:p>
          <a:p>
            <a:pPr lvl="1"/>
            <a:r>
              <a:rPr lang="en-US" altLang="en-US" dirty="0"/>
              <a:t>Inspections</a:t>
            </a:r>
          </a:p>
          <a:p>
            <a:pPr lvl="1"/>
            <a:endParaRPr lang="en-US" altLang="en-US" sz="400" dirty="0"/>
          </a:p>
          <a:p>
            <a:pPr lvl="1"/>
            <a:r>
              <a:rPr lang="en-US" altLang="en-US" dirty="0"/>
              <a:t>Fall protection</a:t>
            </a:r>
          </a:p>
          <a:p>
            <a:pPr lvl="1"/>
            <a:endParaRPr lang="en-US" altLang="en-US" sz="400" dirty="0"/>
          </a:p>
          <a:p>
            <a:pPr lvl="1"/>
            <a:r>
              <a:rPr lang="en-US" altLang="en-US" dirty="0"/>
              <a:t>Tower cranes</a:t>
            </a:r>
          </a:p>
          <a:p>
            <a:pPr lvl="1"/>
            <a:endParaRPr lang="en-US" altLang="en-US" sz="400" dirty="0"/>
          </a:p>
          <a:p>
            <a:pPr lvl="1"/>
            <a:r>
              <a:rPr lang="en-US" altLang="en-US" dirty="0"/>
              <a:t>Operator and signal person qualifications</a:t>
            </a:r>
          </a:p>
          <a:p>
            <a:pPr lvl="1"/>
            <a:endParaRPr lang="en-US" altLang="en-US" sz="400" dirty="0"/>
          </a:p>
          <a:p>
            <a:pPr lvl="1"/>
            <a:r>
              <a:rPr lang="en-US" altLang="en-US" dirty="0"/>
              <a:t>Training</a:t>
            </a:r>
          </a:p>
          <a:p>
            <a:pPr lvl="1"/>
            <a:endParaRPr lang="en-US" altLang="en-US" dirty="0"/>
          </a:p>
        </p:txBody>
      </p:sp>
      <p:sp>
        <p:nvSpPr>
          <p:cNvPr id="103427" name="Title 2">
            <a:extLst>
              <a:ext uri="{FF2B5EF4-FFF2-40B4-BE49-F238E27FC236}">
                <a16:creationId xmlns:a16="http://schemas.microsoft.com/office/drawing/2014/main" id="{4AEBAFD3-640E-49C1-A16D-C1576B49B6E1}"/>
              </a:ext>
            </a:extLst>
          </p:cNvPr>
          <p:cNvSpPr>
            <a:spLocks noGrp="1" noChangeArrowheads="1"/>
          </p:cNvSpPr>
          <p:nvPr>
            <p:ph type="title"/>
          </p:nvPr>
        </p:nvSpPr>
        <p:spPr/>
        <p:txBody>
          <a:bodyPr/>
          <a:lstStyle/>
          <a:p>
            <a:r>
              <a:rPr lang="en-US" altLang="en-US"/>
              <a:t>Summary</a:t>
            </a:r>
          </a:p>
        </p:txBody>
      </p:sp>
      <p:sp>
        <p:nvSpPr>
          <p:cNvPr id="103428" name="Text Placeholder 3">
            <a:extLst>
              <a:ext uri="{FF2B5EF4-FFF2-40B4-BE49-F238E27FC236}">
                <a16:creationId xmlns:a16="http://schemas.microsoft.com/office/drawing/2014/main" id="{265A3B4B-7C5D-4D73-8DBB-E11439CB3C17}"/>
              </a:ext>
            </a:extLst>
          </p:cNvPr>
          <p:cNvSpPr>
            <a:spLocks noGrp="1" noChangeArrowheads="1"/>
          </p:cNvSpPr>
          <p:nvPr>
            <p:ph type="body" sz="quarter" idx="10"/>
          </p:nvPr>
        </p:nvSpPr>
        <p:spPr>
          <a:xfrm>
            <a:off x="9956800" y="579757"/>
            <a:ext cx="2844800" cy="381000"/>
          </a:xfrm>
        </p:spPr>
        <p:txBody>
          <a:bodyPr/>
          <a:lstStyle/>
          <a:p>
            <a:r>
              <a:rPr lang="en-US" altLang="en-US" sz="1800" dirty="0"/>
              <a:t>1926.1400</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33992-5ECB-2E69-8E9A-663C83082EA1}"/>
              </a:ext>
            </a:extLst>
          </p:cNvPr>
          <p:cNvSpPr>
            <a:spLocks noGrp="1"/>
          </p:cNvSpPr>
          <p:nvPr>
            <p:ph type="title"/>
          </p:nvPr>
        </p:nvSpPr>
        <p:spPr/>
        <p:txBody>
          <a:bodyPr/>
          <a:lstStyle/>
          <a:p>
            <a:r>
              <a:rPr lang="en-US" dirty="0"/>
              <a:t>Thank You For Attending!</a:t>
            </a:r>
          </a:p>
        </p:txBody>
      </p:sp>
      <p:sp>
        <p:nvSpPr>
          <p:cNvPr id="3" name="Content Placeholder 2">
            <a:extLst>
              <a:ext uri="{FF2B5EF4-FFF2-40B4-BE49-F238E27FC236}">
                <a16:creationId xmlns:a16="http://schemas.microsoft.com/office/drawing/2014/main" id="{5818556A-4031-AC7E-8EBA-B2D311871266}"/>
              </a:ext>
            </a:extLst>
          </p:cNvPr>
          <p:cNvSpPr>
            <a:spLocks noGrp="1"/>
          </p:cNvSpPr>
          <p:nvPr>
            <p:ph idx="4294967295"/>
          </p:nvPr>
        </p:nvSpPr>
        <p:spPr>
          <a:xfrm>
            <a:off x="2202656" y="2998282"/>
            <a:ext cx="7886700" cy="1073657"/>
          </a:xfrm>
        </p:spPr>
        <p:txBody>
          <a:bodyPr>
            <a:normAutofit/>
          </a:bodyPr>
          <a:lstStyle/>
          <a:p>
            <a:pPr marL="0" indent="0" algn="ctr">
              <a:buNone/>
            </a:pPr>
            <a:r>
              <a:rPr lang="en-US" sz="6000" dirty="0">
                <a:solidFill>
                  <a:schemeClr val="accent1"/>
                </a:solidFill>
              </a:rPr>
              <a:t>Final Questions?</a:t>
            </a:r>
          </a:p>
        </p:txBody>
      </p:sp>
    </p:spTree>
    <p:extLst>
      <p:ext uri="{BB962C8B-B14F-4D97-AF65-F5344CB8AC3E}">
        <p14:creationId xmlns:p14="http://schemas.microsoft.com/office/powerpoint/2010/main" val="3071455516"/>
      </p:ext>
    </p:extLst>
  </p:cSld>
  <p:clrMapOvr>
    <a:masterClrMapping/>
  </p:clrMapOvr>
</p:sld>
</file>

<file path=ppt/theme/theme1.xml><?xml version="1.0" encoding="utf-8"?>
<a:theme xmlns:a="http://schemas.openxmlformats.org/drawingml/2006/main" name="Office Theme">
  <a:themeElements>
    <a:clrScheme name="NCDOL 2025-Farley">
      <a:dk1>
        <a:srgbClr val="000000"/>
      </a:dk1>
      <a:lt1>
        <a:sysClr val="window" lastClr="FFFFFF"/>
      </a:lt1>
      <a:dk2>
        <a:srgbClr val="7F7F7F"/>
      </a:dk2>
      <a:lt2>
        <a:srgbClr val="E7E6E6"/>
      </a:lt2>
      <a:accent1>
        <a:srgbClr val="102447"/>
      </a:accent1>
      <a:accent2>
        <a:srgbClr val="00814A"/>
      </a:accent2>
      <a:accent3>
        <a:srgbClr val="A70D15"/>
      </a:accent3>
      <a:accent4>
        <a:srgbClr val="FABE00"/>
      </a:accent4>
      <a:accent5>
        <a:srgbClr val="5283D8"/>
      </a:accent5>
      <a:accent6>
        <a:srgbClr val="70AD47"/>
      </a:accent6>
      <a:hlink>
        <a:srgbClr val="234F9D"/>
      </a:hlink>
      <a:folHlink>
        <a:srgbClr val="7D090F"/>
      </a:folHlink>
    </a:clrScheme>
    <a:fontScheme name="Custom 1">
      <a:majorFont>
        <a:latin typeface="Avenir Next LT Pro Demi"/>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External-Public STD PPT template-4.potx  -  Read-Only" id="{1792736E-40D6-48DC-8481-B6148C192018}" vid="{987325D1-C413-4405-B07D-29E194FD3A3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External-Public STD PPT template-4</Template>
  <TotalTime>1007</TotalTime>
  <Words>2692</Words>
  <Application>Microsoft Office PowerPoint</Application>
  <PresentationFormat>Widescreen</PresentationFormat>
  <Paragraphs>563</Paragraphs>
  <Slides>50</Slides>
  <Notes>49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Aptos</vt:lpstr>
      <vt:lpstr>Arial</vt:lpstr>
      <vt:lpstr>Avenir Next LT Pro</vt:lpstr>
      <vt:lpstr>Avenir Next LT Pro Demi</vt:lpstr>
      <vt:lpstr>Avenir Next LT Pro Light</vt:lpstr>
      <vt:lpstr>Symbol</vt:lpstr>
      <vt:lpstr>Times New Roman</vt:lpstr>
      <vt:lpstr>Wingdings</vt:lpstr>
      <vt:lpstr>Office Theme</vt:lpstr>
      <vt:lpstr>Cranes and Derricks</vt:lpstr>
      <vt:lpstr>Objectives</vt:lpstr>
      <vt:lpstr>Scope</vt:lpstr>
      <vt:lpstr>Scope</vt:lpstr>
      <vt:lpstr>Equipment Not Covered</vt:lpstr>
      <vt:lpstr>Equipment Not Covered  </vt:lpstr>
      <vt:lpstr>Equipment Covered</vt:lpstr>
      <vt:lpstr>Equipment Covered</vt:lpstr>
      <vt:lpstr>Definitions</vt:lpstr>
      <vt:lpstr>Definitions</vt:lpstr>
      <vt:lpstr>Definitions</vt:lpstr>
      <vt:lpstr>Ground Conditions</vt:lpstr>
      <vt:lpstr>Ground Conditions</vt:lpstr>
      <vt:lpstr>Assembly/Disassembly</vt:lpstr>
      <vt:lpstr>Assembly/Disassembly  </vt:lpstr>
      <vt:lpstr>Assembly/Disassembly </vt:lpstr>
      <vt:lpstr>Assembly/Disassembly </vt:lpstr>
      <vt:lpstr>Power Line Safety         </vt:lpstr>
      <vt:lpstr>Power Line Safety</vt:lpstr>
      <vt:lpstr>PowerPoint Presentation</vt:lpstr>
      <vt:lpstr>PowerPoint Presentation</vt:lpstr>
      <vt:lpstr>Intentionally Working Closer Than Table A Zone </vt:lpstr>
      <vt:lpstr>Power Line Safety     </vt:lpstr>
      <vt:lpstr> Power Line Safety      </vt:lpstr>
      <vt:lpstr>Electric Utilities     </vt:lpstr>
      <vt:lpstr>Inspections     </vt:lpstr>
      <vt:lpstr>Inspections     </vt:lpstr>
      <vt:lpstr>Inspections     </vt:lpstr>
      <vt:lpstr>Safety Devices   </vt:lpstr>
      <vt:lpstr>Operational Aids</vt:lpstr>
      <vt:lpstr>Operations     </vt:lpstr>
      <vt:lpstr>Operations   </vt:lpstr>
      <vt:lpstr>Fall Protection     </vt:lpstr>
      <vt:lpstr>Fall Protection     </vt:lpstr>
      <vt:lpstr>Fall Protection     </vt:lpstr>
      <vt:lpstr>Keeping Clear of the Load   </vt:lpstr>
      <vt:lpstr>Rigging   </vt:lpstr>
      <vt:lpstr>Tower Crane Requirements   </vt:lpstr>
      <vt:lpstr>Operator Qualification/Certification</vt:lpstr>
      <vt:lpstr>Operator Qualification/Certification</vt:lpstr>
      <vt:lpstr>Operator Qualification/Certification</vt:lpstr>
      <vt:lpstr>Operator Qualification/Certification</vt:lpstr>
      <vt:lpstr>Language Requirements</vt:lpstr>
      <vt:lpstr>Signals</vt:lpstr>
      <vt:lpstr>Signal Persons Qualifications</vt:lpstr>
      <vt:lpstr>Signal Persons Qualifications</vt:lpstr>
      <vt:lpstr>Training Requirements</vt:lpstr>
      <vt:lpstr>Training Administration </vt:lpstr>
      <vt:lpstr>Summary</vt:lpstr>
      <vt:lpstr>Thank You For Attending!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Lagoe, Wanda</dc:creator>
  <cp:lastModifiedBy>Lagoe, Wanda</cp:lastModifiedBy>
  <cp:revision>5</cp:revision>
  <dcterms:created xsi:type="dcterms:W3CDTF">2025-06-17T12:32:10Z</dcterms:created>
  <dcterms:modified xsi:type="dcterms:W3CDTF">2026-03-13T15:17:36Z</dcterms:modified>
</cp:coreProperties>
</file>